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4" r:id="rId4"/>
    <p:sldMasterId id="2147483675"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E72DB869-2C52-4929-AE34-F01193852AC1}">
  <a:tblStyle styleId="{E72DB869-2C52-4929-AE34-F01193852AC1}"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12" Type="http://schemas.openxmlformats.org/officeDocument/2006/relationships/slide" Target="slides/slide6.xml"/><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 name="Shape 787"/>
        <p:cNvGrpSpPr/>
        <p:nvPr/>
      </p:nvGrpSpPr>
      <p:grpSpPr>
        <a:xfrm>
          <a:off x="0" y="0"/>
          <a:ext cx="0" cy="0"/>
          <a:chOff x="0" y="0"/>
          <a:chExt cx="0" cy="0"/>
        </a:xfrm>
      </p:grpSpPr>
      <p:sp>
        <p:nvSpPr>
          <p:cNvPr id="788" name="Google Shape;788;g8b238304a6_0_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9" name="Google Shape;789;g8b238304a6_0_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5" name="Shape 1175"/>
        <p:cNvGrpSpPr/>
        <p:nvPr/>
      </p:nvGrpSpPr>
      <p:grpSpPr>
        <a:xfrm>
          <a:off x="0" y="0"/>
          <a:ext cx="0" cy="0"/>
          <a:chOff x="0" y="0"/>
          <a:chExt cx="0" cy="0"/>
        </a:xfrm>
      </p:grpSpPr>
      <p:sp>
        <p:nvSpPr>
          <p:cNvPr id="1176" name="Google Shape;1176;g8bca512db4_0_16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7" name="Google Shape;1177;g8bca512db4_0_16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1" name="Shape 1221"/>
        <p:cNvGrpSpPr/>
        <p:nvPr/>
      </p:nvGrpSpPr>
      <p:grpSpPr>
        <a:xfrm>
          <a:off x="0" y="0"/>
          <a:ext cx="0" cy="0"/>
          <a:chOff x="0" y="0"/>
          <a:chExt cx="0" cy="0"/>
        </a:xfrm>
      </p:grpSpPr>
      <p:sp>
        <p:nvSpPr>
          <p:cNvPr id="1222" name="Google Shape;1222;g8bca512db4_0_18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3" name="Google Shape;1223;g8bca512db4_0_18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0" name="Shape 1240"/>
        <p:cNvGrpSpPr/>
        <p:nvPr/>
      </p:nvGrpSpPr>
      <p:grpSpPr>
        <a:xfrm>
          <a:off x="0" y="0"/>
          <a:ext cx="0" cy="0"/>
          <a:chOff x="0" y="0"/>
          <a:chExt cx="0" cy="0"/>
        </a:xfrm>
      </p:grpSpPr>
      <p:sp>
        <p:nvSpPr>
          <p:cNvPr id="1241" name="Google Shape;1241;g8bca512db4_0_18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2" name="Google Shape;1242;g8bca512db4_0_18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5" name="Shape 1295"/>
        <p:cNvGrpSpPr/>
        <p:nvPr/>
      </p:nvGrpSpPr>
      <p:grpSpPr>
        <a:xfrm>
          <a:off x="0" y="0"/>
          <a:ext cx="0" cy="0"/>
          <a:chOff x="0" y="0"/>
          <a:chExt cx="0" cy="0"/>
        </a:xfrm>
      </p:grpSpPr>
      <p:sp>
        <p:nvSpPr>
          <p:cNvPr id="1296" name="Google Shape;1296;g8bca512db4_0_21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7" name="Google Shape;1297;g8bca512db4_0_21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1" name="Shape 1351"/>
        <p:cNvGrpSpPr/>
        <p:nvPr/>
      </p:nvGrpSpPr>
      <p:grpSpPr>
        <a:xfrm>
          <a:off x="0" y="0"/>
          <a:ext cx="0" cy="0"/>
          <a:chOff x="0" y="0"/>
          <a:chExt cx="0" cy="0"/>
        </a:xfrm>
      </p:grpSpPr>
      <p:sp>
        <p:nvSpPr>
          <p:cNvPr id="1352" name="Google Shape;1352;g8bca512db4_0_2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3" name="Google Shape;1353;g8bca512db4_0_2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2" name="Shape 1402"/>
        <p:cNvGrpSpPr/>
        <p:nvPr/>
      </p:nvGrpSpPr>
      <p:grpSpPr>
        <a:xfrm>
          <a:off x="0" y="0"/>
          <a:ext cx="0" cy="0"/>
          <a:chOff x="0" y="0"/>
          <a:chExt cx="0" cy="0"/>
        </a:xfrm>
      </p:grpSpPr>
      <p:sp>
        <p:nvSpPr>
          <p:cNvPr id="1403" name="Google Shape;1403;g8bca512db4_0_25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4" name="Google Shape;1404;g8bca512db4_0_25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2" name="Shape 1492"/>
        <p:cNvGrpSpPr/>
        <p:nvPr/>
      </p:nvGrpSpPr>
      <p:grpSpPr>
        <a:xfrm>
          <a:off x="0" y="0"/>
          <a:ext cx="0" cy="0"/>
          <a:chOff x="0" y="0"/>
          <a:chExt cx="0" cy="0"/>
        </a:xfrm>
      </p:grpSpPr>
      <p:sp>
        <p:nvSpPr>
          <p:cNvPr id="1493" name="Google Shape;1493;g8bca512db4_0_27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4" name="Google Shape;1494;g8bca512db4_0_27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9" name="Shape 1539"/>
        <p:cNvGrpSpPr/>
        <p:nvPr/>
      </p:nvGrpSpPr>
      <p:grpSpPr>
        <a:xfrm>
          <a:off x="0" y="0"/>
          <a:ext cx="0" cy="0"/>
          <a:chOff x="0" y="0"/>
          <a:chExt cx="0" cy="0"/>
        </a:xfrm>
      </p:grpSpPr>
      <p:sp>
        <p:nvSpPr>
          <p:cNvPr id="1540" name="Google Shape;1540;g8bca512db4_0_29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1" name="Google Shape;1541;g8bca512db4_0_29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7" name="Shape 1587"/>
        <p:cNvGrpSpPr/>
        <p:nvPr/>
      </p:nvGrpSpPr>
      <p:grpSpPr>
        <a:xfrm>
          <a:off x="0" y="0"/>
          <a:ext cx="0" cy="0"/>
          <a:chOff x="0" y="0"/>
          <a:chExt cx="0" cy="0"/>
        </a:xfrm>
      </p:grpSpPr>
      <p:sp>
        <p:nvSpPr>
          <p:cNvPr id="1588" name="Google Shape;1588;g8bca512db4_0_31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9" name="Google Shape;1589;g8bca512db4_0_31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0" name="Shape 1700"/>
        <p:cNvGrpSpPr/>
        <p:nvPr/>
      </p:nvGrpSpPr>
      <p:grpSpPr>
        <a:xfrm>
          <a:off x="0" y="0"/>
          <a:ext cx="0" cy="0"/>
          <a:chOff x="0" y="0"/>
          <a:chExt cx="0" cy="0"/>
        </a:xfrm>
      </p:grpSpPr>
      <p:sp>
        <p:nvSpPr>
          <p:cNvPr id="1701" name="Google Shape;1701;g8bca512db4_0_32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2" name="Google Shape;1702;g8bca512db4_0_32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6" name="Shape 816"/>
        <p:cNvGrpSpPr/>
        <p:nvPr/>
      </p:nvGrpSpPr>
      <p:grpSpPr>
        <a:xfrm>
          <a:off x="0" y="0"/>
          <a:ext cx="0" cy="0"/>
          <a:chOff x="0" y="0"/>
          <a:chExt cx="0" cy="0"/>
        </a:xfrm>
      </p:grpSpPr>
      <p:sp>
        <p:nvSpPr>
          <p:cNvPr id="817" name="Google Shape;817;g8bca512db4_0_2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8" name="Google Shape;818;g8bca512db4_0_2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8" name="Shape 1798"/>
        <p:cNvGrpSpPr/>
        <p:nvPr/>
      </p:nvGrpSpPr>
      <p:grpSpPr>
        <a:xfrm>
          <a:off x="0" y="0"/>
          <a:ext cx="0" cy="0"/>
          <a:chOff x="0" y="0"/>
          <a:chExt cx="0" cy="0"/>
        </a:xfrm>
      </p:grpSpPr>
      <p:sp>
        <p:nvSpPr>
          <p:cNvPr id="1799" name="Google Shape;1799;g8bca512db4_0_3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0" name="Google Shape;1800;g8bca512db4_0_33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2" name="Shape 1942"/>
        <p:cNvGrpSpPr/>
        <p:nvPr/>
      </p:nvGrpSpPr>
      <p:grpSpPr>
        <a:xfrm>
          <a:off x="0" y="0"/>
          <a:ext cx="0" cy="0"/>
          <a:chOff x="0" y="0"/>
          <a:chExt cx="0" cy="0"/>
        </a:xfrm>
      </p:grpSpPr>
      <p:sp>
        <p:nvSpPr>
          <p:cNvPr id="1943" name="Google Shape;1943;g8c8ebaff74_1_23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4" name="Google Shape;1944;g8c8ebaff74_1_23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5" name="Shape 2005"/>
        <p:cNvGrpSpPr/>
        <p:nvPr/>
      </p:nvGrpSpPr>
      <p:grpSpPr>
        <a:xfrm>
          <a:off x="0" y="0"/>
          <a:ext cx="0" cy="0"/>
          <a:chOff x="0" y="0"/>
          <a:chExt cx="0" cy="0"/>
        </a:xfrm>
      </p:grpSpPr>
      <p:sp>
        <p:nvSpPr>
          <p:cNvPr id="2006" name="Google Shape;2006;g8bca512db4_0_34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7" name="Google Shape;2007;g8bca512db4_0_34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5" name="Shape 2065"/>
        <p:cNvGrpSpPr/>
        <p:nvPr/>
      </p:nvGrpSpPr>
      <p:grpSpPr>
        <a:xfrm>
          <a:off x="0" y="0"/>
          <a:ext cx="0" cy="0"/>
          <a:chOff x="0" y="0"/>
          <a:chExt cx="0" cy="0"/>
        </a:xfrm>
      </p:grpSpPr>
      <p:sp>
        <p:nvSpPr>
          <p:cNvPr id="2066" name="Google Shape;2066;g8bca512db4_0_36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7" name="Google Shape;2067;g8bca512db4_0_36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1" name="Shape 2121"/>
        <p:cNvGrpSpPr/>
        <p:nvPr/>
      </p:nvGrpSpPr>
      <p:grpSpPr>
        <a:xfrm>
          <a:off x="0" y="0"/>
          <a:ext cx="0" cy="0"/>
          <a:chOff x="0" y="0"/>
          <a:chExt cx="0" cy="0"/>
        </a:xfrm>
      </p:grpSpPr>
      <p:sp>
        <p:nvSpPr>
          <p:cNvPr id="2122" name="Google Shape;2122;g8c8ebaff74_1_24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3" name="Google Shape;2123;g8c8ebaff74_1_24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7" name="Shape 2217"/>
        <p:cNvGrpSpPr/>
        <p:nvPr/>
      </p:nvGrpSpPr>
      <p:grpSpPr>
        <a:xfrm>
          <a:off x="0" y="0"/>
          <a:ext cx="0" cy="0"/>
          <a:chOff x="0" y="0"/>
          <a:chExt cx="0" cy="0"/>
        </a:xfrm>
      </p:grpSpPr>
      <p:sp>
        <p:nvSpPr>
          <p:cNvPr id="2218" name="Google Shape;2218;g8bca512db4_0_4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9" name="Google Shape;2219;g8bca512db4_0_4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0" name="Shape 2270"/>
        <p:cNvGrpSpPr/>
        <p:nvPr/>
      </p:nvGrpSpPr>
      <p:grpSpPr>
        <a:xfrm>
          <a:off x="0" y="0"/>
          <a:ext cx="0" cy="0"/>
          <a:chOff x="0" y="0"/>
          <a:chExt cx="0" cy="0"/>
        </a:xfrm>
      </p:grpSpPr>
      <p:sp>
        <p:nvSpPr>
          <p:cNvPr id="2271" name="Google Shape;2271;g8bca512db4_0_41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2" name="Google Shape;2272;g8bca512db4_0_41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9" name="Shape 2309"/>
        <p:cNvGrpSpPr/>
        <p:nvPr/>
      </p:nvGrpSpPr>
      <p:grpSpPr>
        <a:xfrm>
          <a:off x="0" y="0"/>
          <a:ext cx="0" cy="0"/>
          <a:chOff x="0" y="0"/>
          <a:chExt cx="0" cy="0"/>
        </a:xfrm>
      </p:grpSpPr>
      <p:sp>
        <p:nvSpPr>
          <p:cNvPr id="2310" name="Google Shape;2310;g8bca512db4_0_44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11" name="Google Shape;2311;g8bca512db4_0_44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4" name="Shape 2364"/>
        <p:cNvGrpSpPr/>
        <p:nvPr/>
      </p:nvGrpSpPr>
      <p:grpSpPr>
        <a:xfrm>
          <a:off x="0" y="0"/>
          <a:ext cx="0" cy="0"/>
          <a:chOff x="0" y="0"/>
          <a:chExt cx="0" cy="0"/>
        </a:xfrm>
      </p:grpSpPr>
      <p:sp>
        <p:nvSpPr>
          <p:cNvPr id="2365" name="Google Shape;2365;g8bca512db4_0_45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6" name="Google Shape;2366;g8bca512db4_0_45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4" name="Shape 2404"/>
        <p:cNvGrpSpPr/>
        <p:nvPr/>
      </p:nvGrpSpPr>
      <p:grpSpPr>
        <a:xfrm>
          <a:off x="0" y="0"/>
          <a:ext cx="0" cy="0"/>
          <a:chOff x="0" y="0"/>
          <a:chExt cx="0" cy="0"/>
        </a:xfrm>
      </p:grpSpPr>
      <p:sp>
        <p:nvSpPr>
          <p:cNvPr id="2405" name="Google Shape;2405;g8bca512db4_0_45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06" name="Google Shape;2406;g8bca512db4_0_4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5" name="Shape 845"/>
        <p:cNvGrpSpPr/>
        <p:nvPr/>
      </p:nvGrpSpPr>
      <p:grpSpPr>
        <a:xfrm>
          <a:off x="0" y="0"/>
          <a:ext cx="0" cy="0"/>
          <a:chOff x="0" y="0"/>
          <a:chExt cx="0" cy="0"/>
        </a:xfrm>
      </p:grpSpPr>
      <p:sp>
        <p:nvSpPr>
          <p:cNvPr id="846" name="Google Shape;846;g8bca512db4_0_5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7" name="Google Shape;847;g8bca512db4_0_5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0" name="Shape 2450"/>
        <p:cNvGrpSpPr/>
        <p:nvPr/>
      </p:nvGrpSpPr>
      <p:grpSpPr>
        <a:xfrm>
          <a:off x="0" y="0"/>
          <a:ext cx="0" cy="0"/>
          <a:chOff x="0" y="0"/>
          <a:chExt cx="0" cy="0"/>
        </a:xfrm>
      </p:grpSpPr>
      <p:sp>
        <p:nvSpPr>
          <p:cNvPr id="2451" name="Google Shape;2451;g8bca512db4_0_45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2" name="Google Shape;2452;g8bca512db4_0_45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4" name="Shape 2554"/>
        <p:cNvGrpSpPr/>
        <p:nvPr/>
      </p:nvGrpSpPr>
      <p:grpSpPr>
        <a:xfrm>
          <a:off x="0" y="0"/>
          <a:ext cx="0" cy="0"/>
          <a:chOff x="0" y="0"/>
          <a:chExt cx="0" cy="0"/>
        </a:xfrm>
      </p:grpSpPr>
      <p:sp>
        <p:nvSpPr>
          <p:cNvPr id="2555" name="Google Shape;2555;g8bca512db4_0_48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6" name="Google Shape;2556;g8bca512db4_0_48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72" name="Shape 3172"/>
        <p:cNvGrpSpPr/>
        <p:nvPr/>
      </p:nvGrpSpPr>
      <p:grpSpPr>
        <a:xfrm>
          <a:off x="0" y="0"/>
          <a:ext cx="0" cy="0"/>
          <a:chOff x="0" y="0"/>
          <a:chExt cx="0" cy="0"/>
        </a:xfrm>
      </p:grpSpPr>
      <p:sp>
        <p:nvSpPr>
          <p:cNvPr id="3173" name="Google Shape;3173;g8bca512db4_0_49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74" name="Google Shape;3174;g8bca512db4_0_49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9" name="Shape 3209"/>
        <p:cNvGrpSpPr/>
        <p:nvPr/>
      </p:nvGrpSpPr>
      <p:grpSpPr>
        <a:xfrm>
          <a:off x="0" y="0"/>
          <a:ext cx="0" cy="0"/>
          <a:chOff x="0" y="0"/>
          <a:chExt cx="0" cy="0"/>
        </a:xfrm>
      </p:grpSpPr>
      <p:sp>
        <p:nvSpPr>
          <p:cNvPr id="3210" name="Google Shape;3210;g8bca512db4_0_50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1" name="Google Shape;3211;g8bca512db4_0_50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6" name="Shape 3216"/>
        <p:cNvGrpSpPr/>
        <p:nvPr/>
      </p:nvGrpSpPr>
      <p:grpSpPr>
        <a:xfrm>
          <a:off x="0" y="0"/>
          <a:ext cx="0" cy="0"/>
          <a:chOff x="0" y="0"/>
          <a:chExt cx="0" cy="0"/>
        </a:xfrm>
      </p:grpSpPr>
      <p:sp>
        <p:nvSpPr>
          <p:cNvPr id="3217" name="Google Shape;3217;g8bca512db4_0_50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8" name="Google Shape;3218;g8bca512db4_0_50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2" name="Shape 3242"/>
        <p:cNvGrpSpPr/>
        <p:nvPr/>
      </p:nvGrpSpPr>
      <p:grpSpPr>
        <a:xfrm>
          <a:off x="0" y="0"/>
          <a:ext cx="0" cy="0"/>
          <a:chOff x="0" y="0"/>
          <a:chExt cx="0" cy="0"/>
        </a:xfrm>
      </p:grpSpPr>
      <p:sp>
        <p:nvSpPr>
          <p:cNvPr id="3243" name="Google Shape;3243;g8bca512db4_0_50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44" name="Google Shape;3244;g8bca512db4_0_50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6" name="Shape 3256"/>
        <p:cNvGrpSpPr/>
        <p:nvPr/>
      </p:nvGrpSpPr>
      <p:grpSpPr>
        <a:xfrm>
          <a:off x="0" y="0"/>
          <a:ext cx="0" cy="0"/>
          <a:chOff x="0" y="0"/>
          <a:chExt cx="0" cy="0"/>
        </a:xfrm>
      </p:grpSpPr>
      <p:sp>
        <p:nvSpPr>
          <p:cNvPr id="3257" name="Google Shape;3257;g8bca512db4_0_51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58" name="Google Shape;3258;g8bca512db4_0_51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3" name="Shape 3593"/>
        <p:cNvGrpSpPr/>
        <p:nvPr/>
      </p:nvGrpSpPr>
      <p:grpSpPr>
        <a:xfrm>
          <a:off x="0" y="0"/>
          <a:ext cx="0" cy="0"/>
          <a:chOff x="0" y="0"/>
          <a:chExt cx="0" cy="0"/>
        </a:xfrm>
      </p:grpSpPr>
      <p:sp>
        <p:nvSpPr>
          <p:cNvPr id="3594" name="Google Shape;3594;g8bca512db4_0_54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95" name="Google Shape;3595;g8bca512db4_0_54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80" name="Shape 6380"/>
        <p:cNvGrpSpPr/>
        <p:nvPr/>
      </p:nvGrpSpPr>
      <p:grpSpPr>
        <a:xfrm>
          <a:off x="0" y="0"/>
          <a:ext cx="0" cy="0"/>
          <a:chOff x="0" y="0"/>
          <a:chExt cx="0" cy="0"/>
        </a:xfrm>
      </p:grpSpPr>
      <p:sp>
        <p:nvSpPr>
          <p:cNvPr id="6381" name="Google Shape;6381;g8bca512db4_0_82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82" name="Google Shape;6382;g8bca512db4_0_82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9" name="Shape 6799"/>
        <p:cNvGrpSpPr/>
        <p:nvPr/>
      </p:nvGrpSpPr>
      <p:grpSpPr>
        <a:xfrm>
          <a:off x="0" y="0"/>
          <a:ext cx="0" cy="0"/>
          <a:chOff x="0" y="0"/>
          <a:chExt cx="0" cy="0"/>
        </a:xfrm>
      </p:grpSpPr>
      <p:sp>
        <p:nvSpPr>
          <p:cNvPr id="6800" name="Google Shape;6800;g8bca512db4_0_86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01" name="Google Shape;6801;g8bca512db4_0_86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 name="Shape 893"/>
        <p:cNvGrpSpPr/>
        <p:nvPr/>
      </p:nvGrpSpPr>
      <p:grpSpPr>
        <a:xfrm>
          <a:off x="0" y="0"/>
          <a:ext cx="0" cy="0"/>
          <a:chOff x="0" y="0"/>
          <a:chExt cx="0" cy="0"/>
        </a:xfrm>
      </p:grpSpPr>
      <p:sp>
        <p:nvSpPr>
          <p:cNvPr id="894" name="Google Shape;894;g8b8338ba29_0_4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5" name="Google Shape;895;g8b8338ba29_0_4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69" name="Shape 6969"/>
        <p:cNvGrpSpPr/>
        <p:nvPr/>
      </p:nvGrpSpPr>
      <p:grpSpPr>
        <a:xfrm>
          <a:off x="0" y="0"/>
          <a:ext cx="0" cy="0"/>
          <a:chOff x="0" y="0"/>
          <a:chExt cx="0" cy="0"/>
        </a:xfrm>
      </p:grpSpPr>
      <p:sp>
        <p:nvSpPr>
          <p:cNvPr id="6970" name="Google Shape;6970;g8bca512db4_0_88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71" name="Google Shape;6971;g8bca512db4_0_88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74" name="Shape 7374"/>
        <p:cNvGrpSpPr/>
        <p:nvPr/>
      </p:nvGrpSpPr>
      <p:grpSpPr>
        <a:xfrm>
          <a:off x="0" y="0"/>
          <a:ext cx="0" cy="0"/>
          <a:chOff x="0" y="0"/>
          <a:chExt cx="0" cy="0"/>
        </a:xfrm>
      </p:grpSpPr>
      <p:sp>
        <p:nvSpPr>
          <p:cNvPr id="7375" name="Google Shape;7375;g8bca512db4_0_9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76" name="Google Shape;7376;g8bca512db4_0_9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54" name="Shape 7754"/>
        <p:cNvGrpSpPr/>
        <p:nvPr/>
      </p:nvGrpSpPr>
      <p:grpSpPr>
        <a:xfrm>
          <a:off x="0" y="0"/>
          <a:ext cx="0" cy="0"/>
          <a:chOff x="0" y="0"/>
          <a:chExt cx="0" cy="0"/>
        </a:xfrm>
      </p:grpSpPr>
      <p:sp>
        <p:nvSpPr>
          <p:cNvPr id="7755" name="Google Shape;7755;g8bca512db4_0_96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56" name="Google Shape;7756;g8bca512db4_0_96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72" name="Shape 8672"/>
        <p:cNvGrpSpPr/>
        <p:nvPr/>
      </p:nvGrpSpPr>
      <p:grpSpPr>
        <a:xfrm>
          <a:off x="0" y="0"/>
          <a:ext cx="0" cy="0"/>
          <a:chOff x="0" y="0"/>
          <a:chExt cx="0" cy="0"/>
        </a:xfrm>
      </p:grpSpPr>
      <p:sp>
        <p:nvSpPr>
          <p:cNvPr id="8673" name="Google Shape;8673;g8bca512db4_0_105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74" name="Google Shape;8674;g8bca512db4_0_105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06" name="Shape 10106"/>
        <p:cNvGrpSpPr/>
        <p:nvPr/>
      </p:nvGrpSpPr>
      <p:grpSpPr>
        <a:xfrm>
          <a:off x="0" y="0"/>
          <a:ext cx="0" cy="0"/>
          <a:chOff x="0" y="0"/>
          <a:chExt cx="0" cy="0"/>
        </a:xfrm>
      </p:grpSpPr>
      <p:sp>
        <p:nvSpPr>
          <p:cNvPr id="10107" name="Google Shape;10107;g8bca512db4_0_119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08" name="Google Shape;10108;g8bca512db4_0_119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62" name="Shape 12662"/>
        <p:cNvGrpSpPr/>
        <p:nvPr/>
      </p:nvGrpSpPr>
      <p:grpSpPr>
        <a:xfrm>
          <a:off x="0" y="0"/>
          <a:ext cx="0" cy="0"/>
          <a:chOff x="0" y="0"/>
          <a:chExt cx="0" cy="0"/>
        </a:xfrm>
      </p:grpSpPr>
      <p:sp>
        <p:nvSpPr>
          <p:cNvPr id="12663" name="Google Shape;12663;g8bca512db4_0_145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64" name="Google Shape;12664;g8bca512db4_0_145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12" name="Shape 14612"/>
        <p:cNvGrpSpPr/>
        <p:nvPr/>
      </p:nvGrpSpPr>
      <p:grpSpPr>
        <a:xfrm>
          <a:off x="0" y="0"/>
          <a:ext cx="0" cy="0"/>
          <a:chOff x="0" y="0"/>
          <a:chExt cx="0" cy="0"/>
        </a:xfrm>
      </p:grpSpPr>
      <p:sp>
        <p:nvSpPr>
          <p:cNvPr id="14613" name="Google Shape;14613;g8bca512db4_0_164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14" name="Google Shape;14614;g8bca512db4_0_164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87" name="Shape 16387"/>
        <p:cNvGrpSpPr/>
        <p:nvPr/>
      </p:nvGrpSpPr>
      <p:grpSpPr>
        <a:xfrm>
          <a:off x="0" y="0"/>
          <a:ext cx="0" cy="0"/>
          <a:chOff x="0" y="0"/>
          <a:chExt cx="0" cy="0"/>
        </a:xfrm>
      </p:grpSpPr>
      <p:sp>
        <p:nvSpPr>
          <p:cNvPr id="16388" name="Google Shape;16388;g8bca512db4_0_182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89" name="Google Shape;16389;g8bca512db4_0_182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31" name="Shape 17431"/>
        <p:cNvGrpSpPr/>
        <p:nvPr/>
      </p:nvGrpSpPr>
      <p:grpSpPr>
        <a:xfrm>
          <a:off x="0" y="0"/>
          <a:ext cx="0" cy="0"/>
          <a:chOff x="0" y="0"/>
          <a:chExt cx="0" cy="0"/>
        </a:xfrm>
      </p:grpSpPr>
      <p:sp>
        <p:nvSpPr>
          <p:cNvPr id="17432" name="Google Shape;17432;g8bca512db4_0_19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33" name="Google Shape;17433;g8bca512db4_0_19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41" name="Shape 19141"/>
        <p:cNvGrpSpPr/>
        <p:nvPr/>
      </p:nvGrpSpPr>
      <p:grpSpPr>
        <a:xfrm>
          <a:off x="0" y="0"/>
          <a:ext cx="0" cy="0"/>
          <a:chOff x="0" y="0"/>
          <a:chExt cx="0" cy="0"/>
        </a:xfrm>
      </p:grpSpPr>
      <p:sp>
        <p:nvSpPr>
          <p:cNvPr id="19142" name="Google Shape;19142;g8bca512db4_0_209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43" name="Google Shape;19143;g8bca512db4_0_209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9" name="Shape 939"/>
        <p:cNvGrpSpPr/>
        <p:nvPr/>
      </p:nvGrpSpPr>
      <p:grpSpPr>
        <a:xfrm>
          <a:off x="0" y="0"/>
          <a:ext cx="0" cy="0"/>
          <a:chOff x="0" y="0"/>
          <a:chExt cx="0" cy="0"/>
        </a:xfrm>
      </p:grpSpPr>
      <p:sp>
        <p:nvSpPr>
          <p:cNvPr id="940" name="Google Shape;940;g8b8338ba29_0_5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1" name="Google Shape;941;g8b8338ba29_0_5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5" name="Shape 985"/>
        <p:cNvGrpSpPr/>
        <p:nvPr/>
      </p:nvGrpSpPr>
      <p:grpSpPr>
        <a:xfrm>
          <a:off x="0" y="0"/>
          <a:ext cx="0" cy="0"/>
          <a:chOff x="0" y="0"/>
          <a:chExt cx="0" cy="0"/>
        </a:xfrm>
      </p:grpSpPr>
      <p:sp>
        <p:nvSpPr>
          <p:cNvPr id="986" name="Google Shape;986;g8b951196ad_0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7" name="Google Shape;987;g8b951196ad_0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8" name="Shape 1048"/>
        <p:cNvGrpSpPr/>
        <p:nvPr/>
      </p:nvGrpSpPr>
      <p:grpSpPr>
        <a:xfrm>
          <a:off x="0" y="0"/>
          <a:ext cx="0" cy="0"/>
          <a:chOff x="0" y="0"/>
          <a:chExt cx="0" cy="0"/>
        </a:xfrm>
      </p:grpSpPr>
      <p:sp>
        <p:nvSpPr>
          <p:cNvPr id="1049" name="Google Shape;1049;g8b93f3d687_1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0" name="Google Shape;1050;g8b93f3d687_1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6" name="Shape 1076"/>
        <p:cNvGrpSpPr/>
        <p:nvPr/>
      </p:nvGrpSpPr>
      <p:grpSpPr>
        <a:xfrm>
          <a:off x="0" y="0"/>
          <a:ext cx="0" cy="0"/>
          <a:chOff x="0" y="0"/>
          <a:chExt cx="0" cy="0"/>
        </a:xfrm>
      </p:grpSpPr>
      <p:sp>
        <p:nvSpPr>
          <p:cNvPr id="1077" name="Google Shape;1077;g8b93f3d687_1_2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8" name="Google Shape;1078;g8b93f3d687_1_2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1" name="Shape 1121"/>
        <p:cNvGrpSpPr/>
        <p:nvPr/>
      </p:nvGrpSpPr>
      <p:grpSpPr>
        <a:xfrm>
          <a:off x="0" y="0"/>
          <a:ext cx="0" cy="0"/>
          <a:chOff x="0" y="0"/>
          <a:chExt cx="0" cy="0"/>
        </a:xfrm>
      </p:grpSpPr>
      <p:sp>
        <p:nvSpPr>
          <p:cNvPr id="1122" name="Google Shape;1122;g8bca512db4_0_14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3" name="Google Shape;1123;g8bca512db4_0_14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rgbClr val="CFE2F3"/>
        </a:solidFill>
      </p:bgPr>
    </p:bg>
    <p:spTree>
      <p:nvGrpSpPr>
        <p:cNvPr id="8" name="Shape 8"/>
        <p:cNvGrpSpPr/>
        <p:nvPr/>
      </p:nvGrpSpPr>
      <p:grpSpPr>
        <a:xfrm>
          <a:off x="0" y="0"/>
          <a:ext cx="0" cy="0"/>
          <a:chOff x="0" y="0"/>
          <a:chExt cx="0" cy="0"/>
        </a:xfrm>
      </p:grpSpPr>
      <p:sp>
        <p:nvSpPr>
          <p:cNvPr id="9" name="Google Shape;9;p2"/>
          <p:cNvSpPr/>
          <p:nvPr/>
        </p:nvSpPr>
        <p:spPr>
          <a:xfrm>
            <a:off x="716575" y="0"/>
            <a:ext cx="8579795" cy="5143484"/>
          </a:xfrm>
          <a:custGeom>
            <a:rect b="b" l="l" r="r" t="t"/>
            <a:pathLst>
              <a:path extrusionOk="0" h="78770" w="128517">
                <a:moveTo>
                  <a:pt x="35" y="1"/>
                </a:moveTo>
                <a:lnTo>
                  <a:pt x="0" y="78769"/>
                </a:lnTo>
                <a:lnTo>
                  <a:pt x="128517" y="78769"/>
                </a:lnTo>
                <a:cubicBezTo>
                  <a:pt x="61260" y="76442"/>
                  <a:pt x="7739" y="332"/>
                  <a:pt x="7739" y="332"/>
                </a:cubicBezTo>
                <a:lnTo>
                  <a:pt x="3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a:off x="1754550" y="1135650"/>
            <a:ext cx="5634900" cy="2872200"/>
          </a:xfrm>
          <a:prstGeom prst="plaque">
            <a:avLst>
              <a:gd fmla="val 11691" name="adj"/>
            </a:avLst>
          </a:prstGeom>
          <a:solidFill>
            <a:schemeClr val="lt1"/>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 name="Google Shape;11;p2"/>
          <p:cNvCxnSpPr/>
          <p:nvPr/>
        </p:nvCxnSpPr>
        <p:spPr>
          <a:xfrm>
            <a:off x="2572800" y="3116850"/>
            <a:ext cx="3998400" cy="0"/>
          </a:xfrm>
          <a:prstGeom prst="straightConnector1">
            <a:avLst/>
          </a:prstGeom>
          <a:noFill/>
          <a:ln cap="flat" cmpd="sng" w="19050">
            <a:solidFill>
              <a:schemeClr val="dk2"/>
            </a:solidFill>
            <a:prstDash val="solid"/>
            <a:round/>
            <a:headEnd len="med" w="med" type="none"/>
            <a:tailEnd len="med" w="med" type="none"/>
          </a:ln>
        </p:spPr>
      </p:cxnSp>
      <p:cxnSp>
        <p:nvCxnSpPr>
          <p:cNvPr id="12" name="Google Shape;12;p2"/>
          <p:cNvCxnSpPr/>
          <p:nvPr/>
        </p:nvCxnSpPr>
        <p:spPr>
          <a:xfrm>
            <a:off x="2572800" y="2222750"/>
            <a:ext cx="3998400" cy="0"/>
          </a:xfrm>
          <a:prstGeom prst="straightConnector1">
            <a:avLst/>
          </a:prstGeom>
          <a:noFill/>
          <a:ln cap="flat" cmpd="sng" w="19050">
            <a:solidFill>
              <a:schemeClr val="dk2"/>
            </a:solidFill>
            <a:prstDash val="solid"/>
            <a:round/>
            <a:headEnd len="med" w="med" type="none"/>
            <a:tailEnd len="med" w="med" type="none"/>
          </a:ln>
        </p:spPr>
      </p:cxnSp>
      <p:grpSp>
        <p:nvGrpSpPr>
          <p:cNvPr id="13" name="Google Shape;13;p2"/>
          <p:cNvGrpSpPr/>
          <p:nvPr/>
        </p:nvGrpSpPr>
        <p:grpSpPr>
          <a:xfrm rot="697126">
            <a:off x="8280187" y="-46678"/>
            <a:ext cx="1305393" cy="1346461"/>
            <a:chOff x="1492000" y="427450"/>
            <a:chExt cx="1188000" cy="1225375"/>
          </a:xfrm>
        </p:grpSpPr>
        <p:sp>
          <p:nvSpPr>
            <p:cNvPr id="14" name="Google Shape;14;p2"/>
            <p:cNvSpPr/>
            <p:nvPr/>
          </p:nvSpPr>
          <p:spPr>
            <a:xfrm>
              <a:off x="1492000" y="427450"/>
              <a:ext cx="1188000" cy="1225375"/>
            </a:xfrm>
            <a:custGeom>
              <a:rect b="b" l="l" r="r" t="t"/>
              <a:pathLst>
                <a:path extrusionOk="0" h="49015" w="4752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1505775" y="444875"/>
              <a:ext cx="1157925" cy="1185100"/>
            </a:xfrm>
            <a:custGeom>
              <a:rect b="b" l="l" r="r" t="t"/>
              <a:pathLst>
                <a:path extrusionOk="0" h="47404" w="46317">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631725" y="1023800"/>
              <a:ext cx="932975" cy="17650"/>
            </a:xfrm>
            <a:custGeom>
              <a:rect b="b" l="l" r="r" t="t"/>
              <a:pathLst>
                <a:path extrusionOk="0" h="706" w="37319">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633600" y="849000"/>
              <a:ext cx="924200" cy="26400"/>
            </a:xfrm>
            <a:custGeom>
              <a:rect b="b" l="l" r="r" t="t"/>
              <a:pathLst>
                <a:path extrusionOk="0" h="1056" w="36968">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624825" y="765850"/>
              <a:ext cx="931725" cy="15325"/>
            </a:xfrm>
            <a:custGeom>
              <a:rect b="b" l="l" r="r" t="t"/>
              <a:pathLst>
                <a:path extrusionOk="0" h="613" w="37269">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617300" y="1111525"/>
              <a:ext cx="938000" cy="28850"/>
            </a:xfrm>
            <a:custGeom>
              <a:rect b="b" l="l" r="r" t="t"/>
              <a:pathLst>
                <a:path extrusionOk="0" h="1154" w="3752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624825" y="1206075"/>
              <a:ext cx="921075" cy="16000"/>
            </a:xfrm>
            <a:custGeom>
              <a:rect b="b" l="l" r="r" t="t"/>
              <a:pathLst>
                <a:path extrusionOk="0" h="640" w="36843">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625450" y="1448675"/>
              <a:ext cx="923575" cy="33500"/>
            </a:xfrm>
            <a:custGeom>
              <a:rect b="b" l="l" r="r" t="t"/>
              <a:pathLst>
                <a:path extrusionOk="0" h="1340" w="36943">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624200" y="934225"/>
              <a:ext cx="919200" cy="21800"/>
            </a:xfrm>
            <a:custGeom>
              <a:rect b="b" l="l" r="r" t="t"/>
              <a:pathLst>
                <a:path extrusionOk="0" h="872" w="36768">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629200" y="1281975"/>
              <a:ext cx="912325" cy="25100"/>
            </a:xfrm>
            <a:custGeom>
              <a:rect b="b" l="l" r="r" t="t"/>
              <a:pathLst>
                <a:path extrusionOk="0" h="1004" w="36493">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1621075" y="1360300"/>
              <a:ext cx="919825" cy="23325"/>
            </a:xfrm>
            <a:custGeom>
              <a:rect b="b" l="l" r="r" t="t"/>
              <a:pathLst>
                <a:path extrusionOk="0" h="933" w="36793">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 name="Google Shape;25;p2"/>
          <p:cNvSpPr txBox="1"/>
          <p:nvPr>
            <p:ph type="ctrTitle"/>
          </p:nvPr>
        </p:nvSpPr>
        <p:spPr>
          <a:xfrm>
            <a:off x="2351850" y="1498850"/>
            <a:ext cx="4440300" cy="1447800"/>
          </a:xfrm>
          <a:prstGeom prst="rect">
            <a:avLst/>
          </a:prstGeom>
        </p:spPr>
        <p:txBody>
          <a:bodyPr anchorCtr="0" anchor="ctr" bIns="0" lIns="0" spcFirstLastPara="1" rIns="0" wrap="square" tIns="0">
            <a:noAutofit/>
          </a:bodyPr>
          <a:lstStyle>
            <a:lvl1pPr lvl="0" rtl="0" algn="ctr">
              <a:spcBef>
                <a:spcPts val="0"/>
              </a:spcBef>
              <a:spcAft>
                <a:spcPts val="0"/>
              </a:spcAft>
              <a:buSzPts val="5200"/>
              <a:buFont typeface="Itim"/>
              <a:buNone/>
              <a:defRPr b="1" sz="6000">
                <a:latin typeface="Itim"/>
                <a:ea typeface="Itim"/>
                <a:cs typeface="Itim"/>
                <a:sym typeface="Itim"/>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6" name="Google Shape;26;p2"/>
          <p:cNvSpPr txBox="1"/>
          <p:nvPr>
            <p:ph idx="1" type="subTitle"/>
          </p:nvPr>
        </p:nvSpPr>
        <p:spPr>
          <a:xfrm>
            <a:off x="2351850" y="3287050"/>
            <a:ext cx="4440300" cy="357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7" name="Google Shape;27;p2"/>
          <p:cNvSpPr/>
          <p:nvPr/>
        </p:nvSpPr>
        <p:spPr>
          <a:xfrm>
            <a:off x="-50900" y="-21500"/>
            <a:ext cx="771000" cy="5165100"/>
          </a:xfrm>
          <a:prstGeom prst="rect">
            <a:avLst/>
          </a:pr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 name="Google Shape;28;p2"/>
          <p:cNvGrpSpPr/>
          <p:nvPr/>
        </p:nvGrpSpPr>
        <p:grpSpPr>
          <a:xfrm flipH="1" rot="-1976796">
            <a:off x="5917481" y="3990133"/>
            <a:ext cx="3474354" cy="888893"/>
            <a:chOff x="3809875" y="1963175"/>
            <a:chExt cx="1923600" cy="492150"/>
          </a:xfrm>
        </p:grpSpPr>
        <p:sp>
          <p:nvSpPr>
            <p:cNvPr id="29" name="Google Shape;29;p2"/>
            <p:cNvSpPr/>
            <p:nvPr/>
          </p:nvSpPr>
          <p:spPr>
            <a:xfrm>
              <a:off x="3902950" y="2044375"/>
              <a:ext cx="620050" cy="185725"/>
            </a:xfrm>
            <a:custGeom>
              <a:rect b="b" l="l" r="r" t="t"/>
              <a:pathLst>
                <a:path extrusionOk="0" h="7429" w="24802">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3866425" y="2007800"/>
              <a:ext cx="1864125" cy="387400"/>
            </a:xfrm>
            <a:custGeom>
              <a:rect b="b" l="l" r="r" t="t"/>
              <a:pathLst>
                <a:path extrusionOk="0" h="15496" w="74565">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3813475" y="2066175"/>
              <a:ext cx="56825" cy="83625"/>
            </a:xfrm>
            <a:custGeom>
              <a:rect b="b" l="l" r="r" t="t"/>
              <a:pathLst>
                <a:path extrusionOk="0" h="3345" w="2273">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3818000" y="2001350"/>
              <a:ext cx="177350" cy="82875"/>
            </a:xfrm>
            <a:custGeom>
              <a:rect b="b" l="l" r="r" t="t"/>
              <a:pathLst>
                <a:path extrusionOk="0" h="3315" w="7094">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3928625" y="1968150"/>
              <a:ext cx="484300" cy="104000"/>
            </a:xfrm>
            <a:custGeom>
              <a:rect b="b" l="l" r="r" t="t"/>
              <a:pathLst>
                <a:path extrusionOk="0" h="4160" w="19372">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3973500" y="1980525"/>
              <a:ext cx="423650" cy="75575"/>
            </a:xfrm>
            <a:custGeom>
              <a:rect b="b" l="l" r="r" t="t"/>
              <a:pathLst>
                <a:path extrusionOk="0" h="3023" w="16946">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3855400" y="2081950"/>
              <a:ext cx="1864100" cy="370500"/>
            </a:xfrm>
            <a:custGeom>
              <a:rect b="b" l="l" r="r" t="t"/>
              <a:pathLst>
                <a:path extrusionOk="0" h="14820" w="74564">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3809875" y="1963175"/>
              <a:ext cx="1923600" cy="492150"/>
            </a:xfrm>
            <a:custGeom>
              <a:rect b="b" l="l" r="r" t="t"/>
              <a:pathLst>
                <a:path extrusionOk="0" h="19686" w="76944">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3852475" y="2004425"/>
              <a:ext cx="33600" cy="150775"/>
            </a:xfrm>
            <a:custGeom>
              <a:rect b="b" l="l" r="r" t="t"/>
              <a:pathLst>
                <a:path extrusionOk="0" h="6031" w="1344">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3928625" y="2002400"/>
              <a:ext cx="26175" cy="4300"/>
            </a:xfrm>
            <a:custGeom>
              <a:rect b="b" l="l" r="r" t="t"/>
              <a:pathLst>
                <a:path extrusionOk="0" fill="none" h="172" w="1047">
                  <a:moveTo>
                    <a:pt x="1" y="0"/>
                  </a:moveTo>
                  <a:lnTo>
                    <a:pt x="1046" y="172"/>
                  </a:lnTo>
                </a:path>
              </a:pathLst>
            </a:custGeom>
            <a:noFill/>
            <a:ln cap="rnd" cmpd="sng" w="9700">
              <a:solidFill>
                <a:srgbClr val="42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3897300" y="2012750"/>
              <a:ext cx="98050" cy="16475"/>
            </a:xfrm>
            <a:custGeom>
              <a:rect b="b" l="l" r="r" t="t"/>
              <a:pathLst>
                <a:path extrusionOk="0" fill="none" h="659" w="3922">
                  <a:moveTo>
                    <a:pt x="1" y="1"/>
                  </a:moveTo>
                  <a:lnTo>
                    <a:pt x="3922" y="659"/>
                  </a:lnTo>
                </a:path>
              </a:pathLst>
            </a:custGeom>
            <a:noFill/>
            <a:ln cap="rnd" cmpd="sng" w="9700">
              <a:solidFill>
                <a:srgbClr val="42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 name="Google Shape;40;p2"/>
          <p:cNvGrpSpPr/>
          <p:nvPr/>
        </p:nvGrpSpPr>
        <p:grpSpPr>
          <a:xfrm rot="-375097">
            <a:off x="1228557" y="-253382"/>
            <a:ext cx="711742" cy="793298"/>
            <a:chOff x="6554696" y="509501"/>
            <a:chExt cx="711709" cy="793261"/>
          </a:xfrm>
        </p:grpSpPr>
        <p:sp>
          <p:nvSpPr>
            <p:cNvPr id="41" name="Google Shape;41;p2"/>
            <p:cNvSpPr/>
            <p:nvPr/>
          </p:nvSpPr>
          <p:spPr>
            <a:xfrm>
              <a:off x="6560695" y="516700"/>
              <a:ext cx="696978" cy="779230"/>
            </a:xfrm>
            <a:custGeom>
              <a:rect b="b" l="l" r="r" t="t"/>
              <a:pathLst>
                <a:path extrusionOk="0" h="23381" w="20913">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6554696" y="509501"/>
              <a:ext cx="711709" cy="793261"/>
            </a:xfrm>
            <a:custGeom>
              <a:rect b="b" l="l" r="r" t="t"/>
              <a:pathLst>
                <a:path extrusionOk="0" h="23802" w="21355">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 name="Google Shape;43;p2"/>
          <p:cNvGrpSpPr/>
          <p:nvPr/>
        </p:nvGrpSpPr>
        <p:grpSpPr>
          <a:xfrm rot="807122">
            <a:off x="809300" y="4708652"/>
            <a:ext cx="2497551" cy="2401906"/>
            <a:chOff x="1857000" y="3245400"/>
            <a:chExt cx="1233825" cy="1186575"/>
          </a:xfrm>
        </p:grpSpPr>
        <p:sp>
          <p:nvSpPr>
            <p:cNvPr id="44" name="Google Shape;44;p2"/>
            <p:cNvSpPr/>
            <p:nvPr/>
          </p:nvSpPr>
          <p:spPr>
            <a:xfrm>
              <a:off x="2513000" y="4148825"/>
              <a:ext cx="463125" cy="272250"/>
            </a:xfrm>
            <a:custGeom>
              <a:rect b="b" l="l" r="r" t="t"/>
              <a:pathLst>
                <a:path extrusionOk="0" h="10890" w="18525">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2508725" y="4143800"/>
              <a:ext cx="474150" cy="281125"/>
            </a:xfrm>
            <a:custGeom>
              <a:rect b="b" l="l" r="r" t="t"/>
              <a:pathLst>
                <a:path extrusionOk="0" h="11245" w="18966">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1867600" y="3249925"/>
              <a:ext cx="1223225" cy="1178125"/>
            </a:xfrm>
            <a:custGeom>
              <a:rect b="b" l="l" r="r" t="t"/>
              <a:pathLst>
                <a:path extrusionOk="0" h="47125" w="48929">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1857000" y="3245400"/>
              <a:ext cx="1232000" cy="1186575"/>
            </a:xfrm>
            <a:custGeom>
              <a:rect b="b" l="l" r="r" t="t"/>
              <a:pathLst>
                <a:path extrusionOk="0" h="47463" w="4928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2004625" y="3411050"/>
              <a:ext cx="976675" cy="36075"/>
            </a:xfrm>
            <a:custGeom>
              <a:rect b="b" l="l" r="r" t="t"/>
              <a:pathLst>
                <a:path extrusionOk="0" h="1443" w="39067">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2004625" y="3411050"/>
              <a:ext cx="976675" cy="36075"/>
            </a:xfrm>
            <a:custGeom>
              <a:rect b="b" l="l" r="r" t="t"/>
              <a:pathLst>
                <a:path extrusionOk="0" h="1443" w="39067">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 name="Google Shape;50;p2"/>
          <p:cNvSpPr/>
          <p:nvPr/>
        </p:nvSpPr>
        <p:spPr>
          <a:xfrm rot="-381518">
            <a:off x="1317430" y="-146232"/>
            <a:ext cx="102933" cy="551241"/>
          </a:xfrm>
          <a:prstGeom prst="roundRect">
            <a:avLst>
              <a:gd fmla="val 50000" name="adj"/>
            </a:avLst>
          </a:prstGeom>
          <a:solidFill>
            <a:schemeClr val="lt2">
              <a:alpha val="4749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design 1">
  <p:cSld name="TITLE_ONLY_1">
    <p:spTree>
      <p:nvGrpSpPr>
        <p:cNvPr id="279" name="Shape 279"/>
        <p:cNvGrpSpPr/>
        <p:nvPr/>
      </p:nvGrpSpPr>
      <p:grpSpPr>
        <a:xfrm>
          <a:off x="0" y="0"/>
          <a:ext cx="0" cy="0"/>
          <a:chOff x="0" y="0"/>
          <a:chExt cx="0" cy="0"/>
        </a:xfrm>
      </p:grpSpPr>
      <p:grpSp>
        <p:nvGrpSpPr>
          <p:cNvPr id="280" name="Google Shape;280;p11"/>
          <p:cNvGrpSpPr/>
          <p:nvPr/>
        </p:nvGrpSpPr>
        <p:grpSpPr>
          <a:xfrm>
            <a:off x="-1700" y="329"/>
            <a:ext cx="9147400" cy="5142843"/>
            <a:chOff x="238125" y="854700"/>
            <a:chExt cx="7142500" cy="4015650"/>
          </a:xfrm>
        </p:grpSpPr>
        <p:sp>
          <p:nvSpPr>
            <p:cNvPr id="281" name="Google Shape;281;p11"/>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1"/>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1"/>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1"/>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1"/>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1"/>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1"/>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1"/>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1"/>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1"/>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1"/>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1"/>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1"/>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1"/>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1"/>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1"/>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1"/>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1"/>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1"/>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00" name="Google Shape;300;p11"/>
          <p:cNvCxnSpPr/>
          <p:nvPr/>
        </p:nvCxnSpPr>
        <p:spPr>
          <a:xfrm>
            <a:off x="-62550" y="540000"/>
            <a:ext cx="9269100" cy="0"/>
          </a:xfrm>
          <a:prstGeom prst="straightConnector1">
            <a:avLst/>
          </a:prstGeom>
          <a:noFill/>
          <a:ln cap="flat" cmpd="sng" w="9525">
            <a:solidFill>
              <a:srgbClr val="6D9EEB"/>
            </a:solidFill>
            <a:prstDash val="solid"/>
            <a:round/>
            <a:headEnd len="med" w="med" type="none"/>
            <a:tailEnd len="med" w="med" type="none"/>
          </a:ln>
        </p:spPr>
      </p:cxnSp>
      <p:sp>
        <p:nvSpPr>
          <p:cNvPr id="301" name="Google Shape;301;p11"/>
          <p:cNvSpPr txBox="1"/>
          <p:nvPr>
            <p:ph type="title"/>
          </p:nvPr>
        </p:nvSpPr>
        <p:spPr>
          <a:xfrm>
            <a:off x="720000" y="540000"/>
            <a:ext cx="7704000" cy="4068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CUSTOM_7">
    <p:spTree>
      <p:nvGrpSpPr>
        <p:cNvPr id="302" name="Shape 302"/>
        <p:cNvGrpSpPr/>
        <p:nvPr/>
      </p:nvGrpSpPr>
      <p:grpSpPr>
        <a:xfrm>
          <a:off x="0" y="0"/>
          <a:ext cx="0" cy="0"/>
          <a:chOff x="0" y="0"/>
          <a:chExt cx="0" cy="0"/>
        </a:xfrm>
      </p:grpSpPr>
      <p:grpSp>
        <p:nvGrpSpPr>
          <p:cNvPr id="303" name="Google Shape;303;p12"/>
          <p:cNvGrpSpPr/>
          <p:nvPr/>
        </p:nvGrpSpPr>
        <p:grpSpPr>
          <a:xfrm>
            <a:off x="-1700" y="329"/>
            <a:ext cx="9147400" cy="5142843"/>
            <a:chOff x="238125" y="854700"/>
            <a:chExt cx="7142500" cy="4015650"/>
          </a:xfrm>
        </p:grpSpPr>
        <p:sp>
          <p:nvSpPr>
            <p:cNvPr id="304" name="Google Shape;304;p12"/>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2"/>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2"/>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2"/>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2"/>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2"/>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2"/>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2"/>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2"/>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2"/>
            <p:cNvSpPr/>
            <p:nvPr/>
          </p:nvSpPr>
          <p:spPr>
            <a:xfrm>
              <a:off x="561875" y="10727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2"/>
            <p:cNvSpPr/>
            <p:nvPr/>
          </p:nvSpPr>
          <p:spPr>
            <a:xfrm>
              <a:off x="561875" y="12703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2"/>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2"/>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2"/>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2"/>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2"/>
            <p:cNvSpPr/>
            <p:nvPr/>
          </p:nvSpPr>
          <p:spPr>
            <a:xfrm>
              <a:off x="561875" y="47219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2"/>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2"/>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2"/>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2"/>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2"/>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2"/>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6" name="Google Shape;326;p12"/>
          <p:cNvSpPr txBox="1"/>
          <p:nvPr>
            <p:ph idx="1" type="subTitle"/>
          </p:nvPr>
        </p:nvSpPr>
        <p:spPr>
          <a:xfrm>
            <a:off x="804150" y="3222265"/>
            <a:ext cx="2506200" cy="340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Itim"/>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Font typeface="Itim"/>
              <a:buNone/>
              <a:defRPr b="1" sz="1600">
                <a:latin typeface="Itim"/>
                <a:ea typeface="Itim"/>
                <a:cs typeface="Itim"/>
                <a:sym typeface="Itim"/>
              </a:defRPr>
            </a:lvl2pPr>
            <a:lvl3pPr lvl="2" rtl="0" algn="ctr">
              <a:lnSpc>
                <a:spcPct val="100000"/>
              </a:lnSpc>
              <a:spcBef>
                <a:spcPts val="0"/>
              </a:spcBef>
              <a:spcAft>
                <a:spcPts val="0"/>
              </a:spcAft>
              <a:buSzPts val="1600"/>
              <a:buFont typeface="Itim"/>
              <a:buNone/>
              <a:defRPr b="1" sz="1600">
                <a:latin typeface="Itim"/>
                <a:ea typeface="Itim"/>
                <a:cs typeface="Itim"/>
                <a:sym typeface="Itim"/>
              </a:defRPr>
            </a:lvl3pPr>
            <a:lvl4pPr lvl="3" rtl="0" algn="ctr">
              <a:lnSpc>
                <a:spcPct val="100000"/>
              </a:lnSpc>
              <a:spcBef>
                <a:spcPts val="0"/>
              </a:spcBef>
              <a:spcAft>
                <a:spcPts val="0"/>
              </a:spcAft>
              <a:buSzPts val="1600"/>
              <a:buFont typeface="Itim"/>
              <a:buNone/>
              <a:defRPr b="1" sz="1600">
                <a:latin typeface="Itim"/>
                <a:ea typeface="Itim"/>
                <a:cs typeface="Itim"/>
                <a:sym typeface="Itim"/>
              </a:defRPr>
            </a:lvl4pPr>
            <a:lvl5pPr lvl="4" rtl="0" algn="ctr">
              <a:lnSpc>
                <a:spcPct val="100000"/>
              </a:lnSpc>
              <a:spcBef>
                <a:spcPts val="0"/>
              </a:spcBef>
              <a:spcAft>
                <a:spcPts val="0"/>
              </a:spcAft>
              <a:buSzPts val="1600"/>
              <a:buFont typeface="Itim"/>
              <a:buNone/>
              <a:defRPr b="1" sz="1600">
                <a:latin typeface="Itim"/>
                <a:ea typeface="Itim"/>
                <a:cs typeface="Itim"/>
                <a:sym typeface="Itim"/>
              </a:defRPr>
            </a:lvl5pPr>
            <a:lvl6pPr lvl="5" rtl="0" algn="ctr">
              <a:lnSpc>
                <a:spcPct val="100000"/>
              </a:lnSpc>
              <a:spcBef>
                <a:spcPts val="0"/>
              </a:spcBef>
              <a:spcAft>
                <a:spcPts val="0"/>
              </a:spcAft>
              <a:buSzPts val="1600"/>
              <a:buFont typeface="Itim"/>
              <a:buNone/>
              <a:defRPr b="1" sz="1600">
                <a:latin typeface="Itim"/>
                <a:ea typeface="Itim"/>
                <a:cs typeface="Itim"/>
                <a:sym typeface="Itim"/>
              </a:defRPr>
            </a:lvl6pPr>
            <a:lvl7pPr lvl="6" rtl="0" algn="ctr">
              <a:lnSpc>
                <a:spcPct val="100000"/>
              </a:lnSpc>
              <a:spcBef>
                <a:spcPts val="0"/>
              </a:spcBef>
              <a:spcAft>
                <a:spcPts val="0"/>
              </a:spcAft>
              <a:buSzPts val="1600"/>
              <a:buFont typeface="Itim"/>
              <a:buNone/>
              <a:defRPr b="1" sz="1600">
                <a:latin typeface="Itim"/>
                <a:ea typeface="Itim"/>
                <a:cs typeface="Itim"/>
                <a:sym typeface="Itim"/>
              </a:defRPr>
            </a:lvl7pPr>
            <a:lvl8pPr lvl="7" rtl="0" algn="ctr">
              <a:lnSpc>
                <a:spcPct val="100000"/>
              </a:lnSpc>
              <a:spcBef>
                <a:spcPts val="0"/>
              </a:spcBef>
              <a:spcAft>
                <a:spcPts val="0"/>
              </a:spcAft>
              <a:buSzPts val="1600"/>
              <a:buFont typeface="Itim"/>
              <a:buNone/>
              <a:defRPr b="1" sz="1600">
                <a:latin typeface="Itim"/>
                <a:ea typeface="Itim"/>
                <a:cs typeface="Itim"/>
                <a:sym typeface="Itim"/>
              </a:defRPr>
            </a:lvl8pPr>
            <a:lvl9pPr lvl="8" rtl="0" algn="ctr">
              <a:lnSpc>
                <a:spcPct val="100000"/>
              </a:lnSpc>
              <a:spcBef>
                <a:spcPts val="0"/>
              </a:spcBef>
              <a:spcAft>
                <a:spcPts val="0"/>
              </a:spcAft>
              <a:buSzPts val="1600"/>
              <a:buFont typeface="Itim"/>
              <a:buNone/>
              <a:defRPr b="1" sz="1600">
                <a:latin typeface="Itim"/>
                <a:ea typeface="Itim"/>
                <a:cs typeface="Itim"/>
                <a:sym typeface="Itim"/>
              </a:defRPr>
            </a:lvl9pPr>
          </a:lstStyle>
          <a:p/>
        </p:txBody>
      </p:sp>
      <p:sp>
        <p:nvSpPr>
          <p:cNvPr id="327" name="Google Shape;327;p12"/>
          <p:cNvSpPr txBox="1"/>
          <p:nvPr>
            <p:ph idx="2" type="subTitle"/>
          </p:nvPr>
        </p:nvSpPr>
        <p:spPr>
          <a:xfrm>
            <a:off x="5833650" y="3222265"/>
            <a:ext cx="2506200" cy="340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Itim"/>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Font typeface="Itim"/>
              <a:buNone/>
              <a:defRPr b="1" sz="1600">
                <a:latin typeface="Itim"/>
                <a:ea typeface="Itim"/>
                <a:cs typeface="Itim"/>
                <a:sym typeface="Itim"/>
              </a:defRPr>
            </a:lvl2pPr>
            <a:lvl3pPr lvl="2" rtl="0" algn="ctr">
              <a:lnSpc>
                <a:spcPct val="100000"/>
              </a:lnSpc>
              <a:spcBef>
                <a:spcPts val="0"/>
              </a:spcBef>
              <a:spcAft>
                <a:spcPts val="0"/>
              </a:spcAft>
              <a:buSzPts val="1600"/>
              <a:buFont typeface="Itim"/>
              <a:buNone/>
              <a:defRPr b="1" sz="1600">
                <a:latin typeface="Itim"/>
                <a:ea typeface="Itim"/>
                <a:cs typeface="Itim"/>
                <a:sym typeface="Itim"/>
              </a:defRPr>
            </a:lvl3pPr>
            <a:lvl4pPr lvl="3" rtl="0" algn="ctr">
              <a:lnSpc>
                <a:spcPct val="100000"/>
              </a:lnSpc>
              <a:spcBef>
                <a:spcPts val="0"/>
              </a:spcBef>
              <a:spcAft>
                <a:spcPts val="0"/>
              </a:spcAft>
              <a:buSzPts val="1600"/>
              <a:buFont typeface="Itim"/>
              <a:buNone/>
              <a:defRPr b="1" sz="1600">
                <a:latin typeface="Itim"/>
                <a:ea typeface="Itim"/>
                <a:cs typeface="Itim"/>
                <a:sym typeface="Itim"/>
              </a:defRPr>
            </a:lvl4pPr>
            <a:lvl5pPr lvl="4" rtl="0" algn="ctr">
              <a:lnSpc>
                <a:spcPct val="100000"/>
              </a:lnSpc>
              <a:spcBef>
                <a:spcPts val="0"/>
              </a:spcBef>
              <a:spcAft>
                <a:spcPts val="0"/>
              </a:spcAft>
              <a:buSzPts val="1600"/>
              <a:buFont typeface="Itim"/>
              <a:buNone/>
              <a:defRPr b="1" sz="1600">
                <a:latin typeface="Itim"/>
                <a:ea typeface="Itim"/>
                <a:cs typeface="Itim"/>
                <a:sym typeface="Itim"/>
              </a:defRPr>
            </a:lvl5pPr>
            <a:lvl6pPr lvl="5" rtl="0" algn="ctr">
              <a:lnSpc>
                <a:spcPct val="100000"/>
              </a:lnSpc>
              <a:spcBef>
                <a:spcPts val="0"/>
              </a:spcBef>
              <a:spcAft>
                <a:spcPts val="0"/>
              </a:spcAft>
              <a:buSzPts val="1600"/>
              <a:buFont typeface="Itim"/>
              <a:buNone/>
              <a:defRPr b="1" sz="1600">
                <a:latin typeface="Itim"/>
                <a:ea typeface="Itim"/>
                <a:cs typeface="Itim"/>
                <a:sym typeface="Itim"/>
              </a:defRPr>
            </a:lvl6pPr>
            <a:lvl7pPr lvl="6" rtl="0" algn="ctr">
              <a:lnSpc>
                <a:spcPct val="100000"/>
              </a:lnSpc>
              <a:spcBef>
                <a:spcPts val="0"/>
              </a:spcBef>
              <a:spcAft>
                <a:spcPts val="0"/>
              </a:spcAft>
              <a:buSzPts val="1600"/>
              <a:buFont typeface="Itim"/>
              <a:buNone/>
              <a:defRPr b="1" sz="1600">
                <a:latin typeface="Itim"/>
                <a:ea typeface="Itim"/>
                <a:cs typeface="Itim"/>
                <a:sym typeface="Itim"/>
              </a:defRPr>
            </a:lvl7pPr>
            <a:lvl8pPr lvl="7" rtl="0" algn="ctr">
              <a:lnSpc>
                <a:spcPct val="100000"/>
              </a:lnSpc>
              <a:spcBef>
                <a:spcPts val="0"/>
              </a:spcBef>
              <a:spcAft>
                <a:spcPts val="0"/>
              </a:spcAft>
              <a:buSzPts val="1600"/>
              <a:buFont typeface="Itim"/>
              <a:buNone/>
              <a:defRPr b="1" sz="1600">
                <a:latin typeface="Itim"/>
                <a:ea typeface="Itim"/>
                <a:cs typeface="Itim"/>
                <a:sym typeface="Itim"/>
              </a:defRPr>
            </a:lvl8pPr>
            <a:lvl9pPr lvl="8" rtl="0" algn="ctr">
              <a:lnSpc>
                <a:spcPct val="100000"/>
              </a:lnSpc>
              <a:spcBef>
                <a:spcPts val="0"/>
              </a:spcBef>
              <a:spcAft>
                <a:spcPts val="0"/>
              </a:spcAft>
              <a:buSzPts val="1600"/>
              <a:buFont typeface="Itim"/>
              <a:buNone/>
              <a:defRPr b="1" sz="1600">
                <a:latin typeface="Itim"/>
                <a:ea typeface="Itim"/>
                <a:cs typeface="Itim"/>
                <a:sym typeface="Itim"/>
              </a:defRPr>
            </a:lvl9pPr>
          </a:lstStyle>
          <a:p/>
        </p:txBody>
      </p:sp>
      <p:sp>
        <p:nvSpPr>
          <p:cNvPr id="328" name="Google Shape;328;p12"/>
          <p:cNvSpPr txBox="1"/>
          <p:nvPr>
            <p:ph idx="3" type="subTitle"/>
          </p:nvPr>
        </p:nvSpPr>
        <p:spPr>
          <a:xfrm>
            <a:off x="804150" y="1682815"/>
            <a:ext cx="2506200" cy="406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Itim"/>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Font typeface="Itim"/>
              <a:buNone/>
              <a:defRPr b="1" sz="1600">
                <a:latin typeface="Itim"/>
                <a:ea typeface="Itim"/>
                <a:cs typeface="Itim"/>
                <a:sym typeface="Itim"/>
              </a:defRPr>
            </a:lvl2pPr>
            <a:lvl3pPr lvl="2" rtl="0" algn="ctr">
              <a:lnSpc>
                <a:spcPct val="100000"/>
              </a:lnSpc>
              <a:spcBef>
                <a:spcPts val="0"/>
              </a:spcBef>
              <a:spcAft>
                <a:spcPts val="0"/>
              </a:spcAft>
              <a:buSzPts val="1600"/>
              <a:buFont typeface="Itim"/>
              <a:buNone/>
              <a:defRPr b="1" sz="1600">
                <a:latin typeface="Itim"/>
                <a:ea typeface="Itim"/>
                <a:cs typeface="Itim"/>
                <a:sym typeface="Itim"/>
              </a:defRPr>
            </a:lvl3pPr>
            <a:lvl4pPr lvl="3" rtl="0" algn="ctr">
              <a:lnSpc>
                <a:spcPct val="100000"/>
              </a:lnSpc>
              <a:spcBef>
                <a:spcPts val="0"/>
              </a:spcBef>
              <a:spcAft>
                <a:spcPts val="0"/>
              </a:spcAft>
              <a:buSzPts val="1600"/>
              <a:buFont typeface="Itim"/>
              <a:buNone/>
              <a:defRPr b="1" sz="1600">
                <a:latin typeface="Itim"/>
                <a:ea typeface="Itim"/>
                <a:cs typeface="Itim"/>
                <a:sym typeface="Itim"/>
              </a:defRPr>
            </a:lvl4pPr>
            <a:lvl5pPr lvl="4" rtl="0" algn="ctr">
              <a:lnSpc>
                <a:spcPct val="100000"/>
              </a:lnSpc>
              <a:spcBef>
                <a:spcPts val="0"/>
              </a:spcBef>
              <a:spcAft>
                <a:spcPts val="0"/>
              </a:spcAft>
              <a:buSzPts val="1600"/>
              <a:buFont typeface="Itim"/>
              <a:buNone/>
              <a:defRPr b="1" sz="1600">
                <a:latin typeface="Itim"/>
                <a:ea typeface="Itim"/>
                <a:cs typeface="Itim"/>
                <a:sym typeface="Itim"/>
              </a:defRPr>
            </a:lvl5pPr>
            <a:lvl6pPr lvl="5" rtl="0" algn="ctr">
              <a:lnSpc>
                <a:spcPct val="100000"/>
              </a:lnSpc>
              <a:spcBef>
                <a:spcPts val="0"/>
              </a:spcBef>
              <a:spcAft>
                <a:spcPts val="0"/>
              </a:spcAft>
              <a:buSzPts val="1600"/>
              <a:buFont typeface="Itim"/>
              <a:buNone/>
              <a:defRPr b="1" sz="1600">
                <a:latin typeface="Itim"/>
                <a:ea typeface="Itim"/>
                <a:cs typeface="Itim"/>
                <a:sym typeface="Itim"/>
              </a:defRPr>
            </a:lvl6pPr>
            <a:lvl7pPr lvl="6" rtl="0" algn="ctr">
              <a:lnSpc>
                <a:spcPct val="100000"/>
              </a:lnSpc>
              <a:spcBef>
                <a:spcPts val="0"/>
              </a:spcBef>
              <a:spcAft>
                <a:spcPts val="0"/>
              </a:spcAft>
              <a:buSzPts val="1600"/>
              <a:buFont typeface="Itim"/>
              <a:buNone/>
              <a:defRPr b="1" sz="1600">
                <a:latin typeface="Itim"/>
                <a:ea typeface="Itim"/>
                <a:cs typeface="Itim"/>
                <a:sym typeface="Itim"/>
              </a:defRPr>
            </a:lvl7pPr>
            <a:lvl8pPr lvl="7" rtl="0" algn="ctr">
              <a:lnSpc>
                <a:spcPct val="100000"/>
              </a:lnSpc>
              <a:spcBef>
                <a:spcPts val="0"/>
              </a:spcBef>
              <a:spcAft>
                <a:spcPts val="0"/>
              </a:spcAft>
              <a:buSzPts val="1600"/>
              <a:buFont typeface="Itim"/>
              <a:buNone/>
              <a:defRPr b="1" sz="1600">
                <a:latin typeface="Itim"/>
                <a:ea typeface="Itim"/>
                <a:cs typeface="Itim"/>
                <a:sym typeface="Itim"/>
              </a:defRPr>
            </a:lvl8pPr>
            <a:lvl9pPr lvl="8" rtl="0" algn="ctr">
              <a:lnSpc>
                <a:spcPct val="100000"/>
              </a:lnSpc>
              <a:spcBef>
                <a:spcPts val="0"/>
              </a:spcBef>
              <a:spcAft>
                <a:spcPts val="0"/>
              </a:spcAft>
              <a:buSzPts val="1600"/>
              <a:buFont typeface="Itim"/>
              <a:buNone/>
              <a:defRPr b="1" sz="1600">
                <a:latin typeface="Itim"/>
                <a:ea typeface="Itim"/>
                <a:cs typeface="Itim"/>
                <a:sym typeface="Itim"/>
              </a:defRPr>
            </a:lvl9pPr>
          </a:lstStyle>
          <a:p/>
        </p:txBody>
      </p:sp>
      <p:sp>
        <p:nvSpPr>
          <p:cNvPr id="329" name="Google Shape;329;p12"/>
          <p:cNvSpPr txBox="1"/>
          <p:nvPr>
            <p:ph idx="4" type="subTitle"/>
          </p:nvPr>
        </p:nvSpPr>
        <p:spPr>
          <a:xfrm>
            <a:off x="5833650" y="1682815"/>
            <a:ext cx="2506200" cy="406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Itim"/>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Font typeface="Itim"/>
              <a:buNone/>
              <a:defRPr b="1" sz="1600">
                <a:latin typeface="Itim"/>
                <a:ea typeface="Itim"/>
                <a:cs typeface="Itim"/>
                <a:sym typeface="Itim"/>
              </a:defRPr>
            </a:lvl2pPr>
            <a:lvl3pPr lvl="2" rtl="0" algn="ctr">
              <a:lnSpc>
                <a:spcPct val="100000"/>
              </a:lnSpc>
              <a:spcBef>
                <a:spcPts val="0"/>
              </a:spcBef>
              <a:spcAft>
                <a:spcPts val="0"/>
              </a:spcAft>
              <a:buSzPts val="1600"/>
              <a:buFont typeface="Itim"/>
              <a:buNone/>
              <a:defRPr b="1" sz="1600">
                <a:latin typeface="Itim"/>
                <a:ea typeface="Itim"/>
                <a:cs typeface="Itim"/>
                <a:sym typeface="Itim"/>
              </a:defRPr>
            </a:lvl3pPr>
            <a:lvl4pPr lvl="3" rtl="0" algn="ctr">
              <a:lnSpc>
                <a:spcPct val="100000"/>
              </a:lnSpc>
              <a:spcBef>
                <a:spcPts val="0"/>
              </a:spcBef>
              <a:spcAft>
                <a:spcPts val="0"/>
              </a:spcAft>
              <a:buSzPts val="1600"/>
              <a:buFont typeface="Itim"/>
              <a:buNone/>
              <a:defRPr b="1" sz="1600">
                <a:latin typeface="Itim"/>
                <a:ea typeface="Itim"/>
                <a:cs typeface="Itim"/>
                <a:sym typeface="Itim"/>
              </a:defRPr>
            </a:lvl4pPr>
            <a:lvl5pPr lvl="4" rtl="0" algn="ctr">
              <a:lnSpc>
                <a:spcPct val="100000"/>
              </a:lnSpc>
              <a:spcBef>
                <a:spcPts val="0"/>
              </a:spcBef>
              <a:spcAft>
                <a:spcPts val="0"/>
              </a:spcAft>
              <a:buSzPts val="1600"/>
              <a:buFont typeface="Itim"/>
              <a:buNone/>
              <a:defRPr b="1" sz="1600">
                <a:latin typeface="Itim"/>
                <a:ea typeface="Itim"/>
                <a:cs typeface="Itim"/>
                <a:sym typeface="Itim"/>
              </a:defRPr>
            </a:lvl5pPr>
            <a:lvl6pPr lvl="5" rtl="0" algn="ctr">
              <a:lnSpc>
                <a:spcPct val="100000"/>
              </a:lnSpc>
              <a:spcBef>
                <a:spcPts val="0"/>
              </a:spcBef>
              <a:spcAft>
                <a:spcPts val="0"/>
              </a:spcAft>
              <a:buSzPts val="1600"/>
              <a:buFont typeface="Itim"/>
              <a:buNone/>
              <a:defRPr b="1" sz="1600">
                <a:latin typeface="Itim"/>
                <a:ea typeface="Itim"/>
                <a:cs typeface="Itim"/>
                <a:sym typeface="Itim"/>
              </a:defRPr>
            </a:lvl6pPr>
            <a:lvl7pPr lvl="6" rtl="0" algn="ctr">
              <a:lnSpc>
                <a:spcPct val="100000"/>
              </a:lnSpc>
              <a:spcBef>
                <a:spcPts val="0"/>
              </a:spcBef>
              <a:spcAft>
                <a:spcPts val="0"/>
              </a:spcAft>
              <a:buSzPts val="1600"/>
              <a:buFont typeface="Itim"/>
              <a:buNone/>
              <a:defRPr b="1" sz="1600">
                <a:latin typeface="Itim"/>
                <a:ea typeface="Itim"/>
                <a:cs typeface="Itim"/>
                <a:sym typeface="Itim"/>
              </a:defRPr>
            </a:lvl7pPr>
            <a:lvl8pPr lvl="7" rtl="0" algn="ctr">
              <a:lnSpc>
                <a:spcPct val="100000"/>
              </a:lnSpc>
              <a:spcBef>
                <a:spcPts val="0"/>
              </a:spcBef>
              <a:spcAft>
                <a:spcPts val="0"/>
              </a:spcAft>
              <a:buSzPts val="1600"/>
              <a:buFont typeface="Itim"/>
              <a:buNone/>
              <a:defRPr b="1" sz="1600">
                <a:latin typeface="Itim"/>
                <a:ea typeface="Itim"/>
                <a:cs typeface="Itim"/>
                <a:sym typeface="Itim"/>
              </a:defRPr>
            </a:lvl8pPr>
            <a:lvl9pPr lvl="8" rtl="0" algn="ctr">
              <a:lnSpc>
                <a:spcPct val="100000"/>
              </a:lnSpc>
              <a:spcBef>
                <a:spcPts val="0"/>
              </a:spcBef>
              <a:spcAft>
                <a:spcPts val="0"/>
              </a:spcAft>
              <a:buSzPts val="1600"/>
              <a:buFont typeface="Itim"/>
              <a:buNone/>
              <a:defRPr b="1" sz="1600">
                <a:latin typeface="Itim"/>
                <a:ea typeface="Itim"/>
                <a:cs typeface="Itim"/>
                <a:sym typeface="Itim"/>
              </a:defRPr>
            </a:lvl9pPr>
          </a:lstStyle>
          <a:p/>
        </p:txBody>
      </p:sp>
      <p:sp>
        <p:nvSpPr>
          <p:cNvPr id="330" name="Google Shape;330;p12"/>
          <p:cNvSpPr txBox="1"/>
          <p:nvPr>
            <p:ph idx="5" type="subTitle"/>
          </p:nvPr>
        </p:nvSpPr>
        <p:spPr>
          <a:xfrm>
            <a:off x="3318900" y="3222265"/>
            <a:ext cx="2506200" cy="340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Itim"/>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Font typeface="Itim"/>
              <a:buNone/>
              <a:defRPr b="1" sz="1600">
                <a:latin typeface="Itim"/>
                <a:ea typeface="Itim"/>
                <a:cs typeface="Itim"/>
                <a:sym typeface="Itim"/>
              </a:defRPr>
            </a:lvl2pPr>
            <a:lvl3pPr lvl="2" rtl="0" algn="ctr">
              <a:lnSpc>
                <a:spcPct val="100000"/>
              </a:lnSpc>
              <a:spcBef>
                <a:spcPts val="0"/>
              </a:spcBef>
              <a:spcAft>
                <a:spcPts val="0"/>
              </a:spcAft>
              <a:buSzPts val="1600"/>
              <a:buFont typeface="Itim"/>
              <a:buNone/>
              <a:defRPr b="1" sz="1600">
                <a:latin typeface="Itim"/>
                <a:ea typeface="Itim"/>
                <a:cs typeface="Itim"/>
                <a:sym typeface="Itim"/>
              </a:defRPr>
            </a:lvl3pPr>
            <a:lvl4pPr lvl="3" rtl="0" algn="ctr">
              <a:lnSpc>
                <a:spcPct val="100000"/>
              </a:lnSpc>
              <a:spcBef>
                <a:spcPts val="0"/>
              </a:spcBef>
              <a:spcAft>
                <a:spcPts val="0"/>
              </a:spcAft>
              <a:buSzPts val="1600"/>
              <a:buFont typeface="Itim"/>
              <a:buNone/>
              <a:defRPr b="1" sz="1600">
                <a:latin typeface="Itim"/>
                <a:ea typeface="Itim"/>
                <a:cs typeface="Itim"/>
                <a:sym typeface="Itim"/>
              </a:defRPr>
            </a:lvl4pPr>
            <a:lvl5pPr lvl="4" rtl="0" algn="ctr">
              <a:lnSpc>
                <a:spcPct val="100000"/>
              </a:lnSpc>
              <a:spcBef>
                <a:spcPts val="0"/>
              </a:spcBef>
              <a:spcAft>
                <a:spcPts val="0"/>
              </a:spcAft>
              <a:buSzPts val="1600"/>
              <a:buFont typeface="Itim"/>
              <a:buNone/>
              <a:defRPr b="1" sz="1600">
                <a:latin typeface="Itim"/>
                <a:ea typeface="Itim"/>
                <a:cs typeface="Itim"/>
                <a:sym typeface="Itim"/>
              </a:defRPr>
            </a:lvl5pPr>
            <a:lvl6pPr lvl="5" rtl="0" algn="ctr">
              <a:lnSpc>
                <a:spcPct val="100000"/>
              </a:lnSpc>
              <a:spcBef>
                <a:spcPts val="0"/>
              </a:spcBef>
              <a:spcAft>
                <a:spcPts val="0"/>
              </a:spcAft>
              <a:buSzPts val="1600"/>
              <a:buFont typeface="Itim"/>
              <a:buNone/>
              <a:defRPr b="1" sz="1600">
                <a:latin typeface="Itim"/>
                <a:ea typeface="Itim"/>
                <a:cs typeface="Itim"/>
                <a:sym typeface="Itim"/>
              </a:defRPr>
            </a:lvl6pPr>
            <a:lvl7pPr lvl="6" rtl="0" algn="ctr">
              <a:lnSpc>
                <a:spcPct val="100000"/>
              </a:lnSpc>
              <a:spcBef>
                <a:spcPts val="0"/>
              </a:spcBef>
              <a:spcAft>
                <a:spcPts val="0"/>
              </a:spcAft>
              <a:buSzPts val="1600"/>
              <a:buFont typeface="Itim"/>
              <a:buNone/>
              <a:defRPr b="1" sz="1600">
                <a:latin typeface="Itim"/>
                <a:ea typeface="Itim"/>
                <a:cs typeface="Itim"/>
                <a:sym typeface="Itim"/>
              </a:defRPr>
            </a:lvl7pPr>
            <a:lvl8pPr lvl="7" rtl="0" algn="ctr">
              <a:lnSpc>
                <a:spcPct val="100000"/>
              </a:lnSpc>
              <a:spcBef>
                <a:spcPts val="0"/>
              </a:spcBef>
              <a:spcAft>
                <a:spcPts val="0"/>
              </a:spcAft>
              <a:buSzPts val="1600"/>
              <a:buFont typeface="Itim"/>
              <a:buNone/>
              <a:defRPr b="1" sz="1600">
                <a:latin typeface="Itim"/>
                <a:ea typeface="Itim"/>
                <a:cs typeface="Itim"/>
                <a:sym typeface="Itim"/>
              </a:defRPr>
            </a:lvl8pPr>
            <a:lvl9pPr lvl="8" rtl="0" algn="ctr">
              <a:lnSpc>
                <a:spcPct val="100000"/>
              </a:lnSpc>
              <a:spcBef>
                <a:spcPts val="0"/>
              </a:spcBef>
              <a:spcAft>
                <a:spcPts val="0"/>
              </a:spcAft>
              <a:buSzPts val="1600"/>
              <a:buFont typeface="Itim"/>
              <a:buNone/>
              <a:defRPr b="1" sz="1600">
                <a:latin typeface="Itim"/>
                <a:ea typeface="Itim"/>
                <a:cs typeface="Itim"/>
                <a:sym typeface="Itim"/>
              </a:defRPr>
            </a:lvl9pPr>
          </a:lstStyle>
          <a:p/>
        </p:txBody>
      </p:sp>
      <p:sp>
        <p:nvSpPr>
          <p:cNvPr id="331" name="Google Shape;331;p12"/>
          <p:cNvSpPr txBox="1"/>
          <p:nvPr>
            <p:ph idx="6" type="subTitle"/>
          </p:nvPr>
        </p:nvSpPr>
        <p:spPr>
          <a:xfrm>
            <a:off x="3318900" y="1682815"/>
            <a:ext cx="2506200" cy="406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Itim"/>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Font typeface="Itim"/>
              <a:buNone/>
              <a:defRPr b="1" sz="1600">
                <a:latin typeface="Itim"/>
                <a:ea typeface="Itim"/>
                <a:cs typeface="Itim"/>
                <a:sym typeface="Itim"/>
              </a:defRPr>
            </a:lvl2pPr>
            <a:lvl3pPr lvl="2" rtl="0" algn="ctr">
              <a:lnSpc>
                <a:spcPct val="100000"/>
              </a:lnSpc>
              <a:spcBef>
                <a:spcPts val="0"/>
              </a:spcBef>
              <a:spcAft>
                <a:spcPts val="0"/>
              </a:spcAft>
              <a:buSzPts val="1600"/>
              <a:buFont typeface="Itim"/>
              <a:buNone/>
              <a:defRPr b="1" sz="1600">
                <a:latin typeface="Itim"/>
                <a:ea typeface="Itim"/>
                <a:cs typeface="Itim"/>
                <a:sym typeface="Itim"/>
              </a:defRPr>
            </a:lvl3pPr>
            <a:lvl4pPr lvl="3" rtl="0" algn="ctr">
              <a:lnSpc>
                <a:spcPct val="100000"/>
              </a:lnSpc>
              <a:spcBef>
                <a:spcPts val="0"/>
              </a:spcBef>
              <a:spcAft>
                <a:spcPts val="0"/>
              </a:spcAft>
              <a:buSzPts val="1600"/>
              <a:buFont typeface="Itim"/>
              <a:buNone/>
              <a:defRPr b="1" sz="1600">
                <a:latin typeface="Itim"/>
                <a:ea typeface="Itim"/>
                <a:cs typeface="Itim"/>
                <a:sym typeface="Itim"/>
              </a:defRPr>
            </a:lvl4pPr>
            <a:lvl5pPr lvl="4" rtl="0" algn="ctr">
              <a:lnSpc>
                <a:spcPct val="100000"/>
              </a:lnSpc>
              <a:spcBef>
                <a:spcPts val="0"/>
              </a:spcBef>
              <a:spcAft>
                <a:spcPts val="0"/>
              </a:spcAft>
              <a:buSzPts val="1600"/>
              <a:buFont typeface="Itim"/>
              <a:buNone/>
              <a:defRPr b="1" sz="1600">
                <a:latin typeface="Itim"/>
                <a:ea typeface="Itim"/>
                <a:cs typeface="Itim"/>
                <a:sym typeface="Itim"/>
              </a:defRPr>
            </a:lvl5pPr>
            <a:lvl6pPr lvl="5" rtl="0" algn="ctr">
              <a:lnSpc>
                <a:spcPct val="100000"/>
              </a:lnSpc>
              <a:spcBef>
                <a:spcPts val="0"/>
              </a:spcBef>
              <a:spcAft>
                <a:spcPts val="0"/>
              </a:spcAft>
              <a:buSzPts val="1600"/>
              <a:buFont typeface="Itim"/>
              <a:buNone/>
              <a:defRPr b="1" sz="1600">
                <a:latin typeface="Itim"/>
                <a:ea typeface="Itim"/>
                <a:cs typeface="Itim"/>
                <a:sym typeface="Itim"/>
              </a:defRPr>
            </a:lvl6pPr>
            <a:lvl7pPr lvl="6" rtl="0" algn="ctr">
              <a:lnSpc>
                <a:spcPct val="100000"/>
              </a:lnSpc>
              <a:spcBef>
                <a:spcPts val="0"/>
              </a:spcBef>
              <a:spcAft>
                <a:spcPts val="0"/>
              </a:spcAft>
              <a:buSzPts val="1600"/>
              <a:buFont typeface="Itim"/>
              <a:buNone/>
              <a:defRPr b="1" sz="1600">
                <a:latin typeface="Itim"/>
                <a:ea typeface="Itim"/>
                <a:cs typeface="Itim"/>
                <a:sym typeface="Itim"/>
              </a:defRPr>
            </a:lvl7pPr>
            <a:lvl8pPr lvl="7" rtl="0" algn="ctr">
              <a:lnSpc>
                <a:spcPct val="100000"/>
              </a:lnSpc>
              <a:spcBef>
                <a:spcPts val="0"/>
              </a:spcBef>
              <a:spcAft>
                <a:spcPts val="0"/>
              </a:spcAft>
              <a:buSzPts val="1600"/>
              <a:buFont typeface="Itim"/>
              <a:buNone/>
              <a:defRPr b="1" sz="1600">
                <a:latin typeface="Itim"/>
                <a:ea typeface="Itim"/>
                <a:cs typeface="Itim"/>
                <a:sym typeface="Itim"/>
              </a:defRPr>
            </a:lvl8pPr>
            <a:lvl9pPr lvl="8" rtl="0" algn="ctr">
              <a:lnSpc>
                <a:spcPct val="100000"/>
              </a:lnSpc>
              <a:spcBef>
                <a:spcPts val="0"/>
              </a:spcBef>
              <a:spcAft>
                <a:spcPts val="0"/>
              </a:spcAft>
              <a:buSzPts val="1600"/>
              <a:buFont typeface="Itim"/>
              <a:buNone/>
              <a:defRPr b="1" sz="1600">
                <a:latin typeface="Itim"/>
                <a:ea typeface="Itim"/>
                <a:cs typeface="Itim"/>
                <a:sym typeface="Itim"/>
              </a:defRPr>
            </a:lvl9pPr>
          </a:lstStyle>
          <a:p/>
        </p:txBody>
      </p:sp>
      <p:sp>
        <p:nvSpPr>
          <p:cNvPr id="332" name="Google Shape;332;p12"/>
          <p:cNvSpPr txBox="1"/>
          <p:nvPr>
            <p:ph type="title"/>
          </p:nvPr>
        </p:nvSpPr>
        <p:spPr>
          <a:xfrm>
            <a:off x="720000" y="540000"/>
            <a:ext cx="7704000" cy="572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33" name="Google Shape;333;p12"/>
          <p:cNvSpPr txBox="1"/>
          <p:nvPr>
            <p:ph idx="7" type="subTitle"/>
          </p:nvPr>
        </p:nvSpPr>
        <p:spPr>
          <a:xfrm>
            <a:off x="804150" y="2098665"/>
            <a:ext cx="2506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334" name="Google Shape;334;p12"/>
          <p:cNvSpPr txBox="1"/>
          <p:nvPr>
            <p:ph idx="8" type="subTitle"/>
          </p:nvPr>
        </p:nvSpPr>
        <p:spPr>
          <a:xfrm>
            <a:off x="5833650" y="2098665"/>
            <a:ext cx="2506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335" name="Google Shape;335;p12"/>
          <p:cNvSpPr txBox="1"/>
          <p:nvPr>
            <p:ph idx="9" type="subTitle"/>
          </p:nvPr>
        </p:nvSpPr>
        <p:spPr>
          <a:xfrm>
            <a:off x="804150" y="3609140"/>
            <a:ext cx="2506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336" name="Google Shape;336;p12"/>
          <p:cNvSpPr txBox="1"/>
          <p:nvPr>
            <p:ph idx="13" type="subTitle"/>
          </p:nvPr>
        </p:nvSpPr>
        <p:spPr>
          <a:xfrm>
            <a:off x="5833650" y="3609140"/>
            <a:ext cx="2506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337" name="Google Shape;337;p12"/>
          <p:cNvSpPr txBox="1"/>
          <p:nvPr>
            <p:ph idx="14" type="subTitle"/>
          </p:nvPr>
        </p:nvSpPr>
        <p:spPr>
          <a:xfrm>
            <a:off x="3318900" y="2098665"/>
            <a:ext cx="2506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338" name="Google Shape;338;p12"/>
          <p:cNvSpPr txBox="1"/>
          <p:nvPr>
            <p:ph idx="15" type="subTitle"/>
          </p:nvPr>
        </p:nvSpPr>
        <p:spPr>
          <a:xfrm>
            <a:off x="3318900" y="3609140"/>
            <a:ext cx="2506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39" name="Shape 339"/>
        <p:cNvGrpSpPr/>
        <p:nvPr/>
      </p:nvGrpSpPr>
      <p:grpSpPr>
        <a:xfrm>
          <a:off x="0" y="0"/>
          <a:ext cx="0" cy="0"/>
          <a:chOff x="0" y="0"/>
          <a:chExt cx="0" cy="0"/>
        </a:xfrm>
      </p:grpSpPr>
      <p:grpSp>
        <p:nvGrpSpPr>
          <p:cNvPr id="340" name="Google Shape;340;p13"/>
          <p:cNvGrpSpPr/>
          <p:nvPr/>
        </p:nvGrpSpPr>
        <p:grpSpPr>
          <a:xfrm>
            <a:off x="-1700" y="329"/>
            <a:ext cx="9147400" cy="5142843"/>
            <a:chOff x="238125" y="854700"/>
            <a:chExt cx="7142500" cy="4015650"/>
          </a:xfrm>
        </p:grpSpPr>
        <p:sp>
          <p:nvSpPr>
            <p:cNvPr id="341" name="Google Shape;341;p13"/>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3"/>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3"/>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3"/>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3"/>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3"/>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3"/>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3"/>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3"/>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3"/>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3"/>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3"/>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3"/>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3"/>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3"/>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3"/>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3"/>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3"/>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3"/>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 name="Google Shape;360;p13"/>
          <p:cNvSpPr txBox="1"/>
          <p:nvPr>
            <p:ph type="title"/>
          </p:nvPr>
        </p:nvSpPr>
        <p:spPr>
          <a:xfrm>
            <a:off x="1061575" y="1371025"/>
            <a:ext cx="2808000" cy="755700"/>
          </a:xfrm>
          <a:prstGeom prst="rect">
            <a:avLst/>
          </a:prstGeom>
        </p:spPr>
        <p:txBody>
          <a:bodyPr anchorCtr="0" anchor="ctr" bIns="0" lIns="0" spcFirstLastPara="1" rIns="0" wrap="square" tIns="0">
            <a:noAutofit/>
          </a:bodyPr>
          <a:lstStyle>
            <a:lvl1pPr lvl="0" rtl="0" algn="ctr">
              <a:spcBef>
                <a:spcPts val="0"/>
              </a:spcBef>
              <a:spcAft>
                <a:spcPts val="0"/>
              </a:spcAft>
              <a:buSzPts val="2400"/>
              <a:buNone/>
              <a:defRPr sz="6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61" name="Google Shape;361;p13"/>
          <p:cNvSpPr txBox="1"/>
          <p:nvPr>
            <p:ph idx="1" type="body"/>
          </p:nvPr>
        </p:nvSpPr>
        <p:spPr>
          <a:xfrm>
            <a:off x="1061575" y="2618975"/>
            <a:ext cx="2808000" cy="1153500"/>
          </a:xfrm>
          <a:prstGeom prst="rect">
            <a:avLst/>
          </a:prstGeom>
        </p:spPr>
        <p:txBody>
          <a:bodyPr anchorCtr="0" anchor="t" bIns="91425" lIns="91425" spcFirstLastPara="1" rIns="91425" wrap="square" tIns="91425">
            <a:noAutofit/>
          </a:bodyPr>
          <a:lstStyle>
            <a:lvl1pPr indent="-304800" lvl="0" marL="457200" rtl="0" algn="ctr">
              <a:spcBef>
                <a:spcPts val="0"/>
              </a:spcBef>
              <a:spcAft>
                <a:spcPts val="0"/>
              </a:spcAft>
              <a:buSzPts val="1200"/>
              <a:buChar char="●"/>
              <a:defRPr sz="16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cxnSp>
        <p:nvCxnSpPr>
          <p:cNvPr id="362" name="Google Shape;362;p13"/>
          <p:cNvCxnSpPr/>
          <p:nvPr/>
        </p:nvCxnSpPr>
        <p:spPr>
          <a:xfrm>
            <a:off x="-62550" y="540000"/>
            <a:ext cx="9269100" cy="0"/>
          </a:xfrm>
          <a:prstGeom prst="straightConnector1">
            <a:avLst/>
          </a:prstGeom>
          <a:noFill/>
          <a:ln cap="flat" cmpd="sng" w="9525">
            <a:solidFill>
              <a:srgbClr val="6D9EEB"/>
            </a:solidFill>
            <a:prstDash val="solid"/>
            <a:round/>
            <a:headEnd len="med" w="med" type="none"/>
            <a:tailEnd len="med" w="med" type="none"/>
          </a:ln>
        </p:spPr>
      </p:cxnSp>
      <p:sp>
        <p:nvSpPr>
          <p:cNvPr id="363" name="Google Shape;363;p13"/>
          <p:cNvSpPr/>
          <p:nvPr/>
        </p:nvSpPr>
        <p:spPr>
          <a:xfrm>
            <a:off x="-14550" y="5010825"/>
            <a:ext cx="9160200" cy="156300"/>
          </a:xfrm>
          <a:prstGeom prst="rect">
            <a:avLst/>
          </a:pr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
    <p:spTree>
      <p:nvGrpSpPr>
        <p:cNvPr id="364" name="Shape 364"/>
        <p:cNvGrpSpPr/>
        <p:nvPr/>
      </p:nvGrpSpPr>
      <p:grpSpPr>
        <a:xfrm>
          <a:off x="0" y="0"/>
          <a:ext cx="0" cy="0"/>
          <a:chOff x="0" y="0"/>
          <a:chExt cx="0" cy="0"/>
        </a:xfrm>
      </p:grpSpPr>
      <p:grpSp>
        <p:nvGrpSpPr>
          <p:cNvPr id="365" name="Google Shape;365;p14"/>
          <p:cNvGrpSpPr/>
          <p:nvPr/>
        </p:nvGrpSpPr>
        <p:grpSpPr>
          <a:xfrm>
            <a:off x="-1700" y="329"/>
            <a:ext cx="9147400" cy="5142843"/>
            <a:chOff x="238125" y="854700"/>
            <a:chExt cx="7142500" cy="4015650"/>
          </a:xfrm>
        </p:grpSpPr>
        <p:sp>
          <p:nvSpPr>
            <p:cNvPr id="366" name="Google Shape;366;p14"/>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4"/>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4"/>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4"/>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4"/>
            <p:cNvSpPr/>
            <p:nvPr/>
          </p:nvSpPr>
          <p:spPr>
            <a:xfrm>
              <a:off x="561875" y="10727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4"/>
            <p:cNvSpPr/>
            <p:nvPr/>
          </p:nvSpPr>
          <p:spPr>
            <a:xfrm>
              <a:off x="561875" y="12703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4"/>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4"/>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4"/>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4"/>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4"/>
            <p:cNvSpPr/>
            <p:nvPr/>
          </p:nvSpPr>
          <p:spPr>
            <a:xfrm>
              <a:off x="561875" y="47219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4"/>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4"/>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4"/>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4"/>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4"/>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4"/>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 name="Google Shape;388;p14"/>
          <p:cNvSpPr txBox="1"/>
          <p:nvPr>
            <p:ph idx="1" type="subTitle"/>
          </p:nvPr>
        </p:nvSpPr>
        <p:spPr>
          <a:xfrm>
            <a:off x="3983700" y="1758177"/>
            <a:ext cx="4440300" cy="9723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89" name="Google Shape;389;p14"/>
          <p:cNvSpPr txBox="1"/>
          <p:nvPr>
            <p:ph type="ctrTitle"/>
          </p:nvPr>
        </p:nvSpPr>
        <p:spPr>
          <a:xfrm>
            <a:off x="5875800" y="2837502"/>
            <a:ext cx="2548200" cy="461700"/>
          </a:xfrm>
          <a:prstGeom prst="rect">
            <a:avLst/>
          </a:prstGeom>
        </p:spPr>
        <p:txBody>
          <a:bodyPr anchorCtr="0" anchor="ctr" bIns="0" lIns="0" spcFirstLastPara="1" rIns="0" wrap="square" tIns="0">
            <a:noAutofit/>
          </a:bodyPr>
          <a:lstStyle>
            <a:lvl1pPr lvl="0" rtl="0" algn="r">
              <a:spcBef>
                <a:spcPts val="0"/>
              </a:spcBef>
              <a:spcAft>
                <a:spcPts val="0"/>
              </a:spcAft>
              <a:buSzPts val="5200"/>
              <a:buNone/>
              <a:defRPr sz="1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grpSp>
        <p:nvGrpSpPr>
          <p:cNvPr id="390" name="Google Shape;390;p14"/>
          <p:cNvGrpSpPr/>
          <p:nvPr/>
        </p:nvGrpSpPr>
        <p:grpSpPr>
          <a:xfrm>
            <a:off x="7673759" y="-287513"/>
            <a:ext cx="788762" cy="861588"/>
            <a:chOff x="7673759" y="-287513"/>
            <a:chExt cx="788762" cy="861588"/>
          </a:xfrm>
        </p:grpSpPr>
        <p:grpSp>
          <p:nvGrpSpPr>
            <p:cNvPr id="391" name="Google Shape;391;p14"/>
            <p:cNvGrpSpPr/>
            <p:nvPr/>
          </p:nvGrpSpPr>
          <p:grpSpPr>
            <a:xfrm rot="350572">
              <a:off x="7712287" y="-253348"/>
              <a:ext cx="711705" cy="793257"/>
              <a:chOff x="6554696" y="509501"/>
              <a:chExt cx="711709" cy="793261"/>
            </a:xfrm>
          </p:grpSpPr>
          <p:sp>
            <p:nvSpPr>
              <p:cNvPr id="392" name="Google Shape;392;p14"/>
              <p:cNvSpPr/>
              <p:nvPr/>
            </p:nvSpPr>
            <p:spPr>
              <a:xfrm>
                <a:off x="6560695" y="516700"/>
                <a:ext cx="696978" cy="779230"/>
              </a:xfrm>
              <a:custGeom>
                <a:rect b="b" l="l" r="r" t="t"/>
                <a:pathLst>
                  <a:path extrusionOk="0" h="23381" w="20913">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4"/>
              <p:cNvSpPr/>
              <p:nvPr/>
            </p:nvSpPr>
            <p:spPr>
              <a:xfrm>
                <a:off x="6554696" y="509501"/>
                <a:ext cx="711709" cy="793261"/>
              </a:xfrm>
              <a:custGeom>
                <a:rect b="b" l="l" r="r" t="t"/>
                <a:pathLst>
                  <a:path extrusionOk="0" h="23802" w="21355">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4" name="Google Shape;394;p14"/>
            <p:cNvSpPr/>
            <p:nvPr/>
          </p:nvSpPr>
          <p:spPr>
            <a:xfrm rot="442426">
              <a:off x="8229710" y="-161880"/>
              <a:ext cx="102851" cy="551273"/>
            </a:xfrm>
            <a:prstGeom prst="roundRect">
              <a:avLst>
                <a:gd fmla="val 50000" name="adj"/>
              </a:avLst>
            </a:prstGeom>
            <a:solidFill>
              <a:schemeClr val="lt2">
                <a:alpha val="4749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95" name="Shape 395"/>
        <p:cNvGrpSpPr/>
        <p:nvPr/>
      </p:nvGrpSpPr>
      <p:grpSpPr>
        <a:xfrm>
          <a:off x="0" y="0"/>
          <a:ext cx="0" cy="0"/>
          <a:chOff x="0" y="0"/>
          <a:chExt cx="0" cy="0"/>
        </a:xfrm>
      </p:grpSpPr>
      <p:grpSp>
        <p:nvGrpSpPr>
          <p:cNvPr id="396" name="Google Shape;396;p15"/>
          <p:cNvGrpSpPr/>
          <p:nvPr/>
        </p:nvGrpSpPr>
        <p:grpSpPr>
          <a:xfrm>
            <a:off x="-1700" y="329"/>
            <a:ext cx="9147400" cy="5142843"/>
            <a:chOff x="238125" y="854700"/>
            <a:chExt cx="7142500" cy="4015650"/>
          </a:xfrm>
        </p:grpSpPr>
        <p:sp>
          <p:nvSpPr>
            <p:cNvPr id="397" name="Google Shape;397;p15"/>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5"/>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5"/>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5"/>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5"/>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5"/>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5"/>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5"/>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5"/>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5"/>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5"/>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5"/>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5"/>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5"/>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5"/>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5"/>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5"/>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5"/>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5"/>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16" name="Google Shape;416;p15"/>
          <p:cNvCxnSpPr/>
          <p:nvPr/>
        </p:nvCxnSpPr>
        <p:spPr>
          <a:xfrm>
            <a:off x="-62550" y="540000"/>
            <a:ext cx="9269100" cy="0"/>
          </a:xfrm>
          <a:prstGeom prst="straightConnector1">
            <a:avLst/>
          </a:prstGeom>
          <a:noFill/>
          <a:ln cap="flat" cmpd="sng" w="9525">
            <a:solidFill>
              <a:srgbClr val="6D9EEB"/>
            </a:solidFill>
            <a:prstDash val="solid"/>
            <a:round/>
            <a:headEnd len="med" w="med" type="none"/>
            <a:tailEnd len="med" w="med" type="none"/>
          </a:ln>
        </p:spPr>
      </p:cxnSp>
      <p:sp>
        <p:nvSpPr>
          <p:cNvPr id="417" name="Google Shape;417;p15"/>
          <p:cNvSpPr/>
          <p:nvPr/>
        </p:nvSpPr>
        <p:spPr>
          <a:xfrm>
            <a:off x="-14550" y="5010825"/>
            <a:ext cx="9160200" cy="156300"/>
          </a:xfrm>
          <a:prstGeom prst="rect">
            <a:avLst/>
          </a:pr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5"/>
          <p:cNvSpPr txBox="1"/>
          <p:nvPr>
            <p:ph type="title"/>
          </p:nvPr>
        </p:nvSpPr>
        <p:spPr>
          <a:xfrm>
            <a:off x="720000" y="1484450"/>
            <a:ext cx="3519300" cy="1679700"/>
          </a:xfrm>
          <a:prstGeom prst="rect">
            <a:avLst/>
          </a:prstGeom>
        </p:spPr>
        <p:txBody>
          <a:bodyPr anchorCtr="0" anchor="ctr" bIns="0" lIns="0" spcFirstLastPara="1" rIns="0" wrap="square" tIns="0">
            <a:noAutofit/>
          </a:bodyPr>
          <a:lstStyle>
            <a:lvl1pPr lvl="0">
              <a:spcBef>
                <a:spcPts val="0"/>
              </a:spcBef>
              <a:spcAft>
                <a:spcPts val="0"/>
              </a:spcAft>
              <a:buSzPts val="4800"/>
              <a:buNone/>
              <a:defRPr sz="5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419" name="Google Shape;419;p15"/>
          <p:cNvSpPr txBox="1"/>
          <p:nvPr>
            <p:ph idx="1" type="subTitle"/>
          </p:nvPr>
        </p:nvSpPr>
        <p:spPr>
          <a:xfrm rot="684086">
            <a:off x="5795182" y="1704721"/>
            <a:ext cx="1878775" cy="1788169"/>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CUSTOM_6">
    <p:spTree>
      <p:nvGrpSpPr>
        <p:cNvPr id="420" name="Shape 420"/>
        <p:cNvGrpSpPr/>
        <p:nvPr/>
      </p:nvGrpSpPr>
      <p:grpSpPr>
        <a:xfrm>
          <a:off x="0" y="0"/>
          <a:ext cx="0" cy="0"/>
          <a:chOff x="0" y="0"/>
          <a:chExt cx="0" cy="0"/>
        </a:xfrm>
      </p:grpSpPr>
      <p:grpSp>
        <p:nvGrpSpPr>
          <p:cNvPr id="421" name="Google Shape;421;p16"/>
          <p:cNvGrpSpPr/>
          <p:nvPr/>
        </p:nvGrpSpPr>
        <p:grpSpPr>
          <a:xfrm>
            <a:off x="-174525" y="-22399"/>
            <a:ext cx="9487164" cy="5193049"/>
            <a:chOff x="-174525" y="-22399"/>
            <a:chExt cx="9487164" cy="5193049"/>
          </a:xfrm>
        </p:grpSpPr>
        <p:sp>
          <p:nvSpPr>
            <p:cNvPr id="422" name="Google Shape;422;p16"/>
            <p:cNvSpPr/>
            <p:nvPr/>
          </p:nvSpPr>
          <p:spPr>
            <a:xfrm>
              <a:off x="-174525" y="-22399"/>
              <a:ext cx="9487164" cy="5188298"/>
            </a:xfrm>
            <a:custGeom>
              <a:rect b="b" l="l" r="r" t="t"/>
              <a:pathLst>
                <a:path extrusionOk="0" h="144360" w="264469">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23" name="Google Shape;423;p16"/>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nvGrpSpPr>
            <p:cNvPr id="424" name="Google Shape;424;p16"/>
            <p:cNvGrpSpPr/>
            <p:nvPr/>
          </p:nvGrpSpPr>
          <p:grpSpPr>
            <a:xfrm>
              <a:off x="263005" y="845117"/>
              <a:ext cx="3790149" cy="3960313"/>
              <a:chOff x="263005" y="845117"/>
              <a:chExt cx="3790149" cy="3960313"/>
            </a:xfrm>
          </p:grpSpPr>
          <p:sp>
            <p:nvSpPr>
              <p:cNvPr id="425" name="Google Shape;425;p16"/>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6"/>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6"/>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6"/>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6"/>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6"/>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6"/>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6"/>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6"/>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6"/>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6"/>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6"/>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6"/>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6"/>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6"/>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 name="Google Shape;440;p16"/>
            <p:cNvGrpSpPr/>
            <p:nvPr/>
          </p:nvGrpSpPr>
          <p:grpSpPr>
            <a:xfrm>
              <a:off x="5055305" y="845117"/>
              <a:ext cx="3790149" cy="3960313"/>
              <a:chOff x="263005" y="845117"/>
              <a:chExt cx="3790149" cy="3960313"/>
            </a:xfrm>
          </p:grpSpPr>
          <p:sp>
            <p:nvSpPr>
              <p:cNvPr id="441" name="Google Shape;441;p16"/>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6"/>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6"/>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6"/>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6"/>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6"/>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6"/>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6"/>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6"/>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6"/>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6"/>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6"/>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6"/>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6"/>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6"/>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56" name="Google Shape;456;p16"/>
            <p:cNvCxnSpPr/>
            <p:nvPr/>
          </p:nvCxnSpPr>
          <p:spPr>
            <a:xfrm>
              <a:off x="4625700" y="540000"/>
              <a:ext cx="4679100" cy="0"/>
            </a:xfrm>
            <a:prstGeom prst="straightConnector1">
              <a:avLst/>
            </a:prstGeom>
            <a:noFill/>
            <a:ln cap="flat" cmpd="sng" w="9525">
              <a:solidFill>
                <a:srgbClr val="6D9EEB"/>
              </a:solidFill>
              <a:prstDash val="solid"/>
              <a:round/>
              <a:headEnd len="med" w="med" type="none"/>
              <a:tailEnd len="med" w="med" type="none"/>
            </a:ln>
          </p:spPr>
        </p:cxnSp>
        <p:cxnSp>
          <p:nvCxnSpPr>
            <p:cNvPr id="457" name="Google Shape;457;p16"/>
            <p:cNvCxnSpPr/>
            <p:nvPr/>
          </p:nvCxnSpPr>
          <p:spPr>
            <a:xfrm>
              <a:off x="40493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458" name="Google Shape;458;p16"/>
            <p:cNvCxnSpPr/>
            <p:nvPr/>
          </p:nvCxnSpPr>
          <p:spPr>
            <a:xfrm>
              <a:off x="41129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459" name="Google Shape;459;p16"/>
            <p:cNvCxnSpPr/>
            <p:nvPr/>
          </p:nvCxnSpPr>
          <p:spPr>
            <a:xfrm>
              <a:off x="49917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460" name="Google Shape;460;p16"/>
            <p:cNvCxnSpPr/>
            <p:nvPr/>
          </p:nvCxnSpPr>
          <p:spPr>
            <a:xfrm>
              <a:off x="50553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461" name="Google Shape;461;p16"/>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sp>
        <p:nvSpPr>
          <p:cNvPr id="462" name="Google Shape;462;p16"/>
          <p:cNvSpPr txBox="1"/>
          <p:nvPr>
            <p:ph idx="1" type="subTitle"/>
          </p:nvPr>
        </p:nvSpPr>
        <p:spPr>
          <a:xfrm>
            <a:off x="906900" y="3567725"/>
            <a:ext cx="2506200" cy="340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63" name="Google Shape;463;p16"/>
          <p:cNvSpPr txBox="1"/>
          <p:nvPr>
            <p:ph idx="2" type="subTitle"/>
          </p:nvPr>
        </p:nvSpPr>
        <p:spPr>
          <a:xfrm>
            <a:off x="5703900" y="3567725"/>
            <a:ext cx="2506200" cy="340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64" name="Google Shape;464;p16"/>
          <p:cNvSpPr txBox="1"/>
          <p:nvPr>
            <p:ph idx="3" type="subTitle"/>
          </p:nvPr>
        </p:nvSpPr>
        <p:spPr>
          <a:xfrm>
            <a:off x="906900" y="2028275"/>
            <a:ext cx="2506200" cy="406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65" name="Google Shape;465;p16"/>
          <p:cNvSpPr txBox="1"/>
          <p:nvPr>
            <p:ph idx="4" type="subTitle"/>
          </p:nvPr>
        </p:nvSpPr>
        <p:spPr>
          <a:xfrm>
            <a:off x="5427475" y="1810450"/>
            <a:ext cx="2506200" cy="406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66" name="Google Shape;466;p16"/>
          <p:cNvSpPr txBox="1"/>
          <p:nvPr>
            <p:ph idx="5" type="subTitle"/>
          </p:nvPr>
        </p:nvSpPr>
        <p:spPr>
          <a:xfrm>
            <a:off x="906900" y="2520325"/>
            <a:ext cx="2506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67" name="Google Shape;467;p16"/>
          <p:cNvSpPr txBox="1"/>
          <p:nvPr>
            <p:ph idx="6" type="subTitle"/>
          </p:nvPr>
        </p:nvSpPr>
        <p:spPr>
          <a:xfrm>
            <a:off x="5703900" y="2520325"/>
            <a:ext cx="2506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68" name="Google Shape;468;p16"/>
          <p:cNvSpPr txBox="1"/>
          <p:nvPr>
            <p:ph idx="7" type="subTitle"/>
          </p:nvPr>
        </p:nvSpPr>
        <p:spPr>
          <a:xfrm>
            <a:off x="906900" y="4030800"/>
            <a:ext cx="2506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69" name="Google Shape;469;p16"/>
          <p:cNvSpPr txBox="1"/>
          <p:nvPr>
            <p:ph idx="8" type="subTitle"/>
          </p:nvPr>
        </p:nvSpPr>
        <p:spPr>
          <a:xfrm>
            <a:off x="5703900" y="4030800"/>
            <a:ext cx="2506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70" name="Google Shape;470;p16"/>
          <p:cNvSpPr txBox="1"/>
          <p:nvPr>
            <p:ph type="title"/>
          </p:nvPr>
        </p:nvSpPr>
        <p:spPr>
          <a:xfrm>
            <a:off x="720000" y="540000"/>
            <a:ext cx="3330000" cy="9969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71" name="Shape 471"/>
        <p:cNvGrpSpPr/>
        <p:nvPr/>
      </p:nvGrpSpPr>
      <p:grpSpPr>
        <a:xfrm>
          <a:off x="0" y="0"/>
          <a:ext cx="0" cy="0"/>
          <a:chOff x="0" y="0"/>
          <a:chExt cx="0" cy="0"/>
        </a:xfrm>
      </p:grpSpPr>
      <p:grpSp>
        <p:nvGrpSpPr>
          <p:cNvPr id="472" name="Google Shape;472;p17"/>
          <p:cNvGrpSpPr/>
          <p:nvPr/>
        </p:nvGrpSpPr>
        <p:grpSpPr>
          <a:xfrm>
            <a:off x="-1700" y="329"/>
            <a:ext cx="9147400" cy="5142843"/>
            <a:chOff x="238125" y="854700"/>
            <a:chExt cx="7142500" cy="4015650"/>
          </a:xfrm>
        </p:grpSpPr>
        <p:sp>
          <p:nvSpPr>
            <p:cNvPr id="473" name="Google Shape;473;p17"/>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7"/>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7"/>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7"/>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7"/>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7"/>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7"/>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7"/>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7"/>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7"/>
            <p:cNvSpPr/>
            <p:nvPr/>
          </p:nvSpPr>
          <p:spPr>
            <a:xfrm>
              <a:off x="561875" y="10727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7"/>
            <p:cNvSpPr/>
            <p:nvPr/>
          </p:nvSpPr>
          <p:spPr>
            <a:xfrm>
              <a:off x="561875" y="12703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7"/>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7"/>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7"/>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7"/>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7"/>
            <p:cNvSpPr/>
            <p:nvPr/>
          </p:nvSpPr>
          <p:spPr>
            <a:xfrm>
              <a:off x="561875" y="47219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7"/>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7"/>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7"/>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7"/>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7"/>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7"/>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5" name="Google Shape;495;p17"/>
          <p:cNvSpPr txBox="1"/>
          <p:nvPr>
            <p:ph idx="1" type="subTitle"/>
          </p:nvPr>
        </p:nvSpPr>
        <p:spPr>
          <a:xfrm>
            <a:off x="3117150" y="3648238"/>
            <a:ext cx="2909700" cy="904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20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96" name="Google Shape;496;p17"/>
          <p:cNvSpPr txBox="1"/>
          <p:nvPr>
            <p:ph type="title"/>
          </p:nvPr>
        </p:nvSpPr>
        <p:spPr>
          <a:xfrm>
            <a:off x="1918650" y="1613838"/>
            <a:ext cx="5306700" cy="1482300"/>
          </a:xfrm>
          <a:prstGeom prst="rect">
            <a:avLst/>
          </a:prstGeom>
        </p:spPr>
        <p:txBody>
          <a:bodyPr anchorCtr="0" anchor="ctr" bIns="0" lIns="0" spcFirstLastPara="1" rIns="0" wrap="square" tIns="0">
            <a:noAutofit/>
          </a:bodyPr>
          <a:lstStyle>
            <a:lvl1pPr lvl="0" rtl="0" algn="ctr">
              <a:lnSpc>
                <a:spcPct val="90000"/>
              </a:lnSpc>
              <a:spcBef>
                <a:spcPts val="0"/>
              </a:spcBef>
              <a:spcAft>
                <a:spcPts val="0"/>
              </a:spcAft>
              <a:buSzPts val="4200"/>
              <a:buNone/>
              <a:defRPr sz="60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497" name="Google Shape;497;p17"/>
          <p:cNvSpPr txBox="1"/>
          <p:nvPr>
            <p:ph hasCustomPrompt="1" idx="2" type="title"/>
          </p:nvPr>
        </p:nvSpPr>
        <p:spPr>
          <a:xfrm>
            <a:off x="3843750" y="591063"/>
            <a:ext cx="1456500" cy="675600"/>
          </a:xfrm>
          <a:prstGeom prst="rect">
            <a:avLst/>
          </a:prstGeom>
        </p:spPr>
        <p:txBody>
          <a:bodyPr anchorCtr="0" anchor="ctr" bIns="0" lIns="0" spcFirstLastPara="1" rIns="0" wrap="square" tIns="0">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grpSp>
        <p:nvGrpSpPr>
          <p:cNvPr id="498" name="Google Shape;498;p17"/>
          <p:cNvGrpSpPr/>
          <p:nvPr/>
        </p:nvGrpSpPr>
        <p:grpSpPr>
          <a:xfrm flipH="1" rot="-697126">
            <a:off x="569287" y="-351303"/>
            <a:ext cx="1305393" cy="1346461"/>
            <a:chOff x="1492000" y="427450"/>
            <a:chExt cx="1188000" cy="1225375"/>
          </a:xfrm>
        </p:grpSpPr>
        <p:sp>
          <p:nvSpPr>
            <p:cNvPr id="499" name="Google Shape;499;p17"/>
            <p:cNvSpPr/>
            <p:nvPr/>
          </p:nvSpPr>
          <p:spPr>
            <a:xfrm>
              <a:off x="1492000" y="427450"/>
              <a:ext cx="1188000" cy="1225375"/>
            </a:xfrm>
            <a:custGeom>
              <a:rect b="b" l="l" r="r" t="t"/>
              <a:pathLst>
                <a:path extrusionOk="0" h="49015" w="4752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7"/>
            <p:cNvSpPr/>
            <p:nvPr/>
          </p:nvSpPr>
          <p:spPr>
            <a:xfrm>
              <a:off x="1505775" y="444875"/>
              <a:ext cx="1157925" cy="1185100"/>
            </a:xfrm>
            <a:custGeom>
              <a:rect b="b" l="l" r="r" t="t"/>
              <a:pathLst>
                <a:path extrusionOk="0" h="47404" w="46317">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7"/>
            <p:cNvSpPr/>
            <p:nvPr/>
          </p:nvSpPr>
          <p:spPr>
            <a:xfrm>
              <a:off x="1631725" y="1023800"/>
              <a:ext cx="932975" cy="17650"/>
            </a:xfrm>
            <a:custGeom>
              <a:rect b="b" l="l" r="r" t="t"/>
              <a:pathLst>
                <a:path extrusionOk="0" h="706" w="37319">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7"/>
            <p:cNvSpPr/>
            <p:nvPr/>
          </p:nvSpPr>
          <p:spPr>
            <a:xfrm>
              <a:off x="1633600" y="849000"/>
              <a:ext cx="924200" cy="26400"/>
            </a:xfrm>
            <a:custGeom>
              <a:rect b="b" l="l" r="r" t="t"/>
              <a:pathLst>
                <a:path extrusionOk="0" h="1056" w="36968">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7"/>
            <p:cNvSpPr/>
            <p:nvPr/>
          </p:nvSpPr>
          <p:spPr>
            <a:xfrm>
              <a:off x="1624825" y="765850"/>
              <a:ext cx="931725" cy="15325"/>
            </a:xfrm>
            <a:custGeom>
              <a:rect b="b" l="l" r="r" t="t"/>
              <a:pathLst>
                <a:path extrusionOk="0" h="613" w="37269">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7"/>
            <p:cNvSpPr/>
            <p:nvPr/>
          </p:nvSpPr>
          <p:spPr>
            <a:xfrm>
              <a:off x="1617300" y="1111525"/>
              <a:ext cx="938000" cy="28850"/>
            </a:xfrm>
            <a:custGeom>
              <a:rect b="b" l="l" r="r" t="t"/>
              <a:pathLst>
                <a:path extrusionOk="0" h="1154" w="3752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7"/>
            <p:cNvSpPr/>
            <p:nvPr/>
          </p:nvSpPr>
          <p:spPr>
            <a:xfrm>
              <a:off x="1624825" y="1206075"/>
              <a:ext cx="921075" cy="16000"/>
            </a:xfrm>
            <a:custGeom>
              <a:rect b="b" l="l" r="r" t="t"/>
              <a:pathLst>
                <a:path extrusionOk="0" h="640" w="36843">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7"/>
            <p:cNvSpPr/>
            <p:nvPr/>
          </p:nvSpPr>
          <p:spPr>
            <a:xfrm>
              <a:off x="1625450" y="1448675"/>
              <a:ext cx="923575" cy="33500"/>
            </a:xfrm>
            <a:custGeom>
              <a:rect b="b" l="l" r="r" t="t"/>
              <a:pathLst>
                <a:path extrusionOk="0" h="1340" w="36943">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7"/>
            <p:cNvSpPr/>
            <p:nvPr/>
          </p:nvSpPr>
          <p:spPr>
            <a:xfrm>
              <a:off x="1624200" y="934225"/>
              <a:ext cx="919200" cy="21800"/>
            </a:xfrm>
            <a:custGeom>
              <a:rect b="b" l="l" r="r" t="t"/>
              <a:pathLst>
                <a:path extrusionOk="0" h="872" w="36768">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7"/>
            <p:cNvSpPr/>
            <p:nvPr/>
          </p:nvSpPr>
          <p:spPr>
            <a:xfrm>
              <a:off x="1629200" y="1281975"/>
              <a:ext cx="912325" cy="25100"/>
            </a:xfrm>
            <a:custGeom>
              <a:rect b="b" l="l" r="r" t="t"/>
              <a:pathLst>
                <a:path extrusionOk="0" h="1004" w="36493">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7"/>
            <p:cNvSpPr/>
            <p:nvPr/>
          </p:nvSpPr>
          <p:spPr>
            <a:xfrm>
              <a:off x="1621075" y="1360300"/>
              <a:ext cx="919825" cy="23325"/>
            </a:xfrm>
            <a:custGeom>
              <a:rect b="b" l="l" r="r" t="t"/>
              <a:pathLst>
                <a:path extrusionOk="0" h="933" w="36793">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CUSTOM_2">
    <p:spTree>
      <p:nvGrpSpPr>
        <p:cNvPr id="510" name="Shape 510"/>
        <p:cNvGrpSpPr/>
        <p:nvPr/>
      </p:nvGrpSpPr>
      <p:grpSpPr>
        <a:xfrm>
          <a:off x="0" y="0"/>
          <a:ext cx="0" cy="0"/>
          <a:chOff x="0" y="0"/>
          <a:chExt cx="0" cy="0"/>
        </a:xfrm>
      </p:grpSpPr>
      <p:grpSp>
        <p:nvGrpSpPr>
          <p:cNvPr id="511" name="Google Shape;511;p18"/>
          <p:cNvGrpSpPr/>
          <p:nvPr/>
        </p:nvGrpSpPr>
        <p:grpSpPr>
          <a:xfrm>
            <a:off x="-1700" y="329"/>
            <a:ext cx="9147400" cy="5142843"/>
            <a:chOff x="238125" y="854700"/>
            <a:chExt cx="7142500" cy="4015650"/>
          </a:xfrm>
        </p:grpSpPr>
        <p:sp>
          <p:nvSpPr>
            <p:cNvPr id="512" name="Google Shape;512;p18"/>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8"/>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8"/>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8"/>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8"/>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8"/>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8"/>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8"/>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8"/>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8"/>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8"/>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8"/>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8"/>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8"/>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8"/>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8"/>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8"/>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8"/>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8"/>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 name="Google Shape;531;p18"/>
          <p:cNvSpPr txBox="1"/>
          <p:nvPr>
            <p:ph idx="1" type="subTitle"/>
          </p:nvPr>
        </p:nvSpPr>
        <p:spPr>
          <a:xfrm>
            <a:off x="890100" y="1760244"/>
            <a:ext cx="7533900" cy="2777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Char char="●"/>
              <a:defRPr sz="1600"/>
            </a:lvl1pPr>
            <a:lvl2pPr lvl="1" rtl="0" algn="ctr">
              <a:lnSpc>
                <a:spcPct val="100000"/>
              </a:lnSpc>
              <a:spcBef>
                <a:spcPts val="0"/>
              </a:spcBef>
              <a:spcAft>
                <a:spcPts val="0"/>
              </a:spcAft>
              <a:buSzPts val="2800"/>
              <a:buChar char="○"/>
              <a:defRPr sz="2800"/>
            </a:lvl2pPr>
            <a:lvl3pPr lvl="2" rtl="0" algn="ctr">
              <a:lnSpc>
                <a:spcPct val="100000"/>
              </a:lnSpc>
              <a:spcBef>
                <a:spcPts val="0"/>
              </a:spcBef>
              <a:spcAft>
                <a:spcPts val="0"/>
              </a:spcAft>
              <a:buSzPts val="2800"/>
              <a:buChar char="■"/>
              <a:defRPr sz="2800"/>
            </a:lvl3pPr>
            <a:lvl4pPr lvl="3" rtl="0" algn="ctr">
              <a:lnSpc>
                <a:spcPct val="100000"/>
              </a:lnSpc>
              <a:spcBef>
                <a:spcPts val="0"/>
              </a:spcBef>
              <a:spcAft>
                <a:spcPts val="0"/>
              </a:spcAft>
              <a:buSzPts val="2800"/>
              <a:buChar char="●"/>
              <a:defRPr sz="2800"/>
            </a:lvl4pPr>
            <a:lvl5pPr lvl="4" rtl="0" algn="ctr">
              <a:lnSpc>
                <a:spcPct val="100000"/>
              </a:lnSpc>
              <a:spcBef>
                <a:spcPts val="0"/>
              </a:spcBef>
              <a:spcAft>
                <a:spcPts val="0"/>
              </a:spcAft>
              <a:buSzPts val="2800"/>
              <a:buChar char="○"/>
              <a:defRPr sz="2800"/>
            </a:lvl5pPr>
            <a:lvl6pPr lvl="5" rtl="0" algn="ctr">
              <a:lnSpc>
                <a:spcPct val="100000"/>
              </a:lnSpc>
              <a:spcBef>
                <a:spcPts val="0"/>
              </a:spcBef>
              <a:spcAft>
                <a:spcPts val="0"/>
              </a:spcAft>
              <a:buSzPts val="2800"/>
              <a:buChar char="■"/>
              <a:defRPr sz="2800"/>
            </a:lvl6pPr>
            <a:lvl7pPr lvl="6" rtl="0" algn="ctr">
              <a:lnSpc>
                <a:spcPct val="100000"/>
              </a:lnSpc>
              <a:spcBef>
                <a:spcPts val="0"/>
              </a:spcBef>
              <a:spcAft>
                <a:spcPts val="0"/>
              </a:spcAft>
              <a:buSzPts val="2800"/>
              <a:buChar char="●"/>
              <a:defRPr sz="2800"/>
            </a:lvl7pPr>
            <a:lvl8pPr lvl="7" rtl="0" algn="ctr">
              <a:lnSpc>
                <a:spcPct val="100000"/>
              </a:lnSpc>
              <a:spcBef>
                <a:spcPts val="0"/>
              </a:spcBef>
              <a:spcAft>
                <a:spcPts val="0"/>
              </a:spcAft>
              <a:buSzPts val="2800"/>
              <a:buChar char="○"/>
              <a:defRPr sz="2800"/>
            </a:lvl8pPr>
            <a:lvl9pPr lvl="8" rtl="0" algn="ctr">
              <a:lnSpc>
                <a:spcPct val="100000"/>
              </a:lnSpc>
              <a:spcBef>
                <a:spcPts val="0"/>
              </a:spcBef>
              <a:spcAft>
                <a:spcPts val="0"/>
              </a:spcAft>
              <a:buSzPts val="2800"/>
              <a:buChar char="■"/>
              <a:defRPr sz="2800"/>
            </a:lvl9pPr>
          </a:lstStyle>
          <a:p/>
        </p:txBody>
      </p:sp>
      <p:sp>
        <p:nvSpPr>
          <p:cNvPr id="532" name="Google Shape;532;p18"/>
          <p:cNvSpPr txBox="1"/>
          <p:nvPr>
            <p:ph type="title"/>
          </p:nvPr>
        </p:nvSpPr>
        <p:spPr>
          <a:xfrm>
            <a:off x="4572000" y="540000"/>
            <a:ext cx="3852000" cy="1037100"/>
          </a:xfrm>
          <a:prstGeom prst="rect">
            <a:avLst/>
          </a:prstGeom>
        </p:spPr>
        <p:txBody>
          <a:bodyPr anchorCtr="0" anchor="t" bIns="0" lIns="0" spcFirstLastPara="1" rIns="0" wrap="square" tIns="0">
            <a:noAutofit/>
          </a:bodyPr>
          <a:lstStyle>
            <a:lvl1pPr lvl="0" rtl="0" algn="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33" name="Shape 533"/>
        <p:cNvGrpSpPr/>
        <p:nvPr/>
      </p:nvGrpSpPr>
      <p:grpSpPr>
        <a:xfrm>
          <a:off x="0" y="0"/>
          <a:ext cx="0" cy="0"/>
          <a:chOff x="0" y="0"/>
          <a:chExt cx="0" cy="0"/>
        </a:xfrm>
      </p:grpSpPr>
      <p:grpSp>
        <p:nvGrpSpPr>
          <p:cNvPr id="534" name="Google Shape;534;p19"/>
          <p:cNvGrpSpPr/>
          <p:nvPr/>
        </p:nvGrpSpPr>
        <p:grpSpPr>
          <a:xfrm>
            <a:off x="-1700" y="329"/>
            <a:ext cx="9147400" cy="5142843"/>
            <a:chOff x="238125" y="854700"/>
            <a:chExt cx="7142500" cy="4015650"/>
          </a:xfrm>
        </p:grpSpPr>
        <p:sp>
          <p:nvSpPr>
            <p:cNvPr id="535" name="Google Shape;535;p19"/>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9"/>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9"/>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9"/>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9"/>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9"/>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9"/>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9"/>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9"/>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9"/>
            <p:cNvSpPr/>
            <p:nvPr/>
          </p:nvSpPr>
          <p:spPr>
            <a:xfrm>
              <a:off x="561875" y="10727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9"/>
            <p:cNvSpPr/>
            <p:nvPr/>
          </p:nvSpPr>
          <p:spPr>
            <a:xfrm>
              <a:off x="561875" y="12703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9"/>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9"/>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9"/>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9"/>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9"/>
            <p:cNvSpPr/>
            <p:nvPr/>
          </p:nvSpPr>
          <p:spPr>
            <a:xfrm>
              <a:off x="561875" y="47219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9"/>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9"/>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9"/>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9"/>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9"/>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9"/>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 name="Google Shape;557;p19"/>
          <p:cNvSpPr txBox="1"/>
          <p:nvPr>
            <p:ph type="title"/>
          </p:nvPr>
        </p:nvSpPr>
        <p:spPr>
          <a:xfrm>
            <a:off x="720000" y="540000"/>
            <a:ext cx="4824600" cy="993600"/>
          </a:xfrm>
          <a:prstGeom prst="rect">
            <a:avLst/>
          </a:prstGeom>
        </p:spPr>
        <p:txBody>
          <a:bodyPr anchorCtr="0" anchor="t" bIns="0" lIns="0" spcFirstLastPara="1" rIns="0" wrap="square" tIns="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design">
  <p:cSld name="CUSTOM_11">
    <p:spTree>
      <p:nvGrpSpPr>
        <p:cNvPr id="558" name="Shape 558"/>
        <p:cNvGrpSpPr/>
        <p:nvPr/>
      </p:nvGrpSpPr>
      <p:grpSpPr>
        <a:xfrm>
          <a:off x="0" y="0"/>
          <a:ext cx="0" cy="0"/>
          <a:chOff x="0" y="0"/>
          <a:chExt cx="0" cy="0"/>
        </a:xfrm>
      </p:grpSpPr>
      <p:sp>
        <p:nvSpPr>
          <p:cNvPr id="559" name="Google Shape;559;p20"/>
          <p:cNvSpPr txBox="1"/>
          <p:nvPr>
            <p:ph type="title"/>
          </p:nvPr>
        </p:nvSpPr>
        <p:spPr>
          <a:xfrm>
            <a:off x="4572000" y="540000"/>
            <a:ext cx="3852000" cy="488700"/>
          </a:xfrm>
          <a:prstGeom prst="rect">
            <a:avLst/>
          </a:prstGeom>
        </p:spPr>
        <p:txBody>
          <a:bodyPr anchorCtr="0" anchor="t" bIns="0" lIns="0" spcFirstLastPara="1" rIns="0" wrap="square" tIns="0">
            <a:noAutofit/>
          </a:bodyPr>
          <a:lstStyle>
            <a:lvl1pPr lvl="0" rtl="0" algn="r">
              <a:spcBef>
                <a:spcPts val="0"/>
              </a:spcBef>
              <a:spcAft>
                <a:spcPts val="0"/>
              </a:spcAft>
              <a:buSzPts val="4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560" name="Google Shape;560;p20"/>
          <p:cNvGrpSpPr/>
          <p:nvPr/>
        </p:nvGrpSpPr>
        <p:grpSpPr>
          <a:xfrm>
            <a:off x="-1700" y="329"/>
            <a:ext cx="9147400" cy="5142843"/>
            <a:chOff x="238125" y="854700"/>
            <a:chExt cx="7142500" cy="4015650"/>
          </a:xfrm>
        </p:grpSpPr>
        <p:sp>
          <p:nvSpPr>
            <p:cNvPr id="561" name="Google Shape;561;p20"/>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0"/>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0"/>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0"/>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0"/>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0"/>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0"/>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0"/>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0"/>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0"/>
            <p:cNvSpPr/>
            <p:nvPr/>
          </p:nvSpPr>
          <p:spPr>
            <a:xfrm>
              <a:off x="561875" y="10727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0"/>
            <p:cNvSpPr/>
            <p:nvPr/>
          </p:nvSpPr>
          <p:spPr>
            <a:xfrm>
              <a:off x="561875" y="12703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0"/>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0"/>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0"/>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0"/>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0"/>
            <p:cNvSpPr/>
            <p:nvPr/>
          </p:nvSpPr>
          <p:spPr>
            <a:xfrm>
              <a:off x="561875" y="47219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0"/>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0"/>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0"/>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0"/>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0"/>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0"/>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1" name="Shape 51"/>
        <p:cNvGrpSpPr/>
        <p:nvPr/>
      </p:nvGrpSpPr>
      <p:grpSpPr>
        <a:xfrm>
          <a:off x="0" y="0"/>
          <a:ext cx="0" cy="0"/>
          <a:chOff x="0" y="0"/>
          <a:chExt cx="0" cy="0"/>
        </a:xfrm>
      </p:grpSpPr>
      <p:sp>
        <p:nvSpPr>
          <p:cNvPr id="52" name="Google Shape;52;p3"/>
          <p:cNvSpPr txBox="1"/>
          <p:nvPr>
            <p:ph type="title"/>
          </p:nvPr>
        </p:nvSpPr>
        <p:spPr>
          <a:xfrm>
            <a:off x="311700" y="2150850"/>
            <a:ext cx="8520600" cy="841800"/>
          </a:xfrm>
          <a:prstGeom prst="rect">
            <a:avLst/>
          </a:prstGeom>
        </p:spPr>
        <p:txBody>
          <a:bodyPr anchorCtr="0" anchor="ctr" bIns="0" lIns="0" spcFirstLastPara="1" rIns="0" wrap="square" tIns="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83" name="Shape 583"/>
        <p:cNvGrpSpPr/>
        <p:nvPr/>
      </p:nvGrpSpPr>
      <p:grpSpPr>
        <a:xfrm>
          <a:off x="0" y="0"/>
          <a:ext cx="0" cy="0"/>
          <a:chOff x="0" y="0"/>
          <a:chExt cx="0" cy="0"/>
        </a:xfrm>
      </p:grpSpPr>
      <p:grpSp>
        <p:nvGrpSpPr>
          <p:cNvPr id="584" name="Google Shape;584;p21"/>
          <p:cNvGrpSpPr/>
          <p:nvPr/>
        </p:nvGrpSpPr>
        <p:grpSpPr>
          <a:xfrm>
            <a:off x="-1700" y="329"/>
            <a:ext cx="9147400" cy="5142843"/>
            <a:chOff x="238125" y="854700"/>
            <a:chExt cx="7142500" cy="4015650"/>
          </a:xfrm>
        </p:grpSpPr>
        <p:sp>
          <p:nvSpPr>
            <p:cNvPr id="585" name="Google Shape;585;p21"/>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1"/>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1"/>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1"/>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1"/>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1"/>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1"/>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1"/>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1"/>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1"/>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1"/>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1"/>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1"/>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1"/>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1"/>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1"/>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1"/>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1"/>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1"/>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04" name="Google Shape;604;p21"/>
          <p:cNvCxnSpPr/>
          <p:nvPr/>
        </p:nvCxnSpPr>
        <p:spPr>
          <a:xfrm>
            <a:off x="-62550" y="540000"/>
            <a:ext cx="9269100" cy="0"/>
          </a:xfrm>
          <a:prstGeom prst="straightConnector1">
            <a:avLst/>
          </a:prstGeom>
          <a:noFill/>
          <a:ln cap="flat" cmpd="sng" w="9525">
            <a:solidFill>
              <a:srgbClr val="6D9EEB"/>
            </a:solidFill>
            <a:prstDash val="solid"/>
            <a:round/>
            <a:headEnd len="med" w="med" type="none"/>
            <a:tailEnd len="med" w="med" type="none"/>
          </a:ln>
        </p:spPr>
      </p:cxnSp>
      <p:sp>
        <p:nvSpPr>
          <p:cNvPr id="605" name="Google Shape;605;p21"/>
          <p:cNvSpPr/>
          <p:nvPr/>
        </p:nvSpPr>
        <p:spPr>
          <a:xfrm>
            <a:off x="-14550" y="5010825"/>
            <a:ext cx="9160200" cy="156300"/>
          </a:xfrm>
          <a:prstGeom prst="rect">
            <a:avLst/>
          </a:pr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1"/>
          <p:cNvSpPr txBox="1"/>
          <p:nvPr>
            <p:ph hasCustomPrompt="1" type="title"/>
          </p:nvPr>
        </p:nvSpPr>
        <p:spPr>
          <a:xfrm>
            <a:off x="1768200" y="1629238"/>
            <a:ext cx="5607600" cy="1361100"/>
          </a:xfrm>
          <a:prstGeom prst="rect">
            <a:avLst/>
          </a:prstGeom>
        </p:spPr>
        <p:txBody>
          <a:bodyPr anchorCtr="0" anchor="ctr" bIns="0" lIns="0" spcFirstLastPara="1" rIns="0" wrap="square" tIns="0">
            <a:noAutofit/>
          </a:bodyPr>
          <a:lstStyle>
            <a:lvl1pPr lvl="0" algn="ctr">
              <a:spcBef>
                <a:spcPts val="0"/>
              </a:spcBef>
              <a:spcAft>
                <a:spcPts val="0"/>
              </a:spcAft>
              <a:buSzPts val="12000"/>
              <a:buNone/>
              <a:defRPr sz="6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07" name="Google Shape;607;p21"/>
          <p:cNvSpPr txBox="1"/>
          <p:nvPr>
            <p:ph idx="1" type="body"/>
          </p:nvPr>
        </p:nvSpPr>
        <p:spPr>
          <a:xfrm>
            <a:off x="2710050" y="2850942"/>
            <a:ext cx="3723900" cy="663300"/>
          </a:xfrm>
          <a:prstGeom prst="rect">
            <a:avLst/>
          </a:prstGeom>
        </p:spPr>
        <p:txBody>
          <a:bodyPr anchorCtr="0" anchor="t" bIns="91425" lIns="91425" spcFirstLastPara="1" rIns="91425" wrap="square" tIns="91425">
            <a:noAutofit/>
          </a:bodyPr>
          <a:lstStyle>
            <a:lvl1pPr indent="-330200" lvl="0" marL="457200" algn="ctr">
              <a:spcBef>
                <a:spcPts val="0"/>
              </a:spcBef>
              <a:spcAft>
                <a:spcPts val="0"/>
              </a:spcAft>
              <a:buSzPts val="1600"/>
              <a:buChar char="●"/>
              <a:defRPr/>
            </a:lvl1pPr>
            <a:lvl2pPr indent="-330200" lvl="1" marL="914400" algn="ctr">
              <a:spcBef>
                <a:spcPts val="1600"/>
              </a:spcBef>
              <a:spcAft>
                <a:spcPts val="0"/>
              </a:spcAft>
              <a:buSzPts val="1600"/>
              <a:buChar char="○"/>
              <a:defRPr/>
            </a:lvl2pPr>
            <a:lvl3pPr indent="-330200" lvl="2" marL="1371600" algn="ctr">
              <a:spcBef>
                <a:spcPts val="1600"/>
              </a:spcBef>
              <a:spcAft>
                <a:spcPts val="0"/>
              </a:spcAft>
              <a:buSzPts val="1600"/>
              <a:buChar char="■"/>
              <a:defRPr/>
            </a:lvl3pPr>
            <a:lvl4pPr indent="-330200" lvl="3" marL="1828800" algn="ctr">
              <a:spcBef>
                <a:spcPts val="1600"/>
              </a:spcBef>
              <a:spcAft>
                <a:spcPts val="0"/>
              </a:spcAft>
              <a:buSzPts val="1600"/>
              <a:buChar char="●"/>
              <a:defRPr/>
            </a:lvl4pPr>
            <a:lvl5pPr indent="-330200" lvl="4" marL="2286000" algn="ctr">
              <a:spcBef>
                <a:spcPts val="1600"/>
              </a:spcBef>
              <a:spcAft>
                <a:spcPts val="0"/>
              </a:spcAft>
              <a:buSzPts val="1600"/>
              <a:buChar char="○"/>
              <a:defRPr/>
            </a:lvl5pPr>
            <a:lvl6pPr indent="-330200" lvl="5" marL="2743200" algn="ctr">
              <a:spcBef>
                <a:spcPts val="1600"/>
              </a:spcBef>
              <a:spcAft>
                <a:spcPts val="0"/>
              </a:spcAft>
              <a:buSzPts val="1600"/>
              <a:buChar char="■"/>
              <a:defRPr/>
            </a:lvl6pPr>
            <a:lvl7pPr indent="-330200" lvl="6" marL="3200400" algn="ctr">
              <a:spcBef>
                <a:spcPts val="1600"/>
              </a:spcBef>
              <a:spcAft>
                <a:spcPts val="0"/>
              </a:spcAft>
              <a:buSzPts val="1600"/>
              <a:buChar char="●"/>
              <a:defRPr/>
            </a:lvl7pPr>
            <a:lvl8pPr indent="-330200" lvl="7" marL="3657600" algn="ctr">
              <a:spcBef>
                <a:spcPts val="1600"/>
              </a:spcBef>
              <a:spcAft>
                <a:spcPts val="0"/>
              </a:spcAft>
              <a:buSzPts val="1600"/>
              <a:buChar char="○"/>
              <a:defRPr/>
            </a:lvl8pPr>
            <a:lvl9pPr indent="-330200" lvl="8" marL="4114800" algn="ctr">
              <a:spcBef>
                <a:spcPts val="1600"/>
              </a:spcBef>
              <a:spcAft>
                <a:spcPts val="1600"/>
              </a:spcAft>
              <a:buSzPts val="1600"/>
              <a:buChar char="■"/>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p:cSld name="CUSTOM_8">
    <p:spTree>
      <p:nvGrpSpPr>
        <p:cNvPr id="608" name="Shape 608"/>
        <p:cNvGrpSpPr/>
        <p:nvPr/>
      </p:nvGrpSpPr>
      <p:grpSpPr>
        <a:xfrm>
          <a:off x="0" y="0"/>
          <a:ext cx="0" cy="0"/>
          <a:chOff x="0" y="0"/>
          <a:chExt cx="0" cy="0"/>
        </a:xfrm>
      </p:grpSpPr>
      <p:grpSp>
        <p:nvGrpSpPr>
          <p:cNvPr id="609" name="Google Shape;609;p22"/>
          <p:cNvGrpSpPr/>
          <p:nvPr/>
        </p:nvGrpSpPr>
        <p:grpSpPr>
          <a:xfrm>
            <a:off x="-174525" y="-22399"/>
            <a:ext cx="9487164" cy="5193049"/>
            <a:chOff x="-174525" y="-22399"/>
            <a:chExt cx="9487164" cy="5193049"/>
          </a:xfrm>
        </p:grpSpPr>
        <p:sp>
          <p:nvSpPr>
            <p:cNvPr id="610" name="Google Shape;610;p22"/>
            <p:cNvSpPr/>
            <p:nvPr/>
          </p:nvSpPr>
          <p:spPr>
            <a:xfrm>
              <a:off x="-174525" y="-22399"/>
              <a:ext cx="9487164" cy="5188298"/>
            </a:xfrm>
            <a:custGeom>
              <a:rect b="b" l="l" r="r" t="t"/>
              <a:pathLst>
                <a:path extrusionOk="0" h="144360" w="264469">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1" name="Google Shape;611;p22"/>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nvGrpSpPr>
            <p:cNvPr id="612" name="Google Shape;612;p22"/>
            <p:cNvGrpSpPr/>
            <p:nvPr/>
          </p:nvGrpSpPr>
          <p:grpSpPr>
            <a:xfrm>
              <a:off x="263005" y="845117"/>
              <a:ext cx="3790149" cy="3960313"/>
              <a:chOff x="263005" y="845117"/>
              <a:chExt cx="3790149" cy="3960313"/>
            </a:xfrm>
          </p:grpSpPr>
          <p:sp>
            <p:nvSpPr>
              <p:cNvPr id="613" name="Google Shape;613;p22"/>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2"/>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2"/>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2"/>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2"/>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2"/>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2"/>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2"/>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2"/>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2"/>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2"/>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2"/>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2"/>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2"/>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2"/>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 name="Google Shape;628;p22"/>
            <p:cNvGrpSpPr/>
            <p:nvPr/>
          </p:nvGrpSpPr>
          <p:grpSpPr>
            <a:xfrm>
              <a:off x="5055305" y="845117"/>
              <a:ext cx="3790149" cy="3960313"/>
              <a:chOff x="263005" y="845117"/>
              <a:chExt cx="3790149" cy="3960313"/>
            </a:xfrm>
          </p:grpSpPr>
          <p:sp>
            <p:nvSpPr>
              <p:cNvPr id="629" name="Google Shape;629;p22"/>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2"/>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2"/>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2"/>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2"/>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2"/>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2"/>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2"/>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2"/>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2"/>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2"/>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2"/>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2"/>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2"/>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2"/>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44" name="Google Shape;644;p22"/>
            <p:cNvCxnSpPr/>
            <p:nvPr/>
          </p:nvCxnSpPr>
          <p:spPr>
            <a:xfrm>
              <a:off x="4625700" y="540000"/>
              <a:ext cx="4679100" cy="0"/>
            </a:xfrm>
            <a:prstGeom prst="straightConnector1">
              <a:avLst/>
            </a:prstGeom>
            <a:noFill/>
            <a:ln cap="flat" cmpd="sng" w="9525">
              <a:solidFill>
                <a:srgbClr val="6D9EEB"/>
              </a:solidFill>
              <a:prstDash val="solid"/>
              <a:round/>
              <a:headEnd len="med" w="med" type="none"/>
              <a:tailEnd len="med" w="med" type="none"/>
            </a:ln>
          </p:spPr>
        </p:cxnSp>
        <p:cxnSp>
          <p:nvCxnSpPr>
            <p:cNvPr id="645" name="Google Shape;645;p22"/>
            <p:cNvCxnSpPr/>
            <p:nvPr/>
          </p:nvCxnSpPr>
          <p:spPr>
            <a:xfrm>
              <a:off x="40493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646" name="Google Shape;646;p22"/>
            <p:cNvCxnSpPr/>
            <p:nvPr/>
          </p:nvCxnSpPr>
          <p:spPr>
            <a:xfrm>
              <a:off x="41129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647" name="Google Shape;647;p22"/>
            <p:cNvCxnSpPr/>
            <p:nvPr/>
          </p:nvCxnSpPr>
          <p:spPr>
            <a:xfrm>
              <a:off x="49917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648" name="Google Shape;648;p22"/>
            <p:cNvCxnSpPr/>
            <p:nvPr/>
          </p:nvCxnSpPr>
          <p:spPr>
            <a:xfrm>
              <a:off x="50553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649" name="Google Shape;649;p22"/>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sp>
        <p:nvSpPr>
          <p:cNvPr id="650" name="Google Shape;650;p22"/>
          <p:cNvSpPr txBox="1"/>
          <p:nvPr>
            <p:ph hasCustomPrompt="1" type="title"/>
          </p:nvPr>
        </p:nvSpPr>
        <p:spPr>
          <a:xfrm>
            <a:off x="720000" y="1143700"/>
            <a:ext cx="3330000" cy="795900"/>
          </a:xfrm>
          <a:prstGeom prst="rect">
            <a:avLst/>
          </a:prstGeom>
        </p:spPr>
        <p:txBody>
          <a:bodyPr anchorCtr="0" anchor="ctr" bIns="0" lIns="0" spcFirstLastPara="1" rIns="0" wrap="square" tIns="0">
            <a:noAutofit/>
          </a:bodyPr>
          <a:lstStyle>
            <a:lvl1pPr lvl="0" rtl="0" algn="ctr">
              <a:spcBef>
                <a:spcPts val="0"/>
              </a:spcBef>
              <a:spcAft>
                <a:spcPts val="0"/>
              </a:spcAft>
              <a:buSzPts val="12000"/>
              <a:buNone/>
              <a:defRPr sz="4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51" name="Google Shape;651;p22"/>
          <p:cNvSpPr txBox="1"/>
          <p:nvPr>
            <p:ph hasCustomPrompt="1" idx="2" type="title"/>
          </p:nvPr>
        </p:nvSpPr>
        <p:spPr>
          <a:xfrm>
            <a:off x="720000" y="2946225"/>
            <a:ext cx="3330000" cy="795900"/>
          </a:xfrm>
          <a:prstGeom prst="rect">
            <a:avLst/>
          </a:prstGeom>
        </p:spPr>
        <p:txBody>
          <a:bodyPr anchorCtr="0" anchor="ctr" bIns="0" lIns="0" spcFirstLastPara="1" rIns="0" wrap="square" tIns="0">
            <a:noAutofit/>
          </a:bodyPr>
          <a:lstStyle>
            <a:lvl1pPr lvl="0" rtl="0" algn="ctr">
              <a:spcBef>
                <a:spcPts val="0"/>
              </a:spcBef>
              <a:spcAft>
                <a:spcPts val="0"/>
              </a:spcAft>
              <a:buSzPts val="12000"/>
              <a:buNone/>
              <a:defRPr sz="4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52" name="Google Shape;652;p22"/>
          <p:cNvSpPr txBox="1"/>
          <p:nvPr>
            <p:ph hasCustomPrompt="1" idx="3" type="title"/>
          </p:nvPr>
        </p:nvSpPr>
        <p:spPr>
          <a:xfrm>
            <a:off x="5094000" y="2946225"/>
            <a:ext cx="3330000" cy="795900"/>
          </a:xfrm>
          <a:prstGeom prst="rect">
            <a:avLst/>
          </a:prstGeom>
        </p:spPr>
        <p:txBody>
          <a:bodyPr anchorCtr="0" anchor="ctr" bIns="0" lIns="0" spcFirstLastPara="1" rIns="0" wrap="square" tIns="0">
            <a:noAutofit/>
          </a:bodyPr>
          <a:lstStyle>
            <a:lvl1pPr lvl="0" rtl="0" algn="ctr">
              <a:spcBef>
                <a:spcPts val="0"/>
              </a:spcBef>
              <a:spcAft>
                <a:spcPts val="0"/>
              </a:spcAft>
              <a:buSzPts val="12000"/>
              <a:buNone/>
              <a:defRPr sz="4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53" name="Google Shape;653;p22"/>
          <p:cNvSpPr txBox="1"/>
          <p:nvPr>
            <p:ph idx="1" type="subTitle"/>
          </p:nvPr>
        </p:nvSpPr>
        <p:spPr>
          <a:xfrm>
            <a:off x="720000" y="1939588"/>
            <a:ext cx="2939400" cy="410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654" name="Google Shape;654;p22"/>
          <p:cNvSpPr txBox="1"/>
          <p:nvPr>
            <p:ph idx="4" type="subTitle"/>
          </p:nvPr>
        </p:nvSpPr>
        <p:spPr>
          <a:xfrm>
            <a:off x="720000" y="3742100"/>
            <a:ext cx="2939400" cy="410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655" name="Google Shape;655;p22"/>
          <p:cNvSpPr txBox="1"/>
          <p:nvPr>
            <p:ph idx="5" type="subTitle"/>
          </p:nvPr>
        </p:nvSpPr>
        <p:spPr>
          <a:xfrm>
            <a:off x="5291700" y="3742125"/>
            <a:ext cx="3132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2">
  <p:cSld name="CUSTOM_9">
    <p:spTree>
      <p:nvGrpSpPr>
        <p:cNvPr id="656" name="Shape 656"/>
        <p:cNvGrpSpPr/>
        <p:nvPr/>
      </p:nvGrpSpPr>
      <p:grpSpPr>
        <a:xfrm>
          <a:off x="0" y="0"/>
          <a:ext cx="0" cy="0"/>
          <a:chOff x="0" y="0"/>
          <a:chExt cx="0" cy="0"/>
        </a:xfrm>
      </p:grpSpPr>
      <p:grpSp>
        <p:nvGrpSpPr>
          <p:cNvPr id="657" name="Google Shape;657;p23"/>
          <p:cNvGrpSpPr/>
          <p:nvPr/>
        </p:nvGrpSpPr>
        <p:grpSpPr>
          <a:xfrm>
            <a:off x="-174525" y="-22399"/>
            <a:ext cx="9487164" cy="5193049"/>
            <a:chOff x="-174525" y="-22399"/>
            <a:chExt cx="9487164" cy="5193049"/>
          </a:xfrm>
        </p:grpSpPr>
        <p:sp>
          <p:nvSpPr>
            <p:cNvPr id="658" name="Google Shape;658;p23"/>
            <p:cNvSpPr/>
            <p:nvPr/>
          </p:nvSpPr>
          <p:spPr>
            <a:xfrm>
              <a:off x="-174525" y="-22399"/>
              <a:ext cx="9487164" cy="5188298"/>
            </a:xfrm>
            <a:custGeom>
              <a:rect b="b" l="l" r="r" t="t"/>
              <a:pathLst>
                <a:path extrusionOk="0" h="144360" w="264469">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9" name="Google Shape;659;p23"/>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nvGrpSpPr>
            <p:cNvPr id="660" name="Google Shape;660;p23"/>
            <p:cNvGrpSpPr/>
            <p:nvPr/>
          </p:nvGrpSpPr>
          <p:grpSpPr>
            <a:xfrm>
              <a:off x="263005" y="845117"/>
              <a:ext cx="3790149" cy="3960313"/>
              <a:chOff x="263005" y="845117"/>
              <a:chExt cx="3790149" cy="3960313"/>
            </a:xfrm>
          </p:grpSpPr>
          <p:sp>
            <p:nvSpPr>
              <p:cNvPr id="661" name="Google Shape;661;p23"/>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3"/>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3"/>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3"/>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3"/>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3"/>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3"/>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3"/>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3"/>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3"/>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3"/>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3"/>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3"/>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3"/>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3"/>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 name="Google Shape;676;p23"/>
            <p:cNvGrpSpPr/>
            <p:nvPr/>
          </p:nvGrpSpPr>
          <p:grpSpPr>
            <a:xfrm>
              <a:off x="5055305" y="845117"/>
              <a:ext cx="3790149" cy="3960313"/>
              <a:chOff x="263005" y="845117"/>
              <a:chExt cx="3790149" cy="3960313"/>
            </a:xfrm>
          </p:grpSpPr>
          <p:sp>
            <p:nvSpPr>
              <p:cNvPr id="677" name="Google Shape;677;p23"/>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3"/>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3"/>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3"/>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3"/>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3"/>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3"/>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3"/>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3"/>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3"/>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3"/>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3"/>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3"/>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3"/>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3"/>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92" name="Google Shape;692;p23"/>
            <p:cNvCxnSpPr/>
            <p:nvPr/>
          </p:nvCxnSpPr>
          <p:spPr>
            <a:xfrm>
              <a:off x="4625700" y="540000"/>
              <a:ext cx="4679100" cy="0"/>
            </a:xfrm>
            <a:prstGeom prst="straightConnector1">
              <a:avLst/>
            </a:prstGeom>
            <a:noFill/>
            <a:ln cap="flat" cmpd="sng" w="9525">
              <a:solidFill>
                <a:srgbClr val="6D9EEB"/>
              </a:solidFill>
              <a:prstDash val="solid"/>
              <a:round/>
              <a:headEnd len="med" w="med" type="none"/>
              <a:tailEnd len="med" w="med" type="none"/>
            </a:ln>
          </p:spPr>
        </p:cxnSp>
        <p:cxnSp>
          <p:nvCxnSpPr>
            <p:cNvPr id="693" name="Google Shape;693;p23"/>
            <p:cNvCxnSpPr/>
            <p:nvPr/>
          </p:nvCxnSpPr>
          <p:spPr>
            <a:xfrm>
              <a:off x="40493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694" name="Google Shape;694;p23"/>
            <p:cNvCxnSpPr/>
            <p:nvPr/>
          </p:nvCxnSpPr>
          <p:spPr>
            <a:xfrm>
              <a:off x="41129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695" name="Google Shape;695;p23"/>
            <p:cNvCxnSpPr/>
            <p:nvPr/>
          </p:nvCxnSpPr>
          <p:spPr>
            <a:xfrm>
              <a:off x="49917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696" name="Google Shape;696;p23"/>
            <p:cNvCxnSpPr/>
            <p:nvPr/>
          </p:nvCxnSpPr>
          <p:spPr>
            <a:xfrm>
              <a:off x="50553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697" name="Google Shape;697;p23"/>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sp>
        <p:nvSpPr>
          <p:cNvPr id="698" name="Google Shape;698;p23"/>
          <p:cNvSpPr txBox="1"/>
          <p:nvPr>
            <p:ph idx="1" type="subTitle"/>
          </p:nvPr>
        </p:nvSpPr>
        <p:spPr>
          <a:xfrm>
            <a:off x="720000" y="2633338"/>
            <a:ext cx="2073600" cy="159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699" name="Google Shape;699;p23"/>
          <p:cNvSpPr txBox="1"/>
          <p:nvPr>
            <p:ph type="title"/>
          </p:nvPr>
        </p:nvSpPr>
        <p:spPr>
          <a:xfrm>
            <a:off x="720000" y="1452200"/>
            <a:ext cx="1621200" cy="993600"/>
          </a:xfrm>
          <a:prstGeom prst="rect">
            <a:avLst/>
          </a:prstGeom>
        </p:spPr>
        <p:txBody>
          <a:bodyPr anchorCtr="0" anchor="ctr" bIns="0" lIns="0" spcFirstLastPara="1" rIns="0" wrap="square" tIns="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0">
    <p:spTree>
      <p:nvGrpSpPr>
        <p:cNvPr id="700" name="Shape 700"/>
        <p:cNvGrpSpPr/>
        <p:nvPr/>
      </p:nvGrpSpPr>
      <p:grpSpPr>
        <a:xfrm>
          <a:off x="0" y="0"/>
          <a:ext cx="0" cy="0"/>
          <a:chOff x="0" y="0"/>
          <a:chExt cx="0" cy="0"/>
        </a:xfrm>
      </p:grpSpPr>
      <p:grpSp>
        <p:nvGrpSpPr>
          <p:cNvPr id="701" name="Google Shape;701;p24"/>
          <p:cNvGrpSpPr/>
          <p:nvPr/>
        </p:nvGrpSpPr>
        <p:grpSpPr>
          <a:xfrm>
            <a:off x="-1700" y="329"/>
            <a:ext cx="9147400" cy="5142843"/>
            <a:chOff x="238125" y="854700"/>
            <a:chExt cx="7142500" cy="4015650"/>
          </a:xfrm>
        </p:grpSpPr>
        <p:sp>
          <p:nvSpPr>
            <p:cNvPr id="702" name="Google Shape;702;p24"/>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4"/>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4"/>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4"/>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4"/>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4"/>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4"/>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4"/>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4"/>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4"/>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4"/>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4"/>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4"/>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4"/>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4"/>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4"/>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4"/>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4"/>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4"/>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21" name="Google Shape;721;p24"/>
          <p:cNvCxnSpPr/>
          <p:nvPr/>
        </p:nvCxnSpPr>
        <p:spPr>
          <a:xfrm>
            <a:off x="-62550" y="540000"/>
            <a:ext cx="9269100" cy="0"/>
          </a:xfrm>
          <a:prstGeom prst="straightConnector1">
            <a:avLst/>
          </a:prstGeom>
          <a:noFill/>
          <a:ln cap="flat" cmpd="sng" w="9525">
            <a:solidFill>
              <a:srgbClr val="6D9EEB"/>
            </a:solidFill>
            <a:prstDash val="solid"/>
            <a:round/>
            <a:headEnd len="med" w="med" type="none"/>
            <a:tailEnd len="med" w="med" type="none"/>
          </a:ln>
        </p:spPr>
      </p:cxnSp>
      <p:sp>
        <p:nvSpPr>
          <p:cNvPr id="722" name="Google Shape;722;p24"/>
          <p:cNvSpPr/>
          <p:nvPr/>
        </p:nvSpPr>
        <p:spPr>
          <a:xfrm>
            <a:off x="-14550" y="5010825"/>
            <a:ext cx="9160200" cy="156300"/>
          </a:xfrm>
          <a:prstGeom prst="rect">
            <a:avLst/>
          </a:pr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4"/>
          <p:cNvSpPr txBox="1"/>
          <p:nvPr>
            <p:ph type="ctrTitle"/>
          </p:nvPr>
        </p:nvSpPr>
        <p:spPr>
          <a:xfrm>
            <a:off x="2351875" y="540000"/>
            <a:ext cx="4440300" cy="929100"/>
          </a:xfrm>
          <a:prstGeom prst="rect">
            <a:avLst/>
          </a:prstGeom>
        </p:spPr>
        <p:txBody>
          <a:bodyPr anchorCtr="0" anchor="ctr" bIns="0" lIns="0" spcFirstLastPara="1" rIns="0" wrap="square" tIns="0">
            <a:noAutofit/>
          </a:bodyPr>
          <a:lstStyle>
            <a:lvl1pPr lvl="0" rtl="0" algn="ctr">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24" name="Google Shape;724;p24"/>
          <p:cNvSpPr txBox="1"/>
          <p:nvPr/>
        </p:nvSpPr>
        <p:spPr>
          <a:xfrm>
            <a:off x="2422213" y="3744575"/>
            <a:ext cx="4299600" cy="633000"/>
          </a:xfrm>
          <a:prstGeom prst="rect">
            <a:avLst/>
          </a:prstGeom>
          <a:noFill/>
          <a:ln>
            <a:noFill/>
          </a:ln>
        </p:spPr>
        <p:txBody>
          <a:bodyPr anchorCtr="0" anchor="t" bIns="91425" lIns="91425" spcFirstLastPara="1" rIns="91425" wrap="square" tIns="91425">
            <a:noAutofit/>
          </a:bodyPr>
          <a:lstStyle/>
          <a:p>
            <a:pPr indent="0" lvl="0" marL="0" rtl="0" algn="ctr">
              <a:lnSpc>
                <a:spcPct val="90000"/>
              </a:lnSpc>
              <a:spcBef>
                <a:spcPts val="0"/>
              </a:spcBef>
              <a:spcAft>
                <a:spcPts val="0"/>
              </a:spcAft>
              <a:buNone/>
            </a:pPr>
            <a:r>
              <a:rPr lang="en" sz="1200">
                <a:solidFill>
                  <a:schemeClr val="dk2"/>
                </a:solidFill>
                <a:latin typeface="Muli"/>
                <a:ea typeface="Muli"/>
                <a:cs typeface="Muli"/>
                <a:sym typeface="Muli"/>
              </a:rPr>
              <a:t>CREDITS: This presentation template was created by </a:t>
            </a:r>
            <a:r>
              <a:rPr lang="en" sz="1200">
                <a:solidFill>
                  <a:schemeClr val="dk2"/>
                </a:solidFill>
                <a:uFill>
                  <a:noFill/>
                </a:uFill>
                <a:latin typeface="Muli"/>
                <a:ea typeface="Muli"/>
                <a:cs typeface="Muli"/>
                <a:sym typeface="Muli"/>
                <a:hlinkClick r:id="rId2">
                  <a:extLst>
                    <a:ext uri="{A12FA001-AC4F-418D-AE19-62706E023703}">
                      <ahyp:hlinkClr val="tx"/>
                    </a:ext>
                  </a:extLst>
                </a:hlinkClick>
              </a:rPr>
              <a:t>Slidesgo</a:t>
            </a:r>
            <a:r>
              <a:rPr lang="en" sz="1200">
                <a:solidFill>
                  <a:schemeClr val="dk2"/>
                </a:solidFill>
                <a:latin typeface="Muli"/>
                <a:ea typeface="Muli"/>
                <a:cs typeface="Muli"/>
                <a:sym typeface="Muli"/>
              </a:rPr>
              <a:t>, including icons by </a:t>
            </a:r>
            <a:r>
              <a:rPr lang="en" sz="1200">
                <a:solidFill>
                  <a:schemeClr val="dk2"/>
                </a:solidFill>
                <a:uFill>
                  <a:noFill/>
                </a:uFill>
                <a:latin typeface="Muli"/>
                <a:ea typeface="Muli"/>
                <a:cs typeface="Muli"/>
                <a:sym typeface="Muli"/>
                <a:hlinkClick r:id="rId3">
                  <a:extLst>
                    <a:ext uri="{A12FA001-AC4F-418D-AE19-62706E023703}">
                      <ahyp:hlinkClr val="tx"/>
                    </a:ext>
                  </a:extLst>
                </a:hlinkClick>
              </a:rPr>
              <a:t>Flaticon</a:t>
            </a:r>
            <a:r>
              <a:rPr lang="en" sz="1200">
                <a:solidFill>
                  <a:schemeClr val="dk2"/>
                </a:solidFill>
                <a:latin typeface="Muli"/>
                <a:ea typeface="Muli"/>
                <a:cs typeface="Muli"/>
                <a:sym typeface="Muli"/>
              </a:rPr>
              <a:t>, and infographics &amp; images by </a:t>
            </a:r>
            <a:r>
              <a:rPr lang="en" sz="1200">
                <a:solidFill>
                  <a:schemeClr val="dk2"/>
                </a:solidFill>
                <a:uFill>
                  <a:noFill/>
                </a:uFill>
                <a:latin typeface="Muli"/>
                <a:ea typeface="Muli"/>
                <a:cs typeface="Muli"/>
                <a:sym typeface="Muli"/>
                <a:hlinkClick r:id="rId4">
                  <a:extLst>
                    <a:ext uri="{A12FA001-AC4F-418D-AE19-62706E023703}">
                      <ahyp:hlinkClr val="tx"/>
                    </a:ext>
                  </a:extLst>
                </a:hlinkClick>
              </a:rPr>
              <a:t>Freepik</a:t>
            </a:r>
            <a:r>
              <a:rPr lang="en" sz="1200">
                <a:solidFill>
                  <a:schemeClr val="dk2"/>
                </a:solidFill>
                <a:latin typeface="Muli"/>
                <a:ea typeface="Muli"/>
                <a:cs typeface="Muli"/>
                <a:sym typeface="Muli"/>
              </a:rPr>
              <a:t>. </a:t>
            </a:r>
            <a:endParaRPr sz="1200">
              <a:solidFill>
                <a:schemeClr val="dk2"/>
              </a:solidFill>
              <a:latin typeface="Muli"/>
              <a:ea typeface="Muli"/>
              <a:cs typeface="Muli"/>
              <a:sym typeface="Muli"/>
            </a:endParaRPr>
          </a:p>
        </p:txBody>
      </p:sp>
      <p:sp>
        <p:nvSpPr>
          <p:cNvPr id="725" name="Google Shape;725;p24"/>
          <p:cNvSpPr txBox="1"/>
          <p:nvPr>
            <p:ph idx="1" type="subTitle"/>
          </p:nvPr>
        </p:nvSpPr>
        <p:spPr>
          <a:xfrm>
            <a:off x="2955600" y="2001450"/>
            <a:ext cx="3232800" cy="1778400"/>
          </a:xfrm>
          <a:prstGeom prst="rect">
            <a:avLst/>
          </a:prstGeom>
        </p:spPr>
        <p:txBody>
          <a:bodyPr anchorCtr="0" anchor="ctr" bIns="91425" lIns="91425" spcFirstLastPara="1" rIns="91425" wrap="square" tIns="91425">
            <a:noAutofit/>
          </a:bodyPr>
          <a:lstStyle>
            <a:lvl1pPr lvl="0" rtl="0" algn="ctr">
              <a:lnSpc>
                <a:spcPct val="90000"/>
              </a:lnSpc>
              <a:spcBef>
                <a:spcPts val="0"/>
              </a:spcBef>
              <a:spcAft>
                <a:spcPts val="0"/>
              </a:spcAft>
              <a:buSzPts val="2800"/>
              <a:buNone/>
              <a:defRPr>
                <a:latin typeface="Merriweather"/>
                <a:ea typeface="Merriweather"/>
                <a:cs typeface="Merriweather"/>
                <a:sym typeface="Merriweather"/>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726" name="Google Shape;726;p24"/>
          <p:cNvGrpSpPr/>
          <p:nvPr/>
        </p:nvGrpSpPr>
        <p:grpSpPr>
          <a:xfrm rot="697126">
            <a:off x="8218474" y="-369190"/>
            <a:ext cx="1305393" cy="1346461"/>
            <a:chOff x="1492000" y="427450"/>
            <a:chExt cx="1188000" cy="1225375"/>
          </a:xfrm>
        </p:grpSpPr>
        <p:sp>
          <p:nvSpPr>
            <p:cNvPr id="727" name="Google Shape;727;p24"/>
            <p:cNvSpPr/>
            <p:nvPr/>
          </p:nvSpPr>
          <p:spPr>
            <a:xfrm>
              <a:off x="1492000" y="427450"/>
              <a:ext cx="1188000" cy="1225375"/>
            </a:xfrm>
            <a:custGeom>
              <a:rect b="b" l="l" r="r" t="t"/>
              <a:pathLst>
                <a:path extrusionOk="0" h="49015" w="4752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4"/>
            <p:cNvSpPr/>
            <p:nvPr/>
          </p:nvSpPr>
          <p:spPr>
            <a:xfrm>
              <a:off x="1505775" y="444875"/>
              <a:ext cx="1157925" cy="1185100"/>
            </a:xfrm>
            <a:custGeom>
              <a:rect b="b" l="l" r="r" t="t"/>
              <a:pathLst>
                <a:path extrusionOk="0" h="47404" w="46317">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4"/>
            <p:cNvSpPr/>
            <p:nvPr/>
          </p:nvSpPr>
          <p:spPr>
            <a:xfrm>
              <a:off x="1631725" y="1023800"/>
              <a:ext cx="932975" cy="17650"/>
            </a:xfrm>
            <a:custGeom>
              <a:rect b="b" l="l" r="r" t="t"/>
              <a:pathLst>
                <a:path extrusionOk="0" h="706" w="37319">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4"/>
            <p:cNvSpPr/>
            <p:nvPr/>
          </p:nvSpPr>
          <p:spPr>
            <a:xfrm>
              <a:off x="1633600" y="849000"/>
              <a:ext cx="924200" cy="26400"/>
            </a:xfrm>
            <a:custGeom>
              <a:rect b="b" l="l" r="r" t="t"/>
              <a:pathLst>
                <a:path extrusionOk="0" h="1056" w="36968">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4"/>
            <p:cNvSpPr/>
            <p:nvPr/>
          </p:nvSpPr>
          <p:spPr>
            <a:xfrm>
              <a:off x="1624825" y="765850"/>
              <a:ext cx="931725" cy="15325"/>
            </a:xfrm>
            <a:custGeom>
              <a:rect b="b" l="l" r="r" t="t"/>
              <a:pathLst>
                <a:path extrusionOk="0" h="613" w="37269">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4"/>
            <p:cNvSpPr/>
            <p:nvPr/>
          </p:nvSpPr>
          <p:spPr>
            <a:xfrm>
              <a:off x="1617300" y="1111525"/>
              <a:ext cx="938000" cy="28850"/>
            </a:xfrm>
            <a:custGeom>
              <a:rect b="b" l="l" r="r" t="t"/>
              <a:pathLst>
                <a:path extrusionOk="0" h="1154" w="3752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4"/>
            <p:cNvSpPr/>
            <p:nvPr/>
          </p:nvSpPr>
          <p:spPr>
            <a:xfrm>
              <a:off x="1624825" y="1206075"/>
              <a:ext cx="921075" cy="16000"/>
            </a:xfrm>
            <a:custGeom>
              <a:rect b="b" l="l" r="r" t="t"/>
              <a:pathLst>
                <a:path extrusionOk="0" h="640" w="36843">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4"/>
            <p:cNvSpPr/>
            <p:nvPr/>
          </p:nvSpPr>
          <p:spPr>
            <a:xfrm>
              <a:off x="1625450" y="1448675"/>
              <a:ext cx="923575" cy="33500"/>
            </a:xfrm>
            <a:custGeom>
              <a:rect b="b" l="l" r="r" t="t"/>
              <a:pathLst>
                <a:path extrusionOk="0" h="1340" w="36943">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4"/>
            <p:cNvSpPr/>
            <p:nvPr/>
          </p:nvSpPr>
          <p:spPr>
            <a:xfrm>
              <a:off x="1624200" y="934225"/>
              <a:ext cx="919200" cy="21800"/>
            </a:xfrm>
            <a:custGeom>
              <a:rect b="b" l="l" r="r" t="t"/>
              <a:pathLst>
                <a:path extrusionOk="0" h="872" w="36768">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4"/>
            <p:cNvSpPr/>
            <p:nvPr/>
          </p:nvSpPr>
          <p:spPr>
            <a:xfrm>
              <a:off x="1629200" y="1281975"/>
              <a:ext cx="912325" cy="25100"/>
            </a:xfrm>
            <a:custGeom>
              <a:rect b="b" l="l" r="r" t="t"/>
              <a:pathLst>
                <a:path extrusionOk="0" h="1004" w="36493">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4"/>
            <p:cNvSpPr/>
            <p:nvPr/>
          </p:nvSpPr>
          <p:spPr>
            <a:xfrm>
              <a:off x="1621075" y="1360300"/>
              <a:ext cx="919825" cy="23325"/>
            </a:xfrm>
            <a:custGeom>
              <a:rect b="b" l="l" r="r" t="t"/>
              <a:pathLst>
                <a:path extrusionOk="0" h="933" w="36793">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3">
  <p:cSld name="CUSTOM_9_1">
    <p:spTree>
      <p:nvGrpSpPr>
        <p:cNvPr id="738" name="Shape 738"/>
        <p:cNvGrpSpPr/>
        <p:nvPr/>
      </p:nvGrpSpPr>
      <p:grpSpPr>
        <a:xfrm>
          <a:off x="0" y="0"/>
          <a:ext cx="0" cy="0"/>
          <a:chOff x="0" y="0"/>
          <a:chExt cx="0" cy="0"/>
        </a:xfrm>
      </p:grpSpPr>
      <p:grpSp>
        <p:nvGrpSpPr>
          <p:cNvPr id="739" name="Google Shape;739;p25"/>
          <p:cNvGrpSpPr/>
          <p:nvPr/>
        </p:nvGrpSpPr>
        <p:grpSpPr>
          <a:xfrm>
            <a:off x="-174525" y="-22399"/>
            <a:ext cx="9487164" cy="5193049"/>
            <a:chOff x="-174525" y="-22399"/>
            <a:chExt cx="9487164" cy="5193049"/>
          </a:xfrm>
        </p:grpSpPr>
        <p:sp>
          <p:nvSpPr>
            <p:cNvPr id="740" name="Google Shape;740;p25"/>
            <p:cNvSpPr/>
            <p:nvPr/>
          </p:nvSpPr>
          <p:spPr>
            <a:xfrm>
              <a:off x="-174525" y="-22399"/>
              <a:ext cx="9487164" cy="5188298"/>
            </a:xfrm>
            <a:custGeom>
              <a:rect b="b" l="l" r="r" t="t"/>
              <a:pathLst>
                <a:path extrusionOk="0" h="144360" w="264469">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1" name="Google Shape;741;p25"/>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nvGrpSpPr>
            <p:cNvPr id="742" name="Google Shape;742;p25"/>
            <p:cNvGrpSpPr/>
            <p:nvPr/>
          </p:nvGrpSpPr>
          <p:grpSpPr>
            <a:xfrm>
              <a:off x="263005" y="845117"/>
              <a:ext cx="3790149" cy="3960313"/>
              <a:chOff x="263005" y="845117"/>
              <a:chExt cx="3790149" cy="3960313"/>
            </a:xfrm>
          </p:grpSpPr>
          <p:sp>
            <p:nvSpPr>
              <p:cNvPr id="743" name="Google Shape;743;p25"/>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5"/>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5"/>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5"/>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5"/>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5"/>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5"/>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5"/>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5"/>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5"/>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5"/>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5"/>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5"/>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5"/>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5"/>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 name="Google Shape;758;p25"/>
            <p:cNvGrpSpPr/>
            <p:nvPr/>
          </p:nvGrpSpPr>
          <p:grpSpPr>
            <a:xfrm>
              <a:off x="5055305" y="845117"/>
              <a:ext cx="3790149" cy="3960313"/>
              <a:chOff x="263005" y="845117"/>
              <a:chExt cx="3790149" cy="3960313"/>
            </a:xfrm>
          </p:grpSpPr>
          <p:sp>
            <p:nvSpPr>
              <p:cNvPr id="759" name="Google Shape;759;p25"/>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5"/>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5"/>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5"/>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5"/>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5"/>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5"/>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5"/>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5"/>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5"/>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5"/>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5"/>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5"/>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5"/>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5"/>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74" name="Google Shape;774;p25"/>
            <p:cNvCxnSpPr/>
            <p:nvPr/>
          </p:nvCxnSpPr>
          <p:spPr>
            <a:xfrm>
              <a:off x="4625700" y="540000"/>
              <a:ext cx="4679100" cy="0"/>
            </a:xfrm>
            <a:prstGeom prst="straightConnector1">
              <a:avLst/>
            </a:prstGeom>
            <a:noFill/>
            <a:ln cap="flat" cmpd="sng" w="9525">
              <a:solidFill>
                <a:srgbClr val="6D9EEB"/>
              </a:solidFill>
              <a:prstDash val="solid"/>
              <a:round/>
              <a:headEnd len="med" w="med" type="none"/>
              <a:tailEnd len="med" w="med" type="none"/>
            </a:ln>
          </p:spPr>
        </p:cxnSp>
        <p:cxnSp>
          <p:nvCxnSpPr>
            <p:cNvPr id="775" name="Google Shape;775;p25"/>
            <p:cNvCxnSpPr/>
            <p:nvPr/>
          </p:nvCxnSpPr>
          <p:spPr>
            <a:xfrm>
              <a:off x="40493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776" name="Google Shape;776;p25"/>
            <p:cNvCxnSpPr/>
            <p:nvPr/>
          </p:nvCxnSpPr>
          <p:spPr>
            <a:xfrm>
              <a:off x="41129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777" name="Google Shape;777;p25"/>
            <p:cNvCxnSpPr/>
            <p:nvPr/>
          </p:nvCxnSpPr>
          <p:spPr>
            <a:xfrm>
              <a:off x="49917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778" name="Google Shape;778;p25"/>
            <p:cNvCxnSpPr/>
            <p:nvPr/>
          </p:nvCxnSpPr>
          <p:spPr>
            <a:xfrm>
              <a:off x="50553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779" name="Google Shape;779;p25"/>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sp>
        <p:nvSpPr>
          <p:cNvPr id="780" name="Google Shape;780;p25"/>
          <p:cNvSpPr txBox="1"/>
          <p:nvPr>
            <p:ph idx="1" type="subTitle"/>
          </p:nvPr>
        </p:nvSpPr>
        <p:spPr>
          <a:xfrm>
            <a:off x="6302975" y="2571750"/>
            <a:ext cx="2121300" cy="159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781" name="Google Shape;781;p25"/>
          <p:cNvSpPr txBox="1"/>
          <p:nvPr>
            <p:ph type="title"/>
          </p:nvPr>
        </p:nvSpPr>
        <p:spPr>
          <a:xfrm>
            <a:off x="6682500" y="1452213"/>
            <a:ext cx="1741500" cy="993600"/>
          </a:xfrm>
          <a:prstGeom prst="rect">
            <a:avLst/>
          </a:prstGeom>
        </p:spPr>
        <p:txBody>
          <a:bodyPr anchorCtr="0" anchor="ctr" bIns="0" lIns="0" spcFirstLastPara="1" rIns="0" wrap="square" tIns="0">
            <a:noAutofit/>
          </a:bodyPr>
          <a:lstStyle>
            <a:lvl1pPr lvl="0" rtl="0" algn="r">
              <a:spcBef>
                <a:spcPts val="0"/>
              </a:spcBef>
              <a:spcAft>
                <a:spcPts val="0"/>
              </a:spcAft>
              <a:buSzPts val="30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782" name="Shape 782"/>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86" name="Shape 78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3" name="Shape 53"/>
        <p:cNvGrpSpPr/>
        <p:nvPr/>
      </p:nvGrpSpPr>
      <p:grpSpPr>
        <a:xfrm>
          <a:off x="0" y="0"/>
          <a:ext cx="0" cy="0"/>
          <a:chOff x="0" y="0"/>
          <a:chExt cx="0" cy="0"/>
        </a:xfrm>
      </p:grpSpPr>
      <p:sp>
        <p:nvSpPr>
          <p:cNvPr id="54" name="Google Shape;54;p4"/>
          <p:cNvSpPr/>
          <p:nvPr/>
        </p:nvSpPr>
        <p:spPr>
          <a:xfrm>
            <a:off x="8740343" y="1780347"/>
            <a:ext cx="20479" cy="58449"/>
          </a:xfrm>
          <a:custGeom>
            <a:rect b="b" l="l" r="r" t="t"/>
            <a:pathLst>
              <a:path extrusionOk="0" h="1403" w="488">
                <a:moveTo>
                  <a:pt x="249" y="0"/>
                </a:moveTo>
                <a:cubicBezTo>
                  <a:pt x="193" y="0"/>
                  <a:pt x="139" y="35"/>
                  <a:pt x="118" y="90"/>
                </a:cubicBezTo>
                <a:cubicBezTo>
                  <a:pt x="73" y="190"/>
                  <a:pt x="46" y="289"/>
                  <a:pt x="28" y="397"/>
                </a:cubicBezTo>
                <a:cubicBezTo>
                  <a:pt x="19" y="442"/>
                  <a:pt x="1" y="496"/>
                  <a:pt x="19" y="541"/>
                </a:cubicBezTo>
                <a:cubicBezTo>
                  <a:pt x="19" y="559"/>
                  <a:pt x="28" y="568"/>
                  <a:pt x="37" y="586"/>
                </a:cubicBezTo>
                <a:cubicBezTo>
                  <a:pt x="64" y="595"/>
                  <a:pt x="145" y="613"/>
                  <a:pt x="145" y="622"/>
                </a:cubicBezTo>
                <a:cubicBezTo>
                  <a:pt x="145" y="631"/>
                  <a:pt x="100" y="649"/>
                  <a:pt x="73" y="658"/>
                </a:cubicBezTo>
                <a:cubicBezTo>
                  <a:pt x="37" y="667"/>
                  <a:pt x="46" y="685"/>
                  <a:pt x="46" y="694"/>
                </a:cubicBezTo>
                <a:cubicBezTo>
                  <a:pt x="37" y="902"/>
                  <a:pt x="46" y="1100"/>
                  <a:pt x="109" y="1307"/>
                </a:cubicBezTo>
                <a:cubicBezTo>
                  <a:pt x="118" y="1343"/>
                  <a:pt x="154" y="1379"/>
                  <a:pt x="190" y="1397"/>
                </a:cubicBezTo>
                <a:cubicBezTo>
                  <a:pt x="203" y="1401"/>
                  <a:pt x="215" y="1402"/>
                  <a:pt x="228" y="1402"/>
                </a:cubicBezTo>
                <a:cubicBezTo>
                  <a:pt x="289" y="1402"/>
                  <a:pt x="348" y="1367"/>
                  <a:pt x="371" y="1307"/>
                </a:cubicBezTo>
                <a:cubicBezTo>
                  <a:pt x="434" y="1109"/>
                  <a:pt x="443" y="902"/>
                  <a:pt x="443" y="703"/>
                </a:cubicBezTo>
                <a:cubicBezTo>
                  <a:pt x="443" y="685"/>
                  <a:pt x="452" y="676"/>
                  <a:pt x="416" y="658"/>
                </a:cubicBezTo>
                <a:cubicBezTo>
                  <a:pt x="389" y="649"/>
                  <a:pt x="344" y="640"/>
                  <a:pt x="344" y="622"/>
                </a:cubicBezTo>
                <a:cubicBezTo>
                  <a:pt x="344" y="613"/>
                  <a:pt x="425" y="595"/>
                  <a:pt x="443" y="586"/>
                </a:cubicBezTo>
                <a:cubicBezTo>
                  <a:pt x="461" y="577"/>
                  <a:pt x="470" y="559"/>
                  <a:pt x="470" y="550"/>
                </a:cubicBezTo>
                <a:cubicBezTo>
                  <a:pt x="488" y="496"/>
                  <a:pt x="470" y="451"/>
                  <a:pt x="461" y="397"/>
                </a:cubicBezTo>
                <a:cubicBezTo>
                  <a:pt x="443" y="298"/>
                  <a:pt x="416" y="190"/>
                  <a:pt x="380" y="90"/>
                </a:cubicBezTo>
                <a:cubicBezTo>
                  <a:pt x="362" y="54"/>
                  <a:pt x="335" y="27"/>
                  <a:pt x="298" y="9"/>
                </a:cubicBezTo>
                <a:cubicBezTo>
                  <a:pt x="282" y="3"/>
                  <a:pt x="266" y="0"/>
                  <a:pt x="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 name="Google Shape;55;p4"/>
          <p:cNvGrpSpPr/>
          <p:nvPr/>
        </p:nvGrpSpPr>
        <p:grpSpPr>
          <a:xfrm>
            <a:off x="-1700" y="329"/>
            <a:ext cx="9147400" cy="5142843"/>
            <a:chOff x="238125" y="854700"/>
            <a:chExt cx="7142500" cy="4015650"/>
          </a:xfrm>
        </p:grpSpPr>
        <p:sp>
          <p:nvSpPr>
            <p:cNvPr id="56" name="Google Shape;56;p4"/>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4"/>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4"/>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4"/>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4"/>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4"/>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4"/>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4"/>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4"/>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4"/>
            <p:cNvSpPr/>
            <p:nvPr/>
          </p:nvSpPr>
          <p:spPr>
            <a:xfrm>
              <a:off x="561875" y="10727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4"/>
            <p:cNvSpPr/>
            <p:nvPr/>
          </p:nvSpPr>
          <p:spPr>
            <a:xfrm>
              <a:off x="561875" y="12703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4"/>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4"/>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4"/>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4"/>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4"/>
            <p:cNvSpPr/>
            <p:nvPr/>
          </p:nvSpPr>
          <p:spPr>
            <a:xfrm>
              <a:off x="561875" y="47219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4"/>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4"/>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4"/>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4"/>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4"/>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4"/>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 name="Google Shape;78;p4"/>
          <p:cNvSpPr txBox="1"/>
          <p:nvPr>
            <p:ph type="title"/>
          </p:nvPr>
        </p:nvSpPr>
        <p:spPr>
          <a:xfrm>
            <a:off x="720000" y="540000"/>
            <a:ext cx="7704000" cy="3600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
        <p:nvSpPr>
          <p:cNvPr id="79" name="Google Shape;79;p4"/>
          <p:cNvSpPr txBox="1"/>
          <p:nvPr>
            <p:ph idx="1" type="body"/>
          </p:nvPr>
        </p:nvSpPr>
        <p:spPr>
          <a:xfrm>
            <a:off x="720000" y="1246924"/>
            <a:ext cx="7704000" cy="3440100"/>
          </a:xfrm>
          <a:prstGeom prst="rect">
            <a:avLst/>
          </a:prstGeom>
        </p:spPr>
        <p:txBody>
          <a:bodyPr anchorCtr="0" anchor="t" bIns="91425" lIns="91425" spcFirstLastPara="1" rIns="91425" wrap="square" tIns="91425">
            <a:noAutofit/>
          </a:bodyPr>
          <a:lstStyle>
            <a:lvl1pPr indent="-304800" lvl="0" marL="457200" rtl="0">
              <a:lnSpc>
                <a:spcPct val="85000"/>
              </a:lnSpc>
              <a:spcBef>
                <a:spcPts val="0"/>
              </a:spcBef>
              <a:spcAft>
                <a:spcPts val="0"/>
              </a:spcAft>
              <a:buClr>
                <a:schemeClr val="dk1"/>
              </a:buClr>
              <a:buSzPts val="1200"/>
              <a:buChar char="●"/>
              <a:defRPr sz="1200"/>
            </a:lvl1pPr>
            <a:lvl2pPr indent="-304800" lvl="1" marL="914400" rtl="0">
              <a:spcBef>
                <a:spcPts val="5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80" name="Shape 80"/>
        <p:cNvGrpSpPr/>
        <p:nvPr/>
      </p:nvGrpSpPr>
      <p:grpSpPr>
        <a:xfrm>
          <a:off x="0" y="0"/>
          <a:ext cx="0" cy="0"/>
          <a:chOff x="0" y="0"/>
          <a:chExt cx="0" cy="0"/>
        </a:xfrm>
      </p:grpSpPr>
      <p:grpSp>
        <p:nvGrpSpPr>
          <p:cNvPr id="81" name="Google Shape;81;p5"/>
          <p:cNvGrpSpPr/>
          <p:nvPr/>
        </p:nvGrpSpPr>
        <p:grpSpPr>
          <a:xfrm>
            <a:off x="-174525" y="-22399"/>
            <a:ext cx="9487164" cy="5193049"/>
            <a:chOff x="-174525" y="-22399"/>
            <a:chExt cx="9487164" cy="5193049"/>
          </a:xfrm>
        </p:grpSpPr>
        <p:sp>
          <p:nvSpPr>
            <p:cNvPr id="82" name="Google Shape;82;p5"/>
            <p:cNvSpPr/>
            <p:nvPr/>
          </p:nvSpPr>
          <p:spPr>
            <a:xfrm>
              <a:off x="-174525" y="-22399"/>
              <a:ext cx="9487164" cy="5188298"/>
            </a:xfrm>
            <a:custGeom>
              <a:rect b="b" l="l" r="r" t="t"/>
              <a:pathLst>
                <a:path extrusionOk="0" h="144360" w="264469">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 name="Google Shape;83;p5"/>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nvGrpSpPr>
            <p:cNvPr id="84" name="Google Shape;84;p5"/>
            <p:cNvGrpSpPr/>
            <p:nvPr/>
          </p:nvGrpSpPr>
          <p:grpSpPr>
            <a:xfrm>
              <a:off x="263005" y="845117"/>
              <a:ext cx="3790149" cy="3960313"/>
              <a:chOff x="263005" y="845117"/>
              <a:chExt cx="3790149" cy="3960313"/>
            </a:xfrm>
          </p:grpSpPr>
          <p:sp>
            <p:nvSpPr>
              <p:cNvPr id="85" name="Google Shape;85;p5"/>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5"/>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5"/>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5"/>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5"/>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5"/>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5"/>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5"/>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5"/>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5"/>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5"/>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5"/>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5"/>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5"/>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5"/>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 name="Google Shape;100;p5"/>
            <p:cNvGrpSpPr/>
            <p:nvPr/>
          </p:nvGrpSpPr>
          <p:grpSpPr>
            <a:xfrm>
              <a:off x="5055305" y="845117"/>
              <a:ext cx="3790149" cy="3960313"/>
              <a:chOff x="263005" y="845117"/>
              <a:chExt cx="3790149" cy="3960313"/>
            </a:xfrm>
          </p:grpSpPr>
          <p:sp>
            <p:nvSpPr>
              <p:cNvPr id="101" name="Google Shape;101;p5"/>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5"/>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5"/>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5"/>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5"/>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5"/>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5"/>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5"/>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5"/>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5"/>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5"/>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5"/>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5"/>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5"/>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5"/>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16" name="Google Shape;116;p5"/>
            <p:cNvCxnSpPr/>
            <p:nvPr/>
          </p:nvCxnSpPr>
          <p:spPr>
            <a:xfrm>
              <a:off x="4625700" y="540000"/>
              <a:ext cx="4679100" cy="0"/>
            </a:xfrm>
            <a:prstGeom prst="straightConnector1">
              <a:avLst/>
            </a:prstGeom>
            <a:noFill/>
            <a:ln cap="flat" cmpd="sng" w="9525">
              <a:solidFill>
                <a:srgbClr val="6D9EEB"/>
              </a:solidFill>
              <a:prstDash val="solid"/>
              <a:round/>
              <a:headEnd len="med" w="med" type="none"/>
              <a:tailEnd len="med" w="med" type="none"/>
            </a:ln>
          </p:spPr>
        </p:cxnSp>
        <p:cxnSp>
          <p:nvCxnSpPr>
            <p:cNvPr id="117" name="Google Shape;117;p5"/>
            <p:cNvCxnSpPr/>
            <p:nvPr/>
          </p:nvCxnSpPr>
          <p:spPr>
            <a:xfrm>
              <a:off x="40493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118" name="Google Shape;118;p5"/>
            <p:cNvCxnSpPr/>
            <p:nvPr/>
          </p:nvCxnSpPr>
          <p:spPr>
            <a:xfrm>
              <a:off x="41129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119" name="Google Shape;119;p5"/>
            <p:cNvCxnSpPr/>
            <p:nvPr/>
          </p:nvCxnSpPr>
          <p:spPr>
            <a:xfrm>
              <a:off x="49917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120" name="Google Shape;120;p5"/>
            <p:cNvCxnSpPr/>
            <p:nvPr/>
          </p:nvCxnSpPr>
          <p:spPr>
            <a:xfrm>
              <a:off x="50553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121" name="Google Shape;121;p5"/>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sp>
        <p:nvSpPr>
          <p:cNvPr id="122" name="Google Shape;122;p5"/>
          <p:cNvSpPr txBox="1"/>
          <p:nvPr>
            <p:ph type="title"/>
          </p:nvPr>
        </p:nvSpPr>
        <p:spPr>
          <a:xfrm>
            <a:off x="720000" y="540000"/>
            <a:ext cx="3368700" cy="572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
        <p:nvSpPr>
          <p:cNvPr id="123" name="Google Shape;123;p5"/>
          <p:cNvSpPr txBox="1"/>
          <p:nvPr>
            <p:ph idx="1" type="subTitle"/>
          </p:nvPr>
        </p:nvSpPr>
        <p:spPr>
          <a:xfrm>
            <a:off x="906900" y="3292127"/>
            <a:ext cx="2506200" cy="340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24" name="Google Shape;124;p5"/>
          <p:cNvSpPr txBox="1"/>
          <p:nvPr>
            <p:ph idx="2" type="subTitle"/>
          </p:nvPr>
        </p:nvSpPr>
        <p:spPr>
          <a:xfrm>
            <a:off x="5676900" y="3292127"/>
            <a:ext cx="2506200" cy="340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25" name="Google Shape;125;p5"/>
          <p:cNvSpPr txBox="1"/>
          <p:nvPr>
            <p:ph idx="3" type="subTitle"/>
          </p:nvPr>
        </p:nvSpPr>
        <p:spPr>
          <a:xfrm>
            <a:off x="906900" y="1584571"/>
            <a:ext cx="2506200" cy="406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26" name="Google Shape;126;p5"/>
          <p:cNvSpPr txBox="1"/>
          <p:nvPr>
            <p:ph idx="4" type="subTitle"/>
          </p:nvPr>
        </p:nvSpPr>
        <p:spPr>
          <a:xfrm>
            <a:off x="5676900" y="1584571"/>
            <a:ext cx="2506200" cy="406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27" name="Google Shape;127;p5"/>
          <p:cNvSpPr txBox="1"/>
          <p:nvPr>
            <p:ph idx="5" type="subTitle"/>
          </p:nvPr>
        </p:nvSpPr>
        <p:spPr>
          <a:xfrm>
            <a:off x="906900" y="2076621"/>
            <a:ext cx="2506200" cy="5727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28" name="Google Shape;128;p5"/>
          <p:cNvSpPr txBox="1"/>
          <p:nvPr>
            <p:ph idx="6" type="subTitle"/>
          </p:nvPr>
        </p:nvSpPr>
        <p:spPr>
          <a:xfrm>
            <a:off x="5676900" y="2076621"/>
            <a:ext cx="2506200" cy="5727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29" name="Google Shape;129;p5"/>
          <p:cNvSpPr txBox="1"/>
          <p:nvPr>
            <p:ph idx="7" type="subTitle"/>
          </p:nvPr>
        </p:nvSpPr>
        <p:spPr>
          <a:xfrm>
            <a:off x="906900" y="3755202"/>
            <a:ext cx="2506200" cy="5727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30" name="Google Shape;130;p5"/>
          <p:cNvSpPr txBox="1"/>
          <p:nvPr>
            <p:ph idx="8" type="subTitle"/>
          </p:nvPr>
        </p:nvSpPr>
        <p:spPr>
          <a:xfrm>
            <a:off x="5676900" y="3755202"/>
            <a:ext cx="2506200" cy="5727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31" name="Shape 131"/>
        <p:cNvGrpSpPr/>
        <p:nvPr/>
      </p:nvGrpSpPr>
      <p:grpSpPr>
        <a:xfrm>
          <a:off x="0" y="0"/>
          <a:ext cx="0" cy="0"/>
          <a:chOff x="0" y="0"/>
          <a:chExt cx="0" cy="0"/>
        </a:xfrm>
      </p:grpSpPr>
      <p:grpSp>
        <p:nvGrpSpPr>
          <p:cNvPr id="132" name="Google Shape;132;p6"/>
          <p:cNvGrpSpPr/>
          <p:nvPr/>
        </p:nvGrpSpPr>
        <p:grpSpPr>
          <a:xfrm>
            <a:off x="-174525" y="-22399"/>
            <a:ext cx="9487164" cy="5193049"/>
            <a:chOff x="-174525" y="-22399"/>
            <a:chExt cx="9487164" cy="5193049"/>
          </a:xfrm>
        </p:grpSpPr>
        <p:sp>
          <p:nvSpPr>
            <p:cNvPr id="133" name="Google Shape;133;p6"/>
            <p:cNvSpPr/>
            <p:nvPr/>
          </p:nvSpPr>
          <p:spPr>
            <a:xfrm>
              <a:off x="-174525" y="-22399"/>
              <a:ext cx="9487164" cy="5188298"/>
            </a:xfrm>
            <a:custGeom>
              <a:rect b="b" l="l" r="r" t="t"/>
              <a:pathLst>
                <a:path extrusionOk="0" h="144360" w="264469">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4" name="Google Shape;134;p6"/>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nvGrpSpPr>
            <p:cNvPr id="135" name="Google Shape;135;p6"/>
            <p:cNvGrpSpPr/>
            <p:nvPr/>
          </p:nvGrpSpPr>
          <p:grpSpPr>
            <a:xfrm>
              <a:off x="263005" y="845117"/>
              <a:ext cx="3790149" cy="3960313"/>
              <a:chOff x="263005" y="845117"/>
              <a:chExt cx="3790149" cy="3960313"/>
            </a:xfrm>
          </p:grpSpPr>
          <p:sp>
            <p:nvSpPr>
              <p:cNvPr id="136" name="Google Shape;136;p6"/>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6"/>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6"/>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6"/>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6"/>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6"/>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6"/>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6"/>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6"/>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6"/>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6"/>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6"/>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6"/>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6"/>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6"/>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 name="Google Shape;151;p6"/>
            <p:cNvGrpSpPr/>
            <p:nvPr/>
          </p:nvGrpSpPr>
          <p:grpSpPr>
            <a:xfrm>
              <a:off x="5055305" y="845117"/>
              <a:ext cx="3790149" cy="3960313"/>
              <a:chOff x="263005" y="845117"/>
              <a:chExt cx="3790149" cy="3960313"/>
            </a:xfrm>
          </p:grpSpPr>
          <p:sp>
            <p:nvSpPr>
              <p:cNvPr id="152" name="Google Shape;152;p6"/>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6"/>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6"/>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6"/>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6"/>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6"/>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6"/>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6"/>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6"/>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6"/>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6"/>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6"/>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6"/>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6"/>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6"/>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67" name="Google Shape;167;p6"/>
            <p:cNvCxnSpPr/>
            <p:nvPr/>
          </p:nvCxnSpPr>
          <p:spPr>
            <a:xfrm>
              <a:off x="4625700" y="540000"/>
              <a:ext cx="4679100" cy="0"/>
            </a:xfrm>
            <a:prstGeom prst="straightConnector1">
              <a:avLst/>
            </a:prstGeom>
            <a:noFill/>
            <a:ln cap="flat" cmpd="sng" w="9525">
              <a:solidFill>
                <a:srgbClr val="6D9EEB"/>
              </a:solidFill>
              <a:prstDash val="solid"/>
              <a:round/>
              <a:headEnd len="med" w="med" type="none"/>
              <a:tailEnd len="med" w="med" type="none"/>
            </a:ln>
          </p:spPr>
        </p:cxnSp>
        <p:cxnSp>
          <p:nvCxnSpPr>
            <p:cNvPr id="168" name="Google Shape;168;p6"/>
            <p:cNvCxnSpPr/>
            <p:nvPr/>
          </p:nvCxnSpPr>
          <p:spPr>
            <a:xfrm>
              <a:off x="40493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169" name="Google Shape;169;p6"/>
            <p:cNvCxnSpPr/>
            <p:nvPr/>
          </p:nvCxnSpPr>
          <p:spPr>
            <a:xfrm>
              <a:off x="41129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170" name="Google Shape;170;p6"/>
            <p:cNvCxnSpPr/>
            <p:nvPr/>
          </p:nvCxnSpPr>
          <p:spPr>
            <a:xfrm>
              <a:off x="49917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171" name="Google Shape;171;p6"/>
            <p:cNvCxnSpPr/>
            <p:nvPr/>
          </p:nvCxnSpPr>
          <p:spPr>
            <a:xfrm>
              <a:off x="50553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172" name="Google Shape;172;p6"/>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sp>
        <p:nvSpPr>
          <p:cNvPr id="173" name="Google Shape;173;p6"/>
          <p:cNvSpPr txBox="1"/>
          <p:nvPr>
            <p:ph type="title"/>
          </p:nvPr>
        </p:nvSpPr>
        <p:spPr>
          <a:xfrm>
            <a:off x="720000" y="540000"/>
            <a:ext cx="3378600" cy="1017000"/>
          </a:xfrm>
          <a:prstGeom prst="rect">
            <a:avLst/>
          </a:prstGeom>
        </p:spPr>
        <p:txBody>
          <a:bodyPr anchorCtr="0" anchor="t" bIns="0" lIns="0" spcFirstLastPara="1" rIns="0" wrap="square" tIns="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4" name="Google Shape;174;p6"/>
          <p:cNvSpPr txBox="1"/>
          <p:nvPr>
            <p:ph idx="1" type="body"/>
          </p:nvPr>
        </p:nvSpPr>
        <p:spPr>
          <a:xfrm>
            <a:off x="470700" y="3119125"/>
            <a:ext cx="3378600" cy="12858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75" name="Google Shape;175;p6"/>
          <p:cNvSpPr txBox="1"/>
          <p:nvPr>
            <p:ph idx="2" type="body"/>
          </p:nvPr>
        </p:nvSpPr>
        <p:spPr>
          <a:xfrm>
            <a:off x="5368500" y="3105175"/>
            <a:ext cx="3177000" cy="12858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76" name="Google Shape;176;p6"/>
          <p:cNvSpPr txBox="1"/>
          <p:nvPr>
            <p:ph idx="3" type="subTitle"/>
          </p:nvPr>
        </p:nvSpPr>
        <p:spPr>
          <a:xfrm>
            <a:off x="906900" y="2586400"/>
            <a:ext cx="2506200" cy="406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77" name="Google Shape;177;p6"/>
          <p:cNvSpPr txBox="1"/>
          <p:nvPr>
            <p:ph idx="4" type="subTitle"/>
          </p:nvPr>
        </p:nvSpPr>
        <p:spPr>
          <a:xfrm>
            <a:off x="5703900" y="2572450"/>
            <a:ext cx="2506200" cy="406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p:cSld name="CUSTOM_3">
    <p:spTree>
      <p:nvGrpSpPr>
        <p:cNvPr id="178" name="Shape 178"/>
        <p:cNvGrpSpPr/>
        <p:nvPr/>
      </p:nvGrpSpPr>
      <p:grpSpPr>
        <a:xfrm>
          <a:off x="0" y="0"/>
          <a:ext cx="0" cy="0"/>
          <a:chOff x="0" y="0"/>
          <a:chExt cx="0" cy="0"/>
        </a:xfrm>
      </p:grpSpPr>
      <p:grpSp>
        <p:nvGrpSpPr>
          <p:cNvPr id="179" name="Google Shape;179;p7"/>
          <p:cNvGrpSpPr/>
          <p:nvPr/>
        </p:nvGrpSpPr>
        <p:grpSpPr>
          <a:xfrm>
            <a:off x="-174525" y="-22399"/>
            <a:ext cx="9487164" cy="5193049"/>
            <a:chOff x="-174525" y="-22399"/>
            <a:chExt cx="9487164" cy="5193049"/>
          </a:xfrm>
        </p:grpSpPr>
        <p:sp>
          <p:nvSpPr>
            <p:cNvPr id="180" name="Google Shape;180;p7"/>
            <p:cNvSpPr/>
            <p:nvPr/>
          </p:nvSpPr>
          <p:spPr>
            <a:xfrm>
              <a:off x="-174525" y="-22399"/>
              <a:ext cx="9487164" cy="5188298"/>
            </a:xfrm>
            <a:custGeom>
              <a:rect b="b" l="l" r="r" t="t"/>
              <a:pathLst>
                <a:path extrusionOk="0" h="144360" w="264469">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1" name="Google Shape;181;p7"/>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nvGrpSpPr>
            <p:cNvPr id="182" name="Google Shape;182;p7"/>
            <p:cNvGrpSpPr/>
            <p:nvPr/>
          </p:nvGrpSpPr>
          <p:grpSpPr>
            <a:xfrm>
              <a:off x="263005" y="845117"/>
              <a:ext cx="3790149" cy="3960313"/>
              <a:chOff x="263005" y="845117"/>
              <a:chExt cx="3790149" cy="3960313"/>
            </a:xfrm>
          </p:grpSpPr>
          <p:sp>
            <p:nvSpPr>
              <p:cNvPr id="183" name="Google Shape;183;p7"/>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7"/>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7"/>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7"/>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7"/>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7"/>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7"/>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7"/>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7"/>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7"/>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7"/>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7"/>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7"/>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7"/>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7"/>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 name="Google Shape;198;p7"/>
            <p:cNvGrpSpPr/>
            <p:nvPr/>
          </p:nvGrpSpPr>
          <p:grpSpPr>
            <a:xfrm>
              <a:off x="5055305" y="845117"/>
              <a:ext cx="3790149" cy="3960313"/>
              <a:chOff x="263005" y="845117"/>
              <a:chExt cx="3790149" cy="3960313"/>
            </a:xfrm>
          </p:grpSpPr>
          <p:sp>
            <p:nvSpPr>
              <p:cNvPr id="199" name="Google Shape;199;p7"/>
              <p:cNvSpPr/>
              <p:nvPr/>
            </p:nvSpPr>
            <p:spPr>
              <a:xfrm>
                <a:off x="263005" y="3941386"/>
                <a:ext cx="3790149" cy="19569"/>
              </a:xfrm>
              <a:custGeom>
                <a:rect b="b" l="l" r="r" t="t"/>
                <a:pathLst>
                  <a:path extrusionOk="0" h="551" w="109629">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7"/>
              <p:cNvSpPr/>
              <p:nvPr/>
            </p:nvSpPr>
            <p:spPr>
              <a:xfrm>
                <a:off x="263005" y="4223091"/>
                <a:ext cx="3790149" cy="19249"/>
              </a:xfrm>
              <a:custGeom>
                <a:rect b="b" l="l" r="r" t="t"/>
                <a:pathLst>
                  <a:path extrusionOk="0" h="542" w="109629">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7"/>
              <p:cNvSpPr/>
              <p:nvPr/>
            </p:nvSpPr>
            <p:spPr>
              <a:xfrm>
                <a:off x="263005" y="4504476"/>
                <a:ext cx="3790149" cy="19249"/>
              </a:xfrm>
              <a:custGeom>
                <a:rect b="b" l="l" r="r" t="t"/>
                <a:pathLst>
                  <a:path extrusionOk="0" h="542" w="109629">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7"/>
              <p:cNvSpPr/>
              <p:nvPr/>
            </p:nvSpPr>
            <p:spPr>
              <a:xfrm>
                <a:off x="263005" y="3378615"/>
                <a:ext cx="3790149" cy="19214"/>
              </a:xfrm>
              <a:custGeom>
                <a:rect b="b" l="l" r="r" t="t"/>
                <a:pathLst>
                  <a:path extrusionOk="0" h="541" w="109629">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7"/>
              <p:cNvSpPr/>
              <p:nvPr/>
            </p:nvSpPr>
            <p:spPr>
              <a:xfrm>
                <a:off x="263005" y="3660001"/>
                <a:ext cx="3790149" cy="19249"/>
              </a:xfrm>
              <a:custGeom>
                <a:rect b="b" l="l" r="r" t="t"/>
                <a:pathLst>
                  <a:path extrusionOk="0" h="542" w="109629">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7"/>
              <p:cNvSpPr/>
              <p:nvPr/>
            </p:nvSpPr>
            <p:spPr>
              <a:xfrm>
                <a:off x="263005" y="3097194"/>
                <a:ext cx="3790149" cy="19249"/>
              </a:xfrm>
              <a:custGeom>
                <a:rect b="b" l="l" r="r" t="t"/>
                <a:pathLst>
                  <a:path extrusionOk="0" h="542" w="109629">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7"/>
              <p:cNvSpPr/>
              <p:nvPr/>
            </p:nvSpPr>
            <p:spPr>
              <a:xfrm>
                <a:off x="263005" y="2252683"/>
                <a:ext cx="3790149" cy="19249"/>
              </a:xfrm>
              <a:custGeom>
                <a:rect b="b" l="l" r="r" t="t"/>
                <a:pathLst>
                  <a:path extrusionOk="0" h="542" w="109629">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7"/>
              <p:cNvSpPr/>
              <p:nvPr/>
            </p:nvSpPr>
            <p:spPr>
              <a:xfrm>
                <a:off x="263005" y="2534104"/>
                <a:ext cx="3790149" cy="19249"/>
              </a:xfrm>
              <a:custGeom>
                <a:rect b="b" l="l" r="r" t="t"/>
                <a:pathLst>
                  <a:path extrusionOk="0" h="542" w="109629">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7"/>
              <p:cNvSpPr/>
              <p:nvPr/>
            </p:nvSpPr>
            <p:spPr>
              <a:xfrm>
                <a:off x="263005" y="1970978"/>
                <a:ext cx="3790149" cy="19285"/>
              </a:xfrm>
              <a:custGeom>
                <a:rect b="b" l="l" r="r" t="t"/>
                <a:pathLst>
                  <a:path extrusionOk="0" h="543" w="109629">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7"/>
              <p:cNvSpPr/>
              <p:nvPr/>
            </p:nvSpPr>
            <p:spPr>
              <a:xfrm>
                <a:off x="263005" y="1408208"/>
                <a:ext cx="3790149" cy="19249"/>
              </a:xfrm>
              <a:custGeom>
                <a:rect b="b" l="l" r="r" t="t"/>
                <a:pathLst>
                  <a:path extrusionOk="0" h="542" w="109629">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7"/>
              <p:cNvSpPr/>
              <p:nvPr/>
            </p:nvSpPr>
            <p:spPr>
              <a:xfrm>
                <a:off x="263005" y="845117"/>
                <a:ext cx="3790149" cy="19214"/>
              </a:xfrm>
              <a:custGeom>
                <a:rect b="b" l="l" r="r" t="t"/>
                <a:pathLst>
                  <a:path extrusionOk="0" h="541" w="109629">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7"/>
              <p:cNvSpPr/>
              <p:nvPr/>
            </p:nvSpPr>
            <p:spPr>
              <a:xfrm>
                <a:off x="263005" y="1126503"/>
                <a:ext cx="3790149" cy="19249"/>
              </a:xfrm>
              <a:custGeom>
                <a:rect b="b" l="l" r="r" t="t"/>
                <a:pathLst>
                  <a:path extrusionOk="0" h="542" w="109629">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7"/>
              <p:cNvSpPr/>
              <p:nvPr/>
            </p:nvSpPr>
            <p:spPr>
              <a:xfrm>
                <a:off x="263005" y="1689593"/>
                <a:ext cx="3790149" cy="19249"/>
              </a:xfrm>
              <a:custGeom>
                <a:rect b="b" l="l" r="r" t="t"/>
                <a:pathLst>
                  <a:path extrusionOk="0" h="542" w="109629">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7"/>
              <p:cNvSpPr/>
              <p:nvPr/>
            </p:nvSpPr>
            <p:spPr>
              <a:xfrm>
                <a:off x="263005" y="2815489"/>
                <a:ext cx="3790149" cy="19249"/>
              </a:xfrm>
              <a:custGeom>
                <a:rect b="b" l="l" r="r" t="t"/>
                <a:pathLst>
                  <a:path extrusionOk="0" h="542" w="109629">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7"/>
              <p:cNvSpPr/>
              <p:nvPr/>
            </p:nvSpPr>
            <p:spPr>
              <a:xfrm>
                <a:off x="263005" y="4785897"/>
                <a:ext cx="3790149" cy="19533"/>
              </a:xfrm>
              <a:custGeom>
                <a:rect b="b" l="l" r="r" t="t"/>
                <a:pathLst>
                  <a:path extrusionOk="0" h="550" w="109629">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14" name="Google Shape;214;p7"/>
            <p:cNvCxnSpPr/>
            <p:nvPr/>
          </p:nvCxnSpPr>
          <p:spPr>
            <a:xfrm>
              <a:off x="4625700" y="540000"/>
              <a:ext cx="4679100" cy="0"/>
            </a:xfrm>
            <a:prstGeom prst="straightConnector1">
              <a:avLst/>
            </a:prstGeom>
            <a:noFill/>
            <a:ln cap="flat" cmpd="sng" w="9525">
              <a:solidFill>
                <a:srgbClr val="6D9EEB"/>
              </a:solidFill>
              <a:prstDash val="solid"/>
              <a:round/>
              <a:headEnd len="med" w="med" type="none"/>
              <a:tailEnd len="med" w="med" type="none"/>
            </a:ln>
          </p:spPr>
        </p:cxnSp>
        <p:cxnSp>
          <p:nvCxnSpPr>
            <p:cNvPr id="215" name="Google Shape;215;p7"/>
            <p:cNvCxnSpPr/>
            <p:nvPr/>
          </p:nvCxnSpPr>
          <p:spPr>
            <a:xfrm>
              <a:off x="40493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216" name="Google Shape;216;p7"/>
            <p:cNvCxnSpPr/>
            <p:nvPr/>
          </p:nvCxnSpPr>
          <p:spPr>
            <a:xfrm>
              <a:off x="4112975"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217" name="Google Shape;217;p7"/>
            <p:cNvCxnSpPr/>
            <p:nvPr/>
          </p:nvCxnSpPr>
          <p:spPr>
            <a:xfrm>
              <a:off x="49917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218" name="Google Shape;218;p7"/>
            <p:cNvCxnSpPr/>
            <p:nvPr/>
          </p:nvCxnSpPr>
          <p:spPr>
            <a:xfrm>
              <a:off x="5055300" y="545250"/>
              <a:ext cx="0" cy="4625400"/>
            </a:xfrm>
            <a:prstGeom prst="straightConnector1">
              <a:avLst/>
            </a:prstGeom>
            <a:noFill/>
            <a:ln cap="flat" cmpd="sng" w="9525">
              <a:solidFill>
                <a:srgbClr val="6D9EEB"/>
              </a:solidFill>
              <a:prstDash val="solid"/>
              <a:round/>
              <a:headEnd len="med" w="med" type="none"/>
              <a:tailEnd len="med" w="med" type="none"/>
            </a:ln>
          </p:spPr>
        </p:cxnSp>
        <p:cxnSp>
          <p:nvCxnSpPr>
            <p:cNvPr id="219" name="Google Shape;219;p7"/>
            <p:cNvCxnSpPr/>
            <p:nvPr/>
          </p:nvCxnSpPr>
          <p:spPr>
            <a:xfrm>
              <a:off x="-166800" y="540000"/>
              <a:ext cx="4681500" cy="0"/>
            </a:xfrm>
            <a:prstGeom prst="straightConnector1">
              <a:avLst/>
            </a:prstGeom>
            <a:noFill/>
            <a:ln cap="flat" cmpd="sng" w="9525">
              <a:solidFill>
                <a:srgbClr val="6D9EEB"/>
              </a:solidFill>
              <a:prstDash val="solid"/>
              <a:round/>
              <a:headEnd len="med" w="med" type="none"/>
              <a:tailEnd len="med" w="med" type="none"/>
            </a:ln>
          </p:spPr>
        </p:cxnSp>
      </p:grpSp>
      <p:sp>
        <p:nvSpPr>
          <p:cNvPr id="220" name="Google Shape;220;p7"/>
          <p:cNvSpPr txBox="1"/>
          <p:nvPr>
            <p:ph type="title"/>
          </p:nvPr>
        </p:nvSpPr>
        <p:spPr>
          <a:xfrm>
            <a:off x="720000" y="540000"/>
            <a:ext cx="3087300" cy="1459200"/>
          </a:xfrm>
          <a:prstGeom prst="rect">
            <a:avLst/>
          </a:prstGeom>
        </p:spPr>
        <p:txBody>
          <a:bodyPr anchorCtr="0" anchor="t" bIns="0" lIns="0" spcFirstLastPara="1" rIns="0" wrap="square" tIns="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1" name="Google Shape;221;p7"/>
          <p:cNvSpPr txBox="1"/>
          <p:nvPr>
            <p:ph idx="1" type="subTitle"/>
          </p:nvPr>
        </p:nvSpPr>
        <p:spPr>
          <a:xfrm>
            <a:off x="5703898" y="867200"/>
            <a:ext cx="1041600" cy="406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222" name="Google Shape;222;p7"/>
          <p:cNvSpPr txBox="1"/>
          <p:nvPr>
            <p:ph idx="2" type="subTitle"/>
          </p:nvPr>
        </p:nvSpPr>
        <p:spPr>
          <a:xfrm>
            <a:off x="5703898" y="2856550"/>
            <a:ext cx="1041600" cy="406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223" name="Google Shape;223;p7"/>
          <p:cNvSpPr txBox="1"/>
          <p:nvPr>
            <p:ph idx="3" type="subTitle"/>
          </p:nvPr>
        </p:nvSpPr>
        <p:spPr>
          <a:xfrm>
            <a:off x="906900" y="2856550"/>
            <a:ext cx="1041600" cy="406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None/>
              <a:defRPr b="1" sz="2000">
                <a:solidFill>
                  <a:schemeClr val="dk1"/>
                </a:solidFill>
                <a:latin typeface="Itim"/>
                <a:ea typeface="Itim"/>
                <a:cs typeface="Itim"/>
                <a:sym typeface="Itim"/>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224" name="Google Shape;224;p7"/>
          <p:cNvSpPr txBox="1"/>
          <p:nvPr>
            <p:ph idx="4" type="subTitle"/>
          </p:nvPr>
        </p:nvSpPr>
        <p:spPr>
          <a:xfrm>
            <a:off x="906900" y="3263350"/>
            <a:ext cx="2506200" cy="113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225" name="Google Shape;225;p7"/>
          <p:cNvSpPr txBox="1"/>
          <p:nvPr>
            <p:ph idx="5" type="subTitle"/>
          </p:nvPr>
        </p:nvSpPr>
        <p:spPr>
          <a:xfrm>
            <a:off x="5703900" y="3263350"/>
            <a:ext cx="2506200" cy="113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226" name="Google Shape;226;p7"/>
          <p:cNvSpPr txBox="1"/>
          <p:nvPr>
            <p:ph idx="6" type="subTitle"/>
          </p:nvPr>
        </p:nvSpPr>
        <p:spPr>
          <a:xfrm>
            <a:off x="5703900" y="1289800"/>
            <a:ext cx="2506200" cy="113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1">
  <p:cSld name="CUSTOM_4">
    <p:spTree>
      <p:nvGrpSpPr>
        <p:cNvPr id="227" name="Shape 227"/>
        <p:cNvGrpSpPr/>
        <p:nvPr/>
      </p:nvGrpSpPr>
      <p:grpSpPr>
        <a:xfrm>
          <a:off x="0" y="0"/>
          <a:ext cx="0" cy="0"/>
          <a:chOff x="0" y="0"/>
          <a:chExt cx="0" cy="0"/>
        </a:xfrm>
      </p:grpSpPr>
      <p:grpSp>
        <p:nvGrpSpPr>
          <p:cNvPr id="228" name="Google Shape;228;p8"/>
          <p:cNvGrpSpPr/>
          <p:nvPr/>
        </p:nvGrpSpPr>
        <p:grpSpPr>
          <a:xfrm>
            <a:off x="-1700" y="329"/>
            <a:ext cx="9147400" cy="5142843"/>
            <a:chOff x="238125" y="854700"/>
            <a:chExt cx="7142500" cy="4015650"/>
          </a:xfrm>
        </p:grpSpPr>
        <p:sp>
          <p:nvSpPr>
            <p:cNvPr id="229" name="Google Shape;229;p8"/>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8"/>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8"/>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8"/>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8"/>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8"/>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8"/>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8"/>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8"/>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8"/>
            <p:cNvSpPr/>
            <p:nvPr/>
          </p:nvSpPr>
          <p:spPr>
            <a:xfrm>
              <a:off x="561875" y="10727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8"/>
            <p:cNvSpPr/>
            <p:nvPr/>
          </p:nvSpPr>
          <p:spPr>
            <a:xfrm>
              <a:off x="561875" y="12703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8"/>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8"/>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8"/>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8"/>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8"/>
            <p:cNvSpPr/>
            <p:nvPr/>
          </p:nvSpPr>
          <p:spPr>
            <a:xfrm>
              <a:off x="561875" y="47219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8"/>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8"/>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8"/>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8"/>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8"/>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8"/>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chemeClr val="dk1"/>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 name="Google Shape;251;p8"/>
          <p:cNvSpPr txBox="1"/>
          <p:nvPr>
            <p:ph type="title"/>
          </p:nvPr>
        </p:nvSpPr>
        <p:spPr>
          <a:xfrm>
            <a:off x="5314275" y="982000"/>
            <a:ext cx="3109500" cy="1338600"/>
          </a:xfrm>
          <a:prstGeom prst="rect">
            <a:avLst/>
          </a:prstGeom>
        </p:spPr>
        <p:txBody>
          <a:bodyPr anchorCtr="0" anchor="t" bIns="0" lIns="0" spcFirstLastPara="1" rIns="0" wrap="square" tIns="0">
            <a:noAutofit/>
          </a:bodyPr>
          <a:lstStyle>
            <a:lvl1pPr lvl="0" rtl="0" algn="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52" name="Google Shape;252;p8"/>
          <p:cNvSpPr txBox="1"/>
          <p:nvPr>
            <p:ph idx="1" type="subTitle"/>
          </p:nvPr>
        </p:nvSpPr>
        <p:spPr>
          <a:xfrm>
            <a:off x="6241125" y="2642075"/>
            <a:ext cx="2182800" cy="1436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p:cSld name="CUSTOM_5">
    <p:bg>
      <p:bgPr>
        <a:solidFill>
          <a:schemeClr val="lt2"/>
        </a:solidFill>
      </p:bgPr>
    </p:bg>
    <p:spTree>
      <p:nvGrpSpPr>
        <p:cNvPr id="253" name="Shape 253"/>
        <p:cNvGrpSpPr/>
        <p:nvPr/>
      </p:nvGrpSpPr>
      <p:grpSpPr>
        <a:xfrm>
          <a:off x="0" y="0"/>
          <a:ext cx="0" cy="0"/>
          <a:chOff x="0" y="0"/>
          <a:chExt cx="0" cy="0"/>
        </a:xfrm>
      </p:grpSpPr>
      <p:sp>
        <p:nvSpPr>
          <p:cNvPr id="254" name="Google Shape;254;p9"/>
          <p:cNvSpPr txBox="1"/>
          <p:nvPr>
            <p:ph type="title"/>
          </p:nvPr>
        </p:nvSpPr>
        <p:spPr>
          <a:xfrm>
            <a:off x="3223200" y="1570950"/>
            <a:ext cx="2697600" cy="2001600"/>
          </a:xfrm>
          <a:prstGeom prst="rect">
            <a:avLst/>
          </a:prstGeom>
        </p:spPr>
        <p:txBody>
          <a:bodyPr anchorCtr="0" anchor="t" bIns="0" lIns="0" spcFirstLastPara="1" rIns="0" wrap="square" tIns="0">
            <a:noAutofit/>
          </a:bodyPr>
          <a:lstStyle>
            <a:lvl1pPr lvl="0" algn="ctr">
              <a:spcBef>
                <a:spcPts val="0"/>
              </a:spcBef>
              <a:spcAft>
                <a:spcPts val="0"/>
              </a:spcAft>
              <a:buSzPts val="3000"/>
              <a:buNone/>
              <a:defRPr/>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5" name="Shape 255"/>
        <p:cNvGrpSpPr/>
        <p:nvPr/>
      </p:nvGrpSpPr>
      <p:grpSpPr>
        <a:xfrm>
          <a:off x="0" y="0"/>
          <a:ext cx="0" cy="0"/>
          <a:chOff x="0" y="0"/>
          <a:chExt cx="0" cy="0"/>
        </a:xfrm>
      </p:grpSpPr>
      <p:grpSp>
        <p:nvGrpSpPr>
          <p:cNvPr id="256" name="Google Shape;256;p10"/>
          <p:cNvGrpSpPr/>
          <p:nvPr/>
        </p:nvGrpSpPr>
        <p:grpSpPr>
          <a:xfrm>
            <a:off x="-1700" y="329"/>
            <a:ext cx="9147400" cy="5142843"/>
            <a:chOff x="238125" y="854700"/>
            <a:chExt cx="7142500" cy="4015650"/>
          </a:xfrm>
        </p:grpSpPr>
        <p:sp>
          <p:nvSpPr>
            <p:cNvPr id="257" name="Google Shape;257;p10"/>
            <p:cNvSpPr/>
            <p:nvPr/>
          </p:nvSpPr>
          <p:spPr>
            <a:xfrm>
              <a:off x="238125" y="854700"/>
              <a:ext cx="7142500" cy="4015650"/>
            </a:xfrm>
            <a:custGeom>
              <a:rect b="b" l="l" r="r" t="t"/>
              <a:pathLst>
                <a:path extrusionOk="0" h="160626" w="28570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0"/>
            <p:cNvSpPr/>
            <p:nvPr/>
          </p:nvSpPr>
          <p:spPr>
            <a:xfrm>
              <a:off x="561875" y="2486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0"/>
            <p:cNvSpPr/>
            <p:nvPr/>
          </p:nvSpPr>
          <p:spPr>
            <a:xfrm>
              <a:off x="561875" y="2694675"/>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0"/>
            <p:cNvSpPr/>
            <p:nvPr/>
          </p:nvSpPr>
          <p:spPr>
            <a:xfrm>
              <a:off x="561875" y="28923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0"/>
            <p:cNvSpPr/>
            <p:nvPr/>
          </p:nvSpPr>
          <p:spPr>
            <a:xfrm>
              <a:off x="561875" y="31000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0"/>
            <p:cNvSpPr/>
            <p:nvPr/>
          </p:nvSpPr>
          <p:spPr>
            <a:xfrm>
              <a:off x="561875" y="16757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0"/>
            <p:cNvSpPr/>
            <p:nvPr/>
          </p:nvSpPr>
          <p:spPr>
            <a:xfrm>
              <a:off x="561875" y="188370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0"/>
            <p:cNvSpPr/>
            <p:nvPr/>
          </p:nvSpPr>
          <p:spPr>
            <a:xfrm>
              <a:off x="561875" y="20813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0"/>
            <p:cNvSpPr/>
            <p:nvPr/>
          </p:nvSpPr>
          <p:spPr>
            <a:xfrm>
              <a:off x="561875" y="22890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0"/>
            <p:cNvSpPr/>
            <p:nvPr/>
          </p:nvSpPr>
          <p:spPr>
            <a:xfrm>
              <a:off x="561875" y="14780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0"/>
            <p:cNvSpPr/>
            <p:nvPr/>
          </p:nvSpPr>
          <p:spPr>
            <a:xfrm>
              <a:off x="561875" y="4108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0"/>
            <p:cNvSpPr/>
            <p:nvPr/>
          </p:nvSpPr>
          <p:spPr>
            <a:xfrm>
              <a:off x="561875" y="431660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0"/>
            <p:cNvSpPr/>
            <p:nvPr/>
          </p:nvSpPr>
          <p:spPr>
            <a:xfrm>
              <a:off x="561875" y="4514250"/>
              <a:ext cx="6818750" cy="25"/>
            </a:xfrm>
            <a:custGeom>
              <a:rect b="b" l="l" r="r" t="t"/>
              <a:pathLst>
                <a:path extrusionOk="0" fill="none" h="1"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0"/>
            <p:cNvSpPr/>
            <p:nvPr/>
          </p:nvSpPr>
          <p:spPr>
            <a:xfrm>
              <a:off x="561875" y="3297650"/>
              <a:ext cx="6818750" cy="0"/>
            </a:xfrm>
            <a:custGeom>
              <a:rect b="b" l="l" r="r" t="t"/>
              <a:pathLst>
                <a:path extrusionOk="0" fill="none" h="0" w="272750">
                  <a:moveTo>
                    <a:pt x="272750" y="0"/>
                  </a:moveTo>
                  <a:lnTo>
                    <a:pt x="0" y="0"/>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0"/>
            <p:cNvSpPr/>
            <p:nvPr/>
          </p:nvSpPr>
          <p:spPr>
            <a:xfrm>
              <a:off x="561875" y="350562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0"/>
            <p:cNvSpPr/>
            <p:nvPr/>
          </p:nvSpPr>
          <p:spPr>
            <a:xfrm>
              <a:off x="561875" y="3703275"/>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0"/>
            <p:cNvSpPr/>
            <p:nvPr/>
          </p:nvSpPr>
          <p:spPr>
            <a:xfrm>
              <a:off x="561875" y="3910950"/>
              <a:ext cx="6818750" cy="25"/>
            </a:xfrm>
            <a:custGeom>
              <a:rect b="b" l="l" r="r" t="t"/>
              <a:pathLst>
                <a:path extrusionOk="0" fill="none" h="1" w="272750">
                  <a:moveTo>
                    <a:pt x="272750" y="1"/>
                  </a:moveTo>
                  <a:lnTo>
                    <a:pt x="0" y="1"/>
                  </a:lnTo>
                </a:path>
              </a:pathLst>
            </a:custGeom>
            <a:noFill/>
            <a:ln cap="flat" cmpd="sng" w="10975">
              <a:solidFill>
                <a:srgbClr val="D9D9D9"/>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0"/>
            <p:cNvSpPr/>
            <p:nvPr/>
          </p:nvSpPr>
          <p:spPr>
            <a:xfrm>
              <a:off x="514825" y="859725"/>
              <a:ext cx="25" cy="4005275"/>
            </a:xfrm>
            <a:custGeom>
              <a:rect b="b" l="l" r="r" t="t"/>
              <a:pathLst>
                <a:path extrusionOk="0" fill="none" h="160211" w="1">
                  <a:moveTo>
                    <a:pt x="0" y="0"/>
                  </a:moveTo>
                  <a:lnTo>
                    <a:pt x="0"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0"/>
            <p:cNvSpPr/>
            <p:nvPr/>
          </p:nvSpPr>
          <p:spPr>
            <a:xfrm>
              <a:off x="563750" y="859725"/>
              <a:ext cx="25" cy="4005275"/>
            </a:xfrm>
            <a:custGeom>
              <a:rect b="b" l="l" r="r" t="t"/>
              <a:pathLst>
                <a:path extrusionOk="0" fill="none" h="160211" w="1">
                  <a:moveTo>
                    <a:pt x="1" y="0"/>
                  </a:moveTo>
                  <a:lnTo>
                    <a:pt x="1" y="160211"/>
                  </a:lnTo>
                </a:path>
              </a:pathLst>
            </a:custGeom>
            <a:noFill/>
            <a:ln cap="flat" cmpd="sng" w="7850">
              <a:solidFill>
                <a:srgbClr val="6D9EEB"/>
              </a:solidFill>
              <a:prstDash val="solid"/>
              <a:miter lim="1254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76" name="Google Shape;276;p10"/>
          <p:cNvCxnSpPr/>
          <p:nvPr/>
        </p:nvCxnSpPr>
        <p:spPr>
          <a:xfrm>
            <a:off x="-62550" y="540000"/>
            <a:ext cx="9269100" cy="0"/>
          </a:xfrm>
          <a:prstGeom prst="straightConnector1">
            <a:avLst/>
          </a:prstGeom>
          <a:noFill/>
          <a:ln cap="flat" cmpd="sng" w="9525">
            <a:solidFill>
              <a:srgbClr val="6D9EEB"/>
            </a:solidFill>
            <a:prstDash val="solid"/>
            <a:round/>
            <a:headEnd len="med" w="med" type="none"/>
            <a:tailEnd len="med" w="med" type="none"/>
          </a:ln>
        </p:spPr>
      </p:cxnSp>
      <p:sp>
        <p:nvSpPr>
          <p:cNvPr id="277" name="Google Shape;277;p10"/>
          <p:cNvSpPr/>
          <p:nvPr/>
        </p:nvSpPr>
        <p:spPr>
          <a:xfrm>
            <a:off x="-14550" y="5010825"/>
            <a:ext cx="9160200" cy="156300"/>
          </a:xfrm>
          <a:prstGeom prst="rect">
            <a:avLst/>
          </a:pr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0"/>
          <p:cNvSpPr txBox="1"/>
          <p:nvPr>
            <p:ph type="title"/>
          </p:nvPr>
        </p:nvSpPr>
        <p:spPr>
          <a:xfrm>
            <a:off x="720000" y="540000"/>
            <a:ext cx="5363400" cy="572700"/>
          </a:xfrm>
          <a:prstGeom prst="rect">
            <a:avLst/>
          </a:prstGeom>
        </p:spPr>
        <p:txBody>
          <a:bodyPr anchorCtr="0" anchor="t" bIns="0" lIns="0" spcFirstLastPara="1" rIns="0" wrap="square" tIns="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theme" Target="../theme/theme3.xml"/><Relationship Id="rId25" Type="http://schemas.openxmlformats.org/officeDocument/2006/relationships/slideLayout" Target="../slideLayouts/slideLayout25.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572700"/>
          </a:xfrm>
          <a:prstGeom prst="rect">
            <a:avLst/>
          </a:prstGeom>
          <a:noFill/>
          <a:ln>
            <a:noFill/>
          </a:ln>
        </p:spPr>
        <p:txBody>
          <a:bodyPr anchorCtr="0" anchor="t" bIns="0" lIns="0" spcFirstLastPara="1" rIns="0" wrap="square" tIns="0">
            <a:noAutofit/>
          </a:bodyPr>
          <a:lstStyle>
            <a:lvl1pPr lvl="0">
              <a:spcBef>
                <a:spcPts val="0"/>
              </a:spcBef>
              <a:spcAft>
                <a:spcPts val="0"/>
              </a:spcAft>
              <a:buClr>
                <a:schemeClr val="dk1"/>
              </a:buClr>
              <a:buSzPts val="3000"/>
              <a:buFont typeface="Itim"/>
              <a:buNone/>
              <a:defRPr b="1" sz="3000">
                <a:solidFill>
                  <a:schemeClr val="dk1"/>
                </a:solidFill>
                <a:latin typeface="Itim"/>
                <a:ea typeface="Itim"/>
                <a:cs typeface="Itim"/>
                <a:sym typeface="Itim"/>
              </a:defRPr>
            </a:lvl1pPr>
            <a:lvl2pPr lvl="1">
              <a:spcBef>
                <a:spcPts val="0"/>
              </a:spcBef>
              <a:spcAft>
                <a:spcPts val="0"/>
              </a:spcAft>
              <a:buClr>
                <a:schemeClr val="dk1"/>
              </a:buClr>
              <a:buSzPts val="2800"/>
              <a:buFont typeface="Itim"/>
              <a:buNone/>
              <a:defRPr b="1" sz="2800">
                <a:solidFill>
                  <a:schemeClr val="dk1"/>
                </a:solidFill>
                <a:latin typeface="Itim"/>
                <a:ea typeface="Itim"/>
                <a:cs typeface="Itim"/>
                <a:sym typeface="Itim"/>
              </a:defRPr>
            </a:lvl2pPr>
            <a:lvl3pPr lvl="2">
              <a:spcBef>
                <a:spcPts val="0"/>
              </a:spcBef>
              <a:spcAft>
                <a:spcPts val="0"/>
              </a:spcAft>
              <a:buClr>
                <a:schemeClr val="dk1"/>
              </a:buClr>
              <a:buSzPts val="2800"/>
              <a:buFont typeface="Itim"/>
              <a:buNone/>
              <a:defRPr b="1" sz="2800">
                <a:solidFill>
                  <a:schemeClr val="dk1"/>
                </a:solidFill>
                <a:latin typeface="Itim"/>
                <a:ea typeface="Itim"/>
                <a:cs typeface="Itim"/>
                <a:sym typeface="Itim"/>
              </a:defRPr>
            </a:lvl3pPr>
            <a:lvl4pPr lvl="3">
              <a:spcBef>
                <a:spcPts val="0"/>
              </a:spcBef>
              <a:spcAft>
                <a:spcPts val="0"/>
              </a:spcAft>
              <a:buClr>
                <a:schemeClr val="dk1"/>
              </a:buClr>
              <a:buSzPts val="2800"/>
              <a:buFont typeface="Itim"/>
              <a:buNone/>
              <a:defRPr b="1" sz="2800">
                <a:solidFill>
                  <a:schemeClr val="dk1"/>
                </a:solidFill>
                <a:latin typeface="Itim"/>
                <a:ea typeface="Itim"/>
                <a:cs typeface="Itim"/>
                <a:sym typeface="Itim"/>
              </a:defRPr>
            </a:lvl4pPr>
            <a:lvl5pPr lvl="4">
              <a:spcBef>
                <a:spcPts val="0"/>
              </a:spcBef>
              <a:spcAft>
                <a:spcPts val="0"/>
              </a:spcAft>
              <a:buClr>
                <a:schemeClr val="dk1"/>
              </a:buClr>
              <a:buSzPts val="2800"/>
              <a:buFont typeface="Itim"/>
              <a:buNone/>
              <a:defRPr b="1" sz="2800">
                <a:solidFill>
                  <a:schemeClr val="dk1"/>
                </a:solidFill>
                <a:latin typeface="Itim"/>
                <a:ea typeface="Itim"/>
                <a:cs typeface="Itim"/>
                <a:sym typeface="Itim"/>
              </a:defRPr>
            </a:lvl5pPr>
            <a:lvl6pPr lvl="5">
              <a:spcBef>
                <a:spcPts val="0"/>
              </a:spcBef>
              <a:spcAft>
                <a:spcPts val="0"/>
              </a:spcAft>
              <a:buClr>
                <a:schemeClr val="dk1"/>
              </a:buClr>
              <a:buSzPts val="2800"/>
              <a:buFont typeface="Itim"/>
              <a:buNone/>
              <a:defRPr b="1" sz="2800">
                <a:solidFill>
                  <a:schemeClr val="dk1"/>
                </a:solidFill>
                <a:latin typeface="Itim"/>
                <a:ea typeface="Itim"/>
                <a:cs typeface="Itim"/>
                <a:sym typeface="Itim"/>
              </a:defRPr>
            </a:lvl6pPr>
            <a:lvl7pPr lvl="6">
              <a:spcBef>
                <a:spcPts val="0"/>
              </a:spcBef>
              <a:spcAft>
                <a:spcPts val="0"/>
              </a:spcAft>
              <a:buClr>
                <a:schemeClr val="dk1"/>
              </a:buClr>
              <a:buSzPts val="2800"/>
              <a:buFont typeface="Itim"/>
              <a:buNone/>
              <a:defRPr b="1" sz="2800">
                <a:solidFill>
                  <a:schemeClr val="dk1"/>
                </a:solidFill>
                <a:latin typeface="Itim"/>
                <a:ea typeface="Itim"/>
                <a:cs typeface="Itim"/>
                <a:sym typeface="Itim"/>
              </a:defRPr>
            </a:lvl7pPr>
            <a:lvl8pPr lvl="7">
              <a:spcBef>
                <a:spcPts val="0"/>
              </a:spcBef>
              <a:spcAft>
                <a:spcPts val="0"/>
              </a:spcAft>
              <a:buClr>
                <a:schemeClr val="dk1"/>
              </a:buClr>
              <a:buSzPts val="2800"/>
              <a:buFont typeface="Itim"/>
              <a:buNone/>
              <a:defRPr b="1" sz="2800">
                <a:solidFill>
                  <a:schemeClr val="dk1"/>
                </a:solidFill>
                <a:latin typeface="Itim"/>
                <a:ea typeface="Itim"/>
                <a:cs typeface="Itim"/>
                <a:sym typeface="Itim"/>
              </a:defRPr>
            </a:lvl8pPr>
            <a:lvl9pPr lvl="8">
              <a:spcBef>
                <a:spcPts val="0"/>
              </a:spcBef>
              <a:spcAft>
                <a:spcPts val="0"/>
              </a:spcAft>
              <a:buClr>
                <a:schemeClr val="dk1"/>
              </a:buClr>
              <a:buSzPts val="2800"/>
              <a:buFont typeface="Itim"/>
              <a:buNone/>
              <a:defRPr b="1" sz="2800">
                <a:solidFill>
                  <a:schemeClr val="dk1"/>
                </a:solidFill>
                <a:latin typeface="Itim"/>
                <a:ea typeface="Itim"/>
                <a:cs typeface="Itim"/>
                <a:sym typeface="Itim"/>
              </a:defRPr>
            </a:lvl9pPr>
          </a:lstStyle>
          <a:p/>
        </p:txBody>
      </p:sp>
      <p:sp>
        <p:nvSpPr>
          <p:cNvPr id="7" name="Google Shape;7;p1"/>
          <p:cNvSpPr txBox="1"/>
          <p:nvPr>
            <p:ph idx="1" type="body"/>
          </p:nvPr>
        </p:nvSpPr>
        <p:spPr>
          <a:xfrm>
            <a:off x="720000" y="1187100"/>
            <a:ext cx="7704000" cy="3416400"/>
          </a:xfrm>
          <a:prstGeom prst="rect">
            <a:avLst/>
          </a:prstGeom>
          <a:noFill/>
          <a:ln>
            <a:noFill/>
          </a:ln>
        </p:spPr>
        <p:txBody>
          <a:bodyPr anchorCtr="0" anchor="t" bIns="91425" lIns="91425" spcFirstLastPara="1" rIns="91425" wrap="square" tIns="91425">
            <a:noAutofit/>
          </a:bodyPr>
          <a:lstStyle>
            <a:lvl1pPr indent="-330200" lvl="0" marL="457200">
              <a:lnSpc>
                <a:spcPct val="115000"/>
              </a:lnSpc>
              <a:spcBef>
                <a:spcPts val="0"/>
              </a:spcBef>
              <a:spcAft>
                <a:spcPts val="0"/>
              </a:spcAft>
              <a:buClr>
                <a:schemeClr val="dk2"/>
              </a:buClr>
              <a:buSzPts val="1600"/>
              <a:buFont typeface="Muli"/>
              <a:buChar char="●"/>
              <a:defRPr sz="1600">
                <a:solidFill>
                  <a:schemeClr val="dk2"/>
                </a:solidFill>
                <a:latin typeface="Muli"/>
                <a:ea typeface="Muli"/>
                <a:cs typeface="Muli"/>
                <a:sym typeface="Muli"/>
              </a:defRPr>
            </a:lvl1pPr>
            <a:lvl2pPr indent="-330200" lvl="1" marL="9144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2pPr>
            <a:lvl3pPr indent="-330200" lvl="2" marL="13716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3pPr>
            <a:lvl4pPr indent="-330200" lvl="3" marL="18288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4pPr>
            <a:lvl5pPr indent="-330200" lvl="4" marL="22860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5pPr>
            <a:lvl6pPr indent="-330200" lvl="5" marL="2743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6pPr>
            <a:lvl7pPr indent="-330200" lvl="6" marL="32004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7pPr>
            <a:lvl8pPr indent="-330200" lvl="7" marL="36576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8pPr>
            <a:lvl9pPr indent="-330200" lvl="8" marL="4114800">
              <a:lnSpc>
                <a:spcPct val="115000"/>
              </a:lnSpc>
              <a:spcBef>
                <a:spcPts val="1600"/>
              </a:spcBef>
              <a:spcAft>
                <a:spcPts val="1600"/>
              </a:spcAft>
              <a:buClr>
                <a:schemeClr val="dk2"/>
              </a:buClr>
              <a:buSzPts val="1600"/>
              <a:buFont typeface="Muli"/>
              <a:buChar char="■"/>
              <a:defRPr sz="1600">
                <a:solidFill>
                  <a:schemeClr val="dk2"/>
                </a:solidFill>
                <a:latin typeface="Muli"/>
                <a:ea typeface="Muli"/>
                <a:cs typeface="Muli"/>
                <a:sym typeface="Muli"/>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83" name="Shape 783"/>
        <p:cNvGrpSpPr/>
        <p:nvPr/>
      </p:nvGrpSpPr>
      <p:grpSpPr>
        <a:xfrm>
          <a:off x="0" y="0"/>
          <a:ext cx="0" cy="0"/>
          <a:chOff x="0" y="0"/>
          <a:chExt cx="0" cy="0"/>
        </a:xfrm>
      </p:grpSpPr>
      <p:sp>
        <p:nvSpPr>
          <p:cNvPr id="784" name="Google Shape;784;p2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85" name="Google Shape;785;p2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3"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 Id="rId3" Type="http://schemas.openxmlformats.org/officeDocument/2006/relationships/image" Target="../media/image10.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1.xml"/><Relationship Id="rId3" Type="http://schemas.openxmlformats.org/officeDocument/2006/relationships/image" Target="../media/image11.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3.xml"/><Relationship Id="rId3" Type="http://schemas.openxmlformats.org/officeDocument/2006/relationships/hyperlink" Target="https://docs.google.com/spreadsheets/d/12nsp4YzWTRtl6dwWAVMSrRQ1w-uqBqbeSq5yY6aj20I/copy" TargetMode="External"/><Relationship Id="rId4" Type="http://schemas.openxmlformats.org/officeDocument/2006/relationships/image" Target="../media/image1.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xml"/><Relationship Id="rId3" Type="http://schemas.openxmlformats.org/officeDocument/2006/relationships/hyperlink" Target="https://docs.google.com/spreadsheets/d/12nsp4YzWTRtl6dwWAVMSrRQ1w-uqBqbeSq5yY6aj20I/copy" TargetMode="External"/><Relationship Id="rId4" Type="http://schemas.openxmlformats.org/officeDocument/2006/relationships/image" Target="../media/image2.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slide" Target="/ppt/slides/slide31.xml"/><Relationship Id="rId7" Type="http://schemas.openxmlformats.org/officeDocument/2006/relationships/slide" Target="/ppt/slides/slide30.xml"/><Relationship Id="rId8" Type="http://schemas.openxmlformats.org/officeDocument/2006/relationships/slide" Target="/ppt/slides/slide30.xml"/><Relationship Id="rId11" Type="http://schemas.openxmlformats.org/officeDocument/2006/relationships/slide" Target="/ppt/slides/slide34.xml"/><Relationship Id="rId10" Type="http://schemas.openxmlformats.org/officeDocument/2006/relationships/slide" Target="/ppt/slides/slide33.xml"/><Relationship Id="rId13" Type="http://schemas.openxmlformats.org/officeDocument/2006/relationships/slide" Target="/ppt/slides/slide35.xml"/><Relationship Id="rId12" Type="http://schemas.openxmlformats.org/officeDocument/2006/relationships/slide" Target="/ppt/slides/slide34.xml"/><Relationship Id="rId15" Type="http://schemas.openxmlformats.org/officeDocument/2006/relationships/slide" Target="/ppt/slides/slide36.xml"/><Relationship Id="rId14"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7" Type="http://schemas.openxmlformats.org/officeDocument/2006/relationships/slide" Target="/ppt/slides/slide42.xml"/><Relationship Id="rId16" Type="http://schemas.openxmlformats.org/officeDocument/2006/relationships/slide" Target="/ppt/slides/slide3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6.xml"/><Relationship Id="rId3" Type="http://schemas.openxmlformats.org/officeDocument/2006/relationships/image" Target="../media/image5.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7.xml"/><Relationship Id="rId3" Type="http://schemas.openxmlformats.org/officeDocument/2006/relationships/image" Target="../media/image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8.xml"/><Relationship Id="rId3" Type="http://schemas.openxmlformats.org/officeDocument/2006/relationships/image" Target="../media/image4.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2.xml"/><Relationship Id="rId3" Type="http://schemas.openxmlformats.org/officeDocument/2006/relationships/hyperlink" Target="https://www.freepik.com/free-vector/hand-drawn-notebook-with-pencils-material_1215382.htm/?utm_source=slidesgo_template&amp;utm_medium=referral-link&amp;utm_campaign=s%20g_resources&amp;utm_content=freepik/?utm_source=slidesgo_template&amp;utm_medium=referral-link&amp;utm_campaign=sg_resources&amp;utm_content=freepik" TargetMode="External"/><Relationship Id="rId4" Type="http://schemas.openxmlformats.org/officeDocument/2006/relationships/hyperlink" Target="https://www.freepik.com/free-vector/travel-pattern-with-elements-dash-lines_3867675.htm/?utm_source=slidesgo_template&amp;utm_medium=referral-link&amp;utm_campaign=s" TargetMode="External"/><Relationship Id="rId9" Type="http://schemas.openxmlformats.org/officeDocument/2006/relationships/hyperlink" Target="https://www.freepik.com/free-vector/collection-colored-notes-with-adhesive-tape_1018350.htm/?utm_source=slidesgo_template&amp;utm_medium=referral-link&amp;utm_campaign=s%20g_resources&amp;utm_content=freepik" TargetMode="External"/><Relationship Id="rId5" Type="http://schemas.openxmlformats.org/officeDocument/2006/relationships/hyperlink" Target="https://www.freepik.com/free-vector/hand-drawn-arrow-collection_5841769.htm/?utm_source=slidesgo_template&amp;utm_medium=referral-link&amp;utm_campaign=s%20g_resources&amp;utm_content=freepik" TargetMode="External"/><Relationship Id="rId6" Type="http://schemas.openxmlformats.org/officeDocument/2006/relationships/hyperlink" Target="https://www.freepik.com/free-vector/assortment-arrows-highlighter_1086582.htm/?utm_source=slidesgo_template&amp;utm_medium=referral-link&amp;utm_campaign=s%20g_resources&amp;utm_content=freepik" TargetMode="External"/><Relationship Id="rId7" Type="http://schemas.openxmlformats.org/officeDocument/2006/relationships/hyperlink" Target="https://www.freepik.com/free-vector/cartoon-math-elements-background_4413205.htm/?utm_source=slidesgo_template&amp;utm_medium=referral-link&amp;utm_campaign=s%20g_resources&amp;utm_content=freepik" TargetMode="External"/><Relationship Id="rId8" Type="http://schemas.openxmlformats.org/officeDocument/2006/relationships/hyperlink" Target="https://www.freepik.com/free-vector/planning-elements-sample_3168929.htm/?utm_source=slidesgo_template&amp;utm_medium=referral-link&amp;utm_campaign=s%20g_resources&amp;utm_content=freepik" TargetMode="External"/><Relationship Id="rId11" Type="http://schemas.openxmlformats.org/officeDocument/2006/relationships/hyperlink" Target="https://www.freepik.com/free-vector/background-mobile-phone-with-hand-drawn-items_1036073.htm/?utm_source=slidesgo_template&amp;utm_medium=referral-link&amp;utm_campaign=s%20g_resources&amp;utm_content=freepik" TargetMode="External"/><Relationship Id="rId10" Type="http://schemas.openxmlformats.org/officeDocument/2006/relationships/hyperlink" Target="https://www.freepik.com/free-vector/online-learning-background-with-variety-hand-drawn-items_1040699.htm/?utm_source=slidesgo_template&amp;utm_medium=referral-link&amp;utm_campaign=s%20g_resources&amp;utm_content=freepik" TargetMode="External"/><Relationship Id="rId13" Type="http://schemas.openxmlformats.org/officeDocument/2006/relationships/hyperlink" Target="https://www.freepik.com/free-vector/hand-drawn-template-timeline-infographic_5924410.htm/?utm_source=slidesgo_template&amp;utm_medium=referral-link&amp;utm_campaign=s%20g_resources&amp;utm_content=freepik" TargetMode="External"/><Relationship Id="rId12" Type="http://schemas.openxmlformats.org/officeDocument/2006/relationships/hyperlink" Target="https://www.freepik.com/free-vector/hand-drawn-timeline-infographic-template_5913941.htm/?utm_source=slidesgo_template&amp;utm_medium=referral-link&amp;utm_campaign=s%20g_resources&amp;utm_content=freepik" TargetMode="External"/><Relationship Id="rId15" Type="http://schemas.openxmlformats.org/officeDocument/2006/relationships/hyperlink" Target="https://www.freepik.com/free-photo/flat-lay-back-school-concept-with-copy-space_8513467.htm/?utm_source=slidesgo_template&amp;utm_medium=referral-link&amp;utm_campaign=s%20g_resources&amp;utm_content=freepik" TargetMode="External"/><Relationship Id="rId14" Type="http://schemas.openxmlformats.org/officeDocument/2006/relationships/hyperlink" Target="https://www.freepik.com/free-photo/top-view-graphic-designer-working-with-graphic-tablet-laptop_1200008.htm/?utm_source=slidesgo_template&amp;utm_medium=referral-link&amp;utm_campaign=s%20g_resources&amp;utm_content=freepik"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3.xml"/><Relationship Id="rId3" Type="http://schemas.openxmlformats.org/officeDocument/2006/relationships/hyperlink" Target="http://bit.ly/2PfT4lq" TargetMode="External"/><Relationship Id="rId4" Type="http://schemas.openxmlformats.org/officeDocument/2006/relationships/slide" Target="/ppt/slides/slide30.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4.xml"/><Relationship Id="rId3" Type="http://schemas.openxmlformats.org/officeDocument/2006/relationships/hyperlink" Target="https://fonts.google.com/specimen/Itim" TargetMode="External"/><Relationship Id="rId4" Type="http://schemas.openxmlformats.org/officeDocument/2006/relationships/hyperlink" Target="https://fonts.google.com/specimen/Muli"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5.xml"/><Relationship Id="rId3" Type="http://schemas.openxmlformats.org/officeDocument/2006/relationships/image" Target="../media/image6.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8.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7.gif"/><Relationship Id="rId10" Type="http://schemas.openxmlformats.org/officeDocument/2006/relationships/image" Target="../media/image9.gif"/></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6.xml"/><Relationship Id="rId3" Type="http://schemas.openxmlformats.org/officeDocument/2006/relationships/hyperlink" Target="https://bit.ly/2ZjL1pd"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2.xml"/><Relationship Id="rId3" Type="http://schemas.openxmlformats.org/officeDocument/2006/relationships/hyperlink" Target="https://chrome.google.com/webstore/detail/flaticon-for-gsuit-gslide/haekgjfnhhdkgfgmldhfokhmfkgmciba"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9.xml"/><Relationship Id="rId3" Type="http://schemas.openxmlformats.org/officeDocument/2006/relationships/hyperlink" Target="http://bit.ly/2PfT4lq" TargetMode="Externa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CFE2F3"/>
        </a:solidFill>
      </p:bgPr>
    </p:bg>
    <p:spTree>
      <p:nvGrpSpPr>
        <p:cNvPr id="790" name="Shape 790"/>
        <p:cNvGrpSpPr/>
        <p:nvPr/>
      </p:nvGrpSpPr>
      <p:grpSpPr>
        <a:xfrm>
          <a:off x="0" y="0"/>
          <a:ext cx="0" cy="0"/>
          <a:chOff x="0" y="0"/>
          <a:chExt cx="0" cy="0"/>
        </a:xfrm>
      </p:grpSpPr>
      <p:sp>
        <p:nvSpPr>
          <p:cNvPr id="791" name="Google Shape;791;p29"/>
          <p:cNvSpPr txBox="1"/>
          <p:nvPr>
            <p:ph type="ctrTitle"/>
          </p:nvPr>
        </p:nvSpPr>
        <p:spPr>
          <a:xfrm>
            <a:off x="2351850" y="1498850"/>
            <a:ext cx="4440300" cy="14478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ONLINE NOTEBOOK</a:t>
            </a:r>
            <a:endParaRPr/>
          </a:p>
        </p:txBody>
      </p:sp>
      <p:sp>
        <p:nvSpPr>
          <p:cNvPr id="792" name="Google Shape;792;p29"/>
          <p:cNvSpPr txBox="1"/>
          <p:nvPr>
            <p:ph idx="1" type="subTitle"/>
          </p:nvPr>
        </p:nvSpPr>
        <p:spPr>
          <a:xfrm>
            <a:off x="2351850" y="3287050"/>
            <a:ext cx="4440300" cy="35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cxnSp>
        <p:nvCxnSpPr>
          <p:cNvPr id="793" name="Google Shape;793;p29"/>
          <p:cNvCxnSpPr/>
          <p:nvPr/>
        </p:nvCxnSpPr>
        <p:spPr>
          <a:xfrm>
            <a:off x="549375" y="-15925"/>
            <a:ext cx="0" cy="5159400"/>
          </a:xfrm>
          <a:prstGeom prst="straightConnector1">
            <a:avLst/>
          </a:prstGeom>
          <a:noFill/>
          <a:ln cap="flat" cmpd="sng" w="19050">
            <a:solidFill>
              <a:schemeClr val="dk2"/>
            </a:solidFill>
            <a:prstDash val="solid"/>
            <a:round/>
            <a:headEnd len="med" w="med" type="none"/>
            <a:tailEnd len="med" w="med" type="none"/>
          </a:ln>
        </p:spPr>
      </p:cxnSp>
      <p:cxnSp>
        <p:nvCxnSpPr>
          <p:cNvPr id="794" name="Google Shape;794;p29"/>
          <p:cNvCxnSpPr/>
          <p:nvPr/>
        </p:nvCxnSpPr>
        <p:spPr>
          <a:xfrm>
            <a:off x="716575" y="-15925"/>
            <a:ext cx="0" cy="5159400"/>
          </a:xfrm>
          <a:prstGeom prst="straightConnector1">
            <a:avLst/>
          </a:prstGeom>
          <a:noFill/>
          <a:ln cap="flat" cmpd="sng" w="19050">
            <a:solidFill>
              <a:schemeClr val="dk2"/>
            </a:solidFill>
            <a:prstDash val="solid"/>
            <a:round/>
            <a:headEnd len="med" w="med" type="none"/>
            <a:tailEnd len="med" w="med" type="none"/>
          </a:ln>
        </p:spPr>
      </p:cxnSp>
      <p:grpSp>
        <p:nvGrpSpPr>
          <p:cNvPr id="795" name="Google Shape;795;p29"/>
          <p:cNvGrpSpPr/>
          <p:nvPr/>
        </p:nvGrpSpPr>
        <p:grpSpPr>
          <a:xfrm>
            <a:off x="4796078" y="4434972"/>
            <a:ext cx="2310700" cy="320922"/>
            <a:chOff x="1394800" y="3522000"/>
            <a:chExt cx="1048650" cy="138275"/>
          </a:xfrm>
        </p:grpSpPr>
        <p:sp>
          <p:nvSpPr>
            <p:cNvPr id="796" name="Google Shape;796;p29"/>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9"/>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9"/>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9"/>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9"/>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9"/>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9"/>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9"/>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9"/>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 name="Google Shape;805;p29"/>
          <p:cNvSpPr/>
          <p:nvPr/>
        </p:nvSpPr>
        <p:spPr>
          <a:xfrm rot="489382">
            <a:off x="6587619" y="458135"/>
            <a:ext cx="932338" cy="512411"/>
          </a:xfrm>
          <a:custGeom>
            <a:rect b="b" l="l" r="r" t="t"/>
            <a:pathLst>
              <a:path extrusionOk="0" h="9768" w="17773">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 name="Google Shape;806;p29"/>
          <p:cNvGrpSpPr/>
          <p:nvPr/>
        </p:nvGrpSpPr>
        <p:grpSpPr>
          <a:xfrm rot="6705569">
            <a:off x="797958" y="1349623"/>
            <a:ext cx="806638" cy="421735"/>
            <a:chOff x="1822875" y="1377000"/>
            <a:chExt cx="548075" cy="286550"/>
          </a:xfrm>
        </p:grpSpPr>
        <p:sp>
          <p:nvSpPr>
            <p:cNvPr id="807" name="Google Shape;807;p29"/>
            <p:cNvSpPr/>
            <p:nvPr/>
          </p:nvSpPr>
          <p:spPr>
            <a:xfrm>
              <a:off x="1822875" y="1402500"/>
              <a:ext cx="163425" cy="251950"/>
            </a:xfrm>
            <a:custGeom>
              <a:rect b="b" l="l" r="r" t="t"/>
              <a:pathLst>
                <a:path extrusionOk="0" h="10078" w="6537">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9"/>
            <p:cNvSpPr/>
            <p:nvPr/>
          </p:nvSpPr>
          <p:spPr>
            <a:xfrm>
              <a:off x="1824750" y="1417750"/>
              <a:ext cx="188550" cy="112450"/>
            </a:xfrm>
            <a:custGeom>
              <a:rect b="b" l="l" r="r" t="t"/>
              <a:pathLst>
                <a:path extrusionOk="0" h="4498" w="7542">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9"/>
            <p:cNvSpPr/>
            <p:nvPr/>
          </p:nvSpPr>
          <p:spPr>
            <a:xfrm>
              <a:off x="1830350" y="1417125"/>
              <a:ext cx="166575" cy="224050"/>
            </a:xfrm>
            <a:custGeom>
              <a:rect b="b" l="l" r="r" t="t"/>
              <a:pathLst>
                <a:path extrusionOk="0" h="8962" w="6663">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9"/>
            <p:cNvSpPr/>
            <p:nvPr/>
          </p:nvSpPr>
          <p:spPr>
            <a:xfrm>
              <a:off x="1983600" y="1387975"/>
              <a:ext cx="118150" cy="230725"/>
            </a:xfrm>
            <a:custGeom>
              <a:rect b="b" l="l" r="r" t="t"/>
              <a:pathLst>
                <a:path extrusionOk="0" h="9229" w="4726">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9"/>
            <p:cNvSpPr/>
            <p:nvPr/>
          </p:nvSpPr>
          <p:spPr>
            <a:xfrm>
              <a:off x="1989850" y="1386450"/>
              <a:ext cx="169475" cy="277100"/>
            </a:xfrm>
            <a:custGeom>
              <a:rect b="b" l="l" r="r" t="t"/>
              <a:pathLst>
                <a:path extrusionOk="0" h="11084" w="6779">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9"/>
            <p:cNvSpPr/>
            <p:nvPr/>
          </p:nvSpPr>
          <p:spPr>
            <a:xfrm>
              <a:off x="1995825" y="1391550"/>
              <a:ext cx="137475" cy="242325"/>
            </a:xfrm>
            <a:custGeom>
              <a:rect b="b" l="l" r="r" t="t"/>
              <a:pathLst>
                <a:path extrusionOk="0" h="9693" w="5499">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9"/>
            <p:cNvSpPr/>
            <p:nvPr/>
          </p:nvSpPr>
          <p:spPr>
            <a:xfrm>
              <a:off x="2127325" y="1397150"/>
              <a:ext cx="167675" cy="219250"/>
            </a:xfrm>
            <a:custGeom>
              <a:rect b="b" l="l" r="r" t="t"/>
              <a:pathLst>
                <a:path extrusionOk="0" h="8770" w="6707">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9"/>
            <p:cNvSpPr/>
            <p:nvPr/>
          </p:nvSpPr>
          <p:spPr>
            <a:xfrm>
              <a:off x="2129450" y="1377000"/>
              <a:ext cx="241500" cy="205525"/>
            </a:xfrm>
            <a:custGeom>
              <a:rect b="b" l="l" r="r" t="t"/>
              <a:pathLst>
                <a:path extrusionOk="0" h="8221" w="966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9"/>
            <p:cNvSpPr/>
            <p:nvPr/>
          </p:nvSpPr>
          <p:spPr>
            <a:xfrm>
              <a:off x="2136675" y="1396700"/>
              <a:ext cx="218150" cy="197050"/>
            </a:xfrm>
            <a:custGeom>
              <a:rect b="b" l="l" r="r" t="t"/>
              <a:pathLst>
                <a:path extrusionOk="0" h="7882" w="8726">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8" name="Shape 1178"/>
        <p:cNvGrpSpPr/>
        <p:nvPr/>
      </p:nvGrpSpPr>
      <p:grpSpPr>
        <a:xfrm>
          <a:off x="0" y="0"/>
          <a:ext cx="0" cy="0"/>
          <a:chOff x="0" y="0"/>
          <a:chExt cx="0" cy="0"/>
        </a:xfrm>
      </p:grpSpPr>
      <p:grpSp>
        <p:nvGrpSpPr>
          <p:cNvPr id="1179" name="Google Shape;1179;p38"/>
          <p:cNvGrpSpPr/>
          <p:nvPr/>
        </p:nvGrpSpPr>
        <p:grpSpPr>
          <a:xfrm>
            <a:off x="5625545" y="1317495"/>
            <a:ext cx="2798301" cy="176025"/>
            <a:chOff x="4345425" y="2175475"/>
            <a:chExt cx="800750" cy="176025"/>
          </a:xfrm>
        </p:grpSpPr>
        <p:sp>
          <p:nvSpPr>
            <p:cNvPr id="1180" name="Google Shape;1180;p38"/>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8"/>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 name="Google Shape;1182;p38"/>
          <p:cNvGrpSpPr/>
          <p:nvPr/>
        </p:nvGrpSpPr>
        <p:grpSpPr>
          <a:xfrm>
            <a:off x="6139907" y="1779598"/>
            <a:ext cx="2235214" cy="176025"/>
            <a:chOff x="4345425" y="2175475"/>
            <a:chExt cx="800750" cy="176025"/>
          </a:xfrm>
        </p:grpSpPr>
        <p:sp>
          <p:nvSpPr>
            <p:cNvPr id="1183" name="Google Shape;1183;p38"/>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8"/>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 name="Google Shape;1185;p38"/>
          <p:cNvGrpSpPr/>
          <p:nvPr/>
        </p:nvGrpSpPr>
        <p:grpSpPr>
          <a:xfrm rot="137243">
            <a:off x="7127607" y="2241615"/>
            <a:ext cx="1247922" cy="176039"/>
            <a:chOff x="4345425" y="2175475"/>
            <a:chExt cx="800750" cy="176025"/>
          </a:xfrm>
        </p:grpSpPr>
        <p:sp>
          <p:nvSpPr>
            <p:cNvPr id="1186" name="Google Shape;1186;p38"/>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8"/>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8" name="Google Shape;1188;p38"/>
          <p:cNvSpPr txBox="1"/>
          <p:nvPr>
            <p:ph type="title"/>
          </p:nvPr>
        </p:nvSpPr>
        <p:spPr>
          <a:xfrm>
            <a:off x="5314275" y="982000"/>
            <a:ext cx="3109500" cy="13386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A Picture Always Reinforces the Concept</a:t>
            </a:r>
            <a:endParaRPr/>
          </a:p>
        </p:txBody>
      </p:sp>
      <p:sp>
        <p:nvSpPr>
          <p:cNvPr id="1189" name="Google Shape;1189;p38"/>
          <p:cNvSpPr txBox="1"/>
          <p:nvPr>
            <p:ph idx="1" type="subTitle"/>
          </p:nvPr>
        </p:nvSpPr>
        <p:spPr>
          <a:xfrm>
            <a:off x="6241125" y="2642075"/>
            <a:ext cx="2182800" cy="1436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Images reveal large amounts of data, so remember: use an image instead of long texts</a:t>
            </a:r>
            <a:endParaRPr/>
          </a:p>
        </p:txBody>
      </p:sp>
      <p:pic>
        <p:nvPicPr>
          <p:cNvPr id="1190" name="Google Shape;1190;p38"/>
          <p:cNvPicPr preferRelativeResize="0"/>
          <p:nvPr/>
        </p:nvPicPr>
        <p:blipFill rotWithShape="1">
          <a:blip r:embed="rId3">
            <a:alphaModFix/>
          </a:blip>
          <a:srcRect b="0" l="11427" r="12642" t="0"/>
          <a:stretch/>
        </p:blipFill>
        <p:spPr>
          <a:xfrm>
            <a:off x="1200143" y="1231061"/>
            <a:ext cx="3240600" cy="2845200"/>
          </a:xfrm>
          <a:prstGeom prst="foldedCorner">
            <a:avLst>
              <a:gd fmla="val 16729" name="adj"/>
            </a:avLst>
          </a:prstGeom>
          <a:noFill/>
          <a:ln>
            <a:noFill/>
          </a:ln>
        </p:spPr>
      </p:pic>
      <p:grpSp>
        <p:nvGrpSpPr>
          <p:cNvPr id="1191" name="Google Shape;1191;p38"/>
          <p:cNvGrpSpPr/>
          <p:nvPr/>
        </p:nvGrpSpPr>
        <p:grpSpPr>
          <a:xfrm>
            <a:off x="4268956" y="1361450"/>
            <a:ext cx="428976" cy="1173468"/>
            <a:chOff x="3443472" y="1907731"/>
            <a:chExt cx="454327" cy="1325503"/>
          </a:xfrm>
        </p:grpSpPr>
        <p:sp>
          <p:nvSpPr>
            <p:cNvPr id="1192" name="Google Shape;1192;p38"/>
            <p:cNvSpPr/>
            <p:nvPr/>
          </p:nvSpPr>
          <p:spPr>
            <a:xfrm>
              <a:off x="3456297" y="1920208"/>
              <a:ext cx="427196" cy="1302484"/>
            </a:xfrm>
            <a:custGeom>
              <a:rect b="b" l="l" r="r" t="t"/>
              <a:pathLst>
                <a:path extrusionOk="0" h="20879" w="7495">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8"/>
            <p:cNvSpPr/>
            <p:nvPr/>
          </p:nvSpPr>
          <p:spPr>
            <a:xfrm>
              <a:off x="3443472" y="1907731"/>
              <a:ext cx="454327" cy="1325503"/>
            </a:xfrm>
            <a:custGeom>
              <a:rect b="b" l="l" r="r" t="t"/>
              <a:pathLst>
                <a:path extrusionOk="0" h="21248" w="7971">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 name="Google Shape;1194;p38"/>
          <p:cNvGrpSpPr/>
          <p:nvPr/>
        </p:nvGrpSpPr>
        <p:grpSpPr>
          <a:xfrm rot="-108528">
            <a:off x="962425" y="2100675"/>
            <a:ext cx="391000" cy="1284182"/>
            <a:chOff x="1276425" y="1928068"/>
            <a:chExt cx="378577" cy="1391130"/>
          </a:xfrm>
        </p:grpSpPr>
        <p:sp>
          <p:nvSpPr>
            <p:cNvPr id="1195" name="Google Shape;1195;p38"/>
            <p:cNvSpPr/>
            <p:nvPr/>
          </p:nvSpPr>
          <p:spPr>
            <a:xfrm>
              <a:off x="1282125" y="1942105"/>
              <a:ext cx="360053" cy="1366551"/>
            </a:xfrm>
            <a:custGeom>
              <a:rect b="b" l="l" r="r" t="t"/>
              <a:pathLst>
                <a:path extrusionOk="0" h="21906" w="6317">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8"/>
            <p:cNvSpPr/>
            <p:nvPr/>
          </p:nvSpPr>
          <p:spPr>
            <a:xfrm>
              <a:off x="1276425" y="1928068"/>
              <a:ext cx="378577" cy="1391130"/>
            </a:xfrm>
            <a:custGeom>
              <a:rect b="b" l="l" r="r" t="t"/>
              <a:pathLst>
                <a:path extrusionOk="0" h="22300" w="6642">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 name="Google Shape;1197;p38"/>
          <p:cNvSpPr/>
          <p:nvPr/>
        </p:nvSpPr>
        <p:spPr>
          <a:xfrm flipH="1" rot="-5897885">
            <a:off x="5018736" y="2203756"/>
            <a:ext cx="911111" cy="876871"/>
          </a:xfrm>
          <a:custGeom>
            <a:rect b="b" l="l" r="r" t="t"/>
            <a:pathLst>
              <a:path extrusionOk="0" h="30241" w="26142">
                <a:moveTo>
                  <a:pt x="20452" y="647"/>
                </a:moveTo>
                <a:lnTo>
                  <a:pt x="20452" y="647"/>
                </a:lnTo>
                <a:cubicBezTo>
                  <a:pt x="20499" y="678"/>
                  <a:pt x="20561" y="694"/>
                  <a:pt x="20608" y="725"/>
                </a:cubicBezTo>
                <a:cubicBezTo>
                  <a:pt x="20749" y="804"/>
                  <a:pt x="20890" y="867"/>
                  <a:pt x="21047" y="929"/>
                </a:cubicBezTo>
                <a:cubicBezTo>
                  <a:pt x="21173" y="992"/>
                  <a:pt x="21282" y="1070"/>
                  <a:pt x="21423" y="1102"/>
                </a:cubicBezTo>
                <a:cubicBezTo>
                  <a:pt x="21627" y="1478"/>
                  <a:pt x="21847" y="1854"/>
                  <a:pt x="22050" y="2230"/>
                </a:cubicBezTo>
                <a:cubicBezTo>
                  <a:pt x="21705" y="2026"/>
                  <a:pt x="21345" y="1838"/>
                  <a:pt x="20984" y="1635"/>
                </a:cubicBezTo>
                <a:cubicBezTo>
                  <a:pt x="20828" y="1290"/>
                  <a:pt x="20655" y="929"/>
                  <a:pt x="20452" y="647"/>
                </a:cubicBezTo>
                <a:close/>
                <a:moveTo>
                  <a:pt x="21047" y="1776"/>
                </a:moveTo>
                <a:lnTo>
                  <a:pt x="21047" y="1776"/>
                </a:lnTo>
                <a:cubicBezTo>
                  <a:pt x="21423" y="2011"/>
                  <a:pt x="21800" y="2246"/>
                  <a:pt x="22191" y="2465"/>
                </a:cubicBezTo>
                <a:cubicBezTo>
                  <a:pt x="22411" y="2857"/>
                  <a:pt x="22630" y="3233"/>
                  <a:pt x="22865" y="3625"/>
                </a:cubicBezTo>
                <a:cubicBezTo>
                  <a:pt x="22395" y="3343"/>
                  <a:pt x="21925" y="3077"/>
                  <a:pt x="21470" y="2794"/>
                </a:cubicBezTo>
                <a:cubicBezTo>
                  <a:pt x="21361" y="2591"/>
                  <a:pt x="21220" y="2199"/>
                  <a:pt x="21047" y="1776"/>
                </a:cubicBezTo>
                <a:close/>
                <a:moveTo>
                  <a:pt x="21564" y="3014"/>
                </a:moveTo>
                <a:cubicBezTo>
                  <a:pt x="22019" y="3327"/>
                  <a:pt x="22505" y="3625"/>
                  <a:pt x="23006" y="3892"/>
                </a:cubicBezTo>
                <a:cubicBezTo>
                  <a:pt x="23210" y="4237"/>
                  <a:pt x="23414" y="4581"/>
                  <a:pt x="23602" y="4942"/>
                </a:cubicBezTo>
                <a:cubicBezTo>
                  <a:pt x="23085" y="4660"/>
                  <a:pt x="22552" y="4378"/>
                  <a:pt x="22066" y="4048"/>
                </a:cubicBezTo>
                <a:cubicBezTo>
                  <a:pt x="21894" y="3704"/>
                  <a:pt x="21721" y="3359"/>
                  <a:pt x="21564" y="3014"/>
                </a:cubicBezTo>
                <a:close/>
                <a:moveTo>
                  <a:pt x="22160" y="4268"/>
                </a:moveTo>
                <a:lnTo>
                  <a:pt x="22160" y="4268"/>
                </a:lnTo>
                <a:cubicBezTo>
                  <a:pt x="22646" y="4613"/>
                  <a:pt x="23179" y="4958"/>
                  <a:pt x="23743" y="5193"/>
                </a:cubicBezTo>
                <a:cubicBezTo>
                  <a:pt x="23947" y="5600"/>
                  <a:pt x="24166" y="6008"/>
                  <a:pt x="24370" y="6415"/>
                </a:cubicBezTo>
                <a:cubicBezTo>
                  <a:pt x="23806" y="6055"/>
                  <a:pt x="23242" y="5726"/>
                  <a:pt x="22677" y="5365"/>
                </a:cubicBezTo>
                <a:cubicBezTo>
                  <a:pt x="22505" y="5005"/>
                  <a:pt x="22332" y="4628"/>
                  <a:pt x="22160" y="4268"/>
                </a:cubicBezTo>
                <a:close/>
                <a:moveTo>
                  <a:pt x="22803" y="5632"/>
                </a:moveTo>
                <a:lnTo>
                  <a:pt x="22803" y="5632"/>
                </a:lnTo>
                <a:cubicBezTo>
                  <a:pt x="23351" y="6023"/>
                  <a:pt x="23931" y="6415"/>
                  <a:pt x="24527" y="6729"/>
                </a:cubicBezTo>
                <a:cubicBezTo>
                  <a:pt x="24527" y="6744"/>
                  <a:pt x="24543" y="6760"/>
                  <a:pt x="24543" y="6776"/>
                </a:cubicBezTo>
                <a:cubicBezTo>
                  <a:pt x="24731" y="7136"/>
                  <a:pt x="24887" y="7512"/>
                  <a:pt x="25060" y="7889"/>
                </a:cubicBezTo>
                <a:cubicBezTo>
                  <a:pt x="24433" y="7450"/>
                  <a:pt x="23806" y="7011"/>
                  <a:pt x="23226" y="6525"/>
                </a:cubicBezTo>
                <a:cubicBezTo>
                  <a:pt x="23085" y="6227"/>
                  <a:pt x="22944" y="5929"/>
                  <a:pt x="22803" y="5632"/>
                </a:cubicBezTo>
                <a:close/>
                <a:moveTo>
                  <a:pt x="16674" y="7591"/>
                </a:moveTo>
                <a:cubicBezTo>
                  <a:pt x="16785" y="7602"/>
                  <a:pt x="16904" y="7613"/>
                  <a:pt x="17019" y="7613"/>
                </a:cubicBezTo>
                <a:cubicBezTo>
                  <a:pt x="17067" y="7613"/>
                  <a:pt x="17114" y="7611"/>
                  <a:pt x="17160" y="7607"/>
                </a:cubicBezTo>
                <a:lnTo>
                  <a:pt x="17160" y="7607"/>
                </a:lnTo>
                <a:cubicBezTo>
                  <a:pt x="17082" y="7748"/>
                  <a:pt x="17082" y="7920"/>
                  <a:pt x="17113" y="8077"/>
                </a:cubicBezTo>
                <a:cubicBezTo>
                  <a:pt x="17097" y="8092"/>
                  <a:pt x="17097" y="8108"/>
                  <a:pt x="17097" y="8124"/>
                </a:cubicBezTo>
                <a:cubicBezTo>
                  <a:pt x="16956" y="7951"/>
                  <a:pt x="16815" y="7763"/>
                  <a:pt x="16674" y="7591"/>
                </a:cubicBezTo>
                <a:close/>
                <a:moveTo>
                  <a:pt x="15859" y="7465"/>
                </a:moveTo>
                <a:cubicBezTo>
                  <a:pt x="16047" y="7497"/>
                  <a:pt x="16266" y="7544"/>
                  <a:pt x="16470" y="7575"/>
                </a:cubicBezTo>
                <a:cubicBezTo>
                  <a:pt x="16643" y="7842"/>
                  <a:pt x="16831" y="8092"/>
                  <a:pt x="17035" y="8343"/>
                </a:cubicBezTo>
                <a:cubicBezTo>
                  <a:pt x="16940" y="8328"/>
                  <a:pt x="16846" y="8328"/>
                  <a:pt x="16737" y="8312"/>
                </a:cubicBezTo>
                <a:cubicBezTo>
                  <a:pt x="16611" y="8186"/>
                  <a:pt x="16470" y="8061"/>
                  <a:pt x="16329" y="7936"/>
                </a:cubicBezTo>
                <a:cubicBezTo>
                  <a:pt x="16219" y="7810"/>
                  <a:pt x="16094" y="7701"/>
                  <a:pt x="15969" y="7575"/>
                </a:cubicBezTo>
                <a:cubicBezTo>
                  <a:pt x="15922" y="7544"/>
                  <a:pt x="15890" y="7497"/>
                  <a:pt x="15843" y="7465"/>
                </a:cubicBezTo>
                <a:close/>
                <a:moveTo>
                  <a:pt x="14824" y="7293"/>
                </a:moveTo>
                <a:cubicBezTo>
                  <a:pt x="15091" y="7356"/>
                  <a:pt x="15373" y="7387"/>
                  <a:pt x="15639" y="7434"/>
                </a:cubicBezTo>
                <a:cubicBezTo>
                  <a:pt x="15812" y="7654"/>
                  <a:pt x="16031" y="7842"/>
                  <a:pt x="16219" y="8045"/>
                </a:cubicBezTo>
                <a:cubicBezTo>
                  <a:pt x="16313" y="8139"/>
                  <a:pt x="16408" y="8233"/>
                  <a:pt x="16486" y="8312"/>
                </a:cubicBezTo>
                <a:lnTo>
                  <a:pt x="16455" y="8312"/>
                </a:lnTo>
                <a:cubicBezTo>
                  <a:pt x="16235" y="8312"/>
                  <a:pt x="16000" y="8328"/>
                  <a:pt x="15781" y="8359"/>
                </a:cubicBezTo>
                <a:cubicBezTo>
                  <a:pt x="15624" y="8061"/>
                  <a:pt x="15342" y="7810"/>
                  <a:pt x="15107" y="7575"/>
                </a:cubicBezTo>
                <a:cubicBezTo>
                  <a:pt x="15013" y="7481"/>
                  <a:pt x="14918" y="7387"/>
                  <a:pt x="14824" y="7293"/>
                </a:cubicBezTo>
                <a:close/>
                <a:moveTo>
                  <a:pt x="20279" y="7748"/>
                </a:moveTo>
                <a:cubicBezTo>
                  <a:pt x="20483" y="7795"/>
                  <a:pt x="20702" y="7810"/>
                  <a:pt x="20922" y="7842"/>
                </a:cubicBezTo>
                <a:cubicBezTo>
                  <a:pt x="21204" y="8171"/>
                  <a:pt x="21486" y="8516"/>
                  <a:pt x="21784" y="8829"/>
                </a:cubicBezTo>
                <a:lnTo>
                  <a:pt x="21204" y="8829"/>
                </a:lnTo>
                <a:cubicBezTo>
                  <a:pt x="21164" y="8769"/>
                  <a:pt x="21085" y="8741"/>
                  <a:pt x="21009" y="8741"/>
                </a:cubicBezTo>
                <a:cubicBezTo>
                  <a:pt x="20966" y="8741"/>
                  <a:pt x="20924" y="8750"/>
                  <a:pt x="20890" y="8766"/>
                </a:cubicBezTo>
                <a:cubicBezTo>
                  <a:pt x="20687" y="8531"/>
                  <a:pt x="20467" y="8281"/>
                  <a:pt x="20263" y="8045"/>
                </a:cubicBezTo>
                <a:cubicBezTo>
                  <a:pt x="20263" y="7951"/>
                  <a:pt x="20263" y="7857"/>
                  <a:pt x="20279" y="7748"/>
                </a:cubicBezTo>
                <a:close/>
                <a:moveTo>
                  <a:pt x="21110" y="7857"/>
                </a:moveTo>
                <a:lnTo>
                  <a:pt x="21110" y="7857"/>
                </a:lnTo>
                <a:cubicBezTo>
                  <a:pt x="21329" y="7873"/>
                  <a:pt x="21549" y="7873"/>
                  <a:pt x="21784" y="7889"/>
                </a:cubicBezTo>
                <a:cubicBezTo>
                  <a:pt x="21768" y="7904"/>
                  <a:pt x="21768" y="7920"/>
                  <a:pt x="21768" y="7936"/>
                </a:cubicBezTo>
                <a:cubicBezTo>
                  <a:pt x="22050" y="8233"/>
                  <a:pt x="22317" y="8547"/>
                  <a:pt x="22599" y="8845"/>
                </a:cubicBezTo>
                <a:cubicBezTo>
                  <a:pt x="22411" y="8845"/>
                  <a:pt x="22207" y="8829"/>
                  <a:pt x="22019" y="8829"/>
                </a:cubicBezTo>
                <a:cubicBezTo>
                  <a:pt x="21737" y="8500"/>
                  <a:pt x="21408" y="8171"/>
                  <a:pt x="21110" y="7857"/>
                </a:cubicBezTo>
                <a:close/>
                <a:moveTo>
                  <a:pt x="23304" y="6682"/>
                </a:moveTo>
                <a:lnTo>
                  <a:pt x="23304" y="6682"/>
                </a:lnTo>
                <a:cubicBezTo>
                  <a:pt x="23900" y="7215"/>
                  <a:pt x="24511" y="7716"/>
                  <a:pt x="25185" y="8155"/>
                </a:cubicBezTo>
                <a:lnTo>
                  <a:pt x="25185" y="8171"/>
                </a:lnTo>
                <a:cubicBezTo>
                  <a:pt x="25358" y="8547"/>
                  <a:pt x="25593" y="8719"/>
                  <a:pt x="25091" y="8845"/>
                </a:cubicBezTo>
                <a:cubicBezTo>
                  <a:pt x="24887" y="8704"/>
                  <a:pt x="24668" y="8563"/>
                  <a:pt x="24464" y="8422"/>
                </a:cubicBezTo>
                <a:cubicBezTo>
                  <a:pt x="24229" y="8249"/>
                  <a:pt x="23994" y="8061"/>
                  <a:pt x="23759" y="7873"/>
                </a:cubicBezTo>
                <a:cubicBezTo>
                  <a:pt x="23837" y="7779"/>
                  <a:pt x="23790" y="7607"/>
                  <a:pt x="23680" y="7528"/>
                </a:cubicBezTo>
                <a:cubicBezTo>
                  <a:pt x="23680" y="7497"/>
                  <a:pt x="23665" y="7465"/>
                  <a:pt x="23649" y="7418"/>
                </a:cubicBezTo>
                <a:cubicBezTo>
                  <a:pt x="23539" y="7183"/>
                  <a:pt x="23414" y="6933"/>
                  <a:pt x="23304" y="6682"/>
                </a:cubicBezTo>
                <a:close/>
                <a:moveTo>
                  <a:pt x="21831" y="7889"/>
                </a:moveTo>
                <a:cubicBezTo>
                  <a:pt x="21862" y="7889"/>
                  <a:pt x="21894" y="7889"/>
                  <a:pt x="21925" y="7904"/>
                </a:cubicBezTo>
                <a:cubicBezTo>
                  <a:pt x="22254" y="7920"/>
                  <a:pt x="22583" y="7951"/>
                  <a:pt x="22928" y="7967"/>
                </a:cubicBezTo>
                <a:cubicBezTo>
                  <a:pt x="23147" y="8281"/>
                  <a:pt x="23367" y="8578"/>
                  <a:pt x="23602" y="8860"/>
                </a:cubicBezTo>
                <a:cubicBezTo>
                  <a:pt x="23320" y="8860"/>
                  <a:pt x="23053" y="8860"/>
                  <a:pt x="22771" y="8845"/>
                </a:cubicBezTo>
                <a:cubicBezTo>
                  <a:pt x="22474" y="8516"/>
                  <a:pt x="22144" y="8202"/>
                  <a:pt x="21831" y="7889"/>
                </a:cubicBezTo>
                <a:close/>
                <a:moveTo>
                  <a:pt x="23665" y="7951"/>
                </a:moveTo>
                <a:cubicBezTo>
                  <a:pt x="24025" y="8281"/>
                  <a:pt x="24401" y="8610"/>
                  <a:pt x="24793" y="8892"/>
                </a:cubicBezTo>
                <a:cubicBezTo>
                  <a:pt x="24621" y="8892"/>
                  <a:pt x="24433" y="8876"/>
                  <a:pt x="24276" y="8876"/>
                </a:cubicBezTo>
                <a:lnTo>
                  <a:pt x="23806" y="8876"/>
                </a:lnTo>
                <a:cubicBezTo>
                  <a:pt x="23586" y="8563"/>
                  <a:pt x="23336" y="8265"/>
                  <a:pt x="23085" y="7983"/>
                </a:cubicBezTo>
                <a:cubicBezTo>
                  <a:pt x="23257" y="7983"/>
                  <a:pt x="23430" y="7983"/>
                  <a:pt x="23586" y="7967"/>
                </a:cubicBezTo>
                <a:cubicBezTo>
                  <a:pt x="23618" y="7967"/>
                  <a:pt x="23649" y="7967"/>
                  <a:pt x="23665" y="7951"/>
                </a:cubicBezTo>
                <a:close/>
                <a:moveTo>
                  <a:pt x="20248" y="8233"/>
                </a:moveTo>
                <a:cubicBezTo>
                  <a:pt x="20420" y="8453"/>
                  <a:pt x="20577" y="8688"/>
                  <a:pt x="20765" y="8892"/>
                </a:cubicBezTo>
                <a:cubicBezTo>
                  <a:pt x="20749" y="8923"/>
                  <a:pt x="20734" y="8970"/>
                  <a:pt x="20749" y="9017"/>
                </a:cubicBezTo>
                <a:cubicBezTo>
                  <a:pt x="20749" y="9205"/>
                  <a:pt x="20749" y="9378"/>
                  <a:pt x="20749" y="9550"/>
                </a:cubicBezTo>
                <a:cubicBezTo>
                  <a:pt x="20546" y="9440"/>
                  <a:pt x="20357" y="9299"/>
                  <a:pt x="20169" y="9158"/>
                </a:cubicBezTo>
                <a:cubicBezTo>
                  <a:pt x="20201" y="8845"/>
                  <a:pt x="20232" y="8547"/>
                  <a:pt x="20248" y="8233"/>
                </a:cubicBezTo>
                <a:close/>
                <a:moveTo>
                  <a:pt x="20154" y="9284"/>
                </a:moveTo>
                <a:cubicBezTo>
                  <a:pt x="20342" y="9440"/>
                  <a:pt x="20530" y="9581"/>
                  <a:pt x="20749" y="9707"/>
                </a:cubicBezTo>
                <a:cubicBezTo>
                  <a:pt x="20734" y="10005"/>
                  <a:pt x="20687" y="10302"/>
                  <a:pt x="20640" y="10600"/>
                </a:cubicBezTo>
                <a:cubicBezTo>
                  <a:pt x="20420" y="10522"/>
                  <a:pt x="20201" y="10444"/>
                  <a:pt x="19981" y="10381"/>
                </a:cubicBezTo>
                <a:cubicBezTo>
                  <a:pt x="20060" y="10020"/>
                  <a:pt x="20107" y="9660"/>
                  <a:pt x="20154" y="9284"/>
                </a:cubicBezTo>
                <a:close/>
                <a:moveTo>
                  <a:pt x="19966" y="10506"/>
                </a:moveTo>
                <a:cubicBezTo>
                  <a:pt x="20185" y="10585"/>
                  <a:pt x="20404" y="10679"/>
                  <a:pt x="20624" y="10741"/>
                </a:cubicBezTo>
                <a:cubicBezTo>
                  <a:pt x="20561" y="11055"/>
                  <a:pt x="20499" y="11353"/>
                  <a:pt x="20436" y="11650"/>
                </a:cubicBezTo>
                <a:cubicBezTo>
                  <a:pt x="20201" y="11588"/>
                  <a:pt x="19981" y="11541"/>
                  <a:pt x="19762" y="11462"/>
                </a:cubicBezTo>
                <a:cubicBezTo>
                  <a:pt x="19840" y="11149"/>
                  <a:pt x="19903" y="10835"/>
                  <a:pt x="19966" y="10506"/>
                </a:cubicBezTo>
                <a:close/>
                <a:moveTo>
                  <a:pt x="19746" y="11572"/>
                </a:moveTo>
                <a:cubicBezTo>
                  <a:pt x="19966" y="11650"/>
                  <a:pt x="20185" y="11713"/>
                  <a:pt x="20404" y="11760"/>
                </a:cubicBezTo>
                <a:cubicBezTo>
                  <a:pt x="20357" y="12011"/>
                  <a:pt x="20295" y="12262"/>
                  <a:pt x="20248" y="12513"/>
                </a:cubicBezTo>
                <a:lnTo>
                  <a:pt x="20216" y="12607"/>
                </a:lnTo>
                <a:cubicBezTo>
                  <a:pt x="19981" y="12560"/>
                  <a:pt x="19746" y="12513"/>
                  <a:pt x="19511" y="12481"/>
                </a:cubicBezTo>
                <a:cubicBezTo>
                  <a:pt x="19589" y="12183"/>
                  <a:pt x="19668" y="11870"/>
                  <a:pt x="19746" y="11572"/>
                </a:cubicBezTo>
                <a:close/>
                <a:moveTo>
                  <a:pt x="19464" y="12622"/>
                </a:moveTo>
                <a:cubicBezTo>
                  <a:pt x="19699" y="12669"/>
                  <a:pt x="19950" y="12701"/>
                  <a:pt x="20201" y="12748"/>
                </a:cubicBezTo>
                <a:cubicBezTo>
                  <a:pt x="20091" y="13218"/>
                  <a:pt x="19997" y="13688"/>
                  <a:pt x="19903" y="14158"/>
                </a:cubicBezTo>
                <a:cubicBezTo>
                  <a:pt x="19605" y="14111"/>
                  <a:pt x="19323" y="14033"/>
                  <a:pt x="19041" y="13908"/>
                </a:cubicBezTo>
                <a:cubicBezTo>
                  <a:pt x="19198" y="13484"/>
                  <a:pt x="19339" y="13061"/>
                  <a:pt x="19464" y="12622"/>
                </a:cubicBezTo>
                <a:close/>
                <a:moveTo>
                  <a:pt x="19009" y="14002"/>
                </a:moveTo>
                <a:cubicBezTo>
                  <a:pt x="19292" y="14127"/>
                  <a:pt x="19574" y="14237"/>
                  <a:pt x="19872" y="14284"/>
                </a:cubicBezTo>
                <a:cubicBezTo>
                  <a:pt x="19778" y="14691"/>
                  <a:pt x="19683" y="15099"/>
                  <a:pt x="19574" y="15506"/>
                </a:cubicBezTo>
                <a:cubicBezTo>
                  <a:pt x="19213" y="15475"/>
                  <a:pt x="18868" y="15397"/>
                  <a:pt x="18524" y="15287"/>
                </a:cubicBezTo>
                <a:lnTo>
                  <a:pt x="18508" y="15287"/>
                </a:lnTo>
                <a:cubicBezTo>
                  <a:pt x="18696" y="14864"/>
                  <a:pt x="18853" y="14441"/>
                  <a:pt x="19009" y="14002"/>
                </a:cubicBezTo>
                <a:close/>
                <a:moveTo>
                  <a:pt x="18477" y="15381"/>
                </a:moveTo>
                <a:cubicBezTo>
                  <a:pt x="18477" y="15381"/>
                  <a:pt x="18477" y="15397"/>
                  <a:pt x="18492" y="15397"/>
                </a:cubicBezTo>
                <a:cubicBezTo>
                  <a:pt x="18837" y="15522"/>
                  <a:pt x="19182" y="15600"/>
                  <a:pt x="19542" y="15632"/>
                </a:cubicBezTo>
                <a:cubicBezTo>
                  <a:pt x="19495" y="15773"/>
                  <a:pt x="19464" y="15914"/>
                  <a:pt x="19417" y="16055"/>
                </a:cubicBezTo>
                <a:cubicBezTo>
                  <a:pt x="19370" y="16196"/>
                  <a:pt x="19323" y="16321"/>
                  <a:pt x="19276" y="16463"/>
                </a:cubicBezTo>
                <a:cubicBezTo>
                  <a:pt x="18868" y="16384"/>
                  <a:pt x="18477" y="16321"/>
                  <a:pt x="18085" y="16227"/>
                </a:cubicBezTo>
                <a:cubicBezTo>
                  <a:pt x="18226" y="15945"/>
                  <a:pt x="18351" y="15663"/>
                  <a:pt x="18477" y="15381"/>
                </a:cubicBezTo>
                <a:close/>
                <a:moveTo>
                  <a:pt x="18053" y="16306"/>
                </a:moveTo>
                <a:cubicBezTo>
                  <a:pt x="18430" y="16415"/>
                  <a:pt x="18837" y="16510"/>
                  <a:pt x="19229" y="16557"/>
                </a:cubicBezTo>
                <a:cubicBezTo>
                  <a:pt x="19104" y="16917"/>
                  <a:pt x="18947" y="17293"/>
                  <a:pt x="18790" y="17638"/>
                </a:cubicBezTo>
                <a:cubicBezTo>
                  <a:pt x="18398" y="17481"/>
                  <a:pt x="17975" y="17356"/>
                  <a:pt x="17552" y="17278"/>
                </a:cubicBezTo>
                <a:cubicBezTo>
                  <a:pt x="17724" y="16964"/>
                  <a:pt x="17897" y="16635"/>
                  <a:pt x="18053" y="16306"/>
                </a:cubicBezTo>
                <a:close/>
                <a:moveTo>
                  <a:pt x="17505" y="17372"/>
                </a:moveTo>
                <a:cubicBezTo>
                  <a:pt x="17928" y="17466"/>
                  <a:pt x="18335" y="17607"/>
                  <a:pt x="18743" y="17748"/>
                </a:cubicBezTo>
                <a:cubicBezTo>
                  <a:pt x="18649" y="17967"/>
                  <a:pt x="18539" y="18171"/>
                  <a:pt x="18430" y="18375"/>
                </a:cubicBezTo>
                <a:cubicBezTo>
                  <a:pt x="17991" y="18281"/>
                  <a:pt x="17536" y="18187"/>
                  <a:pt x="17097" y="18108"/>
                </a:cubicBezTo>
                <a:cubicBezTo>
                  <a:pt x="17238" y="17873"/>
                  <a:pt x="17379" y="17622"/>
                  <a:pt x="17505" y="17372"/>
                </a:cubicBezTo>
                <a:close/>
                <a:moveTo>
                  <a:pt x="17050" y="18187"/>
                </a:moveTo>
                <a:cubicBezTo>
                  <a:pt x="17489" y="18296"/>
                  <a:pt x="17928" y="18390"/>
                  <a:pt x="18383" y="18484"/>
                </a:cubicBezTo>
                <a:cubicBezTo>
                  <a:pt x="18194" y="18829"/>
                  <a:pt x="17991" y="19174"/>
                  <a:pt x="17787" y="19519"/>
                </a:cubicBezTo>
                <a:cubicBezTo>
                  <a:pt x="17536" y="19456"/>
                  <a:pt x="17285" y="19378"/>
                  <a:pt x="17050" y="19315"/>
                </a:cubicBezTo>
                <a:cubicBezTo>
                  <a:pt x="16893" y="19268"/>
                  <a:pt x="16658" y="19174"/>
                  <a:pt x="16470" y="19143"/>
                </a:cubicBezTo>
                <a:cubicBezTo>
                  <a:pt x="16674" y="18829"/>
                  <a:pt x="16862" y="18516"/>
                  <a:pt x="17050" y="18187"/>
                </a:cubicBezTo>
                <a:close/>
                <a:moveTo>
                  <a:pt x="16408" y="19237"/>
                </a:moveTo>
                <a:cubicBezTo>
                  <a:pt x="16549" y="19268"/>
                  <a:pt x="16721" y="19347"/>
                  <a:pt x="16831" y="19378"/>
                </a:cubicBezTo>
                <a:cubicBezTo>
                  <a:pt x="16987" y="19425"/>
                  <a:pt x="17160" y="19472"/>
                  <a:pt x="17317" y="19519"/>
                </a:cubicBezTo>
                <a:cubicBezTo>
                  <a:pt x="17442" y="19566"/>
                  <a:pt x="17583" y="19613"/>
                  <a:pt x="17709" y="19644"/>
                </a:cubicBezTo>
                <a:cubicBezTo>
                  <a:pt x="17567" y="19880"/>
                  <a:pt x="17426" y="20099"/>
                  <a:pt x="17270" y="20334"/>
                </a:cubicBezTo>
                <a:cubicBezTo>
                  <a:pt x="16815" y="20209"/>
                  <a:pt x="16345" y="20115"/>
                  <a:pt x="15890" y="20005"/>
                </a:cubicBezTo>
                <a:cubicBezTo>
                  <a:pt x="16063" y="19754"/>
                  <a:pt x="16235" y="19503"/>
                  <a:pt x="16408" y="19237"/>
                </a:cubicBezTo>
                <a:close/>
                <a:moveTo>
                  <a:pt x="15828" y="20099"/>
                </a:moveTo>
                <a:cubicBezTo>
                  <a:pt x="16282" y="20224"/>
                  <a:pt x="16721" y="20350"/>
                  <a:pt x="17176" y="20459"/>
                </a:cubicBezTo>
                <a:cubicBezTo>
                  <a:pt x="17019" y="20695"/>
                  <a:pt x="16862" y="20914"/>
                  <a:pt x="16690" y="21149"/>
                </a:cubicBezTo>
                <a:cubicBezTo>
                  <a:pt x="16204" y="21086"/>
                  <a:pt x="15734" y="21008"/>
                  <a:pt x="15263" y="20867"/>
                </a:cubicBezTo>
                <a:cubicBezTo>
                  <a:pt x="15451" y="20616"/>
                  <a:pt x="15639" y="20365"/>
                  <a:pt x="15828" y="20099"/>
                </a:cubicBezTo>
                <a:close/>
                <a:moveTo>
                  <a:pt x="15169" y="20977"/>
                </a:moveTo>
                <a:cubicBezTo>
                  <a:pt x="15624" y="21133"/>
                  <a:pt x="16110" y="21259"/>
                  <a:pt x="16580" y="21290"/>
                </a:cubicBezTo>
                <a:cubicBezTo>
                  <a:pt x="16486" y="21416"/>
                  <a:pt x="16376" y="21557"/>
                  <a:pt x="16266" y="21682"/>
                </a:cubicBezTo>
                <a:cubicBezTo>
                  <a:pt x="16188" y="21792"/>
                  <a:pt x="16094" y="21901"/>
                  <a:pt x="16016" y="22011"/>
                </a:cubicBezTo>
                <a:cubicBezTo>
                  <a:pt x="15545" y="21886"/>
                  <a:pt x="15060" y="21776"/>
                  <a:pt x="14589" y="21698"/>
                </a:cubicBezTo>
                <a:cubicBezTo>
                  <a:pt x="14621" y="21651"/>
                  <a:pt x="14652" y="21619"/>
                  <a:pt x="14699" y="21572"/>
                </a:cubicBezTo>
                <a:cubicBezTo>
                  <a:pt x="14856" y="21384"/>
                  <a:pt x="15013" y="21180"/>
                  <a:pt x="15169" y="20977"/>
                </a:cubicBezTo>
                <a:close/>
                <a:moveTo>
                  <a:pt x="14558" y="21807"/>
                </a:moveTo>
                <a:cubicBezTo>
                  <a:pt x="14997" y="21933"/>
                  <a:pt x="15451" y="22043"/>
                  <a:pt x="15906" y="22137"/>
                </a:cubicBezTo>
                <a:cubicBezTo>
                  <a:pt x="15718" y="22356"/>
                  <a:pt x="15530" y="22591"/>
                  <a:pt x="15326" y="22811"/>
                </a:cubicBezTo>
                <a:cubicBezTo>
                  <a:pt x="14871" y="22670"/>
                  <a:pt x="14401" y="22560"/>
                  <a:pt x="13931" y="22450"/>
                </a:cubicBezTo>
                <a:cubicBezTo>
                  <a:pt x="14119" y="22246"/>
                  <a:pt x="14307" y="22027"/>
                  <a:pt x="14495" y="21807"/>
                </a:cubicBezTo>
                <a:lnTo>
                  <a:pt x="14511" y="21823"/>
                </a:lnTo>
                <a:cubicBezTo>
                  <a:pt x="14516" y="21828"/>
                  <a:pt x="14520" y="21830"/>
                  <a:pt x="14525" y="21830"/>
                </a:cubicBezTo>
                <a:cubicBezTo>
                  <a:pt x="14536" y="21830"/>
                  <a:pt x="14547" y="21819"/>
                  <a:pt x="14558" y="21807"/>
                </a:cubicBezTo>
                <a:close/>
                <a:moveTo>
                  <a:pt x="13868" y="22528"/>
                </a:moveTo>
                <a:cubicBezTo>
                  <a:pt x="14307" y="22670"/>
                  <a:pt x="14777" y="22811"/>
                  <a:pt x="15232" y="22920"/>
                </a:cubicBezTo>
                <a:cubicBezTo>
                  <a:pt x="14950" y="23234"/>
                  <a:pt x="14683" y="23532"/>
                  <a:pt x="14386" y="23829"/>
                </a:cubicBezTo>
                <a:cubicBezTo>
                  <a:pt x="13931" y="23673"/>
                  <a:pt x="13445" y="23547"/>
                  <a:pt x="12959" y="23453"/>
                </a:cubicBezTo>
                <a:cubicBezTo>
                  <a:pt x="13273" y="23155"/>
                  <a:pt x="13570" y="22842"/>
                  <a:pt x="13868" y="22528"/>
                </a:cubicBezTo>
                <a:close/>
                <a:moveTo>
                  <a:pt x="12834" y="23579"/>
                </a:moveTo>
                <a:cubicBezTo>
                  <a:pt x="13304" y="23704"/>
                  <a:pt x="13790" y="23845"/>
                  <a:pt x="14260" y="23971"/>
                </a:cubicBezTo>
                <a:cubicBezTo>
                  <a:pt x="14041" y="24206"/>
                  <a:pt x="13806" y="24425"/>
                  <a:pt x="13586" y="24644"/>
                </a:cubicBezTo>
                <a:cubicBezTo>
                  <a:pt x="13100" y="24472"/>
                  <a:pt x="12599" y="24347"/>
                  <a:pt x="12081" y="24284"/>
                </a:cubicBezTo>
                <a:cubicBezTo>
                  <a:pt x="12332" y="24065"/>
                  <a:pt x="12583" y="23829"/>
                  <a:pt x="12834" y="23579"/>
                </a:cubicBezTo>
                <a:close/>
                <a:moveTo>
                  <a:pt x="11925" y="24425"/>
                </a:moveTo>
                <a:cubicBezTo>
                  <a:pt x="12442" y="24503"/>
                  <a:pt x="12944" y="24629"/>
                  <a:pt x="13461" y="24770"/>
                </a:cubicBezTo>
                <a:cubicBezTo>
                  <a:pt x="13226" y="24989"/>
                  <a:pt x="12991" y="25209"/>
                  <a:pt x="12755" y="25428"/>
                </a:cubicBezTo>
                <a:cubicBezTo>
                  <a:pt x="12254" y="25271"/>
                  <a:pt x="11737" y="25130"/>
                  <a:pt x="11204" y="25021"/>
                </a:cubicBezTo>
                <a:cubicBezTo>
                  <a:pt x="11454" y="24833"/>
                  <a:pt x="11690" y="24629"/>
                  <a:pt x="11925" y="24425"/>
                </a:cubicBezTo>
                <a:close/>
                <a:moveTo>
                  <a:pt x="11047" y="25162"/>
                </a:moveTo>
                <a:cubicBezTo>
                  <a:pt x="11564" y="25318"/>
                  <a:pt x="12081" y="25460"/>
                  <a:pt x="12599" y="25569"/>
                </a:cubicBezTo>
                <a:cubicBezTo>
                  <a:pt x="12379" y="25773"/>
                  <a:pt x="12144" y="25961"/>
                  <a:pt x="11925" y="26165"/>
                </a:cubicBezTo>
                <a:cubicBezTo>
                  <a:pt x="11392" y="26024"/>
                  <a:pt x="10859" y="25883"/>
                  <a:pt x="10326" y="25710"/>
                </a:cubicBezTo>
                <a:cubicBezTo>
                  <a:pt x="10577" y="25538"/>
                  <a:pt x="10812" y="25350"/>
                  <a:pt x="11047" y="25162"/>
                </a:cubicBezTo>
                <a:close/>
                <a:moveTo>
                  <a:pt x="10185" y="25820"/>
                </a:moveTo>
                <a:cubicBezTo>
                  <a:pt x="10702" y="26008"/>
                  <a:pt x="11219" y="26181"/>
                  <a:pt x="11752" y="26290"/>
                </a:cubicBezTo>
                <a:cubicBezTo>
                  <a:pt x="11674" y="26369"/>
                  <a:pt x="11596" y="26431"/>
                  <a:pt x="11517" y="26494"/>
                </a:cubicBezTo>
                <a:cubicBezTo>
                  <a:pt x="11407" y="26588"/>
                  <a:pt x="11298" y="26666"/>
                  <a:pt x="11188" y="26745"/>
                </a:cubicBezTo>
                <a:cubicBezTo>
                  <a:pt x="10922" y="26666"/>
                  <a:pt x="10655" y="26588"/>
                  <a:pt x="10389" y="26510"/>
                </a:cubicBezTo>
                <a:cubicBezTo>
                  <a:pt x="10216" y="26463"/>
                  <a:pt x="10044" y="26416"/>
                  <a:pt x="9871" y="26369"/>
                </a:cubicBezTo>
                <a:cubicBezTo>
                  <a:pt x="9793" y="26353"/>
                  <a:pt x="9715" y="26322"/>
                  <a:pt x="9636" y="26306"/>
                </a:cubicBezTo>
                <a:cubicBezTo>
                  <a:pt x="9621" y="26306"/>
                  <a:pt x="9574" y="26290"/>
                  <a:pt x="9527" y="26290"/>
                </a:cubicBezTo>
                <a:cubicBezTo>
                  <a:pt x="9746" y="26134"/>
                  <a:pt x="9965" y="25977"/>
                  <a:pt x="10185" y="25820"/>
                </a:cubicBezTo>
                <a:close/>
                <a:moveTo>
                  <a:pt x="9417" y="26369"/>
                </a:moveTo>
                <a:cubicBezTo>
                  <a:pt x="9668" y="26447"/>
                  <a:pt x="9934" y="26525"/>
                  <a:pt x="10201" y="26604"/>
                </a:cubicBezTo>
                <a:cubicBezTo>
                  <a:pt x="10483" y="26682"/>
                  <a:pt x="10765" y="26776"/>
                  <a:pt x="11063" y="26855"/>
                </a:cubicBezTo>
                <a:cubicBezTo>
                  <a:pt x="10843" y="27011"/>
                  <a:pt x="10639" y="27152"/>
                  <a:pt x="10420" y="27309"/>
                </a:cubicBezTo>
                <a:cubicBezTo>
                  <a:pt x="9840" y="27168"/>
                  <a:pt x="9260" y="27011"/>
                  <a:pt x="8680" y="26839"/>
                </a:cubicBezTo>
                <a:cubicBezTo>
                  <a:pt x="8837" y="26745"/>
                  <a:pt x="9009" y="26635"/>
                  <a:pt x="9166" y="26541"/>
                </a:cubicBezTo>
                <a:cubicBezTo>
                  <a:pt x="9244" y="26478"/>
                  <a:pt x="9338" y="26416"/>
                  <a:pt x="9417" y="26369"/>
                </a:cubicBezTo>
                <a:close/>
                <a:moveTo>
                  <a:pt x="8523" y="26933"/>
                </a:moveTo>
                <a:cubicBezTo>
                  <a:pt x="9041" y="27168"/>
                  <a:pt x="9621" y="27340"/>
                  <a:pt x="10185" y="27466"/>
                </a:cubicBezTo>
                <a:cubicBezTo>
                  <a:pt x="9934" y="27623"/>
                  <a:pt x="9668" y="27795"/>
                  <a:pt x="9401" y="27952"/>
                </a:cubicBezTo>
                <a:cubicBezTo>
                  <a:pt x="8837" y="27764"/>
                  <a:pt x="8257" y="27607"/>
                  <a:pt x="7693" y="27435"/>
                </a:cubicBezTo>
                <a:cubicBezTo>
                  <a:pt x="7975" y="27278"/>
                  <a:pt x="8257" y="27105"/>
                  <a:pt x="8523" y="26933"/>
                </a:cubicBezTo>
                <a:close/>
                <a:moveTo>
                  <a:pt x="7520" y="27529"/>
                </a:moveTo>
                <a:cubicBezTo>
                  <a:pt x="8069" y="27732"/>
                  <a:pt x="8633" y="27952"/>
                  <a:pt x="9197" y="28077"/>
                </a:cubicBezTo>
                <a:cubicBezTo>
                  <a:pt x="8853" y="28265"/>
                  <a:pt x="8523" y="28453"/>
                  <a:pt x="8179" y="28626"/>
                </a:cubicBezTo>
                <a:cubicBezTo>
                  <a:pt x="7912" y="28547"/>
                  <a:pt x="7646" y="28485"/>
                  <a:pt x="7395" y="28391"/>
                </a:cubicBezTo>
                <a:cubicBezTo>
                  <a:pt x="7081" y="28297"/>
                  <a:pt x="6799" y="28187"/>
                  <a:pt x="6501" y="28077"/>
                </a:cubicBezTo>
                <a:cubicBezTo>
                  <a:pt x="6846" y="27905"/>
                  <a:pt x="7191" y="27717"/>
                  <a:pt x="7520" y="27529"/>
                </a:cubicBezTo>
                <a:close/>
                <a:moveTo>
                  <a:pt x="19639" y="650"/>
                </a:moveTo>
                <a:cubicBezTo>
                  <a:pt x="19675" y="650"/>
                  <a:pt x="19711" y="686"/>
                  <a:pt x="19746" y="757"/>
                </a:cubicBezTo>
                <a:cubicBezTo>
                  <a:pt x="19950" y="929"/>
                  <a:pt x="20091" y="1133"/>
                  <a:pt x="20185" y="1384"/>
                </a:cubicBezTo>
                <a:cubicBezTo>
                  <a:pt x="20326" y="1635"/>
                  <a:pt x="20436" y="1901"/>
                  <a:pt x="20561" y="2152"/>
                </a:cubicBezTo>
                <a:cubicBezTo>
                  <a:pt x="20843" y="2747"/>
                  <a:pt x="21126" y="3327"/>
                  <a:pt x="21392" y="3923"/>
                </a:cubicBezTo>
                <a:cubicBezTo>
                  <a:pt x="21941" y="5083"/>
                  <a:pt x="22489" y="6243"/>
                  <a:pt x="23038" y="7403"/>
                </a:cubicBezTo>
                <a:cubicBezTo>
                  <a:pt x="22630" y="7356"/>
                  <a:pt x="22191" y="7356"/>
                  <a:pt x="21784" y="7340"/>
                </a:cubicBezTo>
                <a:cubicBezTo>
                  <a:pt x="21467" y="7321"/>
                  <a:pt x="21138" y="7297"/>
                  <a:pt x="20815" y="7297"/>
                </a:cubicBezTo>
                <a:cubicBezTo>
                  <a:pt x="20596" y="7297"/>
                  <a:pt x="20379" y="7308"/>
                  <a:pt x="20169" y="7340"/>
                </a:cubicBezTo>
                <a:cubicBezTo>
                  <a:pt x="20140" y="7327"/>
                  <a:pt x="20107" y="7320"/>
                  <a:pt x="20073" y="7320"/>
                </a:cubicBezTo>
                <a:cubicBezTo>
                  <a:pt x="19984" y="7320"/>
                  <a:pt x="19894" y="7371"/>
                  <a:pt x="19872" y="7497"/>
                </a:cubicBezTo>
                <a:cubicBezTo>
                  <a:pt x="19872" y="7528"/>
                  <a:pt x="19872" y="7575"/>
                  <a:pt x="19856" y="7607"/>
                </a:cubicBezTo>
                <a:cubicBezTo>
                  <a:pt x="19840" y="7622"/>
                  <a:pt x="19825" y="7638"/>
                  <a:pt x="19840" y="7669"/>
                </a:cubicBezTo>
                <a:lnTo>
                  <a:pt x="19856" y="7669"/>
                </a:lnTo>
                <a:cubicBezTo>
                  <a:pt x="19527" y="10083"/>
                  <a:pt x="19104" y="12403"/>
                  <a:pt x="18210" y="14676"/>
                </a:cubicBezTo>
                <a:cubicBezTo>
                  <a:pt x="17317" y="16964"/>
                  <a:pt x="16063" y="19111"/>
                  <a:pt x="14527" y="21024"/>
                </a:cubicBezTo>
                <a:cubicBezTo>
                  <a:pt x="13868" y="21839"/>
                  <a:pt x="13163" y="22607"/>
                  <a:pt x="12395" y="23359"/>
                </a:cubicBezTo>
                <a:cubicBezTo>
                  <a:pt x="12364" y="23359"/>
                  <a:pt x="12348" y="23375"/>
                  <a:pt x="12348" y="23406"/>
                </a:cubicBezTo>
                <a:cubicBezTo>
                  <a:pt x="9542" y="26118"/>
                  <a:pt x="6031" y="28250"/>
                  <a:pt x="2254" y="28939"/>
                </a:cubicBezTo>
                <a:cubicBezTo>
                  <a:pt x="1956" y="27388"/>
                  <a:pt x="1282" y="25851"/>
                  <a:pt x="576" y="24425"/>
                </a:cubicBezTo>
                <a:lnTo>
                  <a:pt x="576" y="24425"/>
                </a:lnTo>
                <a:cubicBezTo>
                  <a:pt x="717" y="24438"/>
                  <a:pt x="858" y="24445"/>
                  <a:pt x="999" y="24445"/>
                </a:cubicBezTo>
                <a:cubicBezTo>
                  <a:pt x="2865" y="24445"/>
                  <a:pt x="4818" y="23344"/>
                  <a:pt x="6392" y="22528"/>
                </a:cubicBezTo>
                <a:cubicBezTo>
                  <a:pt x="8492" y="21431"/>
                  <a:pt x="10498" y="20146"/>
                  <a:pt x="12254" y="18532"/>
                </a:cubicBezTo>
                <a:cubicBezTo>
                  <a:pt x="15185" y="15836"/>
                  <a:pt x="17332" y="12246"/>
                  <a:pt x="17646" y="8218"/>
                </a:cubicBezTo>
                <a:cubicBezTo>
                  <a:pt x="17646" y="8171"/>
                  <a:pt x="17646" y="8124"/>
                  <a:pt x="17630" y="8092"/>
                </a:cubicBezTo>
                <a:cubicBezTo>
                  <a:pt x="17724" y="7889"/>
                  <a:pt x="17756" y="7638"/>
                  <a:pt x="17756" y="7434"/>
                </a:cubicBezTo>
                <a:cubicBezTo>
                  <a:pt x="17756" y="7286"/>
                  <a:pt x="17629" y="7215"/>
                  <a:pt x="17506" y="7215"/>
                </a:cubicBezTo>
                <a:cubicBezTo>
                  <a:pt x="17473" y="7215"/>
                  <a:pt x="17440" y="7220"/>
                  <a:pt x="17411" y="7230"/>
                </a:cubicBezTo>
                <a:cubicBezTo>
                  <a:pt x="16940" y="7058"/>
                  <a:pt x="16423" y="7027"/>
                  <a:pt x="15922" y="6948"/>
                </a:cubicBezTo>
                <a:cubicBezTo>
                  <a:pt x="15483" y="6885"/>
                  <a:pt x="15013" y="6744"/>
                  <a:pt x="14558" y="6729"/>
                </a:cubicBezTo>
                <a:cubicBezTo>
                  <a:pt x="15420" y="5820"/>
                  <a:pt x="16188" y="4864"/>
                  <a:pt x="16972" y="3907"/>
                </a:cubicBezTo>
                <a:cubicBezTo>
                  <a:pt x="17379" y="3421"/>
                  <a:pt x="17787" y="2920"/>
                  <a:pt x="18194" y="2434"/>
                </a:cubicBezTo>
                <a:cubicBezTo>
                  <a:pt x="18430" y="2136"/>
                  <a:pt x="18680" y="1838"/>
                  <a:pt x="18915" y="1541"/>
                </a:cubicBezTo>
                <a:cubicBezTo>
                  <a:pt x="19072" y="1352"/>
                  <a:pt x="19307" y="898"/>
                  <a:pt x="19511" y="804"/>
                </a:cubicBezTo>
                <a:cubicBezTo>
                  <a:pt x="19554" y="701"/>
                  <a:pt x="19597" y="650"/>
                  <a:pt x="19639" y="650"/>
                </a:cubicBezTo>
                <a:close/>
                <a:moveTo>
                  <a:pt x="6345" y="28140"/>
                </a:moveTo>
                <a:cubicBezTo>
                  <a:pt x="6846" y="28375"/>
                  <a:pt x="7379" y="28594"/>
                  <a:pt x="7928" y="28735"/>
                </a:cubicBezTo>
                <a:cubicBezTo>
                  <a:pt x="7677" y="28861"/>
                  <a:pt x="7426" y="28971"/>
                  <a:pt x="7175" y="29080"/>
                </a:cubicBezTo>
                <a:cubicBezTo>
                  <a:pt x="6940" y="29018"/>
                  <a:pt x="6689" y="28971"/>
                  <a:pt x="6470" y="28892"/>
                </a:cubicBezTo>
                <a:cubicBezTo>
                  <a:pt x="6141" y="28783"/>
                  <a:pt x="5827" y="28657"/>
                  <a:pt x="5514" y="28516"/>
                </a:cubicBezTo>
                <a:cubicBezTo>
                  <a:pt x="5796" y="28406"/>
                  <a:pt x="6078" y="28281"/>
                  <a:pt x="6345" y="28140"/>
                </a:cubicBezTo>
                <a:close/>
                <a:moveTo>
                  <a:pt x="5420" y="28547"/>
                </a:moveTo>
                <a:cubicBezTo>
                  <a:pt x="5890" y="28783"/>
                  <a:pt x="6407" y="29033"/>
                  <a:pt x="6940" y="29174"/>
                </a:cubicBezTo>
                <a:cubicBezTo>
                  <a:pt x="6689" y="29284"/>
                  <a:pt x="6439" y="29378"/>
                  <a:pt x="6188" y="29472"/>
                </a:cubicBezTo>
                <a:cubicBezTo>
                  <a:pt x="5671" y="29237"/>
                  <a:pt x="5122" y="29033"/>
                  <a:pt x="4589" y="28845"/>
                </a:cubicBezTo>
                <a:cubicBezTo>
                  <a:pt x="4871" y="28751"/>
                  <a:pt x="5138" y="28657"/>
                  <a:pt x="5420" y="28547"/>
                </a:cubicBezTo>
                <a:close/>
                <a:moveTo>
                  <a:pt x="4417" y="28892"/>
                </a:moveTo>
                <a:cubicBezTo>
                  <a:pt x="4934" y="29127"/>
                  <a:pt x="5467" y="29362"/>
                  <a:pt x="6015" y="29535"/>
                </a:cubicBezTo>
                <a:cubicBezTo>
                  <a:pt x="5718" y="29645"/>
                  <a:pt x="5404" y="29754"/>
                  <a:pt x="5106" y="29848"/>
                </a:cubicBezTo>
                <a:cubicBezTo>
                  <a:pt x="5075" y="29817"/>
                  <a:pt x="5044" y="29801"/>
                  <a:pt x="5012" y="29786"/>
                </a:cubicBezTo>
                <a:cubicBezTo>
                  <a:pt x="4417" y="29551"/>
                  <a:pt x="3743" y="29300"/>
                  <a:pt x="3069" y="29174"/>
                </a:cubicBezTo>
                <a:cubicBezTo>
                  <a:pt x="3523" y="29112"/>
                  <a:pt x="3978" y="29018"/>
                  <a:pt x="4417" y="28892"/>
                </a:cubicBezTo>
                <a:close/>
                <a:moveTo>
                  <a:pt x="19754" y="0"/>
                </a:moveTo>
                <a:cubicBezTo>
                  <a:pt x="19699" y="0"/>
                  <a:pt x="19665" y="28"/>
                  <a:pt x="19652" y="67"/>
                </a:cubicBezTo>
                <a:cubicBezTo>
                  <a:pt x="19339" y="83"/>
                  <a:pt x="19135" y="428"/>
                  <a:pt x="18962" y="616"/>
                </a:cubicBezTo>
                <a:cubicBezTo>
                  <a:pt x="18430" y="1258"/>
                  <a:pt x="17912" y="1901"/>
                  <a:pt x="17379" y="2544"/>
                </a:cubicBezTo>
                <a:cubicBezTo>
                  <a:pt x="16298" y="3860"/>
                  <a:pt x="15169" y="5177"/>
                  <a:pt x="14182" y="6572"/>
                </a:cubicBezTo>
                <a:cubicBezTo>
                  <a:pt x="14135" y="6650"/>
                  <a:pt x="14135" y="6729"/>
                  <a:pt x="14166" y="6776"/>
                </a:cubicBezTo>
                <a:cubicBezTo>
                  <a:pt x="14135" y="6823"/>
                  <a:pt x="14119" y="6885"/>
                  <a:pt x="14135" y="6948"/>
                </a:cubicBezTo>
                <a:cubicBezTo>
                  <a:pt x="14041" y="7215"/>
                  <a:pt x="14386" y="7465"/>
                  <a:pt x="14542" y="7654"/>
                </a:cubicBezTo>
                <a:cubicBezTo>
                  <a:pt x="14840" y="7983"/>
                  <a:pt x="15138" y="8406"/>
                  <a:pt x="15530" y="8625"/>
                </a:cubicBezTo>
                <a:cubicBezTo>
                  <a:pt x="15545" y="8657"/>
                  <a:pt x="15577" y="8672"/>
                  <a:pt x="15624" y="8688"/>
                </a:cubicBezTo>
                <a:cubicBezTo>
                  <a:pt x="15890" y="8751"/>
                  <a:pt x="16172" y="8751"/>
                  <a:pt x="16455" y="8766"/>
                </a:cubicBezTo>
                <a:cubicBezTo>
                  <a:pt x="16643" y="8766"/>
                  <a:pt x="16831" y="8798"/>
                  <a:pt x="17019" y="8813"/>
                </a:cubicBezTo>
                <a:cubicBezTo>
                  <a:pt x="16549" y="12481"/>
                  <a:pt x="14511" y="15741"/>
                  <a:pt x="11784" y="18218"/>
                </a:cubicBezTo>
                <a:cubicBezTo>
                  <a:pt x="10201" y="19660"/>
                  <a:pt x="8398" y="20851"/>
                  <a:pt x="6517" y="21854"/>
                </a:cubicBezTo>
                <a:cubicBezTo>
                  <a:pt x="5577" y="22372"/>
                  <a:pt x="4605" y="22858"/>
                  <a:pt x="3617" y="23249"/>
                </a:cubicBezTo>
                <a:cubicBezTo>
                  <a:pt x="2536" y="23688"/>
                  <a:pt x="1439" y="23876"/>
                  <a:pt x="310" y="24127"/>
                </a:cubicBezTo>
                <a:cubicBezTo>
                  <a:pt x="294" y="24127"/>
                  <a:pt x="294" y="24127"/>
                  <a:pt x="294" y="24143"/>
                </a:cubicBezTo>
                <a:cubicBezTo>
                  <a:pt x="285" y="24142"/>
                  <a:pt x="277" y="24142"/>
                  <a:pt x="268" y="24142"/>
                </a:cubicBezTo>
                <a:cubicBezTo>
                  <a:pt x="122" y="24142"/>
                  <a:pt x="1" y="24262"/>
                  <a:pt x="75" y="24425"/>
                </a:cubicBezTo>
                <a:cubicBezTo>
                  <a:pt x="780" y="25977"/>
                  <a:pt x="1313" y="27591"/>
                  <a:pt x="2003" y="29127"/>
                </a:cubicBezTo>
                <a:cubicBezTo>
                  <a:pt x="2034" y="29190"/>
                  <a:pt x="2081" y="29206"/>
                  <a:pt x="2128" y="29221"/>
                </a:cubicBezTo>
                <a:cubicBezTo>
                  <a:pt x="2144" y="29237"/>
                  <a:pt x="2160" y="29253"/>
                  <a:pt x="2175" y="29268"/>
                </a:cubicBezTo>
                <a:cubicBezTo>
                  <a:pt x="2598" y="29488"/>
                  <a:pt x="3053" y="29598"/>
                  <a:pt x="3492" y="29754"/>
                </a:cubicBezTo>
                <a:cubicBezTo>
                  <a:pt x="3931" y="29911"/>
                  <a:pt x="4370" y="30068"/>
                  <a:pt x="4824" y="30225"/>
                </a:cubicBezTo>
                <a:cubicBezTo>
                  <a:pt x="4852" y="30236"/>
                  <a:pt x="4882" y="30241"/>
                  <a:pt x="4911" y="30241"/>
                </a:cubicBezTo>
                <a:cubicBezTo>
                  <a:pt x="4963" y="30241"/>
                  <a:pt x="5013" y="30224"/>
                  <a:pt x="5044" y="30193"/>
                </a:cubicBezTo>
                <a:cubicBezTo>
                  <a:pt x="9809" y="29676"/>
                  <a:pt x="13994" y="25460"/>
                  <a:pt x="16752" y="21854"/>
                </a:cubicBezTo>
                <a:cubicBezTo>
                  <a:pt x="17082" y="21447"/>
                  <a:pt x="17395" y="21008"/>
                  <a:pt x="17693" y="20569"/>
                </a:cubicBezTo>
                <a:cubicBezTo>
                  <a:pt x="17740" y="20585"/>
                  <a:pt x="17787" y="20601"/>
                  <a:pt x="17834" y="20601"/>
                </a:cubicBezTo>
                <a:cubicBezTo>
                  <a:pt x="17839" y="20602"/>
                  <a:pt x="17843" y="20602"/>
                  <a:pt x="17848" y="20602"/>
                </a:cubicBezTo>
                <a:cubicBezTo>
                  <a:pt x="17901" y="20602"/>
                  <a:pt x="17923" y="20521"/>
                  <a:pt x="17865" y="20506"/>
                </a:cubicBezTo>
                <a:cubicBezTo>
                  <a:pt x="17834" y="20491"/>
                  <a:pt x="17787" y="20475"/>
                  <a:pt x="17756" y="20475"/>
                </a:cubicBezTo>
                <a:cubicBezTo>
                  <a:pt x="17912" y="20240"/>
                  <a:pt x="18069" y="19989"/>
                  <a:pt x="18210" y="19754"/>
                </a:cubicBezTo>
                <a:cubicBezTo>
                  <a:pt x="18241" y="19754"/>
                  <a:pt x="18273" y="19707"/>
                  <a:pt x="18257" y="19676"/>
                </a:cubicBezTo>
                <a:cubicBezTo>
                  <a:pt x="18962" y="18500"/>
                  <a:pt x="19558" y="17262"/>
                  <a:pt x="19966" y="15930"/>
                </a:cubicBezTo>
                <a:cubicBezTo>
                  <a:pt x="20310" y="14785"/>
                  <a:pt x="20530" y="13578"/>
                  <a:pt x="20781" y="12403"/>
                </a:cubicBezTo>
                <a:cubicBezTo>
                  <a:pt x="21000" y="11306"/>
                  <a:pt x="21314" y="10208"/>
                  <a:pt x="21251" y="9096"/>
                </a:cubicBezTo>
                <a:lnTo>
                  <a:pt x="21251" y="9096"/>
                </a:lnTo>
                <a:cubicBezTo>
                  <a:pt x="21580" y="9158"/>
                  <a:pt x="21909" y="9221"/>
                  <a:pt x="22238" y="9268"/>
                </a:cubicBezTo>
                <a:cubicBezTo>
                  <a:pt x="22254" y="9284"/>
                  <a:pt x="22254" y="9284"/>
                  <a:pt x="22270" y="9284"/>
                </a:cubicBezTo>
                <a:cubicBezTo>
                  <a:pt x="22925" y="9373"/>
                  <a:pt x="23596" y="9414"/>
                  <a:pt x="24260" y="9414"/>
                </a:cubicBezTo>
                <a:cubicBezTo>
                  <a:pt x="24534" y="9414"/>
                  <a:pt x="24806" y="9407"/>
                  <a:pt x="25075" y="9393"/>
                </a:cubicBezTo>
                <a:cubicBezTo>
                  <a:pt x="25891" y="9362"/>
                  <a:pt x="26141" y="9111"/>
                  <a:pt x="25843" y="8328"/>
                </a:cubicBezTo>
                <a:cubicBezTo>
                  <a:pt x="24825" y="5710"/>
                  <a:pt x="23351" y="2889"/>
                  <a:pt x="21658" y="647"/>
                </a:cubicBezTo>
                <a:cubicBezTo>
                  <a:pt x="21627" y="584"/>
                  <a:pt x="21549" y="569"/>
                  <a:pt x="21486" y="569"/>
                </a:cubicBezTo>
                <a:cubicBezTo>
                  <a:pt x="21282" y="428"/>
                  <a:pt x="21000" y="349"/>
                  <a:pt x="20796" y="271"/>
                </a:cubicBezTo>
                <a:cubicBezTo>
                  <a:pt x="20483" y="161"/>
                  <a:pt x="20122" y="36"/>
                  <a:pt x="19793" y="4"/>
                </a:cubicBezTo>
                <a:cubicBezTo>
                  <a:pt x="19779" y="2"/>
                  <a:pt x="19766" y="0"/>
                  <a:pt x="197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8"/>
          <p:cNvSpPr/>
          <p:nvPr/>
        </p:nvSpPr>
        <p:spPr>
          <a:xfrm rot="-1160172">
            <a:off x="860373" y="4300075"/>
            <a:ext cx="251710" cy="574784"/>
          </a:xfrm>
          <a:custGeom>
            <a:rect b="b" l="l" r="r" t="t"/>
            <a:pathLst>
              <a:path extrusionOk="0" h="18686" w="8183">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 name="Google Shape;1199;p38"/>
          <p:cNvGrpSpPr/>
          <p:nvPr/>
        </p:nvGrpSpPr>
        <p:grpSpPr>
          <a:xfrm rot="514806">
            <a:off x="5067294" y="3754388"/>
            <a:ext cx="1118061" cy="876421"/>
            <a:chOff x="378575" y="1776375"/>
            <a:chExt cx="737425" cy="578050"/>
          </a:xfrm>
        </p:grpSpPr>
        <p:sp>
          <p:nvSpPr>
            <p:cNvPr id="1200" name="Google Shape;1200;p38"/>
            <p:cNvSpPr/>
            <p:nvPr/>
          </p:nvSpPr>
          <p:spPr>
            <a:xfrm>
              <a:off x="378575" y="1776375"/>
              <a:ext cx="737425" cy="60825"/>
            </a:xfrm>
            <a:custGeom>
              <a:rect b="b" l="l" r="r" t="t"/>
              <a:pathLst>
                <a:path extrusionOk="0" h="2433" w="29497">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8"/>
            <p:cNvSpPr/>
            <p:nvPr/>
          </p:nvSpPr>
          <p:spPr>
            <a:xfrm>
              <a:off x="1004275" y="1828625"/>
              <a:ext cx="74725" cy="327700"/>
            </a:xfrm>
            <a:custGeom>
              <a:rect b="b" l="l" r="r" t="t"/>
              <a:pathLst>
                <a:path extrusionOk="0" h="13108" w="2989">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8"/>
            <p:cNvSpPr/>
            <p:nvPr/>
          </p:nvSpPr>
          <p:spPr>
            <a:xfrm>
              <a:off x="1007300" y="1780650"/>
              <a:ext cx="62500" cy="49075"/>
            </a:xfrm>
            <a:custGeom>
              <a:rect b="b" l="l" r="r" t="t"/>
              <a:pathLst>
                <a:path extrusionOk="0" h="1963" w="250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8"/>
            <p:cNvSpPr/>
            <p:nvPr/>
          </p:nvSpPr>
          <p:spPr>
            <a:xfrm>
              <a:off x="785225" y="2133225"/>
              <a:ext cx="290025" cy="69200"/>
            </a:xfrm>
            <a:custGeom>
              <a:rect b="b" l="l" r="r" t="t"/>
              <a:pathLst>
                <a:path extrusionOk="0" h="2768" w="11601">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8"/>
            <p:cNvSpPr/>
            <p:nvPr/>
          </p:nvSpPr>
          <p:spPr>
            <a:xfrm>
              <a:off x="1013075" y="2131900"/>
              <a:ext cx="60050" cy="47175"/>
            </a:xfrm>
            <a:custGeom>
              <a:rect b="b" l="l" r="r" t="t"/>
              <a:pathLst>
                <a:path extrusionOk="0" h="1887" w="2402">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8"/>
            <p:cNvSpPr/>
            <p:nvPr/>
          </p:nvSpPr>
          <p:spPr>
            <a:xfrm>
              <a:off x="798250" y="2195875"/>
              <a:ext cx="62525" cy="151150"/>
            </a:xfrm>
            <a:custGeom>
              <a:rect b="b" l="l" r="r" t="t"/>
              <a:pathLst>
                <a:path extrusionOk="0" h="6046" w="2501">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8"/>
            <p:cNvSpPr/>
            <p:nvPr/>
          </p:nvSpPr>
          <p:spPr>
            <a:xfrm>
              <a:off x="805750" y="2179750"/>
              <a:ext cx="58250" cy="23100"/>
            </a:xfrm>
            <a:custGeom>
              <a:rect b="b" l="l" r="r" t="t"/>
              <a:pathLst>
                <a:path extrusionOk="0" h="924" w="233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8"/>
            <p:cNvSpPr/>
            <p:nvPr/>
          </p:nvSpPr>
          <p:spPr>
            <a:xfrm>
              <a:off x="799950" y="2316150"/>
              <a:ext cx="21675" cy="32475"/>
            </a:xfrm>
            <a:custGeom>
              <a:rect b="b" l="l" r="r" t="t"/>
              <a:pathLst>
                <a:path extrusionOk="0" h="1299" w="867">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8"/>
            <p:cNvSpPr/>
            <p:nvPr/>
          </p:nvSpPr>
          <p:spPr>
            <a:xfrm>
              <a:off x="475450" y="2160675"/>
              <a:ext cx="363125" cy="193750"/>
            </a:xfrm>
            <a:custGeom>
              <a:rect b="b" l="l" r="r" t="t"/>
              <a:pathLst>
                <a:path extrusionOk="0" h="7750" w="14525">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8"/>
            <p:cNvSpPr/>
            <p:nvPr/>
          </p:nvSpPr>
          <p:spPr>
            <a:xfrm>
              <a:off x="797650" y="2262025"/>
              <a:ext cx="43350" cy="86600"/>
            </a:xfrm>
            <a:custGeom>
              <a:rect b="b" l="l" r="r" t="t"/>
              <a:pathLst>
                <a:path extrusionOk="0" h="3464" w="1734">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8"/>
            <p:cNvSpPr/>
            <p:nvPr/>
          </p:nvSpPr>
          <p:spPr>
            <a:xfrm>
              <a:off x="394775" y="1828875"/>
              <a:ext cx="101325" cy="394500"/>
            </a:xfrm>
            <a:custGeom>
              <a:rect b="b" l="l" r="r" t="t"/>
              <a:pathLst>
                <a:path extrusionOk="0" h="15780" w="4053">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8"/>
            <p:cNvSpPr/>
            <p:nvPr/>
          </p:nvSpPr>
          <p:spPr>
            <a:xfrm>
              <a:off x="471175" y="2175750"/>
              <a:ext cx="46850" cy="44750"/>
            </a:xfrm>
            <a:custGeom>
              <a:rect b="b" l="l" r="r" t="t"/>
              <a:pathLst>
                <a:path extrusionOk="0" h="1790" w="1874">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 name="Google Shape;1212;p38"/>
          <p:cNvGrpSpPr/>
          <p:nvPr/>
        </p:nvGrpSpPr>
        <p:grpSpPr>
          <a:xfrm rot="-525446">
            <a:off x="637049" y="502313"/>
            <a:ext cx="1299940" cy="282304"/>
            <a:chOff x="256250" y="3704650"/>
            <a:chExt cx="960300" cy="231700"/>
          </a:xfrm>
        </p:grpSpPr>
        <p:sp>
          <p:nvSpPr>
            <p:cNvPr id="1213" name="Google Shape;1213;p38"/>
            <p:cNvSpPr/>
            <p:nvPr/>
          </p:nvSpPr>
          <p:spPr>
            <a:xfrm>
              <a:off x="256250" y="3704650"/>
              <a:ext cx="960300" cy="231700"/>
            </a:xfrm>
            <a:custGeom>
              <a:rect b="b" l="l" r="r" t="t"/>
              <a:pathLst>
                <a:path extrusionOk="0" h="9268" w="38412">
                  <a:moveTo>
                    <a:pt x="8751" y="5314"/>
                  </a:moveTo>
                  <a:cubicBezTo>
                    <a:pt x="8815" y="5460"/>
                    <a:pt x="8848" y="5620"/>
                    <a:pt x="8833" y="5802"/>
                  </a:cubicBezTo>
                  <a:cubicBezTo>
                    <a:pt x="8812" y="6170"/>
                    <a:pt x="8527" y="6320"/>
                    <a:pt x="8416" y="6615"/>
                  </a:cubicBezTo>
                  <a:cubicBezTo>
                    <a:pt x="8409" y="6619"/>
                    <a:pt x="8405" y="6626"/>
                    <a:pt x="8398" y="6633"/>
                  </a:cubicBezTo>
                  <a:cubicBezTo>
                    <a:pt x="8420" y="6177"/>
                    <a:pt x="8552" y="5734"/>
                    <a:pt x="8751" y="5314"/>
                  </a:cubicBezTo>
                  <a:close/>
                  <a:moveTo>
                    <a:pt x="6922" y="2504"/>
                  </a:moveTo>
                  <a:cubicBezTo>
                    <a:pt x="4544" y="2504"/>
                    <a:pt x="2258" y="3684"/>
                    <a:pt x="693" y="5431"/>
                  </a:cubicBezTo>
                  <a:cubicBezTo>
                    <a:pt x="1" y="6205"/>
                    <a:pt x="800" y="6908"/>
                    <a:pt x="1605" y="6908"/>
                  </a:cubicBezTo>
                  <a:cubicBezTo>
                    <a:pt x="1926" y="6908"/>
                    <a:pt x="2251" y="6797"/>
                    <a:pt x="2482" y="6537"/>
                  </a:cubicBezTo>
                  <a:cubicBezTo>
                    <a:pt x="3381" y="5535"/>
                    <a:pt x="4875" y="4533"/>
                    <a:pt x="6359" y="4383"/>
                  </a:cubicBezTo>
                  <a:cubicBezTo>
                    <a:pt x="6537" y="3716"/>
                    <a:pt x="6837" y="3081"/>
                    <a:pt x="7247" y="2515"/>
                  </a:cubicBezTo>
                  <a:cubicBezTo>
                    <a:pt x="7136" y="2507"/>
                    <a:pt x="7029" y="2504"/>
                    <a:pt x="6922" y="2504"/>
                  </a:cubicBezTo>
                  <a:close/>
                  <a:moveTo>
                    <a:pt x="32981" y="2700"/>
                  </a:moveTo>
                  <a:cubicBezTo>
                    <a:pt x="32446" y="2928"/>
                    <a:pt x="32000" y="3395"/>
                    <a:pt x="31576" y="3769"/>
                  </a:cubicBezTo>
                  <a:cubicBezTo>
                    <a:pt x="31447" y="3884"/>
                    <a:pt x="31319" y="3998"/>
                    <a:pt x="31190" y="4112"/>
                  </a:cubicBezTo>
                  <a:cubicBezTo>
                    <a:pt x="31220" y="4187"/>
                    <a:pt x="31244" y="4266"/>
                    <a:pt x="31262" y="4347"/>
                  </a:cubicBezTo>
                  <a:cubicBezTo>
                    <a:pt x="31362" y="4732"/>
                    <a:pt x="31455" y="6037"/>
                    <a:pt x="30930" y="6213"/>
                  </a:cubicBezTo>
                  <a:cubicBezTo>
                    <a:pt x="30848" y="6237"/>
                    <a:pt x="30777" y="6251"/>
                    <a:pt x="30713" y="6251"/>
                  </a:cubicBezTo>
                  <a:cubicBezTo>
                    <a:pt x="30135" y="6251"/>
                    <a:pt x="30274" y="5235"/>
                    <a:pt x="30417" y="4796"/>
                  </a:cubicBezTo>
                  <a:lnTo>
                    <a:pt x="30417" y="4796"/>
                  </a:lnTo>
                  <a:cubicBezTo>
                    <a:pt x="30206" y="4985"/>
                    <a:pt x="29992" y="5175"/>
                    <a:pt x="29778" y="5364"/>
                  </a:cubicBezTo>
                  <a:cubicBezTo>
                    <a:pt x="29604" y="5520"/>
                    <a:pt x="29401" y="5585"/>
                    <a:pt x="29190" y="5585"/>
                  </a:cubicBezTo>
                  <a:cubicBezTo>
                    <a:pt x="28759" y="5585"/>
                    <a:pt x="28310" y="5303"/>
                    <a:pt x="28067" y="4932"/>
                  </a:cubicBezTo>
                  <a:lnTo>
                    <a:pt x="28067" y="4932"/>
                  </a:lnTo>
                  <a:cubicBezTo>
                    <a:pt x="27849" y="5849"/>
                    <a:pt x="27989" y="6794"/>
                    <a:pt x="28769" y="7571"/>
                  </a:cubicBezTo>
                  <a:cubicBezTo>
                    <a:pt x="29273" y="8070"/>
                    <a:pt x="29897" y="8291"/>
                    <a:pt x="30524" y="8291"/>
                  </a:cubicBezTo>
                  <a:cubicBezTo>
                    <a:pt x="31526" y="8291"/>
                    <a:pt x="32538" y="7724"/>
                    <a:pt x="33088" y="6822"/>
                  </a:cubicBezTo>
                  <a:cubicBezTo>
                    <a:pt x="33879" y="5528"/>
                    <a:pt x="33730" y="3941"/>
                    <a:pt x="32981" y="2700"/>
                  </a:cubicBezTo>
                  <a:close/>
                  <a:moveTo>
                    <a:pt x="25671" y="2732"/>
                  </a:moveTo>
                  <a:lnTo>
                    <a:pt x="25671" y="2732"/>
                  </a:lnTo>
                  <a:cubicBezTo>
                    <a:pt x="24954" y="2989"/>
                    <a:pt x="24288" y="3356"/>
                    <a:pt x="23678" y="3812"/>
                  </a:cubicBezTo>
                  <a:cubicBezTo>
                    <a:pt x="23767" y="4176"/>
                    <a:pt x="23770" y="4576"/>
                    <a:pt x="23696" y="4972"/>
                  </a:cubicBezTo>
                  <a:cubicBezTo>
                    <a:pt x="23603" y="5456"/>
                    <a:pt x="23371" y="6095"/>
                    <a:pt x="22972" y="6419"/>
                  </a:cubicBezTo>
                  <a:cubicBezTo>
                    <a:pt x="22779" y="6572"/>
                    <a:pt x="22590" y="6641"/>
                    <a:pt x="22419" y="6641"/>
                  </a:cubicBezTo>
                  <a:cubicBezTo>
                    <a:pt x="22020" y="6641"/>
                    <a:pt x="21713" y="6273"/>
                    <a:pt x="21695" y="5777"/>
                  </a:cubicBezTo>
                  <a:cubicBezTo>
                    <a:pt x="21517" y="5930"/>
                    <a:pt x="21310" y="6045"/>
                    <a:pt x="21036" y="6077"/>
                  </a:cubicBezTo>
                  <a:cubicBezTo>
                    <a:pt x="20954" y="6088"/>
                    <a:pt x="20868" y="6095"/>
                    <a:pt x="20782" y="6095"/>
                  </a:cubicBezTo>
                  <a:cubicBezTo>
                    <a:pt x="20319" y="6095"/>
                    <a:pt x="19830" y="5948"/>
                    <a:pt x="19423" y="5742"/>
                  </a:cubicBezTo>
                  <a:lnTo>
                    <a:pt x="19423" y="5742"/>
                  </a:lnTo>
                  <a:cubicBezTo>
                    <a:pt x="19356" y="7039"/>
                    <a:pt x="20137" y="8259"/>
                    <a:pt x="21553" y="8548"/>
                  </a:cubicBezTo>
                  <a:cubicBezTo>
                    <a:pt x="21816" y="8601"/>
                    <a:pt x="22070" y="8630"/>
                    <a:pt x="22312" y="8630"/>
                  </a:cubicBezTo>
                  <a:cubicBezTo>
                    <a:pt x="25157" y="8630"/>
                    <a:pt x="26641" y="5143"/>
                    <a:pt x="25671" y="2732"/>
                  </a:cubicBezTo>
                  <a:close/>
                  <a:moveTo>
                    <a:pt x="34660" y="1"/>
                  </a:moveTo>
                  <a:cubicBezTo>
                    <a:pt x="33504" y="1"/>
                    <a:pt x="32306" y="432"/>
                    <a:pt x="31269" y="1057"/>
                  </a:cubicBezTo>
                  <a:cubicBezTo>
                    <a:pt x="30317" y="522"/>
                    <a:pt x="29244" y="297"/>
                    <a:pt x="28160" y="297"/>
                  </a:cubicBezTo>
                  <a:cubicBezTo>
                    <a:pt x="27222" y="297"/>
                    <a:pt x="26277" y="464"/>
                    <a:pt x="25393" y="749"/>
                  </a:cubicBezTo>
                  <a:cubicBezTo>
                    <a:pt x="25061" y="853"/>
                    <a:pt x="24708" y="978"/>
                    <a:pt x="24344" y="1116"/>
                  </a:cubicBezTo>
                  <a:cubicBezTo>
                    <a:pt x="24081" y="950"/>
                    <a:pt x="23785" y="810"/>
                    <a:pt x="23457" y="707"/>
                  </a:cubicBezTo>
                  <a:cubicBezTo>
                    <a:pt x="22922" y="539"/>
                    <a:pt x="22344" y="468"/>
                    <a:pt x="21752" y="468"/>
                  </a:cubicBezTo>
                  <a:cubicBezTo>
                    <a:pt x="20144" y="468"/>
                    <a:pt x="18418" y="999"/>
                    <a:pt x="17073" y="1595"/>
                  </a:cubicBezTo>
                  <a:cubicBezTo>
                    <a:pt x="17035" y="1613"/>
                    <a:pt x="16992" y="1630"/>
                    <a:pt x="16953" y="1651"/>
                  </a:cubicBezTo>
                  <a:cubicBezTo>
                    <a:pt x="15929" y="821"/>
                    <a:pt x="14596" y="422"/>
                    <a:pt x="13230" y="422"/>
                  </a:cubicBezTo>
                  <a:cubicBezTo>
                    <a:pt x="11928" y="422"/>
                    <a:pt x="10602" y="782"/>
                    <a:pt x="9475" y="1477"/>
                  </a:cubicBezTo>
                  <a:cubicBezTo>
                    <a:pt x="10092" y="1712"/>
                    <a:pt x="10591" y="2173"/>
                    <a:pt x="10210" y="2486"/>
                  </a:cubicBezTo>
                  <a:cubicBezTo>
                    <a:pt x="8841" y="3613"/>
                    <a:pt x="8202" y="5271"/>
                    <a:pt x="8420" y="6968"/>
                  </a:cubicBezTo>
                  <a:cubicBezTo>
                    <a:pt x="8833" y="7214"/>
                    <a:pt x="9080" y="7556"/>
                    <a:pt x="8787" y="7824"/>
                  </a:cubicBezTo>
                  <a:cubicBezTo>
                    <a:pt x="8687" y="7913"/>
                    <a:pt x="8588" y="8006"/>
                    <a:pt x="8491" y="8095"/>
                  </a:cubicBezTo>
                  <a:cubicBezTo>
                    <a:pt x="8331" y="8241"/>
                    <a:pt x="8117" y="8302"/>
                    <a:pt x="7882" y="8302"/>
                  </a:cubicBezTo>
                  <a:cubicBezTo>
                    <a:pt x="7271" y="8302"/>
                    <a:pt x="6544" y="7881"/>
                    <a:pt x="6402" y="7393"/>
                  </a:cubicBezTo>
                  <a:cubicBezTo>
                    <a:pt x="6241" y="6855"/>
                    <a:pt x="6170" y="6309"/>
                    <a:pt x="6173" y="5767"/>
                  </a:cubicBezTo>
                  <a:lnTo>
                    <a:pt x="6173" y="5767"/>
                  </a:lnTo>
                  <a:cubicBezTo>
                    <a:pt x="5995" y="6458"/>
                    <a:pt x="5999" y="7150"/>
                    <a:pt x="6305" y="7774"/>
                  </a:cubicBezTo>
                  <a:cubicBezTo>
                    <a:pt x="6680" y="8545"/>
                    <a:pt x="7264" y="8851"/>
                    <a:pt x="7899" y="8851"/>
                  </a:cubicBezTo>
                  <a:cubicBezTo>
                    <a:pt x="9144" y="8851"/>
                    <a:pt x="10574" y="7674"/>
                    <a:pt x="10951" y="6516"/>
                  </a:cubicBezTo>
                  <a:cubicBezTo>
                    <a:pt x="11369" y="5250"/>
                    <a:pt x="10908" y="4230"/>
                    <a:pt x="10071" y="3534"/>
                  </a:cubicBezTo>
                  <a:cubicBezTo>
                    <a:pt x="10916" y="2768"/>
                    <a:pt x="12014" y="2262"/>
                    <a:pt x="13123" y="2262"/>
                  </a:cubicBezTo>
                  <a:cubicBezTo>
                    <a:pt x="13729" y="2262"/>
                    <a:pt x="14339" y="2415"/>
                    <a:pt x="14913" y="2754"/>
                  </a:cubicBezTo>
                  <a:cubicBezTo>
                    <a:pt x="14952" y="2778"/>
                    <a:pt x="14995" y="2803"/>
                    <a:pt x="15034" y="2832"/>
                  </a:cubicBezTo>
                  <a:cubicBezTo>
                    <a:pt x="14047" y="3634"/>
                    <a:pt x="13270" y="4679"/>
                    <a:pt x="13051" y="5948"/>
                  </a:cubicBezTo>
                  <a:cubicBezTo>
                    <a:pt x="12759" y="7668"/>
                    <a:pt x="13971" y="9268"/>
                    <a:pt x="15630" y="9268"/>
                  </a:cubicBezTo>
                  <a:cubicBezTo>
                    <a:pt x="15880" y="9268"/>
                    <a:pt x="16136" y="9233"/>
                    <a:pt x="16400" y="9154"/>
                  </a:cubicBezTo>
                  <a:cubicBezTo>
                    <a:pt x="18372" y="8583"/>
                    <a:pt x="19106" y="6220"/>
                    <a:pt x="18657" y="4398"/>
                  </a:cubicBezTo>
                  <a:cubicBezTo>
                    <a:pt x="18628" y="4279"/>
                    <a:pt x="18597" y="4166"/>
                    <a:pt x="18561" y="4055"/>
                  </a:cubicBezTo>
                  <a:cubicBezTo>
                    <a:pt x="17773" y="4273"/>
                    <a:pt x="17056" y="4715"/>
                    <a:pt x="16507" y="5314"/>
                  </a:cubicBezTo>
                  <a:cubicBezTo>
                    <a:pt x="16535" y="5596"/>
                    <a:pt x="16525" y="5884"/>
                    <a:pt x="16471" y="6155"/>
                  </a:cubicBezTo>
                  <a:cubicBezTo>
                    <a:pt x="16425" y="6373"/>
                    <a:pt x="16354" y="6715"/>
                    <a:pt x="16189" y="6876"/>
                  </a:cubicBezTo>
                  <a:cubicBezTo>
                    <a:pt x="16036" y="7026"/>
                    <a:pt x="15872" y="7097"/>
                    <a:pt x="15726" y="7097"/>
                  </a:cubicBezTo>
                  <a:cubicBezTo>
                    <a:pt x="15666" y="7097"/>
                    <a:pt x="15605" y="7082"/>
                    <a:pt x="15548" y="7054"/>
                  </a:cubicBezTo>
                  <a:cubicBezTo>
                    <a:pt x="15537" y="7104"/>
                    <a:pt x="15523" y="7157"/>
                    <a:pt x="15512" y="7207"/>
                  </a:cubicBezTo>
                  <a:cubicBezTo>
                    <a:pt x="15473" y="7378"/>
                    <a:pt x="15337" y="7446"/>
                    <a:pt x="15148" y="7446"/>
                  </a:cubicBezTo>
                  <a:cubicBezTo>
                    <a:pt x="14542" y="7446"/>
                    <a:pt x="13412" y="6700"/>
                    <a:pt x="13515" y="6244"/>
                  </a:cubicBezTo>
                  <a:cubicBezTo>
                    <a:pt x="14007" y="4034"/>
                    <a:pt x="15947" y="2461"/>
                    <a:pt x="18207" y="2461"/>
                  </a:cubicBezTo>
                  <a:cubicBezTo>
                    <a:pt x="18276" y="2461"/>
                    <a:pt x="18343" y="2461"/>
                    <a:pt x="18411" y="2464"/>
                  </a:cubicBezTo>
                  <a:cubicBezTo>
                    <a:pt x="18750" y="2479"/>
                    <a:pt x="19099" y="2611"/>
                    <a:pt x="19402" y="2803"/>
                  </a:cubicBezTo>
                  <a:cubicBezTo>
                    <a:pt x="20083" y="2607"/>
                    <a:pt x="20924" y="2383"/>
                    <a:pt x="21681" y="2383"/>
                  </a:cubicBezTo>
                  <a:lnTo>
                    <a:pt x="21798" y="2383"/>
                  </a:lnTo>
                  <a:cubicBezTo>
                    <a:pt x="20900" y="2974"/>
                    <a:pt x="20133" y="3702"/>
                    <a:pt x="19720" y="4579"/>
                  </a:cubicBezTo>
                  <a:cubicBezTo>
                    <a:pt x="19627" y="4779"/>
                    <a:pt x="19555" y="4982"/>
                    <a:pt x="19506" y="5186"/>
                  </a:cubicBezTo>
                  <a:cubicBezTo>
                    <a:pt x="19538" y="5181"/>
                    <a:pt x="19573" y="5181"/>
                    <a:pt x="19609" y="5178"/>
                  </a:cubicBezTo>
                  <a:cubicBezTo>
                    <a:pt x="19998" y="4861"/>
                    <a:pt x="20390" y="4233"/>
                    <a:pt x="20693" y="3941"/>
                  </a:cubicBezTo>
                  <a:cubicBezTo>
                    <a:pt x="21074" y="3573"/>
                    <a:pt x="21481" y="3235"/>
                    <a:pt x="21920" y="2939"/>
                  </a:cubicBezTo>
                  <a:cubicBezTo>
                    <a:pt x="22833" y="2319"/>
                    <a:pt x="23849" y="1912"/>
                    <a:pt x="24933" y="1723"/>
                  </a:cubicBezTo>
                  <a:cubicBezTo>
                    <a:pt x="25072" y="1698"/>
                    <a:pt x="25218" y="1687"/>
                    <a:pt x="25364" y="1687"/>
                  </a:cubicBezTo>
                  <a:cubicBezTo>
                    <a:pt x="25749" y="1687"/>
                    <a:pt x="26156" y="1766"/>
                    <a:pt x="26491" y="1916"/>
                  </a:cubicBezTo>
                  <a:cubicBezTo>
                    <a:pt x="26580" y="1955"/>
                    <a:pt x="26947" y="2151"/>
                    <a:pt x="26983" y="2297"/>
                  </a:cubicBezTo>
                  <a:cubicBezTo>
                    <a:pt x="27336" y="2226"/>
                    <a:pt x="27685" y="2186"/>
                    <a:pt x="28035" y="2186"/>
                  </a:cubicBezTo>
                  <a:cubicBezTo>
                    <a:pt x="28534" y="2186"/>
                    <a:pt x="29026" y="2268"/>
                    <a:pt x="29497" y="2461"/>
                  </a:cubicBezTo>
                  <a:cubicBezTo>
                    <a:pt x="29365" y="2600"/>
                    <a:pt x="29233" y="2747"/>
                    <a:pt x="29108" y="2903"/>
                  </a:cubicBezTo>
                  <a:cubicBezTo>
                    <a:pt x="30153" y="1916"/>
                    <a:pt x="31258" y="910"/>
                    <a:pt x="32649" y="611"/>
                  </a:cubicBezTo>
                  <a:cubicBezTo>
                    <a:pt x="32721" y="596"/>
                    <a:pt x="32795" y="589"/>
                    <a:pt x="32863" y="589"/>
                  </a:cubicBezTo>
                  <a:cubicBezTo>
                    <a:pt x="33587" y="589"/>
                    <a:pt x="34136" y="1366"/>
                    <a:pt x="34018" y="1962"/>
                  </a:cubicBezTo>
                  <a:cubicBezTo>
                    <a:pt x="34161" y="1937"/>
                    <a:pt x="34300" y="1923"/>
                    <a:pt x="34436" y="1923"/>
                  </a:cubicBezTo>
                  <a:lnTo>
                    <a:pt x="34478" y="1923"/>
                  </a:lnTo>
                  <a:cubicBezTo>
                    <a:pt x="36229" y="1962"/>
                    <a:pt x="36147" y="4319"/>
                    <a:pt x="36147" y="5531"/>
                  </a:cubicBezTo>
                  <a:cubicBezTo>
                    <a:pt x="36147" y="6073"/>
                    <a:pt x="36582" y="6320"/>
                    <a:pt x="37071" y="6320"/>
                  </a:cubicBezTo>
                  <a:cubicBezTo>
                    <a:pt x="37698" y="6320"/>
                    <a:pt x="38412" y="5913"/>
                    <a:pt x="38412" y="5214"/>
                  </a:cubicBezTo>
                  <a:cubicBezTo>
                    <a:pt x="38412" y="3103"/>
                    <a:pt x="37916" y="539"/>
                    <a:pt x="35459" y="76"/>
                  </a:cubicBezTo>
                  <a:cubicBezTo>
                    <a:pt x="35199" y="25"/>
                    <a:pt x="34931" y="1"/>
                    <a:pt x="3466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8"/>
            <p:cNvSpPr/>
            <p:nvPr/>
          </p:nvSpPr>
          <p:spPr>
            <a:xfrm>
              <a:off x="410575" y="3737725"/>
              <a:ext cx="82550" cy="111100"/>
            </a:xfrm>
            <a:custGeom>
              <a:rect b="b" l="l" r="r" t="t"/>
              <a:pathLst>
                <a:path extrusionOk="0" h="4444" w="3302">
                  <a:moveTo>
                    <a:pt x="2561" y="1"/>
                  </a:moveTo>
                  <a:cubicBezTo>
                    <a:pt x="2357" y="1"/>
                    <a:pt x="2179" y="47"/>
                    <a:pt x="2051" y="150"/>
                  </a:cubicBezTo>
                  <a:cubicBezTo>
                    <a:pt x="1676" y="457"/>
                    <a:pt x="1352" y="810"/>
                    <a:pt x="1074" y="1192"/>
                  </a:cubicBezTo>
                  <a:cubicBezTo>
                    <a:pt x="1127" y="1192"/>
                    <a:pt x="1180" y="1195"/>
                    <a:pt x="1238" y="1199"/>
                  </a:cubicBezTo>
                  <a:cubicBezTo>
                    <a:pt x="1462" y="1217"/>
                    <a:pt x="1691" y="1245"/>
                    <a:pt x="1919" y="1295"/>
                  </a:cubicBezTo>
                  <a:cubicBezTo>
                    <a:pt x="2118" y="1085"/>
                    <a:pt x="2318" y="896"/>
                    <a:pt x="2507" y="735"/>
                  </a:cubicBezTo>
                  <a:cubicBezTo>
                    <a:pt x="2757" y="521"/>
                    <a:pt x="3024" y="328"/>
                    <a:pt x="3302" y="154"/>
                  </a:cubicBezTo>
                  <a:cubicBezTo>
                    <a:pt x="3060" y="61"/>
                    <a:pt x="2796" y="1"/>
                    <a:pt x="2561" y="1"/>
                  </a:cubicBezTo>
                  <a:close/>
                  <a:moveTo>
                    <a:pt x="560" y="3042"/>
                  </a:moveTo>
                  <a:cubicBezTo>
                    <a:pt x="435" y="3042"/>
                    <a:pt x="310" y="3050"/>
                    <a:pt x="186" y="3060"/>
                  </a:cubicBezTo>
                  <a:cubicBezTo>
                    <a:pt x="68" y="3509"/>
                    <a:pt x="4" y="3977"/>
                    <a:pt x="0" y="4444"/>
                  </a:cubicBezTo>
                  <a:cubicBezTo>
                    <a:pt x="122" y="3970"/>
                    <a:pt x="332" y="3495"/>
                    <a:pt x="593" y="304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8"/>
            <p:cNvSpPr/>
            <p:nvPr/>
          </p:nvSpPr>
          <p:spPr>
            <a:xfrm>
              <a:off x="410475" y="3741550"/>
              <a:ext cx="110550" cy="170650"/>
            </a:xfrm>
            <a:custGeom>
              <a:rect b="b" l="l" r="r" t="t"/>
              <a:pathLst>
                <a:path extrusionOk="0" h="6826" w="4422">
                  <a:moveTo>
                    <a:pt x="3306" y="1"/>
                  </a:moveTo>
                  <a:cubicBezTo>
                    <a:pt x="3028" y="175"/>
                    <a:pt x="2761" y="368"/>
                    <a:pt x="2511" y="582"/>
                  </a:cubicBezTo>
                  <a:cubicBezTo>
                    <a:pt x="2322" y="743"/>
                    <a:pt x="2122" y="932"/>
                    <a:pt x="1923" y="1142"/>
                  </a:cubicBezTo>
                  <a:cubicBezTo>
                    <a:pt x="1695" y="1092"/>
                    <a:pt x="1466" y="1064"/>
                    <a:pt x="1242" y="1046"/>
                  </a:cubicBezTo>
                  <a:cubicBezTo>
                    <a:pt x="1184" y="1042"/>
                    <a:pt x="1131" y="1039"/>
                    <a:pt x="1078" y="1039"/>
                  </a:cubicBezTo>
                  <a:cubicBezTo>
                    <a:pt x="668" y="1605"/>
                    <a:pt x="368" y="2240"/>
                    <a:pt x="190" y="2907"/>
                  </a:cubicBezTo>
                  <a:cubicBezTo>
                    <a:pt x="314" y="2897"/>
                    <a:pt x="439" y="2889"/>
                    <a:pt x="564" y="2889"/>
                  </a:cubicBezTo>
                  <a:lnTo>
                    <a:pt x="597" y="2889"/>
                  </a:lnTo>
                  <a:cubicBezTo>
                    <a:pt x="336" y="3342"/>
                    <a:pt x="126" y="3817"/>
                    <a:pt x="4" y="4291"/>
                  </a:cubicBezTo>
                  <a:cubicBezTo>
                    <a:pt x="1" y="4833"/>
                    <a:pt x="72" y="5379"/>
                    <a:pt x="233" y="5917"/>
                  </a:cubicBezTo>
                  <a:cubicBezTo>
                    <a:pt x="375" y="6405"/>
                    <a:pt x="1102" y="6826"/>
                    <a:pt x="1713" y="6826"/>
                  </a:cubicBezTo>
                  <a:cubicBezTo>
                    <a:pt x="1948" y="6826"/>
                    <a:pt x="2162" y="6765"/>
                    <a:pt x="2322" y="6619"/>
                  </a:cubicBezTo>
                  <a:cubicBezTo>
                    <a:pt x="2419" y="6530"/>
                    <a:pt x="2518" y="6437"/>
                    <a:pt x="2618" y="6348"/>
                  </a:cubicBezTo>
                  <a:cubicBezTo>
                    <a:pt x="2911" y="6080"/>
                    <a:pt x="2664" y="5738"/>
                    <a:pt x="2251" y="5492"/>
                  </a:cubicBezTo>
                  <a:cubicBezTo>
                    <a:pt x="2033" y="3795"/>
                    <a:pt x="2672" y="2137"/>
                    <a:pt x="4041" y="1010"/>
                  </a:cubicBezTo>
                  <a:cubicBezTo>
                    <a:pt x="4422" y="697"/>
                    <a:pt x="3923" y="236"/>
                    <a:pt x="330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8"/>
            <p:cNvSpPr/>
            <p:nvPr/>
          </p:nvSpPr>
          <p:spPr>
            <a:xfrm>
              <a:off x="637600" y="3774725"/>
              <a:ext cx="127450" cy="106275"/>
            </a:xfrm>
            <a:custGeom>
              <a:rect b="b" l="l" r="r" t="t"/>
              <a:pathLst>
                <a:path extrusionOk="0" h="4251" w="5098">
                  <a:moveTo>
                    <a:pt x="4148" y="0"/>
                  </a:moveTo>
                  <a:cubicBezTo>
                    <a:pt x="4120" y="8"/>
                    <a:pt x="4092" y="15"/>
                    <a:pt x="4066" y="22"/>
                  </a:cubicBezTo>
                  <a:cubicBezTo>
                    <a:pt x="3724" y="122"/>
                    <a:pt x="3346" y="250"/>
                    <a:pt x="2964" y="407"/>
                  </a:cubicBezTo>
                  <a:cubicBezTo>
                    <a:pt x="3100" y="671"/>
                    <a:pt x="3214" y="953"/>
                    <a:pt x="3307" y="1252"/>
                  </a:cubicBezTo>
                  <a:cubicBezTo>
                    <a:pt x="3664" y="1152"/>
                    <a:pt x="4034" y="1102"/>
                    <a:pt x="4412" y="1102"/>
                  </a:cubicBezTo>
                  <a:cubicBezTo>
                    <a:pt x="4469" y="1102"/>
                    <a:pt x="4526" y="1102"/>
                    <a:pt x="4584" y="1106"/>
                  </a:cubicBezTo>
                  <a:lnTo>
                    <a:pt x="4612" y="1106"/>
                  </a:lnTo>
                  <a:cubicBezTo>
                    <a:pt x="5097" y="1106"/>
                    <a:pt x="4729" y="521"/>
                    <a:pt x="4573" y="354"/>
                  </a:cubicBezTo>
                  <a:cubicBezTo>
                    <a:pt x="4451" y="222"/>
                    <a:pt x="4306" y="104"/>
                    <a:pt x="4148" y="0"/>
                  </a:cubicBezTo>
                  <a:close/>
                  <a:moveTo>
                    <a:pt x="1024" y="1577"/>
                  </a:moveTo>
                  <a:cubicBezTo>
                    <a:pt x="450" y="2100"/>
                    <a:pt x="48" y="2750"/>
                    <a:pt x="15" y="3538"/>
                  </a:cubicBezTo>
                  <a:cubicBezTo>
                    <a:pt x="1" y="3923"/>
                    <a:pt x="119" y="4162"/>
                    <a:pt x="294" y="4251"/>
                  </a:cubicBezTo>
                  <a:cubicBezTo>
                    <a:pt x="468" y="3591"/>
                    <a:pt x="807" y="2999"/>
                    <a:pt x="1253" y="2511"/>
                  </a:cubicBezTo>
                  <a:cubicBezTo>
                    <a:pt x="1238" y="2372"/>
                    <a:pt x="1217" y="2233"/>
                    <a:pt x="1189" y="2100"/>
                  </a:cubicBezTo>
                  <a:cubicBezTo>
                    <a:pt x="1149" y="1922"/>
                    <a:pt x="1096" y="1748"/>
                    <a:pt x="1024" y="1577"/>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8"/>
            <p:cNvSpPr/>
            <p:nvPr/>
          </p:nvSpPr>
          <p:spPr>
            <a:xfrm>
              <a:off x="591525" y="3766150"/>
              <a:ext cx="149800" cy="124650"/>
            </a:xfrm>
            <a:custGeom>
              <a:rect b="b" l="l" r="r" t="t"/>
              <a:pathLst>
                <a:path extrusionOk="0" h="4986" w="5992">
                  <a:moveTo>
                    <a:pt x="4796" y="1"/>
                  </a:moveTo>
                  <a:cubicBezTo>
                    <a:pt x="2536" y="1"/>
                    <a:pt x="596" y="1574"/>
                    <a:pt x="104" y="3784"/>
                  </a:cubicBezTo>
                  <a:cubicBezTo>
                    <a:pt x="1" y="4240"/>
                    <a:pt x="1131" y="4986"/>
                    <a:pt x="1737" y="4986"/>
                  </a:cubicBezTo>
                  <a:cubicBezTo>
                    <a:pt x="1926" y="4986"/>
                    <a:pt x="2062" y="4918"/>
                    <a:pt x="2101" y="4747"/>
                  </a:cubicBezTo>
                  <a:cubicBezTo>
                    <a:pt x="2112" y="4697"/>
                    <a:pt x="2126" y="4644"/>
                    <a:pt x="2137" y="4594"/>
                  </a:cubicBezTo>
                  <a:cubicBezTo>
                    <a:pt x="1962" y="4505"/>
                    <a:pt x="1844" y="4266"/>
                    <a:pt x="1858" y="3881"/>
                  </a:cubicBezTo>
                  <a:cubicBezTo>
                    <a:pt x="1891" y="3093"/>
                    <a:pt x="2293" y="2443"/>
                    <a:pt x="2867" y="1920"/>
                  </a:cubicBezTo>
                  <a:cubicBezTo>
                    <a:pt x="2939" y="2091"/>
                    <a:pt x="2992" y="2265"/>
                    <a:pt x="3032" y="2443"/>
                  </a:cubicBezTo>
                  <a:cubicBezTo>
                    <a:pt x="3060" y="2576"/>
                    <a:pt x="3081" y="2715"/>
                    <a:pt x="3096" y="2854"/>
                  </a:cubicBezTo>
                  <a:cubicBezTo>
                    <a:pt x="3645" y="2255"/>
                    <a:pt x="4362" y="1813"/>
                    <a:pt x="5150" y="1595"/>
                  </a:cubicBezTo>
                  <a:cubicBezTo>
                    <a:pt x="5057" y="1296"/>
                    <a:pt x="4943" y="1014"/>
                    <a:pt x="4807" y="750"/>
                  </a:cubicBezTo>
                  <a:cubicBezTo>
                    <a:pt x="5189" y="593"/>
                    <a:pt x="5567" y="465"/>
                    <a:pt x="5909" y="365"/>
                  </a:cubicBezTo>
                  <a:cubicBezTo>
                    <a:pt x="5935" y="358"/>
                    <a:pt x="5963" y="351"/>
                    <a:pt x="5991" y="343"/>
                  </a:cubicBezTo>
                  <a:cubicBezTo>
                    <a:pt x="5688" y="151"/>
                    <a:pt x="5339" y="19"/>
                    <a:pt x="5000" y="4"/>
                  </a:cubicBezTo>
                  <a:cubicBezTo>
                    <a:pt x="4932" y="1"/>
                    <a:pt x="4865" y="1"/>
                    <a:pt x="479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8"/>
            <p:cNvSpPr/>
            <p:nvPr/>
          </p:nvSpPr>
          <p:spPr>
            <a:xfrm>
              <a:off x="728000" y="3762075"/>
              <a:ext cx="203275" cy="87025"/>
            </a:xfrm>
            <a:custGeom>
              <a:rect b="b" l="l" r="r" t="t"/>
              <a:pathLst>
                <a:path extrusionOk="0" h="3481" w="8131">
                  <a:moveTo>
                    <a:pt x="8113" y="0"/>
                  </a:moveTo>
                  <a:lnTo>
                    <a:pt x="8113" y="0"/>
                  </a:lnTo>
                  <a:cubicBezTo>
                    <a:pt x="7668" y="86"/>
                    <a:pt x="7218" y="225"/>
                    <a:pt x="6783" y="389"/>
                  </a:cubicBezTo>
                  <a:cubicBezTo>
                    <a:pt x="6790" y="407"/>
                    <a:pt x="6797" y="421"/>
                    <a:pt x="6801" y="435"/>
                  </a:cubicBezTo>
                  <a:cubicBezTo>
                    <a:pt x="7164" y="307"/>
                    <a:pt x="7543" y="207"/>
                    <a:pt x="7935" y="139"/>
                  </a:cubicBezTo>
                  <a:cubicBezTo>
                    <a:pt x="8084" y="114"/>
                    <a:pt x="8131" y="60"/>
                    <a:pt x="8113" y="0"/>
                  </a:cubicBezTo>
                  <a:close/>
                  <a:moveTo>
                    <a:pt x="636" y="2889"/>
                  </a:moveTo>
                  <a:cubicBezTo>
                    <a:pt x="589" y="2896"/>
                    <a:pt x="547" y="2902"/>
                    <a:pt x="504" y="2914"/>
                  </a:cubicBezTo>
                  <a:cubicBezTo>
                    <a:pt x="133" y="3003"/>
                    <a:pt x="1" y="3131"/>
                    <a:pt x="415" y="3370"/>
                  </a:cubicBezTo>
                  <a:cubicBezTo>
                    <a:pt x="461" y="3394"/>
                    <a:pt x="507" y="3419"/>
                    <a:pt x="553" y="3445"/>
                  </a:cubicBezTo>
                  <a:cubicBezTo>
                    <a:pt x="565" y="3259"/>
                    <a:pt x="593" y="3074"/>
                    <a:pt x="636" y="2889"/>
                  </a:cubicBezTo>
                  <a:close/>
                  <a:moveTo>
                    <a:pt x="4765" y="1359"/>
                  </a:moveTo>
                  <a:lnTo>
                    <a:pt x="4758" y="1365"/>
                  </a:lnTo>
                  <a:cubicBezTo>
                    <a:pt x="4013" y="1783"/>
                    <a:pt x="2850" y="2418"/>
                    <a:pt x="2825" y="3409"/>
                  </a:cubicBezTo>
                  <a:lnTo>
                    <a:pt x="2825" y="3480"/>
                  </a:lnTo>
                  <a:cubicBezTo>
                    <a:pt x="3099" y="3245"/>
                    <a:pt x="3306" y="2917"/>
                    <a:pt x="3578" y="2628"/>
                  </a:cubicBezTo>
                  <a:cubicBezTo>
                    <a:pt x="3959" y="2218"/>
                    <a:pt x="4369" y="1844"/>
                    <a:pt x="4808" y="1515"/>
                  </a:cubicBezTo>
                  <a:cubicBezTo>
                    <a:pt x="4797" y="1462"/>
                    <a:pt x="4783" y="1412"/>
                    <a:pt x="4765" y="1359"/>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8"/>
            <p:cNvSpPr/>
            <p:nvPr/>
          </p:nvSpPr>
          <p:spPr>
            <a:xfrm>
              <a:off x="741825" y="3746825"/>
              <a:ext cx="189025" cy="110200"/>
            </a:xfrm>
            <a:custGeom>
              <a:rect b="b" l="l" r="r" t="t"/>
              <a:pathLst>
                <a:path extrusionOk="0" h="4408" w="7561">
                  <a:moveTo>
                    <a:pt x="5941" y="0"/>
                  </a:moveTo>
                  <a:cubicBezTo>
                    <a:pt x="5795" y="0"/>
                    <a:pt x="5649" y="11"/>
                    <a:pt x="5510" y="36"/>
                  </a:cubicBezTo>
                  <a:cubicBezTo>
                    <a:pt x="4426" y="225"/>
                    <a:pt x="3410" y="632"/>
                    <a:pt x="2497" y="1252"/>
                  </a:cubicBezTo>
                  <a:cubicBezTo>
                    <a:pt x="2058" y="1548"/>
                    <a:pt x="1651" y="1886"/>
                    <a:pt x="1270" y="2254"/>
                  </a:cubicBezTo>
                  <a:cubicBezTo>
                    <a:pt x="967" y="2546"/>
                    <a:pt x="575" y="3174"/>
                    <a:pt x="186" y="3491"/>
                  </a:cubicBezTo>
                  <a:cubicBezTo>
                    <a:pt x="150" y="3494"/>
                    <a:pt x="115" y="3494"/>
                    <a:pt x="83" y="3499"/>
                  </a:cubicBezTo>
                  <a:cubicBezTo>
                    <a:pt x="40" y="3684"/>
                    <a:pt x="12" y="3869"/>
                    <a:pt x="0" y="4055"/>
                  </a:cubicBezTo>
                  <a:cubicBezTo>
                    <a:pt x="407" y="4261"/>
                    <a:pt x="896" y="4408"/>
                    <a:pt x="1359" y="4408"/>
                  </a:cubicBezTo>
                  <a:cubicBezTo>
                    <a:pt x="1445" y="4408"/>
                    <a:pt x="1531" y="4401"/>
                    <a:pt x="1613" y="4390"/>
                  </a:cubicBezTo>
                  <a:cubicBezTo>
                    <a:pt x="1887" y="4358"/>
                    <a:pt x="2094" y="4243"/>
                    <a:pt x="2272" y="4090"/>
                  </a:cubicBezTo>
                  <a:lnTo>
                    <a:pt x="2272" y="4019"/>
                  </a:lnTo>
                  <a:cubicBezTo>
                    <a:pt x="2297" y="3028"/>
                    <a:pt x="3460" y="2393"/>
                    <a:pt x="4205" y="1975"/>
                  </a:cubicBezTo>
                  <a:lnTo>
                    <a:pt x="4212" y="1969"/>
                  </a:lnTo>
                  <a:cubicBezTo>
                    <a:pt x="4230" y="2022"/>
                    <a:pt x="4244" y="2072"/>
                    <a:pt x="4255" y="2125"/>
                  </a:cubicBezTo>
                  <a:cubicBezTo>
                    <a:pt x="4865" y="1669"/>
                    <a:pt x="5531" y="1302"/>
                    <a:pt x="6248" y="1045"/>
                  </a:cubicBezTo>
                  <a:cubicBezTo>
                    <a:pt x="6244" y="1031"/>
                    <a:pt x="6237" y="1017"/>
                    <a:pt x="6230" y="999"/>
                  </a:cubicBezTo>
                  <a:cubicBezTo>
                    <a:pt x="6665" y="835"/>
                    <a:pt x="7115" y="696"/>
                    <a:pt x="7560" y="610"/>
                  </a:cubicBezTo>
                  <a:cubicBezTo>
                    <a:pt x="7524" y="464"/>
                    <a:pt x="7157" y="268"/>
                    <a:pt x="7068" y="229"/>
                  </a:cubicBezTo>
                  <a:cubicBezTo>
                    <a:pt x="6733" y="79"/>
                    <a:pt x="6326" y="0"/>
                    <a:pt x="594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8"/>
            <p:cNvSpPr/>
            <p:nvPr/>
          </p:nvSpPr>
          <p:spPr>
            <a:xfrm>
              <a:off x="957900" y="3719375"/>
              <a:ext cx="151775" cy="124900"/>
            </a:xfrm>
            <a:custGeom>
              <a:rect b="b" l="l" r="r" t="t"/>
              <a:pathLst>
                <a:path extrusionOk="0" h="4996" w="6071">
                  <a:moveTo>
                    <a:pt x="4797" y="0"/>
                  </a:moveTo>
                  <a:cubicBezTo>
                    <a:pt x="4729" y="0"/>
                    <a:pt x="4655" y="7"/>
                    <a:pt x="4583" y="22"/>
                  </a:cubicBezTo>
                  <a:cubicBezTo>
                    <a:pt x="3192" y="321"/>
                    <a:pt x="2087" y="1327"/>
                    <a:pt x="1042" y="2314"/>
                  </a:cubicBezTo>
                  <a:cubicBezTo>
                    <a:pt x="568" y="2913"/>
                    <a:pt x="172" y="3619"/>
                    <a:pt x="1" y="4343"/>
                  </a:cubicBezTo>
                  <a:cubicBezTo>
                    <a:pt x="244" y="4714"/>
                    <a:pt x="693" y="4996"/>
                    <a:pt x="1124" y="4996"/>
                  </a:cubicBezTo>
                  <a:cubicBezTo>
                    <a:pt x="1335" y="4996"/>
                    <a:pt x="1538" y="4931"/>
                    <a:pt x="1712" y="4775"/>
                  </a:cubicBezTo>
                  <a:cubicBezTo>
                    <a:pt x="1926" y="4586"/>
                    <a:pt x="2140" y="4396"/>
                    <a:pt x="2351" y="4207"/>
                  </a:cubicBezTo>
                  <a:cubicBezTo>
                    <a:pt x="2365" y="4165"/>
                    <a:pt x="2383" y="4126"/>
                    <a:pt x="2397" y="4097"/>
                  </a:cubicBezTo>
                  <a:cubicBezTo>
                    <a:pt x="2540" y="3779"/>
                    <a:pt x="2754" y="3484"/>
                    <a:pt x="2989" y="3216"/>
                  </a:cubicBezTo>
                  <a:cubicBezTo>
                    <a:pt x="3042" y="3316"/>
                    <a:pt x="3085" y="3416"/>
                    <a:pt x="3124" y="3523"/>
                  </a:cubicBezTo>
                  <a:cubicBezTo>
                    <a:pt x="3253" y="3409"/>
                    <a:pt x="3381" y="3295"/>
                    <a:pt x="3510" y="3180"/>
                  </a:cubicBezTo>
                  <a:cubicBezTo>
                    <a:pt x="3934" y="2806"/>
                    <a:pt x="4380" y="2339"/>
                    <a:pt x="4915" y="2111"/>
                  </a:cubicBezTo>
                  <a:cubicBezTo>
                    <a:pt x="4857" y="2015"/>
                    <a:pt x="4797" y="1922"/>
                    <a:pt x="4732" y="1829"/>
                  </a:cubicBezTo>
                  <a:cubicBezTo>
                    <a:pt x="5129" y="1615"/>
                    <a:pt x="5545" y="1444"/>
                    <a:pt x="5952" y="1373"/>
                  </a:cubicBezTo>
                  <a:cubicBezTo>
                    <a:pt x="6070" y="777"/>
                    <a:pt x="5521" y="0"/>
                    <a:pt x="4797"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224" name="Shape 1224"/>
        <p:cNvGrpSpPr/>
        <p:nvPr/>
      </p:nvGrpSpPr>
      <p:grpSpPr>
        <a:xfrm>
          <a:off x="0" y="0"/>
          <a:ext cx="0" cy="0"/>
          <a:chOff x="0" y="0"/>
          <a:chExt cx="0" cy="0"/>
        </a:xfrm>
      </p:grpSpPr>
      <p:grpSp>
        <p:nvGrpSpPr>
          <p:cNvPr id="1225" name="Google Shape;1225;p39"/>
          <p:cNvGrpSpPr/>
          <p:nvPr/>
        </p:nvGrpSpPr>
        <p:grpSpPr>
          <a:xfrm>
            <a:off x="3476925" y="1940288"/>
            <a:ext cx="2190131" cy="176025"/>
            <a:chOff x="4345425" y="2175475"/>
            <a:chExt cx="800750" cy="176025"/>
          </a:xfrm>
        </p:grpSpPr>
        <p:sp>
          <p:nvSpPr>
            <p:cNvPr id="1226" name="Google Shape;1226;p39"/>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9"/>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 name="Google Shape;1228;p39"/>
          <p:cNvGrpSpPr/>
          <p:nvPr/>
        </p:nvGrpSpPr>
        <p:grpSpPr>
          <a:xfrm>
            <a:off x="3733250" y="2407525"/>
            <a:ext cx="1677491" cy="176025"/>
            <a:chOff x="4345425" y="2175475"/>
            <a:chExt cx="800750" cy="176025"/>
          </a:xfrm>
        </p:grpSpPr>
        <p:sp>
          <p:nvSpPr>
            <p:cNvPr id="1229" name="Google Shape;1229;p39"/>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9"/>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 name="Google Shape;1231;p39"/>
          <p:cNvGrpSpPr/>
          <p:nvPr/>
        </p:nvGrpSpPr>
        <p:grpSpPr>
          <a:xfrm rot="140656">
            <a:off x="3657768" y="2861848"/>
            <a:ext cx="1828441" cy="176031"/>
            <a:chOff x="4345425" y="2175475"/>
            <a:chExt cx="800750" cy="176025"/>
          </a:xfrm>
        </p:grpSpPr>
        <p:sp>
          <p:nvSpPr>
            <p:cNvPr id="1232" name="Google Shape;1232;p39"/>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9"/>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 name="Google Shape;1234;p39"/>
          <p:cNvGrpSpPr/>
          <p:nvPr/>
        </p:nvGrpSpPr>
        <p:grpSpPr>
          <a:xfrm rot="140725">
            <a:off x="3947857" y="3353395"/>
            <a:ext cx="1234670" cy="176031"/>
            <a:chOff x="4345425" y="2175475"/>
            <a:chExt cx="800750" cy="176025"/>
          </a:xfrm>
        </p:grpSpPr>
        <p:sp>
          <p:nvSpPr>
            <p:cNvPr id="1235" name="Google Shape;1235;p39"/>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9"/>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 name="Google Shape;1237;p39"/>
          <p:cNvSpPr txBox="1"/>
          <p:nvPr>
            <p:ph type="title"/>
          </p:nvPr>
        </p:nvSpPr>
        <p:spPr>
          <a:xfrm>
            <a:off x="3223200" y="1570950"/>
            <a:ext cx="2697600" cy="20016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A PICTURE IS WORTH A THOUSAND WORDS</a:t>
            </a:r>
            <a:endParaRPr/>
          </a:p>
        </p:txBody>
      </p:sp>
      <p:sp>
        <p:nvSpPr>
          <p:cNvPr id="1238" name="Google Shape;1238;p39"/>
          <p:cNvSpPr/>
          <p:nvPr/>
        </p:nvSpPr>
        <p:spPr>
          <a:xfrm>
            <a:off x="7335175" y="3492600"/>
            <a:ext cx="1030054" cy="1376819"/>
          </a:xfrm>
          <a:custGeom>
            <a:rect b="b" l="l" r="r" t="t"/>
            <a:pathLst>
              <a:path extrusionOk="0" h="27015" w="20211">
                <a:moveTo>
                  <a:pt x="13024" y="5921"/>
                </a:moveTo>
                <a:cubicBezTo>
                  <a:pt x="13039" y="5921"/>
                  <a:pt x="13053" y="5921"/>
                  <a:pt x="13068" y="5921"/>
                </a:cubicBezTo>
                <a:cubicBezTo>
                  <a:pt x="13228" y="5925"/>
                  <a:pt x="13275" y="5932"/>
                  <a:pt x="13449" y="5978"/>
                </a:cubicBezTo>
                <a:cubicBezTo>
                  <a:pt x="13621" y="6025"/>
                  <a:pt x="13692" y="6054"/>
                  <a:pt x="13820" y="6121"/>
                </a:cubicBezTo>
                <a:cubicBezTo>
                  <a:pt x="14120" y="6275"/>
                  <a:pt x="14305" y="6421"/>
                  <a:pt x="14533" y="6660"/>
                </a:cubicBezTo>
                <a:cubicBezTo>
                  <a:pt x="14934" y="7077"/>
                  <a:pt x="15239" y="7599"/>
                  <a:pt x="15440" y="8166"/>
                </a:cubicBezTo>
                <a:lnTo>
                  <a:pt x="15440" y="8166"/>
                </a:lnTo>
                <a:cubicBezTo>
                  <a:pt x="15083" y="8248"/>
                  <a:pt x="14722" y="8292"/>
                  <a:pt x="14368" y="8292"/>
                </a:cubicBezTo>
                <a:cubicBezTo>
                  <a:pt x="14140" y="8292"/>
                  <a:pt x="13915" y="8274"/>
                  <a:pt x="13695" y="8236"/>
                </a:cubicBezTo>
                <a:cubicBezTo>
                  <a:pt x="12724" y="8067"/>
                  <a:pt x="11922" y="7510"/>
                  <a:pt x="11491" y="6614"/>
                </a:cubicBezTo>
                <a:lnTo>
                  <a:pt x="11491" y="6614"/>
                </a:lnTo>
                <a:cubicBezTo>
                  <a:pt x="11716" y="6403"/>
                  <a:pt x="11958" y="6226"/>
                  <a:pt x="12244" y="6092"/>
                </a:cubicBezTo>
                <a:cubicBezTo>
                  <a:pt x="12481" y="5981"/>
                  <a:pt x="12754" y="5921"/>
                  <a:pt x="13024" y="5921"/>
                </a:cubicBezTo>
                <a:close/>
                <a:moveTo>
                  <a:pt x="8395" y="11475"/>
                </a:moveTo>
                <a:cubicBezTo>
                  <a:pt x="9299" y="11475"/>
                  <a:pt x="10220" y="12193"/>
                  <a:pt x="10793" y="12796"/>
                </a:cubicBezTo>
                <a:cubicBezTo>
                  <a:pt x="11173" y="13194"/>
                  <a:pt x="11637" y="13806"/>
                  <a:pt x="11795" y="14426"/>
                </a:cubicBezTo>
                <a:lnTo>
                  <a:pt x="11795" y="14426"/>
                </a:lnTo>
                <a:cubicBezTo>
                  <a:pt x="11609" y="14465"/>
                  <a:pt x="11433" y="14481"/>
                  <a:pt x="11241" y="14481"/>
                </a:cubicBezTo>
                <a:cubicBezTo>
                  <a:pt x="11116" y="14481"/>
                  <a:pt x="10985" y="14474"/>
                  <a:pt x="10839" y="14462"/>
                </a:cubicBezTo>
                <a:cubicBezTo>
                  <a:pt x="10369" y="14415"/>
                  <a:pt x="9901" y="14315"/>
                  <a:pt x="9445" y="14187"/>
                </a:cubicBezTo>
                <a:cubicBezTo>
                  <a:pt x="8654" y="13965"/>
                  <a:pt x="7622" y="13627"/>
                  <a:pt x="7109" y="12960"/>
                </a:cubicBezTo>
                <a:cubicBezTo>
                  <a:pt x="7017" y="12843"/>
                  <a:pt x="6964" y="12743"/>
                  <a:pt x="6942" y="12593"/>
                </a:cubicBezTo>
                <a:lnTo>
                  <a:pt x="6942" y="12593"/>
                </a:lnTo>
                <a:cubicBezTo>
                  <a:pt x="6943" y="12597"/>
                  <a:pt x="6943" y="12599"/>
                  <a:pt x="6944" y="12599"/>
                </a:cubicBezTo>
                <a:cubicBezTo>
                  <a:pt x="6949" y="12599"/>
                  <a:pt x="6951" y="12474"/>
                  <a:pt x="6947" y="12474"/>
                </a:cubicBezTo>
                <a:lnTo>
                  <a:pt x="6947" y="12474"/>
                </a:lnTo>
                <a:cubicBezTo>
                  <a:pt x="6947" y="12474"/>
                  <a:pt x="6946" y="12476"/>
                  <a:pt x="6946" y="12479"/>
                </a:cubicBezTo>
                <a:cubicBezTo>
                  <a:pt x="6964" y="12379"/>
                  <a:pt x="6974" y="12354"/>
                  <a:pt x="7013" y="12283"/>
                </a:cubicBezTo>
                <a:cubicBezTo>
                  <a:pt x="7216" y="11923"/>
                  <a:pt x="7634" y="11609"/>
                  <a:pt x="8033" y="11516"/>
                </a:cubicBezTo>
                <a:cubicBezTo>
                  <a:pt x="8153" y="11488"/>
                  <a:pt x="8274" y="11475"/>
                  <a:pt x="8395" y="11475"/>
                </a:cubicBezTo>
                <a:close/>
                <a:moveTo>
                  <a:pt x="3729" y="17061"/>
                </a:moveTo>
                <a:cubicBezTo>
                  <a:pt x="3729" y="17061"/>
                  <a:pt x="3729" y="17062"/>
                  <a:pt x="3729" y="17064"/>
                </a:cubicBezTo>
                <a:lnTo>
                  <a:pt x="3729" y="17064"/>
                </a:lnTo>
                <a:cubicBezTo>
                  <a:pt x="3729" y="17063"/>
                  <a:pt x="3729" y="17062"/>
                  <a:pt x="3729" y="17061"/>
                </a:cubicBezTo>
                <a:cubicBezTo>
                  <a:pt x="3729" y="17061"/>
                  <a:pt x="3729" y="17061"/>
                  <a:pt x="3729" y="17061"/>
                </a:cubicBezTo>
                <a:close/>
                <a:moveTo>
                  <a:pt x="4657" y="16619"/>
                </a:moveTo>
                <a:cubicBezTo>
                  <a:pt x="5017" y="16619"/>
                  <a:pt x="5390" y="16704"/>
                  <a:pt x="5726" y="16808"/>
                </a:cubicBezTo>
                <a:cubicBezTo>
                  <a:pt x="6315" y="16990"/>
                  <a:pt x="6980" y="17291"/>
                  <a:pt x="7494" y="17724"/>
                </a:cubicBezTo>
                <a:lnTo>
                  <a:pt x="7494" y="17724"/>
                </a:lnTo>
                <a:cubicBezTo>
                  <a:pt x="7022" y="17823"/>
                  <a:pt x="6544" y="17881"/>
                  <a:pt x="6061" y="17881"/>
                </a:cubicBezTo>
                <a:cubicBezTo>
                  <a:pt x="5926" y="17881"/>
                  <a:pt x="5790" y="17877"/>
                  <a:pt x="5654" y="17867"/>
                </a:cubicBezTo>
                <a:cubicBezTo>
                  <a:pt x="5119" y="17828"/>
                  <a:pt x="4535" y="17739"/>
                  <a:pt x="4071" y="17453"/>
                </a:cubicBezTo>
                <a:cubicBezTo>
                  <a:pt x="3943" y="17375"/>
                  <a:pt x="3840" y="17278"/>
                  <a:pt x="3779" y="17182"/>
                </a:cubicBezTo>
                <a:cubicBezTo>
                  <a:pt x="3731" y="17107"/>
                  <a:pt x="3742" y="17153"/>
                  <a:pt x="3731" y="17074"/>
                </a:cubicBezTo>
                <a:lnTo>
                  <a:pt x="3731" y="17074"/>
                </a:lnTo>
                <a:cubicBezTo>
                  <a:pt x="3731" y="17072"/>
                  <a:pt x="3730" y="17064"/>
                  <a:pt x="3729" y="17039"/>
                </a:cubicBezTo>
                <a:cubicBezTo>
                  <a:pt x="3728" y="17032"/>
                  <a:pt x="3728" y="17026"/>
                  <a:pt x="3728" y="17021"/>
                </a:cubicBezTo>
                <a:lnTo>
                  <a:pt x="3728" y="17021"/>
                </a:lnTo>
                <a:cubicBezTo>
                  <a:pt x="3729" y="17018"/>
                  <a:pt x="3731" y="17011"/>
                  <a:pt x="3733" y="17000"/>
                </a:cubicBezTo>
                <a:cubicBezTo>
                  <a:pt x="3743" y="16939"/>
                  <a:pt x="3807" y="16861"/>
                  <a:pt x="3850" y="16829"/>
                </a:cubicBezTo>
                <a:cubicBezTo>
                  <a:pt x="3990" y="16725"/>
                  <a:pt x="4086" y="16697"/>
                  <a:pt x="4264" y="16658"/>
                </a:cubicBezTo>
                <a:cubicBezTo>
                  <a:pt x="4391" y="16631"/>
                  <a:pt x="4523" y="16619"/>
                  <a:pt x="4657" y="16619"/>
                </a:cubicBezTo>
                <a:close/>
                <a:moveTo>
                  <a:pt x="17258" y="0"/>
                </a:moveTo>
                <a:cubicBezTo>
                  <a:pt x="17012" y="0"/>
                  <a:pt x="16846" y="399"/>
                  <a:pt x="17111" y="590"/>
                </a:cubicBezTo>
                <a:cubicBezTo>
                  <a:pt x="18099" y="1314"/>
                  <a:pt x="19051" y="2277"/>
                  <a:pt x="19315" y="3515"/>
                </a:cubicBezTo>
                <a:cubicBezTo>
                  <a:pt x="19508" y="4420"/>
                  <a:pt x="19229" y="5322"/>
                  <a:pt x="18691" y="6071"/>
                </a:cubicBezTo>
                <a:cubicBezTo>
                  <a:pt x="18072" y="6930"/>
                  <a:pt x="17093" y="7624"/>
                  <a:pt x="16029" y="7996"/>
                </a:cubicBezTo>
                <a:lnTo>
                  <a:pt x="16029" y="7996"/>
                </a:lnTo>
                <a:cubicBezTo>
                  <a:pt x="15927" y="7703"/>
                  <a:pt x="15800" y="7419"/>
                  <a:pt x="15650" y="7148"/>
                </a:cubicBezTo>
                <a:cubicBezTo>
                  <a:pt x="15289" y="6499"/>
                  <a:pt x="14761" y="5886"/>
                  <a:pt x="14080" y="5562"/>
                </a:cubicBezTo>
                <a:cubicBezTo>
                  <a:pt x="13734" y="5394"/>
                  <a:pt x="13371" y="5311"/>
                  <a:pt x="13008" y="5311"/>
                </a:cubicBezTo>
                <a:cubicBezTo>
                  <a:pt x="12645" y="5311"/>
                  <a:pt x="12281" y="5394"/>
                  <a:pt x="11934" y="5557"/>
                </a:cubicBezTo>
                <a:cubicBezTo>
                  <a:pt x="11545" y="5740"/>
                  <a:pt x="11203" y="6014"/>
                  <a:pt x="10904" y="6321"/>
                </a:cubicBezTo>
                <a:cubicBezTo>
                  <a:pt x="10832" y="6392"/>
                  <a:pt x="10782" y="6524"/>
                  <a:pt x="10825" y="6620"/>
                </a:cubicBezTo>
                <a:cubicBezTo>
                  <a:pt x="11249" y="7647"/>
                  <a:pt x="12037" y="8421"/>
                  <a:pt x="13111" y="8735"/>
                </a:cubicBezTo>
                <a:cubicBezTo>
                  <a:pt x="13505" y="8850"/>
                  <a:pt x="13914" y="8902"/>
                  <a:pt x="14326" y="8902"/>
                </a:cubicBezTo>
                <a:cubicBezTo>
                  <a:pt x="14756" y="8902"/>
                  <a:pt x="15188" y="8845"/>
                  <a:pt x="15608" y="8745"/>
                </a:cubicBezTo>
                <a:lnTo>
                  <a:pt x="15608" y="8745"/>
                </a:lnTo>
                <a:cubicBezTo>
                  <a:pt x="15753" y="9390"/>
                  <a:pt x="15773" y="10065"/>
                  <a:pt x="15660" y="10692"/>
                </a:cubicBezTo>
                <a:cubicBezTo>
                  <a:pt x="15517" y="11498"/>
                  <a:pt x="15164" y="12254"/>
                  <a:pt x="14612" y="12861"/>
                </a:cubicBezTo>
                <a:cubicBezTo>
                  <a:pt x="14005" y="13520"/>
                  <a:pt x="13218" y="13971"/>
                  <a:pt x="12374" y="14260"/>
                </a:cubicBezTo>
                <a:lnTo>
                  <a:pt x="12374" y="14260"/>
                </a:lnTo>
                <a:cubicBezTo>
                  <a:pt x="12336" y="14118"/>
                  <a:pt x="12287" y="13980"/>
                  <a:pt x="12233" y="13852"/>
                </a:cubicBezTo>
                <a:cubicBezTo>
                  <a:pt x="11745" y="12678"/>
                  <a:pt x="10708" y="11648"/>
                  <a:pt x="9541" y="11146"/>
                </a:cubicBezTo>
                <a:cubicBezTo>
                  <a:pt x="9164" y="10980"/>
                  <a:pt x="8752" y="10865"/>
                  <a:pt x="8340" y="10865"/>
                </a:cubicBezTo>
                <a:cubicBezTo>
                  <a:pt x="8175" y="10865"/>
                  <a:pt x="8010" y="10884"/>
                  <a:pt x="7848" y="10924"/>
                </a:cubicBezTo>
                <a:cubicBezTo>
                  <a:pt x="7331" y="11052"/>
                  <a:pt x="6814" y="11445"/>
                  <a:pt x="6524" y="11894"/>
                </a:cubicBezTo>
                <a:cubicBezTo>
                  <a:pt x="5968" y="12757"/>
                  <a:pt x="6696" y="13567"/>
                  <a:pt x="7416" y="14013"/>
                </a:cubicBezTo>
                <a:cubicBezTo>
                  <a:pt x="8340" y="14579"/>
                  <a:pt x="9452" y="14897"/>
                  <a:pt x="10518" y="15043"/>
                </a:cubicBezTo>
                <a:cubicBezTo>
                  <a:pt x="10774" y="15076"/>
                  <a:pt x="11035" y="15103"/>
                  <a:pt x="11295" y="15103"/>
                </a:cubicBezTo>
                <a:cubicBezTo>
                  <a:pt x="11476" y="15103"/>
                  <a:pt x="11657" y="15090"/>
                  <a:pt x="11834" y="15057"/>
                </a:cubicBezTo>
                <a:lnTo>
                  <a:pt x="11834" y="15057"/>
                </a:lnTo>
                <a:cubicBezTo>
                  <a:pt x="11812" y="15199"/>
                  <a:pt x="11764" y="15338"/>
                  <a:pt x="11687" y="15471"/>
                </a:cubicBezTo>
                <a:cubicBezTo>
                  <a:pt x="11427" y="15917"/>
                  <a:pt x="10999" y="16251"/>
                  <a:pt x="10568" y="16523"/>
                </a:cubicBezTo>
                <a:cubicBezTo>
                  <a:pt x="10044" y="16854"/>
                  <a:pt x="9477" y="17110"/>
                  <a:pt x="8896" y="17318"/>
                </a:cubicBezTo>
                <a:cubicBezTo>
                  <a:pt x="8666" y="17400"/>
                  <a:pt x="8433" y="17477"/>
                  <a:pt x="8198" y="17546"/>
                </a:cubicBezTo>
                <a:lnTo>
                  <a:pt x="8198" y="17546"/>
                </a:lnTo>
                <a:cubicBezTo>
                  <a:pt x="7839" y="17180"/>
                  <a:pt x="7389" y="16886"/>
                  <a:pt x="6956" y="16654"/>
                </a:cubicBezTo>
                <a:cubicBezTo>
                  <a:pt x="6329" y="16319"/>
                  <a:pt x="5633" y="16080"/>
                  <a:pt x="4920" y="16016"/>
                </a:cubicBezTo>
                <a:cubicBezTo>
                  <a:pt x="4830" y="16008"/>
                  <a:pt x="4737" y="16004"/>
                  <a:pt x="4643" y="16004"/>
                </a:cubicBezTo>
                <a:cubicBezTo>
                  <a:pt x="4271" y="16004"/>
                  <a:pt x="3883" y="16074"/>
                  <a:pt x="3572" y="16273"/>
                </a:cubicBezTo>
                <a:cubicBezTo>
                  <a:pt x="3255" y="16476"/>
                  <a:pt x="3052" y="16819"/>
                  <a:pt x="3130" y="17204"/>
                </a:cubicBezTo>
                <a:cubicBezTo>
                  <a:pt x="3208" y="17599"/>
                  <a:pt x="3558" y="17892"/>
                  <a:pt x="3900" y="18066"/>
                </a:cubicBezTo>
                <a:cubicBezTo>
                  <a:pt x="4530" y="18388"/>
                  <a:pt x="5253" y="18510"/>
                  <a:pt x="5977" y="18510"/>
                </a:cubicBezTo>
                <a:cubicBezTo>
                  <a:pt x="6498" y="18510"/>
                  <a:pt x="7020" y="18447"/>
                  <a:pt x="7509" y="18348"/>
                </a:cubicBezTo>
                <a:cubicBezTo>
                  <a:pt x="7666" y="18316"/>
                  <a:pt x="7823" y="18282"/>
                  <a:pt x="7982" y="18244"/>
                </a:cubicBezTo>
                <a:lnTo>
                  <a:pt x="7982" y="18244"/>
                </a:lnTo>
                <a:cubicBezTo>
                  <a:pt x="8050" y="18339"/>
                  <a:pt x="8110" y="18439"/>
                  <a:pt x="8162" y="18544"/>
                </a:cubicBezTo>
                <a:cubicBezTo>
                  <a:pt x="8450" y="19129"/>
                  <a:pt x="8272" y="19793"/>
                  <a:pt x="7915" y="20380"/>
                </a:cubicBezTo>
                <a:cubicBezTo>
                  <a:pt x="7441" y="21169"/>
                  <a:pt x="6732" y="21810"/>
                  <a:pt x="6029" y="22395"/>
                </a:cubicBezTo>
                <a:cubicBezTo>
                  <a:pt x="4471" y="23686"/>
                  <a:pt x="2720" y="24702"/>
                  <a:pt x="1069" y="25865"/>
                </a:cubicBezTo>
                <a:cubicBezTo>
                  <a:pt x="784" y="26065"/>
                  <a:pt x="506" y="26272"/>
                  <a:pt x="238" y="26499"/>
                </a:cubicBezTo>
                <a:cubicBezTo>
                  <a:pt x="0" y="26701"/>
                  <a:pt x="221" y="27014"/>
                  <a:pt x="473" y="27014"/>
                </a:cubicBezTo>
                <a:cubicBezTo>
                  <a:pt x="541" y="27014"/>
                  <a:pt x="612" y="26991"/>
                  <a:pt x="677" y="26935"/>
                </a:cubicBezTo>
                <a:cubicBezTo>
                  <a:pt x="1308" y="26392"/>
                  <a:pt x="2103" y="25908"/>
                  <a:pt x="2830" y="25426"/>
                </a:cubicBezTo>
                <a:cubicBezTo>
                  <a:pt x="3804" y="24784"/>
                  <a:pt x="4774" y="24142"/>
                  <a:pt x="5701" y="23440"/>
                </a:cubicBezTo>
                <a:cubicBezTo>
                  <a:pt x="6578" y="22770"/>
                  <a:pt x="7441" y="22053"/>
                  <a:pt x="8119" y="21175"/>
                </a:cubicBezTo>
                <a:cubicBezTo>
                  <a:pt x="8636" y="20499"/>
                  <a:pt x="9049" y="19671"/>
                  <a:pt x="8889" y="18797"/>
                </a:cubicBezTo>
                <a:cubicBezTo>
                  <a:pt x="8842" y="18535"/>
                  <a:pt x="8746" y="18294"/>
                  <a:pt x="8613" y="18074"/>
                </a:cubicBezTo>
                <a:lnTo>
                  <a:pt x="8613" y="18074"/>
                </a:lnTo>
                <a:cubicBezTo>
                  <a:pt x="9548" y="17794"/>
                  <a:pt x="10464" y="17389"/>
                  <a:pt x="11231" y="16819"/>
                </a:cubicBezTo>
                <a:cubicBezTo>
                  <a:pt x="11702" y="16469"/>
                  <a:pt x="12141" y="16045"/>
                  <a:pt x="12362" y="15489"/>
                </a:cubicBezTo>
                <a:cubicBezTo>
                  <a:pt x="12437" y="15300"/>
                  <a:pt x="12468" y="15097"/>
                  <a:pt x="12467" y="14892"/>
                </a:cubicBezTo>
                <a:lnTo>
                  <a:pt x="12467" y="14892"/>
                </a:lnTo>
                <a:cubicBezTo>
                  <a:pt x="12861" y="14763"/>
                  <a:pt x="13246" y="14591"/>
                  <a:pt x="13603" y="14401"/>
                </a:cubicBezTo>
                <a:cubicBezTo>
                  <a:pt x="14516" y="13916"/>
                  <a:pt x="15300" y="13182"/>
                  <a:pt x="15778" y="12262"/>
                </a:cubicBezTo>
                <a:cubicBezTo>
                  <a:pt x="16362" y="11134"/>
                  <a:pt x="16485" y="9804"/>
                  <a:pt x="16197" y="8573"/>
                </a:cubicBezTo>
                <a:lnTo>
                  <a:pt x="16197" y="8573"/>
                </a:lnTo>
                <a:cubicBezTo>
                  <a:pt x="16217" y="8566"/>
                  <a:pt x="16236" y="8560"/>
                  <a:pt x="16256" y="8553"/>
                </a:cubicBezTo>
                <a:cubicBezTo>
                  <a:pt x="18206" y="7851"/>
                  <a:pt x="20210" y="6049"/>
                  <a:pt x="19978" y="3789"/>
                </a:cubicBezTo>
                <a:cubicBezTo>
                  <a:pt x="19817" y="2192"/>
                  <a:pt x="18666" y="965"/>
                  <a:pt x="17421" y="59"/>
                </a:cubicBezTo>
                <a:cubicBezTo>
                  <a:pt x="17365" y="18"/>
                  <a:pt x="17310" y="0"/>
                  <a:pt x="17258" y="0"/>
                </a:cubicBezTo>
                <a:close/>
              </a:path>
            </a:pathLst>
          </a:custGeom>
          <a:solidFill>
            <a:srgbClr val="212B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9"/>
          <p:cNvSpPr/>
          <p:nvPr/>
        </p:nvSpPr>
        <p:spPr>
          <a:xfrm rot="9797852">
            <a:off x="544930" y="949988"/>
            <a:ext cx="1030058" cy="1376825"/>
          </a:xfrm>
          <a:custGeom>
            <a:rect b="b" l="l" r="r" t="t"/>
            <a:pathLst>
              <a:path extrusionOk="0" h="27015" w="20211">
                <a:moveTo>
                  <a:pt x="13024" y="5921"/>
                </a:moveTo>
                <a:cubicBezTo>
                  <a:pt x="13039" y="5921"/>
                  <a:pt x="13053" y="5921"/>
                  <a:pt x="13068" y="5921"/>
                </a:cubicBezTo>
                <a:cubicBezTo>
                  <a:pt x="13228" y="5925"/>
                  <a:pt x="13275" y="5932"/>
                  <a:pt x="13449" y="5978"/>
                </a:cubicBezTo>
                <a:cubicBezTo>
                  <a:pt x="13621" y="6025"/>
                  <a:pt x="13692" y="6054"/>
                  <a:pt x="13820" y="6121"/>
                </a:cubicBezTo>
                <a:cubicBezTo>
                  <a:pt x="14120" y="6275"/>
                  <a:pt x="14305" y="6421"/>
                  <a:pt x="14533" y="6660"/>
                </a:cubicBezTo>
                <a:cubicBezTo>
                  <a:pt x="14934" y="7077"/>
                  <a:pt x="15239" y="7599"/>
                  <a:pt x="15440" y="8166"/>
                </a:cubicBezTo>
                <a:lnTo>
                  <a:pt x="15440" y="8166"/>
                </a:lnTo>
                <a:cubicBezTo>
                  <a:pt x="15083" y="8248"/>
                  <a:pt x="14722" y="8292"/>
                  <a:pt x="14368" y="8292"/>
                </a:cubicBezTo>
                <a:cubicBezTo>
                  <a:pt x="14140" y="8292"/>
                  <a:pt x="13915" y="8274"/>
                  <a:pt x="13695" y="8236"/>
                </a:cubicBezTo>
                <a:cubicBezTo>
                  <a:pt x="12724" y="8067"/>
                  <a:pt x="11922" y="7510"/>
                  <a:pt x="11491" y="6614"/>
                </a:cubicBezTo>
                <a:lnTo>
                  <a:pt x="11491" y="6614"/>
                </a:lnTo>
                <a:cubicBezTo>
                  <a:pt x="11716" y="6403"/>
                  <a:pt x="11958" y="6226"/>
                  <a:pt x="12244" y="6092"/>
                </a:cubicBezTo>
                <a:cubicBezTo>
                  <a:pt x="12481" y="5981"/>
                  <a:pt x="12754" y="5921"/>
                  <a:pt x="13024" y="5921"/>
                </a:cubicBezTo>
                <a:close/>
                <a:moveTo>
                  <a:pt x="8395" y="11475"/>
                </a:moveTo>
                <a:cubicBezTo>
                  <a:pt x="9299" y="11475"/>
                  <a:pt x="10220" y="12193"/>
                  <a:pt x="10793" y="12796"/>
                </a:cubicBezTo>
                <a:cubicBezTo>
                  <a:pt x="11173" y="13194"/>
                  <a:pt x="11637" y="13806"/>
                  <a:pt x="11795" y="14426"/>
                </a:cubicBezTo>
                <a:lnTo>
                  <a:pt x="11795" y="14426"/>
                </a:lnTo>
                <a:cubicBezTo>
                  <a:pt x="11609" y="14465"/>
                  <a:pt x="11433" y="14481"/>
                  <a:pt x="11241" y="14481"/>
                </a:cubicBezTo>
                <a:cubicBezTo>
                  <a:pt x="11116" y="14481"/>
                  <a:pt x="10985" y="14474"/>
                  <a:pt x="10839" y="14462"/>
                </a:cubicBezTo>
                <a:cubicBezTo>
                  <a:pt x="10369" y="14415"/>
                  <a:pt x="9901" y="14315"/>
                  <a:pt x="9445" y="14187"/>
                </a:cubicBezTo>
                <a:cubicBezTo>
                  <a:pt x="8654" y="13965"/>
                  <a:pt x="7622" y="13627"/>
                  <a:pt x="7109" y="12960"/>
                </a:cubicBezTo>
                <a:cubicBezTo>
                  <a:pt x="7017" y="12843"/>
                  <a:pt x="6964" y="12743"/>
                  <a:pt x="6942" y="12593"/>
                </a:cubicBezTo>
                <a:lnTo>
                  <a:pt x="6942" y="12593"/>
                </a:lnTo>
                <a:cubicBezTo>
                  <a:pt x="6943" y="12597"/>
                  <a:pt x="6943" y="12599"/>
                  <a:pt x="6944" y="12599"/>
                </a:cubicBezTo>
                <a:cubicBezTo>
                  <a:pt x="6949" y="12599"/>
                  <a:pt x="6951" y="12474"/>
                  <a:pt x="6947" y="12474"/>
                </a:cubicBezTo>
                <a:lnTo>
                  <a:pt x="6947" y="12474"/>
                </a:lnTo>
                <a:cubicBezTo>
                  <a:pt x="6947" y="12474"/>
                  <a:pt x="6946" y="12476"/>
                  <a:pt x="6946" y="12479"/>
                </a:cubicBezTo>
                <a:cubicBezTo>
                  <a:pt x="6964" y="12379"/>
                  <a:pt x="6974" y="12354"/>
                  <a:pt x="7013" y="12283"/>
                </a:cubicBezTo>
                <a:cubicBezTo>
                  <a:pt x="7216" y="11923"/>
                  <a:pt x="7634" y="11609"/>
                  <a:pt x="8033" y="11516"/>
                </a:cubicBezTo>
                <a:cubicBezTo>
                  <a:pt x="8153" y="11488"/>
                  <a:pt x="8274" y="11475"/>
                  <a:pt x="8395" y="11475"/>
                </a:cubicBezTo>
                <a:close/>
                <a:moveTo>
                  <a:pt x="3729" y="17061"/>
                </a:moveTo>
                <a:cubicBezTo>
                  <a:pt x="3729" y="17061"/>
                  <a:pt x="3729" y="17062"/>
                  <a:pt x="3729" y="17064"/>
                </a:cubicBezTo>
                <a:lnTo>
                  <a:pt x="3729" y="17064"/>
                </a:lnTo>
                <a:cubicBezTo>
                  <a:pt x="3729" y="17063"/>
                  <a:pt x="3729" y="17062"/>
                  <a:pt x="3729" y="17061"/>
                </a:cubicBezTo>
                <a:cubicBezTo>
                  <a:pt x="3729" y="17061"/>
                  <a:pt x="3729" y="17061"/>
                  <a:pt x="3729" y="17061"/>
                </a:cubicBezTo>
                <a:close/>
                <a:moveTo>
                  <a:pt x="4657" y="16619"/>
                </a:moveTo>
                <a:cubicBezTo>
                  <a:pt x="5017" y="16619"/>
                  <a:pt x="5390" y="16704"/>
                  <a:pt x="5726" y="16808"/>
                </a:cubicBezTo>
                <a:cubicBezTo>
                  <a:pt x="6315" y="16990"/>
                  <a:pt x="6980" y="17291"/>
                  <a:pt x="7494" y="17724"/>
                </a:cubicBezTo>
                <a:lnTo>
                  <a:pt x="7494" y="17724"/>
                </a:lnTo>
                <a:cubicBezTo>
                  <a:pt x="7022" y="17823"/>
                  <a:pt x="6544" y="17881"/>
                  <a:pt x="6061" y="17881"/>
                </a:cubicBezTo>
                <a:cubicBezTo>
                  <a:pt x="5926" y="17881"/>
                  <a:pt x="5790" y="17877"/>
                  <a:pt x="5654" y="17867"/>
                </a:cubicBezTo>
                <a:cubicBezTo>
                  <a:pt x="5119" y="17828"/>
                  <a:pt x="4535" y="17739"/>
                  <a:pt x="4071" y="17453"/>
                </a:cubicBezTo>
                <a:cubicBezTo>
                  <a:pt x="3943" y="17375"/>
                  <a:pt x="3840" y="17278"/>
                  <a:pt x="3779" y="17182"/>
                </a:cubicBezTo>
                <a:cubicBezTo>
                  <a:pt x="3731" y="17107"/>
                  <a:pt x="3742" y="17153"/>
                  <a:pt x="3731" y="17074"/>
                </a:cubicBezTo>
                <a:lnTo>
                  <a:pt x="3731" y="17074"/>
                </a:lnTo>
                <a:cubicBezTo>
                  <a:pt x="3731" y="17072"/>
                  <a:pt x="3730" y="17064"/>
                  <a:pt x="3729" y="17039"/>
                </a:cubicBezTo>
                <a:cubicBezTo>
                  <a:pt x="3728" y="17032"/>
                  <a:pt x="3728" y="17026"/>
                  <a:pt x="3728" y="17021"/>
                </a:cubicBezTo>
                <a:lnTo>
                  <a:pt x="3728" y="17021"/>
                </a:lnTo>
                <a:cubicBezTo>
                  <a:pt x="3729" y="17018"/>
                  <a:pt x="3731" y="17011"/>
                  <a:pt x="3733" y="17000"/>
                </a:cubicBezTo>
                <a:cubicBezTo>
                  <a:pt x="3743" y="16939"/>
                  <a:pt x="3807" y="16861"/>
                  <a:pt x="3850" y="16829"/>
                </a:cubicBezTo>
                <a:cubicBezTo>
                  <a:pt x="3990" y="16725"/>
                  <a:pt x="4086" y="16697"/>
                  <a:pt x="4264" y="16658"/>
                </a:cubicBezTo>
                <a:cubicBezTo>
                  <a:pt x="4391" y="16631"/>
                  <a:pt x="4523" y="16619"/>
                  <a:pt x="4657" y="16619"/>
                </a:cubicBezTo>
                <a:close/>
                <a:moveTo>
                  <a:pt x="17258" y="0"/>
                </a:moveTo>
                <a:cubicBezTo>
                  <a:pt x="17012" y="0"/>
                  <a:pt x="16846" y="399"/>
                  <a:pt x="17111" y="590"/>
                </a:cubicBezTo>
                <a:cubicBezTo>
                  <a:pt x="18099" y="1314"/>
                  <a:pt x="19051" y="2277"/>
                  <a:pt x="19315" y="3515"/>
                </a:cubicBezTo>
                <a:cubicBezTo>
                  <a:pt x="19508" y="4420"/>
                  <a:pt x="19229" y="5322"/>
                  <a:pt x="18691" y="6071"/>
                </a:cubicBezTo>
                <a:cubicBezTo>
                  <a:pt x="18072" y="6930"/>
                  <a:pt x="17093" y="7624"/>
                  <a:pt x="16029" y="7996"/>
                </a:cubicBezTo>
                <a:lnTo>
                  <a:pt x="16029" y="7996"/>
                </a:lnTo>
                <a:cubicBezTo>
                  <a:pt x="15927" y="7703"/>
                  <a:pt x="15800" y="7419"/>
                  <a:pt x="15650" y="7148"/>
                </a:cubicBezTo>
                <a:cubicBezTo>
                  <a:pt x="15289" y="6499"/>
                  <a:pt x="14761" y="5886"/>
                  <a:pt x="14080" y="5562"/>
                </a:cubicBezTo>
                <a:cubicBezTo>
                  <a:pt x="13734" y="5394"/>
                  <a:pt x="13371" y="5311"/>
                  <a:pt x="13008" y="5311"/>
                </a:cubicBezTo>
                <a:cubicBezTo>
                  <a:pt x="12645" y="5311"/>
                  <a:pt x="12281" y="5394"/>
                  <a:pt x="11934" y="5557"/>
                </a:cubicBezTo>
                <a:cubicBezTo>
                  <a:pt x="11545" y="5740"/>
                  <a:pt x="11203" y="6014"/>
                  <a:pt x="10904" y="6321"/>
                </a:cubicBezTo>
                <a:cubicBezTo>
                  <a:pt x="10832" y="6392"/>
                  <a:pt x="10782" y="6524"/>
                  <a:pt x="10825" y="6620"/>
                </a:cubicBezTo>
                <a:cubicBezTo>
                  <a:pt x="11249" y="7647"/>
                  <a:pt x="12037" y="8421"/>
                  <a:pt x="13111" y="8735"/>
                </a:cubicBezTo>
                <a:cubicBezTo>
                  <a:pt x="13505" y="8850"/>
                  <a:pt x="13914" y="8902"/>
                  <a:pt x="14326" y="8902"/>
                </a:cubicBezTo>
                <a:cubicBezTo>
                  <a:pt x="14756" y="8902"/>
                  <a:pt x="15188" y="8845"/>
                  <a:pt x="15608" y="8745"/>
                </a:cubicBezTo>
                <a:lnTo>
                  <a:pt x="15608" y="8745"/>
                </a:lnTo>
                <a:cubicBezTo>
                  <a:pt x="15753" y="9390"/>
                  <a:pt x="15773" y="10065"/>
                  <a:pt x="15660" y="10692"/>
                </a:cubicBezTo>
                <a:cubicBezTo>
                  <a:pt x="15517" y="11498"/>
                  <a:pt x="15164" y="12254"/>
                  <a:pt x="14612" y="12861"/>
                </a:cubicBezTo>
                <a:cubicBezTo>
                  <a:pt x="14005" y="13520"/>
                  <a:pt x="13218" y="13971"/>
                  <a:pt x="12374" y="14260"/>
                </a:cubicBezTo>
                <a:lnTo>
                  <a:pt x="12374" y="14260"/>
                </a:lnTo>
                <a:cubicBezTo>
                  <a:pt x="12336" y="14118"/>
                  <a:pt x="12287" y="13980"/>
                  <a:pt x="12233" y="13852"/>
                </a:cubicBezTo>
                <a:cubicBezTo>
                  <a:pt x="11745" y="12678"/>
                  <a:pt x="10708" y="11648"/>
                  <a:pt x="9541" y="11146"/>
                </a:cubicBezTo>
                <a:cubicBezTo>
                  <a:pt x="9164" y="10980"/>
                  <a:pt x="8752" y="10865"/>
                  <a:pt x="8340" y="10865"/>
                </a:cubicBezTo>
                <a:cubicBezTo>
                  <a:pt x="8175" y="10865"/>
                  <a:pt x="8010" y="10884"/>
                  <a:pt x="7848" y="10924"/>
                </a:cubicBezTo>
                <a:cubicBezTo>
                  <a:pt x="7331" y="11052"/>
                  <a:pt x="6814" y="11445"/>
                  <a:pt x="6524" y="11894"/>
                </a:cubicBezTo>
                <a:cubicBezTo>
                  <a:pt x="5968" y="12757"/>
                  <a:pt x="6696" y="13567"/>
                  <a:pt x="7416" y="14013"/>
                </a:cubicBezTo>
                <a:cubicBezTo>
                  <a:pt x="8340" y="14579"/>
                  <a:pt x="9452" y="14897"/>
                  <a:pt x="10518" y="15043"/>
                </a:cubicBezTo>
                <a:cubicBezTo>
                  <a:pt x="10774" y="15076"/>
                  <a:pt x="11035" y="15103"/>
                  <a:pt x="11295" y="15103"/>
                </a:cubicBezTo>
                <a:cubicBezTo>
                  <a:pt x="11476" y="15103"/>
                  <a:pt x="11657" y="15090"/>
                  <a:pt x="11834" y="15057"/>
                </a:cubicBezTo>
                <a:lnTo>
                  <a:pt x="11834" y="15057"/>
                </a:lnTo>
                <a:cubicBezTo>
                  <a:pt x="11812" y="15199"/>
                  <a:pt x="11764" y="15338"/>
                  <a:pt x="11687" y="15471"/>
                </a:cubicBezTo>
                <a:cubicBezTo>
                  <a:pt x="11427" y="15917"/>
                  <a:pt x="10999" y="16251"/>
                  <a:pt x="10568" y="16523"/>
                </a:cubicBezTo>
                <a:cubicBezTo>
                  <a:pt x="10044" y="16854"/>
                  <a:pt x="9477" y="17110"/>
                  <a:pt x="8896" y="17318"/>
                </a:cubicBezTo>
                <a:cubicBezTo>
                  <a:pt x="8666" y="17400"/>
                  <a:pt x="8433" y="17477"/>
                  <a:pt x="8198" y="17546"/>
                </a:cubicBezTo>
                <a:lnTo>
                  <a:pt x="8198" y="17546"/>
                </a:lnTo>
                <a:cubicBezTo>
                  <a:pt x="7839" y="17180"/>
                  <a:pt x="7389" y="16886"/>
                  <a:pt x="6956" y="16654"/>
                </a:cubicBezTo>
                <a:cubicBezTo>
                  <a:pt x="6329" y="16319"/>
                  <a:pt x="5633" y="16080"/>
                  <a:pt x="4920" y="16016"/>
                </a:cubicBezTo>
                <a:cubicBezTo>
                  <a:pt x="4830" y="16008"/>
                  <a:pt x="4737" y="16004"/>
                  <a:pt x="4643" y="16004"/>
                </a:cubicBezTo>
                <a:cubicBezTo>
                  <a:pt x="4271" y="16004"/>
                  <a:pt x="3883" y="16074"/>
                  <a:pt x="3572" y="16273"/>
                </a:cubicBezTo>
                <a:cubicBezTo>
                  <a:pt x="3255" y="16476"/>
                  <a:pt x="3052" y="16819"/>
                  <a:pt x="3130" y="17204"/>
                </a:cubicBezTo>
                <a:cubicBezTo>
                  <a:pt x="3208" y="17599"/>
                  <a:pt x="3558" y="17892"/>
                  <a:pt x="3900" y="18066"/>
                </a:cubicBezTo>
                <a:cubicBezTo>
                  <a:pt x="4530" y="18388"/>
                  <a:pt x="5253" y="18510"/>
                  <a:pt x="5977" y="18510"/>
                </a:cubicBezTo>
                <a:cubicBezTo>
                  <a:pt x="6498" y="18510"/>
                  <a:pt x="7020" y="18447"/>
                  <a:pt x="7509" y="18348"/>
                </a:cubicBezTo>
                <a:cubicBezTo>
                  <a:pt x="7666" y="18316"/>
                  <a:pt x="7823" y="18282"/>
                  <a:pt x="7982" y="18244"/>
                </a:cubicBezTo>
                <a:lnTo>
                  <a:pt x="7982" y="18244"/>
                </a:lnTo>
                <a:cubicBezTo>
                  <a:pt x="8050" y="18339"/>
                  <a:pt x="8110" y="18439"/>
                  <a:pt x="8162" y="18544"/>
                </a:cubicBezTo>
                <a:cubicBezTo>
                  <a:pt x="8450" y="19129"/>
                  <a:pt x="8272" y="19793"/>
                  <a:pt x="7915" y="20380"/>
                </a:cubicBezTo>
                <a:cubicBezTo>
                  <a:pt x="7441" y="21169"/>
                  <a:pt x="6732" y="21810"/>
                  <a:pt x="6029" y="22395"/>
                </a:cubicBezTo>
                <a:cubicBezTo>
                  <a:pt x="4471" y="23686"/>
                  <a:pt x="2720" y="24702"/>
                  <a:pt x="1069" y="25865"/>
                </a:cubicBezTo>
                <a:cubicBezTo>
                  <a:pt x="784" y="26065"/>
                  <a:pt x="506" y="26272"/>
                  <a:pt x="238" y="26499"/>
                </a:cubicBezTo>
                <a:cubicBezTo>
                  <a:pt x="0" y="26701"/>
                  <a:pt x="221" y="27014"/>
                  <a:pt x="473" y="27014"/>
                </a:cubicBezTo>
                <a:cubicBezTo>
                  <a:pt x="541" y="27014"/>
                  <a:pt x="612" y="26991"/>
                  <a:pt x="677" y="26935"/>
                </a:cubicBezTo>
                <a:cubicBezTo>
                  <a:pt x="1308" y="26392"/>
                  <a:pt x="2103" y="25908"/>
                  <a:pt x="2830" y="25426"/>
                </a:cubicBezTo>
                <a:cubicBezTo>
                  <a:pt x="3804" y="24784"/>
                  <a:pt x="4774" y="24142"/>
                  <a:pt x="5701" y="23440"/>
                </a:cubicBezTo>
                <a:cubicBezTo>
                  <a:pt x="6578" y="22770"/>
                  <a:pt x="7441" y="22053"/>
                  <a:pt x="8119" y="21175"/>
                </a:cubicBezTo>
                <a:cubicBezTo>
                  <a:pt x="8636" y="20499"/>
                  <a:pt x="9049" y="19671"/>
                  <a:pt x="8889" y="18797"/>
                </a:cubicBezTo>
                <a:cubicBezTo>
                  <a:pt x="8842" y="18535"/>
                  <a:pt x="8746" y="18294"/>
                  <a:pt x="8613" y="18074"/>
                </a:cubicBezTo>
                <a:lnTo>
                  <a:pt x="8613" y="18074"/>
                </a:lnTo>
                <a:cubicBezTo>
                  <a:pt x="9548" y="17794"/>
                  <a:pt x="10464" y="17389"/>
                  <a:pt x="11231" y="16819"/>
                </a:cubicBezTo>
                <a:cubicBezTo>
                  <a:pt x="11702" y="16469"/>
                  <a:pt x="12141" y="16045"/>
                  <a:pt x="12362" y="15489"/>
                </a:cubicBezTo>
                <a:cubicBezTo>
                  <a:pt x="12437" y="15300"/>
                  <a:pt x="12468" y="15097"/>
                  <a:pt x="12467" y="14892"/>
                </a:cubicBezTo>
                <a:lnTo>
                  <a:pt x="12467" y="14892"/>
                </a:lnTo>
                <a:cubicBezTo>
                  <a:pt x="12861" y="14763"/>
                  <a:pt x="13246" y="14591"/>
                  <a:pt x="13603" y="14401"/>
                </a:cubicBezTo>
                <a:cubicBezTo>
                  <a:pt x="14516" y="13916"/>
                  <a:pt x="15300" y="13182"/>
                  <a:pt x="15778" y="12262"/>
                </a:cubicBezTo>
                <a:cubicBezTo>
                  <a:pt x="16362" y="11134"/>
                  <a:pt x="16485" y="9804"/>
                  <a:pt x="16197" y="8573"/>
                </a:cubicBezTo>
                <a:lnTo>
                  <a:pt x="16197" y="8573"/>
                </a:lnTo>
                <a:cubicBezTo>
                  <a:pt x="16217" y="8566"/>
                  <a:pt x="16236" y="8560"/>
                  <a:pt x="16256" y="8553"/>
                </a:cubicBezTo>
                <a:cubicBezTo>
                  <a:pt x="18206" y="7851"/>
                  <a:pt x="20210" y="6049"/>
                  <a:pt x="19978" y="3789"/>
                </a:cubicBezTo>
                <a:cubicBezTo>
                  <a:pt x="19817" y="2192"/>
                  <a:pt x="18666" y="965"/>
                  <a:pt x="17421" y="59"/>
                </a:cubicBezTo>
                <a:cubicBezTo>
                  <a:pt x="17365" y="18"/>
                  <a:pt x="17310" y="0"/>
                  <a:pt x="17258" y="0"/>
                </a:cubicBezTo>
                <a:close/>
              </a:path>
            </a:pathLst>
          </a:custGeom>
          <a:solidFill>
            <a:srgbClr val="212B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3" name="Shape 1243"/>
        <p:cNvGrpSpPr/>
        <p:nvPr/>
      </p:nvGrpSpPr>
      <p:grpSpPr>
        <a:xfrm>
          <a:off x="0" y="0"/>
          <a:ext cx="0" cy="0"/>
          <a:chOff x="0" y="0"/>
          <a:chExt cx="0" cy="0"/>
        </a:xfrm>
      </p:grpSpPr>
      <p:grpSp>
        <p:nvGrpSpPr>
          <p:cNvPr id="1244" name="Google Shape;1244;p40"/>
          <p:cNvGrpSpPr/>
          <p:nvPr/>
        </p:nvGrpSpPr>
        <p:grpSpPr>
          <a:xfrm rot="683906">
            <a:off x="5637233" y="1449451"/>
            <a:ext cx="2334292" cy="2244899"/>
            <a:chOff x="1857000" y="3245400"/>
            <a:chExt cx="1233825" cy="1186575"/>
          </a:xfrm>
        </p:grpSpPr>
        <p:sp>
          <p:nvSpPr>
            <p:cNvPr id="1245" name="Google Shape;1245;p40"/>
            <p:cNvSpPr/>
            <p:nvPr/>
          </p:nvSpPr>
          <p:spPr>
            <a:xfrm>
              <a:off x="2513000" y="4148825"/>
              <a:ext cx="463125" cy="272250"/>
            </a:xfrm>
            <a:custGeom>
              <a:rect b="b" l="l" r="r" t="t"/>
              <a:pathLst>
                <a:path extrusionOk="0" h="10890" w="18525">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0"/>
            <p:cNvSpPr/>
            <p:nvPr/>
          </p:nvSpPr>
          <p:spPr>
            <a:xfrm>
              <a:off x="2508725" y="4143800"/>
              <a:ext cx="474150" cy="281125"/>
            </a:xfrm>
            <a:custGeom>
              <a:rect b="b" l="l" r="r" t="t"/>
              <a:pathLst>
                <a:path extrusionOk="0" h="11245" w="18966">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0"/>
            <p:cNvSpPr/>
            <p:nvPr/>
          </p:nvSpPr>
          <p:spPr>
            <a:xfrm>
              <a:off x="1867600" y="3249925"/>
              <a:ext cx="1223225" cy="1178125"/>
            </a:xfrm>
            <a:custGeom>
              <a:rect b="b" l="l" r="r" t="t"/>
              <a:pathLst>
                <a:path extrusionOk="0" h="47125" w="48929">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0"/>
            <p:cNvSpPr/>
            <p:nvPr/>
          </p:nvSpPr>
          <p:spPr>
            <a:xfrm>
              <a:off x="1857000" y="3245400"/>
              <a:ext cx="1232000" cy="1186575"/>
            </a:xfrm>
            <a:custGeom>
              <a:rect b="b" l="l" r="r" t="t"/>
              <a:pathLst>
                <a:path extrusionOk="0" h="47463" w="4928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0"/>
            <p:cNvSpPr/>
            <p:nvPr/>
          </p:nvSpPr>
          <p:spPr>
            <a:xfrm>
              <a:off x="2004625" y="3411050"/>
              <a:ext cx="976675" cy="36075"/>
            </a:xfrm>
            <a:custGeom>
              <a:rect b="b" l="l" r="r" t="t"/>
              <a:pathLst>
                <a:path extrusionOk="0" h="1443" w="39067">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0"/>
            <p:cNvSpPr/>
            <p:nvPr/>
          </p:nvSpPr>
          <p:spPr>
            <a:xfrm>
              <a:off x="2004625" y="3411050"/>
              <a:ext cx="976675" cy="36075"/>
            </a:xfrm>
            <a:custGeom>
              <a:rect b="b" l="l" r="r" t="t"/>
              <a:pathLst>
                <a:path extrusionOk="0" h="1443" w="39067">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 name="Google Shape;1251;p40"/>
          <p:cNvSpPr txBox="1"/>
          <p:nvPr>
            <p:ph type="title"/>
          </p:nvPr>
        </p:nvSpPr>
        <p:spPr>
          <a:xfrm>
            <a:off x="1101000" y="1560650"/>
            <a:ext cx="3519300" cy="1679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AWESOME WORDS</a:t>
            </a:r>
            <a:endParaRPr/>
          </a:p>
        </p:txBody>
      </p:sp>
      <p:sp>
        <p:nvSpPr>
          <p:cNvPr id="1252" name="Google Shape;1252;p40"/>
          <p:cNvSpPr txBox="1"/>
          <p:nvPr>
            <p:ph idx="1" type="subTitle"/>
          </p:nvPr>
        </p:nvSpPr>
        <p:spPr>
          <a:xfrm rot="684086">
            <a:off x="5795182" y="1704721"/>
            <a:ext cx="1878775" cy="1788169"/>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Because key words are great for catching your audience’s attention</a:t>
            </a:r>
            <a:endParaRPr/>
          </a:p>
        </p:txBody>
      </p:sp>
      <p:grpSp>
        <p:nvGrpSpPr>
          <p:cNvPr id="1253" name="Google Shape;1253;p40"/>
          <p:cNvGrpSpPr/>
          <p:nvPr/>
        </p:nvGrpSpPr>
        <p:grpSpPr>
          <a:xfrm>
            <a:off x="1152900" y="2242825"/>
            <a:ext cx="3214691" cy="176025"/>
            <a:chOff x="4345425" y="2175475"/>
            <a:chExt cx="800750" cy="176025"/>
          </a:xfrm>
        </p:grpSpPr>
        <p:sp>
          <p:nvSpPr>
            <p:cNvPr id="1254" name="Google Shape;1254;p40"/>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0"/>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 name="Google Shape;1256;p40"/>
          <p:cNvGrpSpPr/>
          <p:nvPr/>
        </p:nvGrpSpPr>
        <p:grpSpPr>
          <a:xfrm>
            <a:off x="1152902" y="3096725"/>
            <a:ext cx="2300475" cy="176025"/>
            <a:chOff x="4345425" y="2175475"/>
            <a:chExt cx="800750" cy="176025"/>
          </a:xfrm>
        </p:grpSpPr>
        <p:sp>
          <p:nvSpPr>
            <p:cNvPr id="1257" name="Google Shape;1257;p40"/>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0"/>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 name="Google Shape;1259;p40"/>
          <p:cNvGrpSpPr/>
          <p:nvPr/>
        </p:nvGrpSpPr>
        <p:grpSpPr>
          <a:xfrm>
            <a:off x="7551203" y="4187411"/>
            <a:ext cx="1745583" cy="230173"/>
            <a:chOff x="1394800" y="3522000"/>
            <a:chExt cx="1048650" cy="138275"/>
          </a:xfrm>
        </p:grpSpPr>
        <p:sp>
          <p:nvSpPr>
            <p:cNvPr id="1260" name="Google Shape;1260;p40"/>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0"/>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0"/>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0"/>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0"/>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0"/>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0"/>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0"/>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0"/>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 name="Google Shape;1269;p40"/>
          <p:cNvGrpSpPr/>
          <p:nvPr/>
        </p:nvGrpSpPr>
        <p:grpSpPr>
          <a:xfrm>
            <a:off x="884103" y="529587"/>
            <a:ext cx="806657" cy="421744"/>
            <a:chOff x="1822875" y="1377000"/>
            <a:chExt cx="548075" cy="286550"/>
          </a:xfrm>
        </p:grpSpPr>
        <p:sp>
          <p:nvSpPr>
            <p:cNvPr id="1270" name="Google Shape;1270;p40"/>
            <p:cNvSpPr/>
            <p:nvPr/>
          </p:nvSpPr>
          <p:spPr>
            <a:xfrm>
              <a:off x="1822875" y="1402500"/>
              <a:ext cx="163425" cy="251950"/>
            </a:xfrm>
            <a:custGeom>
              <a:rect b="b" l="l" r="r" t="t"/>
              <a:pathLst>
                <a:path extrusionOk="0" h="10078" w="6537">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0"/>
            <p:cNvSpPr/>
            <p:nvPr/>
          </p:nvSpPr>
          <p:spPr>
            <a:xfrm>
              <a:off x="1824750" y="1417750"/>
              <a:ext cx="188550" cy="112450"/>
            </a:xfrm>
            <a:custGeom>
              <a:rect b="b" l="l" r="r" t="t"/>
              <a:pathLst>
                <a:path extrusionOk="0" h="4498" w="7542">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0"/>
            <p:cNvSpPr/>
            <p:nvPr/>
          </p:nvSpPr>
          <p:spPr>
            <a:xfrm>
              <a:off x="1830350" y="1417125"/>
              <a:ext cx="166575" cy="224050"/>
            </a:xfrm>
            <a:custGeom>
              <a:rect b="b" l="l" r="r" t="t"/>
              <a:pathLst>
                <a:path extrusionOk="0" h="8962" w="6663">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0"/>
            <p:cNvSpPr/>
            <p:nvPr/>
          </p:nvSpPr>
          <p:spPr>
            <a:xfrm>
              <a:off x="1983600" y="1387975"/>
              <a:ext cx="118150" cy="230725"/>
            </a:xfrm>
            <a:custGeom>
              <a:rect b="b" l="l" r="r" t="t"/>
              <a:pathLst>
                <a:path extrusionOk="0" h="9229" w="4726">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0"/>
            <p:cNvSpPr/>
            <p:nvPr/>
          </p:nvSpPr>
          <p:spPr>
            <a:xfrm>
              <a:off x="1989850" y="1386450"/>
              <a:ext cx="169475" cy="277100"/>
            </a:xfrm>
            <a:custGeom>
              <a:rect b="b" l="l" r="r" t="t"/>
              <a:pathLst>
                <a:path extrusionOk="0" h="11084" w="6779">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0"/>
            <p:cNvSpPr/>
            <p:nvPr/>
          </p:nvSpPr>
          <p:spPr>
            <a:xfrm>
              <a:off x="1995825" y="1391550"/>
              <a:ext cx="137475" cy="242325"/>
            </a:xfrm>
            <a:custGeom>
              <a:rect b="b" l="l" r="r" t="t"/>
              <a:pathLst>
                <a:path extrusionOk="0" h="9693" w="5499">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0"/>
            <p:cNvSpPr/>
            <p:nvPr/>
          </p:nvSpPr>
          <p:spPr>
            <a:xfrm>
              <a:off x="2127325" y="1397150"/>
              <a:ext cx="167675" cy="219250"/>
            </a:xfrm>
            <a:custGeom>
              <a:rect b="b" l="l" r="r" t="t"/>
              <a:pathLst>
                <a:path extrusionOk="0" h="8770" w="6707">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0"/>
            <p:cNvSpPr/>
            <p:nvPr/>
          </p:nvSpPr>
          <p:spPr>
            <a:xfrm>
              <a:off x="2129450" y="1377000"/>
              <a:ext cx="241500" cy="205525"/>
            </a:xfrm>
            <a:custGeom>
              <a:rect b="b" l="l" r="r" t="t"/>
              <a:pathLst>
                <a:path extrusionOk="0" h="8221" w="966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0"/>
            <p:cNvSpPr/>
            <p:nvPr/>
          </p:nvSpPr>
          <p:spPr>
            <a:xfrm>
              <a:off x="2136675" y="1396700"/>
              <a:ext cx="218150" cy="197050"/>
            </a:xfrm>
            <a:custGeom>
              <a:rect b="b" l="l" r="r" t="t"/>
              <a:pathLst>
                <a:path extrusionOk="0" h="7882" w="8726">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 name="Google Shape;1279;p40"/>
          <p:cNvGrpSpPr/>
          <p:nvPr/>
        </p:nvGrpSpPr>
        <p:grpSpPr>
          <a:xfrm rot="1726169">
            <a:off x="2740098" y="4299073"/>
            <a:ext cx="2316665" cy="1136630"/>
            <a:chOff x="4697000" y="3525875"/>
            <a:chExt cx="1131500" cy="555150"/>
          </a:xfrm>
        </p:grpSpPr>
        <p:sp>
          <p:nvSpPr>
            <p:cNvPr id="1280" name="Google Shape;1280;p40"/>
            <p:cNvSpPr/>
            <p:nvPr/>
          </p:nvSpPr>
          <p:spPr>
            <a:xfrm>
              <a:off x="4780825" y="3534300"/>
              <a:ext cx="393725" cy="234375"/>
            </a:xfrm>
            <a:custGeom>
              <a:rect b="b" l="l" r="r" t="t"/>
              <a:pathLst>
                <a:path extrusionOk="0" h="9375" w="15749">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0"/>
            <p:cNvSpPr/>
            <p:nvPr/>
          </p:nvSpPr>
          <p:spPr>
            <a:xfrm>
              <a:off x="4772275" y="3553675"/>
              <a:ext cx="363275" cy="417375"/>
            </a:xfrm>
            <a:custGeom>
              <a:rect b="b" l="l" r="r" t="t"/>
              <a:pathLst>
                <a:path extrusionOk="0" h="16695" w="14531">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0"/>
            <p:cNvSpPr/>
            <p:nvPr/>
          </p:nvSpPr>
          <p:spPr>
            <a:xfrm>
              <a:off x="4702650" y="3626025"/>
              <a:ext cx="70775" cy="58375"/>
            </a:xfrm>
            <a:custGeom>
              <a:rect b="b" l="l" r="r" t="t"/>
              <a:pathLst>
                <a:path extrusionOk="0" h="2335" w="2831">
                  <a:moveTo>
                    <a:pt x="0" y="0"/>
                  </a:moveTo>
                  <a:lnTo>
                    <a:pt x="198" y="1118"/>
                  </a:lnTo>
                  <a:lnTo>
                    <a:pt x="325" y="1848"/>
                  </a:lnTo>
                  <a:lnTo>
                    <a:pt x="2443" y="2335"/>
                  </a:lnTo>
                  <a:lnTo>
                    <a:pt x="2831" y="649"/>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0"/>
            <p:cNvSpPr/>
            <p:nvPr/>
          </p:nvSpPr>
          <p:spPr>
            <a:xfrm>
              <a:off x="4710750" y="3642250"/>
              <a:ext cx="82050" cy="82500"/>
            </a:xfrm>
            <a:custGeom>
              <a:rect b="b" l="l" r="r" t="t"/>
              <a:pathLst>
                <a:path extrusionOk="0" h="3300" w="3282">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0"/>
            <p:cNvSpPr/>
            <p:nvPr/>
          </p:nvSpPr>
          <p:spPr>
            <a:xfrm>
              <a:off x="4889225" y="3618300"/>
              <a:ext cx="140200" cy="44575"/>
            </a:xfrm>
            <a:custGeom>
              <a:rect b="b" l="l" r="r" t="t"/>
              <a:pathLst>
                <a:path extrusionOk="0" h="1783" w="5608">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0"/>
            <p:cNvSpPr/>
            <p:nvPr/>
          </p:nvSpPr>
          <p:spPr>
            <a:xfrm>
              <a:off x="5118850" y="3528450"/>
              <a:ext cx="709650" cy="395050"/>
            </a:xfrm>
            <a:custGeom>
              <a:rect b="b" l="l" r="r" t="t"/>
              <a:pathLst>
                <a:path extrusionOk="0" h="15802" w="28386">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0"/>
            <p:cNvSpPr/>
            <p:nvPr/>
          </p:nvSpPr>
          <p:spPr>
            <a:xfrm>
              <a:off x="5213500" y="3590975"/>
              <a:ext cx="396875" cy="147475"/>
            </a:xfrm>
            <a:custGeom>
              <a:rect b="b" l="l" r="r" t="t"/>
              <a:pathLst>
                <a:path extrusionOk="0" h="5899" w="15875">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0"/>
            <p:cNvSpPr/>
            <p:nvPr/>
          </p:nvSpPr>
          <p:spPr>
            <a:xfrm>
              <a:off x="5070850" y="3766400"/>
              <a:ext cx="724975" cy="311175"/>
            </a:xfrm>
            <a:custGeom>
              <a:rect b="b" l="l" r="r" t="t"/>
              <a:pathLst>
                <a:path extrusionOk="0" h="12447" w="28999">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0"/>
            <p:cNvSpPr/>
            <p:nvPr/>
          </p:nvSpPr>
          <p:spPr>
            <a:xfrm>
              <a:off x="4697000" y="3525875"/>
              <a:ext cx="1131500" cy="555150"/>
            </a:xfrm>
            <a:custGeom>
              <a:rect b="b" l="l" r="r" t="t"/>
              <a:pathLst>
                <a:path extrusionOk="0" h="22206" w="4526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0"/>
            <p:cNvSpPr/>
            <p:nvPr/>
          </p:nvSpPr>
          <p:spPr>
            <a:xfrm>
              <a:off x="5068825" y="3761150"/>
              <a:ext cx="57725" cy="214775"/>
            </a:xfrm>
            <a:custGeom>
              <a:rect b="b" l="l" r="r" t="t"/>
              <a:pathLst>
                <a:path extrusionOk="0" h="8591" w="2309">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0"/>
            <p:cNvSpPr/>
            <p:nvPr/>
          </p:nvSpPr>
          <p:spPr>
            <a:xfrm>
              <a:off x="4825225" y="3697850"/>
              <a:ext cx="21000" cy="56475"/>
            </a:xfrm>
            <a:custGeom>
              <a:rect b="b" l="l" r="r" t="t"/>
              <a:pathLst>
                <a:path extrusionOk="0" h="2259" w="84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0"/>
            <p:cNvSpPr/>
            <p:nvPr/>
          </p:nvSpPr>
          <p:spPr>
            <a:xfrm>
              <a:off x="5115925" y="3539325"/>
              <a:ext cx="61550" cy="232125"/>
            </a:xfrm>
            <a:custGeom>
              <a:rect b="b" l="l" r="r" t="t"/>
              <a:pathLst>
                <a:path extrusionOk="0" h="9285" w="2462">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0"/>
            <p:cNvSpPr/>
            <p:nvPr/>
          </p:nvSpPr>
          <p:spPr>
            <a:xfrm>
              <a:off x="5039525" y="3548650"/>
              <a:ext cx="101450" cy="405350"/>
            </a:xfrm>
            <a:custGeom>
              <a:rect b="b" l="l" r="r" t="t"/>
              <a:pathLst>
                <a:path extrusionOk="0" h="16214" w="4058">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0"/>
            <p:cNvSpPr/>
            <p:nvPr/>
          </p:nvSpPr>
          <p:spPr>
            <a:xfrm>
              <a:off x="4836050" y="3636975"/>
              <a:ext cx="24350" cy="70875"/>
            </a:xfrm>
            <a:custGeom>
              <a:rect b="b" l="l" r="r" t="t"/>
              <a:pathLst>
                <a:path extrusionOk="0" h="2835" w="974">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0"/>
            <p:cNvSpPr/>
            <p:nvPr/>
          </p:nvSpPr>
          <p:spPr>
            <a:xfrm>
              <a:off x="4769575" y="3641500"/>
              <a:ext cx="28650" cy="88500"/>
            </a:xfrm>
            <a:custGeom>
              <a:rect b="b" l="l" r="r" t="t"/>
              <a:pathLst>
                <a:path extrusionOk="0" h="3540" w="1146">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8" name="Shape 1298"/>
        <p:cNvGrpSpPr/>
        <p:nvPr/>
      </p:nvGrpSpPr>
      <p:grpSpPr>
        <a:xfrm>
          <a:off x="0" y="0"/>
          <a:ext cx="0" cy="0"/>
          <a:chOff x="0" y="0"/>
          <a:chExt cx="0" cy="0"/>
        </a:xfrm>
      </p:grpSpPr>
      <p:grpSp>
        <p:nvGrpSpPr>
          <p:cNvPr id="1299" name="Google Shape;1299;p41"/>
          <p:cNvGrpSpPr/>
          <p:nvPr/>
        </p:nvGrpSpPr>
        <p:grpSpPr>
          <a:xfrm flipH="1">
            <a:off x="6067624" y="938638"/>
            <a:ext cx="2310244" cy="176025"/>
            <a:chOff x="4345425" y="2175475"/>
            <a:chExt cx="800750" cy="176025"/>
          </a:xfrm>
        </p:grpSpPr>
        <p:sp>
          <p:nvSpPr>
            <p:cNvPr id="1300" name="Google Shape;1300;p4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2" name="Google Shape;1302;p41"/>
          <p:cNvSpPr txBox="1"/>
          <p:nvPr>
            <p:ph type="title"/>
          </p:nvPr>
        </p:nvSpPr>
        <p:spPr>
          <a:xfrm>
            <a:off x="4572000" y="540000"/>
            <a:ext cx="3852000" cy="4887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This Is a Graph</a:t>
            </a:r>
            <a:endParaRPr/>
          </a:p>
        </p:txBody>
      </p:sp>
      <p:pic>
        <p:nvPicPr>
          <p:cNvPr id="1303" name="Google Shape;1303;p41" title="Points scored">
            <a:hlinkClick r:id="rId3"/>
          </p:cNvPr>
          <p:cNvPicPr preferRelativeResize="0"/>
          <p:nvPr/>
        </p:nvPicPr>
        <p:blipFill>
          <a:blip r:embed="rId4">
            <a:alphaModFix/>
          </a:blip>
          <a:stretch>
            <a:fillRect/>
          </a:stretch>
        </p:blipFill>
        <p:spPr>
          <a:xfrm>
            <a:off x="2611050" y="1611252"/>
            <a:ext cx="3692151" cy="2282974"/>
          </a:xfrm>
          <a:prstGeom prst="rect">
            <a:avLst/>
          </a:prstGeom>
          <a:noFill/>
          <a:ln>
            <a:noFill/>
          </a:ln>
        </p:spPr>
      </p:pic>
      <p:sp>
        <p:nvSpPr>
          <p:cNvPr id="1304" name="Google Shape;1304;p41"/>
          <p:cNvSpPr txBox="1"/>
          <p:nvPr/>
        </p:nvSpPr>
        <p:spPr>
          <a:xfrm>
            <a:off x="834875" y="1992227"/>
            <a:ext cx="1805100" cy="861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dk2"/>
                </a:solidFill>
                <a:latin typeface="Muli"/>
                <a:ea typeface="Muli"/>
                <a:cs typeface="Muli"/>
                <a:sym typeface="Muli"/>
              </a:rPr>
              <a:t>Did you know that this graph is editable?</a:t>
            </a:r>
            <a:endParaRPr sz="1600">
              <a:solidFill>
                <a:schemeClr val="dk2"/>
              </a:solidFill>
              <a:latin typeface="Muli"/>
              <a:ea typeface="Muli"/>
              <a:cs typeface="Muli"/>
              <a:sym typeface="Muli"/>
            </a:endParaRPr>
          </a:p>
        </p:txBody>
      </p:sp>
      <p:sp>
        <p:nvSpPr>
          <p:cNvPr id="1305" name="Google Shape;1305;p41"/>
          <p:cNvSpPr txBox="1"/>
          <p:nvPr/>
        </p:nvSpPr>
        <p:spPr>
          <a:xfrm>
            <a:off x="6504025" y="1992215"/>
            <a:ext cx="1805100" cy="861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Muli"/>
                <a:ea typeface="Muli"/>
                <a:cs typeface="Muli"/>
                <a:sym typeface="Muli"/>
              </a:rPr>
              <a:t>Then copy the new graph and paste it here</a:t>
            </a:r>
            <a:endParaRPr sz="1600">
              <a:solidFill>
                <a:schemeClr val="dk2"/>
              </a:solidFill>
              <a:latin typeface="Muli"/>
              <a:ea typeface="Muli"/>
              <a:cs typeface="Muli"/>
              <a:sym typeface="Muli"/>
            </a:endParaRPr>
          </a:p>
        </p:txBody>
      </p:sp>
      <p:sp>
        <p:nvSpPr>
          <p:cNvPr id="1306" name="Google Shape;1306;p41"/>
          <p:cNvSpPr txBox="1"/>
          <p:nvPr/>
        </p:nvSpPr>
        <p:spPr>
          <a:xfrm>
            <a:off x="834875" y="3658052"/>
            <a:ext cx="1805100" cy="861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dk2"/>
                </a:solidFill>
                <a:latin typeface="Muli"/>
                <a:ea typeface="Muli"/>
                <a:cs typeface="Muli"/>
                <a:sym typeface="Muli"/>
              </a:rPr>
              <a:t>Click on it, follow the link and change the data</a:t>
            </a:r>
            <a:endParaRPr sz="1600">
              <a:solidFill>
                <a:schemeClr val="dk2"/>
              </a:solidFill>
              <a:latin typeface="Muli"/>
              <a:ea typeface="Muli"/>
              <a:cs typeface="Muli"/>
              <a:sym typeface="Muli"/>
            </a:endParaRPr>
          </a:p>
        </p:txBody>
      </p:sp>
      <p:grpSp>
        <p:nvGrpSpPr>
          <p:cNvPr id="1307" name="Google Shape;1307;p41"/>
          <p:cNvGrpSpPr/>
          <p:nvPr/>
        </p:nvGrpSpPr>
        <p:grpSpPr>
          <a:xfrm rot="834041">
            <a:off x="1545108" y="1607438"/>
            <a:ext cx="1058935" cy="585362"/>
            <a:chOff x="4345425" y="2175475"/>
            <a:chExt cx="800750" cy="176025"/>
          </a:xfrm>
        </p:grpSpPr>
        <p:sp>
          <p:nvSpPr>
            <p:cNvPr id="1308" name="Google Shape;1308;p4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 name="Google Shape;1310;p41"/>
          <p:cNvGrpSpPr/>
          <p:nvPr/>
        </p:nvGrpSpPr>
        <p:grpSpPr>
          <a:xfrm rot="834041">
            <a:off x="1545108" y="3271913"/>
            <a:ext cx="1058935" cy="585362"/>
            <a:chOff x="4345425" y="2175475"/>
            <a:chExt cx="800750" cy="176025"/>
          </a:xfrm>
        </p:grpSpPr>
        <p:sp>
          <p:nvSpPr>
            <p:cNvPr id="1311" name="Google Shape;1311;p4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 name="Google Shape;1313;p41"/>
          <p:cNvGrpSpPr/>
          <p:nvPr/>
        </p:nvGrpSpPr>
        <p:grpSpPr>
          <a:xfrm rot="834041">
            <a:off x="6467333" y="1607438"/>
            <a:ext cx="1058935" cy="585362"/>
            <a:chOff x="4345425" y="2175475"/>
            <a:chExt cx="800750" cy="176025"/>
          </a:xfrm>
        </p:grpSpPr>
        <p:sp>
          <p:nvSpPr>
            <p:cNvPr id="1314" name="Google Shape;1314;p4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 name="Google Shape;1316;p41"/>
          <p:cNvGrpSpPr/>
          <p:nvPr/>
        </p:nvGrpSpPr>
        <p:grpSpPr>
          <a:xfrm rot="834041">
            <a:off x="6467333" y="3271913"/>
            <a:ext cx="1058935" cy="585362"/>
            <a:chOff x="4345425" y="2175475"/>
            <a:chExt cx="800750" cy="176025"/>
          </a:xfrm>
        </p:grpSpPr>
        <p:sp>
          <p:nvSpPr>
            <p:cNvPr id="1317" name="Google Shape;1317;p4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9" name="Google Shape;1319;p41"/>
          <p:cNvSpPr txBox="1"/>
          <p:nvPr/>
        </p:nvSpPr>
        <p:spPr>
          <a:xfrm>
            <a:off x="6504025" y="3658040"/>
            <a:ext cx="1805100" cy="861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Muli"/>
                <a:ea typeface="Muli"/>
                <a:cs typeface="Muli"/>
                <a:sym typeface="Muli"/>
              </a:rPr>
              <a:t>Don’t forget to delete the old graph afterward</a:t>
            </a:r>
            <a:endParaRPr sz="1600">
              <a:solidFill>
                <a:schemeClr val="dk2"/>
              </a:solidFill>
              <a:latin typeface="Muli"/>
              <a:ea typeface="Muli"/>
              <a:cs typeface="Muli"/>
              <a:sym typeface="Muli"/>
            </a:endParaRPr>
          </a:p>
        </p:txBody>
      </p:sp>
      <p:sp>
        <p:nvSpPr>
          <p:cNvPr id="1320" name="Google Shape;1320;p41"/>
          <p:cNvSpPr txBox="1"/>
          <p:nvPr/>
        </p:nvSpPr>
        <p:spPr>
          <a:xfrm>
            <a:off x="1509225" y="3347377"/>
            <a:ext cx="1130700" cy="340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1"/>
                </a:solidFill>
                <a:latin typeface="Itim"/>
                <a:ea typeface="Itim"/>
                <a:cs typeface="Itim"/>
                <a:sym typeface="Itim"/>
              </a:rPr>
              <a:t>Mars</a:t>
            </a:r>
            <a:endParaRPr b="1" sz="2000">
              <a:solidFill>
                <a:schemeClr val="dk1"/>
              </a:solidFill>
              <a:latin typeface="Itim"/>
              <a:ea typeface="Itim"/>
              <a:cs typeface="Itim"/>
              <a:sym typeface="Itim"/>
            </a:endParaRPr>
          </a:p>
        </p:txBody>
      </p:sp>
      <p:sp>
        <p:nvSpPr>
          <p:cNvPr id="1321" name="Google Shape;1321;p41"/>
          <p:cNvSpPr txBox="1"/>
          <p:nvPr/>
        </p:nvSpPr>
        <p:spPr>
          <a:xfrm>
            <a:off x="6504050" y="3347365"/>
            <a:ext cx="985500" cy="340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Itim"/>
                <a:ea typeface="Itim"/>
                <a:cs typeface="Itim"/>
                <a:sym typeface="Itim"/>
              </a:rPr>
              <a:t>Saturn</a:t>
            </a:r>
            <a:endParaRPr b="1" sz="2000">
              <a:solidFill>
                <a:schemeClr val="dk1"/>
              </a:solidFill>
              <a:latin typeface="Itim"/>
              <a:ea typeface="Itim"/>
              <a:cs typeface="Itim"/>
              <a:sym typeface="Itim"/>
            </a:endParaRPr>
          </a:p>
        </p:txBody>
      </p:sp>
      <p:sp>
        <p:nvSpPr>
          <p:cNvPr id="1322" name="Google Shape;1322;p41"/>
          <p:cNvSpPr txBox="1"/>
          <p:nvPr/>
        </p:nvSpPr>
        <p:spPr>
          <a:xfrm>
            <a:off x="1509225" y="1652577"/>
            <a:ext cx="1130700" cy="406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1"/>
                </a:solidFill>
                <a:latin typeface="Itim"/>
                <a:ea typeface="Itim"/>
                <a:cs typeface="Itim"/>
                <a:sym typeface="Itim"/>
              </a:rPr>
              <a:t>Mercury</a:t>
            </a:r>
            <a:endParaRPr b="1" sz="2000">
              <a:solidFill>
                <a:schemeClr val="dk1"/>
              </a:solidFill>
              <a:latin typeface="Itim"/>
              <a:ea typeface="Itim"/>
              <a:cs typeface="Itim"/>
              <a:sym typeface="Itim"/>
            </a:endParaRPr>
          </a:p>
        </p:txBody>
      </p:sp>
      <p:sp>
        <p:nvSpPr>
          <p:cNvPr id="1323" name="Google Shape;1323;p41"/>
          <p:cNvSpPr txBox="1"/>
          <p:nvPr/>
        </p:nvSpPr>
        <p:spPr>
          <a:xfrm>
            <a:off x="6504050" y="1652565"/>
            <a:ext cx="985500" cy="40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Itim"/>
                <a:ea typeface="Itim"/>
                <a:cs typeface="Itim"/>
                <a:sym typeface="Itim"/>
              </a:rPr>
              <a:t>Venus</a:t>
            </a:r>
            <a:endParaRPr b="1" sz="2000">
              <a:solidFill>
                <a:schemeClr val="dk1"/>
              </a:solidFill>
              <a:latin typeface="Itim"/>
              <a:ea typeface="Itim"/>
              <a:cs typeface="Itim"/>
              <a:sym typeface="Itim"/>
            </a:endParaRPr>
          </a:p>
        </p:txBody>
      </p:sp>
      <p:cxnSp>
        <p:nvCxnSpPr>
          <p:cNvPr id="1324" name="Google Shape;1324;p41"/>
          <p:cNvCxnSpPr/>
          <p:nvPr/>
        </p:nvCxnSpPr>
        <p:spPr>
          <a:xfrm>
            <a:off x="2639975" y="1900127"/>
            <a:ext cx="1604100" cy="0"/>
          </a:xfrm>
          <a:prstGeom prst="straightConnector1">
            <a:avLst/>
          </a:prstGeom>
          <a:noFill/>
          <a:ln cap="flat" cmpd="sng" w="9525">
            <a:solidFill>
              <a:schemeClr val="dk2"/>
            </a:solidFill>
            <a:prstDash val="solid"/>
            <a:round/>
            <a:headEnd len="med" w="med" type="none"/>
            <a:tailEnd len="med" w="med" type="oval"/>
          </a:ln>
        </p:spPr>
      </p:cxnSp>
      <p:cxnSp>
        <p:nvCxnSpPr>
          <p:cNvPr id="1325" name="Google Shape;1325;p41"/>
          <p:cNvCxnSpPr/>
          <p:nvPr/>
        </p:nvCxnSpPr>
        <p:spPr>
          <a:xfrm>
            <a:off x="2639975" y="3517777"/>
            <a:ext cx="1359900" cy="0"/>
          </a:xfrm>
          <a:prstGeom prst="straightConnector1">
            <a:avLst/>
          </a:prstGeom>
          <a:noFill/>
          <a:ln cap="flat" cmpd="sng" w="9525">
            <a:solidFill>
              <a:schemeClr val="dk2"/>
            </a:solidFill>
            <a:prstDash val="solid"/>
            <a:round/>
            <a:headEnd len="med" w="med" type="none"/>
            <a:tailEnd len="med" w="med" type="oval"/>
          </a:ln>
        </p:spPr>
      </p:cxnSp>
      <p:cxnSp>
        <p:nvCxnSpPr>
          <p:cNvPr id="1326" name="Google Shape;1326;p41"/>
          <p:cNvCxnSpPr/>
          <p:nvPr/>
        </p:nvCxnSpPr>
        <p:spPr>
          <a:xfrm>
            <a:off x="4714775" y="1900127"/>
            <a:ext cx="1789200" cy="0"/>
          </a:xfrm>
          <a:prstGeom prst="straightConnector1">
            <a:avLst/>
          </a:prstGeom>
          <a:noFill/>
          <a:ln cap="flat" cmpd="sng" w="9525">
            <a:solidFill>
              <a:schemeClr val="dk2"/>
            </a:solidFill>
            <a:prstDash val="solid"/>
            <a:round/>
            <a:headEnd len="med" w="med" type="oval"/>
            <a:tailEnd len="med" w="med" type="none"/>
          </a:ln>
        </p:spPr>
      </p:cxnSp>
      <p:cxnSp>
        <p:nvCxnSpPr>
          <p:cNvPr id="1327" name="Google Shape;1327;p41"/>
          <p:cNvCxnSpPr>
            <a:endCxn id="1321" idx="1"/>
          </p:cNvCxnSpPr>
          <p:nvPr/>
        </p:nvCxnSpPr>
        <p:spPr>
          <a:xfrm>
            <a:off x="4899950" y="3517765"/>
            <a:ext cx="1604100" cy="0"/>
          </a:xfrm>
          <a:prstGeom prst="straightConnector1">
            <a:avLst/>
          </a:prstGeom>
          <a:noFill/>
          <a:ln cap="flat" cmpd="sng" w="9525">
            <a:solidFill>
              <a:schemeClr val="dk2"/>
            </a:solidFill>
            <a:prstDash val="solid"/>
            <a:round/>
            <a:headEnd len="med" w="med" type="oval"/>
            <a:tailEnd len="med" w="med" type="none"/>
          </a:ln>
        </p:spPr>
      </p:cxnSp>
      <p:sp>
        <p:nvSpPr>
          <p:cNvPr id="1328" name="Google Shape;1328;p41"/>
          <p:cNvSpPr txBox="1"/>
          <p:nvPr/>
        </p:nvSpPr>
        <p:spPr>
          <a:xfrm>
            <a:off x="3610200" y="2221502"/>
            <a:ext cx="703500" cy="406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1"/>
                </a:solidFill>
                <a:latin typeface="Itim"/>
                <a:ea typeface="Itim"/>
                <a:cs typeface="Itim"/>
                <a:sym typeface="Itim"/>
              </a:rPr>
              <a:t>38%</a:t>
            </a:r>
            <a:endParaRPr b="1" sz="2000">
              <a:solidFill>
                <a:schemeClr val="dk1"/>
              </a:solidFill>
              <a:latin typeface="Itim"/>
              <a:ea typeface="Itim"/>
              <a:cs typeface="Itim"/>
              <a:sym typeface="Itim"/>
            </a:endParaRPr>
          </a:p>
        </p:txBody>
      </p:sp>
      <p:sp>
        <p:nvSpPr>
          <p:cNvPr id="1329" name="Google Shape;1329;p41"/>
          <p:cNvSpPr txBox="1"/>
          <p:nvPr/>
        </p:nvSpPr>
        <p:spPr>
          <a:xfrm>
            <a:off x="4508150" y="2090727"/>
            <a:ext cx="703500" cy="406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1"/>
                </a:solidFill>
                <a:latin typeface="Itim"/>
                <a:ea typeface="Itim"/>
                <a:cs typeface="Itim"/>
                <a:sym typeface="Itim"/>
              </a:rPr>
              <a:t>24%</a:t>
            </a:r>
            <a:endParaRPr b="1" sz="2000">
              <a:solidFill>
                <a:schemeClr val="dk1"/>
              </a:solidFill>
              <a:latin typeface="Itim"/>
              <a:ea typeface="Itim"/>
              <a:cs typeface="Itim"/>
              <a:sym typeface="Itim"/>
            </a:endParaRPr>
          </a:p>
        </p:txBody>
      </p:sp>
      <p:sp>
        <p:nvSpPr>
          <p:cNvPr id="1330" name="Google Shape;1330;p41"/>
          <p:cNvSpPr txBox="1"/>
          <p:nvPr/>
        </p:nvSpPr>
        <p:spPr>
          <a:xfrm>
            <a:off x="4508150" y="2910177"/>
            <a:ext cx="703500" cy="406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1"/>
                </a:solidFill>
                <a:latin typeface="Itim"/>
                <a:ea typeface="Itim"/>
                <a:cs typeface="Itim"/>
                <a:sym typeface="Itim"/>
              </a:rPr>
              <a:t>36%</a:t>
            </a:r>
            <a:endParaRPr b="1" sz="2000">
              <a:solidFill>
                <a:schemeClr val="dk1"/>
              </a:solidFill>
              <a:latin typeface="Itim"/>
              <a:ea typeface="Itim"/>
              <a:cs typeface="Itim"/>
              <a:sym typeface="Itim"/>
            </a:endParaRPr>
          </a:p>
        </p:txBody>
      </p:sp>
      <p:sp>
        <p:nvSpPr>
          <p:cNvPr id="1331" name="Google Shape;1331;p41"/>
          <p:cNvSpPr txBox="1"/>
          <p:nvPr/>
        </p:nvSpPr>
        <p:spPr>
          <a:xfrm>
            <a:off x="3692600" y="3060752"/>
            <a:ext cx="703500" cy="406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1"/>
                </a:solidFill>
                <a:latin typeface="Itim"/>
                <a:ea typeface="Itim"/>
                <a:cs typeface="Itim"/>
                <a:sym typeface="Itim"/>
              </a:rPr>
              <a:t>12%</a:t>
            </a:r>
            <a:endParaRPr b="1" sz="2000">
              <a:solidFill>
                <a:schemeClr val="dk1"/>
              </a:solidFill>
              <a:latin typeface="Itim"/>
              <a:ea typeface="Itim"/>
              <a:cs typeface="Itim"/>
              <a:sym typeface="Itim"/>
            </a:endParaRPr>
          </a:p>
        </p:txBody>
      </p:sp>
      <p:grpSp>
        <p:nvGrpSpPr>
          <p:cNvPr id="1332" name="Google Shape;1332;p41"/>
          <p:cNvGrpSpPr/>
          <p:nvPr/>
        </p:nvGrpSpPr>
        <p:grpSpPr>
          <a:xfrm>
            <a:off x="-218580" y="504110"/>
            <a:ext cx="2433812" cy="320922"/>
            <a:chOff x="1394800" y="3522000"/>
            <a:chExt cx="1048650" cy="138275"/>
          </a:xfrm>
        </p:grpSpPr>
        <p:sp>
          <p:nvSpPr>
            <p:cNvPr id="1333" name="Google Shape;1333;p41"/>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1"/>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1"/>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1"/>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1"/>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1"/>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1"/>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1"/>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1"/>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 name="Google Shape;1342;p41"/>
          <p:cNvGrpSpPr/>
          <p:nvPr/>
        </p:nvGrpSpPr>
        <p:grpSpPr>
          <a:xfrm rot="-2482112">
            <a:off x="7947212" y="4405409"/>
            <a:ext cx="953582" cy="396167"/>
            <a:chOff x="-605225" y="2384875"/>
            <a:chExt cx="787975" cy="303650"/>
          </a:xfrm>
        </p:grpSpPr>
        <p:sp>
          <p:nvSpPr>
            <p:cNvPr id="1343" name="Google Shape;1343;p41"/>
            <p:cNvSpPr/>
            <p:nvPr/>
          </p:nvSpPr>
          <p:spPr>
            <a:xfrm>
              <a:off x="-590425" y="2487650"/>
              <a:ext cx="686525" cy="159875"/>
            </a:xfrm>
            <a:custGeom>
              <a:rect b="b" l="l" r="r" t="t"/>
              <a:pathLst>
                <a:path extrusionOk="0" h="6395" w="27461">
                  <a:moveTo>
                    <a:pt x="17473" y="1"/>
                  </a:moveTo>
                  <a:cubicBezTo>
                    <a:pt x="16136" y="1"/>
                    <a:pt x="14809" y="732"/>
                    <a:pt x="14267" y="2030"/>
                  </a:cubicBezTo>
                  <a:cubicBezTo>
                    <a:pt x="13686" y="3421"/>
                    <a:pt x="13393" y="4779"/>
                    <a:pt x="11543" y="4779"/>
                  </a:cubicBezTo>
                  <a:lnTo>
                    <a:pt x="11525" y="4779"/>
                  </a:lnTo>
                  <a:cubicBezTo>
                    <a:pt x="9849" y="4772"/>
                    <a:pt x="8548" y="3531"/>
                    <a:pt x="7374" y="2493"/>
                  </a:cubicBezTo>
                  <a:cubicBezTo>
                    <a:pt x="6479" y="1698"/>
                    <a:pt x="5474" y="914"/>
                    <a:pt x="4236" y="781"/>
                  </a:cubicBezTo>
                  <a:cubicBezTo>
                    <a:pt x="4108" y="768"/>
                    <a:pt x="3984" y="760"/>
                    <a:pt x="3859" y="760"/>
                  </a:cubicBezTo>
                  <a:cubicBezTo>
                    <a:pt x="2607" y="760"/>
                    <a:pt x="1527" y="1420"/>
                    <a:pt x="454" y="2033"/>
                  </a:cubicBezTo>
                  <a:cubicBezTo>
                    <a:pt x="235" y="2155"/>
                    <a:pt x="104" y="2305"/>
                    <a:pt x="33" y="2461"/>
                  </a:cubicBezTo>
                  <a:cubicBezTo>
                    <a:pt x="1070" y="1973"/>
                    <a:pt x="2233" y="1744"/>
                    <a:pt x="3395" y="1744"/>
                  </a:cubicBezTo>
                  <a:cubicBezTo>
                    <a:pt x="4201" y="1744"/>
                    <a:pt x="5011" y="1855"/>
                    <a:pt x="5773" y="2065"/>
                  </a:cubicBezTo>
                  <a:cubicBezTo>
                    <a:pt x="6864" y="2365"/>
                    <a:pt x="7788" y="2985"/>
                    <a:pt x="8683" y="3656"/>
                  </a:cubicBezTo>
                  <a:cubicBezTo>
                    <a:pt x="9606" y="4347"/>
                    <a:pt x="10916" y="5588"/>
                    <a:pt x="12174" y="5588"/>
                  </a:cubicBezTo>
                  <a:cubicBezTo>
                    <a:pt x="12484" y="5588"/>
                    <a:pt x="12794" y="5510"/>
                    <a:pt x="13098" y="5328"/>
                  </a:cubicBezTo>
                  <a:cubicBezTo>
                    <a:pt x="14156" y="4683"/>
                    <a:pt x="14484" y="3232"/>
                    <a:pt x="15333" y="2376"/>
                  </a:cubicBezTo>
                  <a:cubicBezTo>
                    <a:pt x="15989" y="1712"/>
                    <a:pt x="16773" y="1463"/>
                    <a:pt x="17686" y="1445"/>
                  </a:cubicBezTo>
                  <a:lnTo>
                    <a:pt x="17826" y="1445"/>
                  </a:lnTo>
                  <a:cubicBezTo>
                    <a:pt x="18692" y="1445"/>
                    <a:pt x="19419" y="1588"/>
                    <a:pt x="20107" y="2162"/>
                  </a:cubicBezTo>
                  <a:cubicBezTo>
                    <a:pt x="21352" y="3199"/>
                    <a:pt x="22490" y="4002"/>
                    <a:pt x="24162" y="4205"/>
                  </a:cubicBezTo>
                  <a:cubicBezTo>
                    <a:pt x="25250" y="4337"/>
                    <a:pt x="23909" y="4494"/>
                    <a:pt x="23324" y="4494"/>
                  </a:cubicBezTo>
                  <a:cubicBezTo>
                    <a:pt x="23249" y="4494"/>
                    <a:pt x="23188" y="4494"/>
                    <a:pt x="23146" y="4487"/>
                  </a:cubicBezTo>
                  <a:cubicBezTo>
                    <a:pt x="22143" y="4365"/>
                    <a:pt x="21177" y="4140"/>
                    <a:pt x="20265" y="3699"/>
                  </a:cubicBezTo>
                  <a:cubicBezTo>
                    <a:pt x="20008" y="3574"/>
                    <a:pt x="19755" y="3434"/>
                    <a:pt x="19512" y="3281"/>
                  </a:cubicBezTo>
                  <a:lnTo>
                    <a:pt x="19512" y="3281"/>
                  </a:lnTo>
                  <a:cubicBezTo>
                    <a:pt x="20107" y="3902"/>
                    <a:pt x="20731" y="4440"/>
                    <a:pt x="21641" y="4782"/>
                  </a:cubicBezTo>
                  <a:cubicBezTo>
                    <a:pt x="22333" y="5047"/>
                    <a:pt x="23050" y="5172"/>
                    <a:pt x="23756" y="5172"/>
                  </a:cubicBezTo>
                  <a:cubicBezTo>
                    <a:pt x="24857" y="5172"/>
                    <a:pt x="25938" y="4861"/>
                    <a:pt x="26876" y="4287"/>
                  </a:cubicBezTo>
                  <a:cubicBezTo>
                    <a:pt x="26904" y="4237"/>
                    <a:pt x="26932" y="4183"/>
                    <a:pt x="26957" y="4134"/>
                  </a:cubicBezTo>
                  <a:cubicBezTo>
                    <a:pt x="27115" y="3824"/>
                    <a:pt x="27278" y="3503"/>
                    <a:pt x="27339" y="3185"/>
                  </a:cubicBezTo>
                  <a:cubicBezTo>
                    <a:pt x="27460" y="2568"/>
                    <a:pt x="27296" y="2330"/>
                    <a:pt x="26972" y="1823"/>
                  </a:cubicBezTo>
                  <a:cubicBezTo>
                    <a:pt x="26957" y="1805"/>
                    <a:pt x="26947" y="1787"/>
                    <a:pt x="26932" y="1766"/>
                  </a:cubicBezTo>
                  <a:cubicBezTo>
                    <a:pt x="26152" y="2832"/>
                    <a:pt x="25000" y="3534"/>
                    <a:pt x="23727" y="3534"/>
                  </a:cubicBezTo>
                  <a:cubicBezTo>
                    <a:pt x="23377" y="3534"/>
                    <a:pt x="23021" y="3481"/>
                    <a:pt x="22661" y="3370"/>
                  </a:cubicBezTo>
                  <a:cubicBezTo>
                    <a:pt x="21070" y="2882"/>
                    <a:pt x="20629" y="1370"/>
                    <a:pt x="19341" y="539"/>
                  </a:cubicBezTo>
                  <a:cubicBezTo>
                    <a:pt x="18774" y="172"/>
                    <a:pt x="18121" y="1"/>
                    <a:pt x="17473" y="1"/>
                  </a:cubicBezTo>
                  <a:close/>
                  <a:moveTo>
                    <a:pt x="3498" y="2262"/>
                  </a:moveTo>
                  <a:cubicBezTo>
                    <a:pt x="2850" y="2262"/>
                    <a:pt x="2182" y="2454"/>
                    <a:pt x="1469" y="2868"/>
                  </a:cubicBezTo>
                  <a:cubicBezTo>
                    <a:pt x="1298" y="2968"/>
                    <a:pt x="1056" y="2996"/>
                    <a:pt x="813" y="2996"/>
                  </a:cubicBezTo>
                  <a:cubicBezTo>
                    <a:pt x="607" y="2996"/>
                    <a:pt x="396" y="2975"/>
                    <a:pt x="235" y="2957"/>
                  </a:cubicBezTo>
                  <a:cubicBezTo>
                    <a:pt x="225" y="2957"/>
                    <a:pt x="125" y="2942"/>
                    <a:pt x="0" y="2921"/>
                  </a:cubicBezTo>
                  <a:lnTo>
                    <a:pt x="0" y="2921"/>
                  </a:lnTo>
                  <a:cubicBezTo>
                    <a:pt x="97" y="3299"/>
                    <a:pt x="485" y="3623"/>
                    <a:pt x="928" y="3623"/>
                  </a:cubicBezTo>
                  <a:cubicBezTo>
                    <a:pt x="1081" y="3623"/>
                    <a:pt x="1241" y="3584"/>
                    <a:pt x="1402" y="3495"/>
                  </a:cubicBezTo>
                  <a:cubicBezTo>
                    <a:pt x="2050" y="3125"/>
                    <a:pt x="2810" y="2540"/>
                    <a:pt x="3566" y="2429"/>
                  </a:cubicBezTo>
                  <a:cubicBezTo>
                    <a:pt x="3645" y="2419"/>
                    <a:pt x="3723" y="2412"/>
                    <a:pt x="3801" y="2412"/>
                  </a:cubicBezTo>
                  <a:cubicBezTo>
                    <a:pt x="4707" y="2412"/>
                    <a:pt x="5442" y="3171"/>
                    <a:pt x="6069" y="3738"/>
                  </a:cubicBezTo>
                  <a:cubicBezTo>
                    <a:pt x="7118" y="4680"/>
                    <a:pt x="8209" y="5574"/>
                    <a:pt x="9553" y="6052"/>
                  </a:cubicBezTo>
                  <a:cubicBezTo>
                    <a:pt x="10180" y="6276"/>
                    <a:pt x="10868" y="6394"/>
                    <a:pt x="11553" y="6394"/>
                  </a:cubicBezTo>
                  <a:cubicBezTo>
                    <a:pt x="12245" y="6394"/>
                    <a:pt x="12933" y="6273"/>
                    <a:pt x="13561" y="6020"/>
                  </a:cubicBezTo>
                  <a:lnTo>
                    <a:pt x="13561" y="6020"/>
                  </a:lnTo>
                  <a:cubicBezTo>
                    <a:pt x="13194" y="6084"/>
                    <a:pt x="12815" y="6116"/>
                    <a:pt x="12438" y="6116"/>
                  </a:cubicBezTo>
                  <a:cubicBezTo>
                    <a:pt x="11215" y="6116"/>
                    <a:pt x="9956" y="5795"/>
                    <a:pt x="8926" y="5231"/>
                  </a:cubicBezTo>
                  <a:cubicBezTo>
                    <a:pt x="7888" y="4665"/>
                    <a:pt x="7014" y="3841"/>
                    <a:pt x="6041" y="3178"/>
                  </a:cubicBezTo>
                  <a:cubicBezTo>
                    <a:pt x="5171" y="2590"/>
                    <a:pt x="4347" y="2262"/>
                    <a:pt x="3498" y="226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1"/>
            <p:cNvSpPr/>
            <p:nvPr/>
          </p:nvSpPr>
          <p:spPr>
            <a:xfrm>
              <a:off x="-605225" y="2529200"/>
              <a:ext cx="502600" cy="108950"/>
            </a:xfrm>
            <a:custGeom>
              <a:rect b="b" l="l" r="r" t="t"/>
              <a:pathLst>
                <a:path extrusionOk="0" h="4358" w="20104">
                  <a:moveTo>
                    <a:pt x="625" y="799"/>
                  </a:moveTo>
                  <a:lnTo>
                    <a:pt x="625" y="799"/>
                  </a:lnTo>
                  <a:cubicBezTo>
                    <a:pt x="460" y="881"/>
                    <a:pt x="297" y="967"/>
                    <a:pt x="136" y="1059"/>
                  </a:cubicBezTo>
                  <a:cubicBezTo>
                    <a:pt x="1" y="1135"/>
                    <a:pt x="343" y="1216"/>
                    <a:pt x="592" y="1259"/>
                  </a:cubicBezTo>
                  <a:cubicBezTo>
                    <a:pt x="554" y="1109"/>
                    <a:pt x="560" y="952"/>
                    <a:pt x="625" y="799"/>
                  </a:cubicBezTo>
                  <a:close/>
                  <a:moveTo>
                    <a:pt x="17986" y="1"/>
                  </a:moveTo>
                  <a:cubicBezTo>
                    <a:pt x="17669" y="1"/>
                    <a:pt x="17355" y="129"/>
                    <a:pt x="17062" y="432"/>
                  </a:cubicBezTo>
                  <a:cubicBezTo>
                    <a:pt x="16557" y="959"/>
                    <a:pt x="16552" y="1812"/>
                    <a:pt x="16239" y="2457"/>
                  </a:cubicBezTo>
                  <a:cubicBezTo>
                    <a:pt x="15786" y="3381"/>
                    <a:pt x="15033" y="4002"/>
                    <a:pt x="14153" y="4358"/>
                  </a:cubicBezTo>
                  <a:cubicBezTo>
                    <a:pt x="14281" y="4336"/>
                    <a:pt x="14409" y="4308"/>
                    <a:pt x="14538" y="4276"/>
                  </a:cubicBezTo>
                  <a:cubicBezTo>
                    <a:pt x="15430" y="4055"/>
                    <a:pt x="16050" y="3516"/>
                    <a:pt x="16560" y="2774"/>
                  </a:cubicBezTo>
                  <a:cubicBezTo>
                    <a:pt x="16967" y="2187"/>
                    <a:pt x="17943" y="275"/>
                    <a:pt x="18528" y="275"/>
                  </a:cubicBezTo>
                  <a:cubicBezTo>
                    <a:pt x="18539" y="275"/>
                    <a:pt x="18553" y="275"/>
                    <a:pt x="18568" y="279"/>
                  </a:cubicBezTo>
                  <a:cubicBezTo>
                    <a:pt x="18568" y="279"/>
                    <a:pt x="19327" y="1059"/>
                    <a:pt x="19534" y="1220"/>
                  </a:cubicBezTo>
                  <a:cubicBezTo>
                    <a:pt x="19719" y="1362"/>
                    <a:pt x="19908" y="1498"/>
                    <a:pt x="20104" y="1619"/>
                  </a:cubicBezTo>
                  <a:cubicBezTo>
                    <a:pt x="19791" y="1295"/>
                    <a:pt x="19488" y="946"/>
                    <a:pt x="19152" y="589"/>
                  </a:cubicBezTo>
                  <a:cubicBezTo>
                    <a:pt x="18813" y="229"/>
                    <a:pt x="18400" y="1"/>
                    <a:pt x="1798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1"/>
            <p:cNvSpPr/>
            <p:nvPr/>
          </p:nvSpPr>
          <p:spPr>
            <a:xfrm>
              <a:off x="-591400" y="2523750"/>
              <a:ext cx="632225" cy="116825"/>
            </a:xfrm>
            <a:custGeom>
              <a:rect b="b" l="l" r="r" t="t"/>
              <a:pathLst>
                <a:path extrusionOk="0" h="4673" w="25289">
                  <a:moveTo>
                    <a:pt x="17725" y="1"/>
                  </a:moveTo>
                  <a:cubicBezTo>
                    <a:pt x="16812" y="19"/>
                    <a:pt x="16028" y="268"/>
                    <a:pt x="15372" y="932"/>
                  </a:cubicBezTo>
                  <a:cubicBezTo>
                    <a:pt x="14523" y="1788"/>
                    <a:pt x="14195" y="3239"/>
                    <a:pt x="13137" y="3884"/>
                  </a:cubicBezTo>
                  <a:cubicBezTo>
                    <a:pt x="12833" y="4066"/>
                    <a:pt x="12523" y="4144"/>
                    <a:pt x="12213" y="4144"/>
                  </a:cubicBezTo>
                  <a:cubicBezTo>
                    <a:pt x="10955" y="4144"/>
                    <a:pt x="9645" y="2903"/>
                    <a:pt x="8722" y="2212"/>
                  </a:cubicBezTo>
                  <a:cubicBezTo>
                    <a:pt x="7827" y="1541"/>
                    <a:pt x="6903" y="921"/>
                    <a:pt x="5812" y="621"/>
                  </a:cubicBezTo>
                  <a:cubicBezTo>
                    <a:pt x="5050" y="411"/>
                    <a:pt x="4240" y="300"/>
                    <a:pt x="3434" y="300"/>
                  </a:cubicBezTo>
                  <a:cubicBezTo>
                    <a:pt x="2272" y="300"/>
                    <a:pt x="1109" y="529"/>
                    <a:pt x="72" y="1017"/>
                  </a:cubicBezTo>
                  <a:cubicBezTo>
                    <a:pt x="7" y="1170"/>
                    <a:pt x="1" y="1327"/>
                    <a:pt x="39" y="1477"/>
                  </a:cubicBezTo>
                  <a:cubicBezTo>
                    <a:pt x="164" y="1498"/>
                    <a:pt x="264" y="1513"/>
                    <a:pt x="274" y="1513"/>
                  </a:cubicBezTo>
                  <a:cubicBezTo>
                    <a:pt x="435" y="1531"/>
                    <a:pt x="646" y="1552"/>
                    <a:pt x="852" y="1552"/>
                  </a:cubicBezTo>
                  <a:cubicBezTo>
                    <a:pt x="1095" y="1552"/>
                    <a:pt x="1337" y="1524"/>
                    <a:pt x="1508" y="1424"/>
                  </a:cubicBezTo>
                  <a:cubicBezTo>
                    <a:pt x="2221" y="1010"/>
                    <a:pt x="2889" y="818"/>
                    <a:pt x="3537" y="818"/>
                  </a:cubicBezTo>
                  <a:cubicBezTo>
                    <a:pt x="4386" y="818"/>
                    <a:pt x="5210" y="1146"/>
                    <a:pt x="6080" y="1734"/>
                  </a:cubicBezTo>
                  <a:cubicBezTo>
                    <a:pt x="7053" y="2397"/>
                    <a:pt x="7927" y="3221"/>
                    <a:pt x="8965" y="3787"/>
                  </a:cubicBezTo>
                  <a:cubicBezTo>
                    <a:pt x="9995" y="4351"/>
                    <a:pt x="11254" y="4672"/>
                    <a:pt x="12477" y="4672"/>
                  </a:cubicBezTo>
                  <a:cubicBezTo>
                    <a:pt x="12854" y="4672"/>
                    <a:pt x="13233" y="4640"/>
                    <a:pt x="13600" y="4576"/>
                  </a:cubicBezTo>
                  <a:cubicBezTo>
                    <a:pt x="14480" y="4220"/>
                    <a:pt x="15233" y="3599"/>
                    <a:pt x="15686" y="2675"/>
                  </a:cubicBezTo>
                  <a:cubicBezTo>
                    <a:pt x="15999" y="2030"/>
                    <a:pt x="16004" y="1177"/>
                    <a:pt x="16509" y="650"/>
                  </a:cubicBezTo>
                  <a:cubicBezTo>
                    <a:pt x="16802" y="347"/>
                    <a:pt x="17116" y="219"/>
                    <a:pt x="17433" y="219"/>
                  </a:cubicBezTo>
                  <a:cubicBezTo>
                    <a:pt x="17847" y="219"/>
                    <a:pt x="18260" y="447"/>
                    <a:pt x="18599" y="807"/>
                  </a:cubicBezTo>
                  <a:cubicBezTo>
                    <a:pt x="18935" y="1164"/>
                    <a:pt x="19238" y="1513"/>
                    <a:pt x="19551" y="1837"/>
                  </a:cubicBezTo>
                  <a:cubicBezTo>
                    <a:pt x="19794" y="1990"/>
                    <a:pt x="20047" y="2130"/>
                    <a:pt x="20304" y="2255"/>
                  </a:cubicBezTo>
                  <a:cubicBezTo>
                    <a:pt x="21216" y="2696"/>
                    <a:pt x="22182" y="2921"/>
                    <a:pt x="23185" y="3043"/>
                  </a:cubicBezTo>
                  <a:cubicBezTo>
                    <a:pt x="23227" y="3050"/>
                    <a:pt x="23288" y="3050"/>
                    <a:pt x="23363" y="3050"/>
                  </a:cubicBezTo>
                  <a:cubicBezTo>
                    <a:pt x="23948" y="3050"/>
                    <a:pt x="25289" y="2893"/>
                    <a:pt x="24201" y="2761"/>
                  </a:cubicBezTo>
                  <a:cubicBezTo>
                    <a:pt x="22529" y="2558"/>
                    <a:pt x="21391" y="1755"/>
                    <a:pt x="20146" y="718"/>
                  </a:cubicBezTo>
                  <a:cubicBezTo>
                    <a:pt x="19458" y="144"/>
                    <a:pt x="18731" y="1"/>
                    <a:pt x="17865"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1"/>
            <p:cNvSpPr/>
            <p:nvPr/>
          </p:nvSpPr>
          <p:spPr>
            <a:xfrm>
              <a:off x="7200" y="2384875"/>
              <a:ext cx="175550" cy="303650"/>
            </a:xfrm>
            <a:custGeom>
              <a:rect b="b" l="l" r="r" t="t"/>
              <a:pathLst>
                <a:path extrusionOk="0" h="12146" w="7022">
                  <a:moveTo>
                    <a:pt x="1559" y="1"/>
                  </a:moveTo>
                  <a:cubicBezTo>
                    <a:pt x="909" y="1"/>
                    <a:pt x="0" y="489"/>
                    <a:pt x="307" y="1010"/>
                  </a:cubicBezTo>
                  <a:cubicBezTo>
                    <a:pt x="164" y="1145"/>
                    <a:pt x="104" y="1298"/>
                    <a:pt x="185" y="1444"/>
                  </a:cubicBezTo>
                  <a:cubicBezTo>
                    <a:pt x="1045" y="2993"/>
                    <a:pt x="2072" y="4397"/>
                    <a:pt x="3027" y="5877"/>
                  </a:cubicBezTo>
                  <a:cubicBezTo>
                    <a:pt x="3052" y="5848"/>
                    <a:pt x="3074" y="5817"/>
                    <a:pt x="3095" y="5784"/>
                  </a:cubicBezTo>
                  <a:cubicBezTo>
                    <a:pt x="3206" y="5631"/>
                    <a:pt x="3352" y="5527"/>
                    <a:pt x="3519" y="5470"/>
                  </a:cubicBezTo>
                  <a:cubicBezTo>
                    <a:pt x="2749" y="4632"/>
                    <a:pt x="1979" y="3794"/>
                    <a:pt x="1209" y="2960"/>
                  </a:cubicBezTo>
                  <a:cubicBezTo>
                    <a:pt x="588" y="2282"/>
                    <a:pt x="1169" y="1737"/>
                    <a:pt x="1811" y="1737"/>
                  </a:cubicBezTo>
                  <a:cubicBezTo>
                    <a:pt x="2083" y="1737"/>
                    <a:pt x="2368" y="1837"/>
                    <a:pt x="2575" y="2065"/>
                  </a:cubicBezTo>
                  <a:cubicBezTo>
                    <a:pt x="3819" y="3416"/>
                    <a:pt x="5063" y="4768"/>
                    <a:pt x="6304" y="6120"/>
                  </a:cubicBezTo>
                  <a:cubicBezTo>
                    <a:pt x="6330" y="6148"/>
                    <a:pt x="6355" y="6173"/>
                    <a:pt x="6376" y="6202"/>
                  </a:cubicBezTo>
                  <a:cubicBezTo>
                    <a:pt x="6501" y="6073"/>
                    <a:pt x="6633" y="5948"/>
                    <a:pt x="6771" y="5830"/>
                  </a:cubicBezTo>
                  <a:cubicBezTo>
                    <a:pt x="7021" y="5610"/>
                    <a:pt x="7000" y="5342"/>
                    <a:pt x="6743" y="5164"/>
                  </a:cubicBezTo>
                  <a:cubicBezTo>
                    <a:pt x="4818" y="3859"/>
                    <a:pt x="3309" y="2190"/>
                    <a:pt x="2086" y="218"/>
                  </a:cubicBezTo>
                  <a:cubicBezTo>
                    <a:pt x="1994" y="65"/>
                    <a:pt x="1794" y="1"/>
                    <a:pt x="1559" y="1"/>
                  </a:cubicBezTo>
                  <a:close/>
                  <a:moveTo>
                    <a:pt x="4721" y="6779"/>
                  </a:moveTo>
                  <a:cubicBezTo>
                    <a:pt x="4237" y="7443"/>
                    <a:pt x="3641" y="7988"/>
                    <a:pt x="2971" y="8398"/>
                  </a:cubicBezTo>
                  <a:cubicBezTo>
                    <a:pt x="2403" y="9457"/>
                    <a:pt x="1965" y="10594"/>
                    <a:pt x="1544" y="11739"/>
                  </a:cubicBezTo>
                  <a:cubicBezTo>
                    <a:pt x="1437" y="12028"/>
                    <a:pt x="1726" y="12145"/>
                    <a:pt x="2107" y="12145"/>
                  </a:cubicBezTo>
                  <a:cubicBezTo>
                    <a:pt x="2611" y="12145"/>
                    <a:pt x="3281" y="11936"/>
                    <a:pt x="3412" y="11628"/>
                  </a:cubicBezTo>
                  <a:cubicBezTo>
                    <a:pt x="3873" y="10555"/>
                    <a:pt x="4332" y="9485"/>
                    <a:pt x="4793" y="8412"/>
                  </a:cubicBezTo>
                  <a:cubicBezTo>
                    <a:pt x="4803" y="8384"/>
                    <a:pt x="4818" y="8351"/>
                    <a:pt x="4832" y="8320"/>
                  </a:cubicBezTo>
                  <a:cubicBezTo>
                    <a:pt x="5020" y="7973"/>
                    <a:pt x="5228" y="7635"/>
                    <a:pt x="5453" y="7310"/>
                  </a:cubicBezTo>
                  <a:cubicBezTo>
                    <a:pt x="5264" y="7267"/>
                    <a:pt x="5085" y="7171"/>
                    <a:pt x="4939" y="7015"/>
                  </a:cubicBezTo>
                  <a:cubicBezTo>
                    <a:pt x="4864" y="6936"/>
                    <a:pt x="4793" y="6857"/>
                    <a:pt x="4721" y="6779"/>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1"/>
            <p:cNvSpPr/>
            <p:nvPr/>
          </p:nvSpPr>
          <p:spPr>
            <a:xfrm>
              <a:off x="81450" y="2521625"/>
              <a:ext cx="43775" cy="73200"/>
            </a:xfrm>
            <a:custGeom>
              <a:rect b="b" l="l" r="r" t="t"/>
              <a:pathLst>
                <a:path extrusionOk="0" h="2928" w="1751">
                  <a:moveTo>
                    <a:pt x="549" y="0"/>
                  </a:moveTo>
                  <a:cubicBezTo>
                    <a:pt x="382" y="57"/>
                    <a:pt x="236" y="161"/>
                    <a:pt x="125" y="314"/>
                  </a:cubicBezTo>
                  <a:cubicBezTo>
                    <a:pt x="104" y="347"/>
                    <a:pt x="82" y="378"/>
                    <a:pt x="57" y="407"/>
                  </a:cubicBezTo>
                  <a:cubicBezTo>
                    <a:pt x="72" y="428"/>
                    <a:pt x="82" y="446"/>
                    <a:pt x="97" y="464"/>
                  </a:cubicBezTo>
                  <a:cubicBezTo>
                    <a:pt x="421" y="971"/>
                    <a:pt x="585" y="1209"/>
                    <a:pt x="464" y="1826"/>
                  </a:cubicBezTo>
                  <a:cubicBezTo>
                    <a:pt x="403" y="2144"/>
                    <a:pt x="240" y="2465"/>
                    <a:pt x="82" y="2775"/>
                  </a:cubicBezTo>
                  <a:cubicBezTo>
                    <a:pt x="57" y="2824"/>
                    <a:pt x="29" y="2878"/>
                    <a:pt x="1" y="2928"/>
                  </a:cubicBezTo>
                  <a:cubicBezTo>
                    <a:pt x="671" y="2518"/>
                    <a:pt x="1267" y="1973"/>
                    <a:pt x="1751" y="1309"/>
                  </a:cubicBezTo>
                  <a:cubicBezTo>
                    <a:pt x="1352" y="874"/>
                    <a:pt x="949" y="436"/>
                    <a:pt x="54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1"/>
            <p:cNvSpPr/>
            <p:nvPr/>
          </p:nvSpPr>
          <p:spPr>
            <a:xfrm>
              <a:off x="143500" y="2539900"/>
              <a:ext cx="35675" cy="28475"/>
            </a:xfrm>
            <a:custGeom>
              <a:rect b="b" l="l" r="r" t="t"/>
              <a:pathLst>
                <a:path extrusionOk="0" h="1139" w="1427">
                  <a:moveTo>
                    <a:pt x="924" y="1"/>
                  </a:moveTo>
                  <a:lnTo>
                    <a:pt x="924" y="1"/>
                  </a:lnTo>
                  <a:cubicBezTo>
                    <a:pt x="578" y="346"/>
                    <a:pt x="274" y="720"/>
                    <a:pt x="1" y="1109"/>
                  </a:cubicBezTo>
                  <a:cubicBezTo>
                    <a:pt x="82" y="1130"/>
                    <a:pt x="168" y="1138"/>
                    <a:pt x="250" y="1138"/>
                  </a:cubicBezTo>
                  <a:cubicBezTo>
                    <a:pt x="867" y="1138"/>
                    <a:pt x="1426" y="635"/>
                    <a:pt x="92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1"/>
            <p:cNvSpPr/>
            <p:nvPr/>
          </p:nvSpPr>
          <p:spPr>
            <a:xfrm>
              <a:off x="21900" y="2428300"/>
              <a:ext cx="144725" cy="139325"/>
            </a:xfrm>
            <a:custGeom>
              <a:rect b="b" l="l" r="r" t="t"/>
              <a:pathLst>
                <a:path extrusionOk="0" h="5573" w="5789">
                  <a:moveTo>
                    <a:pt x="1223" y="0"/>
                  </a:moveTo>
                  <a:cubicBezTo>
                    <a:pt x="581" y="0"/>
                    <a:pt x="0" y="545"/>
                    <a:pt x="621" y="1223"/>
                  </a:cubicBezTo>
                  <a:cubicBezTo>
                    <a:pt x="1391" y="2057"/>
                    <a:pt x="2161" y="2895"/>
                    <a:pt x="2931" y="3733"/>
                  </a:cubicBezTo>
                  <a:cubicBezTo>
                    <a:pt x="3038" y="3698"/>
                    <a:pt x="3156" y="3680"/>
                    <a:pt x="3274" y="3680"/>
                  </a:cubicBezTo>
                  <a:cubicBezTo>
                    <a:pt x="3958" y="3680"/>
                    <a:pt x="4679" y="4265"/>
                    <a:pt x="4197" y="4953"/>
                  </a:cubicBezTo>
                  <a:cubicBezTo>
                    <a:pt x="4176" y="4982"/>
                    <a:pt x="4154" y="5013"/>
                    <a:pt x="4133" y="5042"/>
                  </a:cubicBezTo>
                  <a:cubicBezTo>
                    <a:pt x="4205" y="5120"/>
                    <a:pt x="4276" y="5199"/>
                    <a:pt x="4351" y="5278"/>
                  </a:cubicBezTo>
                  <a:cubicBezTo>
                    <a:pt x="4497" y="5434"/>
                    <a:pt x="4676" y="5530"/>
                    <a:pt x="4865" y="5573"/>
                  </a:cubicBezTo>
                  <a:cubicBezTo>
                    <a:pt x="5138" y="5184"/>
                    <a:pt x="5442" y="4810"/>
                    <a:pt x="5788" y="4465"/>
                  </a:cubicBezTo>
                  <a:cubicBezTo>
                    <a:pt x="5767" y="4436"/>
                    <a:pt x="5742" y="4411"/>
                    <a:pt x="5716" y="4383"/>
                  </a:cubicBezTo>
                  <a:cubicBezTo>
                    <a:pt x="4475" y="3031"/>
                    <a:pt x="3231" y="1679"/>
                    <a:pt x="1987" y="328"/>
                  </a:cubicBezTo>
                  <a:cubicBezTo>
                    <a:pt x="1780" y="100"/>
                    <a:pt x="1495" y="0"/>
                    <a:pt x="12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1"/>
            <p:cNvSpPr/>
            <p:nvPr/>
          </p:nvSpPr>
          <p:spPr>
            <a:xfrm>
              <a:off x="95175" y="2520275"/>
              <a:ext cx="43700" cy="34100"/>
            </a:xfrm>
            <a:custGeom>
              <a:rect b="b" l="l" r="r" t="t"/>
              <a:pathLst>
                <a:path extrusionOk="0" h="1364" w="1748">
                  <a:moveTo>
                    <a:pt x="343" y="1"/>
                  </a:moveTo>
                  <a:cubicBezTo>
                    <a:pt x="225" y="1"/>
                    <a:pt x="107" y="19"/>
                    <a:pt x="0" y="54"/>
                  </a:cubicBezTo>
                  <a:cubicBezTo>
                    <a:pt x="400" y="490"/>
                    <a:pt x="803" y="928"/>
                    <a:pt x="1202" y="1363"/>
                  </a:cubicBezTo>
                  <a:cubicBezTo>
                    <a:pt x="1223" y="1334"/>
                    <a:pt x="1245" y="1303"/>
                    <a:pt x="1266" y="1274"/>
                  </a:cubicBezTo>
                  <a:cubicBezTo>
                    <a:pt x="1748" y="586"/>
                    <a:pt x="1027" y="1"/>
                    <a:pt x="34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4" name="Shape 1354"/>
        <p:cNvGrpSpPr/>
        <p:nvPr/>
      </p:nvGrpSpPr>
      <p:grpSpPr>
        <a:xfrm>
          <a:off x="0" y="0"/>
          <a:ext cx="0" cy="0"/>
          <a:chOff x="0" y="0"/>
          <a:chExt cx="0" cy="0"/>
        </a:xfrm>
      </p:grpSpPr>
      <p:grpSp>
        <p:nvGrpSpPr>
          <p:cNvPr id="1355" name="Google Shape;1355;p42"/>
          <p:cNvGrpSpPr/>
          <p:nvPr/>
        </p:nvGrpSpPr>
        <p:grpSpPr>
          <a:xfrm flipH="1">
            <a:off x="707931" y="934500"/>
            <a:ext cx="2961974" cy="176025"/>
            <a:chOff x="4345425" y="2175475"/>
            <a:chExt cx="800750" cy="176025"/>
          </a:xfrm>
        </p:grpSpPr>
        <p:sp>
          <p:nvSpPr>
            <p:cNvPr id="1356" name="Google Shape;1356;p42"/>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2"/>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 name="Google Shape;1358;p42"/>
          <p:cNvGrpSpPr/>
          <p:nvPr/>
        </p:nvGrpSpPr>
        <p:grpSpPr>
          <a:xfrm flipH="1">
            <a:off x="769639" y="1396613"/>
            <a:ext cx="1324120" cy="176025"/>
            <a:chOff x="4345425" y="2175475"/>
            <a:chExt cx="800750" cy="176025"/>
          </a:xfrm>
        </p:grpSpPr>
        <p:sp>
          <p:nvSpPr>
            <p:cNvPr id="1359" name="Google Shape;1359;p42"/>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2"/>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 name="Google Shape;1361;p42"/>
          <p:cNvSpPr txBox="1"/>
          <p:nvPr>
            <p:ph type="title"/>
          </p:nvPr>
        </p:nvSpPr>
        <p:spPr>
          <a:xfrm>
            <a:off x="720000" y="540000"/>
            <a:ext cx="3330000" cy="9969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You Could Use Four Columns</a:t>
            </a:r>
            <a:endParaRPr/>
          </a:p>
        </p:txBody>
      </p:sp>
      <p:sp>
        <p:nvSpPr>
          <p:cNvPr id="1362" name="Google Shape;1362;p42"/>
          <p:cNvSpPr txBox="1"/>
          <p:nvPr>
            <p:ph idx="5" type="subTitle"/>
          </p:nvPr>
        </p:nvSpPr>
        <p:spPr>
          <a:xfrm>
            <a:off x="906900" y="2520325"/>
            <a:ext cx="2506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363" name="Google Shape;1363;p42"/>
          <p:cNvSpPr txBox="1"/>
          <p:nvPr>
            <p:ph idx="6" type="subTitle"/>
          </p:nvPr>
        </p:nvSpPr>
        <p:spPr>
          <a:xfrm>
            <a:off x="5703900" y="2520325"/>
            <a:ext cx="2506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hot</a:t>
            </a:r>
            <a:endParaRPr/>
          </a:p>
        </p:txBody>
      </p:sp>
      <p:grpSp>
        <p:nvGrpSpPr>
          <p:cNvPr id="1364" name="Google Shape;1364;p42"/>
          <p:cNvGrpSpPr/>
          <p:nvPr/>
        </p:nvGrpSpPr>
        <p:grpSpPr>
          <a:xfrm rot="367883">
            <a:off x="6195822" y="3541470"/>
            <a:ext cx="1569882" cy="507904"/>
            <a:chOff x="4345425" y="2175475"/>
            <a:chExt cx="800750" cy="176025"/>
          </a:xfrm>
        </p:grpSpPr>
        <p:sp>
          <p:nvSpPr>
            <p:cNvPr id="1365" name="Google Shape;1365;p42"/>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2"/>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 name="Google Shape;1367;p42"/>
          <p:cNvGrpSpPr/>
          <p:nvPr/>
        </p:nvGrpSpPr>
        <p:grpSpPr>
          <a:xfrm rot="474658">
            <a:off x="1381269" y="2001867"/>
            <a:ext cx="1557467" cy="585348"/>
            <a:chOff x="4345425" y="2175475"/>
            <a:chExt cx="800750" cy="176025"/>
          </a:xfrm>
        </p:grpSpPr>
        <p:sp>
          <p:nvSpPr>
            <p:cNvPr id="1368" name="Google Shape;1368;p42"/>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2"/>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 name="Google Shape;1370;p42"/>
          <p:cNvGrpSpPr/>
          <p:nvPr/>
        </p:nvGrpSpPr>
        <p:grpSpPr>
          <a:xfrm rot="367883">
            <a:off x="1375060" y="3541470"/>
            <a:ext cx="1569882" cy="507904"/>
            <a:chOff x="4345425" y="2175475"/>
            <a:chExt cx="800750" cy="176025"/>
          </a:xfrm>
        </p:grpSpPr>
        <p:sp>
          <p:nvSpPr>
            <p:cNvPr id="1371" name="Google Shape;1371;p42"/>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2"/>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 name="Google Shape;1373;p42"/>
          <p:cNvGrpSpPr/>
          <p:nvPr/>
        </p:nvGrpSpPr>
        <p:grpSpPr>
          <a:xfrm rot="474658">
            <a:off x="6178256" y="2001855"/>
            <a:ext cx="1557467" cy="585348"/>
            <a:chOff x="4345425" y="2175475"/>
            <a:chExt cx="800750" cy="176025"/>
          </a:xfrm>
        </p:grpSpPr>
        <p:sp>
          <p:nvSpPr>
            <p:cNvPr id="1374" name="Google Shape;1374;p42"/>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2"/>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 name="Google Shape;1376;p42"/>
          <p:cNvSpPr txBox="1"/>
          <p:nvPr>
            <p:ph idx="7" type="subTitle"/>
          </p:nvPr>
        </p:nvSpPr>
        <p:spPr>
          <a:xfrm>
            <a:off x="906900" y="4030800"/>
            <a:ext cx="2506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1377" name="Google Shape;1377;p42"/>
          <p:cNvSpPr txBox="1"/>
          <p:nvPr>
            <p:ph idx="8" type="subTitle"/>
          </p:nvPr>
        </p:nvSpPr>
        <p:spPr>
          <a:xfrm>
            <a:off x="5703900" y="4030800"/>
            <a:ext cx="2506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sp>
        <p:nvSpPr>
          <p:cNvPr id="1378" name="Google Shape;1378;p42"/>
          <p:cNvSpPr txBox="1"/>
          <p:nvPr>
            <p:ph idx="1" type="subTitle"/>
          </p:nvPr>
        </p:nvSpPr>
        <p:spPr>
          <a:xfrm>
            <a:off x="906900" y="3567725"/>
            <a:ext cx="2506200" cy="34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379" name="Google Shape;1379;p42"/>
          <p:cNvSpPr txBox="1"/>
          <p:nvPr>
            <p:ph idx="2" type="subTitle"/>
          </p:nvPr>
        </p:nvSpPr>
        <p:spPr>
          <a:xfrm>
            <a:off x="5703900" y="3567725"/>
            <a:ext cx="2506200" cy="34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380" name="Google Shape;1380;p42"/>
          <p:cNvSpPr txBox="1"/>
          <p:nvPr>
            <p:ph idx="3" type="subTitle"/>
          </p:nvPr>
        </p:nvSpPr>
        <p:spPr>
          <a:xfrm>
            <a:off x="906900" y="2028275"/>
            <a:ext cx="25062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381" name="Google Shape;1381;p42"/>
          <p:cNvSpPr txBox="1"/>
          <p:nvPr>
            <p:ph idx="4" type="subTitle"/>
          </p:nvPr>
        </p:nvSpPr>
        <p:spPr>
          <a:xfrm>
            <a:off x="5703900" y="2028275"/>
            <a:ext cx="25062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grpSp>
        <p:nvGrpSpPr>
          <p:cNvPr id="1382" name="Google Shape;1382;p42"/>
          <p:cNvGrpSpPr/>
          <p:nvPr/>
        </p:nvGrpSpPr>
        <p:grpSpPr>
          <a:xfrm rot="2210750">
            <a:off x="5587690" y="679440"/>
            <a:ext cx="976434" cy="1313229"/>
            <a:chOff x="5941025" y="1169275"/>
            <a:chExt cx="976375" cy="1313150"/>
          </a:xfrm>
        </p:grpSpPr>
        <p:sp>
          <p:nvSpPr>
            <p:cNvPr id="1383" name="Google Shape;1383;p42"/>
            <p:cNvSpPr/>
            <p:nvPr/>
          </p:nvSpPr>
          <p:spPr>
            <a:xfrm>
              <a:off x="5957175" y="1169275"/>
              <a:ext cx="960225" cy="1294975"/>
            </a:xfrm>
            <a:custGeom>
              <a:rect b="b" l="l" r="r" t="t"/>
              <a:pathLst>
                <a:path extrusionOk="0" h="51799" w="38409">
                  <a:moveTo>
                    <a:pt x="24906" y="11400"/>
                  </a:moveTo>
                  <a:cubicBezTo>
                    <a:pt x="26915" y="11400"/>
                    <a:pt x="28559" y="13330"/>
                    <a:pt x="29437" y="15627"/>
                  </a:cubicBezTo>
                  <a:lnTo>
                    <a:pt x="29437" y="15627"/>
                  </a:lnTo>
                  <a:cubicBezTo>
                    <a:pt x="28804" y="15759"/>
                    <a:pt x="28165" y="15830"/>
                    <a:pt x="27538" y="15830"/>
                  </a:cubicBezTo>
                  <a:cubicBezTo>
                    <a:pt x="25304" y="15830"/>
                    <a:pt x="23217" y="14928"/>
                    <a:pt x="22048" y="12679"/>
                  </a:cubicBezTo>
                  <a:lnTo>
                    <a:pt x="22048" y="12679"/>
                  </a:lnTo>
                  <a:cubicBezTo>
                    <a:pt x="23050" y="11780"/>
                    <a:pt x="24014" y="11400"/>
                    <a:pt x="24906" y="11400"/>
                  </a:cubicBezTo>
                  <a:close/>
                  <a:moveTo>
                    <a:pt x="16098" y="22002"/>
                  </a:moveTo>
                  <a:cubicBezTo>
                    <a:pt x="17912" y="22002"/>
                    <a:pt x="19841" y="23543"/>
                    <a:pt x="20924" y="24766"/>
                  </a:cubicBezTo>
                  <a:cubicBezTo>
                    <a:pt x="21653" y="25600"/>
                    <a:pt x="22307" y="26598"/>
                    <a:pt x="22544" y="27617"/>
                  </a:cubicBezTo>
                  <a:lnTo>
                    <a:pt x="22544" y="27617"/>
                  </a:lnTo>
                  <a:cubicBezTo>
                    <a:pt x="22079" y="27689"/>
                    <a:pt x="21602" y="27724"/>
                    <a:pt x="21120" y="27724"/>
                  </a:cubicBezTo>
                  <a:cubicBezTo>
                    <a:pt x="18809" y="27724"/>
                    <a:pt x="16382" y="26930"/>
                    <a:pt x="14579" y="25702"/>
                  </a:cubicBezTo>
                  <a:cubicBezTo>
                    <a:pt x="14054" y="25314"/>
                    <a:pt x="13323" y="24789"/>
                    <a:pt x="13323" y="24081"/>
                  </a:cubicBezTo>
                  <a:cubicBezTo>
                    <a:pt x="13323" y="23145"/>
                    <a:pt x="14556" y="22301"/>
                    <a:pt x="15355" y="22095"/>
                  </a:cubicBezTo>
                  <a:cubicBezTo>
                    <a:pt x="15599" y="22032"/>
                    <a:pt x="15847" y="22002"/>
                    <a:pt x="16098" y="22002"/>
                  </a:cubicBezTo>
                  <a:close/>
                  <a:moveTo>
                    <a:pt x="9232" y="31775"/>
                  </a:moveTo>
                  <a:cubicBezTo>
                    <a:pt x="10916" y="31775"/>
                    <a:pt x="13002" y="32678"/>
                    <a:pt x="14389" y="33975"/>
                  </a:cubicBezTo>
                  <a:lnTo>
                    <a:pt x="14389" y="33975"/>
                  </a:lnTo>
                  <a:cubicBezTo>
                    <a:pt x="13462" y="34171"/>
                    <a:pt x="12527" y="34290"/>
                    <a:pt x="11580" y="34290"/>
                  </a:cubicBezTo>
                  <a:cubicBezTo>
                    <a:pt x="11227" y="34290"/>
                    <a:pt x="10872" y="34274"/>
                    <a:pt x="10516" y="34238"/>
                  </a:cubicBezTo>
                  <a:cubicBezTo>
                    <a:pt x="9785" y="34170"/>
                    <a:pt x="5585" y="33051"/>
                    <a:pt x="7822" y="32047"/>
                  </a:cubicBezTo>
                  <a:cubicBezTo>
                    <a:pt x="8233" y="31861"/>
                    <a:pt x="8713" y="31775"/>
                    <a:pt x="9232" y="31775"/>
                  </a:cubicBezTo>
                  <a:close/>
                  <a:moveTo>
                    <a:pt x="33094" y="0"/>
                  </a:moveTo>
                  <a:cubicBezTo>
                    <a:pt x="32622" y="0"/>
                    <a:pt x="32308" y="765"/>
                    <a:pt x="32816" y="1142"/>
                  </a:cubicBezTo>
                  <a:cubicBezTo>
                    <a:pt x="35076" y="2831"/>
                    <a:pt x="37381" y="5273"/>
                    <a:pt x="37130" y="8355"/>
                  </a:cubicBezTo>
                  <a:cubicBezTo>
                    <a:pt x="36947" y="10660"/>
                    <a:pt x="35327" y="12646"/>
                    <a:pt x="33455" y="13901"/>
                  </a:cubicBezTo>
                  <a:cubicBezTo>
                    <a:pt x="32631" y="14469"/>
                    <a:pt x="31697" y="14940"/>
                    <a:pt x="30720" y="15274"/>
                  </a:cubicBezTo>
                  <a:lnTo>
                    <a:pt x="30720" y="15274"/>
                  </a:lnTo>
                  <a:cubicBezTo>
                    <a:pt x="30421" y="14430"/>
                    <a:pt x="30015" y="13627"/>
                    <a:pt x="29506" y="12897"/>
                  </a:cubicBezTo>
                  <a:cubicBezTo>
                    <a:pt x="28280" y="11170"/>
                    <a:pt x="26642" y="10280"/>
                    <a:pt x="24956" y="10280"/>
                  </a:cubicBezTo>
                  <a:cubicBezTo>
                    <a:pt x="23568" y="10280"/>
                    <a:pt x="22149" y="10884"/>
                    <a:pt x="20901" y="12121"/>
                  </a:cubicBezTo>
                  <a:cubicBezTo>
                    <a:pt x="20696" y="12326"/>
                    <a:pt x="20696" y="12600"/>
                    <a:pt x="20810" y="12851"/>
                  </a:cubicBezTo>
                  <a:cubicBezTo>
                    <a:pt x="22100" y="15817"/>
                    <a:pt x="24703" y="17013"/>
                    <a:pt x="27487" y="17013"/>
                  </a:cubicBezTo>
                  <a:cubicBezTo>
                    <a:pt x="28251" y="17013"/>
                    <a:pt x="29030" y="16923"/>
                    <a:pt x="29799" y="16754"/>
                  </a:cubicBezTo>
                  <a:lnTo>
                    <a:pt x="29799" y="16754"/>
                  </a:lnTo>
                  <a:cubicBezTo>
                    <a:pt x="30098" y="17897"/>
                    <a:pt x="30206" y="19066"/>
                    <a:pt x="30077" y="20087"/>
                  </a:cubicBezTo>
                  <a:cubicBezTo>
                    <a:pt x="29643" y="23556"/>
                    <a:pt x="27178" y="26090"/>
                    <a:pt x="23983" y="27254"/>
                  </a:cubicBezTo>
                  <a:cubicBezTo>
                    <a:pt x="23891" y="27287"/>
                    <a:pt x="23798" y="27318"/>
                    <a:pt x="23704" y="27348"/>
                  </a:cubicBezTo>
                  <a:lnTo>
                    <a:pt x="23704" y="27348"/>
                  </a:lnTo>
                  <a:cubicBezTo>
                    <a:pt x="23640" y="27081"/>
                    <a:pt x="23551" y="26806"/>
                    <a:pt x="23435" y="26523"/>
                  </a:cubicBezTo>
                  <a:cubicBezTo>
                    <a:pt x="22361" y="23931"/>
                    <a:pt x="19065" y="20836"/>
                    <a:pt x="16037" y="20836"/>
                  </a:cubicBezTo>
                  <a:cubicBezTo>
                    <a:pt x="14879" y="20836"/>
                    <a:pt x="13761" y="21288"/>
                    <a:pt x="12821" y="22392"/>
                  </a:cubicBezTo>
                  <a:cubicBezTo>
                    <a:pt x="9785" y="25953"/>
                    <a:pt x="16884" y="28235"/>
                    <a:pt x="19235" y="28692"/>
                  </a:cubicBezTo>
                  <a:cubicBezTo>
                    <a:pt x="19868" y="28814"/>
                    <a:pt x="20509" y="28873"/>
                    <a:pt x="21148" y="28873"/>
                  </a:cubicBezTo>
                  <a:cubicBezTo>
                    <a:pt x="21640" y="28873"/>
                    <a:pt x="22131" y="28838"/>
                    <a:pt x="22617" y="28769"/>
                  </a:cubicBezTo>
                  <a:lnTo>
                    <a:pt x="22617" y="28769"/>
                  </a:lnTo>
                  <a:cubicBezTo>
                    <a:pt x="22543" y="29373"/>
                    <a:pt x="22277" y="29966"/>
                    <a:pt x="21746" y="30518"/>
                  </a:cubicBezTo>
                  <a:cubicBezTo>
                    <a:pt x="20239" y="32070"/>
                    <a:pt x="18002" y="32960"/>
                    <a:pt x="15948" y="33576"/>
                  </a:cubicBezTo>
                  <a:cubicBezTo>
                    <a:pt x="15872" y="33599"/>
                    <a:pt x="15796" y="33621"/>
                    <a:pt x="15720" y="33642"/>
                  </a:cubicBezTo>
                  <a:lnTo>
                    <a:pt x="15720" y="33642"/>
                  </a:lnTo>
                  <a:cubicBezTo>
                    <a:pt x="14484" y="32339"/>
                    <a:pt x="12654" y="31465"/>
                    <a:pt x="11018" y="31020"/>
                  </a:cubicBezTo>
                  <a:cubicBezTo>
                    <a:pt x="10410" y="30851"/>
                    <a:pt x="9597" y="30690"/>
                    <a:pt x="8797" y="30690"/>
                  </a:cubicBezTo>
                  <a:cubicBezTo>
                    <a:pt x="7764" y="30690"/>
                    <a:pt x="6752" y="30957"/>
                    <a:pt x="6225" y="31819"/>
                  </a:cubicBezTo>
                  <a:cubicBezTo>
                    <a:pt x="5426" y="33074"/>
                    <a:pt x="6590" y="34238"/>
                    <a:pt x="7685" y="34741"/>
                  </a:cubicBezTo>
                  <a:cubicBezTo>
                    <a:pt x="8836" y="35291"/>
                    <a:pt x="10132" y="35499"/>
                    <a:pt x="11432" y="35499"/>
                  </a:cubicBezTo>
                  <a:cubicBezTo>
                    <a:pt x="12503" y="35499"/>
                    <a:pt x="13578" y="35358"/>
                    <a:pt x="14579" y="35151"/>
                  </a:cubicBezTo>
                  <a:cubicBezTo>
                    <a:pt x="14799" y="35105"/>
                    <a:pt x="15030" y="35052"/>
                    <a:pt x="15268" y="34994"/>
                  </a:cubicBezTo>
                  <a:lnTo>
                    <a:pt x="15268" y="34994"/>
                  </a:lnTo>
                  <a:cubicBezTo>
                    <a:pt x="15743" y="35703"/>
                    <a:pt x="15988" y="36474"/>
                    <a:pt x="15880" y="37251"/>
                  </a:cubicBezTo>
                  <a:cubicBezTo>
                    <a:pt x="15423" y="40629"/>
                    <a:pt x="11223" y="43323"/>
                    <a:pt x="8712" y="45103"/>
                  </a:cubicBezTo>
                  <a:cubicBezTo>
                    <a:pt x="5996" y="47043"/>
                    <a:pt x="3006" y="48664"/>
                    <a:pt x="450" y="50810"/>
                  </a:cubicBezTo>
                  <a:cubicBezTo>
                    <a:pt x="0" y="51205"/>
                    <a:pt x="415" y="51799"/>
                    <a:pt x="901" y="51799"/>
                  </a:cubicBezTo>
                  <a:cubicBezTo>
                    <a:pt x="1032" y="51799"/>
                    <a:pt x="1168" y="51756"/>
                    <a:pt x="1294" y="51654"/>
                  </a:cubicBezTo>
                  <a:cubicBezTo>
                    <a:pt x="4764" y="48732"/>
                    <a:pt x="8895" y="46678"/>
                    <a:pt x="12410" y="43779"/>
                  </a:cubicBezTo>
                  <a:cubicBezTo>
                    <a:pt x="14807" y="41771"/>
                    <a:pt x="18482" y="38301"/>
                    <a:pt x="16610" y="34855"/>
                  </a:cubicBezTo>
                  <a:cubicBezTo>
                    <a:pt x="16574" y="34789"/>
                    <a:pt x="16537" y="34724"/>
                    <a:pt x="16499" y="34659"/>
                  </a:cubicBezTo>
                  <a:lnTo>
                    <a:pt x="16499" y="34659"/>
                  </a:lnTo>
                  <a:cubicBezTo>
                    <a:pt x="19757" y="33680"/>
                    <a:pt x="23709" y="31734"/>
                    <a:pt x="23827" y="28524"/>
                  </a:cubicBezTo>
                  <a:lnTo>
                    <a:pt x="23827" y="28524"/>
                  </a:lnTo>
                  <a:cubicBezTo>
                    <a:pt x="26264" y="27880"/>
                    <a:pt x="28468" y="26370"/>
                    <a:pt x="29872" y="24172"/>
                  </a:cubicBezTo>
                  <a:cubicBezTo>
                    <a:pt x="31306" y="21905"/>
                    <a:pt x="31667" y="19032"/>
                    <a:pt x="31053" y="16408"/>
                  </a:cubicBezTo>
                  <a:lnTo>
                    <a:pt x="31053" y="16408"/>
                  </a:lnTo>
                  <a:cubicBezTo>
                    <a:pt x="32330" y="15981"/>
                    <a:pt x="33542" y="15346"/>
                    <a:pt x="34574" y="14563"/>
                  </a:cubicBezTo>
                  <a:cubicBezTo>
                    <a:pt x="36628" y="13011"/>
                    <a:pt x="38271" y="10706"/>
                    <a:pt x="38340" y="8058"/>
                  </a:cubicBezTo>
                  <a:cubicBezTo>
                    <a:pt x="38408" y="4657"/>
                    <a:pt x="35966" y="2009"/>
                    <a:pt x="33409" y="115"/>
                  </a:cubicBezTo>
                  <a:cubicBezTo>
                    <a:pt x="33302" y="35"/>
                    <a:pt x="33194" y="0"/>
                    <a:pt x="33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2"/>
            <p:cNvSpPr/>
            <p:nvPr/>
          </p:nvSpPr>
          <p:spPr>
            <a:xfrm>
              <a:off x="5941025" y="2320575"/>
              <a:ext cx="182525" cy="161850"/>
            </a:xfrm>
            <a:custGeom>
              <a:rect b="b" l="l" r="r" t="t"/>
              <a:pathLst>
                <a:path extrusionOk="0" h="6474" w="7301">
                  <a:moveTo>
                    <a:pt x="2509" y="1"/>
                  </a:moveTo>
                  <a:cubicBezTo>
                    <a:pt x="2274" y="1"/>
                    <a:pt x="2039" y="120"/>
                    <a:pt x="1940" y="398"/>
                  </a:cubicBezTo>
                  <a:cubicBezTo>
                    <a:pt x="1347" y="2133"/>
                    <a:pt x="662" y="3844"/>
                    <a:pt x="91" y="5602"/>
                  </a:cubicBezTo>
                  <a:cubicBezTo>
                    <a:pt x="0" y="5876"/>
                    <a:pt x="206" y="6287"/>
                    <a:pt x="502" y="6332"/>
                  </a:cubicBezTo>
                  <a:cubicBezTo>
                    <a:pt x="1173" y="6430"/>
                    <a:pt x="1849" y="6474"/>
                    <a:pt x="2524" y="6474"/>
                  </a:cubicBezTo>
                  <a:cubicBezTo>
                    <a:pt x="3895" y="6474"/>
                    <a:pt x="5266" y="6296"/>
                    <a:pt x="6597" y="6036"/>
                  </a:cubicBezTo>
                  <a:cubicBezTo>
                    <a:pt x="7301" y="5886"/>
                    <a:pt x="7067" y="4879"/>
                    <a:pt x="6437" y="4879"/>
                  </a:cubicBezTo>
                  <a:cubicBezTo>
                    <a:pt x="6393" y="4879"/>
                    <a:pt x="6347" y="4884"/>
                    <a:pt x="6300" y="4894"/>
                  </a:cubicBezTo>
                  <a:cubicBezTo>
                    <a:pt x="5084" y="5131"/>
                    <a:pt x="3792" y="5303"/>
                    <a:pt x="2514" y="5303"/>
                  </a:cubicBezTo>
                  <a:cubicBezTo>
                    <a:pt x="2157" y="5303"/>
                    <a:pt x="1801" y="5289"/>
                    <a:pt x="1448" y="5260"/>
                  </a:cubicBezTo>
                  <a:lnTo>
                    <a:pt x="1448" y="5260"/>
                  </a:lnTo>
                  <a:cubicBezTo>
                    <a:pt x="1970" y="3743"/>
                    <a:pt x="2561" y="2239"/>
                    <a:pt x="3082" y="717"/>
                  </a:cubicBezTo>
                  <a:cubicBezTo>
                    <a:pt x="3234" y="287"/>
                    <a:pt x="2873" y="1"/>
                    <a:pt x="25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 name="Google Shape;1385;p42"/>
          <p:cNvGrpSpPr/>
          <p:nvPr/>
        </p:nvGrpSpPr>
        <p:grpSpPr>
          <a:xfrm rot="1866236">
            <a:off x="6333437" y="809389"/>
            <a:ext cx="2928624" cy="358006"/>
            <a:chOff x="2142525" y="3876725"/>
            <a:chExt cx="2414850" cy="295200"/>
          </a:xfrm>
        </p:grpSpPr>
        <p:sp>
          <p:nvSpPr>
            <p:cNvPr id="1386" name="Google Shape;1386;p42"/>
            <p:cNvSpPr/>
            <p:nvPr/>
          </p:nvSpPr>
          <p:spPr>
            <a:xfrm>
              <a:off x="2147925" y="3884850"/>
              <a:ext cx="91075" cy="132625"/>
            </a:xfrm>
            <a:custGeom>
              <a:rect b="b" l="l" r="r" t="t"/>
              <a:pathLst>
                <a:path extrusionOk="0" h="5305" w="3643">
                  <a:moveTo>
                    <a:pt x="2786" y="1"/>
                  </a:moveTo>
                  <a:cubicBezTo>
                    <a:pt x="2678" y="1"/>
                    <a:pt x="2570" y="2"/>
                    <a:pt x="2462" y="4"/>
                  </a:cubicBezTo>
                  <a:cubicBezTo>
                    <a:pt x="992" y="94"/>
                    <a:pt x="208" y="897"/>
                    <a:pt x="118" y="2420"/>
                  </a:cubicBezTo>
                  <a:cubicBezTo>
                    <a:pt x="1" y="3961"/>
                    <a:pt x="659" y="4872"/>
                    <a:pt x="2101" y="5169"/>
                  </a:cubicBezTo>
                  <a:cubicBezTo>
                    <a:pt x="2498" y="5223"/>
                    <a:pt x="2894" y="5268"/>
                    <a:pt x="3282" y="5305"/>
                  </a:cubicBezTo>
                  <a:cubicBezTo>
                    <a:pt x="3174" y="3601"/>
                    <a:pt x="3291" y="1843"/>
                    <a:pt x="3643" y="22"/>
                  </a:cubicBezTo>
                  <a:cubicBezTo>
                    <a:pt x="3365" y="9"/>
                    <a:pt x="3079" y="1"/>
                    <a:pt x="2786" y="1"/>
                  </a:cubicBezTo>
                  <a:close/>
                </a:path>
              </a:pathLst>
            </a:custGeom>
            <a:solidFill>
              <a:srgbClr val="F7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2"/>
            <p:cNvSpPr/>
            <p:nvPr/>
          </p:nvSpPr>
          <p:spPr>
            <a:xfrm>
              <a:off x="2227250" y="3885400"/>
              <a:ext cx="45775" cy="135000"/>
            </a:xfrm>
            <a:custGeom>
              <a:rect b="b" l="l" r="r" t="t"/>
              <a:pathLst>
                <a:path extrusionOk="0" h="5400" w="1831">
                  <a:moveTo>
                    <a:pt x="470" y="0"/>
                  </a:moveTo>
                  <a:cubicBezTo>
                    <a:pt x="118" y="1821"/>
                    <a:pt x="1" y="3579"/>
                    <a:pt x="109" y="5283"/>
                  </a:cubicBezTo>
                  <a:cubicBezTo>
                    <a:pt x="560" y="5337"/>
                    <a:pt x="1010" y="5373"/>
                    <a:pt x="1461" y="5400"/>
                  </a:cubicBezTo>
                  <a:cubicBezTo>
                    <a:pt x="1416" y="3669"/>
                    <a:pt x="1533" y="1902"/>
                    <a:pt x="1831" y="100"/>
                  </a:cubicBezTo>
                  <a:cubicBezTo>
                    <a:pt x="1389" y="54"/>
                    <a:pt x="938" y="18"/>
                    <a:pt x="470" y="0"/>
                  </a:cubicBezTo>
                  <a:close/>
                </a:path>
              </a:pathLst>
            </a:custGeom>
            <a:solidFill>
              <a:srgbClr val="D73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2"/>
            <p:cNvSpPr/>
            <p:nvPr/>
          </p:nvSpPr>
          <p:spPr>
            <a:xfrm>
              <a:off x="2262625" y="3878875"/>
              <a:ext cx="121050" cy="159625"/>
            </a:xfrm>
            <a:custGeom>
              <a:rect b="b" l="l" r="r" t="t"/>
              <a:pathLst>
                <a:path extrusionOk="0" h="6385" w="4842">
                  <a:moveTo>
                    <a:pt x="3846" y="1837"/>
                  </a:moveTo>
                  <a:cubicBezTo>
                    <a:pt x="3853" y="1837"/>
                    <a:pt x="3860" y="1838"/>
                    <a:pt x="3868" y="1839"/>
                  </a:cubicBezTo>
                  <a:cubicBezTo>
                    <a:pt x="4075" y="1857"/>
                    <a:pt x="4156" y="2208"/>
                    <a:pt x="4111" y="2911"/>
                  </a:cubicBezTo>
                  <a:cubicBezTo>
                    <a:pt x="4129" y="3552"/>
                    <a:pt x="4010" y="3877"/>
                    <a:pt x="3754" y="3877"/>
                  </a:cubicBezTo>
                  <a:cubicBezTo>
                    <a:pt x="3747" y="3877"/>
                    <a:pt x="3740" y="3876"/>
                    <a:pt x="3733" y="3876"/>
                  </a:cubicBezTo>
                  <a:cubicBezTo>
                    <a:pt x="3561" y="3858"/>
                    <a:pt x="3471" y="3696"/>
                    <a:pt x="3453" y="3371"/>
                  </a:cubicBezTo>
                  <a:cubicBezTo>
                    <a:pt x="3471" y="3047"/>
                    <a:pt x="3489" y="2875"/>
                    <a:pt x="3489" y="2866"/>
                  </a:cubicBezTo>
                  <a:cubicBezTo>
                    <a:pt x="3533" y="2180"/>
                    <a:pt x="3652" y="1837"/>
                    <a:pt x="3846" y="1837"/>
                  </a:cubicBezTo>
                  <a:close/>
                  <a:moveTo>
                    <a:pt x="2439" y="1490"/>
                  </a:moveTo>
                  <a:cubicBezTo>
                    <a:pt x="2468" y="1490"/>
                    <a:pt x="2500" y="1504"/>
                    <a:pt x="2534" y="1532"/>
                  </a:cubicBezTo>
                  <a:cubicBezTo>
                    <a:pt x="2551" y="1524"/>
                    <a:pt x="2567" y="1520"/>
                    <a:pt x="2582" y="1520"/>
                  </a:cubicBezTo>
                  <a:cubicBezTo>
                    <a:pt x="2752" y="1520"/>
                    <a:pt x="2807" y="2039"/>
                    <a:pt x="2732" y="3083"/>
                  </a:cubicBezTo>
                  <a:cubicBezTo>
                    <a:pt x="2723" y="4084"/>
                    <a:pt x="2586" y="4589"/>
                    <a:pt x="2321" y="4589"/>
                  </a:cubicBezTo>
                  <a:cubicBezTo>
                    <a:pt x="2314" y="4589"/>
                    <a:pt x="2307" y="4589"/>
                    <a:pt x="2300" y="4588"/>
                  </a:cubicBezTo>
                  <a:cubicBezTo>
                    <a:pt x="2119" y="4579"/>
                    <a:pt x="2029" y="4318"/>
                    <a:pt x="2038" y="3813"/>
                  </a:cubicBezTo>
                  <a:cubicBezTo>
                    <a:pt x="2074" y="3308"/>
                    <a:pt x="2092" y="3056"/>
                    <a:pt x="2092" y="3038"/>
                  </a:cubicBezTo>
                  <a:cubicBezTo>
                    <a:pt x="2110" y="2695"/>
                    <a:pt x="2137" y="2380"/>
                    <a:pt x="2182" y="2109"/>
                  </a:cubicBezTo>
                  <a:cubicBezTo>
                    <a:pt x="2239" y="1695"/>
                    <a:pt x="2325" y="1490"/>
                    <a:pt x="2439" y="1490"/>
                  </a:cubicBezTo>
                  <a:close/>
                  <a:moveTo>
                    <a:pt x="961" y="1020"/>
                  </a:moveTo>
                  <a:cubicBezTo>
                    <a:pt x="977" y="1020"/>
                    <a:pt x="994" y="1026"/>
                    <a:pt x="1011" y="1037"/>
                  </a:cubicBezTo>
                  <a:cubicBezTo>
                    <a:pt x="1013" y="1036"/>
                    <a:pt x="1016" y="1036"/>
                    <a:pt x="1019" y="1036"/>
                  </a:cubicBezTo>
                  <a:cubicBezTo>
                    <a:pt x="1220" y="1036"/>
                    <a:pt x="1280" y="1659"/>
                    <a:pt x="1191" y="2920"/>
                  </a:cubicBezTo>
                  <a:cubicBezTo>
                    <a:pt x="1164" y="4156"/>
                    <a:pt x="1024" y="4778"/>
                    <a:pt x="760" y="4778"/>
                  </a:cubicBezTo>
                  <a:cubicBezTo>
                    <a:pt x="757" y="4778"/>
                    <a:pt x="753" y="4778"/>
                    <a:pt x="749" y="4777"/>
                  </a:cubicBezTo>
                  <a:cubicBezTo>
                    <a:pt x="578" y="4768"/>
                    <a:pt x="497" y="4444"/>
                    <a:pt x="506" y="3822"/>
                  </a:cubicBezTo>
                  <a:cubicBezTo>
                    <a:pt x="551" y="3209"/>
                    <a:pt x="569" y="2893"/>
                    <a:pt x="569" y="2875"/>
                  </a:cubicBezTo>
                  <a:cubicBezTo>
                    <a:pt x="651" y="1639"/>
                    <a:pt x="787" y="1020"/>
                    <a:pt x="961" y="1020"/>
                  </a:cubicBezTo>
                  <a:close/>
                  <a:moveTo>
                    <a:pt x="3609" y="4159"/>
                  </a:moveTo>
                  <a:cubicBezTo>
                    <a:pt x="3633" y="4159"/>
                    <a:pt x="3660" y="4161"/>
                    <a:pt x="3688" y="4164"/>
                  </a:cubicBezTo>
                  <a:cubicBezTo>
                    <a:pt x="3904" y="4191"/>
                    <a:pt x="4012" y="4309"/>
                    <a:pt x="3994" y="4516"/>
                  </a:cubicBezTo>
                  <a:cubicBezTo>
                    <a:pt x="3986" y="4714"/>
                    <a:pt x="3878" y="4805"/>
                    <a:pt x="3688" y="4805"/>
                  </a:cubicBezTo>
                  <a:cubicBezTo>
                    <a:pt x="3679" y="4805"/>
                    <a:pt x="3670" y="4805"/>
                    <a:pt x="3661" y="4804"/>
                  </a:cubicBezTo>
                  <a:cubicBezTo>
                    <a:pt x="3534" y="4795"/>
                    <a:pt x="3444" y="4732"/>
                    <a:pt x="3381" y="4624"/>
                  </a:cubicBezTo>
                  <a:cubicBezTo>
                    <a:pt x="3336" y="4543"/>
                    <a:pt x="3318" y="4480"/>
                    <a:pt x="3318" y="4426"/>
                  </a:cubicBezTo>
                  <a:cubicBezTo>
                    <a:pt x="3334" y="4244"/>
                    <a:pt x="3433" y="4159"/>
                    <a:pt x="3609" y="4159"/>
                  </a:cubicBezTo>
                  <a:close/>
                  <a:moveTo>
                    <a:pt x="1193" y="0"/>
                  </a:moveTo>
                  <a:cubicBezTo>
                    <a:pt x="966" y="0"/>
                    <a:pt x="719" y="42"/>
                    <a:pt x="452" y="126"/>
                  </a:cubicBezTo>
                  <a:cubicBezTo>
                    <a:pt x="434" y="207"/>
                    <a:pt x="416" y="279"/>
                    <a:pt x="416" y="361"/>
                  </a:cubicBezTo>
                  <a:cubicBezTo>
                    <a:pt x="118" y="2163"/>
                    <a:pt x="1" y="3930"/>
                    <a:pt x="46" y="5661"/>
                  </a:cubicBezTo>
                  <a:cubicBezTo>
                    <a:pt x="37" y="5751"/>
                    <a:pt x="37" y="5841"/>
                    <a:pt x="46" y="5931"/>
                  </a:cubicBezTo>
                  <a:cubicBezTo>
                    <a:pt x="376" y="6070"/>
                    <a:pt x="691" y="6139"/>
                    <a:pt x="991" y="6139"/>
                  </a:cubicBezTo>
                  <a:cubicBezTo>
                    <a:pt x="1200" y="6139"/>
                    <a:pt x="1401" y="6106"/>
                    <a:pt x="1596" y="6039"/>
                  </a:cubicBezTo>
                  <a:cubicBezTo>
                    <a:pt x="1886" y="6173"/>
                    <a:pt x="2179" y="6240"/>
                    <a:pt x="2475" y="6240"/>
                  </a:cubicBezTo>
                  <a:cubicBezTo>
                    <a:pt x="2677" y="6240"/>
                    <a:pt x="2879" y="6209"/>
                    <a:pt x="3084" y="6147"/>
                  </a:cubicBezTo>
                  <a:cubicBezTo>
                    <a:pt x="3292" y="6305"/>
                    <a:pt x="3525" y="6385"/>
                    <a:pt x="3784" y="6385"/>
                  </a:cubicBezTo>
                  <a:cubicBezTo>
                    <a:pt x="3986" y="6385"/>
                    <a:pt x="4203" y="6336"/>
                    <a:pt x="4436" y="6238"/>
                  </a:cubicBezTo>
                  <a:cubicBezTo>
                    <a:pt x="4418" y="5769"/>
                    <a:pt x="4418" y="5309"/>
                    <a:pt x="4418" y="4858"/>
                  </a:cubicBezTo>
                  <a:cubicBezTo>
                    <a:pt x="4427" y="3975"/>
                    <a:pt x="4481" y="3101"/>
                    <a:pt x="4580" y="2244"/>
                  </a:cubicBezTo>
                  <a:cubicBezTo>
                    <a:pt x="4652" y="1640"/>
                    <a:pt x="4733" y="1037"/>
                    <a:pt x="4841" y="433"/>
                  </a:cubicBezTo>
                  <a:cubicBezTo>
                    <a:pt x="4604" y="322"/>
                    <a:pt x="4342" y="266"/>
                    <a:pt x="4057" y="266"/>
                  </a:cubicBezTo>
                  <a:cubicBezTo>
                    <a:pt x="3877" y="266"/>
                    <a:pt x="3688" y="288"/>
                    <a:pt x="3489" y="333"/>
                  </a:cubicBezTo>
                  <a:cubicBezTo>
                    <a:pt x="3200" y="184"/>
                    <a:pt x="2913" y="108"/>
                    <a:pt x="2630" y="108"/>
                  </a:cubicBezTo>
                  <a:cubicBezTo>
                    <a:pt x="2419" y="108"/>
                    <a:pt x="2210" y="150"/>
                    <a:pt x="2002" y="234"/>
                  </a:cubicBezTo>
                  <a:cubicBezTo>
                    <a:pt x="1773" y="78"/>
                    <a:pt x="1502" y="0"/>
                    <a:pt x="1193" y="0"/>
                  </a:cubicBezTo>
                  <a:close/>
                </a:path>
              </a:pathLst>
            </a:custGeom>
            <a:solidFill>
              <a:srgbClr val="FCA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2"/>
            <p:cNvSpPr/>
            <p:nvPr/>
          </p:nvSpPr>
          <p:spPr>
            <a:xfrm>
              <a:off x="2275025" y="3904375"/>
              <a:ext cx="91525" cy="94625"/>
            </a:xfrm>
            <a:custGeom>
              <a:rect b="b" l="l" r="r" t="t"/>
              <a:pathLst>
                <a:path extrusionOk="0" h="3785" w="3661">
                  <a:moveTo>
                    <a:pt x="3350" y="817"/>
                  </a:moveTo>
                  <a:cubicBezTo>
                    <a:pt x="3156" y="817"/>
                    <a:pt x="3037" y="1160"/>
                    <a:pt x="2993" y="1846"/>
                  </a:cubicBezTo>
                  <a:cubicBezTo>
                    <a:pt x="2993" y="1855"/>
                    <a:pt x="2975" y="2027"/>
                    <a:pt x="2957" y="2351"/>
                  </a:cubicBezTo>
                  <a:cubicBezTo>
                    <a:pt x="2975" y="2676"/>
                    <a:pt x="3065" y="2847"/>
                    <a:pt x="3237" y="2856"/>
                  </a:cubicBezTo>
                  <a:cubicBezTo>
                    <a:pt x="3244" y="2856"/>
                    <a:pt x="3251" y="2857"/>
                    <a:pt x="3258" y="2857"/>
                  </a:cubicBezTo>
                  <a:cubicBezTo>
                    <a:pt x="3514" y="2857"/>
                    <a:pt x="3633" y="2532"/>
                    <a:pt x="3615" y="1891"/>
                  </a:cubicBezTo>
                  <a:cubicBezTo>
                    <a:pt x="3660" y="1188"/>
                    <a:pt x="3579" y="837"/>
                    <a:pt x="3372" y="819"/>
                  </a:cubicBezTo>
                  <a:cubicBezTo>
                    <a:pt x="3364" y="818"/>
                    <a:pt x="3357" y="817"/>
                    <a:pt x="3350" y="817"/>
                  </a:cubicBezTo>
                  <a:close/>
                  <a:moveTo>
                    <a:pt x="1943" y="470"/>
                  </a:moveTo>
                  <a:cubicBezTo>
                    <a:pt x="1829" y="470"/>
                    <a:pt x="1743" y="675"/>
                    <a:pt x="1686" y="1089"/>
                  </a:cubicBezTo>
                  <a:cubicBezTo>
                    <a:pt x="1641" y="1360"/>
                    <a:pt x="1614" y="1675"/>
                    <a:pt x="1596" y="2018"/>
                  </a:cubicBezTo>
                  <a:cubicBezTo>
                    <a:pt x="1596" y="2036"/>
                    <a:pt x="1578" y="2288"/>
                    <a:pt x="1542" y="2793"/>
                  </a:cubicBezTo>
                  <a:cubicBezTo>
                    <a:pt x="1533" y="3298"/>
                    <a:pt x="1623" y="3559"/>
                    <a:pt x="1804" y="3568"/>
                  </a:cubicBezTo>
                  <a:cubicBezTo>
                    <a:pt x="1811" y="3569"/>
                    <a:pt x="1818" y="3569"/>
                    <a:pt x="1825" y="3569"/>
                  </a:cubicBezTo>
                  <a:cubicBezTo>
                    <a:pt x="2090" y="3569"/>
                    <a:pt x="2227" y="3064"/>
                    <a:pt x="2236" y="2063"/>
                  </a:cubicBezTo>
                  <a:cubicBezTo>
                    <a:pt x="2311" y="1019"/>
                    <a:pt x="2256" y="500"/>
                    <a:pt x="2086" y="500"/>
                  </a:cubicBezTo>
                  <a:cubicBezTo>
                    <a:pt x="2071" y="500"/>
                    <a:pt x="2055" y="504"/>
                    <a:pt x="2038" y="512"/>
                  </a:cubicBezTo>
                  <a:cubicBezTo>
                    <a:pt x="2004" y="484"/>
                    <a:pt x="1972" y="470"/>
                    <a:pt x="1943" y="470"/>
                  </a:cubicBezTo>
                  <a:close/>
                  <a:moveTo>
                    <a:pt x="465" y="0"/>
                  </a:moveTo>
                  <a:cubicBezTo>
                    <a:pt x="291" y="0"/>
                    <a:pt x="155" y="619"/>
                    <a:pt x="73" y="1855"/>
                  </a:cubicBezTo>
                  <a:cubicBezTo>
                    <a:pt x="73" y="1873"/>
                    <a:pt x="55" y="2189"/>
                    <a:pt x="10" y="2802"/>
                  </a:cubicBezTo>
                  <a:cubicBezTo>
                    <a:pt x="1" y="3424"/>
                    <a:pt x="82" y="3748"/>
                    <a:pt x="253" y="3757"/>
                  </a:cubicBezTo>
                  <a:cubicBezTo>
                    <a:pt x="257" y="3758"/>
                    <a:pt x="261" y="3758"/>
                    <a:pt x="264" y="3758"/>
                  </a:cubicBezTo>
                  <a:cubicBezTo>
                    <a:pt x="528" y="3758"/>
                    <a:pt x="668" y="3136"/>
                    <a:pt x="695" y="1900"/>
                  </a:cubicBezTo>
                  <a:cubicBezTo>
                    <a:pt x="784" y="639"/>
                    <a:pt x="724" y="16"/>
                    <a:pt x="523" y="16"/>
                  </a:cubicBezTo>
                  <a:cubicBezTo>
                    <a:pt x="520" y="16"/>
                    <a:pt x="517" y="16"/>
                    <a:pt x="515" y="17"/>
                  </a:cubicBezTo>
                  <a:cubicBezTo>
                    <a:pt x="498" y="6"/>
                    <a:pt x="481" y="0"/>
                    <a:pt x="465" y="0"/>
                  </a:cubicBezTo>
                  <a:close/>
                  <a:moveTo>
                    <a:pt x="3113" y="3139"/>
                  </a:moveTo>
                  <a:cubicBezTo>
                    <a:pt x="2937" y="3139"/>
                    <a:pt x="2838" y="3224"/>
                    <a:pt x="2822" y="3406"/>
                  </a:cubicBezTo>
                  <a:cubicBezTo>
                    <a:pt x="2822" y="3460"/>
                    <a:pt x="2840" y="3523"/>
                    <a:pt x="2885" y="3604"/>
                  </a:cubicBezTo>
                  <a:cubicBezTo>
                    <a:pt x="2948" y="3712"/>
                    <a:pt x="3038" y="3775"/>
                    <a:pt x="3165" y="3784"/>
                  </a:cubicBezTo>
                  <a:cubicBezTo>
                    <a:pt x="3174" y="3785"/>
                    <a:pt x="3183" y="3785"/>
                    <a:pt x="3192" y="3785"/>
                  </a:cubicBezTo>
                  <a:cubicBezTo>
                    <a:pt x="3382" y="3785"/>
                    <a:pt x="3490" y="3694"/>
                    <a:pt x="3498" y="3496"/>
                  </a:cubicBezTo>
                  <a:cubicBezTo>
                    <a:pt x="3516" y="3289"/>
                    <a:pt x="3408" y="3171"/>
                    <a:pt x="3192" y="3144"/>
                  </a:cubicBezTo>
                  <a:cubicBezTo>
                    <a:pt x="3164" y="3141"/>
                    <a:pt x="3137" y="3139"/>
                    <a:pt x="3113" y="3139"/>
                  </a:cubicBezTo>
                  <a:close/>
                </a:path>
              </a:pathLst>
            </a:custGeom>
            <a:solidFill>
              <a:srgbClr val="FFD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2"/>
            <p:cNvSpPr/>
            <p:nvPr/>
          </p:nvSpPr>
          <p:spPr>
            <a:xfrm>
              <a:off x="4200850" y="4019700"/>
              <a:ext cx="243175" cy="145150"/>
            </a:xfrm>
            <a:custGeom>
              <a:rect b="b" l="l" r="r" t="t"/>
              <a:pathLst>
                <a:path extrusionOk="0" h="5806" w="9727">
                  <a:moveTo>
                    <a:pt x="2290" y="1"/>
                  </a:moveTo>
                  <a:cubicBezTo>
                    <a:pt x="1821" y="289"/>
                    <a:pt x="1299" y="632"/>
                    <a:pt x="731" y="1019"/>
                  </a:cubicBezTo>
                  <a:cubicBezTo>
                    <a:pt x="334" y="1290"/>
                    <a:pt x="91" y="1506"/>
                    <a:pt x="1" y="1668"/>
                  </a:cubicBezTo>
                  <a:cubicBezTo>
                    <a:pt x="73" y="1767"/>
                    <a:pt x="325" y="1885"/>
                    <a:pt x="758" y="2029"/>
                  </a:cubicBezTo>
                  <a:cubicBezTo>
                    <a:pt x="1181" y="2164"/>
                    <a:pt x="1803" y="2371"/>
                    <a:pt x="2597" y="2669"/>
                  </a:cubicBezTo>
                  <a:cubicBezTo>
                    <a:pt x="3390" y="2939"/>
                    <a:pt x="4075" y="3128"/>
                    <a:pt x="4634" y="3237"/>
                  </a:cubicBezTo>
                  <a:cubicBezTo>
                    <a:pt x="3516" y="3489"/>
                    <a:pt x="2579" y="3696"/>
                    <a:pt x="1812" y="3832"/>
                  </a:cubicBezTo>
                  <a:cubicBezTo>
                    <a:pt x="1037" y="3967"/>
                    <a:pt x="559" y="4129"/>
                    <a:pt x="379" y="4318"/>
                  </a:cubicBezTo>
                  <a:cubicBezTo>
                    <a:pt x="343" y="4354"/>
                    <a:pt x="541" y="4598"/>
                    <a:pt x="992" y="5039"/>
                  </a:cubicBezTo>
                  <a:cubicBezTo>
                    <a:pt x="1443" y="5499"/>
                    <a:pt x="1740" y="5752"/>
                    <a:pt x="1894" y="5806"/>
                  </a:cubicBezTo>
                  <a:lnTo>
                    <a:pt x="9591" y="4399"/>
                  </a:lnTo>
                  <a:cubicBezTo>
                    <a:pt x="9195" y="3777"/>
                    <a:pt x="9240" y="3011"/>
                    <a:pt x="9727" y="2110"/>
                  </a:cubicBezTo>
                  <a:lnTo>
                    <a:pt x="2290" y="1"/>
                  </a:lnTo>
                  <a:close/>
                </a:path>
              </a:pathLst>
            </a:custGeom>
            <a:solidFill>
              <a:srgbClr val="DEA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2"/>
            <p:cNvSpPr/>
            <p:nvPr/>
          </p:nvSpPr>
          <p:spPr>
            <a:xfrm>
              <a:off x="4430700" y="4072425"/>
              <a:ext cx="121050" cy="57275"/>
            </a:xfrm>
            <a:custGeom>
              <a:rect b="b" l="l" r="r" t="t"/>
              <a:pathLst>
                <a:path extrusionOk="0" h="2291" w="4842">
                  <a:moveTo>
                    <a:pt x="533" y="1"/>
                  </a:moveTo>
                  <a:cubicBezTo>
                    <a:pt x="46" y="902"/>
                    <a:pt x="1" y="1668"/>
                    <a:pt x="397" y="2290"/>
                  </a:cubicBezTo>
                  <a:lnTo>
                    <a:pt x="4841" y="1164"/>
                  </a:lnTo>
                  <a:lnTo>
                    <a:pt x="53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2"/>
            <p:cNvSpPr/>
            <p:nvPr/>
          </p:nvSpPr>
          <p:spPr>
            <a:xfrm>
              <a:off x="2373050" y="3934975"/>
              <a:ext cx="1943650" cy="192700"/>
            </a:xfrm>
            <a:custGeom>
              <a:rect b="b" l="l" r="r" t="t"/>
              <a:pathLst>
                <a:path extrusionOk="0" h="7708" w="77746">
                  <a:moveTo>
                    <a:pt x="1228" y="844"/>
                  </a:moveTo>
                  <a:cubicBezTo>
                    <a:pt x="1302" y="844"/>
                    <a:pt x="1386" y="857"/>
                    <a:pt x="1479" y="884"/>
                  </a:cubicBezTo>
                  <a:lnTo>
                    <a:pt x="17298" y="2020"/>
                  </a:lnTo>
                  <a:cubicBezTo>
                    <a:pt x="17605" y="2065"/>
                    <a:pt x="17749" y="2227"/>
                    <a:pt x="17731" y="2497"/>
                  </a:cubicBezTo>
                  <a:cubicBezTo>
                    <a:pt x="17722" y="2605"/>
                    <a:pt x="17686" y="2705"/>
                    <a:pt x="17632" y="2804"/>
                  </a:cubicBezTo>
                  <a:cubicBezTo>
                    <a:pt x="17551" y="2907"/>
                    <a:pt x="17447" y="2956"/>
                    <a:pt x="17318" y="2956"/>
                  </a:cubicBezTo>
                  <a:cubicBezTo>
                    <a:pt x="17289" y="2956"/>
                    <a:pt x="17258" y="2953"/>
                    <a:pt x="17226" y="2948"/>
                  </a:cubicBezTo>
                  <a:lnTo>
                    <a:pt x="1245" y="1839"/>
                  </a:lnTo>
                  <a:cubicBezTo>
                    <a:pt x="938" y="1785"/>
                    <a:pt x="794" y="1605"/>
                    <a:pt x="812" y="1307"/>
                  </a:cubicBezTo>
                  <a:cubicBezTo>
                    <a:pt x="833" y="1000"/>
                    <a:pt x="973" y="844"/>
                    <a:pt x="1228" y="844"/>
                  </a:cubicBezTo>
                  <a:close/>
                  <a:moveTo>
                    <a:pt x="18849" y="2164"/>
                  </a:moveTo>
                  <a:cubicBezTo>
                    <a:pt x="18912" y="2164"/>
                    <a:pt x="18981" y="2170"/>
                    <a:pt x="19056" y="2182"/>
                  </a:cubicBezTo>
                  <a:cubicBezTo>
                    <a:pt x="19489" y="2254"/>
                    <a:pt x="19696" y="2443"/>
                    <a:pt x="19669" y="2768"/>
                  </a:cubicBezTo>
                  <a:cubicBezTo>
                    <a:pt x="19653" y="3057"/>
                    <a:pt x="19469" y="3195"/>
                    <a:pt x="19119" y="3195"/>
                  </a:cubicBezTo>
                  <a:cubicBezTo>
                    <a:pt x="19088" y="3195"/>
                    <a:pt x="19055" y="3194"/>
                    <a:pt x="19020" y="3191"/>
                  </a:cubicBezTo>
                  <a:cubicBezTo>
                    <a:pt x="18741" y="3173"/>
                    <a:pt x="18533" y="3083"/>
                    <a:pt x="18416" y="2912"/>
                  </a:cubicBezTo>
                  <a:cubicBezTo>
                    <a:pt x="18362" y="2822"/>
                    <a:pt x="18335" y="2723"/>
                    <a:pt x="18344" y="2623"/>
                  </a:cubicBezTo>
                  <a:cubicBezTo>
                    <a:pt x="18359" y="2315"/>
                    <a:pt x="18531" y="2164"/>
                    <a:pt x="18849" y="2164"/>
                  </a:cubicBezTo>
                  <a:close/>
                  <a:moveTo>
                    <a:pt x="163" y="0"/>
                  </a:moveTo>
                  <a:cubicBezTo>
                    <a:pt x="64" y="857"/>
                    <a:pt x="10" y="1731"/>
                    <a:pt x="1" y="2614"/>
                  </a:cubicBezTo>
                  <a:lnTo>
                    <a:pt x="73491" y="7707"/>
                  </a:lnTo>
                  <a:cubicBezTo>
                    <a:pt x="73671" y="7509"/>
                    <a:pt x="74149" y="7356"/>
                    <a:pt x="74924" y="7221"/>
                  </a:cubicBezTo>
                  <a:cubicBezTo>
                    <a:pt x="75691" y="7085"/>
                    <a:pt x="76628" y="6878"/>
                    <a:pt x="77746" y="6626"/>
                  </a:cubicBezTo>
                  <a:cubicBezTo>
                    <a:pt x="77187" y="6517"/>
                    <a:pt x="76502" y="6328"/>
                    <a:pt x="75709" y="6058"/>
                  </a:cubicBezTo>
                  <a:cubicBezTo>
                    <a:pt x="74915" y="5760"/>
                    <a:pt x="74293" y="5553"/>
                    <a:pt x="73870" y="5418"/>
                  </a:cubicBezTo>
                  <a:cubicBezTo>
                    <a:pt x="73437" y="5274"/>
                    <a:pt x="73185" y="5156"/>
                    <a:pt x="73113" y="5057"/>
                  </a:cubicBezTo>
                  <a:lnTo>
                    <a:pt x="163" y="0"/>
                  </a:lnTo>
                  <a:close/>
                </a:path>
              </a:pathLst>
            </a:custGeom>
            <a:solidFill>
              <a:srgbClr val="EC81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2"/>
            <p:cNvSpPr/>
            <p:nvPr/>
          </p:nvSpPr>
          <p:spPr>
            <a:xfrm>
              <a:off x="2392900" y="3956075"/>
              <a:ext cx="472575" cy="58775"/>
            </a:xfrm>
            <a:custGeom>
              <a:rect b="b" l="l" r="r" t="t"/>
              <a:pathLst>
                <a:path extrusionOk="0" h="2351" w="18903">
                  <a:moveTo>
                    <a:pt x="434" y="0"/>
                  </a:moveTo>
                  <a:cubicBezTo>
                    <a:pt x="179" y="0"/>
                    <a:pt x="39" y="156"/>
                    <a:pt x="18" y="463"/>
                  </a:cubicBezTo>
                  <a:cubicBezTo>
                    <a:pt x="0" y="761"/>
                    <a:pt x="144" y="941"/>
                    <a:pt x="451" y="995"/>
                  </a:cubicBezTo>
                  <a:lnTo>
                    <a:pt x="16432" y="2104"/>
                  </a:lnTo>
                  <a:cubicBezTo>
                    <a:pt x="16464" y="2109"/>
                    <a:pt x="16495" y="2112"/>
                    <a:pt x="16524" y="2112"/>
                  </a:cubicBezTo>
                  <a:cubicBezTo>
                    <a:pt x="16653" y="2112"/>
                    <a:pt x="16757" y="2063"/>
                    <a:pt x="16838" y="1960"/>
                  </a:cubicBezTo>
                  <a:cubicBezTo>
                    <a:pt x="16892" y="1861"/>
                    <a:pt x="16928" y="1761"/>
                    <a:pt x="16937" y="1653"/>
                  </a:cubicBezTo>
                  <a:cubicBezTo>
                    <a:pt x="16955" y="1383"/>
                    <a:pt x="16811" y="1221"/>
                    <a:pt x="16495" y="1176"/>
                  </a:cubicBezTo>
                  <a:lnTo>
                    <a:pt x="685" y="40"/>
                  </a:lnTo>
                  <a:cubicBezTo>
                    <a:pt x="592" y="13"/>
                    <a:pt x="508" y="0"/>
                    <a:pt x="434" y="0"/>
                  </a:cubicBezTo>
                  <a:close/>
                  <a:moveTo>
                    <a:pt x="18055" y="1320"/>
                  </a:moveTo>
                  <a:cubicBezTo>
                    <a:pt x="17737" y="1320"/>
                    <a:pt x="17565" y="1471"/>
                    <a:pt x="17550" y="1779"/>
                  </a:cubicBezTo>
                  <a:cubicBezTo>
                    <a:pt x="17541" y="1879"/>
                    <a:pt x="17568" y="1978"/>
                    <a:pt x="17622" y="2068"/>
                  </a:cubicBezTo>
                  <a:cubicBezTo>
                    <a:pt x="17739" y="2239"/>
                    <a:pt x="17947" y="2329"/>
                    <a:pt x="18226" y="2347"/>
                  </a:cubicBezTo>
                  <a:cubicBezTo>
                    <a:pt x="18261" y="2350"/>
                    <a:pt x="18294" y="2351"/>
                    <a:pt x="18325" y="2351"/>
                  </a:cubicBezTo>
                  <a:cubicBezTo>
                    <a:pt x="18675" y="2351"/>
                    <a:pt x="18859" y="2213"/>
                    <a:pt x="18875" y="1924"/>
                  </a:cubicBezTo>
                  <a:cubicBezTo>
                    <a:pt x="18902" y="1599"/>
                    <a:pt x="18695" y="1410"/>
                    <a:pt x="18262" y="1338"/>
                  </a:cubicBezTo>
                  <a:cubicBezTo>
                    <a:pt x="18187" y="1326"/>
                    <a:pt x="18118" y="1320"/>
                    <a:pt x="18055" y="1320"/>
                  </a:cubicBezTo>
                  <a:close/>
                </a:path>
              </a:pathLst>
            </a:custGeom>
            <a:solidFill>
              <a:srgbClr val="FFB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2"/>
            <p:cNvSpPr/>
            <p:nvPr/>
          </p:nvSpPr>
          <p:spPr>
            <a:xfrm>
              <a:off x="2373050" y="3889675"/>
              <a:ext cx="1885075" cy="275175"/>
            </a:xfrm>
            <a:custGeom>
              <a:rect b="b" l="l" r="r" t="t"/>
              <a:pathLst>
                <a:path extrusionOk="0" h="11007" w="75403">
                  <a:moveTo>
                    <a:pt x="424" y="1"/>
                  </a:moveTo>
                  <a:cubicBezTo>
                    <a:pt x="316" y="605"/>
                    <a:pt x="235" y="1208"/>
                    <a:pt x="163" y="1812"/>
                  </a:cubicBezTo>
                  <a:lnTo>
                    <a:pt x="73113" y="6869"/>
                  </a:lnTo>
                  <a:cubicBezTo>
                    <a:pt x="73203" y="6707"/>
                    <a:pt x="73446" y="6491"/>
                    <a:pt x="73843" y="6220"/>
                  </a:cubicBezTo>
                  <a:cubicBezTo>
                    <a:pt x="74411" y="5833"/>
                    <a:pt x="74933" y="5490"/>
                    <a:pt x="75402" y="5202"/>
                  </a:cubicBezTo>
                  <a:lnTo>
                    <a:pt x="424" y="1"/>
                  </a:lnTo>
                  <a:close/>
                  <a:moveTo>
                    <a:pt x="1" y="4426"/>
                  </a:moveTo>
                  <a:cubicBezTo>
                    <a:pt x="1" y="4877"/>
                    <a:pt x="1" y="5337"/>
                    <a:pt x="19" y="5806"/>
                  </a:cubicBezTo>
                  <a:lnTo>
                    <a:pt x="75006" y="11007"/>
                  </a:lnTo>
                  <a:cubicBezTo>
                    <a:pt x="74852" y="10953"/>
                    <a:pt x="74555" y="10700"/>
                    <a:pt x="74104" y="10240"/>
                  </a:cubicBezTo>
                  <a:cubicBezTo>
                    <a:pt x="73653" y="9799"/>
                    <a:pt x="73455" y="9555"/>
                    <a:pt x="73491" y="9519"/>
                  </a:cubicBezTo>
                  <a:lnTo>
                    <a:pt x="1" y="4426"/>
                  </a:lnTo>
                  <a:close/>
                </a:path>
              </a:pathLst>
            </a:custGeom>
            <a:solidFill>
              <a:srgbClr val="C45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2"/>
            <p:cNvSpPr/>
            <p:nvPr/>
          </p:nvSpPr>
          <p:spPr>
            <a:xfrm>
              <a:off x="2142525" y="3876725"/>
              <a:ext cx="2414850" cy="291950"/>
            </a:xfrm>
            <a:custGeom>
              <a:rect b="b" l="l" r="r" t="t"/>
              <a:pathLst>
                <a:path extrusionOk="0" h="11678" w="96594">
                  <a:moveTo>
                    <a:pt x="3079" y="479"/>
                  </a:moveTo>
                  <a:cubicBezTo>
                    <a:pt x="3263" y="479"/>
                    <a:pt x="3448" y="485"/>
                    <a:pt x="3633" y="492"/>
                  </a:cubicBezTo>
                  <a:cubicBezTo>
                    <a:pt x="4094" y="507"/>
                    <a:pt x="4554" y="537"/>
                    <a:pt x="5014" y="606"/>
                  </a:cubicBezTo>
                  <a:lnTo>
                    <a:pt x="5014" y="606"/>
                  </a:lnTo>
                  <a:cubicBezTo>
                    <a:pt x="4945" y="1432"/>
                    <a:pt x="4863" y="2251"/>
                    <a:pt x="4805" y="3079"/>
                  </a:cubicBezTo>
                  <a:cubicBezTo>
                    <a:pt x="4738" y="3903"/>
                    <a:pt x="4703" y="4719"/>
                    <a:pt x="4669" y="5549"/>
                  </a:cubicBezTo>
                  <a:lnTo>
                    <a:pt x="4669" y="5549"/>
                  </a:lnTo>
                  <a:lnTo>
                    <a:pt x="4075" y="5521"/>
                  </a:lnTo>
                  <a:cubicBezTo>
                    <a:pt x="3813" y="5512"/>
                    <a:pt x="3552" y="5503"/>
                    <a:pt x="3291" y="5467"/>
                  </a:cubicBezTo>
                  <a:cubicBezTo>
                    <a:pt x="3029" y="5440"/>
                    <a:pt x="2777" y="5413"/>
                    <a:pt x="2515" y="5368"/>
                  </a:cubicBezTo>
                  <a:cubicBezTo>
                    <a:pt x="2452" y="5359"/>
                    <a:pt x="2380" y="5350"/>
                    <a:pt x="2326" y="5341"/>
                  </a:cubicBezTo>
                  <a:cubicBezTo>
                    <a:pt x="2263" y="5323"/>
                    <a:pt x="2200" y="5314"/>
                    <a:pt x="2146" y="5296"/>
                  </a:cubicBezTo>
                  <a:cubicBezTo>
                    <a:pt x="2020" y="5260"/>
                    <a:pt x="1903" y="5215"/>
                    <a:pt x="1794" y="5161"/>
                  </a:cubicBezTo>
                  <a:cubicBezTo>
                    <a:pt x="1335" y="4962"/>
                    <a:pt x="965" y="4620"/>
                    <a:pt x="794" y="4196"/>
                  </a:cubicBezTo>
                  <a:cubicBezTo>
                    <a:pt x="604" y="3764"/>
                    <a:pt x="577" y="3277"/>
                    <a:pt x="623" y="2781"/>
                  </a:cubicBezTo>
                  <a:cubicBezTo>
                    <a:pt x="650" y="2276"/>
                    <a:pt x="749" y="1799"/>
                    <a:pt x="992" y="1402"/>
                  </a:cubicBezTo>
                  <a:cubicBezTo>
                    <a:pt x="1226" y="1005"/>
                    <a:pt x="1632" y="726"/>
                    <a:pt x="2110" y="591"/>
                  </a:cubicBezTo>
                  <a:cubicBezTo>
                    <a:pt x="2227" y="555"/>
                    <a:pt x="2353" y="537"/>
                    <a:pt x="2479" y="510"/>
                  </a:cubicBezTo>
                  <a:cubicBezTo>
                    <a:pt x="2606" y="492"/>
                    <a:pt x="2714" y="483"/>
                    <a:pt x="2849" y="483"/>
                  </a:cubicBezTo>
                  <a:cubicBezTo>
                    <a:pt x="2926" y="480"/>
                    <a:pt x="3002" y="479"/>
                    <a:pt x="3079" y="479"/>
                  </a:cubicBezTo>
                  <a:close/>
                  <a:moveTo>
                    <a:pt x="6040" y="167"/>
                  </a:moveTo>
                  <a:cubicBezTo>
                    <a:pt x="6292" y="167"/>
                    <a:pt x="6554" y="266"/>
                    <a:pt x="6689" y="483"/>
                  </a:cubicBezTo>
                  <a:lnTo>
                    <a:pt x="6797" y="510"/>
                  </a:lnTo>
                  <a:cubicBezTo>
                    <a:pt x="6808" y="513"/>
                    <a:pt x="6819" y="516"/>
                    <a:pt x="6831" y="516"/>
                  </a:cubicBezTo>
                  <a:cubicBezTo>
                    <a:pt x="6847" y="516"/>
                    <a:pt x="6862" y="511"/>
                    <a:pt x="6878" y="501"/>
                  </a:cubicBezTo>
                  <a:cubicBezTo>
                    <a:pt x="7042" y="368"/>
                    <a:pt x="7246" y="317"/>
                    <a:pt x="7449" y="317"/>
                  </a:cubicBezTo>
                  <a:cubicBezTo>
                    <a:pt x="7481" y="317"/>
                    <a:pt x="7513" y="318"/>
                    <a:pt x="7545" y="320"/>
                  </a:cubicBezTo>
                  <a:cubicBezTo>
                    <a:pt x="7789" y="347"/>
                    <a:pt x="8014" y="438"/>
                    <a:pt x="8203" y="591"/>
                  </a:cubicBezTo>
                  <a:lnTo>
                    <a:pt x="8293" y="618"/>
                  </a:lnTo>
                  <a:cubicBezTo>
                    <a:pt x="8302" y="618"/>
                    <a:pt x="8320" y="618"/>
                    <a:pt x="8338" y="609"/>
                  </a:cubicBezTo>
                  <a:cubicBezTo>
                    <a:pt x="8520" y="518"/>
                    <a:pt x="8717" y="472"/>
                    <a:pt x="8915" y="472"/>
                  </a:cubicBezTo>
                  <a:cubicBezTo>
                    <a:pt x="8933" y="472"/>
                    <a:pt x="8951" y="473"/>
                    <a:pt x="8969" y="474"/>
                  </a:cubicBezTo>
                  <a:cubicBezTo>
                    <a:pt x="9186" y="483"/>
                    <a:pt x="9402" y="546"/>
                    <a:pt x="9564" y="690"/>
                  </a:cubicBezTo>
                  <a:lnTo>
                    <a:pt x="9582" y="699"/>
                  </a:lnTo>
                  <a:cubicBezTo>
                    <a:pt x="9600" y="708"/>
                    <a:pt x="9618" y="708"/>
                    <a:pt x="9636" y="708"/>
                  </a:cubicBezTo>
                  <a:cubicBezTo>
                    <a:pt x="12764" y="789"/>
                    <a:pt x="15883" y="1068"/>
                    <a:pt x="19011" y="1276"/>
                  </a:cubicBezTo>
                  <a:lnTo>
                    <a:pt x="28385" y="1934"/>
                  </a:lnTo>
                  <a:lnTo>
                    <a:pt x="47125" y="3241"/>
                  </a:lnTo>
                  <a:lnTo>
                    <a:pt x="84614" y="5873"/>
                  </a:lnTo>
                  <a:lnTo>
                    <a:pt x="84587" y="5873"/>
                  </a:lnTo>
                  <a:lnTo>
                    <a:pt x="87517" y="6702"/>
                  </a:lnTo>
                  <a:cubicBezTo>
                    <a:pt x="88003" y="6846"/>
                    <a:pt x="88490" y="6982"/>
                    <a:pt x="88986" y="7117"/>
                  </a:cubicBezTo>
                  <a:cubicBezTo>
                    <a:pt x="89473" y="7252"/>
                    <a:pt x="89959" y="7387"/>
                    <a:pt x="90455" y="7522"/>
                  </a:cubicBezTo>
                  <a:lnTo>
                    <a:pt x="91924" y="7919"/>
                  </a:lnTo>
                  <a:lnTo>
                    <a:pt x="93403" y="8307"/>
                  </a:lnTo>
                  <a:cubicBezTo>
                    <a:pt x="94178" y="8513"/>
                    <a:pt x="94948" y="8725"/>
                    <a:pt x="95712" y="8973"/>
                  </a:cubicBezTo>
                  <a:lnTo>
                    <a:pt x="95712" y="8973"/>
                  </a:lnTo>
                  <a:cubicBezTo>
                    <a:pt x="94921" y="9193"/>
                    <a:pt x="94126" y="9408"/>
                    <a:pt x="93331" y="9623"/>
                  </a:cubicBezTo>
                  <a:cubicBezTo>
                    <a:pt x="92835" y="9758"/>
                    <a:pt x="92330" y="9893"/>
                    <a:pt x="91834" y="10010"/>
                  </a:cubicBezTo>
                  <a:cubicBezTo>
                    <a:pt x="91321" y="10109"/>
                    <a:pt x="90816" y="10209"/>
                    <a:pt x="90311" y="10299"/>
                  </a:cubicBezTo>
                  <a:cubicBezTo>
                    <a:pt x="89292" y="10488"/>
                    <a:pt x="88265" y="10641"/>
                    <a:pt x="87246" y="10822"/>
                  </a:cubicBezTo>
                  <a:cubicBezTo>
                    <a:pt x="86231" y="10992"/>
                    <a:pt x="85224" y="11181"/>
                    <a:pt x="84209" y="11370"/>
                  </a:cubicBezTo>
                  <a:lnTo>
                    <a:pt x="84209" y="11370"/>
                  </a:lnTo>
                  <a:lnTo>
                    <a:pt x="46747" y="8811"/>
                  </a:lnTo>
                  <a:lnTo>
                    <a:pt x="27998" y="7522"/>
                  </a:lnTo>
                  <a:cubicBezTo>
                    <a:pt x="21751" y="7090"/>
                    <a:pt x="15495" y="6684"/>
                    <a:pt x="9258" y="6134"/>
                  </a:cubicBezTo>
                  <a:cubicBezTo>
                    <a:pt x="9250" y="6132"/>
                    <a:pt x="9242" y="6131"/>
                    <a:pt x="9234" y="6131"/>
                  </a:cubicBezTo>
                  <a:cubicBezTo>
                    <a:pt x="9216" y="6131"/>
                    <a:pt x="9198" y="6137"/>
                    <a:pt x="9186" y="6143"/>
                  </a:cubicBezTo>
                  <a:lnTo>
                    <a:pt x="9168" y="6143"/>
                  </a:lnTo>
                  <a:cubicBezTo>
                    <a:pt x="8978" y="6260"/>
                    <a:pt x="8762" y="6324"/>
                    <a:pt x="8555" y="6324"/>
                  </a:cubicBezTo>
                  <a:cubicBezTo>
                    <a:pt x="8347" y="6315"/>
                    <a:pt x="8140" y="6233"/>
                    <a:pt x="8005" y="6080"/>
                  </a:cubicBezTo>
                  <a:cubicBezTo>
                    <a:pt x="7987" y="6053"/>
                    <a:pt x="7951" y="6035"/>
                    <a:pt x="7906" y="6035"/>
                  </a:cubicBezTo>
                  <a:lnTo>
                    <a:pt x="7834" y="6044"/>
                  </a:lnTo>
                  <a:cubicBezTo>
                    <a:pt x="7655" y="6153"/>
                    <a:pt x="7450" y="6201"/>
                    <a:pt x="7242" y="6201"/>
                  </a:cubicBezTo>
                  <a:cubicBezTo>
                    <a:pt x="7208" y="6201"/>
                    <a:pt x="7174" y="6200"/>
                    <a:pt x="7140" y="6197"/>
                  </a:cubicBezTo>
                  <a:cubicBezTo>
                    <a:pt x="7022" y="6188"/>
                    <a:pt x="6905" y="6161"/>
                    <a:pt x="6797" y="6116"/>
                  </a:cubicBezTo>
                  <a:cubicBezTo>
                    <a:pt x="6680" y="6080"/>
                    <a:pt x="6581" y="6026"/>
                    <a:pt x="6482" y="5954"/>
                  </a:cubicBezTo>
                  <a:lnTo>
                    <a:pt x="6464" y="5945"/>
                  </a:lnTo>
                  <a:cubicBezTo>
                    <a:pt x="6446" y="5927"/>
                    <a:pt x="6423" y="5918"/>
                    <a:pt x="6400" y="5918"/>
                  </a:cubicBezTo>
                  <a:cubicBezTo>
                    <a:pt x="6378" y="5918"/>
                    <a:pt x="6355" y="5927"/>
                    <a:pt x="6337" y="5945"/>
                  </a:cubicBezTo>
                  <a:cubicBezTo>
                    <a:pt x="6172" y="6073"/>
                    <a:pt x="5962" y="6132"/>
                    <a:pt x="5750" y="6132"/>
                  </a:cubicBezTo>
                  <a:cubicBezTo>
                    <a:pt x="5708" y="6132"/>
                    <a:pt x="5667" y="6130"/>
                    <a:pt x="5625" y="6125"/>
                  </a:cubicBezTo>
                  <a:cubicBezTo>
                    <a:pt x="5499" y="6116"/>
                    <a:pt x="5373" y="6080"/>
                    <a:pt x="5256" y="6035"/>
                  </a:cubicBezTo>
                  <a:cubicBezTo>
                    <a:pt x="5183" y="6007"/>
                    <a:pt x="5110" y="5972"/>
                    <a:pt x="5042" y="5928"/>
                  </a:cubicBezTo>
                  <a:lnTo>
                    <a:pt x="5042" y="5928"/>
                  </a:lnTo>
                  <a:cubicBezTo>
                    <a:pt x="5040" y="5891"/>
                    <a:pt x="5040" y="5853"/>
                    <a:pt x="5039" y="5815"/>
                  </a:cubicBezTo>
                  <a:lnTo>
                    <a:pt x="5039" y="5815"/>
                  </a:lnTo>
                  <a:cubicBezTo>
                    <a:pt x="5047" y="5791"/>
                    <a:pt x="5051" y="5764"/>
                    <a:pt x="5048" y="5738"/>
                  </a:cubicBezTo>
                  <a:cubicBezTo>
                    <a:pt x="5048" y="5736"/>
                    <a:pt x="5048" y="5735"/>
                    <a:pt x="5048" y="5733"/>
                  </a:cubicBezTo>
                  <a:lnTo>
                    <a:pt x="5048" y="5733"/>
                  </a:lnTo>
                  <a:cubicBezTo>
                    <a:pt x="5048" y="5729"/>
                    <a:pt x="5047" y="5724"/>
                    <a:pt x="5046" y="5719"/>
                  </a:cubicBezTo>
                  <a:lnTo>
                    <a:pt x="5046" y="5719"/>
                  </a:lnTo>
                  <a:cubicBezTo>
                    <a:pt x="4949" y="4851"/>
                    <a:pt x="4959" y="3974"/>
                    <a:pt x="5012" y="3097"/>
                  </a:cubicBezTo>
                  <a:cubicBezTo>
                    <a:pt x="5075" y="2213"/>
                    <a:pt x="5193" y="1330"/>
                    <a:pt x="5409" y="474"/>
                  </a:cubicBezTo>
                  <a:cubicBezTo>
                    <a:pt x="5409" y="465"/>
                    <a:pt x="5418" y="447"/>
                    <a:pt x="5418" y="438"/>
                  </a:cubicBezTo>
                  <a:cubicBezTo>
                    <a:pt x="5418" y="428"/>
                    <a:pt x="5417" y="418"/>
                    <a:pt x="5416" y="408"/>
                  </a:cubicBezTo>
                  <a:lnTo>
                    <a:pt x="5416" y="408"/>
                  </a:lnTo>
                  <a:cubicBezTo>
                    <a:pt x="5420" y="381"/>
                    <a:pt x="5424" y="352"/>
                    <a:pt x="5429" y="324"/>
                  </a:cubicBezTo>
                  <a:lnTo>
                    <a:pt x="5429" y="324"/>
                  </a:lnTo>
                  <a:cubicBezTo>
                    <a:pt x="5503" y="283"/>
                    <a:pt x="5580" y="250"/>
                    <a:pt x="5661" y="221"/>
                  </a:cubicBezTo>
                  <a:cubicBezTo>
                    <a:pt x="5787" y="185"/>
                    <a:pt x="5914" y="167"/>
                    <a:pt x="6040" y="167"/>
                  </a:cubicBezTo>
                  <a:close/>
                  <a:moveTo>
                    <a:pt x="5907" y="1"/>
                  </a:moveTo>
                  <a:cubicBezTo>
                    <a:pt x="5814" y="1"/>
                    <a:pt x="5721" y="5"/>
                    <a:pt x="5625" y="5"/>
                  </a:cubicBezTo>
                  <a:cubicBezTo>
                    <a:pt x="5509" y="12"/>
                    <a:pt x="5398" y="25"/>
                    <a:pt x="5279" y="25"/>
                  </a:cubicBezTo>
                  <a:cubicBezTo>
                    <a:pt x="5250" y="25"/>
                    <a:pt x="5222" y="25"/>
                    <a:pt x="5193" y="23"/>
                  </a:cubicBezTo>
                  <a:cubicBezTo>
                    <a:pt x="5166" y="23"/>
                    <a:pt x="5129" y="41"/>
                    <a:pt x="5111" y="77"/>
                  </a:cubicBezTo>
                  <a:lnTo>
                    <a:pt x="5066" y="167"/>
                  </a:lnTo>
                  <a:cubicBezTo>
                    <a:pt x="5061" y="193"/>
                    <a:pt x="5056" y="217"/>
                    <a:pt x="5051" y="242"/>
                  </a:cubicBezTo>
                  <a:lnTo>
                    <a:pt x="5051" y="242"/>
                  </a:lnTo>
                  <a:lnTo>
                    <a:pt x="3642" y="194"/>
                  </a:lnTo>
                  <a:lnTo>
                    <a:pt x="2849" y="167"/>
                  </a:lnTo>
                  <a:cubicBezTo>
                    <a:pt x="2812" y="164"/>
                    <a:pt x="2773" y="163"/>
                    <a:pt x="2732" y="163"/>
                  </a:cubicBezTo>
                  <a:cubicBezTo>
                    <a:pt x="2635" y="163"/>
                    <a:pt x="2530" y="170"/>
                    <a:pt x="2434" y="176"/>
                  </a:cubicBezTo>
                  <a:cubicBezTo>
                    <a:pt x="2299" y="194"/>
                    <a:pt x="2164" y="212"/>
                    <a:pt x="2020" y="239"/>
                  </a:cubicBezTo>
                  <a:cubicBezTo>
                    <a:pt x="1749" y="293"/>
                    <a:pt x="1479" y="383"/>
                    <a:pt x="1217" y="528"/>
                  </a:cubicBezTo>
                  <a:cubicBezTo>
                    <a:pt x="965" y="681"/>
                    <a:pt x="740" y="879"/>
                    <a:pt x="568" y="1114"/>
                  </a:cubicBezTo>
                  <a:cubicBezTo>
                    <a:pt x="208" y="1600"/>
                    <a:pt x="82" y="2195"/>
                    <a:pt x="46" y="2736"/>
                  </a:cubicBezTo>
                  <a:cubicBezTo>
                    <a:pt x="1" y="3286"/>
                    <a:pt x="64" y="3890"/>
                    <a:pt x="343" y="4413"/>
                  </a:cubicBezTo>
                  <a:cubicBezTo>
                    <a:pt x="487" y="4674"/>
                    <a:pt x="686" y="4899"/>
                    <a:pt x="920" y="5080"/>
                  </a:cubicBezTo>
                  <a:cubicBezTo>
                    <a:pt x="1145" y="5260"/>
                    <a:pt x="1407" y="5386"/>
                    <a:pt x="1668" y="5476"/>
                  </a:cubicBezTo>
                  <a:cubicBezTo>
                    <a:pt x="1794" y="5521"/>
                    <a:pt x="1930" y="5557"/>
                    <a:pt x="2065" y="5593"/>
                  </a:cubicBezTo>
                  <a:cubicBezTo>
                    <a:pt x="2128" y="5611"/>
                    <a:pt x="2200" y="5620"/>
                    <a:pt x="2272" y="5639"/>
                  </a:cubicBezTo>
                  <a:cubicBezTo>
                    <a:pt x="2335" y="5648"/>
                    <a:pt x="2398" y="5648"/>
                    <a:pt x="2470" y="5657"/>
                  </a:cubicBezTo>
                  <a:cubicBezTo>
                    <a:pt x="2732" y="5684"/>
                    <a:pt x="2993" y="5720"/>
                    <a:pt x="3255" y="5756"/>
                  </a:cubicBezTo>
                  <a:cubicBezTo>
                    <a:pt x="3723" y="5827"/>
                    <a:pt x="4184" y="5885"/>
                    <a:pt x="4651" y="5928"/>
                  </a:cubicBezTo>
                  <a:lnTo>
                    <a:pt x="4651" y="5928"/>
                  </a:lnTo>
                  <a:cubicBezTo>
                    <a:pt x="4651" y="5964"/>
                    <a:pt x="4654" y="6000"/>
                    <a:pt x="4661" y="6035"/>
                  </a:cubicBezTo>
                  <a:lnTo>
                    <a:pt x="4661" y="6080"/>
                  </a:lnTo>
                  <a:cubicBezTo>
                    <a:pt x="4670" y="6143"/>
                    <a:pt x="4715" y="6188"/>
                    <a:pt x="4778" y="6197"/>
                  </a:cubicBezTo>
                  <a:cubicBezTo>
                    <a:pt x="4922" y="6215"/>
                    <a:pt x="5057" y="6242"/>
                    <a:pt x="5193" y="6260"/>
                  </a:cubicBezTo>
                  <a:cubicBezTo>
                    <a:pt x="5337" y="6279"/>
                    <a:pt x="5472" y="6297"/>
                    <a:pt x="5607" y="6306"/>
                  </a:cubicBezTo>
                  <a:cubicBezTo>
                    <a:pt x="5742" y="6315"/>
                    <a:pt x="5887" y="6324"/>
                    <a:pt x="6022" y="6324"/>
                  </a:cubicBezTo>
                  <a:cubicBezTo>
                    <a:pt x="6133" y="6324"/>
                    <a:pt x="6243" y="6318"/>
                    <a:pt x="6358" y="6316"/>
                  </a:cubicBezTo>
                  <a:lnTo>
                    <a:pt x="6358" y="6316"/>
                  </a:lnTo>
                  <a:cubicBezTo>
                    <a:pt x="6479" y="6347"/>
                    <a:pt x="6594" y="6371"/>
                    <a:pt x="6716" y="6396"/>
                  </a:cubicBezTo>
                  <a:cubicBezTo>
                    <a:pt x="6851" y="6423"/>
                    <a:pt x="6986" y="6441"/>
                    <a:pt x="7122" y="6450"/>
                  </a:cubicBezTo>
                  <a:cubicBezTo>
                    <a:pt x="7185" y="6454"/>
                    <a:pt x="7247" y="6456"/>
                    <a:pt x="7308" y="6456"/>
                  </a:cubicBezTo>
                  <a:cubicBezTo>
                    <a:pt x="7485" y="6456"/>
                    <a:pt x="7658" y="6441"/>
                    <a:pt x="7841" y="6424"/>
                  </a:cubicBezTo>
                  <a:lnTo>
                    <a:pt x="7841" y="6424"/>
                  </a:lnTo>
                  <a:cubicBezTo>
                    <a:pt x="8064" y="6538"/>
                    <a:pt x="8301" y="6612"/>
                    <a:pt x="8546" y="6612"/>
                  </a:cubicBezTo>
                  <a:cubicBezTo>
                    <a:pt x="8578" y="6614"/>
                    <a:pt x="8609" y="6615"/>
                    <a:pt x="8641" y="6615"/>
                  </a:cubicBezTo>
                  <a:cubicBezTo>
                    <a:pt x="8860" y="6615"/>
                    <a:pt x="9068" y="6567"/>
                    <a:pt x="9276" y="6515"/>
                  </a:cubicBezTo>
                  <a:lnTo>
                    <a:pt x="9276" y="6515"/>
                  </a:lnTo>
                  <a:cubicBezTo>
                    <a:pt x="15516" y="6831"/>
                    <a:pt x="21748" y="7298"/>
                    <a:pt x="27980" y="7730"/>
                  </a:cubicBezTo>
                  <a:lnTo>
                    <a:pt x="46729" y="9037"/>
                  </a:lnTo>
                  <a:lnTo>
                    <a:pt x="84218" y="11678"/>
                  </a:lnTo>
                  <a:lnTo>
                    <a:pt x="84254" y="11678"/>
                  </a:lnTo>
                  <a:cubicBezTo>
                    <a:pt x="85272" y="11489"/>
                    <a:pt x="86291" y="11308"/>
                    <a:pt x="87309" y="11110"/>
                  </a:cubicBezTo>
                  <a:cubicBezTo>
                    <a:pt x="88328" y="10921"/>
                    <a:pt x="89337" y="10704"/>
                    <a:pt x="90356" y="10515"/>
                  </a:cubicBezTo>
                  <a:cubicBezTo>
                    <a:pt x="90861" y="10416"/>
                    <a:pt x="91375" y="10335"/>
                    <a:pt x="91879" y="10245"/>
                  </a:cubicBezTo>
                  <a:cubicBezTo>
                    <a:pt x="92384" y="10127"/>
                    <a:pt x="92889" y="10001"/>
                    <a:pt x="93394" y="9875"/>
                  </a:cubicBezTo>
                  <a:cubicBezTo>
                    <a:pt x="94403" y="9641"/>
                    <a:pt x="95404" y="9397"/>
                    <a:pt x="96422" y="9181"/>
                  </a:cubicBezTo>
                  <a:lnTo>
                    <a:pt x="96431" y="9172"/>
                  </a:lnTo>
                  <a:cubicBezTo>
                    <a:pt x="96504" y="9163"/>
                    <a:pt x="96558" y="9100"/>
                    <a:pt x="96576" y="9028"/>
                  </a:cubicBezTo>
                  <a:cubicBezTo>
                    <a:pt x="96594" y="8920"/>
                    <a:pt x="96522" y="8820"/>
                    <a:pt x="96422" y="8802"/>
                  </a:cubicBezTo>
                  <a:cubicBezTo>
                    <a:pt x="95422" y="8613"/>
                    <a:pt x="94439" y="8361"/>
                    <a:pt x="93457" y="8090"/>
                  </a:cubicBezTo>
                  <a:cubicBezTo>
                    <a:pt x="92970" y="7955"/>
                    <a:pt x="92474" y="7829"/>
                    <a:pt x="91988" y="7685"/>
                  </a:cubicBezTo>
                  <a:lnTo>
                    <a:pt x="90527" y="7252"/>
                  </a:lnTo>
                  <a:cubicBezTo>
                    <a:pt x="90041" y="7099"/>
                    <a:pt x="89554" y="6955"/>
                    <a:pt x="89067" y="6819"/>
                  </a:cubicBezTo>
                  <a:cubicBezTo>
                    <a:pt x="88580" y="6675"/>
                    <a:pt x="88094" y="6531"/>
                    <a:pt x="87607" y="6396"/>
                  </a:cubicBezTo>
                  <a:lnTo>
                    <a:pt x="84668" y="5566"/>
                  </a:lnTo>
                  <a:cubicBezTo>
                    <a:pt x="84659" y="5557"/>
                    <a:pt x="84650" y="5557"/>
                    <a:pt x="84641" y="5557"/>
                  </a:cubicBezTo>
                  <a:lnTo>
                    <a:pt x="47143" y="2988"/>
                  </a:lnTo>
                  <a:lnTo>
                    <a:pt x="28403" y="1708"/>
                  </a:lnTo>
                  <a:lnTo>
                    <a:pt x="19029" y="1059"/>
                  </a:lnTo>
                  <a:cubicBezTo>
                    <a:pt x="15901" y="834"/>
                    <a:pt x="12773" y="672"/>
                    <a:pt x="9663" y="320"/>
                  </a:cubicBezTo>
                  <a:lnTo>
                    <a:pt x="9663" y="320"/>
                  </a:lnTo>
                  <a:lnTo>
                    <a:pt x="9727" y="338"/>
                  </a:lnTo>
                  <a:cubicBezTo>
                    <a:pt x="9474" y="293"/>
                    <a:pt x="9231" y="248"/>
                    <a:pt x="8987" y="239"/>
                  </a:cubicBezTo>
                  <a:cubicBezTo>
                    <a:pt x="8898" y="233"/>
                    <a:pt x="8808" y="231"/>
                    <a:pt x="8717" y="231"/>
                  </a:cubicBezTo>
                  <a:cubicBezTo>
                    <a:pt x="8618" y="231"/>
                    <a:pt x="8519" y="233"/>
                    <a:pt x="8419" y="233"/>
                  </a:cubicBezTo>
                  <a:cubicBezTo>
                    <a:pt x="8391" y="233"/>
                    <a:pt x="8363" y="233"/>
                    <a:pt x="8335" y="232"/>
                  </a:cubicBezTo>
                  <a:lnTo>
                    <a:pt x="8335" y="232"/>
                  </a:lnTo>
                  <a:cubicBezTo>
                    <a:pt x="8081" y="150"/>
                    <a:pt x="7827" y="85"/>
                    <a:pt x="7572" y="68"/>
                  </a:cubicBezTo>
                  <a:cubicBezTo>
                    <a:pt x="7534" y="66"/>
                    <a:pt x="7496" y="64"/>
                    <a:pt x="7458" y="64"/>
                  </a:cubicBezTo>
                  <a:cubicBezTo>
                    <a:pt x="7355" y="64"/>
                    <a:pt x="7254" y="73"/>
                    <a:pt x="7149" y="86"/>
                  </a:cubicBezTo>
                  <a:cubicBezTo>
                    <a:pt x="7039" y="93"/>
                    <a:pt x="6930" y="112"/>
                    <a:pt x="6811" y="129"/>
                  </a:cubicBezTo>
                  <a:lnTo>
                    <a:pt x="6811" y="129"/>
                  </a:lnTo>
                  <a:cubicBezTo>
                    <a:pt x="6696" y="97"/>
                    <a:pt x="6584" y="71"/>
                    <a:pt x="6473" y="50"/>
                  </a:cubicBezTo>
                  <a:cubicBezTo>
                    <a:pt x="6328" y="23"/>
                    <a:pt x="6184" y="5"/>
                    <a:pt x="6049" y="5"/>
                  </a:cubicBezTo>
                  <a:cubicBezTo>
                    <a:pt x="6001" y="2"/>
                    <a:pt x="5954" y="1"/>
                    <a:pt x="59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2"/>
            <p:cNvSpPr/>
            <p:nvPr/>
          </p:nvSpPr>
          <p:spPr>
            <a:xfrm>
              <a:off x="2297125" y="3977050"/>
              <a:ext cx="10375" cy="58250"/>
            </a:xfrm>
            <a:custGeom>
              <a:rect b="b" l="l" r="r" t="t"/>
              <a:pathLst>
                <a:path extrusionOk="0" h="2330" w="415">
                  <a:moveTo>
                    <a:pt x="214" y="0"/>
                  </a:moveTo>
                  <a:cubicBezTo>
                    <a:pt x="203" y="0"/>
                    <a:pt x="192" y="1"/>
                    <a:pt x="180" y="3"/>
                  </a:cubicBezTo>
                  <a:cubicBezTo>
                    <a:pt x="72" y="12"/>
                    <a:pt x="0" y="111"/>
                    <a:pt x="18" y="219"/>
                  </a:cubicBezTo>
                  <a:cubicBezTo>
                    <a:pt x="63" y="535"/>
                    <a:pt x="63" y="850"/>
                    <a:pt x="63" y="1175"/>
                  </a:cubicBezTo>
                  <a:cubicBezTo>
                    <a:pt x="54" y="1490"/>
                    <a:pt x="45" y="1806"/>
                    <a:pt x="18" y="2121"/>
                  </a:cubicBezTo>
                  <a:cubicBezTo>
                    <a:pt x="18" y="2130"/>
                    <a:pt x="18" y="2139"/>
                    <a:pt x="18" y="2157"/>
                  </a:cubicBezTo>
                  <a:cubicBezTo>
                    <a:pt x="27" y="2251"/>
                    <a:pt x="116" y="2329"/>
                    <a:pt x="218" y="2329"/>
                  </a:cubicBezTo>
                  <a:cubicBezTo>
                    <a:pt x="223" y="2329"/>
                    <a:pt x="229" y="2329"/>
                    <a:pt x="234" y="2329"/>
                  </a:cubicBezTo>
                  <a:cubicBezTo>
                    <a:pt x="343" y="2320"/>
                    <a:pt x="415" y="2229"/>
                    <a:pt x="406" y="2121"/>
                  </a:cubicBezTo>
                  <a:lnTo>
                    <a:pt x="406" y="2103"/>
                  </a:lnTo>
                  <a:cubicBezTo>
                    <a:pt x="379" y="1797"/>
                    <a:pt x="370" y="1481"/>
                    <a:pt x="361" y="1166"/>
                  </a:cubicBezTo>
                  <a:cubicBezTo>
                    <a:pt x="361" y="859"/>
                    <a:pt x="361" y="544"/>
                    <a:pt x="406" y="228"/>
                  </a:cubicBezTo>
                  <a:lnTo>
                    <a:pt x="406" y="219"/>
                  </a:lnTo>
                  <a:cubicBezTo>
                    <a:pt x="406" y="201"/>
                    <a:pt x="406" y="183"/>
                    <a:pt x="406" y="165"/>
                  </a:cubicBezTo>
                  <a:cubicBezTo>
                    <a:pt x="390" y="68"/>
                    <a:pt x="308" y="0"/>
                    <a:pt x="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2"/>
            <p:cNvSpPr/>
            <p:nvPr/>
          </p:nvSpPr>
          <p:spPr>
            <a:xfrm>
              <a:off x="2334525" y="3993050"/>
              <a:ext cx="10850" cy="45625"/>
            </a:xfrm>
            <a:custGeom>
              <a:rect b="b" l="l" r="r" t="t"/>
              <a:pathLst>
                <a:path extrusionOk="0" h="1825" w="434">
                  <a:moveTo>
                    <a:pt x="211" y="0"/>
                  </a:moveTo>
                  <a:cubicBezTo>
                    <a:pt x="201" y="0"/>
                    <a:pt x="191" y="1"/>
                    <a:pt x="181" y="3"/>
                  </a:cubicBezTo>
                  <a:cubicBezTo>
                    <a:pt x="73" y="21"/>
                    <a:pt x="0" y="120"/>
                    <a:pt x="9" y="228"/>
                  </a:cubicBezTo>
                  <a:cubicBezTo>
                    <a:pt x="45" y="454"/>
                    <a:pt x="55" y="679"/>
                    <a:pt x="55" y="904"/>
                  </a:cubicBezTo>
                  <a:cubicBezTo>
                    <a:pt x="64" y="1130"/>
                    <a:pt x="64" y="1355"/>
                    <a:pt x="18" y="1589"/>
                  </a:cubicBezTo>
                  <a:cubicBezTo>
                    <a:pt x="9" y="1616"/>
                    <a:pt x="9" y="1653"/>
                    <a:pt x="18" y="1680"/>
                  </a:cubicBezTo>
                  <a:cubicBezTo>
                    <a:pt x="48" y="1767"/>
                    <a:pt x="124" y="1825"/>
                    <a:pt x="209" y="1825"/>
                  </a:cubicBezTo>
                  <a:cubicBezTo>
                    <a:pt x="229" y="1825"/>
                    <a:pt x="250" y="1822"/>
                    <a:pt x="271" y="1815"/>
                  </a:cubicBezTo>
                  <a:cubicBezTo>
                    <a:pt x="370" y="1788"/>
                    <a:pt x="433" y="1671"/>
                    <a:pt x="406" y="1571"/>
                  </a:cubicBezTo>
                  <a:cubicBezTo>
                    <a:pt x="343" y="1346"/>
                    <a:pt x="325" y="1130"/>
                    <a:pt x="325" y="904"/>
                  </a:cubicBezTo>
                  <a:cubicBezTo>
                    <a:pt x="334" y="679"/>
                    <a:pt x="352" y="463"/>
                    <a:pt x="397" y="246"/>
                  </a:cubicBezTo>
                  <a:cubicBezTo>
                    <a:pt x="406" y="219"/>
                    <a:pt x="406" y="192"/>
                    <a:pt x="406" y="174"/>
                  </a:cubicBezTo>
                  <a:cubicBezTo>
                    <a:pt x="390" y="76"/>
                    <a:pt x="307" y="0"/>
                    <a:pt x="211" y="0"/>
                  </a:cubicBezTo>
                  <a:close/>
                </a:path>
              </a:pathLst>
            </a:custGeom>
            <a:solidFill>
              <a:srgbClr val="42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2"/>
            <p:cNvSpPr/>
            <p:nvPr/>
          </p:nvSpPr>
          <p:spPr>
            <a:xfrm>
              <a:off x="2368775" y="3930000"/>
              <a:ext cx="1895650" cy="136475"/>
            </a:xfrm>
            <a:custGeom>
              <a:rect b="b" l="l" r="r" t="t"/>
              <a:pathLst>
                <a:path extrusionOk="0" h="5459" w="75826">
                  <a:moveTo>
                    <a:pt x="334" y="0"/>
                  </a:moveTo>
                  <a:cubicBezTo>
                    <a:pt x="234" y="0"/>
                    <a:pt x="153" y="70"/>
                    <a:pt x="145" y="163"/>
                  </a:cubicBezTo>
                  <a:lnTo>
                    <a:pt x="145" y="172"/>
                  </a:lnTo>
                  <a:cubicBezTo>
                    <a:pt x="154" y="848"/>
                    <a:pt x="91" y="1515"/>
                    <a:pt x="64" y="2191"/>
                  </a:cubicBezTo>
                  <a:cubicBezTo>
                    <a:pt x="46" y="2525"/>
                    <a:pt x="37" y="2859"/>
                    <a:pt x="28" y="3192"/>
                  </a:cubicBezTo>
                  <a:lnTo>
                    <a:pt x="1" y="4202"/>
                  </a:lnTo>
                  <a:cubicBezTo>
                    <a:pt x="1" y="4211"/>
                    <a:pt x="1" y="4220"/>
                    <a:pt x="1" y="4229"/>
                  </a:cubicBezTo>
                  <a:cubicBezTo>
                    <a:pt x="9" y="4331"/>
                    <a:pt x="98" y="4401"/>
                    <a:pt x="199" y="4401"/>
                  </a:cubicBezTo>
                  <a:cubicBezTo>
                    <a:pt x="205" y="4401"/>
                    <a:pt x="211" y="4400"/>
                    <a:pt x="217" y="4400"/>
                  </a:cubicBezTo>
                  <a:cubicBezTo>
                    <a:pt x="325" y="4391"/>
                    <a:pt x="397" y="4292"/>
                    <a:pt x="388" y="4184"/>
                  </a:cubicBezTo>
                  <a:cubicBezTo>
                    <a:pt x="352" y="3850"/>
                    <a:pt x="325" y="3526"/>
                    <a:pt x="316" y="3192"/>
                  </a:cubicBezTo>
                  <a:cubicBezTo>
                    <a:pt x="307" y="2859"/>
                    <a:pt x="307" y="2525"/>
                    <a:pt x="316" y="2191"/>
                  </a:cubicBezTo>
                  <a:cubicBezTo>
                    <a:pt x="332" y="1593"/>
                    <a:pt x="356" y="988"/>
                    <a:pt x="482" y="395"/>
                  </a:cubicBezTo>
                  <a:lnTo>
                    <a:pt x="482" y="395"/>
                  </a:lnTo>
                  <a:cubicBezTo>
                    <a:pt x="3476" y="513"/>
                    <a:pt x="6462" y="726"/>
                    <a:pt x="9447" y="930"/>
                  </a:cubicBezTo>
                  <a:lnTo>
                    <a:pt x="18569" y="1552"/>
                  </a:lnTo>
                  <a:lnTo>
                    <a:pt x="36804" y="2804"/>
                  </a:lnTo>
                  <a:lnTo>
                    <a:pt x="55039" y="4075"/>
                  </a:lnTo>
                  <a:lnTo>
                    <a:pt x="64162" y="4715"/>
                  </a:lnTo>
                  <a:lnTo>
                    <a:pt x="68714" y="5031"/>
                  </a:lnTo>
                  <a:lnTo>
                    <a:pt x="70994" y="5193"/>
                  </a:lnTo>
                  <a:cubicBezTo>
                    <a:pt x="71760" y="5256"/>
                    <a:pt x="72517" y="5265"/>
                    <a:pt x="73275" y="5446"/>
                  </a:cubicBezTo>
                  <a:lnTo>
                    <a:pt x="73284" y="5455"/>
                  </a:lnTo>
                  <a:cubicBezTo>
                    <a:pt x="73296" y="5457"/>
                    <a:pt x="73307" y="5458"/>
                    <a:pt x="73319" y="5458"/>
                  </a:cubicBezTo>
                  <a:cubicBezTo>
                    <a:pt x="73385" y="5458"/>
                    <a:pt x="73440" y="5416"/>
                    <a:pt x="73455" y="5346"/>
                  </a:cubicBezTo>
                  <a:cubicBezTo>
                    <a:pt x="73473" y="5274"/>
                    <a:pt x="73545" y="5175"/>
                    <a:pt x="73617" y="5094"/>
                  </a:cubicBezTo>
                  <a:cubicBezTo>
                    <a:pt x="73689" y="5013"/>
                    <a:pt x="73770" y="4932"/>
                    <a:pt x="73861" y="4851"/>
                  </a:cubicBezTo>
                  <a:cubicBezTo>
                    <a:pt x="74041" y="4706"/>
                    <a:pt x="74239" y="4571"/>
                    <a:pt x="74428" y="4436"/>
                  </a:cubicBezTo>
                  <a:cubicBezTo>
                    <a:pt x="74627" y="4301"/>
                    <a:pt x="74825" y="4175"/>
                    <a:pt x="75032" y="4057"/>
                  </a:cubicBezTo>
                  <a:cubicBezTo>
                    <a:pt x="75240" y="3949"/>
                    <a:pt x="75456" y="3841"/>
                    <a:pt x="75681" y="3751"/>
                  </a:cubicBezTo>
                  <a:cubicBezTo>
                    <a:pt x="75699" y="3742"/>
                    <a:pt x="75717" y="3733"/>
                    <a:pt x="75735" y="3715"/>
                  </a:cubicBezTo>
                  <a:cubicBezTo>
                    <a:pt x="75817" y="3643"/>
                    <a:pt x="75826" y="3517"/>
                    <a:pt x="75753" y="3435"/>
                  </a:cubicBezTo>
                  <a:cubicBezTo>
                    <a:pt x="75714" y="3391"/>
                    <a:pt x="75659" y="3368"/>
                    <a:pt x="75604" y="3368"/>
                  </a:cubicBezTo>
                  <a:cubicBezTo>
                    <a:pt x="75557" y="3368"/>
                    <a:pt x="75511" y="3384"/>
                    <a:pt x="75474" y="3417"/>
                  </a:cubicBezTo>
                  <a:cubicBezTo>
                    <a:pt x="75294" y="3580"/>
                    <a:pt x="75104" y="3733"/>
                    <a:pt x="74915" y="3868"/>
                  </a:cubicBezTo>
                  <a:cubicBezTo>
                    <a:pt x="74726" y="4012"/>
                    <a:pt x="74528" y="4148"/>
                    <a:pt x="74329" y="4283"/>
                  </a:cubicBezTo>
                  <a:lnTo>
                    <a:pt x="73725" y="4670"/>
                  </a:lnTo>
                  <a:cubicBezTo>
                    <a:pt x="73617" y="4733"/>
                    <a:pt x="73518" y="4806"/>
                    <a:pt x="73419" y="4878"/>
                  </a:cubicBezTo>
                  <a:cubicBezTo>
                    <a:pt x="73347" y="4937"/>
                    <a:pt x="73270" y="4991"/>
                    <a:pt x="73195" y="5068"/>
                  </a:cubicBezTo>
                  <a:lnTo>
                    <a:pt x="73195" y="5068"/>
                  </a:lnTo>
                  <a:cubicBezTo>
                    <a:pt x="73017" y="5083"/>
                    <a:pt x="72839" y="5089"/>
                    <a:pt x="72662" y="5089"/>
                  </a:cubicBezTo>
                  <a:cubicBezTo>
                    <a:pt x="72107" y="5089"/>
                    <a:pt x="71560" y="5030"/>
                    <a:pt x="71012" y="5004"/>
                  </a:cubicBezTo>
                  <a:lnTo>
                    <a:pt x="68732" y="4842"/>
                  </a:lnTo>
                  <a:lnTo>
                    <a:pt x="64171" y="4535"/>
                  </a:lnTo>
                  <a:lnTo>
                    <a:pt x="55048" y="3904"/>
                  </a:lnTo>
                  <a:lnTo>
                    <a:pt x="36813" y="2651"/>
                  </a:lnTo>
                  <a:lnTo>
                    <a:pt x="18578" y="1371"/>
                  </a:lnTo>
                  <a:lnTo>
                    <a:pt x="9456" y="731"/>
                  </a:lnTo>
                  <a:cubicBezTo>
                    <a:pt x="6418" y="515"/>
                    <a:pt x="3381" y="308"/>
                    <a:pt x="352" y="1"/>
                  </a:cubicBezTo>
                  <a:cubicBezTo>
                    <a:pt x="346" y="1"/>
                    <a:pt x="340"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2"/>
            <p:cNvSpPr/>
            <p:nvPr/>
          </p:nvSpPr>
          <p:spPr>
            <a:xfrm>
              <a:off x="4430700" y="4072425"/>
              <a:ext cx="13325" cy="57275"/>
            </a:xfrm>
            <a:custGeom>
              <a:rect b="b" l="l" r="r" t="t"/>
              <a:pathLst>
                <a:path extrusionOk="0" fill="none" h="2291" w="533">
                  <a:moveTo>
                    <a:pt x="533" y="1"/>
                  </a:moveTo>
                  <a:cubicBezTo>
                    <a:pt x="46" y="902"/>
                    <a:pt x="1" y="1668"/>
                    <a:pt x="397" y="2290"/>
                  </a:cubicBezTo>
                </a:path>
              </a:pathLst>
            </a:custGeom>
            <a:noFill/>
            <a:ln cap="rnd" cmpd="sng" w="97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2"/>
            <p:cNvSpPr/>
            <p:nvPr/>
          </p:nvSpPr>
          <p:spPr>
            <a:xfrm>
              <a:off x="4195450" y="4056625"/>
              <a:ext cx="126900" cy="115300"/>
            </a:xfrm>
            <a:custGeom>
              <a:rect b="b" l="l" r="r" t="t"/>
              <a:pathLst>
                <a:path extrusionOk="0" h="4612" w="5076">
                  <a:moveTo>
                    <a:pt x="660" y="2885"/>
                  </a:moveTo>
                  <a:cubicBezTo>
                    <a:pt x="657" y="2892"/>
                    <a:pt x="655" y="2895"/>
                    <a:pt x="649" y="2895"/>
                  </a:cubicBezTo>
                  <a:cubicBezTo>
                    <a:pt x="653" y="2892"/>
                    <a:pt x="656" y="2888"/>
                    <a:pt x="660" y="2885"/>
                  </a:cubicBezTo>
                  <a:close/>
                  <a:moveTo>
                    <a:pt x="218" y="0"/>
                  </a:moveTo>
                  <a:cubicBezTo>
                    <a:pt x="177" y="0"/>
                    <a:pt x="136" y="12"/>
                    <a:pt x="99" y="38"/>
                  </a:cubicBezTo>
                  <a:cubicBezTo>
                    <a:pt x="18" y="101"/>
                    <a:pt x="0" y="218"/>
                    <a:pt x="63" y="308"/>
                  </a:cubicBezTo>
                  <a:cubicBezTo>
                    <a:pt x="126" y="381"/>
                    <a:pt x="190" y="408"/>
                    <a:pt x="244" y="444"/>
                  </a:cubicBezTo>
                  <a:cubicBezTo>
                    <a:pt x="298" y="471"/>
                    <a:pt x="343" y="489"/>
                    <a:pt x="397" y="516"/>
                  </a:cubicBezTo>
                  <a:cubicBezTo>
                    <a:pt x="496" y="552"/>
                    <a:pt x="604" y="588"/>
                    <a:pt x="703" y="624"/>
                  </a:cubicBezTo>
                  <a:lnTo>
                    <a:pt x="1289" y="804"/>
                  </a:lnTo>
                  <a:cubicBezTo>
                    <a:pt x="1686" y="921"/>
                    <a:pt x="2074" y="1048"/>
                    <a:pt x="2461" y="1183"/>
                  </a:cubicBezTo>
                  <a:cubicBezTo>
                    <a:pt x="2840" y="1318"/>
                    <a:pt x="3236" y="1453"/>
                    <a:pt x="3624" y="1588"/>
                  </a:cubicBezTo>
                  <a:cubicBezTo>
                    <a:pt x="3795" y="1643"/>
                    <a:pt x="3964" y="1697"/>
                    <a:pt x="4135" y="1750"/>
                  </a:cubicBezTo>
                  <a:lnTo>
                    <a:pt x="4135" y="1750"/>
                  </a:lnTo>
                  <a:cubicBezTo>
                    <a:pt x="4004" y="1784"/>
                    <a:pt x="3873" y="1817"/>
                    <a:pt x="3741" y="1850"/>
                  </a:cubicBezTo>
                  <a:lnTo>
                    <a:pt x="2668" y="2111"/>
                  </a:lnTo>
                  <a:lnTo>
                    <a:pt x="2137" y="2237"/>
                  </a:lnTo>
                  <a:cubicBezTo>
                    <a:pt x="1956" y="2282"/>
                    <a:pt x="1776" y="2309"/>
                    <a:pt x="1596" y="2355"/>
                  </a:cubicBezTo>
                  <a:cubicBezTo>
                    <a:pt x="1406" y="2391"/>
                    <a:pt x="1226" y="2445"/>
                    <a:pt x="1055" y="2508"/>
                  </a:cubicBezTo>
                  <a:cubicBezTo>
                    <a:pt x="875" y="2571"/>
                    <a:pt x="694" y="2643"/>
                    <a:pt x="541" y="2787"/>
                  </a:cubicBezTo>
                  <a:lnTo>
                    <a:pt x="550" y="2787"/>
                  </a:lnTo>
                  <a:cubicBezTo>
                    <a:pt x="541" y="2796"/>
                    <a:pt x="523" y="2814"/>
                    <a:pt x="523" y="2823"/>
                  </a:cubicBezTo>
                  <a:cubicBezTo>
                    <a:pt x="514" y="2850"/>
                    <a:pt x="523" y="2850"/>
                    <a:pt x="514" y="2859"/>
                  </a:cubicBezTo>
                  <a:cubicBezTo>
                    <a:pt x="514" y="2877"/>
                    <a:pt x="523" y="2886"/>
                    <a:pt x="523" y="2895"/>
                  </a:cubicBezTo>
                  <a:cubicBezTo>
                    <a:pt x="532" y="2913"/>
                    <a:pt x="541" y="2931"/>
                    <a:pt x="541" y="2940"/>
                  </a:cubicBezTo>
                  <a:cubicBezTo>
                    <a:pt x="559" y="2967"/>
                    <a:pt x="577" y="2986"/>
                    <a:pt x="586" y="3004"/>
                  </a:cubicBezTo>
                  <a:cubicBezTo>
                    <a:pt x="613" y="3040"/>
                    <a:pt x="649" y="3076"/>
                    <a:pt x="676" y="3112"/>
                  </a:cubicBezTo>
                  <a:cubicBezTo>
                    <a:pt x="739" y="3184"/>
                    <a:pt x="794" y="3247"/>
                    <a:pt x="857" y="3319"/>
                  </a:cubicBezTo>
                  <a:cubicBezTo>
                    <a:pt x="983" y="3445"/>
                    <a:pt x="1109" y="3571"/>
                    <a:pt x="1226" y="3707"/>
                  </a:cubicBezTo>
                  <a:cubicBezTo>
                    <a:pt x="1352" y="3833"/>
                    <a:pt x="1488" y="3959"/>
                    <a:pt x="1605" y="4094"/>
                  </a:cubicBezTo>
                  <a:lnTo>
                    <a:pt x="1794" y="4293"/>
                  </a:lnTo>
                  <a:cubicBezTo>
                    <a:pt x="1830" y="4329"/>
                    <a:pt x="1866" y="4365"/>
                    <a:pt x="1902" y="4401"/>
                  </a:cubicBezTo>
                  <a:cubicBezTo>
                    <a:pt x="1947" y="4437"/>
                    <a:pt x="1983" y="4473"/>
                    <a:pt x="2046" y="4509"/>
                  </a:cubicBezTo>
                  <a:lnTo>
                    <a:pt x="2173" y="4581"/>
                  </a:lnTo>
                  <a:cubicBezTo>
                    <a:pt x="2211" y="4600"/>
                    <a:pt x="2254" y="4611"/>
                    <a:pt x="2298" y="4611"/>
                  </a:cubicBezTo>
                  <a:cubicBezTo>
                    <a:pt x="2337" y="4611"/>
                    <a:pt x="2378" y="4602"/>
                    <a:pt x="2416" y="4581"/>
                  </a:cubicBezTo>
                  <a:cubicBezTo>
                    <a:pt x="2533" y="4509"/>
                    <a:pt x="2578" y="4356"/>
                    <a:pt x="2506" y="4238"/>
                  </a:cubicBezTo>
                  <a:cubicBezTo>
                    <a:pt x="2462" y="4157"/>
                    <a:pt x="2376" y="4111"/>
                    <a:pt x="2284" y="4111"/>
                  </a:cubicBezTo>
                  <a:cubicBezTo>
                    <a:pt x="2244" y="4111"/>
                    <a:pt x="2202" y="4120"/>
                    <a:pt x="2164" y="4139"/>
                  </a:cubicBezTo>
                  <a:cubicBezTo>
                    <a:pt x="2160" y="4146"/>
                    <a:pt x="2151" y="4149"/>
                    <a:pt x="2140" y="4149"/>
                  </a:cubicBezTo>
                  <a:cubicBezTo>
                    <a:pt x="2122" y="4149"/>
                    <a:pt x="2096" y="4141"/>
                    <a:pt x="2074" y="4130"/>
                  </a:cubicBezTo>
                  <a:cubicBezTo>
                    <a:pt x="2037" y="4121"/>
                    <a:pt x="2001" y="4103"/>
                    <a:pt x="1956" y="4085"/>
                  </a:cubicBezTo>
                  <a:cubicBezTo>
                    <a:pt x="1884" y="4049"/>
                    <a:pt x="1812" y="3995"/>
                    <a:pt x="1740" y="3941"/>
                  </a:cubicBezTo>
                  <a:cubicBezTo>
                    <a:pt x="1596" y="3842"/>
                    <a:pt x="1470" y="3716"/>
                    <a:pt x="1343" y="3589"/>
                  </a:cubicBezTo>
                  <a:cubicBezTo>
                    <a:pt x="1217" y="3463"/>
                    <a:pt x="1091" y="3337"/>
                    <a:pt x="965" y="3211"/>
                  </a:cubicBezTo>
                  <a:cubicBezTo>
                    <a:pt x="902" y="3148"/>
                    <a:pt x="848" y="3085"/>
                    <a:pt x="785" y="3013"/>
                  </a:cubicBezTo>
                  <a:cubicBezTo>
                    <a:pt x="757" y="2986"/>
                    <a:pt x="730" y="2949"/>
                    <a:pt x="703" y="2913"/>
                  </a:cubicBezTo>
                  <a:cubicBezTo>
                    <a:pt x="695" y="2896"/>
                    <a:pt x="686" y="2887"/>
                    <a:pt x="677" y="2870"/>
                  </a:cubicBezTo>
                  <a:lnTo>
                    <a:pt x="677" y="2870"/>
                  </a:lnTo>
                  <a:cubicBezTo>
                    <a:pt x="792" y="2769"/>
                    <a:pt x="950" y="2710"/>
                    <a:pt x="1100" y="2652"/>
                  </a:cubicBezTo>
                  <a:cubicBezTo>
                    <a:pt x="1271" y="2598"/>
                    <a:pt x="1452" y="2562"/>
                    <a:pt x="1632" y="2526"/>
                  </a:cubicBezTo>
                  <a:cubicBezTo>
                    <a:pt x="1803" y="2490"/>
                    <a:pt x="1992" y="2472"/>
                    <a:pt x="2173" y="2427"/>
                  </a:cubicBezTo>
                  <a:lnTo>
                    <a:pt x="2713" y="2328"/>
                  </a:lnTo>
                  <a:lnTo>
                    <a:pt x="3804" y="2120"/>
                  </a:lnTo>
                  <a:cubicBezTo>
                    <a:pt x="4165" y="2057"/>
                    <a:pt x="4534" y="1994"/>
                    <a:pt x="4895" y="1949"/>
                  </a:cubicBezTo>
                  <a:cubicBezTo>
                    <a:pt x="4985" y="1931"/>
                    <a:pt x="5048" y="1868"/>
                    <a:pt x="5057" y="1778"/>
                  </a:cubicBezTo>
                  <a:cubicBezTo>
                    <a:pt x="5075" y="1669"/>
                    <a:pt x="4994" y="1579"/>
                    <a:pt x="4895" y="1570"/>
                  </a:cubicBezTo>
                  <a:lnTo>
                    <a:pt x="4886" y="1570"/>
                  </a:lnTo>
                  <a:lnTo>
                    <a:pt x="4886" y="1561"/>
                  </a:lnTo>
                  <a:cubicBezTo>
                    <a:pt x="4489" y="1525"/>
                    <a:pt x="4093" y="1444"/>
                    <a:pt x="3696" y="1336"/>
                  </a:cubicBezTo>
                  <a:cubicBezTo>
                    <a:pt x="3299" y="1237"/>
                    <a:pt x="2921" y="1111"/>
                    <a:pt x="2533" y="975"/>
                  </a:cubicBezTo>
                  <a:cubicBezTo>
                    <a:pt x="2146" y="840"/>
                    <a:pt x="1758" y="705"/>
                    <a:pt x="1370" y="561"/>
                  </a:cubicBezTo>
                  <a:cubicBezTo>
                    <a:pt x="1181" y="489"/>
                    <a:pt x="992" y="417"/>
                    <a:pt x="812" y="335"/>
                  </a:cubicBezTo>
                  <a:cubicBezTo>
                    <a:pt x="712" y="290"/>
                    <a:pt x="631" y="254"/>
                    <a:pt x="541" y="200"/>
                  </a:cubicBezTo>
                  <a:cubicBezTo>
                    <a:pt x="505" y="182"/>
                    <a:pt x="460" y="155"/>
                    <a:pt x="433" y="128"/>
                  </a:cubicBezTo>
                  <a:cubicBezTo>
                    <a:pt x="397" y="110"/>
                    <a:pt x="370" y="74"/>
                    <a:pt x="370" y="74"/>
                  </a:cubicBezTo>
                  <a:cubicBezTo>
                    <a:pt x="332" y="26"/>
                    <a:pt x="276" y="0"/>
                    <a:pt x="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2"/>
            <p:cNvSpPr/>
            <p:nvPr/>
          </p:nvSpPr>
          <p:spPr>
            <a:xfrm>
              <a:off x="2368100" y="3995375"/>
              <a:ext cx="1847425" cy="137250"/>
            </a:xfrm>
            <a:custGeom>
              <a:rect b="b" l="l" r="r" t="t"/>
              <a:pathLst>
                <a:path extrusionOk="0" h="5490" w="73897">
                  <a:moveTo>
                    <a:pt x="208" y="0"/>
                  </a:moveTo>
                  <a:cubicBezTo>
                    <a:pt x="100" y="0"/>
                    <a:pt x="10" y="81"/>
                    <a:pt x="0" y="189"/>
                  </a:cubicBezTo>
                  <a:cubicBezTo>
                    <a:pt x="0" y="289"/>
                    <a:pt x="82" y="388"/>
                    <a:pt x="190" y="388"/>
                  </a:cubicBezTo>
                  <a:cubicBezTo>
                    <a:pt x="6319" y="694"/>
                    <a:pt x="12440" y="1136"/>
                    <a:pt x="18569" y="1560"/>
                  </a:cubicBezTo>
                  <a:lnTo>
                    <a:pt x="36940" y="2840"/>
                  </a:lnTo>
                  <a:lnTo>
                    <a:pt x="55310" y="4138"/>
                  </a:lnTo>
                  <a:lnTo>
                    <a:pt x="64495" y="4787"/>
                  </a:lnTo>
                  <a:lnTo>
                    <a:pt x="69092" y="5111"/>
                  </a:lnTo>
                  <a:lnTo>
                    <a:pt x="71382" y="5273"/>
                  </a:lnTo>
                  <a:cubicBezTo>
                    <a:pt x="72148" y="5327"/>
                    <a:pt x="72914" y="5381"/>
                    <a:pt x="73680" y="5490"/>
                  </a:cubicBezTo>
                  <a:lnTo>
                    <a:pt x="73698" y="5490"/>
                  </a:lnTo>
                  <a:cubicBezTo>
                    <a:pt x="73806" y="5490"/>
                    <a:pt x="73897" y="5399"/>
                    <a:pt x="73897" y="5291"/>
                  </a:cubicBezTo>
                  <a:cubicBezTo>
                    <a:pt x="73897" y="5183"/>
                    <a:pt x="73815" y="5102"/>
                    <a:pt x="73707" y="5102"/>
                  </a:cubicBezTo>
                  <a:cubicBezTo>
                    <a:pt x="72932" y="5093"/>
                    <a:pt x="72166" y="5048"/>
                    <a:pt x="71409" y="4994"/>
                  </a:cubicBezTo>
                  <a:lnTo>
                    <a:pt x="69110" y="4832"/>
                  </a:lnTo>
                  <a:lnTo>
                    <a:pt x="64513" y="4525"/>
                  </a:lnTo>
                  <a:lnTo>
                    <a:pt x="55328" y="3903"/>
                  </a:lnTo>
                  <a:lnTo>
                    <a:pt x="36949" y="2650"/>
                  </a:lnTo>
                  <a:lnTo>
                    <a:pt x="18578" y="1379"/>
                  </a:lnTo>
                  <a:cubicBezTo>
                    <a:pt x="12458" y="956"/>
                    <a:pt x="6328" y="550"/>
                    <a:pt x="2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5" name="Shape 1405"/>
        <p:cNvGrpSpPr/>
        <p:nvPr/>
      </p:nvGrpSpPr>
      <p:grpSpPr>
        <a:xfrm>
          <a:off x="0" y="0"/>
          <a:ext cx="0" cy="0"/>
          <a:chOff x="0" y="0"/>
          <a:chExt cx="0" cy="0"/>
        </a:xfrm>
      </p:grpSpPr>
      <p:grpSp>
        <p:nvGrpSpPr>
          <p:cNvPr id="1406" name="Google Shape;1406;p43"/>
          <p:cNvGrpSpPr/>
          <p:nvPr/>
        </p:nvGrpSpPr>
        <p:grpSpPr>
          <a:xfrm flipH="1">
            <a:off x="784237" y="934500"/>
            <a:ext cx="4594704" cy="176025"/>
            <a:chOff x="4345425" y="2175475"/>
            <a:chExt cx="800750" cy="176025"/>
          </a:xfrm>
        </p:grpSpPr>
        <p:sp>
          <p:nvSpPr>
            <p:cNvPr id="1407" name="Google Shape;1407;p43"/>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3"/>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9" name="Google Shape;1409;p43"/>
          <p:cNvSpPr txBox="1"/>
          <p:nvPr>
            <p:ph type="title"/>
          </p:nvPr>
        </p:nvSpPr>
        <p:spPr>
          <a:xfrm>
            <a:off x="720000" y="540000"/>
            <a:ext cx="4824600" cy="9936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How About the Percentages?</a:t>
            </a:r>
            <a:endParaRPr/>
          </a:p>
        </p:txBody>
      </p:sp>
      <p:grpSp>
        <p:nvGrpSpPr>
          <p:cNvPr id="1410" name="Google Shape;1410;p43"/>
          <p:cNvGrpSpPr/>
          <p:nvPr/>
        </p:nvGrpSpPr>
        <p:grpSpPr>
          <a:xfrm rot="4691603">
            <a:off x="3614307" y="2023002"/>
            <a:ext cx="1912265" cy="1978212"/>
            <a:chOff x="2801825" y="1784650"/>
            <a:chExt cx="1912350" cy="1978300"/>
          </a:xfrm>
        </p:grpSpPr>
        <p:sp>
          <p:nvSpPr>
            <p:cNvPr id="1411" name="Google Shape;1411;p43"/>
            <p:cNvSpPr/>
            <p:nvPr/>
          </p:nvSpPr>
          <p:spPr>
            <a:xfrm>
              <a:off x="2948050" y="2068550"/>
              <a:ext cx="1328450" cy="1346175"/>
            </a:xfrm>
            <a:custGeom>
              <a:rect b="b" l="l" r="r" t="t"/>
              <a:pathLst>
                <a:path extrusionOk="0" h="53847" w="53138">
                  <a:moveTo>
                    <a:pt x="31395" y="1"/>
                  </a:moveTo>
                  <a:cubicBezTo>
                    <a:pt x="30756" y="1"/>
                    <a:pt x="30099" y="16"/>
                    <a:pt x="29422" y="48"/>
                  </a:cubicBezTo>
                  <a:cubicBezTo>
                    <a:pt x="17097" y="618"/>
                    <a:pt x="0" y="13195"/>
                    <a:pt x="0" y="25521"/>
                  </a:cubicBezTo>
                  <a:cubicBezTo>
                    <a:pt x="0" y="37869"/>
                    <a:pt x="13810" y="53847"/>
                    <a:pt x="26158" y="53847"/>
                  </a:cubicBezTo>
                  <a:cubicBezTo>
                    <a:pt x="38484" y="53847"/>
                    <a:pt x="53138" y="39650"/>
                    <a:pt x="53138" y="27324"/>
                  </a:cubicBezTo>
                  <a:cubicBezTo>
                    <a:pt x="53138" y="15356"/>
                    <a:pt x="51487" y="1"/>
                    <a:pt x="313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3"/>
            <p:cNvSpPr/>
            <p:nvPr/>
          </p:nvSpPr>
          <p:spPr>
            <a:xfrm>
              <a:off x="2801825" y="1784650"/>
              <a:ext cx="1912350" cy="1978300"/>
            </a:xfrm>
            <a:custGeom>
              <a:rect b="b" l="l" r="r" t="t"/>
              <a:pathLst>
                <a:path extrusionOk="0" h="79132" w="76494">
                  <a:moveTo>
                    <a:pt x="69669" y="6473"/>
                  </a:moveTo>
                  <a:cubicBezTo>
                    <a:pt x="69852" y="6610"/>
                    <a:pt x="70011" y="6770"/>
                    <a:pt x="70171" y="6907"/>
                  </a:cubicBezTo>
                  <a:cubicBezTo>
                    <a:pt x="70171" y="6930"/>
                    <a:pt x="70171" y="6930"/>
                    <a:pt x="70171" y="6930"/>
                  </a:cubicBezTo>
                  <a:cubicBezTo>
                    <a:pt x="69988" y="6793"/>
                    <a:pt x="69829" y="6633"/>
                    <a:pt x="69669" y="6473"/>
                  </a:cubicBezTo>
                  <a:close/>
                  <a:moveTo>
                    <a:pt x="71563" y="7638"/>
                  </a:moveTo>
                  <a:lnTo>
                    <a:pt x="71563" y="7683"/>
                  </a:lnTo>
                  <a:lnTo>
                    <a:pt x="71518" y="7683"/>
                  </a:lnTo>
                  <a:cubicBezTo>
                    <a:pt x="71518" y="7660"/>
                    <a:pt x="71541" y="7660"/>
                    <a:pt x="71563" y="7638"/>
                  </a:cubicBezTo>
                  <a:close/>
                  <a:moveTo>
                    <a:pt x="36337" y="12206"/>
                  </a:moveTo>
                  <a:cubicBezTo>
                    <a:pt x="37400" y="12206"/>
                    <a:pt x="38479" y="12257"/>
                    <a:pt x="39585" y="12362"/>
                  </a:cubicBezTo>
                  <a:cubicBezTo>
                    <a:pt x="43077" y="12705"/>
                    <a:pt x="46410" y="13161"/>
                    <a:pt x="49560" y="14805"/>
                  </a:cubicBezTo>
                  <a:cubicBezTo>
                    <a:pt x="54513" y="17361"/>
                    <a:pt x="57617" y="22223"/>
                    <a:pt x="58873" y="27564"/>
                  </a:cubicBezTo>
                  <a:cubicBezTo>
                    <a:pt x="61383" y="38360"/>
                    <a:pt x="56750" y="51097"/>
                    <a:pt x="47802" y="57648"/>
                  </a:cubicBezTo>
                  <a:cubicBezTo>
                    <a:pt x="44279" y="60220"/>
                    <a:pt x="39995" y="61575"/>
                    <a:pt x="35658" y="61575"/>
                  </a:cubicBezTo>
                  <a:cubicBezTo>
                    <a:pt x="34685" y="61575"/>
                    <a:pt x="33709" y="61506"/>
                    <a:pt x="32738" y="61368"/>
                  </a:cubicBezTo>
                  <a:cubicBezTo>
                    <a:pt x="25137" y="60295"/>
                    <a:pt x="19042" y="54224"/>
                    <a:pt x="15368" y="47856"/>
                  </a:cubicBezTo>
                  <a:cubicBezTo>
                    <a:pt x="11875" y="41853"/>
                    <a:pt x="9935" y="34389"/>
                    <a:pt x="11624" y="27541"/>
                  </a:cubicBezTo>
                  <a:cubicBezTo>
                    <a:pt x="13427" y="20191"/>
                    <a:pt x="19590" y="14782"/>
                    <a:pt x="26963" y="13572"/>
                  </a:cubicBezTo>
                  <a:cubicBezTo>
                    <a:pt x="27123" y="13549"/>
                    <a:pt x="27191" y="13504"/>
                    <a:pt x="27214" y="13435"/>
                  </a:cubicBezTo>
                  <a:cubicBezTo>
                    <a:pt x="30303" y="12637"/>
                    <a:pt x="33253" y="12206"/>
                    <a:pt x="36337" y="12206"/>
                  </a:cubicBezTo>
                  <a:close/>
                  <a:moveTo>
                    <a:pt x="5256" y="66458"/>
                  </a:moveTo>
                  <a:cubicBezTo>
                    <a:pt x="5302" y="66550"/>
                    <a:pt x="5370" y="66641"/>
                    <a:pt x="5416" y="66709"/>
                  </a:cubicBezTo>
                  <a:cubicBezTo>
                    <a:pt x="5324" y="66687"/>
                    <a:pt x="5256" y="66641"/>
                    <a:pt x="5187" y="66641"/>
                  </a:cubicBezTo>
                  <a:cubicBezTo>
                    <a:pt x="5210" y="66572"/>
                    <a:pt x="5233" y="66527"/>
                    <a:pt x="5256" y="66458"/>
                  </a:cubicBezTo>
                  <a:close/>
                  <a:moveTo>
                    <a:pt x="838" y="0"/>
                  </a:moveTo>
                  <a:cubicBezTo>
                    <a:pt x="360" y="0"/>
                    <a:pt x="0" y="488"/>
                    <a:pt x="440" y="927"/>
                  </a:cubicBezTo>
                  <a:cubicBezTo>
                    <a:pt x="1353" y="1840"/>
                    <a:pt x="1901" y="2936"/>
                    <a:pt x="2471" y="4077"/>
                  </a:cubicBezTo>
                  <a:cubicBezTo>
                    <a:pt x="3179" y="5446"/>
                    <a:pt x="3932" y="6793"/>
                    <a:pt x="4594" y="8185"/>
                  </a:cubicBezTo>
                  <a:cubicBezTo>
                    <a:pt x="4717" y="8485"/>
                    <a:pt x="5018" y="8635"/>
                    <a:pt x="5296" y="8635"/>
                  </a:cubicBezTo>
                  <a:cubicBezTo>
                    <a:pt x="5377" y="8635"/>
                    <a:pt x="5457" y="8622"/>
                    <a:pt x="5530" y="8596"/>
                  </a:cubicBezTo>
                  <a:cubicBezTo>
                    <a:pt x="5575" y="8596"/>
                    <a:pt x="5621" y="8596"/>
                    <a:pt x="5690" y="8573"/>
                  </a:cubicBezTo>
                  <a:cubicBezTo>
                    <a:pt x="6237" y="8299"/>
                    <a:pt x="6762" y="7843"/>
                    <a:pt x="7219" y="7295"/>
                  </a:cubicBezTo>
                  <a:cubicBezTo>
                    <a:pt x="10437" y="10468"/>
                    <a:pt x="13542" y="13869"/>
                    <a:pt x="15116" y="18069"/>
                  </a:cubicBezTo>
                  <a:cubicBezTo>
                    <a:pt x="15139" y="18137"/>
                    <a:pt x="15231" y="18228"/>
                    <a:pt x="15322" y="18320"/>
                  </a:cubicBezTo>
                  <a:cubicBezTo>
                    <a:pt x="12583" y="21036"/>
                    <a:pt x="10643" y="24620"/>
                    <a:pt x="9867" y="28682"/>
                  </a:cubicBezTo>
                  <a:cubicBezTo>
                    <a:pt x="8315" y="36648"/>
                    <a:pt x="11807" y="45368"/>
                    <a:pt x="16554" y="51645"/>
                  </a:cubicBezTo>
                  <a:cubicBezTo>
                    <a:pt x="17331" y="52695"/>
                    <a:pt x="18175" y="53653"/>
                    <a:pt x="19088" y="54589"/>
                  </a:cubicBezTo>
                  <a:cubicBezTo>
                    <a:pt x="19042" y="54589"/>
                    <a:pt x="18997" y="54612"/>
                    <a:pt x="18974" y="54635"/>
                  </a:cubicBezTo>
                  <a:cubicBezTo>
                    <a:pt x="14660" y="58264"/>
                    <a:pt x="10757" y="62304"/>
                    <a:pt x="6808" y="66298"/>
                  </a:cubicBezTo>
                  <a:cubicBezTo>
                    <a:pt x="6511" y="65956"/>
                    <a:pt x="6192" y="65659"/>
                    <a:pt x="5849" y="65431"/>
                  </a:cubicBezTo>
                  <a:cubicBezTo>
                    <a:pt x="5827" y="65385"/>
                    <a:pt x="5804" y="65317"/>
                    <a:pt x="5804" y="65271"/>
                  </a:cubicBezTo>
                  <a:cubicBezTo>
                    <a:pt x="5729" y="65085"/>
                    <a:pt x="5044" y="64486"/>
                    <a:pt x="4697" y="64486"/>
                  </a:cubicBezTo>
                  <a:cubicBezTo>
                    <a:pt x="4619" y="64486"/>
                    <a:pt x="4559" y="64516"/>
                    <a:pt x="4526" y="64587"/>
                  </a:cubicBezTo>
                  <a:cubicBezTo>
                    <a:pt x="3156" y="67234"/>
                    <a:pt x="2540" y="70293"/>
                    <a:pt x="2038" y="73215"/>
                  </a:cubicBezTo>
                  <a:cubicBezTo>
                    <a:pt x="1978" y="73493"/>
                    <a:pt x="2750" y="73979"/>
                    <a:pt x="3116" y="73979"/>
                  </a:cubicBezTo>
                  <a:cubicBezTo>
                    <a:pt x="3170" y="73979"/>
                    <a:pt x="3215" y="73968"/>
                    <a:pt x="3247" y="73945"/>
                  </a:cubicBezTo>
                  <a:cubicBezTo>
                    <a:pt x="5324" y="72575"/>
                    <a:pt x="6991" y="70795"/>
                    <a:pt x="8634" y="68946"/>
                  </a:cubicBezTo>
                  <a:cubicBezTo>
                    <a:pt x="8703" y="68878"/>
                    <a:pt x="8588" y="68741"/>
                    <a:pt x="8543" y="68695"/>
                  </a:cubicBezTo>
                  <a:cubicBezTo>
                    <a:pt x="8223" y="68284"/>
                    <a:pt x="7904" y="67782"/>
                    <a:pt x="7561" y="67303"/>
                  </a:cubicBezTo>
                  <a:cubicBezTo>
                    <a:pt x="11601" y="63240"/>
                    <a:pt x="15550" y="59109"/>
                    <a:pt x="19910" y="55388"/>
                  </a:cubicBezTo>
                  <a:cubicBezTo>
                    <a:pt x="24338" y="59542"/>
                    <a:pt x="29999" y="62213"/>
                    <a:pt x="36184" y="62304"/>
                  </a:cubicBezTo>
                  <a:cubicBezTo>
                    <a:pt x="36261" y="62305"/>
                    <a:pt x="36338" y="62305"/>
                    <a:pt x="36414" y="62305"/>
                  </a:cubicBezTo>
                  <a:cubicBezTo>
                    <a:pt x="40462" y="62305"/>
                    <a:pt x="44329" y="61123"/>
                    <a:pt x="47734" y="59040"/>
                  </a:cubicBezTo>
                  <a:cubicBezTo>
                    <a:pt x="48715" y="63765"/>
                    <a:pt x="50861" y="68102"/>
                    <a:pt x="52573" y="72598"/>
                  </a:cubicBezTo>
                  <a:cubicBezTo>
                    <a:pt x="52116" y="72827"/>
                    <a:pt x="51683" y="73078"/>
                    <a:pt x="51249" y="73374"/>
                  </a:cubicBezTo>
                  <a:cubicBezTo>
                    <a:pt x="51135" y="73443"/>
                    <a:pt x="50815" y="73694"/>
                    <a:pt x="50907" y="73876"/>
                  </a:cubicBezTo>
                  <a:cubicBezTo>
                    <a:pt x="50975" y="74013"/>
                    <a:pt x="51066" y="74128"/>
                    <a:pt x="51135" y="74242"/>
                  </a:cubicBezTo>
                  <a:cubicBezTo>
                    <a:pt x="51066" y="74356"/>
                    <a:pt x="51066" y="74447"/>
                    <a:pt x="51158" y="74516"/>
                  </a:cubicBezTo>
                  <a:cubicBezTo>
                    <a:pt x="51295" y="74584"/>
                    <a:pt x="51432" y="74675"/>
                    <a:pt x="51546" y="74767"/>
                  </a:cubicBezTo>
                  <a:cubicBezTo>
                    <a:pt x="51979" y="75246"/>
                    <a:pt x="52459" y="75680"/>
                    <a:pt x="52984" y="76091"/>
                  </a:cubicBezTo>
                  <a:cubicBezTo>
                    <a:pt x="53897" y="77095"/>
                    <a:pt x="54696" y="78213"/>
                    <a:pt x="55723" y="79081"/>
                  </a:cubicBezTo>
                  <a:cubicBezTo>
                    <a:pt x="55769" y="79116"/>
                    <a:pt x="55830" y="79132"/>
                    <a:pt x="55900" y="79132"/>
                  </a:cubicBezTo>
                  <a:cubicBezTo>
                    <a:pt x="56287" y="79132"/>
                    <a:pt x="56959" y="78663"/>
                    <a:pt x="56978" y="78373"/>
                  </a:cubicBezTo>
                  <a:cubicBezTo>
                    <a:pt x="57092" y="76068"/>
                    <a:pt x="56088" y="73991"/>
                    <a:pt x="55837" y="71731"/>
                  </a:cubicBezTo>
                  <a:cubicBezTo>
                    <a:pt x="55819" y="71604"/>
                    <a:pt x="55729" y="71564"/>
                    <a:pt x="55624" y="71564"/>
                  </a:cubicBezTo>
                  <a:cubicBezTo>
                    <a:pt x="55597" y="71564"/>
                    <a:pt x="55568" y="71566"/>
                    <a:pt x="55540" y="71571"/>
                  </a:cubicBezTo>
                  <a:cubicBezTo>
                    <a:pt x="54969" y="71662"/>
                    <a:pt x="54444" y="71799"/>
                    <a:pt x="53919" y="72005"/>
                  </a:cubicBezTo>
                  <a:cubicBezTo>
                    <a:pt x="52185" y="67440"/>
                    <a:pt x="49994" y="63012"/>
                    <a:pt x="49035" y="58196"/>
                  </a:cubicBezTo>
                  <a:cubicBezTo>
                    <a:pt x="49788" y="57671"/>
                    <a:pt x="50496" y="57100"/>
                    <a:pt x="51203" y="56484"/>
                  </a:cubicBezTo>
                  <a:cubicBezTo>
                    <a:pt x="59238" y="49316"/>
                    <a:pt x="62844" y="36854"/>
                    <a:pt x="59968" y="26491"/>
                  </a:cubicBezTo>
                  <a:cubicBezTo>
                    <a:pt x="59352" y="24209"/>
                    <a:pt x="58325" y="22086"/>
                    <a:pt x="56978" y="20214"/>
                  </a:cubicBezTo>
                  <a:cubicBezTo>
                    <a:pt x="60767" y="15398"/>
                    <a:pt x="65926" y="11997"/>
                    <a:pt x="70742" y="8277"/>
                  </a:cubicBezTo>
                  <a:cubicBezTo>
                    <a:pt x="71257" y="8728"/>
                    <a:pt x="71842" y="9054"/>
                    <a:pt x="72470" y="9054"/>
                  </a:cubicBezTo>
                  <a:cubicBezTo>
                    <a:pt x="72731" y="9054"/>
                    <a:pt x="73000" y="8998"/>
                    <a:pt x="73275" y="8870"/>
                  </a:cubicBezTo>
                  <a:cubicBezTo>
                    <a:pt x="75010" y="8117"/>
                    <a:pt x="75809" y="5195"/>
                    <a:pt x="76425" y="3620"/>
                  </a:cubicBezTo>
                  <a:cubicBezTo>
                    <a:pt x="76493" y="3462"/>
                    <a:pt x="75956" y="2296"/>
                    <a:pt x="75791" y="2296"/>
                  </a:cubicBezTo>
                  <a:cubicBezTo>
                    <a:pt x="75789" y="2296"/>
                    <a:pt x="75788" y="2296"/>
                    <a:pt x="75786" y="2296"/>
                  </a:cubicBezTo>
                  <a:cubicBezTo>
                    <a:pt x="73070" y="2411"/>
                    <a:pt x="70696" y="3917"/>
                    <a:pt x="68162" y="4762"/>
                  </a:cubicBezTo>
                  <a:cubicBezTo>
                    <a:pt x="68118" y="4784"/>
                    <a:pt x="68617" y="6088"/>
                    <a:pt x="68789" y="6088"/>
                  </a:cubicBezTo>
                  <a:cubicBezTo>
                    <a:pt x="68794" y="6088"/>
                    <a:pt x="68798" y="6087"/>
                    <a:pt x="68802" y="6085"/>
                  </a:cubicBezTo>
                  <a:cubicBezTo>
                    <a:pt x="68847" y="6085"/>
                    <a:pt x="68870" y="6063"/>
                    <a:pt x="68916" y="6063"/>
                  </a:cubicBezTo>
                  <a:cubicBezTo>
                    <a:pt x="68961" y="6177"/>
                    <a:pt x="69030" y="6291"/>
                    <a:pt x="69121" y="6405"/>
                  </a:cubicBezTo>
                  <a:cubicBezTo>
                    <a:pt x="69304" y="6656"/>
                    <a:pt x="69509" y="6953"/>
                    <a:pt x="69760" y="7250"/>
                  </a:cubicBezTo>
                  <a:cubicBezTo>
                    <a:pt x="64990" y="10947"/>
                    <a:pt x="59877" y="14303"/>
                    <a:pt x="56042" y="19005"/>
                  </a:cubicBezTo>
                  <a:cubicBezTo>
                    <a:pt x="54627" y="17338"/>
                    <a:pt x="52938" y="15900"/>
                    <a:pt x="50998" y="14759"/>
                  </a:cubicBezTo>
                  <a:cubicBezTo>
                    <a:pt x="48533" y="13321"/>
                    <a:pt x="45771" y="12522"/>
                    <a:pt x="42963" y="12066"/>
                  </a:cubicBezTo>
                  <a:cubicBezTo>
                    <a:pt x="40501" y="11666"/>
                    <a:pt x="37918" y="11401"/>
                    <a:pt x="35373" y="11401"/>
                  </a:cubicBezTo>
                  <a:cubicBezTo>
                    <a:pt x="34426" y="11401"/>
                    <a:pt x="33484" y="11437"/>
                    <a:pt x="32555" y="11518"/>
                  </a:cubicBezTo>
                  <a:cubicBezTo>
                    <a:pt x="30272" y="11723"/>
                    <a:pt x="28013" y="12294"/>
                    <a:pt x="25799" y="12887"/>
                  </a:cubicBezTo>
                  <a:cubicBezTo>
                    <a:pt x="25730" y="12910"/>
                    <a:pt x="25662" y="12933"/>
                    <a:pt x="25639" y="12956"/>
                  </a:cubicBezTo>
                  <a:cubicBezTo>
                    <a:pt x="21918" y="13641"/>
                    <a:pt x="18632" y="15307"/>
                    <a:pt x="16007" y="17681"/>
                  </a:cubicBezTo>
                  <a:cubicBezTo>
                    <a:pt x="14181" y="13458"/>
                    <a:pt x="10917" y="10011"/>
                    <a:pt x="7630" y="6793"/>
                  </a:cubicBezTo>
                  <a:cubicBezTo>
                    <a:pt x="8018" y="6291"/>
                    <a:pt x="8360" y="5789"/>
                    <a:pt x="8680" y="5355"/>
                  </a:cubicBezTo>
                  <a:cubicBezTo>
                    <a:pt x="8862" y="5241"/>
                    <a:pt x="8954" y="5035"/>
                    <a:pt x="8931" y="4784"/>
                  </a:cubicBezTo>
                  <a:cubicBezTo>
                    <a:pt x="8976" y="4716"/>
                    <a:pt x="8931" y="4647"/>
                    <a:pt x="8862" y="4579"/>
                  </a:cubicBezTo>
                  <a:cubicBezTo>
                    <a:pt x="8817" y="4488"/>
                    <a:pt x="8771" y="4396"/>
                    <a:pt x="8680" y="4305"/>
                  </a:cubicBezTo>
                  <a:cubicBezTo>
                    <a:pt x="6648" y="2388"/>
                    <a:pt x="3658" y="1110"/>
                    <a:pt x="1125" y="60"/>
                  </a:cubicBezTo>
                  <a:cubicBezTo>
                    <a:pt x="1028" y="19"/>
                    <a:pt x="930" y="0"/>
                    <a:pt x="8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3"/>
            <p:cNvSpPr/>
            <p:nvPr/>
          </p:nvSpPr>
          <p:spPr>
            <a:xfrm>
              <a:off x="3896075" y="2041650"/>
              <a:ext cx="256475" cy="106975"/>
            </a:xfrm>
            <a:custGeom>
              <a:rect b="b" l="l" r="r" t="t"/>
              <a:pathLst>
                <a:path extrusionOk="0" h="4279" w="10259">
                  <a:moveTo>
                    <a:pt x="1011" y="0"/>
                  </a:moveTo>
                  <a:cubicBezTo>
                    <a:pt x="884" y="0"/>
                    <a:pt x="758" y="2"/>
                    <a:pt x="631" y="5"/>
                  </a:cubicBezTo>
                  <a:cubicBezTo>
                    <a:pt x="1" y="28"/>
                    <a:pt x="103" y="827"/>
                    <a:pt x="676" y="827"/>
                  </a:cubicBezTo>
                  <a:cubicBezTo>
                    <a:pt x="684" y="827"/>
                    <a:pt x="692" y="827"/>
                    <a:pt x="700" y="827"/>
                  </a:cubicBezTo>
                  <a:cubicBezTo>
                    <a:pt x="754" y="826"/>
                    <a:pt x="808" y="826"/>
                    <a:pt x="862" y="826"/>
                  </a:cubicBezTo>
                  <a:cubicBezTo>
                    <a:pt x="2426" y="826"/>
                    <a:pt x="3946" y="1144"/>
                    <a:pt x="5402" y="1740"/>
                  </a:cubicBezTo>
                  <a:cubicBezTo>
                    <a:pt x="6931" y="2333"/>
                    <a:pt x="8141" y="3338"/>
                    <a:pt x="9510" y="4205"/>
                  </a:cubicBezTo>
                  <a:cubicBezTo>
                    <a:pt x="9592" y="4256"/>
                    <a:pt x="9677" y="4279"/>
                    <a:pt x="9757" y="4279"/>
                  </a:cubicBezTo>
                  <a:cubicBezTo>
                    <a:pt x="10036" y="4279"/>
                    <a:pt x="10258" y="4005"/>
                    <a:pt x="10081" y="3703"/>
                  </a:cubicBezTo>
                  <a:cubicBezTo>
                    <a:pt x="9670" y="2973"/>
                    <a:pt x="8940" y="2493"/>
                    <a:pt x="8255" y="2060"/>
                  </a:cubicBezTo>
                  <a:cubicBezTo>
                    <a:pt x="7525" y="1603"/>
                    <a:pt x="6726" y="1192"/>
                    <a:pt x="5927" y="895"/>
                  </a:cubicBezTo>
                  <a:cubicBezTo>
                    <a:pt x="4357" y="280"/>
                    <a:pt x="2670" y="0"/>
                    <a:pt x="10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3"/>
            <p:cNvSpPr/>
            <p:nvPr/>
          </p:nvSpPr>
          <p:spPr>
            <a:xfrm>
              <a:off x="3375050" y="3302875"/>
              <a:ext cx="379900" cy="127475"/>
            </a:xfrm>
            <a:custGeom>
              <a:rect b="b" l="l" r="r" t="t"/>
              <a:pathLst>
                <a:path extrusionOk="0" h="5099" w="15196">
                  <a:moveTo>
                    <a:pt x="654" y="0"/>
                  </a:moveTo>
                  <a:cubicBezTo>
                    <a:pt x="318" y="0"/>
                    <a:pt x="0" y="270"/>
                    <a:pt x="268" y="616"/>
                  </a:cubicBezTo>
                  <a:cubicBezTo>
                    <a:pt x="1751" y="2557"/>
                    <a:pt x="4148" y="3378"/>
                    <a:pt x="6408" y="3995"/>
                  </a:cubicBezTo>
                  <a:cubicBezTo>
                    <a:pt x="7663" y="4337"/>
                    <a:pt x="8964" y="4588"/>
                    <a:pt x="10242" y="4793"/>
                  </a:cubicBezTo>
                  <a:cubicBezTo>
                    <a:pt x="10904" y="4885"/>
                    <a:pt x="11566" y="4953"/>
                    <a:pt x="12251" y="4999"/>
                  </a:cubicBezTo>
                  <a:cubicBezTo>
                    <a:pt x="12686" y="5044"/>
                    <a:pt x="13160" y="5099"/>
                    <a:pt x="13622" y="5099"/>
                  </a:cubicBezTo>
                  <a:cubicBezTo>
                    <a:pt x="13863" y="5099"/>
                    <a:pt x="14101" y="5084"/>
                    <a:pt x="14328" y="5045"/>
                  </a:cubicBezTo>
                  <a:cubicBezTo>
                    <a:pt x="14716" y="4976"/>
                    <a:pt x="15195" y="4223"/>
                    <a:pt x="14602" y="4086"/>
                  </a:cubicBezTo>
                  <a:cubicBezTo>
                    <a:pt x="13917" y="3903"/>
                    <a:pt x="13141" y="3949"/>
                    <a:pt x="12434" y="3880"/>
                  </a:cubicBezTo>
                  <a:cubicBezTo>
                    <a:pt x="11772" y="3835"/>
                    <a:pt x="11110" y="3766"/>
                    <a:pt x="10448" y="3675"/>
                  </a:cubicBezTo>
                  <a:cubicBezTo>
                    <a:pt x="9169" y="3492"/>
                    <a:pt x="7868" y="3241"/>
                    <a:pt x="6613" y="2899"/>
                  </a:cubicBezTo>
                  <a:cubicBezTo>
                    <a:pt x="4650" y="2374"/>
                    <a:pt x="2436" y="1780"/>
                    <a:pt x="1067" y="183"/>
                  </a:cubicBezTo>
                  <a:cubicBezTo>
                    <a:pt x="960" y="55"/>
                    <a:pt x="805" y="0"/>
                    <a:pt x="6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5" name="Google Shape;1415;p43"/>
          <p:cNvSpPr txBox="1"/>
          <p:nvPr/>
        </p:nvSpPr>
        <p:spPr>
          <a:xfrm>
            <a:off x="6205425" y="1920971"/>
            <a:ext cx="1815600" cy="876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Muli"/>
                <a:ea typeface="Muli"/>
                <a:cs typeface="Muli"/>
                <a:sym typeface="Muli"/>
              </a:rPr>
              <a:t>Despite being red, Mars is a cold place</a:t>
            </a:r>
            <a:endParaRPr sz="1600">
              <a:solidFill>
                <a:schemeClr val="dk2"/>
              </a:solidFill>
              <a:latin typeface="Muli"/>
              <a:ea typeface="Muli"/>
              <a:cs typeface="Muli"/>
              <a:sym typeface="Muli"/>
            </a:endParaRPr>
          </a:p>
        </p:txBody>
      </p:sp>
      <p:grpSp>
        <p:nvGrpSpPr>
          <p:cNvPr id="1416" name="Google Shape;1416;p43"/>
          <p:cNvGrpSpPr/>
          <p:nvPr/>
        </p:nvGrpSpPr>
        <p:grpSpPr>
          <a:xfrm flipH="1" rot="-977123">
            <a:off x="6224280" y="1483142"/>
            <a:ext cx="750716" cy="585366"/>
            <a:chOff x="4345425" y="2175475"/>
            <a:chExt cx="800750" cy="176025"/>
          </a:xfrm>
        </p:grpSpPr>
        <p:sp>
          <p:nvSpPr>
            <p:cNvPr id="1417" name="Google Shape;1417;p43"/>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3"/>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9" name="Google Shape;1419;p43"/>
          <p:cNvSpPr txBox="1"/>
          <p:nvPr/>
        </p:nvSpPr>
        <p:spPr>
          <a:xfrm>
            <a:off x="6205421" y="1537546"/>
            <a:ext cx="654000" cy="40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Itim"/>
                <a:ea typeface="Itim"/>
                <a:cs typeface="Itim"/>
                <a:sym typeface="Itim"/>
              </a:rPr>
              <a:t>15%</a:t>
            </a:r>
            <a:endParaRPr b="1" sz="2000">
              <a:solidFill>
                <a:schemeClr val="dk1"/>
              </a:solidFill>
              <a:latin typeface="Itim"/>
              <a:ea typeface="Itim"/>
              <a:cs typeface="Itim"/>
              <a:sym typeface="Itim"/>
            </a:endParaRPr>
          </a:p>
        </p:txBody>
      </p:sp>
      <p:sp>
        <p:nvSpPr>
          <p:cNvPr id="1420" name="Google Shape;1420;p43"/>
          <p:cNvSpPr txBox="1"/>
          <p:nvPr/>
        </p:nvSpPr>
        <p:spPr>
          <a:xfrm>
            <a:off x="6205425" y="3577346"/>
            <a:ext cx="1815600" cy="876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Muli"/>
                <a:ea typeface="Muli"/>
                <a:cs typeface="Muli"/>
                <a:sym typeface="Muli"/>
              </a:rPr>
              <a:t>Venus has a beautiful name, but </a:t>
            </a:r>
            <a:r>
              <a:rPr lang="en" sz="1600">
                <a:solidFill>
                  <a:schemeClr val="dk2"/>
                </a:solidFill>
                <a:latin typeface="Muli"/>
                <a:ea typeface="Muli"/>
                <a:cs typeface="Muli"/>
                <a:sym typeface="Muli"/>
              </a:rPr>
              <a:t>it’s</a:t>
            </a:r>
            <a:r>
              <a:rPr lang="en" sz="1600">
                <a:solidFill>
                  <a:schemeClr val="dk2"/>
                </a:solidFill>
                <a:latin typeface="Muli"/>
                <a:ea typeface="Muli"/>
                <a:cs typeface="Muli"/>
                <a:sym typeface="Muli"/>
              </a:rPr>
              <a:t> hot</a:t>
            </a:r>
            <a:endParaRPr sz="1600">
              <a:solidFill>
                <a:schemeClr val="dk2"/>
              </a:solidFill>
              <a:latin typeface="Muli"/>
              <a:ea typeface="Muli"/>
              <a:cs typeface="Muli"/>
              <a:sym typeface="Muli"/>
            </a:endParaRPr>
          </a:p>
        </p:txBody>
      </p:sp>
      <p:grpSp>
        <p:nvGrpSpPr>
          <p:cNvPr id="1421" name="Google Shape;1421;p43"/>
          <p:cNvGrpSpPr/>
          <p:nvPr/>
        </p:nvGrpSpPr>
        <p:grpSpPr>
          <a:xfrm flipH="1" rot="-977123">
            <a:off x="6224280" y="3139517"/>
            <a:ext cx="750716" cy="585366"/>
            <a:chOff x="4345425" y="2175475"/>
            <a:chExt cx="800750" cy="176025"/>
          </a:xfrm>
        </p:grpSpPr>
        <p:sp>
          <p:nvSpPr>
            <p:cNvPr id="1422" name="Google Shape;1422;p43"/>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3"/>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 name="Google Shape;1424;p43"/>
          <p:cNvSpPr txBox="1"/>
          <p:nvPr/>
        </p:nvSpPr>
        <p:spPr>
          <a:xfrm>
            <a:off x="6205426" y="3193921"/>
            <a:ext cx="788400" cy="40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Itim"/>
                <a:ea typeface="Itim"/>
                <a:cs typeface="Itim"/>
                <a:sym typeface="Itim"/>
              </a:rPr>
              <a:t>45%</a:t>
            </a:r>
            <a:endParaRPr b="1" sz="2000">
              <a:solidFill>
                <a:schemeClr val="dk1"/>
              </a:solidFill>
              <a:latin typeface="Itim"/>
              <a:ea typeface="Itim"/>
              <a:cs typeface="Itim"/>
              <a:sym typeface="Itim"/>
            </a:endParaRPr>
          </a:p>
        </p:txBody>
      </p:sp>
      <p:sp>
        <p:nvSpPr>
          <p:cNvPr id="1425" name="Google Shape;1425;p43"/>
          <p:cNvSpPr txBox="1"/>
          <p:nvPr/>
        </p:nvSpPr>
        <p:spPr>
          <a:xfrm>
            <a:off x="1122950" y="1920971"/>
            <a:ext cx="1815600" cy="876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dk2"/>
                </a:solidFill>
                <a:latin typeface="Muli"/>
                <a:ea typeface="Muli"/>
                <a:cs typeface="Muli"/>
                <a:sym typeface="Muli"/>
              </a:rPr>
              <a:t>Mercury is the closest planet to the Sun</a:t>
            </a:r>
            <a:endParaRPr sz="1600">
              <a:solidFill>
                <a:schemeClr val="dk2"/>
              </a:solidFill>
              <a:latin typeface="Muli"/>
              <a:ea typeface="Muli"/>
              <a:cs typeface="Muli"/>
              <a:sym typeface="Muli"/>
            </a:endParaRPr>
          </a:p>
        </p:txBody>
      </p:sp>
      <p:grpSp>
        <p:nvGrpSpPr>
          <p:cNvPr id="1426" name="Google Shape;1426;p43"/>
          <p:cNvGrpSpPr/>
          <p:nvPr/>
        </p:nvGrpSpPr>
        <p:grpSpPr>
          <a:xfrm rot="977123">
            <a:off x="2168968" y="1483142"/>
            <a:ext cx="750716" cy="585366"/>
            <a:chOff x="4345425" y="2175475"/>
            <a:chExt cx="800750" cy="176025"/>
          </a:xfrm>
        </p:grpSpPr>
        <p:sp>
          <p:nvSpPr>
            <p:cNvPr id="1427" name="Google Shape;1427;p43"/>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1428" name="Google Shape;1428;p43"/>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sp>
        <p:nvSpPr>
          <p:cNvPr id="1429" name="Google Shape;1429;p43"/>
          <p:cNvSpPr txBox="1"/>
          <p:nvPr/>
        </p:nvSpPr>
        <p:spPr>
          <a:xfrm>
            <a:off x="2150138" y="1537546"/>
            <a:ext cx="788400" cy="406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1"/>
                </a:solidFill>
                <a:latin typeface="Itim"/>
                <a:ea typeface="Itim"/>
                <a:cs typeface="Itim"/>
                <a:sym typeface="Itim"/>
              </a:rPr>
              <a:t>30%</a:t>
            </a:r>
            <a:endParaRPr b="1" sz="2000">
              <a:solidFill>
                <a:schemeClr val="dk1"/>
              </a:solidFill>
              <a:latin typeface="Itim"/>
              <a:ea typeface="Itim"/>
              <a:cs typeface="Itim"/>
              <a:sym typeface="Itim"/>
            </a:endParaRPr>
          </a:p>
        </p:txBody>
      </p:sp>
      <p:sp>
        <p:nvSpPr>
          <p:cNvPr id="1430" name="Google Shape;1430;p43"/>
          <p:cNvSpPr txBox="1"/>
          <p:nvPr/>
        </p:nvSpPr>
        <p:spPr>
          <a:xfrm>
            <a:off x="1122950" y="3577346"/>
            <a:ext cx="1815600" cy="876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dk2"/>
                </a:solidFill>
                <a:latin typeface="Muli"/>
                <a:ea typeface="Muli"/>
                <a:cs typeface="Muli"/>
                <a:sym typeface="Muli"/>
              </a:rPr>
              <a:t>Saturn is the ringed one and a gas giant</a:t>
            </a:r>
            <a:endParaRPr sz="1600">
              <a:solidFill>
                <a:schemeClr val="dk2"/>
              </a:solidFill>
              <a:latin typeface="Muli"/>
              <a:ea typeface="Muli"/>
              <a:cs typeface="Muli"/>
              <a:sym typeface="Muli"/>
            </a:endParaRPr>
          </a:p>
        </p:txBody>
      </p:sp>
      <p:grpSp>
        <p:nvGrpSpPr>
          <p:cNvPr id="1431" name="Google Shape;1431;p43"/>
          <p:cNvGrpSpPr/>
          <p:nvPr/>
        </p:nvGrpSpPr>
        <p:grpSpPr>
          <a:xfrm rot="977123">
            <a:off x="2101768" y="3139517"/>
            <a:ext cx="750716" cy="585366"/>
            <a:chOff x="4345425" y="2175475"/>
            <a:chExt cx="800750" cy="176025"/>
          </a:xfrm>
        </p:grpSpPr>
        <p:sp>
          <p:nvSpPr>
            <p:cNvPr id="1432" name="Google Shape;1432;p43"/>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1433" name="Google Shape;1433;p43"/>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sp>
        <p:nvSpPr>
          <p:cNvPr id="1434" name="Google Shape;1434;p43"/>
          <p:cNvSpPr txBox="1"/>
          <p:nvPr/>
        </p:nvSpPr>
        <p:spPr>
          <a:xfrm>
            <a:off x="2150126" y="3193921"/>
            <a:ext cx="788400" cy="406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1"/>
                </a:solidFill>
                <a:latin typeface="Itim"/>
                <a:ea typeface="Itim"/>
                <a:cs typeface="Itim"/>
                <a:sym typeface="Itim"/>
              </a:rPr>
              <a:t>22%</a:t>
            </a:r>
            <a:endParaRPr b="1" sz="2000">
              <a:solidFill>
                <a:schemeClr val="dk1"/>
              </a:solidFill>
              <a:latin typeface="Itim"/>
              <a:ea typeface="Itim"/>
              <a:cs typeface="Itim"/>
              <a:sym typeface="Itim"/>
            </a:endParaRPr>
          </a:p>
        </p:txBody>
      </p:sp>
      <p:grpSp>
        <p:nvGrpSpPr>
          <p:cNvPr id="1435" name="Google Shape;1435;p43"/>
          <p:cNvGrpSpPr/>
          <p:nvPr/>
        </p:nvGrpSpPr>
        <p:grpSpPr>
          <a:xfrm>
            <a:off x="4322314" y="2430596"/>
            <a:ext cx="713225" cy="997825"/>
            <a:chOff x="4720775" y="1878300"/>
            <a:chExt cx="713225" cy="997825"/>
          </a:xfrm>
        </p:grpSpPr>
        <p:sp>
          <p:nvSpPr>
            <p:cNvPr id="1436" name="Google Shape;1436;p43"/>
            <p:cNvSpPr/>
            <p:nvPr/>
          </p:nvSpPr>
          <p:spPr>
            <a:xfrm>
              <a:off x="4843900" y="2242050"/>
              <a:ext cx="177475" cy="296000"/>
            </a:xfrm>
            <a:custGeom>
              <a:rect b="b" l="l" r="r" t="t"/>
              <a:pathLst>
                <a:path extrusionOk="0" h="11840" w="7099">
                  <a:moveTo>
                    <a:pt x="2175" y="0"/>
                  </a:moveTo>
                  <a:cubicBezTo>
                    <a:pt x="2165" y="0"/>
                    <a:pt x="2154" y="5"/>
                    <a:pt x="2148" y="17"/>
                  </a:cubicBezTo>
                  <a:cubicBezTo>
                    <a:pt x="1" y="4061"/>
                    <a:pt x="2321" y="10817"/>
                    <a:pt x="7070" y="11836"/>
                  </a:cubicBezTo>
                  <a:cubicBezTo>
                    <a:pt x="7073" y="11839"/>
                    <a:pt x="7076" y="11840"/>
                    <a:pt x="7079" y="11840"/>
                  </a:cubicBezTo>
                  <a:cubicBezTo>
                    <a:pt x="7090" y="11840"/>
                    <a:pt x="7098" y="11817"/>
                    <a:pt x="7085" y="11804"/>
                  </a:cubicBezTo>
                  <a:cubicBezTo>
                    <a:pt x="5001" y="10926"/>
                    <a:pt x="3418" y="9688"/>
                    <a:pt x="2383" y="7635"/>
                  </a:cubicBezTo>
                  <a:cubicBezTo>
                    <a:pt x="1270" y="5378"/>
                    <a:pt x="1004" y="2306"/>
                    <a:pt x="2195" y="33"/>
                  </a:cubicBezTo>
                  <a:cubicBezTo>
                    <a:pt x="2205" y="13"/>
                    <a:pt x="2191" y="0"/>
                    <a:pt x="21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3"/>
            <p:cNvSpPr/>
            <p:nvPr/>
          </p:nvSpPr>
          <p:spPr>
            <a:xfrm>
              <a:off x="4899150" y="2459775"/>
              <a:ext cx="98400" cy="90325"/>
            </a:xfrm>
            <a:custGeom>
              <a:rect b="b" l="l" r="r" t="t"/>
              <a:pathLst>
                <a:path extrusionOk="0" h="3613" w="3936">
                  <a:moveTo>
                    <a:pt x="12" y="0"/>
                  </a:moveTo>
                  <a:cubicBezTo>
                    <a:pt x="8" y="0"/>
                    <a:pt x="1" y="7"/>
                    <a:pt x="1" y="7"/>
                  </a:cubicBezTo>
                  <a:cubicBezTo>
                    <a:pt x="753" y="1716"/>
                    <a:pt x="2195" y="2970"/>
                    <a:pt x="3935" y="3612"/>
                  </a:cubicBezTo>
                  <a:cubicBezTo>
                    <a:pt x="2211" y="2923"/>
                    <a:pt x="879" y="1638"/>
                    <a:pt x="16" y="7"/>
                  </a:cubicBezTo>
                  <a:cubicBezTo>
                    <a:pt x="16" y="2"/>
                    <a:pt x="15"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3"/>
            <p:cNvSpPr/>
            <p:nvPr/>
          </p:nvSpPr>
          <p:spPr>
            <a:xfrm>
              <a:off x="5086075" y="2127500"/>
              <a:ext cx="29025" cy="1025"/>
            </a:xfrm>
            <a:custGeom>
              <a:rect b="b" l="l" r="r" t="t"/>
              <a:pathLst>
                <a:path extrusionOk="0" h="41" w="1161">
                  <a:moveTo>
                    <a:pt x="819" y="0"/>
                  </a:moveTo>
                  <a:cubicBezTo>
                    <a:pt x="547" y="0"/>
                    <a:pt x="278" y="11"/>
                    <a:pt x="0" y="22"/>
                  </a:cubicBezTo>
                  <a:cubicBezTo>
                    <a:pt x="227" y="31"/>
                    <a:pt x="448" y="40"/>
                    <a:pt x="670" y="40"/>
                  </a:cubicBezTo>
                  <a:cubicBezTo>
                    <a:pt x="832" y="40"/>
                    <a:pt x="995" y="36"/>
                    <a:pt x="1160" y="22"/>
                  </a:cubicBezTo>
                  <a:cubicBezTo>
                    <a:pt x="1160" y="22"/>
                    <a:pt x="1160" y="7"/>
                    <a:pt x="1160" y="7"/>
                  </a:cubicBezTo>
                  <a:cubicBezTo>
                    <a:pt x="1046" y="2"/>
                    <a:pt x="932" y="0"/>
                    <a:pt x="8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3"/>
            <p:cNvSpPr/>
            <p:nvPr/>
          </p:nvSpPr>
          <p:spPr>
            <a:xfrm>
              <a:off x="5150775" y="2135325"/>
              <a:ext cx="164950" cy="228925"/>
            </a:xfrm>
            <a:custGeom>
              <a:rect b="b" l="l" r="r" t="t"/>
              <a:pathLst>
                <a:path extrusionOk="0" h="9157" w="6598">
                  <a:moveTo>
                    <a:pt x="4" y="0"/>
                  </a:moveTo>
                  <a:cubicBezTo>
                    <a:pt x="0" y="0"/>
                    <a:pt x="4" y="7"/>
                    <a:pt x="14" y="7"/>
                  </a:cubicBezTo>
                  <a:cubicBezTo>
                    <a:pt x="9" y="2"/>
                    <a:pt x="6" y="0"/>
                    <a:pt x="4" y="0"/>
                  </a:cubicBezTo>
                  <a:close/>
                  <a:moveTo>
                    <a:pt x="14" y="7"/>
                  </a:moveTo>
                  <a:lnTo>
                    <a:pt x="14" y="7"/>
                  </a:lnTo>
                  <a:cubicBezTo>
                    <a:pt x="2068" y="274"/>
                    <a:pt x="3917" y="2076"/>
                    <a:pt x="4952" y="3785"/>
                  </a:cubicBezTo>
                  <a:cubicBezTo>
                    <a:pt x="5908" y="5383"/>
                    <a:pt x="6300" y="7296"/>
                    <a:pt x="6300" y="9145"/>
                  </a:cubicBezTo>
                  <a:cubicBezTo>
                    <a:pt x="6300" y="9153"/>
                    <a:pt x="6304" y="9157"/>
                    <a:pt x="6308" y="9157"/>
                  </a:cubicBezTo>
                  <a:cubicBezTo>
                    <a:pt x="6312" y="9157"/>
                    <a:pt x="6315" y="9153"/>
                    <a:pt x="6315" y="9145"/>
                  </a:cubicBezTo>
                  <a:cubicBezTo>
                    <a:pt x="6598" y="7029"/>
                    <a:pt x="5908" y="5007"/>
                    <a:pt x="4701" y="3267"/>
                  </a:cubicBezTo>
                  <a:cubicBezTo>
                    <a:pt x="3651" y="1763"/>
                    <a:pt x="1927" y="164"/>
                    <a:pt x="14"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3"/>
            <p:cNvSpPr/>
            <p:nvPr/>
          </p:nvSpPr>
          <p:spPr>
            <a:xfrm>
              <a:off x="5303550" y="2380425"/>
              <a:ext cx="3550" cy="16075"/>
            </a:xfrm>
            <a:custGeom>
              <a:rect b="b" l="l" r="r" t="t"/>
              <a:pathLst>
                <a:path extrusionOk="0" h="643" w="142">
                  <a:moveTo>
                    <a:pt x="142" y="0"/>
                  </a:moveTo>
                  <a:lnTo>
                    <a:pt x="142" y="0"/>
                  </a:lnTo>
                  <a:cubicBezTo>
                    <a:pt x="95" y="220"/>
                    <a:pt x="48" y="423"/>
                    <a:pt x="1" y="642"/>
                  </a:cubicBezTo>
                  <a:cubicBezTo>
                    <a:pt x="48" y="439"/>
                    <a:pt x="95" y="220"/>
                    <a:pt x="1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3"/>
            <p:cNvSpPr/>
            <p:nvPr/>
          </p:nvSpPr>
          <p:spPr>
            <a:xfrm>
              <a:off x="5175850" y="2455075"/>
              <a:ext cx="103050" cy="84225"/>
            </a:xfrm>
            <a:custGeom>
              <a:rect b="b" l="l" r="r" t="t"/>
              <a:pathLst>
                <a:path extrusionOk="0" h="3369" w="4122">
                  <a:moveTo>
                    <a:pt x="4110" y="0"/>
                  </a:moveTo>
                  <a:cubicBezTo>
                    <a:pt x="4107" y="0"/>
                    <a:pt x="4106" y="2"/>
                    <a:pt x="4106" y="7"/>
                  </a:cubicBezTo>
                  <a:cubicBezTo>
                    <a:pt x="3573" y="822"/>
                    <a:pt x="3071" y="1747"/>
                    <a:pt x="2225" y="2264"/>
                  </a:cubicBezTo>
                  <a:cubicBezTo>
                    <a:pt x="1535" y="2703"/>
                    <a:pt x="751" y="3017"/>
                    <a:pt x="15" y="3346"/>
                  </a:cubicBezTo>
                  <a:cubicBezTo>
                    <a:pt x="3" y="3357"/>
                    <a:pt x="0" y="3368"/>
                    <a:pt x="5" y="3368"/>
                  </a:cubicBezTo>
                  <a:cubicBezTo>
                    <a:pt x="7" y="3368"/>
                    <a:pt x="10" y="3366"/>
                    <a:pt x="15" y="3362"/>
                  </a:cubicBezTo>
                  <a:cubicBezTo>
                    <a:pt x="892" y="3079"/>
                    <a:pt x="1848" y="2703"/>
                    <a:pt x="2601" y="2139"/>
                  </a:cubicBezTo>
                  <a:cubicBezTo>
                    <a:pt x="3275" y="1622"/>
                    <a:pt x="3667" y="713"/>
                    <a:pt x="4121" y="7"/>
                  </a:cubicBezTo>
                  <a:cubicBezTo>
                    <a:pt x="4121" y="7"/>
                    <a:pt x="4114" y="0"/>
                    <a:pt x="41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3"/>
            <p:cNvSpPr/>
            <p:nvPr/>
          </p:nvSpPr>
          <p:spPr>
            <a:xfrm>
              <a:off x="4973600" y="2592800"/>
              <a:ext cx="5925" cy="62325"/>
            </a:xfrm>
            <a:custGeom>
              <a:rect b="b" l="l" r="r" t="t"/>
              <a:pathLst>
                <a:path extrusionOk="0" h="2493" w="237">
                  <a:moveTo>
                    <a:pt x="1" y="0"/>
                  </a:moveTo>
                  <a:lnTo>
                    <a:pt x="1" y="0"/>
                  </a:lnTo>
                  <a:cubicBezTo>
                    <a:pt x="126" y="831"/>
                    <a:pt x="189" y="1661"/>
                    <a:pt x="205" y="2492"/>
                  </a:cubicBezTo>
                  <a:cubicBezTo>
                    <a:pt x="236" y="1646"/>
                    <a:pt x="173" y="83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3"/>
            <p:cNvSpPr/>
            <p:nvPr/>
          </p:nvSpPr>
          <p:spPr>
            <a:xfrm>
              <a:off x="4985750" y="2626475"/>
              <a:ext cx="7475" cy="45975"/>
            </a:xfrm>
            <a:custGeom>
              <a:rect b="b" l="l" r="r" t="t"/>
              <a:pathLst>
                <a:path extrusionOk="0" h="1839" w="299">
                  <a:moveTo>
                    <a:pt x="1" y="1"/>
                  </a:moveTo>
                  <a:lnTo>
                    <a:pt x="1" y="1"/>
                  </a:lnTo>
                  <a:cubicBezTo>
                    <a:pt x="32" y="597"/>
                    <a:pt x="1" y="1239"/>
                    <a:pt x="189" y="1804"/>
                  </a:cubicBezTo>
                  <a:cubicBezTo>
                    <a:pt x="197" y="1827"/>
                    <a:pt x="216" y="1839"/>
                    <a:pt x="234" y="1839"/>
                  </a:cubicBezTo>
                  <a:cubicBezTo>
                    <a:pt x="252" y="1839"/>
                    <a:pt x="267" y="1827"/>
                    <a:pt x="267" y="1804"/>
                  </a:cubicBezTo>
                  <a:cubicBezTo>
                    <a:pt x="299" y="1208"/>
                    <a:pt x="111" y="58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3"/>
            <p:cNvSpPr/>
            <p:nvPr/>
          </p:nvSpPr>
          <p:spPr>
            <a:xfrm>
              <a:off x="5159350" y="2568050"/>
              <a:ext cx="28275" cy="98725"/>
            </a:xfrm>
            <a:custGeom>
              <a:rect b="b" l="l" r="r" t="t"/>
              <a:pathLst>
                <a:path extrusionOk="0" h="3949" w="1131">
                  <a:moveTo>
                    <a:pt x="1029" y="1"/>
                  </a:moveTo>
                  <a:cubicBezTo>
                    <a:pt x="1008" y="1"/>
                    <a:pt x="986" y="10"/>
                    <a:pt x="972" y="34"/>
                  </a:cubicBezTo>
                  <a:cubicBezTo>
                    <a:pt x="330" y="1272"/>
                    <a:pt x="16" y="2542"/>
                    <a:pt x="1" y="3937"/>
                  </a:cubicBezTo>
                  <a:cubicBezTo>
                    <a:pt x="1" y="3945"/>
                    <a:pt x="4" y="3949"/>
                    <a:pt x="8" y="3949"/>
                  </a:cubicBezTo>
                  <a:cubicBezTo>
                    <a:pt x="12" y="3949"/>
                    <a:pt x="16" y="3945"/>
                    <a:pt x="16" y="3937"/>
                  </a:cubicBezTo>
                  <a:cubicBezTo>
                    <a:pt x="79" y="2589"/>
                    <a:pt x="471" y="1288"/>
                    <a:pt x="1098" y="97"/>
                  </a:cubicBezTo>
                  <a:cubicBezTo>
                    <a:pt x="1131" y="53"/>
                    <a:pt x="1079" y="1"/>
                    <a:pt x="10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3"/>
            <p:cNvSpPr/>
            <p:nvPr/>
          </p:nvSpPr>
          <p:spPr>
            <a:xfrm>
              <a:off x="5167975" y="2618750"/>
              <a:ext cx="7475" cy="54300"/>
            </a:xfrm>
            <a:custGeom>
              <a:rect b="b" l="l" r="r" t="t"/>
              <a:pathLst>
                <a:path extrusionOk="0" h="2172" w="299">
                  <a:moveTo>
                    <a:pt x="290" y="0"/>
                  </a:moveTo>
                  <a:cubicBezTo>
                    <a:pt x="286" y="0"/>
                    <a:pt x="283" y="4"/>
                    <a:pt x="283" y="12"/>
                  </a:cubicBezTo>
                  <a:cubicBezTo>
                    <a:pt x="141" y="702"/>
                    <a:pt x="0" y="1454"/>
                    <a:pt x="79" y="2160"/>
                  </a:cubicBezTo>
                  <a:cubicBezTo>
                    <a:pt x="79" y="2167"/>
                    <a:pt x="83" y="2171"/>
                    <a:pt x="87" y="2171"/>
                  </a:cubicBezTo>
                  <a:cubicBezTo>
                    <a:pt x="90" y="2171"/>
                    <a:pt x="94" y="2167"/>
                    <a:pt x="94" y="2160"/>
                  </a:cubicBezTo>
                  <a:cubicBezTo>
                    <a:pt x="220" y="1454"/>
                    <a:pt x="204" y="718"/>
                    <a:pt x="298" y="12"/>
                  </a:cubicBezTo>
                  <a:cubicBezTo>
                    <a:pt x="298" y="4"/>
                    <a:pt x="294"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3"/>
            <p:cNvSpPr/>
            <p:nvPr/>
          </p:nvSpPr>
          <p:spPr>
            <a:xfrm>
              <a:off x="5146425" y="2618400"/>
              <a:ext cx="7075" cy="47200"/>
            </a:xfrm>
            <a:custGeom>
              <a:rect b="b" l="l" r="r" t="t"/>
              <a:pathLst>
                <a:path extrusionOk="0" h="1888" w="283">
                  <a:moveTo>
                    <a:pt x="260" y="0"/>
                  </a:moveTo>
                  <a:cubicBezTo>
                    <a:pt x="251" y="0"/>
                    <a:pt x="242" y="4"/>
                    <a:pt x="235" y="11"/>
                  </a:cubicBezTo>
                  <a:cubicBezTo>
                    <a:pt x="141" y="622"/>
                    <a:pt x="0" y="1249"/>
                    <a:pt x="0" y="1876"/>
                  </a:cubicBezTo>
                  <a:cubicBezTo>
                    <a:pt x="0" y="1884"/>
                    <a:pt x="8" y="1888"/>
                    <a:pt x="18" y="1888"/>
                  </a:cubicBezTo>
                  <a:cubicBezTo>
                    <a:pt x="28" y="1888"/>
                    <a:pt x="39" y="1884"/>
                    <a:pt x="47" y="1876"/>
                  </a:cubicBezTo>
                  <a:cubicBezTo>
                    <a:pt x="188" y="1280"/>
                    <a:pt x="220" y="637"/>
                    <a:pt x="282" y="26"/>
                  </a:cubicBezTo>
                  <a:cubicBezTo>
                    <a:pt x="282" y="8"/>
                    <a:pt x="272"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3"/>
            <p:cNvSpPr/>
            <p:nvPr/>
          </p:nvSpPr>
          <p:spPr>
            <a:xfrm>
              <a:off x="4923850" y="2168800"/>
              <a:ext cx="42350" cy="38200"/>
            </a:xfrm>
            <a:custGeom>
              <a:rect b="b" l="l" r="r" t="t"/>
              <a:pathLst>
                <a:path extrusionOk="0" h="1528" w="1694">
                  <a:moveTo>
                    <a:pt x="1693" y="0"/>
                  </a:moveTo>
                  <a:cubicBezTo>
                    <a:pt x="1050" y="439"/>
                    <a:pt x="486" y="925"/>
                    <a:pt x="0" y="1521"/>
                  </a:cubicBezTo>
                  <a:cubicBezTo>
                    <a:pt x="0" y="1521"/>
                    <a:pt x="0" y="1528"/>
                    <a:pt x="5" y="1528"/>
                  </a:cubicBezTo>
                  <a:cubicBezTo>
                    <a:pt x="7" y="1528"/>
                    <a:pt x="11" y="1526"/>
                    <a:pt x="16" y="1521"/>
                  </a:cubicBezTo>
                  <a:cubicBezTo>
                    <a:pt x="518" y="972"/>
                    <a:pt x="1082" y="455"/>
                    <a:pt x="1693" y="16"/>
                  </a:cubicBezTo>
                  <a:cubicBezTo>
                    <a:pt x="1693" y="16"/>
                    <a:pt x="1693" y="0"/>
                    <a:pt x="16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3"/>
            <p:cNvSpPr/>
            <p:nvPr/>
          </p:nvSpPr>
          <p:spPr>
            <a:xfrm>
              <a:off x="5024150" y="2138625"/>
              <a:ext cx="15325" cy="3950"/>
            </a:xfrm>
            <a:custGeom>
              <a:rect b="b" l="l" r="r" t="t"/>
              <a:pathLst>
                <a:path extrusionOk="0" h="158" w="613">
                  <a:moveTo>
                    <a:pt x="581" y="0"/>
                  </a:moveTo>
                  <a:cubicBezTo>
                    <a:pt x="393" y="32"/>
                    <a:pt x="205" y="79"/>
                    <a:pt x="32" y="110"/>
                  </a:cubicBezTo>
                  <a:cubicBezTo>
                    <a:pt x="1" y="126"/>
                    <a:pt x="17" y="157"/>
                    <a:pt x="32" y="157"/>
                  </a:cubicBezTo>
                  <a:cubicBezTo>
                    <a:pt x="220" y="110"/>
                    <a:pt x="408" y="79"/>
                    <a:pt x="581" y="47"/>
                  </a:cubicBezTo>
                  <a:cubicBezTo>
                    <a:pt x="612" y="32"/>
                    <a:pt x="597" y="0"/>
                    <a:pt x="5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3"/>
            <p:cNvSpPr/>
            <p:nvPr/>
          </p:nvSpPr>
          <p:spPr>
            <a:xfrm>
              <a:off x="5243200" y="2206425"/>
              <a:ext cx="63900" cy="242975"/>
            </a:xfrm>
            <a:custGeom>
              <a:rect b="b" l="l" r="r" t="t"/>
              <a:pathLst>
                <a:path extrusionOk="0" h="9719" w="2556">
                  <a:moveTo>
                    <a:pt x="17" y="0"/>
                  </a:moveTo>
                  <a:cubicBezTo>
                    <a:pt x="17" y="0"/>
                    <a:pt x="1" y="0"/>
                    <a:pt x="17" y="16"/>
                  </a:cubicBezTo>
                  <a:cubicBezTo>
                    <a:pt x="1960" y="3025"/>
                    <a:pt x="2336" y="6333"/>
                    <a:pt x="1051" y="9703"/>
                  </a:cubicBezTo>
                  <a:cubicBezTo>
                    <a:pt x="1051" y="9718"/>
                    <a:pt x="1067" y="9718"/>
                    <a:pt x="1082" y="9718"/>
                  </a:cubicBezTo>
                  <a:cubicBezTo>
                    <a:pt x="2556" y="6709"/>
                    <a:pt x="2117" y="2633"/>
                    <a:pt x="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3"/>
            <p:cNvSpPr/>
            <p:nvPr/>
          </p:nvSpPr>
          <p:spPr>
            <a:xfrm>
              <a:off x="5048075" y="2541450"/>
              <a:ext cx="92875" cy="6700"/>
            </a:xfrm>
            <a:custGeom>
              <a:rect b="b" l="l" r="r" t="t"/>
              <a:pathLst>
                <a:path extrusionOk="0" h="268" w="3715">
                  <a:moveTo>
                    <a:pt x="3683" y="1"/>
                  </a:moveTo>
                  <a:cubicBezTo>
                    <a:pt x="2938" y="95"/>
                    <a:pt x="2215" y="144"/>
                    <a:pt x="1483" y="144"/>
                  </a:cubicBezTo>
                  <a:cubicBezTo>
                    <a:pt x="1001" y="144"/>
                    <a:pt x="514" y="123"/>
                    <a:pt x="16" y="79"/>
                  </a:cubicBezTo>
                  <a:cubicBezTo>
                    <a:pt x="0" y="79"/>
                    <a:pt x="0" y="95"/>
                    <a:pt x="16" y="95"/>
                  </a:cubicBezTo>
                  <a:cubicBezTo>
                    <a:pt x="692" y="166"/>
                    <a:pt x="1408" y="267"/>
                    <a:pt x="2116" y="267"/>
                  </a:cubicBezTo>
                  <a:cubicBezTo>
                    <a:pt x="2656" y="267"/>
                    <a:pt x="3191" y="208"/>
                    <a:pt x="3699" y="32"/>
                  </a:cubicBezTo>
                  <a:cubicBezTo>
                    <a:pt x="3715" y="32"/>
                    <a:pt x="3715" y="1"/>
                    <a:pt x="36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3"/>
            <p:cNvSpPr/>
            <p:nvPr/>
          </p:nvSpPr>
          <p:spPr>
            <a:xfrm>
              <a:off x="5021800" y="2552025"/>
              <a:ext cx="83900" cy="10450"/>
            </a:xfrm>
            <a:custGeom>
              <a:rect b="b" l="l" r="r" t="t"/>
              <a:pathLst>
                <a:path extrusionOk="0" h="418" w="3356">
                  <a:moveTo>
                    <a:pt x="32" y="1"/>
                  </a:moveTo>
                  <a:cubicBezTo>
                    <a:pt x="17" y="1"/>
                    <a:pt x="1" y="32"/>
                    <a:pt x="32" y="32"/>
                  </a:cubicBezTo>
                  <a:cubicBezTo>
                    <a:pt x="833" y="256"/>
                    <a:pt x="1670" y="418"/>
                    <a:pt x="2502" y="418"/>
                  </a:cubicBezTo>
                  <a:cubicBezTo>
                    <a:pt x="2777" y="418"/>
                    <a:pt x="3051" y="400"/>
                    <a:pt x="3324" y="361"/>
                  </a:cubicBezTo>
                  <a:cubicBezTo>
                    <a:pt x="3355" y="361"/>
                    <a:pt x="3355" y="314"/>
                    <a:pt x="3324" y="314"/>
                  </a:cubicBezTo>
                  <a:cubicBezTo>
                    <a:pt x="2211" y="252"/>
                    <a:pt x="1129" y="236"/>
                    <a:pt x="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3"/>
            <p:cNvSpPr/>
            <p:nvPr/>
          </p:nvSpPr>
          <p:spPr>
            <a:xfrm>
              <a:off x="4916000" y="2195750"/>
              <a:ext cx="29750" cy="36325"/>
            </a:xfrm>
            <a:custGeom>
              <a:rect b="b" l="l" r="r" t="t"/>
              <a:pathLst>
                <a:path extrusionOk="0" h="1453" w="1190">
                  <a:moveTo>
                    <a:pt x="1152" y="1"/>
                  </a:moveTo>
                  <a:cubicBezTo>
                    <a:pt x="1150" y="1"/>
                    <a:pt x="1147" y="2"/>
                    <a:pt x="1145" y="4"/>
                  </a:cubicBezTo>
                  <a:cubicBezTo>
                    <a:pt x="628" y="380"/>
                    <a:pt x="252" y="850"/>
                    <a:pt x="1" y="1430"/>
                  </a:cubicBezTo>
                  <a:cubicBezTo>
                    <a:pt x="1" y="1441"/>
                    <a:pt x="9" y="1452"/>
                    <a:pt x="13" y="1452"/>
                  </a:cubicBezTo>
                  <a:cubicBezTo>
                    <a:pt x="15" y="1452"/>
                    <a:pt x="16" y="1451"/>
                    <a:pt x="16" y="1446"/>
                  </a:cubicBezTo>
                  <a:cubicBezTo>
                    <a:pt x="330" y="913"/>
                    <a:pt x="722" y="443"/>
                    <a:pt x="1176" y="51"/>
                  </a:cubicBezTo>
                  <a:cubicBezTo>
                    <a:pt x="1190" y="37"/>
                    <a:pt x="1169" y="1"/>
                    <a:pt x="1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3"/>
            <p:cNvSpPr/>
            <p:nvPr/>
          </p:nvSpPr>
          <p:spPr>
            <a:xfrm>
              <a:off x="4885450" y="2272975"/>
              <a:ext cx="14900" cy="120375"/>
            </a:xfrm>
            <a:custGeom>
              <a:rect b="b" l="l" r="r" t="t"/>
              <a:pathLst>
                <a:path extrusionOk="0" h="4815" w="596">
                  <a:moveTo>
                    <a:pt x="519" y="0"/>
                  </a:moveTo>
                  <a:cubicBezTo>
                    <a:pt x="510" y="0"/>
                    <a:pt x="502" y="5"/>
                    <a:pt x="502" y="18"/>
                  </a:cubicBezTo>
                  <a:cubicBezTo>
                    <a:pt x="298" y="1680"/>
                    <a:pt x="0" y="3185"/>
                    <a:pt x="564" y="4815"/>
                  </a:cubicBezTo>
                  <a:cubicBezTo>
                    <a:pt x="580" y="4815"/>
                    <a:pt x="596" y="4815"/>
                    <a:pt x="596" y="4799"/>
                  </a:cubicBezTo>
                  <a:cubicBezTo>
                    <a:pt x="110" y="3294"/>
                    <a:pt x="251" y="1570"/>
                    <a:pt x="533" y="18"/>
                  </a:cubicBezTo>
                  <a:cubicBezTo>
                    <a:pt x="542" y="9"/>
                    <a:pt x="530" y="0"/>
                    <a:pt x="5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3"/>
            <p:cNvSpPr/>
            <p:nvPr/>
          </p:nvSpPr>
          <p:spPr>
            <a:xfrm>
              <a:off x="4863500" y="2326425"/>
              <a:ext cx="23925" cy="105675"/>
            </a:xfrm>
            <a:custGeom>
              <a:rect b="b" l="l" r="r" t="t"/>
              <a:pathLst>
                <a:path extrusionOk="0" h="4227" w="957">
                  <a:moveTo>
                    <a:pt x="196" y="0"/>
                  </a:moveTo>
                  <a:cubicBezTo>
                    <a:pt x="192" y="0"/>
                    <a:pt x="189" y="4"/>
                    <a:pt x="189" y="12"/>
                  </a:cubicBezTo>
                  <a:cubicBezTo>
                    <a:pt x="0" y="1391"/>
                    <a:pt x="173" y="2990"/>
                    <a:pt x="910" y="4213"/>
                  </a:cubicBezTo>
                  <a:cubicBezTo>
                    <a:pt x="914" y="4223"/>
                    <a:pt x="921" y="4226"/>
                    <a:pt x="927" y="4226"/>
                  </a:cubicBezTo>
                  <a:cubicBezTo>
                    <a:pt x="942" y="4226"/>
                    <a:pt x="957" y="4208"/>
                    <a:pt x="957" y="4197"/>
                  </a:cubicBezTo>
                  <a:cubicBezTo>
                    <a:pt x="439" y="2786"/>
                    <a:pt x="110" y="1533"/>
                    <a:pt x="204" y="12"/>
                  </a:cubicBezTo>
                  <a:cubicBezTo>
                    <a:pt x="204" y="4"/>
                    <a:pt x="200" y="0"/>
                    <a:pt x="1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3"/>
            <p:cNvSpPr/>
            <p:nvPr/>
          </p:nvSpPr>
          <p:spPr>
            <a:xfrm>
              <a:off x="5285125" y="2412625"/>
              <a:ext cx="15700" cy="38100"/>
            </a:xfrm>
            <a:custGeom>
              <a:rect b="b" l="l" r="r" t="t"/>
              <a:pathLst>
                <a:path extrusionOk="0" h="1524" w="628">
                  <a:moveTo>
                    <a:pt x="618" y="1"/>
                  </a:moveTo>
                  <a:cubicBezTo>
                    <a:pt x="612" y="1"/>
                    <a:pt x="604" y="5"/>
                    <a:pt x="597" y="12"/>
                  </a:cubicBezTo>
                  <a:cubicBezTo>
                    <a:pt x="409" y="514"/>
                    <a:pt x="189" y="1000"/>
                    <a:pt x="1" y="1502"/>
                  </a:cubicBezTo>
                  <a:cubicBezTo>
                    <a:pt x="1" y="1513"/>
                    <a:pt x="17" y="1524"/>
                    <a:pt x="31" y="1524"/>
                  </a:cubicBezTo>
                  <a:cubicBezTo>
                    <a:pt x="37" y="1524"/>
                    <a:pt x="43" y="1522"/>
                    <a:pt x="48" y="1517"/>
                  </a:cubicBezTo>
                  <a:cubicBezTo>
                    <a:pt x="330" y="1063"/>
                    <a:pt x="518" y="545"/>
                    <a:pt x="628" y="12"/>
                  </a:cubicBezTo>
                  <a:cubicBezTo>
                    <a:pt x="628" y="5"/>
                    <a:pt x="624" y="1"/>
                    <a:pt x="6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3"/>
            <p:cNvSpPr/>
            <p:nvPr/>
          </p:nvSpPr>
          <p:spPr>
            <a:xfrm>
              <a:off x="4978450" y="2716825"/>
              <a:ext cx="175825" cy="25875"/>
            </a:xfrm>
            <a:custGeom>
              <a:rect b="b" l="l" r="r" t="t"/>
              <a:pathLst>
                <a:path extrusionOk="0" h="1035" w="7033">
                  <a:moveTo>
                    <a:pt x="7" y="1"/>
                  </a:moveTo>
                  <a:lnTo>
                    <a:pt x="7" y="1"/>
                  </a:lnTo>
                  <a:cubicBezTo>
                    <a:pt x="4" y="1"/>
                    <a:pt x="0" y="8"/>
                    <a:pt x="11" y="8"/>
                  </a:cubicBezTo>
                  <a:cubicBezTo>
                    <a:pt x="11" y="3"/>
                    <a:pt x="9" y="1"/>
                    <a:pt x="7" y="1"/>
                  </a:cubicBezTo>
                  <a:close/>
                  <a:moveTo>
                    <a:pt x="11" y="8"/>
                  </a:moveTo>
                  <a:cubicBezTo>
                    <a:pt x="324" y="337"/>
                    <a:pt x="700" y="650"/>
                    <a:pt x="1139" y="791"/>
                  </a:cubicBezTo>
                  <a:cubicBezTo>
                    <a:pt x="873" y="744"/>
                    <a:pt x="606" y="697"/>
                    <a:pt x="356" y="619"/>
                  </a:cubicBezTo>
                  <a:cubicBezTo>
                    <a:pt x="350" y="617"/>
                    <a:pt x="346" y="617"/>
                    <a:pt x="341" y="617"/>
                  </a:cubicBezTo>
                  <a:cubicBezTo>
                    <a:pt x="306" y="617"/>
                    <a:pt x="296" y="668"/>
                    <a:pt x="324" y="682"/>
                  </a:cubicBezTo>
                  <a:cubicBezTo>
                    <a:pt x="874" y="987"/>
                    <a:pt x="1584" y="1035"/>
                    <a:pt x="2271" y="1035"/>
                  </a:cubicBezTo>
                  <a:cubicBezTo>
                    <a:pt x="2579" y="1035"/>
                    <a:pt x="2883" y="1025"/>
                    <a:pt x="3166" y="1025"/>
                  </a:cubicBezTo>
                  <a:cubicBezTo>
                    <a:pt x="3223" y="1025"/>
                    <a:pt x="3279" y="1026"/>
                    <a:pt x="3334" y="1027"/>
                  </a:cubicBezTo>
                  <a:cubicBezTo>
                    <a:pt x="3456" y="1028"/>
                    <a:pt x="3578" y="1029"/>
                    <a:pt x="3701" y="1029"/>
                  </a:cubicBezTo>
                  <a:cubicBezTo>
                    <a:pt x="4832" y="1029"/>
                    <a:pt x="5956" y="949"/>
                    <a:pt x="7017" y="525"/>
                  </a:cubicBezTo>
                  <a:cubicBezTo>
                    <a:pt x="7033" y="525"/>
                    <a:pt x="7033" y="509"/>
                    <a:pt x="7017" y="509"/>
                  </a:cubicBezTo>
                  <a:cubicBezTo>
                    <a:pt x="5857" y="697"/>
                    <a:pt x="4697" y="854"/>
                    <a:pt x="3522" y="870"/>
                  </a:cubicBezTo>
                  <a:cubicBezTo>
                    <a:pt x="3283" y="870"/>
                    <a:pt x="3043" y="872"/>
                    <a:pt x="2800" y="872"/>
                  </a:cubicBezTo>
                  <a:cubicBezTo>
                    <a:pt x="2437" y="872"/>
                    <a:pt x="2070" y="867"/>
                    <a:pt x="1703" y="838"/>
                  </a:cubicBezTo>
                  <a:cubicBezTo>
                    <a:pt x="1703" y="838"/>
                    <a:pt x="1703" y="823"/>
                    <a:pt x="1688" y="823"/>
                  </a:cubicBezTo>
                  <a:cubicBezTo>
                    <a:pt x="1092" y="619"/>
                    <a:pt x="481" y="462"/>
                    <a:pt x="11" y="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3"/>
            <p:cNvSpPr/>
            <p:nvPr/>
          </p:nvSpPr>
          <p:spPr>
            <a:xfrm>
              <a:off x="4992425" y="2800075"/>
              <a:ext cx="176750" cy="13525"/>
            </a:xfrm>
            <a:custGeom>
              <a:rect b="b" l="l" r="r" t="t"/>
              <a:pathLst>
                <a:path extrusionOk="0" h="541" w="7070">
                  <a:moveTo>
                    <a:pt x="7022" y="1"/>
                  </a:moveTo>
                  <a:cubicBezTo>
                    <a:pt x="5862" y="126"/>
                    <a:pt x="4750" y="361"/>
                    <a:pt x="3590" y="361"/>
                  </a:cubicBezTo>
                  <a:cubicBezTo>
                    <a:pt x="2521" y="347"/>
                    <a:pt x="1465" y="151"/>
                    <a:pt x="410" y="151"/>
                  </a:cubicBezTo>
                  <a:cubicBezTo>
                    <a:pt x="305" y="151"/>
                    <a:pt x="199" y="153"/>
                    <a:pt x="94" y="157"/>
                  </a:cubicBezTo>
                  <a:cubicBezTo>
                    <a:pt x="16" y="173"/>
                    <a:pt x="0" y="267"/>
                    <a:pt x="79" y="283"/>
                  </a:cubicBezTo>
                  <a:cubicBezTo>
                    <a:pt x="985" y="500"/>
                    <a:pt x="1965" y="541"/>
                    <a:pt x="2919" y="541"/>
                  </a:cubicBezTo>
                  <a:cubicBezTo>
                    <a:pt x="3203" y="541"/>
                    <a:pt x="3485" y="537"/>
                    <a:pt x="3762" y="534"/>
                  </a:cubicBezTo>
                  <a:cubicBezTo>
                    <a:pt x="4828" y="518"/>
                    <a:pt x="6051" y="487"/>
                    <a:pt x="7038" y="63"/>
                  </a:cubicBezTo>
                  <a:cubicBezTo>
                    <a:pt x="7069" y="48"/>
                    <a:pt x="7054" y="1"/>
                    <a:pt x="7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3"/>
            <p:cNvSpPr/>
            <p:nvPr/>
          </p:nvSpPr>
          <p:spPr>
            <a:xfrm>
              <a:off x="4986625" y="2764425"/>
              <a:ext cx="182425" cy="16175"/>
            </a:xfrm>
            <a:custGeom>
              <a:rect b="b" l="l" r="r" t="t"/>
              <a:pathLst>
                <a:path extrusionOk="0" h="647" w="7297">
                  <a:moveTo>
                    <a:pt x="7129" y="0"/>
                  </a:moveTo>
                  <a:cubicBezTo>
                    <a:pt x="5969" y="0"/>
                    <a:pt x="4809" y="251"/>
                    <a:pt x="3634" y="282"/>
                  </a:cubicBezTo>
                  <a:cubicBezTo>
                    <a:pt x="3414" y="290"/>
                    <a:pt x="3195" y="293"/>
                    <a:pt x="2975" y="293"/>
                  </a:cubicBezTo>
                  <a:cubicBezTo>
                    <a:pt x="2317" y="293"/>
                    <a:pt x="1659" y="267"/>
                    <a:pt x="1000" y="267"/>
                  </a:cubicBezTo>
                  <a:cubicBezTo>
                    <a:pt x="671" y="220"/>
                    <a:pt x="342" y="173"/>
                    <a:pt x="29" y="94"/>
                  </a:cubicBezTo>
                  <a:cubicBezTo>
                    <a:pt x="25" y="91"/>
                    <a:pt x="22" y="90"/>
                    <a:pt x="19" y="90"/>
                  </a:cubicBezTo>
                  <a:cubicBezTo>
                    <a:pt x="8" y="90"/>
                    <a:pt x="0" y="110"/>
                    <a:pt x="13" y="110"/>
                  </a:cubicBezTo>
                  <a:cubicBezTo>
                    <a:pt x="107" y="173"/>
                    <a:pt x="217" y="235"/>
                    <a:pt x="326" y="282"/>
                  </a:cubicBezTo>
                  <a:lnTo>
                    <a:pt x="138" y="282"/>
                  </a:lnTo>
                  <a:cubicBezTo>
                    <a:pt x="107" y="282"/>
                    <a:pt x="91" y="314"/>
                    <a:pt x="123" y="330"/>
                  </a:cubicBezTo>
                  <a:cubicBezTo>
                    <a:pt x="1120" y="589"/>
                    <a:pt x="2153" y="646"/>
                    <a:pt x="3181" y="646"/>
                  </a:cubicBezTo>
                  <a:cubicBezTo>
                    <a:pt x="3332" y="646"/>
                    <a:pt x="3483" y="645"/>
                    <a:pt x="3634" y="643"/>
                  </a:cubicBezTo>
                  <a:cubicBezTo>
                    <a:pt x="4778" y="627"/>
                    <a:pt x="6079" y="627"/>
                    <a:pt x="7176" y="251"/>
                  </a:cubicBezTo>
                  <a:cubicBezTo>
                    <a:pt x="7239" y="235"/>
                    <a:pt x="7254" y="173"/>
                    <a:pt x="7254" y="126"/>
                  </a:cubicBezTo>
                  <a:cubicBezTo>
                    <a:pt x="7296" y="98"/>
                    <a:pt x="7288" y="45"/>
                    <a:pt x="7242" y="45"/>
                  </a:cubicBezTo>
                  <a:cubicBezTo>
                    <a:pt x="7236" y="45"/>
                    <a:pt x="7230" y="46"/>
                    <a:pt x="7223" y="47"/>
                  </a:cubicBezTo>
                  <a:cubicBezTo>
                    <a:pt x="7207" y="16"/>
                    <a:pt x="7176" y="0"/>
                    <a:pt x="7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3"/>
            <p:cNvSpPr/>
            <p:nvPr/>
          </p:nvSpPr>
          <p:spPr>
            <a:xfrm>
              <a:off x="5169925" y="2733950"/>
              <a:ext cx="16100" cy="23825"/>
            </a:xfrm>
            <a:custGeom>
              <a:rect b="b" l="l" r="r" t="t"/>
              <a:pathLst>
                <a:path extrusionOk="0" h="953" w="644">
                  <a:moveTo>
                    <a:pt x="542" y="1"/>
                  </a:moveTo>
                  <a:cubicBezTo>
                    <a:pt x="534" y="1"/>
                    <a:pt x="526" y="5"/>
                    <a:pt x="518" y="12"/>
                  </a:cubicBezTo>
                  <a:cubicBezTo>
                    <a:pt x="424" y="153"/>
                    <a:pt x="408" y="342"/>
                    <a:pt x="330" y="483"/>
                  </a:cubicBezTo>
                  <a:cubicBezTo>
                    <a:pt x="236" y="655"/>
                    <a:pt x="142" y="827"/>
                    <a:pt x="1" y="953"/>
                  </a:cubicBezTo>
                  <a:cubicBezTo>
                    <a:pt x="252" y="749"/>
                    <a:pt x="643" y="389"/>
                    <a:pt x="565" y="12"/>
                  </a:cubicBezTo>
                  <a:cubicBezTo>
                    <a:pt x="557" y="5"/>
                    <a:pt x="549" y="1"/>
                    <a:pt x="5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3"/>
            <p:cNvSpPr/>
            <p:nvPr/>
          </p:nvSpPr>
          <p:spPr>
            <a:xfrm>
              <a:off x="4834900" y="2108800"/>
              <a:ext cx="512950" cy="767325"/>
            </a:xfrm>
            <a:custGeom>
              <a:rect b="b" l="l" r="r" t="t"/>
              <a:pathLst>
                <a:path extrusionOk="0" h="30693" w="20518">
                  <a:moveTo>
                    <a:pt x="17681" y="3670"/>
                  </a:moveTo>
                  <a:lnTo>
                    <a:pt x="17681" y="3670"/>
                  </a:lnTo>
                  <a:cubicBezTo>
                    <a:pt x="18527" y="4673"/>
                    <a:pt x="19154" y="5911"/>
                    <a:pt x="19483" y="7353"/>
                  </a:cubicBezTo>
                  <a:cubicBezTo>
                    <a:pt x="19671" y="8216"/>
                    <a:pt x="19734" y="9031"/>
                    <a:pt x="19703" y="9814"/>
                  </a:cubicBezTo>
                  <a:cubicBezTo>
                    <a:pt x="19703" y="9391"/>
                    <a:pt x="19671" y="8952"/>
                    <a:pt x="19609" y="8529"/>
                  </a:cubicBezTo>
                  <a:cubicBezTo>
                    <a:pt x="19389" y="6805"/>
                    <a:pt x="18715" y="5096"/>
                    <a:pt x="17681" y="3670"/>
                  </a:cubicBezTo>
                  <a:close/>
                  <a:moveTo>
                    <a:pt x="13527" y="23216"/>
                  </a:moveTo>
                  <a:lnTo>
                    <a:pt x="13527" y="23216"/>
                  </a:lnTo>
                  <a:cubicBezTo>
                    <a:pt x="13214" y="23425"/>
                    <a:pt x="12722" y="23474"/>
                    <a:pt x="12242" y="23474"/>
                  </a:cubicBezTo>
                  <a:cubicBezTo>
                    <a:pt x="11857" y="23474"/>
                    <a:pt x="11479" y="23442"/>
                    <a:pt x="11207" y="23435"/>
                  </a:cubicBezTo>
                  <a:cubicBezTo>
                    <a:pt x="11975" y="23404"/>
                    <a:pt x="12759" y="23326"/>
                    <a:pt x="13527" y="23216"/>
                  </a:cubicBezTo>
                  <a:close/>
                  <a:moveTo>
                    <a:pt x="5471" y="23247"/>
                  </a:moveTo>
                  <a:cubicBezTo>
                    <a:pt x="5891" y="23847"/>
                    <a:pt x="7280" y="23931"/>
                    <a:pt x="8370" y="23931"/>
                  </a:cubicBezTo>
                  <a:cubicBezTo>
                    <a:pt x="8795" y="23931"/>
                    <a:pt x="9175" y="23918"/>
                    <a:pt x="9435" y="23918"/>
                  </a:cubicBezTo>
                  <a:cubicBezTo>
                    <a:pt x="9501" y="23918"/>
                    <a:pt x="9559" y="23919"/>
                    <a:pt x="9609" y="23921"/>
                  </a:cubicBezTo>
                  <a:cubicBezTo>
                    <a:pt x="10382" y="23942"/>
                    <a:pt x="11220" y="24028"/>
                    <a:pt x="12031" y="24028"/>
                  </a:cubicBezTo>
                  <a:cubicBezTo>
                    <a:pt x="12419" y="24028"/>
                    <a:pt x="12801" y="24008"/>
                    <a:pt x="13167" y="23953"/>
                  </a:cubicBezTo>
                  <a:cubicBezTo>
                    <a:pt x="13370" y="23921"/>
                    <a:pt x="13558" y="23874"/>
                    <a:pt x="13700" y="23780"/>
                  </a:cubicBezTo>
                  <a:lnTo>
                    <a:pt x="13700" y="23780"/>
                  </a:lnTo>
                  <a:cubicBezTo>
                    <a:pt x="13480" y="24172"/>
                    <a:pt x="13308" y="24470"/>
                    <a:pt x="12822" y="24611"/>
                  </a:cubicBezTo>
                  <a:cubicBezTo>
                    <a:pt x="12446" y="24721"/>
                    <a:pt x="12069" y="24736"/>
                    <a:pt x="11693" y="24815"/>
                  </a:cubicBezTo>
                  <a:cubicBezTo>
                    <a:pt x="12336" y="24768"/>
                    <a:pt x="13841" y="24674"/>
                    <a:pt x="13778" y="23733"/>
                  </a:cubicBezTo>
                  <a:cubicBezTo>
                    <a:pt x="13841" y="23686"/>
                    <a:pt x="13888" y="23639"/>
                    <a:pt x="13919" y="23576"/>
                  </a:cubicBezTo>
                  <a:lnTo>
                    <a:pt x="13919" y="23576"/>
                  </a:lnTo>
                  <a:cubicBezTo>
                    <a:pt x="13982" y="23843"/>
                    <a:pt x="13997" y="24109"/>
                    <a:pt x="13856" y="24376"/>
                  </a:cubicBezTo>
                  <a:cubicBezTo>
                    <a:pt x="13809" y="24438"/>
                    <a:pt x="13778" y="24486"/>
                    <a:pt x="13731" y="24548"/>
                  </a:cubicBezTo>
                  <a:cubicBezTo>
                    <a:pt x="13715" y="24548"/>
                    <a:pt x="13715" y="24564"/>
                    <a:pt x="13715" y="24564"/>
                  </a:cubicBezTo>
                  <a:cubicBezTo>
                    <a:pt x="13653" y="24627"/>
                    <a:pt x="13606" y="24674"/>
                    <a:pt x="13543" y="24705"/>
                  </a:cubicBezTo>
                  <a:cubicBezTo>
                    <a:pt x="13433" y="24768"/>
                    <a:pt x="13355" y="24752"/>
                    <a:pt x="13308" y="24862"/>
                  </a:cubicBezTo>
                  <a:cubicBezTo>
                    <a:pt x="13292" y="24877"/>
                    <a:pt x="13292" y="24893"/>
                    <a:pt x="13308" y="24893"/>
                  </a:cubicBezTo>
                  <a:cubicBezTo>
                    <a:pt x="13355" y="24953"/>
                    <a:pt x="13412" y="24978"/>
                    <a:pt x="13473" y="24978"/>
                  </a:cubicBezTo>
                  <a:cubicBezTo>
                    <a:pt x="13634" y="24978"/>
                    <a:pt x="13825" y="24806"/>
                    <a:pt x="13950" y="24658"/>
                  </a:cubicBezTo>
                  <a:cubicBezTo>
                    <a:pt x="13966" y="24815"/>
                    <a:pt x="14029" y="24971"/>
                    <a:pt x="14029" y="25128"/>
                  </a:cubicBezTo>
                  <a:cubicBezTo>
                    <a:pt x="14029" y="25395"/>
                    <a:pt x="13966" y="25630"/>
                    <a:pt x="13856" y="25865"/>
                  </a:cubicBezTo>
                  <a:cubicBezTo>
                    <a:pt x="13762" y="25990"/>
                    <a:pt x="13653" y="26100"/>
                    <a:pt x="13558" y="26241"/>
                  </a:cubicBezTo>
                  <a:cubicBezTo>
                    <a:pt x="13543" y="26272"/>
                    <a:pt x="13574" y="26304"/>
                    <a:pt x="13606" y="26304"/>
                  </a:cubicBezTo>
                  <a:cubicBezTo>
                    <a:pt x="13653" y="26288"/>
                    <a:pt x="13700" y="26272"/>
                    <a:pt x="13747" y="26257"/>
                  </a:cubicBezTo>
                  <a:cubicBezTo>
                    <a:pt x="13764" y="26274"/>
                    <a:pt x="13790" y="26286"/>
                    <a:pt x="13816" y="26286"/>
                  </a:cubicBezTo>
                  <a:cubicBezTo>
                    <a:pt x="13837" y="26286"/>
                    <a:pt x="13858" y="26278"/>
                    <a:pt x="13872" y="26257"/>
                  </a:cubicBezTo>
                  <a:cubicBezTo>
                    <a:pt x="13903" y="26225"/>
                    <a:pt x="13935" y="26178"/>
                    <a:pt x="13966" y="26131"/>
                  </a:cubicBezTo>
                  <a:cubicBezTo>
                    <a:pt x="13966" y="26194"/>
                    <a:pt x="13966" y="26241"/>
                    <a:pt x="13966" y="26288"/>
                  </a:cubicBezTo>
                  <a:cubicBezTo>
                    <a:pt x="13386" y="27542"/>
                    <a:pt x="11975" y="27464"/>
                    <a:pt x="10768" y="27573"/>
                  </a:cubicBezTo>
                  <a:cubicBezTo>
                    <a:pt x="10737" y="27573"/>
                    <a:pt x="10737" y="27636"/>
                    <a:pt x="10768" y="27636"/>
                  </a:cubicBezTo>
                  <a:cubicBezTo>
                    <a:pt x="10861" y="27637"/>
                    <a:pt x="10958" y="27638"/>
                    <a:pt x="11057" y="27638"/>
                  </a:cubicBezTo>
                  <a:cubicBezTo>
                    <a:pt x="12095" y="27638"/>
                    <a:pt x="13421" y="27528"/>
                    <a:pt x="13950" y="26555"/>
                  </a:cubicBezTo>
                  <a:lnTo>
                    <a:pt x="13950" y="26555"/>
                  </a:lnTo>
                  <a:cubicBezTo>
                    <a:pt x="13856" y="26915"/>
                    <a:pt x="13653" y="27181"/>
                    <a:pt x="13464" y="27495"/>
                  </a:cubicBezTo>
                  <a:cubicBezTo>
                    <a:pt x="13412" y="27574"/>
                    <a:pt x="13491" y="27663"/>
                    <a:pt x="13573" y="27663"/>
                  </a:cubicBezTo>
                  <a:cubicBezTo>
                    <a:pt x="13589" y="27663"/>
                    <a:pt x="13606" y="27659"/>
                    <a:pt x="13621" y="27652"/>
                  </a:cubicBezTo>
                  <a:cubicBezTo>
                    <a:pt x="13653" y="27636"/>
                    <a:pt x="13668" y="27605"/>
                    <a:pt x="13700" y="27589"/>
                  </a:cubicBezTo>
                  <a:cubicBezTo>
                    <a:pt x="13903" y="27526"/>
                    <a:pt x="14060" y="27385"/>
                    <a:pt x="14185" y="27197"/>
                  </a:cubicBezTo>
                  <a:lnTo>
                    <a:pt x="14185" y="27197"/>
                  </a:lnTo>
                  <a:cubicBezTo>
                    <a:pt x="14232" y="27495"/>
                    <a:pt x="14232" y="27808"/>
                    <a:pt x="14091" y="28091"/>
                  </a:cubicBezTo>
                  <a:cubicBezTo>
                    <a:pt x="13903" y="28467"/>
                    <a:pt x="13496" y="28639"/>
                    <a:pt x="13167" y="28874"/>
                  </a:cubicBezTo>
                  <a:cubicBezTo>
                    <a:pt x="13125" y="28902"/>
                    <a:pt x="13145" y="28955"/>
                    <a:pt x="13183" y="28955"/>
                  </a:cubicBezTo>
                  <a:cubicBezTo>
                    <a:pt x="13188" y="28955"/>
                    <a:pt x="13193" y="28954"/>
                    <a:pt x="13198" y="28953"/>
                  </a:cubicBezTo>
                  <a:cubicBezTo>
                    <a:pt x="13402" y="28921"/>
                    <a:pt x="13606" y="28859"/>
                    <a:pt x="13778" y="28765"/>
                  </a:cubicBezTo>
                  <a:lnTo>
                    <a:pt x="13778" y="28765"/>
                  </a:lnTo>
                  <a:cubicBezTo>
                    <a:pt x="13198" y="29188"/>
                    <a:pt x="12132" y="29141"/>
                    <a:pt x="11552" y="29188"/>
                  </a:cubicBezTo>
                  <a:cubicBezTo>
                    <a:pt x="10878" y="29250"/>
                    <a:pt x="10204" y="29282"/>
                    <a:pt x="9530" y="29282"/>
                  </a:cubicBezTo>
                  <a:cubicBezTo>
                    <a:pt x="9439" y="29283"/>
                    <a:pt x="9349" y="29284"/>
                    <a:pt x="9259" y="29284"/>
                  </a:cubicBezTo>
                  <a:cubicBezTo>
                    <a:pt x="8264" y="29284"/>
                    <a:pt x="7329" y="29204"/>
                    <a:pt x="6380" y="29031"/>
                  </a:cubicBezTo>
                  <a:cubicBezTo>
                    <a:pt x="6317" y="29000"/>
                    <a:pt x="6254" y="28984"/>
                    <a:pt x="6192" y="28953"/>
                  </a:cubicBezTo>
                  <a:cubicBezTo>
                    <a:pt x="6082" y="28890"/>
                    <a:pt x="5972" y="28827"/>
                    <a:pt x="5862" y="28765"/>
                  </a:cubicBezTo>
                  <a:cubicBezTo>
                    <a:pt x="5800" y="28702"/>
                    <a:pt x="5518" y="28561"/>
                    <a:pt x="5502" y="28451"/>
                  </a:cubicBezTo>
                  <a:cubicBezTo>
                    <a:pt x="5489" y="28426"/>
                    <a:pt x="5466" y="28400"/>
                    <a:pt x="5432" y="28400"/>
                  </a:cubicBezTo>
                  <a:cubicBezTo>
                    <a:pt x="5425" y="28400"/>
                    <a:pt x="5416" y="28401"/>
                    <a:pt x="5408" y="28404"/>
                  </a:cubicBezTo>
                  <a:cubicBezTo>
                    <a:pt x="5408" y="28373"/>
                    <a:pt x="5392" y="28357"/>
                    <a:pt x="5376" y="28326"/>
                  </a:cubicBezTo>
                  <a:cubicBezTo>
                    <a:pt x="5267" y="27981"/>
                    <a:pt x="5345" y="27652"/>
                    <a:pt x="5329" y="27307"/>
                  </a:cubicBezTo>
                  <a:lnTo>
                    <a:pt x="5329" y="27307"/>
                  </a:lnTo>
                  <a:cubicBezTo>
                    <a:pt x="5504" y="27510"/>
                    <a:pt x="5745" y="27686"/>
                    <a:pt x="5992" y="27686"/>
                  </a:cubicBezTo>
                  <a:cubicBezTo>
                    <a:pt x="6011" y="27686"/>
                    <a:pt x="6031" y="27685"/>
                    <a:pt x="6050" y="27683"/>
                  </a:cubicBezTo>
                  <a:cubicBezTo>
                    <a:pt x="6050" y="27683"/>
                    <a:pt x="6050" y="27667"/>
                    <a:pt x="6066" y="27667"/>
                  </a:cubicBezTo>
                  <a:lnTo>
                    <a:pt x="6160" y="27667"/>
                  </a:lnTo>
                  <a:cubicBezTo>
                    <a:pt x="6192" y="27667"/>
                    <a:pt x="6223" y="27636"/>
                    <a:pt x="6207" y="27589"/>
                  </a:cubicBezTo>
                  <a:cubicBezTo>
                    <a:pt x="6035" y="27276"/>
                    <a:pt x="5612" y="27213"/>
                    <a:pt x="5424" y="26884"/>
                  </a:cubicBezTo>
                  <a:cubicBezTo>
                    <a:pt x="5267" y="26586"/>
                    <a:pt x="5345" y="26304"/>
                    <a:pt x="5345" y="26006"/>
                  </a:cubicBezTo>
                  <a:lnTo>
                    <a:pt x="5345" y="26006"/>
                  </a:lnTo>
                  <a:cubicBezTo>
                    <a:pt x="5439" y="26116"/>
                    <a:pt x="5549" y="26210"/>
                    <a:pt x="5674" y="26257"/>
                  </a:cubicBezTo>
                  <a:cubicBezTo>
                    <a:pt x="5690" y="26257"/>
                    <a:pt x="5706" y="26241"/>
                    <a:pt x="5721" y="26225"/>
                  </a:cubicBezTo>
                  <a:cubicBezTo>
                    <a:pt x="5737" y="26241"/>
                    <a:pt x="5753" y="26257"/>
                    <a:pt x="5784" y="26257"/>
                  </a:cubicBezTo>
                  <a:cubicBezTo>
                    <a:pt x="5800" y="26257"/>
                    <a:pt x="5831" y="26241"/>
                    <a:pt x="5815" y="26210"/>
                  </a:cubicBezTo>
                  <a:cubicBezTo>
                    <a:pt x="5753" y="25896"/>
                    <a:pt x="5424" y="25692"/>
                    <a:pt x="5298" y="25363"/>
                  </a:cubicBezTo>
                  <a:cubicBezTo>
                    <a:pt x="5204" y="25112"/>
                    <a:pt x="5204" y="24893"/>
                    <a:pt x="5235" y="24674"/>
                  </a:cubicBezTo>
                  <a:lnTo>
                    <a:pt x="5235" y="24674"/>
                  </a:lnTo>
                  <a:cubicBezTo>
                    <a:pt x="5345" y="25003"/>
                    <a:pt x="5518" y="25442"/>
                    <a:pt x="5862" y="25473"/>
                  </a:cubicBezTo>
                  <a:cubicBezTo>
                    <a:pt x="5894" y="25473"/>
                    <a:pt x="5941" y="25442"/>
                    <a:pt x="5941" y="25410"/>
                  </a:cubicBezTo>
                  <a:cubicBezTo>
                    <a:pt x="5972" y="25222"/>
                    <a:pt x="5878" y="25034"/>
                    <a:pt x="5753" y="24846"/>
                  </a:cubicBezTo>
                  <a:cubicBezTo>
                    <a:pt x="5721" y="24611"/>
                    <a:pt x="5612" y="24391"/>
                    <a:pt x="5486" y="24188"/>
                  </a:cubicBezTo>
                  <a:cubicBezTo>
                    <a:pt x="5424" y="23874"/>
                    <a:pt x="5424" y="23576"/>
                    <a:pt x="5439" y="23263"/>
                  </a:cubicBezTo>
                  <a:cubicBezTo>
                    <a:pt x="5455" y="23263"/>
                    <a:pt x="5455" y="23247"/>
                    <a:pt x="5455" y="23247"/>
                  </a:cubicBezTo>
                  <a:close/>
                  <a:moveTo>
                    <a:pt x="6756" y="29595"/>
                  </a:moveTo>
                  <a:lnTo>
                    <a:pt x="6756" y="29595"/>
                  </a:lnTo>
                  <a:cubicBezTo>
                    <a:pt x="7445" y="30003"/>
                    <a:pt x="8527" y="29956"/>
                    <a:pt x="9295" y="29972"/>
                  </a:cubicBezTo>
                  <a:cubicBezTo>
                    <a:pt x="9453" y="29976"/>
                    <a:pt x="9610" y="29978"/>
                    <a:pt x="9767" y="29978"/>
                  </a:cubicBezTo>
                  <a:cubicBezTo>
                    <a:pt x="10781" y="29978"/>
                    <a:pt x="11786" y="29896"/>
                    <a:pt x="12790" y="29815"/>
                  </a:cubicBezTo>
                  <a:cubicBezTo>
                    <a:pt x="12822" y="29815"/>
                    <a:pt x="12853" y="29799"/>
                    <a:pt x="12869" y="29799"/>
                  </a:cubicBezTo>
                  <a:cubicBezTo>
                    <a:pt x="12391" y="30254"/>
                    <a:pt x="11457" y="30340"/>
                    <a:pt x="10697" y="30340"/>
                  </a:cubicBezTo>
                  <a:cubicBezTo>
                    <a:pt x="10384" y="30340"/>
                    <a:pt x="10101" y="30325"/>
                    <a:pt x="9891" y="30316"/>
                  </a:cubicBezTo>
                  <a:cubicBezTo>
                    <a:pt x="9232" y="30301"/>
                    <a:pt x="7195" y="30379"/>
                    <a:pt x="6756" y="29595"/>
                  </a:cubicBezTo>
                  <a:close/>
                  <a:moveTo>
                    <a:pt x="10058" y="0"/>
                  </a:moveTo>
                  <a:cubicBezTo>
                    <a:pt x="9708" y="0"/>
                    <a:pt x="9359" y="17"/>
                    <a:pt x="9013" y="49"/>
                  </a:cubicBezTo>
                  <a:cubicBezTo>
                    <a:pt x="8888" y="65"/>
                    <a:pt x="8825" y="269"/>
                    <a:pt x="8982" y="300"/>
                  </a:cubicBezTo>
                  <a:cubicBezTo>
                    <a:pt x="10141" y="519"/>
                    <a:pt x="11333" y="472"/>
                    <a:pt x="12493" y="739"/>
                  </a:cubicBezTo>
                  <a:cubicBezTo>
                    <a:pt x="13715" y="1021"/>
                    <a:pt x="14844" y="1570"/>
                    <a:pt x="15784" y="2385"/>
                  </a:cubicBezTo>
                  <a:cubicBezTo>
                    <a:pt x="17477" y="3842"/>
                    <a:pt x="18590" y="5943"/>
                    <a:pt x="18966" y="8137"/>
                  </a:cubicBezTo>
                  <a:cubicBezTo>
                    <a:pt x="19389" y="10551"/>
                    <a:pt x="18950" y="13122"/>
                    <a:pt x="17414" y="15065"/>
                  </a:cubicBezTo>
                  <a:cubicBezTo>
                    <a:pt x="17273" y="15253"/>
                    <a:pt x="17132" y="15410"/>
                    <a:pt x="16975" y="15582"/>
                  </a:cubicBezTo>
                  <a:cubicBezTo>
                    <a:pt x="16192" y="16319"/>
                    <a:pt x="15267" y="16946"/>
                    <a:pt x="14232" y="17448"/>
                  </a:cubicBezTo>
                  <a:cubicBezTo>
                    <a:pt x="13606" y="17651"/>
                    <a:pt x="12979" y="17761"/>
                    <a:pt x="12367" y="18028"/>
                  </a:cubicBezTo>
                  <a:cubicBezTo>
                    <a:pt x="12210" y="18106"/>
                    <a:pt x="12242" y="18373"/>
                    <a:pt x="12414" y="18404"/>
                  </a:cubicBezTo>
                  <a:cubicBezTo>
                    <a:pt x="12574" y="18431"/>
                    <a:pt x="12737" y="18443"/>
                    <a:pt x="12901" y="18443"/>
                  </a:cubicBezTo>
                  <a:cubicBezTo>
                    <a:pt x="13316" y="18443"/>
                    <a:pt x="13743" y="18362"/>
                    <a:pt x="14170" y="18216"/>
                  </a:cubicBezTo>
                  <a:cubicBezTo>
                    <a:pt x="14201" y="18263"/>
                    <a:pt x="14232" y="18325"/>
                    <a:pt x="14264" y="18388"/>
                  </a:cubicBezTo>
                  <a:cubicBezTo>
                    <a:pt x="14311" y="18529"/>
                    <a:pt x="14311" y="18702"/>
                    <a:pt x="14311" y="18874"/>
                  </a:cubicBezTo>
                  <a:cubicBezTo>
                    <a:pt x="14295" y="18999"/>
                    <a:pt x="14280" y="19125"/>
                    <a:pt x="14295" y="19235"/>
                  </a:cubicBezTo>
                  <a:cubicBezTo>
                    <a:pt x="14060" y="20175"/>
                    <a:pt x="13997" y="21178"/>
                    <a:pt x="13982" y="22119"/>
                  </a:cubicBezTo>
                  <a:cubicBezTo>
                    <a:pt x="13888" y="22401"/>
                    <a:pt x="13825" y="22699"/>
                    <a:pt x="13527" y="22887"/>
                  </a:cubicBezTo>
                  <a:cubicBezTo>
                    <a:pt x="13511" y="22887"/>
                    <a:pt x="13496" y="22902"/>
                    <a:pt x="13480" y="22902"/>
                  </a:cubicBezTo>
                  <a:cubicBezTo>
                    <a:pt x="12148" y="23090"/>
                    <a:pt x="10815" y="23232"/>
                    <a:pt x="9467" y="23247"/>
                  </a:cubicBezTo>
                  <a:cubicBezTo>
                    <a:pt x="9418" y="23248"/>
                    <a:pt x="9368" y="23248"/>
                    <a:pt x="9319" y="23248"/>
                  </a:cubicBezTo>
                  <a:cubicBezTo>
                    <a:pt x="8224" y="23248"/>
                    <a:pt x="7129" y="23090"/>
                    <a:pt x="6035" y="23075"/>
                  </a:cubicBezTo>
                  <a:cubicBezTo>
                    <a:pt x="5894" y="23028"/>
                    <a:pt x="5737" y="22996"/>
                    <a:pt x="5580" y="22949"/>
                  </a:cubicBezTo>
                  <a:cubicBezTo>
                    <a:pt x="5565" y="22934"/>
                    <a:pt x="5549" y="22918"/>
                    <a:pt x="5533" y="22887"/>
                  </a:cubicBezTo>
                  <a:cubicBezTo>
                    <a:pt x="5518" y="22871"/>
                    <a:pt x="5518" y="22824"/>
                    <a:pt x="5502" y="22793"/>
                  </a:cubicBezTo>
                  <a:cubicBezTo>
                    <a:pt x="5627" y="21868"/>
                    <a:pt x="5455" y="20786"/>
                    <a:pt x="5345" y="19877"/>
                  </a:cubicBezTo>
                  <a:cubicBezTo>
                    <a:pt x="5251" y="19203"/>
                    <a:pt x="5157" y="18482"/>
                    <a:pt x="4875" y="17855"/>
                  </a:cubicBezTo>
                  <a:lnTo>
                    <a:pt x="4875" y="17855"/>
                  </a:lnTo>
                  <a:cubicBezTo>
                    <a:pt x="5063" y="17949"/>
                    <a:pt x="5251" y="18028"/>
                    <a:pt x="5439" y="18059"/>
                  </a:cubicBezTo>
                  <a:cubicBezTo>
                    <a:pt x="5460" y="18065"/>
                    <a:pt x="5480" y="18067"/>
                    <a:pt x="5499" y="18067"/>
                  </a:cubicBezTo>
                  <a:cubicBezTo>
                    <a:pt x="5694" y="18067"/>
                    <a:pt x="5781" y="17797"/>
                    <a:pt x="5596" y="17683"/>
                  </a:cubicBezTo>
                  <a:cubicBezTo>
                    <a:pt x="4154" y="16727"/>
                    <a:pt x="2900" y="15347"/>
                    <a:pt x="2007" y="13780"/>
                  </a:cubicBezTo>
                  <a:cubicBezTo>
                    <a:pt x="1176" y="12103"/>
                    <a:pt x="768" y="10253"/>
                    <a:pt x="1035" y="8216"/>
                  </a:cubicBezTo>
                  <a:cubicBezTo>
                    <a:pt x="1474" y="4955"/>
                    <a:pt x="4185" y="1789"/>
                    <a:pt x="7398" y="708"/>
                  </a:cubicBezTo>
                  <a:cubicBezTo>
                    <a:pt x="7696" y="629"/>
                    <a:pt x="7994" y="551"/>
                    <a:pt x="8292" y="504"/>
                  </a:cubicBezTo>
                  <a:cubicBezTo>
                    <a:pt x="8323" y="488"/>
                    <a:pt x="8355" y="472"/>
                    <a:pt x="8370" y="457"/>
                  </a:cubicBezTo>
                  <a:cubicBezTo>
                    <a:pt x="8417" y="441"/>
                    <a:pt x="8464" y="425"/>
                    <a:pt x="8511" y="425"/>
                  </a:cubicBezTo>
                  <a:cubicBezTo>
                    <a:pt x="8652" y="394"/>
                    <a:pt x="8621" y="175"/>
                    <a:pt x="8480" y="175"/>
                  </a:cubicBezTo>
                  <a:cubicBezTo>
                    <a:pt x="8446" y="173"/>
                    <a:pt x="8411" y="173"/>
                    <a:pt x="8377" y="173"/>
                  </a:cubicBezTo>
                  <a:cubicBezTo>
                    <a:pt x="7941" y="173"/>
                    <a:pt x="7506" y="263"/>
                    <a:pt x="7085" y="394"/>
                  </a:cubicBezTo>
                  <a:cubicBezTo>
                    <a:pt x="3621" y="1162"/>
                    <a:pt x="831" y="4250"/>
                    <a:pt x="298" y="7745"/>
                  </a:cubicBezTo>
                  <a:cubicBezTo>
                    <a:pt x="0" y="9752"/>
                    <a:pt x="376" y="11805"/>
                    <a:pt x="1364" y="13576"/>
                  </a:cubicBezTo>
                  <a:cubicBezTo>
                    <a:pt x="2007" y="14736"/>
                    <a:pt x="3010" y="16539"/>
                    <a:pt x="4279" y="17495"/>
                  </a:cubicBezTo>
                  <a:cubicBezTo>
                    <a:pt x="4342" y="17604"/>
                    <a:pt x="4389" y="17730"/>
                    <a:pt x="4452" y="17855"/>
                  </a:cubicBezTo>
                  <a:cubicBezTo>
                    <a:pt x="4593" y="18639"/>
                    <a:pt x="4812" y="19423"/>
                    <a:pt x="4875" y="20253"/>
                  </a:cubicBezTo>
                  <a:cubicBezTo>
                    <a:pt x="4953" y="21100"/>
                    <a:pt x="4875" y="22040"/>
                    <a:pt x="5094" y="22871"/>
                  </a:cubicBezTo>
                  <a:cubicBezTo>
                    <a:pt x="5000" y="23106"/>
                    <a:pt x="4953" y="23341"/>
                    <a:pt x="4985" y="23592"/>
                  </a:cubicBezTo>
                  <a:cubicBezTo>
                    <a:pt x="5000" y="23796"/>
                    <a:pt x="5032" y="23984"/>
                    <a:pt x="5094" y="24172"/>
                  </a:cubicBezTo>
                  <a:cubicBezTo>
                    <a:pt x="4875" y="24438"/>
                    <a:pt x="4891" y="24924"/>
                    <a:pt x="4953" y="25222"/>
                  </a:cubicBezTo>
                  <a:cubicBezTo>
                    <a:pt x="5000" y="25410"/>
                    <a:pt x="5063" y="25598"/>
                    <a:pt x="5157" y="25786"/>
                  </a:cubicBezTo>
                  <a:cubicBezTo>
                    <a:pt x="4859" y="25990"/>
                    <a:pt x="4969" y="26649"/>
                    <a:pt x="5094" y="26931"/>
                  </a:cubicBezTo>
                  <a:cubicBezTo>
                    <a:pt x="5126" y="26993"/>
                    <a:pt x="5157" y="27056"/>
                    <a:pt x="5204" y="27119"/>
                  </a:cubicBezTo>
                  <a:cubicBezTo>
                    <a:pt x="4985" y="27558"/>
                    <a:pt x="5000" y="28232"/>
                    <a:pt x="5251" y="28655"/>
                  </a:cubicBezTo>
                  <a:cubicBezTo>
                    <a:pt x="5376" y="28859"/>
                    <a:pt x="5627" y="29094"/>
                    <a:pt x="5894" y="29141"/>
                  </a:cubicBezTo>
                  <a:cubicBezTo>
                    <a:pt x="6066" y="29282"/>
                    <a:pt x="6270" y="29360"/>
                    <a:pt x="6474" y="29423"/>
                  </a:cubicBezTo>
                  <a:cubicBezTo>
                    <a:pt x="6646" y="30693"/>
                    <a:pt x="8997" y="30551"/>
                    <a:pt x="9891" y="30598"/>
                  </a:cubicBezTo>
                  <a:cubicBezTo>
                    <a:pt x="10062" y="30605"/>
                    <a:pt x="10305" y="30614"/>
                    <a:pt x="10584" y="30614"/>
                  </a:cubicBezTo>
                  <a:cubicBezTo>
                    <a:pt x="11679" y="30614"/>
                    <a:pt x="13323" y="30466"/>
                    <a:pt x="13323" y="29392"/>
                  </a:cubicBezTo>
                  <a:cubicBezTo>
                    <a:pt x="13919" y="29219"/>
                    <a:pt x="14358" y="28890"/>
                    <a:pt x="14295" y="28247"/>
                  </a:cubicBezTo>
                  <a:cubicBezTo>
                    <a:pt x="14311" y="28200"/>
                    <a:pt x="14342" y="28169"/>
                    <a:pt x="14358" y="28138"/>
                  </a:cubicBezTo>
                  <a:cubicBezTo>
                    <a:pt x="14499" y="27777"/>
                    <a:pt x="14515" y="27354"/>
                    <a:pt x="14280" y="27040"/>
                  </a:cubicBezTo>
                  <a:cubicBezTo>
                    <a:pt x="14530" y="26586"/>
                    <a:pt x="14562" y="25990"/>
                    <a:pt x="14311" y="25598"/>
                  </a:cubicBezTo>
                  <a:cubicBezTo>
                    <a:pt x="14483" y="25144"/>
                    <a:pt x="14468" y="24595"/>
                    <a:pt x="14217" y="24266"/>
                  </a:cubicBezTo>
                  <a:cubicBezTo>
                    <a:pt x="14264" y="24203"/>
                    <a:pt x="14311" y="24125"/>
                    <a:pt x="14327" y="24031"/>
                  </a:cubicBezTo>
                  <a:cubicBezTo>
                    <a:pt x="14358" y="23921"/>
                    <a:pt x="14358" y="23796"/>
                    <a:pt x="14342" y="23686"/>
                  </a:cubicBezTo>
                  <a:cubicBezTo>
                    <a:pt x="14358" y="23529"/>
                    <a:pt x="14358" y="23373"/>
                    <a:pt x="14342" y="23247"/>
                  </a:cubicBezTo>
                  <a:cubicBezTo>
                    <a:pt x="14342" y="23216"/>
                    <a:pt x="14327" y="23169"/>
                    <a:pt x="14311" y="23138"/>
                  </a:cubicBezTo>
                  <a:cubicBezTo>
                    <a:pt x="14311" y="23122"/>
                    <a:pt x="14327" y="23090"/>
                    <a:pt x="14327" y="23059"/>
                  </a:cubicBezTo>
                  <a:cubicBezTo>
                    <a:pt x="14295" y="22009"/>
                    <a:pt x="14327" y="20959"/>
                    <a:pt x="14515" y="19924"/>
                  </a:cubicBezTo>
                  <a:cubicBezTo>
                    <a:pt x="14656" y="19125"/>
                    <a:pt x="14938" y="18420"/>
                    <a:pt x="15267" y="17699"/>
                  </a:cubicBezTo>
                  <a:cubicBezTo>
                    <a:pt x="16301" y="17103"/>
                    <a:pt x="17242" y="16225"/>
                    <a:pt x="17822" y="15488"/>
                  </a:cubicBezTo>
                  <a:cubicBezTo>
                    <a:pt x="17947" y="15332"/>
                    <a:pt x="18057" y="15191"/>
                    <a:pt x="18167" y="15034"/>
                  </a:cubicBezTo>
                  <a:cubicBezTo>
                    <a:pt x="19781" y="12965"/>
                    <a:pt x="20518" y="10143"/>
                    <a:pt x="19969" y="7557"/>
                  </a:cubicBezTo>
                  <a:cubicBezTo>
                    <a:pt x="19107" y="3482"/>
                    <a:pt x="15549" y="504"/>
                    <a:pt x="11536" y="96"/>
                  </a:cubicBezTo>
                  <a:cubicBezTo>
                    <a:pt x="11043" y="32"/>
                    <a:pt x="10549" y="0"/>
                    <a:pt x="10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3"/>
            <p:cNvSpPr/>
            <p:nvPr/>
          </p:nvSpPr>
          <p:spPr>
            <a:xfrm>
              <a:off x="4972425" y="2805175"/>
              <a:ext cx="21900" cy="28350"/>
            </a:xfrm>
            <a:custGeom>
              <a:rect b="b" l="l" r="r" t="t"/>
              <a:pathLst>
                <a:path extrusionOk="0" h="1134" w="876">
                  <a:moveTo>
                    <a:pt x="1" y="0"/>
                  </a:moveTo>
                  <a:cubicBezTo>
                    <a:pt x="32" y="220"/>
                    <a:pt x="126" y="424"/>
                    <a:pt x="236" y="612"/>
                  </a:cubicBezTo>
                  <a:cubicBezTo>
                    <a:pt x="189" y="549"/>
                    <a:pt x="126" y="502"/>
                    <a:pt x="48" y="439"/>
                  </a:cubicBezTo>
                  <a:cubicBezTo>
                    <a:pt x="48" y="439"/>
                    <a:pt x="48" y="439"/>
                    <a:pt x="48" y="455"/>
                  </a:cubicBezTo>
                  <a:cubicBezTo>
                    <a:pt x="142" y="580"/>
                    <a:pt x="252" y="674"/>
                    <a:pt x="361" y="784"/>
                  </a:cubicBezTo>
                  <a:cubicBezTo>
                    <a:pt x="502" y="925"/>
                    <a:pt x="644" y="1051"/>
                    <a:pt x="832" y="1129"/>
                  </a:cubicBezTo>
                  <a:cubicBezTo>
                    <a:pt x="835" y="1132"/>
                    <a:pt x="838" y="1133"/>
                    <a:pt x="842" y="1133"/>
                  </a:cubicBezTo>
                  <a:cubicBezTo>
                    <a:pt x="858" y="1133"/>
                    <a:pt x="876" y="1110"/>
                    <a:pt x="863" y="1098"/>
                  </a:cubicBezTo>
                  <a:cubicBezTo>
                    <a:pt x="487" y="800"/>
                    <a:pt x="189" y="455"/>
                    <a:pt x="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3"/>
            <p:cNvSpPr/>
            <p:nvPr/>
          </p:nvSpPr>
          <p:spPr>
            <a:xfrm>
              <a:off x="5017100" y="2836125"/>
              <a:ext cx="14525" cy="2100"/>
            </a:xfrm>
            <a:custGeom>
              <a:rect b="b" l="l" r="r" t="t"/>
              <a:pathLst>
                <a:path extrusionOk="0" h="84" w="581">
                  <a:moveTo>
                    <a:pt x="16" y="1"/>
                  </a:moveTo>
                  <a:cubicBezTo>
                    <a:pt x="1" y="1"/>
                    <a:pt x="1" y="32"/>
                    <a:pt x="16" y="32"/>
                  </a:cubicBezTo>
                  <a:cubicBezTo>
                    <a:pt x="157" y="58"/>
                    <a:pt x="308" y="83"/>
                    <a:pt x="462" y="83"/>
                  </a:cubicBezTo>
                  <a:cubicBezTo>
                    <a:pt x="496" y="83"/>
                    <a:pt x="531" y="82"/>
                    <a:pt x="565" y="79"/>
                  </a:cubicBezTo>
                  <a:cubicBezTo>
                    <a:pt x="581" y="79"/>
                    <a:pt x="581" y="63"/>
                    <a:pt x="565" y="63"/>
                  </a:cubicBezTo>
                  <a:cubicBezTo>
                    <a:pt x="393" y="16"/>
                    <a:pt x="205" y="16"/>
                    <a:pt x="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3"/>
            <p:cNvSpPr/>
            <p:nvPr/>
          </p:nvSpPr>
          <p:spPr>
            <a:xfrm>
              <a:off x="4977525" y="2778750"/>
              <a:ext cx="48225" cy="19000"/>
            </a:xfrm>
            <a:custGeom>
              <a:rect b="b" l="l" r="r" t="t"/>
              <a:pathLst>
                <a:path extrusionOk="0" h="760" w="1929">
                  <a:moveTo>
                    <a:pt x="13" y="1"/>
                  </a:moveTo>
                  <a:cubicBezTo>
                    <a:pt x="8" y="1"/>
                    <a:pt x="1" y="12"/>
                    <a:pt x="1" y="23"/>
                  </a:cubicBezTo>
                  <a:cubicBezTo>
                    <a:pt x="502" y="493"/>
                    <a:pt x="1239" y="728"/>
                    <a:pt x="1929" y="760"/>
                  </a:cubicBezTo>
                  <a:cubicBezTo>
                    <a:pt x="1929" y="760"/>
                    <a:pt x="1929" y="744"/>
                    <a:pt x="1929" y="744"/>
                  </a:cubicBezTo>
                  <a:cubicBezTo>
                    <a:pt x="1239" y="572"/>
                    <a:pt x="596" y="478"/>
                    <a:pt x="16" y="7"/>
                  </a:cubicBezTo>
                  <a:cubicBezTo>
                    <a:pt x="16" y="3"/>
                    <a:pt x="15"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3"/>
            <p:cNvSpPr/>
            <p:nvPr/>
          </p:nvSpPr>
          <p:spPr>
            <a:xfrm>
              <a:off x="4981450" y="2755025"/>
              <a:ext cx="12950" cy="6675"/>
            </a:xfrm>
            <a:custGeom>
              <a:rect b="b" l="l" r="r" t="t"/>
              <a:pathLst>
                <a:path extrusionOk="0" h="267" w="518">
                  <a:moveTo>
                    <a:pt x="16" y="0"/>
                  </a:moveTo>
                  <a:cubicBezTo>
                    <a:pt x="16" y="0"/>
                    <a:pt x="0" y="16"/>
                    <a:pt x="16" y="16"/>
                  </a:cubicBezTo>
                  <a:cubicBezTo>
                    <a:pt x="173" y="94"/>
                    <a:pt x="345" y="188"/>
                    <a:pt x="502" y="267"/>
                  </a:cubicBezTo>
                  <a:cubicBezTo>
                    <a:pt x="518" y="267"/>
                    <a:pt x="518" y="267"/>
                    <a:pt x="518" y="251"/>
                  </a:cubicBezTo>
                  <a:cubicBezTo>
                    <a:pt x="345" y="173"/>
                    <a:pt x="188" y="94"/>
                    <a:pt x="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3"/>
            <p:cNvSpPr/>
            <p:nvPr/>
          </p:nvSpPr>
          <p:spPr>
            <a:xfrm>
              <a:off x="4766825" y="2058075"/>
              <a:ext cx="74600" cy="90550"/>
            </a:xfrm>
            <a:custGeom>
              <a:rect b="b" l="l" r="r" t="t"/>
              <a:pathLst>
                <a:path extrusionOk="0" h="3622" w="2984">
                  <a:moveTo>
                    <a:pt x="143" y="0"/>
                  </a:moveTo>
                  <a:cubicBezTo>
                    <a:pt x="61" y="0"/>
                    <a:pt x="1" y="93"/>
                    <a:pt x="74" y="166"/>
                  </a:cubicBezTo>
                  <a:cubicBezTo>
                    <a:pt x="529" y="699"/>
                    <a:pt x="1062" y="1169"/>
                    <a:pt x="1532" y="1702"/>
                  </a:cubicBezTo>
                  <a:cubicBezTo>
                    <a:pt x="2034" y="2282"/>
                    <a:pt x="2347" y="2925"/>
                    <a:pt x="2755" y="3567"/>
                  </a:cubicBezTo>
                  <a:cubicBezTo>
                    <a:pt x="2779" y="3604"/>
                    <a:pt x="2821" y="3622"/>
                    <a:pt x="2862" y="3622"/>
                  </a:cubicBezTo>
                  <a:cubicBezTo>
                    <a:pt x="2924" y="3622"/>
                    <a:pt x="2983" y="3581"/>
                    <a:pt x="2974" y="3505"/>
                  </a:cubicBezTo>
                  <a:cubicBezTo>
                    <a:pt x="2849" y="2078"/>
                    <a:pt x="1265" y="824"/>
                    <a:pt x="215" y="25"/>
                  </a:cubicBezTo>
                  <a:cubicBezTo>
                    <a:pt x="191" y="8"/>
                    <a:pt x="166"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3"/>
            <p:cNvSpPr/>
            <p:nvPr/>
          </p:nvSpPr>
          <p:spPr>
            <a:xfrm>
              <a:off x="4848925" y="1991575"/>
              <a:ext cx="63675" cy="92250"/>
            </a:xfrm>
            <a:custGeom>
              <a:rect b="b" l="l" r="r" t="t"/>
              <a:pathLst>
                <a:path extrusionOk="0" h="3690" w="2547">
                  <a:moveTo>
                    <a:pt x="123" y="0"/>
                  </a:moveTo>
                  <a:cubicBezTo>
                    <a:pt x="59" y="0"/>
                    <a:pt x="0" y="81"/>
                    <a:pt x="35" y="161"/>
                  </a:cubicBezTo>
                  <a:cubicBezTo>
                    <a:pt x="599" y="1368"/>
                    <a:pt x="1414" y="2685"/>
                    <a:pt x="2339" y="3657"/>
                  </a:cubicBezTo>
                  <a:cubicBezTo>
                    <a:pt x="2362" y="3680"/>
                    <a:pt x="2387" y="3690"/>
                    <a:pt x="2411" y="3690"/>
                  </a:cubicBezTo>
                  <a:cubicBezTo>
                    <a:pt x="2484" y="3690"/>
                    <a:pt x="2547" y="3598"/>
                    <a:pt x="2511" y="3516"/>
                  </a:cubicBezTo>
                  <a:cubicBezTo>
                    <a:pt x="1978" y="2293"/>
                    <a:pt x="1085" y="1039"/>
                    <a:pt x="192" y="36"/>
                  </a:cubicBezTo>
                  <a:cubicBezTo>
                    <a:pt x="171" y="11"/>
                    <a:pt x="147" y="0"/>
                    <a:pt x="1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3"/>
            <p:cNvSpPr/>
            <p:nvPr/>
          </p:nvSpPr>
          <p:spPr>
            <a:xfrm>
              <a:off x="4962250" y="1903075"/>
              <a:ext cx="33175" cy="149550"/>
            </a:xfrm>
            <a:custGeom>
              <a:rect b="b" l="l" r="r" t="t"/>
              <a:pathLst>
                <a:path extrusionOk="0" h="5982" w="1327">
                  <a:moveTo>
                    <a:pt x="55" y="0"/>
                  </a:moveTo>
                  <a:cubicBezTo>
                    <a:pt x="27" y="0"/>
                    <a:pt x="0" y="16"/>
                    <a:pt x="0" y="49"/>
                  </a:cubicBezTo>
                  <a:cubicBezTo>
                    <a:pt x="0" y="1068"/>
                    <a:pt x="204" y="2087"/>
                    <a:pt x="361" y="3090"/>
                  </a:cubicBezTo>
                  <a:cubicBezTo>
                    <a:pt x="502" y="4030"/>
                    <a:pt x="580" y="5096"/>
                    <a:pt x="1082" y="5927"/>
                  </a:cubicBezTo>
                  <a:cubicBezTo>
                    <a:pt x="1107" y="5964"/>
                    <a:pt x="1151" y="5982"/>
                    <a:pt x="1194" y="5982"/>
                  </a:cubicBezTo>
                  <a:cubicBezTo>
                    <a:pt x="1261" y="5982"/>
                    <a:pt x="1326" y="5940"/>
                    <a:pt x="1317" y="5864"/>
                  </a:cubicBezTo>
                  <a:cubicBezTo>
                    <a:pt x="1192" y="4955"/>
                    <a:pt x="941" y="4062"/>
                    <a:pt x="784" y="3168"/>
                  </a:cubicBezTo>
                  <a:cubicBezTo>
                    <a:pt x="596" y="2118"/>
                    <a:pt x="455" y="1037"/>
                    <a:pt x="110" y="34"/>
                  </a:cubicBezTo>
                  <a:cubicBezTo>
                    <a:pt x="103" y="12"/>
                    <a:pt x="79"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3"/>
            <p:cNvSpPr/>
            <p:nvPr/>
          </p:nvSpPr>
          <p:spPr>
            <a:xfrm>
              <a:off x="5065300" y="1878300"/>
              <a:ext cx="18850" cy="149650"/>
            </a:xfrm>
            <a:custGeom>
              <a:rect b="b" l="l" r="r" t="t"/>
              <a:pathLst>
                <a:path extrusionOk="0" h="5986" w="754">
                  <a:moveTo>
                    <a:pt x="155" y="0"/>
                  </a:moveTo>
                  <a:cubicBezTo>
                    <a:pt x="104" y="0"/>
                    <a:pt x="48" y="37"/>
                    <a:pt x="48" y="100"/>
                  </a:cubicBezTo>
                  <a:cubicBezTo>
                    <a:pt x="1" y="1119"/>
                    <a:pt x="126" y="2153"/>
                    <a:pt x="157" y="3188"/>
                  </a:cubicBezTo>
                  <a:cubicBezTo>
                    <a:pt x="189" y="4081"/>
                    <a:pt x="79" y="5037"/>
                    <a:pt x="283" y="5915"/>
                  </a:cubicBezTo>
                  <a:cubicBezTo>
                    <a:pt x="291" y="5962"/>
                    <a:pt x="334" y="5985"/>
                    <a:pt x="377" y="5985"/>
                  </a:cubicBezTo>
                  <a:cubicBezTo>
                    <a:pt x="420" y="5985"/>
                    <a:pt x="463" y="5962"/>
                    <a:pt x="471" y="5915"/>
                  </a:cubicBezTo>
                  <a:cubicBezTo>
                    <a:pt x="753" y="4990"/>
                    <a:pt x="643" y="3940"/>
                    <a:pt x="596" y="2984"/>
                  </a:cubicBezTo>
                  <a:cubicBezTo>
                    <a:pt x="549" y="2012"/>
                    <a:pt x="502" y="1009"/>
                    <a:pt x="236" y="68"/>
                  </a:cubicBezTo>
                  <a:cubicBezTo>
                    <a:pt x="229" y="21"/>
                    <a:pt x="193"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3"/>
            <p:cNvSpPr/>
            <p:nvPr/>
          </p:nvSpPr>
          <p:spPr>
            <a:xfrm>
              <a:off x="5155175" y="1913600"/>
              <a:ext cx="84125" cy="157875"/>
            </a:xfrm>
            <a:custGeom>
              <a:rect b="b" l="l" r="r" t="t"/>
              <a:pathLst>
                <a:path extrusionOk="0" h="6315" w="3365">
                  <a:moveTo>
                    <a:pt x="3226" y="0"/>
                  </a:moveTo>
                  <a:cubicBezTo>
                    <a:pt x="3199" y="0"/>
                    <a:pt x="3171" y="11"/>
                    <a:pt x="3146" y="36"/>
                  </a:cubicBezTo>
                  <a:cubicBezTo>
                    <a:pt x="1563" y="1525"/>
                    <a:pt x="434" y="4111"/>
                    <a:pt x="11" y="6227"/>
                  </a:cubicBezTo>
                  <a:cubicBezTo>
                    <a:pt x="1" y="6277"/>
                    <a:pt x="42" y="6314"/>
                    <a:pt x="81" y="6314"/>
                  </a:cubicBezTo>
                  <a:cubicBezTo>
                    <a:pt x="103" y="6314"/>
                    <a:pt x="125" y="6302"/>
                    <a:pt x="136" y="6274"/>
                  </a:cubicBezTo>
                  <a:cubicBezTo>
                    <a:pt x="606" y="5224"/>
                    <a:pt x="1014" y="4158"/>
                    <a:pt x="1547" y="3139"/>
                  </a:cubicBezTo>
                  <a:cubicBezTo>
                    <a:pt x="2095" y="2120"/>
                    <a:pt x="2801" y="1196"/>
                    <a:pt x="3318" y="161"/>
                  </a:cubicBezTo>
                  <a:cubicBezTo>
                    <a:pt x="3364" y="81"/>
                    <a:pt x="3300" y="0"/>
                    <a:pt x="32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3"/>
            <p:cNvSpPr/>
            <p:nvPr/>
          </p:nvSpPr>
          <p:spPr>
            <a:xfrm>
              <a:off x="5236425" y="1971400"/>
              <a:ext cx="62525" cy="96850"/>
            </a:xfrm>
            <a:custGeom>
              <a:rect b="b" l="l" r="r" t="t"/>
              <a:pathLst>
                <a:path extrusionOk="0" h="3874" w="2501">
                  <a:moveTo>
                    <a:pt x="2322" y="1"/>
                  </a:moveTo>
                  <a:cubicBezTo>
                    <a:pt x="2298" y="1"/>
                    <a:pt x="2272" y="9"/>
                    <a:pt x="2247" y="28"/>
                  </a:cubicBezTo>
                  <a:cubicBezTo>
                    <a:pt x="1698" y="420"/>
                    <a:pt x="1306" y="1078"/>
                    <a:pt x="962" y="1658"/>
                  </a:cubicBezTo>
                  <a:cubicBezTo>
                    <a:pt x="570" y="2316"/>
                    <a:pt x="225" y="3006"/>
                    <a:pt x="21" y="3743"/>
                  </a:cubicBezTo>
                  <a:cubicBezTo>
                    <a:pt x="0" y="3815"/>
                    <a:pt x="75" y="3874"/>
                    <a:pt x="142" y="3874"/>
                  </a:cubicBezTo>
                  <a:cubicBezTo>
                    <a:pt x="177" y="3874"/>
                    <a:pt x="209" y="3858"/>
                    <a:pt x="225" y="3821"/>
                  </a:cubicBezTo>
                  <a:cubicBezTo>
                    <a:pt x="570" y="3194"/>
                    <a:pt x="883" y="2567"/>
                    <a:pt x="1259" y="1971"/>
                  </a:cubicBezTo>
                  <a:cubicBezTo>
                    <a:pt x="1636" y="1376"/>
                    <a:pt x="2153" y="859"/>
                    <a:pt x="2451" y="232"/>
                  </a:cubicBezTo>
                  <a:cubicBezTo>
                    <a:pt x="2501" y="131"/>
                    <a:pt x="2420" y="1"/>
                    <a:pt x="2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3"/>
            <p:cNvSpPr/>
            <p:nvPr/>
          </p:nvSpPr>
          <p:spPr>
            <a:xfrm>
              <a:off x="5305225" y="2065125"/>
              <a:ext cx="96200" cy="83400"/>
            </a:xfrm>
            <a:custGeom>
              <a:rect b="b" l="l" r="r" t="t"/>
              <a:pathLst>
                <a:path extrusionOk="0" h="3336" w="3848">
                  <a:moveTo>
                    <a:pt x="3722" y="0"/>
                  </a:moveTo>
                  <a:cubicBezTo>
                    <a:pt x="3709" y="0"/>
                    <a:pt x="3695" y="3"/>
                    <a:pt x="3680" y="9"/>
                  </a:cubicBezTo>
                  <a:cubicBezTo>
                    <a:pt x="3006" y="276"/>
                    <a:pt x="2473" y="934"/>
                    <a:pt x="1940" y="1420"/>
                  </a:cubicBezTo>
                  <a:cubicBezTo>
                    <a:pt x="1282" y="2016"/>
                    <a:pt x="592" y="2580"/>
                    <a:pt x="28" y="3270"/>
                  </a:cubicBezTo>
                  <a:cubicBezTo>
                    <a:pt x="1" y="3297"/>
                    <a:pt x="20" y="3335"/>
                    <a:pt x="56" y="3335"/>
                  </a:cubicBezTo>
                  <a:cubicBezTo>
                    <a:pt x="62" y="3335"/>
                    <a:pt x="68" y="3334"/>
                    <a:pt x="75" y="3332"/>
                  </a:cubicBezTo>
                  <a:cubicBezTo>
                    <a:pt x="796" y="2940"/>
                    <a:pt x="1423" y="2423"/>
                    <a:pt x="2065" y="1890"/>
                  </a:cubicBezTo>
                  <a:cubicBezTo>
                    <a:pt x="2645" y="1420"/>
                    <a:pt x="3476" y="887"/>
                    <a:pt x="3821" y="197"/>
                  </a:cubicBezTo>
                  <a:cubicBezTo>
                    <a:pt x="3848" y="116"/>
                    <a:pt x="3805" y="0"/>
                    <a:pt x="37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3"/>
            <p:cNvSpPr/>
            <p:nvPr/>
          </p:nvSpPr>
          <p:spPr>
            <a:xfrm>
              <a:off x="5372850" y="2186400"/>
              <a:ext cx="61150" cy="48225"/>
            </a:xfrm>
            <a:custGeom>
              <a:rect b="b" l="l" r="r" t="t"/>
              <a:pathLst>
                <a:path extrusionOk="0" h="1929" w="2446">
                  <a:moveTo>
                    <a:pt x="2250" y="0"/>
                  </a:moveTo>
                  <a:cubicBezTo>
                    <a:pt x="2243" y="0"/>
                    <a:pt x="2236" y="1"/>
                    <a:pt x="2229" y="2"/>
                  </a:cubicBezTo>
                  <a:cubicBezTo>
                    <a:pt x="1806" y="80"/>
                    <a:pt x="1414" y="503"/>
                    <a:pt x="1100" y="770"/>
                  </a:cubicBezTo>
                  <a:cubicBezTo>
                    <a:pt x="724" y="1083"/>
                    <a:pt x="332" y="1397"/>
                    <a:pt x="50" y="1789"/>
                  </a:cubicBezTo>
                  <a:cubicBezTo>
                    <a:pt x="0" y="1863"/>
                    <a:pt x="69" y="1928"/>
                    <a:pt x="139" y="1928"/>
                  </a:cubicBezTo>
                  <a:cubicBezTo>
                    <a:pt x="157" y="1928"/>
                    <a:pt x="175" y="1924"/>
                    <a:pt x="191" y="1914"/>
                  </a:cubicBezTo>
                  <a:cubicBezTo>
                    <a:pt x="646" y="1726"/>
                    <a:pt x="1053" y="1397"/>
                    <a:pt x="1461" y="1099"/>
                  </a:cubicBezTo>
                  <a:cubicBezTo>
                    <a:pt x="1774" y="848"/>
                    <a:pt x="2229" y="597"/>
                    <a:pt x="2401" y="221"/>
                  </a:cubicBezTo>
                  <a:cubicBezTo>
                    <a:pt x="2446" y="118"/>
                    <a:pt x="2365" y="0"/>
                    <a:pt x="2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3"/>
            <p:cNvSpPr/>
            <p:nvPr/>
          </p:nvSpPr>
          <p:spPr>
            <a:xfrm>
              <a:off x="4720775" y="2174425"/>
              <a:ext cx="107400" cy="73600"/>
            </a:xfrm>
            <a:custGeom>
              <a:rect b="b" l="l" r="r" t="t"/>
              <a:pathLst>
                <a:path extrusionOk="0" h="2944" w="4296">
                  <a:moveTo>
                    <a:pt x="149" y="0"/>
                  </a:moveTo>
                  <a:cubicBezTo>
                    <a:pt x="69" y="0"/>
                    <a:pt x="0" y="98"/>
                    <a:pt x="67" y="152"/>
                  </a:cubicBezTo>
                  <a:cubicBezTo>
                    <a:pt x="694" y="700"/>
                    <a:pt x="1383" y="1155"/>
                    <a:pt x="2057" y="1641"/>
                  </a:cubicBezTo>
                  <a:cubicBezTo>
                    <a:pt x="2700" y="2095"/>
                    <a:pt x="3374" y="2722"/>
                    <a:pt x="4142" y="2942"/>
                  </a:cubicBezTo>
                  <a:cubicBezTo>
                    <a:pt x="4148" y="2943"/>
                    <a:pt x="4154" y="2943"/>
                    <a:pt x="4160" y="2943"/>
                  </a:cubicBezTo>
                  <a:cubicBezTo>
                    <a:pt x="4231" y="2943"/>
                    <a:pt x="4295" y="2859"/>
                    <a:pt x="4252" y="2801"/>
                  </a:cubicBezTo>
                  <a:cubicBezTo>
                    <a:pt x="3813" y="2221"/>
                    <a:pt x="3107" y="1860"/>
                    <a:pt x="2496" y="1468"/>
                  </a:cubicBezTo>
                  <a:cubicBezTo>
                    <a:pt x="1744" y="967"/>
                    <a:pt x="991" y="434"/>
                    <a:pt x="192" y="10"/>
                  </a:cubicBezTo>
                  <a:cubicBezTo>
                    <a:pt x="178" y="3"/>
                    <a:pt x="163" y="0"/>
                    <a:pt x="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 name="Google Shape;1474;p43"/>
          <p:cNvGrpSpPr/>
          <p:nvPr/>
        </p:nvGrpSpPr>
        <p:grpSpPr>
          <a:xfrm rot="8301331">
            <a:off x="7722573" y="4402216"/>
            <a:ext cx="843261" cy="402241"/>
            <a:chOff x="-583650" y="3109250"/>
            <a:chExt cx="570275" cy="272025"/>
          </a:xfrm>
        </p:grpSpPr>
        <p:sp>
          <p:nvSpPr>
            <p:cNvPr id="1475" name="Google Shape;1475;p43"/>
            <p:cNvSpPr/>
            <p:nvPr/>
          </p:nvSpPr>
          <p:spPr>
            <a:xfrm>
              <a:off x="-583650" y="3186975"/>
              <a:ext cx="570275" cy="194300"/>
            </a:xfrm>
            <a:custGeom>
              <a:rect b="b" l="l" r="r" t="t"/>
              <a:pathLst>
                <a:path extrusionOk="0" h="7772" w="22811">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3"/>
            <p:cNvSpPr/>
            <p:nvPr/>
          </p:nvSpPr>
          <p:spPr>
            <a:xfrm>
              <a:off x="-198800" y="3109250"/>
              <a:ext cx="181150" cy="265500"/>
            </a:xfrm>
            <a:custGeom>
              <a:rect b="b" l="l" r="r" t="t"/>
              <a:pathLst>
                <a:path extrusionOk="0" h="10620" w="7246">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3"/>
            <p:cNvSpPr/>
            <p:nvPr/>
          </p:nvSpPr>
          <p:spPr>
            <a:xfrm>
              <a:off x="-227425" y="3145900"/>
              <a:ext cx="203250" cy="225300"/>
            </a:xfrm>
            <a:custGeom>
              <a:rect b="b" l="l" r="r" t="t"/>
              <a:pathLst>
                <a:path extrusionOk="0" h="9012" w="813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3"/>
            <p:cNvSpPr/>
            <p:nvPr/>
          </p:nvSpPr>
          <p:spPr>
            <a:xfrm>
              <a:off x="-56275" y="3301800"/>
              <a:ext cx="3325" cy="4475"/>
            </a:xfrm>
            <a:custGeom>
              <a:rect b="b" l="l" r="r" t="t"/>
              <a:pathLst>
                <a:path extrusionOk="0" h="179" w="133">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3"/>
            <p:cNvSpPr/>
            <p:nvPr/>
          </p:nvSpPr>
          <p:spPr>
            <a:xfrm>
              <a:off x="-195250" y="3147325"/>
              <a:ext cx="169125" cy="220300"/>
            </a:xfrm>
            <a:custGeom>
              <a:rect b="b" l="l" r="r" t="t"/>
              <a:pathLst>
                <a:path extrusionOk="0" h="8812" w="6765">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3"/>
            <p:cNvSpPr/>
            <p:nvPr/>
          </p:nvSpPr>
          <p:spPr>
            <a:xfrm>
              <a:off x="-65375" y="3305650"/>
              <a:ext cx="29200" cy="34150"/>
            </a:xfrm>
            <a:custGeom>
              <a:rect b="b" l="l" r="r" t="t"/>
              <a:pathLst>
                <a:path extrusionOk="0" h="1366" w="1168">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3"/>
            <p:cNvSpPr/>
            <p:nvPr/>
          </p:nvSpPr>
          <p:spPr>
            <a:xfrm>
              <a:off x="-517950" y="3165500"/>
              <a:ext cx="439050" cy="151925"/>
            </a:xfrm>
            <a:custGeom>
              <a:rect b="b" l="l" r="r" t="t"/>
              <a:pathLst>
                <a:path extrusionOk="0" h="6077" w="17562">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3"/>
            <p:cNvSpPr/>
            <p:nvPr/>
          </p:nvSpPr>
          <p:spPr>
            <a:xfrm>
              <a:off x="-503150" y="3183350"/>
              <a:ext cx="432275" cy="129350"/>
            </a:xfrm>
            <a:custGeom>
              <a:rect b="b" l="l" r="r" t="t"/>
              <a:pathLst>
                <a:path extrusionOk="0" h="5174" w="17291">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3"/>
            <p:cNvSpPr/>
            <p:nvPr/>
          </p:nvSpPr>
          <p:spPr>
            <a:xfrm>
              <a:off x="-99325" y="3312675"/>
              <a:ext cx="30775" cy="16525"/>
            </a:xfrm>
            <a:custGeom>
              <a:rect b="b" l="l" r="r" t="t"/>
              <a:pathLst>
                <a:path extrusionOk="0" h="661" w="1231">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3"/>
            <p:cNvSpPr/>
            <p:nvPr/>
          </p:nvSpPr>
          <p:spPr>
            <a:xfrm>
              <a:off x="-79000" y="3310550"/>
              <a:ext cx="10800" cy="14900"/>
            </a:xfrm>
            <a:custGeom>
              <a:rect b="b" l="l" r="r" t="t"/>
              <a:pathLst>
                <a:path extrusionOk="0" h="596" w="432">
                  <a:moveTo>
                    <a:pt x="325" y="0"/>
                  </a:moveTo>
                  <a:cubicBezTo>
                    <a:pt x="218" y="29"/>
                    <a:pt x="107" y="57"/>
                    <a:pt x="0" y="86"/>
                  </a:cubicBezTo>
                  <a:cubicBezTo>
                    <a:pt x="139" y="253"/>
                    <a:pt x="279" y="425"/>
                    <a:pt x="417" y="596"/>
                  </a:cubicBezTo>
                  <a:cubicBezTo>
                    <a:pt x="432" y="464"/>
                    <a:pt x="378" y="218"/>
                    <a:pt x="32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3"/>
            <p:cNvSpPr/>
            <p:nvPr/>
          </p:nvSpPr>
          <p:spPr>
            <a:xfrm>
              <a:off x="-89900" y="3239950"/>
              <a:ext cx="33650" cy="61875"/>
            </a:xfrm>
            <a:custGeom>
              <a:rect b="b" l="l" r="r" t="t"/>
              <a:pathLst>
                <a:path extrusionOk="0" h="2475" w="1346">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3"/>
            <p:cNvSpPr/>
            <p:nvPr/>
          </p:nvSpPr>
          <p:spPr>
            <a:xfrm>
              <a:off x="-78925" y="3277825"/>
              <a:ext cx="23825" cy="32750"/>
            </a:xfrm>
            <a:custGeom>
              <a:rect b="b" l="l" r="r" t="t"/>
              <a:pathLst>
                <a:path extrusionOk="0" h="1310" w="953">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3"/>
            <p:cNvSpPr/>
            <p:nvPr/>
          </p:nvSpPr>
          <p:spPr>
            <a:xfrm>
              <a:off x="-70900" y="3306250"/>
              <a:ext cx="20000" cy="23225"/>
            </a:xfrm>
            <a:custGeom>
              <a:rect b="b" l="l" r="r" t="t"/>
              <a:pathLst>
                <a:path extrusionOk="0" h="929" w="80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 name="Google Shape;1488;p43"/>
          <p:cNvGrpSpPr/>
          <p:nvPr/>
        </p:nvGrpSpPr>
        <p:grpSpPr>
          <a:xfrm rot="350572">
            <a:off x="7712287" y="-253348"/>
            <a:ext cx="711705" cy="793257"/>
            <a:chOff x="6554696" y="509501"/>
            <a:chExt cx="711709" cy="793261"/>
          </a:xfrm>
        </p:grpSpPr>
        <p:sp>
          <p:nvSpPr>
            <p:cNvPr id="1489" name="Google Shape;1489;p43"/>
            <p:cNvSpPr/>
            <p:nvPr/>
          </p:nvSpPr>
          <p:spPr>
            <a:xfrm>
              <a:off x="6560695" y="516700"/>
              <a:ext cx="696978" cy="779230"/>
            </a:xfrm>
            <a:custGeom>
              <a:rect b="b" l="l" r="r" t="t"/>
              <a:pathLst>
                <a:path extrusionOk="0" h="23381" w="20913">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3"/>
            <p:cNvSpPr/>
            <p:nvPr/>
          </p:nvSpPr>
          <p:spPr>
            <a:xfrm>
              <a:off x="6554696" y="509501"/>
              <a:ext cx="711709" cy="793261"/>
            </a:xfrm>
            <a:custGeom>
              <a:rect b="b" l="l" r="r" t="t"/>
              <a:pathLst>
                <a:path extrusionOk="0" h="23802" w="21355">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1" name="Google Shape;1491;p43"/>
          <p:cNvSpPr/>
          <p:nvPr/>
        </p:nvSpPr>
        <p:spPr>
          <a:xfrm rot="442426">
            <a:off x="8229710" y="-161880"/>
            <a:ext cx="102851" cy="551273"/>
          </a:xfrm>
          <a:prstGeom prst="roundRect">
            <a:avLst>
              <a:gd fmla="val 50000" name="adj"/>
            </a:avLst>
          </a:prstGeom>
          <a:solidFill>
            <a:schemeClr val="lt2">
              <a:alpha val="4749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5" name="Shape 1495"/>
        <p:cNvGrpSpPr/>
        <p:nvPr/>
      </p:nvGrpSpPr>
      <p:grpSpPr>
        <a:xfrm>
          <a:off x="0" y="0"/>
          <a:ext cx="0" cy="0"/>
          <a:chOff x="0" y="0"/>
          <a:chExt cx="0" cy="0"/>
        </a:xfrm>
      </p:grpSpPr>
      <p:grpSp>
        <p:nvGrpSpPr>
          <p:cNvPr id="1496" name="Google Shape;1496;p44"/>
          <p:cNvGrpSpPr/>
          <p:nvPr/>
        </p:nvGrpSpPr>
        <p:grpSpPr>
          <a:xfrm flipH="1">
            <a:off x="823094" y="938638"/>
            <a:ext cx="2430036" cy="176025"/>
            <a:chOff x="4345425" y="2175475"/>
            <a:chExt cx="800750" cy="176025"/>
          </a:xfrm>
        </p:grpSpPr>
        <p:sp>
          <p:nvSpPr>
            <p:cNvPr id="1497" name="Google Shape;1497;p44"/>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4"/>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9" name="Google Shape;1499;p44"/>
          <p:cNvSpPr txBox="1"/>
          <p:nvPr>
            <p:ph type="title"/>
          </p:nvPr>
        </p:nvSpPr>
        <p:spPr>
          <a:xfrm>
            <a:off x="720000" y="540000"/>
            <a:ext cx="5363400" cy="572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This Is a Graph</a:t>
            </a:r>
            <a:endParaRPr/>
          </a:p>
        </p:txBody>
      </p:sp>
      <p:grpSp>
        <p:nvGrpSpPr>
          <p:cNvPr id="1500" name="Google Shape;1500;p44"/>
          <p:cNvGrpSpPr/>
          <p:nvPr/>
        </p:nvGrpSpPr>
        <p:grpSpPr>
          <a:xfrm>
            <a:off x="6973567" y="1184210"/>
            <a:ext cx="1396320" cy="1342847"/>
            <a:chOff x="1857000" y="3245400"/>
            <a:chExt cx="1233825" cy="1186575"/>
          </a:xfrm>
        </p:grpSpPr>
        <p:sp>
          <p:nvSpPr>
            <p:cNvPr id="1501" name="Google Shape;1501;p44"/>
            <p:cNvSpPr/>
            <p:nvPr/>
          </p:nvSpPr>
          <p:spPr>
            <a:xfrm>
              <a:off x="2513000" y="4148825"/>
              <a:ext cx="463125" cy="272250"/>
            </a:xfrm>
            <a:custGeom>
              <a:rect b="b" l="l" r="r" t="t"/>
              <a:pathLst>
                <a:path extrusionOk="0" h="10890" w="18525">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4"/>
            <p:cNvSpPr/>
            <p:nvPr/>
          </p:nvSpPr>
          <p:spPr>
            <a:xfrm>
              <a:off x="2508725" y="4143800"/>
              <a:ext cx="474150" cy="281125"/>
            </a:xfrm>
            <a:custGeom>
              <a:rect b="b" l="l" r="r" t="t"/>
              <a:pathLst>
                <a:path extrusionOk="0" h="11245" w="18966">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4"/>
            <p:cNvSpPr/>
            <p:nvPr/>
          </p:nvSpPr>
          <p:spPr>
            <a:xfrm>
              <a:off x="1867600" y="3249925"/>
              <a:ext cx="1223225" cy="1178125"/>
            </a:xfrm>
            <a:custGeom>
              <a:rect b="b" l="l" r="r" t="t"/>
              <a:pathLst>
                <a:path extrusionOk="0" h="47125" w="48929">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4"/>
            <p:cNvSpPr/>
            <p:nvPr/>
          </p:nvSpPr>
          <p:spPr>
            <a:xfrm>
              <a:off x="1857000" y="3245400"/>
              <a:ext cx="1232000" cy="1186575"/>
            </a:xfrm>
            <a:custGeom>
              <a:rect b="b" l="l" r="r" t="t"/>
              <a:pathLst>
                <a:path extrusionOk="0" h="47463" w="4928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4"/>
            <p:cNvSpPr/>
            <p:nvPr/>
          </p:nvSpPr>
          <p:spPr>
            <a:xfrm>
              <a:off x="2004625" y="3411050"/>
              <a:ext cx="976675" cy="36075"/>
            </a:xfrm>
            <a:custGeom>
              <a:rect b="b" l="l" r="r" t="t"/>
              <a:pathLst>
                <a:path extrusionOk="0" h="1443" w="39067">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4"/>
            <p:cNvSpPr/>
            <p:nvPr/>
          </p:nvSpPr>
          <p:spPr>
            <a:xfrm>
              <a:off x="2004625" y="3411050"/>
              <a:ext cx="976675" cy="36075"/>
            </a:xfrm>
            <a:custGeom>
              <a:rect b="b" l="l" r="r" t="t"/>
              <a:pathLst>
                <a:path extrusionOk="0" h="1443" w="39067">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507" name="Google Shape;1507;p44" title="Points scored">
            <a:hlinkClick r:id="rId3"/>
          </p:cNvPr>
          <p:cNvPicPr preferRelativeResize="0"/>
          <p:nvPr/>
        </p:nvPicPr>
        <p:blipFill>
          <a:blip r:embed="rId4">
            <a:alphaModFix/>
          </a:blip>
          <a:stretch>
            <a:fillRect/>
          </a:stretch>
        </p:blipFill>
        <p:spPr>
          <a:xfrm>
            <a:off x="713313" y="1719575"/>
            <a:ext cx="3559125" cy="2200726"/>
          </a:xfrm>
          <a:prstGeom prst="rect">
            <a:avLst/>
          </a:prstGeom>
          <a:noFill/>
          <a:ln>
            <a:noFill/>
          </a:ln>
        </p:spPr>
      </p:pic>
      <p:grpSp>
        <p:nvGrpSpPr>
          <p:cNvPr id="1508" name="Google Shape;1508;p44"/>
          <p:cNvGrpSpPr/>
          <p:nvPr/>
        </p:nvGrpSpPr>
        <p:grpSpPr>
          <a:xfrm>
            <a:off x="7250600" y="1516263"/>
            <a:ext cx="785500" cy="678700"/>
            <a:chOff x="3437125" y="4298025"/>
            <a:chExt cx="785500" cy="678700"/>
          </a:xfrm>
        </p:grpSpPr>
        <p:sp>
          <p:nvSpPr>
            <p:cNvPr id="1509" name="Google Shape;1509;p44"/>
            <p:cNvSpPr/>
            <p:nvPr/>
          </p:nvSpPr>
          <p:spPr>
            <a:xfrm>
              <a:off x="3485325" y="4298025"/>
              <a:ext cx="180675" cy="627225"/>
            </a:xfrm>
            <a:custGeom>
              <a:rect b="b" l="l" r="r" t="t"/>
              <a:pathLst>
                <a:path extrusionOk="0" h="25089" w="7227">
                  <a:moveTo>
                    <a:pt x="1145" y="539"/>
                  </a:moveTo>
                  <a:cubicBezTo>
                    <a:pt x="1239" y="539"/>
                    <a:pt x="1333" y="539"/>
                    <a:pt x="1412" y="554"/>
                  </a:cubicBezTo>
                  <a:cubicBezTo>
                    <a:pt x="1270" y="789"/>
                    <a:pt x="1161" y="1009"/>
                    <a:pt x="1082" y="1244"/>
                  </a:cubicBezTo>
                  <a:cubicBezTo>
                    <a:pt x="1082" y="1103"/>
                    <a:pt x="1067" y="977"/>
                    <a:pt x="1051" y="852"/>
                  </a:cubicBezTo>
                  <a:cubicBezTo>
                    <a:pt x="1161" y="789"/>
                    <a:pt x="1223" y="648"/>
                    <a:pt x="1145" y="539"/>
                  </a:cubicBezTo>
                  <a:close/>
                  <a:moveTo>
                    <a:pt x="1756" y="570"/>
                  </a:moveTo>
                  <a:cubicBezTo>
                    <a:pt x="1991" y="570"/>
                    <a:pt x="2227" y="586"/>
                    <a:pt x="2462" y="586"/>
                  </a:cubicBezTo>
                  <a:cubicBezTo>
                    <a:pt x="2117" y="852"/>
                    <a:pt x="1772" y="1119"/>
                    <a:pt x="1427" y="1385"/>
                  </a:cubicBezTo>
                  <a:cubicBezTo>
                    <a:pt x="1506" y="1150"/>
                    <a:pt x="1615" y="930"/>
                    <a:pt x="1741" y="711"/>
                  </a:cubicBezTo>
                  <a:cubicBezTo>
                    <a:pt x="1772" y="648"/>
                    <a:pt x="1772" y="601"/>
                    <a:pt x="1756" y="570"/>
                  </a:cubicBezTo>
                  <a:close/>
                  <a:moveTo>
                    <a:pt x="1803" y="1573"/>
                  </a:moveTo>
                  <a:cubicBezTo>
                    <a:pt x="1584" y="1965"/>
                    <a:pt x="1396" y="2372"/>
                    <a:pt x="1255" y="2811"/>
                  </a:cubicBezTo>
                  <a:cubicBezTo>
                    <a:pt x="1223" y="2921"/>
                    <a:pt x="1317" y="3031"/>
                    <a:pt x="1412" y="3062"/>
                  </a:cubicBezTo>
                  <a:cubicBezTo>
                    <a:pt x="1364" y="3141"/>
                    <a:pt x="1302" y="3235"/>
                    <a:pt x="1255" y="3313"/>
                  </a:cubicBezTo>
                  <a:cubicBezTo>
                    <a:pt x="1239" y="2890"/>
                    <a:pt x="1208" y="2467"/>
                    <a:pt x="1176" y="2059"/>
                  </a:cubicBezTo>
                  <a:cubicBezTo>
                    <a:pt x="1192" y="2043"/>
                    <a:pt x="1208" y="2043"/>
                    <a:pt x="1223" y="2028"/>
                  </a:cubicBezTo>
                  <a:cubicBezTo>
                    <a:pt x="1412" y="1871"/>
                    <a:pt x="1615" y="1730"/>
                    <a:pt x="1803" y="1573"/>
                  </a:cubicBezTo>
                  <a:close/>
                  <a:moveTo>
                    <a:pt x="3559" y="633"/>
                  </a:moveTo>
                  <a:cubicBezTo>
                    <a:pt x="4123" y="648"/>
                    <a:pt x="4703" y="680"/>
                    <a:pt x="5267" y="711"/>
                  </a:cubicBezTo>
                  <a:cubicBezTo>
                    <a:pt x="4249" y="1573"/>
                    <a:pt x="3324" y="2514"/>
                    <a:pt x="2477" y="3517"/>
                  </a:cubicBezTo>
                  <a:cubicBezTo>
                    <a:pt x="2948" y="2686"/>
                    <a:pt x="3465" y="1871"/>
                    <a:pt x="4029" y="1087"/>
                  </a:cubicBezTo>
                  <a:cubicBezTo>
                    <a:pt x="4123" y="946"/>
                    <a:pt x="3979" y="796"/>
                    <a:pt x="3835" y="796"/>
                  </a:cubicBezTo>
                  <a:cubicBezTo>
                    <a:pt x="3787" y="796"/>
                    <a:pt x="3739" y="813"/>
                    <a:pt x="3700" y="852"/>
                  </a:cubicBezTo>
                  <a:cubicBezTo>
                    <a:pt x="3308" y="1244"/>
                    <a:pt x="2916" y="1651"/>
                    <a:pt x="2540" y="2075"/>
                  </a:cubicBezTo>
                  <a:cubicBezTo>
                    <a:pt x="2869" y="1589"/>
                    <a:pt x="3214" y="1103"/>
                    <a:pt x="3559" y="633"/>
                  </a:cubicBezTo>
                  <a:close/>
                  <a:moveTo>
                    <a:pt x="2446" y="2780"/>
                  </a:moveTo>
                  <a:lnTo>
                    <a:pt x="2446" y="2780"/>
                  </a:lnTo>
                  <a:cubicBezTo>
                    <a:pt x="2038" y="3438"/>
                    <a:pt x="1662" y="4128"/>
                    <a:pt x="1317" y="4802"/>
                  </a:cubicBezTo>
                  <a:cubicBezTo>
                    <a:pt x="1302" y="4614"/>
                    <a:pt x="1302" y="4410"/>
                    <a:pt x="1286" y="4206"/>
                  </a:cubicBezTo>
                  <a:cubicBezTo>
                    <a:pt x="1662" y="3720"/>
                    <a:pt x="2038" y="3250"/>
                    <a:pt x="2446" y="2780"/>
                  </a:cubicBezTo>
                  <a:close/>
                  <a:moveTo>
                    <a:pt x="3637" y="3689"/>
                  </a:moveTo>
                  <a:lnTo>
                    <a:pt x="3637" y="3689"/>
                  </a:lnTo>
                  <a:cubicBezTo>
                    <a:pt x="2807" y="4677"/>
                    <a:pt x="2038" y="5711"/>
                    <a:pt x="1333" y="6793"/>
                  </a:cubicBezTo>
                  <a:cubicBezTo>
                    <a:pt x="1333" y="6573"/>
                    <a:pt x="1333" y="6369"/>
                    <a:pt x="1333" y="6150"/>
                  </a:cubicBezTo>
                  <a:cubicBezTo>
                    <a:pt x="2054" y="5304"/>
                    <a:pt x="2822" y="4473"/>
                    <a:pt x="3637" y="3689"/>
                  </a:cubicBezTo>
                  <a:close/>
                  <a:moveTo>
                    <a:pt x="4562" y="4191"/>
                  </a:moveTo>
                  <a:lnTo>
                    <a:pt x="4562" y="4191"/>
                  </a:lnTo>
                  <a:cubicBezTo>
                    <a:pt x="3386" y="5554"/>
                    <a:pt x="2321" y="6996"/>
                    <a:pt x="1317" y="8485"/>
                  </a:cubicBezTo>
                  <a:cubicBezTo>
                    <a:pt x="1333" y="8235"/>
                    <a:pt x="1333" y="7968"/>
                    <a:pt x="1333" y="7702"/>
                  </a:cubicBezTo>
                  <a:cubicBezTo>
                    <a:pt x="2336" y="6463"/>
                    <a:pt x="3371" y="5241"/>
                    <a:pt x="4562" y="4191"/>
                  </a:cubicBezTo>
                  <a:close/>
                  <a:moveTo>
                    <a:pt x="5816" y="742"/>
                  </a:moveTo>
                  <a:cubicBezTo>
                    <a:pt x="6082" y="758"/>
                    <a:pt x="6349" y="774"/>
                    <a:pt x="6600" y="789"/>
                  </a:cubicBezTo>
                  <a:cubicBezTo>
                    <a:pt x="6521" y="2419"/>
                    <a:pt x="6459" y="4034"/>
                    <a:pt x="6396" y="5648"/>
                  </a:cubicBezTo>
                  <a:cubicBezTo>
                    <a:pt x="6365" y="5625"/>
                    <a:pt x="6325" y="5609"/>
                    <a:pt x="6282" y="5609"/>
                  </a:cubicBezTo>
                  <a:cubicBezTo>
                    <a:pt x="6239" y="5609"/>
                    <a:pt x="6192" y="5625"/>
                    <a:pt x="6145" y="5664"/>
                  </a:cubicBezTo>
                  <a:cubicBezTo>
                    <a:pt x="4734" y="6965"/>
                    <a:pt x="3355" y="8329"/>
                    <a:pt x="2070" y="9755"/>
                  </a:cubicBezTo>
                  <a:cubicBezTo>
                    <a:pt x="3277" y="7906"/>
                    <a:pt x="4687" y="6213"/>
                    <a:pt x="6129" y="4520"/>
                  </a:cubicBezTo>
                  <a:cubicBezTo>
                    <a:pt x="6237" y="4388"/>
                    <a:pt x="6126" y="4211"/>
                    <a:pt x="5990" y="4211"/>
                  </a:cubicBezTo>
                  <a:cubicBezTo>
                    <a:pt x="5948" y="4211"/>
                    <a:pt x="5904" y="4228"/>
                    <a:pt x="5863" y="4269"/>
                  </a:cubicBezTo>
                  <a:cubicBezTo>
                    <a:pt x="4593" y="5570"/>
                    <a:pt x="3308" y="6855"/>
                    <a:pt x="2023" y="8141"/>
                  </a:cubicBezTo>
                  <a:cubicBezTo>
                    <a:pt x="3308" y="6275"/>
                    <a:pt x="4719" y="4504"/>
                    <a:pt x="6286" y="2843"/>
                  </a:cubicBezTo>
                  <a:cubicBezTo>
                    <a:pt x="6402" y="2714"/>
                    <a:pt x="6297" y="2512"/>
                    <a:pt x="6151" y="2512"/>
                  </a:cubicBezTo>
                  <a:cubicBezTo>
                    <a:pt x="6119" y="2512"/>
                    <a:pt x="6085" y="2522"/>
                    <a:pt x="6051" y="2545"/>
                  </a:cubicBezTo>
                  <a:cubicBezTo>
                    <a:pt x="4844" y="3329"/>
                    <a:pt x="3825" y="4285"/>
                    <a:pt x="2854" y="5319"/>
                  </a:cubicBezTo>
                  <a:cubicBezTo>
                    <a:pt x="3904" y="3924"/>
                    <a:pt x="5048" y="2608"/>
                    <a:pt x="6302" y="1369"/>
                  </a:cubicBezTo>
                  <a:cubicBezTo>
                    <a:pt x="6450" y="1221"/>
                    <a:pt x="6307" y="1044"/>
                    <a:pt x="6147" y="1044"/>
                  </a:cubicBezTo>
                  <a:cubicBezTo>
                    <a:pt x="6104" y="1044"/>
                    <a:pt x="6060" y="1057"/>
                    <a:pt x="6020" y="1087"/>
                  </a:cubicBezTo>
                  <a:cubicBezTo>
                    <a:pt x="5001" y="1887"/>
                    <a:pt x="4029" y="2733"/>
                    <a:pt x="3120" y="3626"/>
                  </a:cubicBezTo>
                  <a:cubicBezTo>
                    <a:pt x="3951" y="2623"/>
                    <a:pt x="4860" y="1651"/>
                    <a:pt x="5816" y="742"/>
                  </a:cubicBezTo>
                  <a:close/>
                  <a:moveTo>
                    <a:pt x="3371" y="7294"/>
                  </a:moveTo>
                  <a:lnTo>
                    <a:pt x="3371" y="7294"/>
                  </a:lnTo>
                  <a:cubicBezTo>
                    <a:pt x="2634" y="8250"/>
                    <a:pt x="1929" y="9238"/>
                    <a:pt x="1302" y="10272"/>
                  </a:cubicBezTo>
                  <a:cubicBezTo>
                    <a:pt x="1302" y="9975"/>
                    <a:pt x="1302" y="9677"/>
                    <a:pt x="1317" y="9395"/>
                  </a:cubicBezTo>
                  <a:cubicBezTo>
                    <a:pt x="1991" y="8689"/>
                    <a:pt x="2681" y="7984"/>
                    <a:pt x="3371" y="7294"/>
                  </a:cubicBezTo>
                  <a:close/>
                  <a:moveTo>
                    <a:pt x="4499" y="7764"/>
                  </a:moveTo>
                  <a:lnTo>
                    <a:pt x="4499" y="7764"/>
                  </a:lnTo>
                  <a:cubicBezTo>
                    <a:pt x="3434" y="9128"/>
                    <a:pt x="2352" y="10492"/>
                    <a:pt x="1286" y="11855"/>
                  </a:cubicBezTo>
                  <a:cubicBezTo>
                    <a:pt x="1286" y="11667"/>
                    <a:pt x="1286" y="11479"/>
                    <a:pt x="1286" y="11275"/>
                  </a:cubicBezTo>
                  <a:cubicBezTo>
                    <a:pt x="2305" y="10053"/>
                    <a:pt x="3386" y="8893"/>
                    <a:pt x="4499" y="7764"/>
                  </a:cubicBezTo>
                  <a:close/>
                  <a:moveTo>
                    <a:pt x="6380" y="5978"/>
                  </a:moveTo>
                  <a:lnTo>
                    <a:pt x="6380" y="5978"/>
                  </a:lnTo>
                  <a:cubicBezTo>
                    <a:pt x="6333" y="7216"/>
                    <a:pt x="6286" y="8454"/>
                    <a:pt x="6255" y="9692"/>
                  </a:cubicBezTo>
                  <a:cubicBezTo>
                    <a:pt x="6244" y="9584"/>
                    <a:pt x="6150" y="9490"/>
                    <a:pt x="6041" y="9490"/>
                  </a:cubicBezTo>
                  <a:cubicBezTo>
                    <a:pt x="5993" y="9490"/>
                    <a:pt x="5942" y="9508"/>
                    <a:pt x="5894" y="9551"/>
                  </a:cubicBezTo>
                  <a:cubicBezTo>
                    <a:pt x="4813" y="10554"/>
                    <a:pt x="3731" y="11558"/>
                    <a:pt x="2665" y="12545"/>
                  </a:cubicBezTo>
                  <a:cubicBezTo>
                    <a:pt x="3825" y="11103"/>
                    <a:pt x="5001" y="9661"/>
                    <a:pt x="6177" y="8219"/>
                  </a:cubicBezTo>
                  <a:cubicBezTo>
                    <a:pt x="6297" y="8062"/>
                    <a:pt x="6167" y="7859"/>
                    <a:pt x="6016" y="7859"/>
                  </a:cubicBezTo>
                  <a:cubicBezTo>
                    <a:pt x="5970" y="7859"/>
                    <a:pt x="5922" y="7878"/>
                    <a:pt x="5879" y="7921"/>
                  </a:cubicBezTo>
                  <a:cubicBezTo>
                    <a:pt x="4609" y="9128"/>
                    <a:pt x="3324" y="10319"/>
                    <a:pt x="2054" y="11526"/>
                  </a:cubicBezTo>
                  <a:lnTo>
                    <a:pt x="6380" y="5978"/>
                  </a:lnTo>
                  <a:close/>
                  <a:moveTo>
                    <a:pt x="3919" y="10335"/>
                  </a:moveTo>
                  <a:lnTo>
                    <a:pt x="3919" y="10335"/>
                  </a:lnTo>
                  <a:cubicBezTo>
                    <a:pt x="3042" y="11432"/>
                    <a:pt x="2148" y="12529"/>
                    <a:pt x="1270" y="13627"/>
                  </a:cubicBezTo>
                  <a:cubicBezTo>
                    <a:pt x="1270" y="13360"/>
                    <a:pt x="1270" y="13094"/>
                    <a:pt x="1270" y="12827"/>
                  </a:cubicBezTo>
                  <a:lnTo>
                    <a:pt x="3919" y="10335"/>
                  </a:lnTo>
                  <a:close/>
                  <a:moveTo>
                    <a:pt x="6254" y="9737"/>
                  </a:moveTo>
                  <a:lnTo>
                    <a:pt x="6254" y="9737"/>
                  </a:lnTo>
                  <a:cubicBezTo>
                    <a:pt x="6239" y="10234"/>
                    <a:pt x="6223" y="10747"/>
                    <a:pt x="6208" y="11244"/>
                  </a:cubicBezTo>
                  <a:cubicBezTo>
                    <a:pt x="4985" y="12279"/>
                    <a:pt x="3763" y="13297"/>
                    <a:pt x="2540" y="14332"/>
                  </a:cubicBezTo>
                  <a:cubicBezTo>
                    <a:pt x="3763" y="12843"/>
                    <a:pt x="4985" y="11354"/>
                    <a:pt x="6192" y="9849"/>
                  </a:cubicBezTo>
                  <a:cubicBezTo>
                    <a:pt x="6235" y="9821"/>
                    <a:pt x="6252" y="9779"/>
                    <a:pt x="6254" y="9737"/>
                  </a:cubicBezTo>
                  <a:close/>
                  <a:moveTo>
                    <a:pt x="3951" y="11918"/>
                  </a:moveTo>
                  <a:lnTo>
                    <a:pt x="3951" y="11918"/>
                  </a:lnTo>
                  <a:cubicBezTo>
                    <a:pt x="3057" y="13031"/>
                    <a:pt x="2148" y="14128"/>
                    <a:pt x="1255" y="15225"/>
                  </a:cubicBezTo>
                  <a:cubicBezTo>
                    <a:pt x="1255" y="14959"/>
                    <a:pt x="1255" y="14677"/>
                    <a:pt x="1255" y="14410"/>
                  </a:cubicBezTo>
                  <a:cubicBezTo>
                    <a:pt x="2148" y="13580"/>
                    <a:pt x="3057" y="12749"/>
                    <a:pt x="3951" y="11918"/>
                  </a:cubicBezTo>
                  <a:close/>
                  <a:moveTo>
                    <a:pt x="6177" y="11981"/>
                  </a:moveTo>
                  <a:cubicBezTo>
                    <a:pt x="6177" y="12294"/>
                    <a:pt x="6161" y="12608"/>
                    <a:pt x="6161" y="12937"/>
                  </a:cubicBezTo>
                  <a:cubicBezTo>
                    <a:pt x="6106" y="12873"/>
                    <a:pt x="6031" y="12831"/>
                    <a:pt x="5952" y="12831"/>
                  </a:cubicBezTo>
                  <a:cubicBezTo>
                    <a:pt x="5895" y="12831"/>
                    <a:pt x="5837" y="12853"/>
                    <a:pt x="5785" y="12906"/>
                  </a:cubicBezTo>
                  <a:cubicBezTo>
                    <a:pt x="4876" y="13752"/>
                    <a:pt x="3966" y="14614"/>
                    <a:pt x="3042" y="15461"/>
                  </a:cubicBezTo>
                  <a:cubicBezTo>
                    <a:pt x="4045" y="14269"/>
                    <a:pt x="5111" y="13125"/>
                    <a:pt x="6177" y="11981"/>
                  </a:cubicBezTo>
                  <a:close/>
                  <a:moveTo>
                    <a:pt x="3810" y="13846"/>
                  </a:moveTo>
                  <a:cubicBezTo>
                    <a:pt x="2901" y="14849"/>
                    <a:pt x="2023" y="15899"/>
                    <a:pt x="1223" y="17012"/>
                  </a:cubicBezTo>
                  <a:cubicBezTo>
                    <a:pt x="1223" y="16667"/>
                    <a:pt x="1239" y="16338"/>
                    <a:pt x="1239" y="16009"/>
                  </a:cubicBezTo>
                  <a:cubicBezTo>
                    <a:pt x="2101" y="15288"/>
                    <a:pt x="2963" y="14567"/>
                    <a:pt x="3810" y="13846"/>
                  </a:cubicBezTo>
                  <a:close/>
                  <a:moveTo>
                    <a:pt x="6145" y="13235"/>
                  </a:moveTo>
                  <a:cubicBezTo>
                    <a:pt x="6145" y="13653"/>
                    <a:pt x="6129" y="14071"/>
                    <a:pt x="6129" y="14489"/>
                  </a:cubicBezTo>
                  <a:cubicBezTo>
                    <a:pt x="6081" y="14411"/>
                    <a:pt x="5997" y="14358"/>
                    <a:pt x="5906" y="14358"/>
                  </a:cubicBezTo>
                  <a:cubicBezTo>
                    <a:pt x="5850" y="14358"/>
                    <a:pt x="5792" y="14378"/>
                    <a:pt x="5738" y="14426"/>
                  </a:cubicBezTo>
                  <a:cubicBezTo>
                    <a:pt x="4515" y="15649"/>
                    <a:pt x="3277" y="16856"/>
                    <a:pt x="2038" y="18062"/>
                  </a:cubicBezTo>
                  <a:cubicBezTo>
                    <a:pt x="3214" y="16291"/>
                    <a:pt x="4672" y="14755"/>
                    <a:pt x="6145" y="13235"/>
                  </a:cubicBezTo>
                  <a:close/>
                  <a:moveTo>
                    <a:pt x="2321" y="16809"/>
                  </a:moveTo>
                  <a:lnTo>
                    <a:pt x="2321" y="16809"/>
                  </a:lnTo>
                  <a:cubicBezTo>
                    <a:pt x="1913" y="17357"/>
                    <a:pt x="1537" y="17921"/>
                    <a:pt x="1192" y="18501"/>
                  </a:cubicBezTo>
                  <a:cubicBezTo>
                    <a:pt x="1192" y="18501"/>
                    <a:pt x="1192" y="18486"/>
                    <a:pt x="1192" y="18486"/>
                  </a:cubicBezTo>
                  <a:cubicBezTo>
                    <a:pt x="1192" y="18282"/>
                    <a:pt x="1208" y="18078"/>
                    <a:pt x="1208" y="17859"/>
                  </a:cubicBezTo>
                  <a:cubicBezTo>
                    <a:pt x="1584" y="17514"/>
                    <a:pt x="1944" y="17169"/>
                    <a:pt x="2321" y="16809"/>
                  </a:cubicBezTo>
                  <a:close/>
                  <a:moveTo>
                    <a:pt x="1835" y="18940"/>
                  </a:moveTo>
                  <a:lnTo>
                    <a:pt x="1835" y="18940"/>
                  </a:lnTo>
                  <a:cubicBezTo>
                    <a:pt x="1600" y="19238"/>
                    <a:pt x="1396" y="19552"/>
                    <a:pt x="1176" y="19865"/>
                  </a:cubicBezTo>
                  <a:cubicBezTo>
                    <a:pt x="1176" y="19771"/>
                    <a:pt x="1176" y="19677"/>
                    <a:pt x="1176" y="19583"/>
                  </a:cubicBezTo>
                  <a:cubicBezTo>
                    <a:pt x="1396" y="19363"/>
                    <a:pt x="1615" y="19160"/>
                    <a:pt x="1835" y="18940"/>
                  </a:cubicBezTo>
                  <a:close/>
                  <a:moveTo>
                    <a:pt x="2791" y="19238"/>
                  </a:moveTo>
                  <a:cubicBezTo>
                    <a:pt x="2258" y="19943"/>
                    <a:pt x="1756" y="20664"/>
                    <a:pt x="1270" y="21401"/>
                  </a:cubicBezTo>
                  <a:cubicBezTo>
                    <a:pt x="1239" y="21370"/>
                    <a:pt x="1208" y="21338"/>
                    <a:pt x="1161" y="21323"/>
                  </a:cubicBezTo>
                  <a:cubicBezTo>
                    <a:pt x="1161" y="21150"/>
                    <a:pt x="1161" y="20962"/>
                    <a:pt x="1161" y="20790"/>
                  </a:cubicBezTo>
                  <a:cubicBezTo>
                    <a:pt x="1709" y="20273"/>
                    <a:pt x="2242" y="19755"/>
                    <a:pt x="2791" y="19238"/>
                  </a:cubicBezTo>
                  <a:close/>
                  <a:moveTo>
                    <a:pt x="6035" y="21840"/>
                  </a:moveTo>
                  <a:cubicBezTo>
                    <a:pt x="6035" y="22075"/>
                    <a:pt x="6035" y="22310"/>
                    <a:pt x="6035" y="22561"/>
                  </a:cubicBezTo>
                  <a:cubicBezTo>
                    <a:pt x="5998" y="22536"/>
                    <a:pt x="5955" y="22523"/>
                    <a:pt x="5913" y="22523"/>
                  </a:cubicBezTo>
                  <a:cubicBezTo>
                    <a:pt x="5849" y="22523"/>
                    <a:pt x="5785" y="22552"/>
                    <a:pt x="5738" y="22608"/>
                  </a:cubicBezTo>
                  <a:lnTo>
                    <a:pt x="5722" y="22608"/>
                  </a:lnTo>
                  <a:cubicBezTo>
                    <a:pt x="5832" y="22357"/>
                    <a:pt x="5926" y="22091"/>
                    <a:pt x="6035" y="21840"/>
                  </a:cubicBezTo>
                  <a:close/>
                  <a:moveTo>
                    <a:pt x="6114" y="14763"/>
                  </a:moveTo>
                  <a:cubicBezTo>
                    <a:pt x="6082" y="16861"/>
                    <a:pt x="6051" y="18958"/>
                    <a:pt x="6035" y="21041"/>
                  </a:cubicBezTo>
                  <a:cubicBezTo>
                    <a:pt x="6018" y="21038"/>
                    <a:pt x="6000" y="21037"/>
                    <a:pt x="5982" y="21037"/>
                  </a:cubicBezTo>
                  <a:cubicBezTo>
                    <a:pt x="5891" y="21037"/>
                    <a:pt x="5803" y="21072"/>
                    <a:pt x="5738" y="21150"/>
                  </a:cubicBezTo>
                  <a:cubicBezTo>
                    <a:pt x="5330" y="21793"/>
                    <a:pt x="4844" y="22326"/>
                    <a:pt x="4311" y="22827"/>
                  </a:cubicBezTo>
                  <a:cubicBezTo>
                    <a:pt x="4782" y="22091"/>
                    <a:pt x="5252" y="21354"/>
                    <a:pt x="5722" y="20617"/>
                  </a:cubicBezTo>
                  <a:cubicBezTo>
                    <a:pt x="5839" y="20431"/>
                    <a:pt x="5660" y="20218"/>
                    <a:pt x="5478" y="20218"/>
                  </a:cubicBezTo>
                  <a:cubicBezTo>
                    <a:pt x="5415" y="20218"/>
                    <a:pt x="5351" y="20244"/>
                    <a:pt x="5299" y="20304"/>
                  </a:cubicBezTo>
                  <a:cubicBezTo>
                    <a:pt x="4593" y="21119"/>
                    <a:pt x="3841" y="21871"/>
                    <a:pt x="3026" y="22592"/>
                  </a:cubicBezTo>
                  <a:cubicBezTo>
                    <a:pt x="3919" y="21323"/>
                    <a:pt x="4829" y="20069"/>
                    <a:pt x="5785" y="18831"/>
                  </a:cubicBezTo>
                  <a:cubicBezTo>
                    <a:pt x="5941" y="18639"/>
                    <a:pt x="5784" y="18392"/>
                    <a:pt x="5597" y="18392"/>
                  </a:cubicBezTo>
                  <a:cubicBezTo>
                    <a:pt x="5540" y="18392"/>
                    <a:pt x="5479" y="18415"/>
                    <a:pt x="5424" y="18470"/>
                  </a:cubicBezTo>
                  <a:cubicBezTo>
                    <a:pt x="5064" y="18815"/>
                    <a:pt x="4719" y="19175"/>
                    <a:pt x="4374" y="19520"/>
                  </a:cubicBezTo>
                  <a:cubicBezTo>
                    <a:pt x="4844" y="18925"/>
                    <a:pt x="5330" y="18329"/>
                    <a:pt x="5816" y="17718"/>
                  </a:cubicBezTo>
                  <a:cubicBezTo>
                    <a:pt x="5972" y="17538"/>
                    <a:pt x="5816" y="17294"/>
                    <a:pt x="5629" y="17294"/>
                  </a:cubicBezTo>
                  <a:cubicBezTo>
                    <a:pt x="5572" y="17294"/>
                    <a:pt x="5511" y="17317"/>
                    <a:pt x="5455" y="17373"/>
                  </a:cubicBezTo>
                  <a:cubicBezTo>
                    <a:pt x="4609" y="18235"/>
                    <a:pt x="3763" y="19097"/>
                    <a:pt x="2901" y="19943"/>
                  </a:cubicBezTo>
                  <a:cubicBezTo>
                    <a:pt x="3763" y="18768"/>
                    <a:pt x="4672" y="17608"/>
                    <a:pt x="5628" y="16511"/>
                  </a:cubicBezTo>
                  <a:cubicBezTo>
                    <a:pt x="5796" y="16319"/>
                    <a:pt x="5633" y="16072"/>
                    <a:pt x="5442" y="16072"/>
                  </a:cubicBezTo>
                  <a:cubicBezTo>
                    <a:pt x="5384" y="16072"/>
                    <a:pt x="5323" y="16095"/>
                    <a:pt x="5267" y="16150"/>
                  </a:cubicBezTo>
                  <a:lnTo>
                    <a:pt x="2963" y="18345"/>
                  </a:lnTo>
                  <a:cubicBezTo>
                    <a:pt x="3935" y="17106"/>
                    <a:pt x="4985" y="15915"/>
                    <a:pt x="6098" y="14787"/>
                  </a:cubicBezTo>
                  <a:cubicBezTo>
                    <a:pt x="6111" y="14774"/>
                    <a:pt x="6113" y="14771"/>
                    <a:pt x="6114" y="14763"/>
                  </a:cubicBezTo>
                  <a:close/>
                  <a:moveTo>
                    <a:pt x="3261" y="21338"/>
                  </a:moveTo>
                  <a:lnTo>
                    <a:pt x="3261" y="21338"/>
                  </a:lnTo>
                  <a:cubicBezTo>
                    <a:pt x="2697" y="22122"/>
                    <a:pt x="2133" y="22922"/>
                    <a:pt x="1600" y="23721"/>
                  </a:cubicBezTo>
                  <a:cubicBezTo>
                    <a:pt x="1537" y="23721"/>
                    <a:pt x="1490" y="23737"/>
                    <a:pt x="1427" y="23737"/>
                  </a:cubicBezTo>
                  <a:cubicBezTo>
                    <a:pt x="1427" y="23658"/>
                    <a:pt x="1412" y="23564"/>
                    <a:pt x="1396" y="23486"/>
                  </a:cubicBezTo>
                  <a:cubicBezTo>
                    <a:pt x="1506" y="23454"/>
                    <a:pt x="1600" y="23376"/>
                    <a:pt x="1631" y="23266"/>
                  </a:cubicBezTo>
                  <a:cubicBezTo>
                    <a:pt x="1662" y="23125"/>
                    <a:pt x="1694" y="23016"/>
                    <a:pt x="1725" y="22890"/>
                  </a:cubicBezTo>
                  <a:cubicBezTo>
                    <a:pt x="2242" y="22373"/>
                    <a:pt x="2760" y="21856"/>
                    <a:pt x="3261" y="21338"/>
                  </a:cubicBezTo>
                  <a:close/>
                  <a:moveTo>
                    <a:pt x="3825" y="22592"/>
                  </a:moveTo>
                  <a:lnTo>
                    <a:pt x="3825" y="22592"/>
                  </a:lnTo>
                  <a:cubicBezTo>
                    <a:pt x="3559" y="23000"/>
                    <a:pt x="3308" y="23407"/>
                    <a:pt x="3042" y="23815"/>
                  </a:cubicBezTo>
                  <a:cubicBezTo>
                    <a:pt x="3026" y="23815"/>
                    <a:pt x="3026" y="23831"/>
                    <a:pt x="3026" y="23846"/>
                  </a:cubicBezTo>
                  <a:cubicBezTo>
                    <a:pt x="2838" y="23815"/>
                    <a:pt x="2650" y="23784"/>
                    <a:pt x="2446" y="23768"/>
                  </a:cubicBezTo>
                  <a:cubicBezTo>
                    <a:pt x="2916" y="23392"/>
                    <a:pt x="3386" y="23000"/>
                    <a:pt x="3825" y="22592"/>
                  </a:cubicBezTo>
                  <a:close/>
                  <a:moveTo>
                    <a:pt x="5079" y="22812"/>
                  </a:moveTo>
                  <a:lnTo>
                    <a:pt x="4656" y="23846"/>
                  </a:lnTo>
                  <a:cubicBezTo>
                    <a:pt x="4625" y="23940"/>
                    <a:pt x="4656" y="24019"/>
                    <a:pt x="4719" y="24081"/>
                  </a:cubicBezTo>
                  <a:cubicBezTo>
                    <a:pt x="4546" y="24081"/>
                    <a:pt x="4374" y="24066"/>
                    <a:pt x="4186" y="24066"/>
                  </a:cubicBezTo>
                  <a:cubicBezTo>
                    <a:pt x="4029" y="24034"/>
                    <a:pt x="3857" y="24003"/>
                    <a:pt x="3700" y="23972"/>
                  </a:cubicBezTo>
                  <a:cubicBezTo>
                    <a:pt x="4202" y="23627"/>
                    <a:pt x="4656" y="23251"/>
                    <a:pt x="5079" y="22812"/>
                  </a:cubicBezTo>
                  <a:close/>
                  <a:moveTo>
                    <a:pt x="5659" y="23470"/>
                  </a:moveTo>
                  <a:lnTo>
                    <a:pt x="5675" y="24175"/>
                  </a:lnTo>
                  <a:cubicBezTo>
                    <a:pt x="5471" y="24144"/>
                    <a:pt x="5283" y="24128"/>
                    <a:pt x="5095" y="24113"/>
                  </a:cubicBezTo>
                  <a:cubicBezTo>
                    <a:pt x="5095" y="24113"/>
                    <a:pt x="5095" y="24097"/>
                    <a:pt x="5111" y="24097"/>
                  </a:cubicBezTo>
                  <a:cubicBezTo>
                    <a:pt x="5283" y="23893"/>
                    <a:pt x="5471" y="23690"/>
                    <a:pt x="5659" y="23470"/>
                  </a:cubicBezTo>
                  <a:close/>
                  <a:moveTo>
                    <a:pt x="2507" y="1"/>
                  </a:moveTo>
                  <a:cubicBezTo>
                    <a:pt x="2011" y="1"/>
                    <a:pt x="1515" y="16"/>
                    <a:pt x="1020" y="53"/>
                  </a:cubicBezTo>
                  <a:cubicBezTo>
                    <a:pt x="847" y="68"/>
                    <a:pt x="785" y="194"/>
                    <a:pt x="785" y="319"/>
                  </a:cubicBezTo>
                  <a:cubicBezTo>
                    <a:pt x="757" y="313"/>
                    <a:pt x="730" y="310"/>
                    <a:pt x="704" y="310"/>
                  </a:cubicBezTo>
                  <a:cubicBezTo>
                    <a:pt x="138" y="310"/>
                    <a:pt x="95" y="1746"/>
                    <a:pt x="95" y="2106"/>
                  </a:cubicBezTo>
                  <a:cubicBezTo>
                    <a:pt x="95" y="4614"/>
                    <a:pt x="95" y="7122"/>
                    <a:pt x="95" y="9630"/>
                  </a:cubicBezTo>
                  <a:cubicBezTo>
                    <a:pt x="111" y="10868"/>
                    <a:pt x="111" y="12106"/>
                    <a:pt x="111" y="13344"/>
                  </a:cubicBezTo>
                  <a:cubicBezTo>
                    <a:pt x="95" y="13360"/>
                    <a:pt x="95" y="13376"/>
                    <a:pt x="79" y="13376"/>
                  </a:cubicBezTo>
                  <a:cubicBezTo>
                    <a:pt x="1" y="13486"/>
                    <a:pt x="32" y="13611"/>
                    <a:pt x="111" y="13674"/>
                  </a:cubicBezTo>
                  <a:cubicBezTo>
                    <a:pt x="111" y="17263"/>
                    <a:pt x="126" y="20852"/>
                    <a:pt x="111" y="24426"/>
                  </a:cubicBezTo>
                  <a:cubicBezTo>
                    <a:pt x="111" y="24666"/>
                    <a:pt x="294" y="24774"/>
                    <a:pt x="471" y="24774"/>
                  </a:cubicBezTo>
                  <a:cubicBezTo>
                    <a:pt x="514" y="24774"/>
                    <a:pt x="557" y="24768"/>
                    <a:pt x="596" y="24755"/>
                  </a:cubicBezTo>
                  <a:cubicBezTo>
                    <a:pt x="596" y="24928"/>
                    <a:pt x="716" y="25088"/>
                    <a:pt x="918" y="25088"/>
                  </a:cubicBezTo>
                  <a:cubicBezTo>
                    <a:pt x="936" y="25088"/>
                    <a:pt x="954" y="25087"/>
                    <a:pt x="973" y="25085"/>
                  </a:cubicBezTo>
                  <a:cubicBezTo>
                    <a:pt x="2067" y="24922"/>
                    <a:pt x="3133" y="24801"/>
                    <a:pt x="4211" y="24801"/>
                  </a:cubicBezTo>
                  <a:cubicBezTo>
                    <a:pt x="4276" y="24801"/>
                    <a:pt x="4341" y="24802"/>
                    <a:pt x="4405" y="24802"/>
                  </a:cubicBezTo>
                  <a:cubicBezTo>
                    <a:pt x="4751" y="24862"/>
                    <a:pt x="5097" y="24913"/>
                    <a:pt x="5443" y="24913"/>
                  </a:cubicBezTo>
                  <a:cubicBezTo>
                    <a:pt x="5552" y="24913"/>
                    <a:pt x="5660" y="24908"/>
                    <a:pt x="5769" y="24896"/>
                  </a:cubicBezTo>
                  <a:cubicBezTo>
                    <a:pt x="5957" y="24896"/>
                    <a:pt x="6067" y="24787"/>
                    <a:pt x="6098" y="24646"/>
                  </a:cubicBezTo>
                  <a:cubicBezTo>
                    <a:pt x="6172" y="24738"/>
                    <a:pt x="6288" y="24784"/>
                    <a:pt x="6403" y="24784"/>
                  </a:cubicBezTo>
                  <a:cubicBezTo>
                    <a:pt x="6582" y="24784"/>
                    <a:pt x="6756" y="24671"/>
                    <a:pt x="6756" y="24442"/>
                  </a:cubicBezTo>
                  <a:cubicBezTo>
                    <a:pt x="6709" y="16464"/>
                    <a:pt x="6851" y="8485"/>
                    <a:pt x="7227" y="507"/>
                  </a:cubicBezTo>
                  <a:cubicBezTo>
                    <a:pt x="7227" y="335"/>
                    <a:pt x="7086" y="225"/>
                    <a:pt x="6929" y="209"/>
                  </a:cubicBezTo>
                  <a:cubicBezTo>
                    <a:pt x="5832" y="115"/>
                    <a:pt x="4750" y="53"/>
                    <a:pt x="3653" y="21"/>
                  </a:cubicBezTo>
                  <a:cubicBezTo>
                    <a:pt x="3637" y="13"/>
                    <a:pt x="3622" y="10"/>
                    <a:pt x="3606" y="10"/>
                  </a:cubicBezTo>
                  <a:cubicBezTo>
                    <a:pt x="3590" y="10"/>
                    <a:pt x="3575" y="13"/>
                    <a:pt x="3559" y="21"/>
                  </a:cubicBezTo>
                  <a:cubicBezTo>
                    <a:pt x="3208" y="8"/>
                    <a:pt x="2858" y="1"/>
                    <a:pt x="25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4"/>
            <p:cNvSpPr/>
            <p:nvPr/>
          </p:nvSpPr>
          <p:spPr>
            <a:xfrm>
              <a:off x="3707125" y="4378425"/>
              <a:ext cx="209275" cy="544400"/>
            </a:xfrm>
            <a:custGeom>
              <a:rect b="b" l="l" r="r" t="t"/>
              <a:pathLst>
                <a:path extrusionOk="0" h="21776" w="8371">
                  <a:moveTo>
                    <a:pt x="1615" y="1241"/>
                  </a:moveTo>
                  <a:lnTo>
                    <a:pt x="1615" y="1241"/>
                  </a:lnTo>
                  <a:cubicBezTo>
                    <a:pt x="1505" y="1429"/>
                    <a:pt x="1380" y="1602"/>
                    <a:pt x="1254" y="1790"/>
                  </a:cubicBezTo>
                  <a:cubicBezTo>
                    <a:pt x="1239" y="1664"/>
                    <a:pt x="1223" y="1539"/>
                    <a:pt x="1207" y="1414"/>
                  </a:cubicBezTo>
                  <a:cubicBezTo>
                    <a:pt x="1348" y="1382"/>
                    <a:pt x="1490" y="1335"/>
                    <a:pt x="1615" y="1241"/>
                  </a:cubicBezTo>
                  <a:close/>
                  <a:moveTo>
                    <a:pt x="6897" y="1586"/>
                  </a:moveTo>
                  <a:cubicBezTo>
                    <a:pt x="6913" y="1586"/>
                    <a:pt x="6913" y="1586"/>
                    <a:pt x="6913" y="1602"/>
                  </a:cubicBezTo>
                  <a:cubicBezTo>
                    <a:pt x="6991" y="1696"/>
                    <a:pt x="7023" y="1899"/>
                    <a:pt x="7023" y="2135"/>
                  </a:cubicBezTo>
                  <a:cubicBezTo>
                    <a:pt x="7014" y="2130"/>
                    <a:pt x="7005" y="2128"/>
                    <a:pt x="6994" y="2128"/>
                  </a:cubicBezTo>
                  <a:cubicBezTo>
                    <a:pt x="6966" y="2128"/>
                    <a:pt x="6932" y="2143"/>
                    <a:pt x="6897" y="2166"/>
                  </a:cubicBezTo>
                  <a:cubicBezTo>
                    <a:pt x="6161" y="2683"/>
                    <a:pt x="5408" y="3216"/>
                    <a:pt x="4656" y="3749"/>
                  </a:cubicBezTo>
                  <a:cubicBezTo>
                    <a:pt x="5298" y="3138"/>
                    <a:pt x="5941" y="2526"/>
                    <a:pt x="6584" y="1915"/>
                  </a:cubicBezTo>
                  <a:cubicBezTo>
                    <a:pt x="6599" y="1899"/>
                    <a:pt x="6615" y="1884"/>
                    <a:pt x="6615" y="1852"/>
                  </a:cubicBezTo>
                  <a:lnTo>
                    <a:pt x="6787" y="1852"/>
                  </a:lnTo>
                  <a:cubicBezTo>
                    <a:pt x="6897" y="1821"/>
                    <a:pt x="6960" y="1680"/>
                    <a:pt x="6897" y="1586"/>
                  </a:cubicBezTo>
                  <a:close/>
                  <a:moveTo>
                    <a:pt x="1928" y="3153"/>
                  </a:moveTo>
                  <a:cubicBezTo>
                    <a:pt x="1944" y="3216"/>
                    <a:pt x="1944" y="3263"/>
                    <a:pt x="1944" y="3326"/>
                  </a:cubicBezTo>
                  <a:lnTo>
                    <a:pt x="1427" y="3827"/>
                  </a:lnTo>
                  <a:cubicBezTo>
                    <a:pt x="1427" y="3702"/>
                    <a:pt x="1427" y="3577"/>
                    <a:pt x="1411" y="3436"/>
                  </a:cubicBezTo>
                  <a:cubicBezTo>
                    <a:pt x="1584" y="3342"/>
                    <a:pt x="1756" y="3247"/>
                    <a:pt x="1928" y="3153"/>
                  </a:cubicBezTo>
                  <a:close/>
                  <a:moveTo>
                    <a:pt x="2320" y="912"/>
                  </a:moveTo>
                  <a:cubicBezTo>
                    <a:pt x="2759" y="928"/>
                    <a:pt x="3182" y="943"/>
                    <a:pt x="3621" y="990"/>
                  </a:cubicBezTo>
                  <a:cubicBezTo>
                    <a:pt x="3700" y="1006"/>
                    <a:pt x="3794" y="1037"/>
                    <a:pt x="3888" y="1069"/>
                  </a:cubicBezTo>
                  <a:cubicBezTo>
                    <a:pt x="4452" y="1257"/>
                    <a:pt x="5204" y="1633"/>
                    <a:pt x="5910" y="1790"/>
                  </a:cubicBezTo>
                  <a:cubicBezTo>
                    <a:pt x="4530" y="2589"/>
                    <a:pt x="3590" y="4047"/>
                    <a:pt x="2258" y="4878"/>
                  </a:cubicBezTo>
                  <a:cubicBezTo>
                    <a:pt x="2258" y="4815"/>
                    <a:pt x="2258" y="4752"/>
                    <a:pt x="2258" y="4690"/>
                  </a:cubicBezTo>
                  <a:cubicBezTo>
                    <a:pt x="3167" y="3749"/>
                    <a:pt x="4091" y="2856"/>
                    <a:pt x="5079" y="2009"/>
                  </a:cubicBezTo>
                  <a:cubicBezTo>
                    <a:pt x="5221" y="1880"/>
                    <a:pt x="5086" y="1644"/>
                    <a:pt x="4929" y="1644"/>
                  </a:cubicBezTo>
                  <a:cubicBezTo>
                    <a:pt x="4896" y="1644"/>
                    <a:pt x="4861" y="1655"/>
                    <a:pt x="4828" y="1680"/>
                  </a:cubicBezTo>
                  <a:cubicBezTo>
                    <a:pt x="4013" y="2260"/>
                    <a:pt x="3214" y="2840"/>
                    <a:pt x="2414" y="3420"/>
                  </a:cubicBezTo>
                  <a:cubicBezTo>
                    <a:pt x="2994" y="2856"/>
                    <a:pt x="3590" y="2276"/>
                    <a:pt x="4186" y="1696"/>
                  </a:cubicBezTo>
                  <a:cubicBezTo>
                    <a:pt x="4301" y="1581"/>
                    <a:pt x="4186" y="1361"/>
                    <a:pt x="4046" y="1361"/>
                  </a:cubicBezTo>
                  <a:cubicBezTo>
                    <a:pt x="4015" y="1361"/>
                    <a:pt x="3982" y="1372"/>
                    <a:pt x="3950" y="1398"/>
                  </a:cubicBezTo>
                  <a:cubicBezTo>
                    <a:pt x="3370" y="1821"/>
                    <a:pt x="2759" y="2213"/>
                    <a:pt x="2148" y="2573"/>
                  </a:cubicBezTo>
                  <a:cubicBezTo>
                    <a:pt x="2132" y="2511"/>
                    <a:pt x="2132" y="2448"/>
                    <a:pt x="2148" y="2385"/>
                  </a:cubicBezTo>
                  <a:cubicBezTo>
                    <a:pt x="2477" y="2056"/>
                    <a:pt x="2806" y="1727"/>
                    <a:pt x="3151" y="1398"/>
                  </a:cubicBezTo>
                  <a:cubicBezTo>
                    <a:pt x="3281" y="1268"/>
                    <a:pt x="3163" y="1073"/>
                    <a:pt x="3012" y="1073"/>
                  </a:cubicBezTo>
                  <a:cubicBezTo>
                    <a:pt x="2981" y="1073"/>
                    <a:pt x="2948" y="1081"/>
                    <a:pt x="2916" y="1100"/>
                  </a:cubicBezTo>
                  <a:cubicBezTo>
                    <a:pt x="2524" y="1320"/>
                    <a:pt x="2148" y="1539"/>
                    <a:pt x="1756" y="1758"/>
                  </a:cubicBezTo>
                  <a:cubicBezTo>
                    <a:pt x="1944" y="1476"/>
                    <a:pt x="2132" y="1194"/>
                    <a:pt x="2320" y="912"/>
                  </a:cubicBezTo>
                  <a:close/>
                  <a:moveTo>
                    <a:pt x="1975" y="4235"/>
                  </a:moveTo>
                  <a:cubicBezTo>
                    <a:pt x="1975" y="4282"/>
                    <a:pt x="1975" y="4313"/>
                    <a:pt x="1975" y="4345"/>
                  </a:cubicBezTo>
                  <a:cubicBezTo>
                    <a:pt x="1803" y="4533"/>
                    <a:pt x="1631" y="4705"/>
                    <a:pt x="1458" y="4893"/>
                  </a:cubicBezTo>
                  <a:cubicBezTo>
                    <a:pt x="1458" y="4799"/>
                    <a:pt x="1458" y="4705"/>
                    <a:pt x="1458" y="4611"/>
                  </a:cubicBezTo>
                  <a:cubicBezTo>
                    <a:pt x="1631" y="4486"/>
                    <a:pt x="1803" y="4360"/>
                    <a:pt x="1975" y="4235"/>
                  </a:cubicBezTo>
                  <a:close/>
                  <a:moveTo>
                    <a:pt x="7038" y="2652"/>
                  </a:moveTo>
                  <a:cubicBezTo>
                    <a:pt x="7023" y="2840"/>
                    <a:pt x="7023" y="3012"/>
                    <a:pt x="7007" y="3153"/>
                  </a:cubicBezTo>
                  <a:cubicBezTo>
                    <a:pt x="5925" y="4094"/>
                    <a:pt x="4844" y="5019"/>
                    <a:pt x="3700" y="5881"/>
                  </a:cubicBezTo>
                  <a:cubicBezTo>
                    <a:pt x="4813" y="4799"/>
                    <a:pt x="5910" y="3733"/>
                    <a:pt x="7038" y="2652"/>
                  </a:cubicBezTo>
                  <a:close/>
                  <a:moveTo>
                    <a:pt x="4703" y="4266"/>
                  </a:moveTo>
                  <a:lnTo>
                    <a:pt x="4703" y="4266"/>
                  </a:lnTo>
                  <a:cubicBezTo>
                    <a:pt x="3903" y="5034"/>
                    <a:pt x="3120" y="5802"/>
                    <a:pt x="2320" y="6570"/>
                  </a:cubicBezTo>
                  <a:lnTo>
                    <a:pt x="2305" y="5928"/>
                  </a:lnTo>
                  <a:cubicBezTo>
                    <a:pt x="2336" y="5928"/>
                    <a:pt x="2367" y="5928"/>
                    <a:pt x="2399" y="5896"/>
                  </a:cubicBezTo>
                  <a:cubicBezTo>
                    <a:pt x="3167" y="5348"/>
                    <a:pt x="3935" y="4815"/>
                    <a:pt x="4703" y="4266"/>
                  </a:cubicBezTo>
                  <a:close/>
                  <a:moveTo>
                    <a:pt x="2007" y="5505"/>
                  </a:moveTo>
                  <a:cubicBezTo>
                    <a:pt x="2007" y="5943"/>
                    <a:pt x="2022" y="6398"/>
                    <a:pt x="2038" y="6837"/>
                  </a:cubicBezTo>
                  <a:cubicBezTo>
                    <a:pt x="1850" y="7025"/>
                    <a:pt x="1662" y="7197"/>
                    <a:pt x="1474" y="7370"/>
                  </a:cubicBezTo>
                  <a:cubicBezTo>
                    <a:pt x="1474" y="6821"/>
                    <a:pt x="1474" y="6273"/>
                    <a:pt x="1474" y="5708"/>
                  </a:cubicBezTo>
                  <a:cubicBezTo>
                    <a:pt x="1662" y="5646"/>
                    <a:pt x="1834" y="5583"/>
                    <a:pt x="2007" y="5505"/>
                  </a:cubicBezTo>
                  <a:close/>
                  <a:moveTo>
                    <a:pt x="2038" y="7574"/>
                  </a:moveTo>
                  <a:cubicBezTo>
                    <a:pt x="2054" y="7636"/>
                    <a:pt x="2054" y="7683"/>
                    <a:pt x="2054" y="7730"/>
                  </a:cubicBezTo>
                  <a:cubicBezTo>
                    <a:pt x="1850" y="7934"/>
                    <a:pt x="1662" y="8138"/>
                    <a:pt x="1490" y="8357"/>
                  </a:cubicBezTo>
                  <a:cubicBezTo>
                    <a:pt x="1490" y="8154"/>
                    <a:pt x="1490" y="7965"/>
                    <a:pt x="1474" y="7762"/>
                  </a:cubicBezTo>
                  <a:lnTo>
                    <a:pt x="1474" y="7762"/>
                  </a:lnTo>
                  <a:cubicBezTo>
                    <a:pt x="1519" y="7789"/>
                    <a:pt x="1570" y="7806"/>
                    <a:pt x="1620" y="7806"/>
                  </a:cubicBezTo>
                  <a:cubicBezTo>
                    <a:pt x="1656" y="7806"/>
                    <a:pt x="1692" y="7797"/>
                    <a:pt x="1725" y="7777"/>
                  </a:cubicBezTo>
                  <a:cubicBezTo>
                    <a:pt x="1834" y="7715"/>
                    <a:pt x="1944" y="7636"/>
                    <a:pt x="2038" y="7574"/>
                  </a:cubicBezTo>
                  <a:close/>
                  <a:moveTo>
                    <a:pt x="7023" y="3718"/>
                  </a:moveTo>
                  <a:cubicBezTo>
                    <a:pt x="7038" y="4063"/>
                    <a:pt x="7054" y="4407"/>
                    <a:pt x="7070" y="4752"/>
                  </a:cubicBezTo>
                  <a:cubicBezTo>
                    <a:pt x="7070" y="4784"/>
                    <a:pt x="7085" y="4831"/>
                    <a:pt x="7085" y="4862"/>
                  </a:cubicBezTo>
                  <a:cubicBezTo>
                    <a:pt x="7041" y="4818"/>
                    <a:pt x="6986" y="4788"/>
                    <a:pt x="6931" y="4788"/>
                  </a:cubicBezTo>
                  <a:cubicBezTo>
                    <a:pt x="6888" y="4788"/>
                    <a:pt x="6844" y="4805"/>
                    <a:pt x="6803" y="4846"/>
                  </a:cubicBezTo>
                  <a:cubicBezTo>
                    <a:pt x="5502" y="6257"/>
                    <a:pt x="3997" y="7448"/>
                    <a:pt x="2383" y="8498"/>
                  </a:cubicBezTo>
                  <a:cubicBezTo>
                    <a:pt x="2383" y="8342"/>
                    <a:pt x="2383" y="8185"/>
                    <a:pt x="2367" y="8044"/>
                  </a:cubicBezTo>
                  <a:cubicBezTo>
                    <a:pt x="2869" y="7527"/>
                    <a:pt x="3402" y="7041"/>
                    <a:pt x="3935" y="6555"/>
                  </a:cubicBezTo>
                  <a:cubicBezTo>
                    <a:pt x="4954" y="5614"/>
                    <a:pt x="5988" y="4674"/>
                    <a:pt x="7023" y="3718"/>
                  </a:cubicBezTo>
                  <a:close/>
                  <a:moveTo>
                    <a:pt x="2054" y="8373"/>
                  </a:moveTo>
                  <a:cubicBezTo>
                    <a:pt x="2054" y="8483"/>
                    <a:pt x="2054" y="8592"/>
                    <a:pt x="2054" y="8702"/>
                  </a:cubicBezTo>
                  <a:cubicBezTo>
                    <a:pt x="1881" y="8812"/>
                    <a:pt x="1709" y="8922"/>
                    <a:pt x="1537" y="9031"/>
                  </a:cubicBezTo>
                  <a:cubicBezTo>
                    <a:pt x="1693" y="8796"/>
                    <a:pt x="1866" y="8577"/>
                    <a:pt x="2054" y="8373"/>
                  </a:cubicBezTo>
                  <a:close/>
                  <a:moveTo>
                    <a:pt x="7085" y="5081"/>
                  </a:moveTo>
                  <a:cubicBezTo>
                    <a:pt x="7101" y="5426"/>
                    <a:pt x="7117" y="5787"/>
                    <a:pt x="7132" y="6147"/>
                  </a:cubicBezTo>
                  <a:cubicBezTo>
                    <a:pt x="7117" y="6147"/>
                    <a:pt x="7101" y="6163"/>
                    <a:pt x="7070" y="6179"/>
                  </a:cubicBezTo>
                  <a:cubicBezTo>
                    <a:pt x="5972" y="7056"/>
                    <a:pt x="4875" y="7950"/>
                    <a:pt x="3747" y="8796"/>
                  </a:cubicBezTo>
                  <a:cubicBezTo>
                    <a:pt x="3323" y="9125"/>
                    <a:pt x="2900" y="9455"/>
                    <a:pt x="2446" y="9752"/>
                  </a:cubicBezTo>
                  <a:cubicBezTo>
                    <a:pt x="2446" y="9611"/>
                    <a:pt x="2446" y="9470"/>
                    <a:pt x="2430" y="9329"/>
                  </a:cubicBezTo>
                  <a:cubicBezTo>
                    <a:pt x="4029" y="7965"/>
                    <a:pt x="5941" y="6900"/>
                    <a:pt x="7085" y="5081"/>
                  </a:cubicBezTo>
                  <a:close/>
                  <a:moveTo>
                    <a:pt x="2070" y="9658"/>
                  </a:moveTo>
                  <a:cubicBezTo>
                    <a:pt x="2070" y="9768"/>
                    <a:pt x="2070" y="9878"/>
                    <a:pt x="2070" y="9987"/>
                  </a:cubicBezTo>
                  <a:cubicBezTo>
                    <a:pt x="1913" y="10081"/>
                    <a:pt x="1756" y="10176"/>
                    <a:pt x="1584" y="10254"/>
                  </a:cubicBezTo>
                  <a:cubicBezTo>
                    <a:pt x="1584" y="10223"/>
                    <a:pt x="1568" y="10176"/>
                    <a:pt x="1568" y="10144"/>
                  </a:cubicBezTo>
                  <a:cubicBezTo>
                    <a:pt x="1725" y="9972"/>
                    <a:pt x="1897" y="9815"/>
                    <a:pt x="2070" y="9658"/>
                  </a:cubicBezTo>
                  <a:close/>
                  <a:moveTo>
                    <a:pt x="4640" y="8514"/>
                  </a:moveTo>
                  <a:lnTo>
                    <a:pt x="4640" y="8514"/>
                  </a:lnTo>
                  <a:cubicBezTo>
                    <a:pt x="3919" y="9204"/>
                    <a:pt x="3198" y="9893"/>
                    <a:pt x="2493" y="10583"/>
                  </a:cubicBezTo>
                  <a:cubicBezTo>
                    <a:pt x="2477" y="10473"/>
                    <a:pt x="2477" y="10364"/>
                    <a:pt x="2477" y="10254"/>
                  </a:cubicBezTo>
                  <a:cubicBezTo>
                    <a:pt x="2869" y="9972"/>
                    <a:pt x="3229" y="9658"/>
                    <a:pt x="3606" y="9345"/>
                  </a:cubicBezTo>
                  <a:cubicBezTo>
                    <a:pt x="3950" y="9063"/>
                    <a:pt x="4295" y="8796"/>
                    <a:pt x="4640" y="8514"/>
                  </a:cubicBezTo>
                  <a:close/>
                  <a:moveTo>
                    <a:pt x="7164" y="6555"/>
                  </a:moveTo>
                  <a:cubicBezTo>
                    <a:pt x="7179" y="6994"/>
                    <a:pt x="7195" y="7448"/>
                    <a:pt x="7226" y="7887"/>
                  </a:cubicBezTo>
                  <a:cubicBezTo>
                    <a:pt x="7187" y="7864"/>
                    <a:pt x="7140" y="7848"/>
                    <a:pt x="7091" y="7848"/>
                  </a:cubicBezTo>
                  <a:cubicBezTo>
                    <a:pt x="7042" y="7848"/>
                    <a:pt x="6991" y="7864"/>
                    <a:pt x="6944" y="7903"/>
                  </a:cubicBezTo>
                  <a:cubicBezTo>
                    <a:pt x="5565" y="9141"/>
                    <a:pt x="4139" y="10364"/>
                    <a:pt x="2508" y="11257"/>
                  </a:cubicBezTo>
                  <a:cubicBezTo>
                    <a:pt x="2508" y="11210"/>
                    <a:pt x="2508" y="11179"/>
                    <a:pt x="2508" y="11132"/>
                  </a:cubicBezTo>
                  <a:cubicBezTo>
                    <a:pt x="4060" y="9611"/>
                    <a:pt x="5612" y="8075"/>
                    <a:pt x="7164" y="6555"/>
                  </a:cubicBezTo>
                  <a:close/>
                  <a:moveTo>
                    <a:pt x="2085" y="10505"/>
                  </a:moveTo>
                  <a:cubicBezTo>
                    <a:pt x="2085" y="10661"/>
                    <a:pt x="2101" y="10802"/>
                    <a:pt x="2101" y="10944"/>
                  </a:cubicBezTo>
                  <a:cubicBezTo>
                    <a:pt x="1944" y="11100"/>
                    <a:pt x="1787" y="11241"/>
                    <a:pt x="1646" y="11398"/>
                  </a:cubicBezTo>
                  <a:cubicBezTo>
                    <a:pt x="1631" y="11179"/>
                    <a:pt x="1615" y="10975"/>
                    <a:pt x="1599" y="10771"/>
                  </a:cubicBezTo>
                  <a:cubicBezTo>
                    <a:pt x="1772" y="10693"/>
                    <a:pt x="1928" y="10599"/>
                    <a:pt x="2085" y="10505"/>
                  </a:cubicBezTo>
                  <a:close/>
                  <a:moveTo>
                    <a:pt x="3120" y="11429"/>
                  </a:moveTo>
                  <a:lnTo>
                    <a:pt x="3120" y="11429"/>
                  </a:lnTo>
                  <a:cubicBezTo>
                    <a:pt x="2916" y="11633"/>
                    <a:pt x="2712" y="11837"/>
                    <a:pt x="2524" y="12041"/>
                  </a:cubicBezTo>
                  <a:cubicBezTo>
                    <a:pt x="2524" y="11947"/>
                    <a:pt x="2524" y="11853"/>
                    <a:pt x="2508" y="11759"/>
                  </a:cubicBezTo>
                  <a:cubicBezTo>
                    <a:pt x="2712" y="11649"/>
                    <a:pt x="2916" y="11539"/>
                    <a:pt x="3120" y="11429"/>
                  </a:cubicBezTo>
                  <a:close/>
                  <a:moveTo>
                    <a:pt x="2148" y="11931"/>
                  </a:moveTo>
                  <a:cubicBezTo>
                    <a:pt x="2164" y="12072"/>
                    <a:pt x="2179" y="12229"/>
                    <a:pt x="2179" y="12386"/>
                  </a:cubicBezTo>
                  <a:cubicBezTo>
                    <a:pt x="2022" y="12542"/>
                    <a:pt x="1850" y="12715"/>
                    <a:pt x="1693" y="12887"/>
                  </a:cubicBezTo>
                  <a:cubicBezTo>
                    <a:pt x="1693" y="12636"/>
                    <a:pt x="1678" y="12401"/>
                    <a:pt x="1678" y="12150"/>
                  </a:cubicBezTo>
                  <a:cubicBezTo>
                    <a:pt x="1834" y="12088"/>
                    <a:pt x="1991" y="12009"/>
                    <a:pt x="2148" y="11931"/>
                  </a:cubicBezTo>
                  <a:close/>
                  <a:moveTo>
                    <a:pt x="7242" y="8232"/>
                  </a:moveTo>
                  <a:cubicBezTo>
                    <a:pt x="7273" y="9031"/>
                    <a:pt x="7289" y="9846"/>
                    <a:pt x="7320" y="10646"/>
                  </a:cubicBezTo>
                  <a:cubicBezTo>
                    <a:pt x="5784" y="11931"/>
                    <a:pt x="4201" y="13154"/>
                    <a:pt x="2587" y="14329"/>
                  </a:cubicBezTo>
                  <a:cubicBezTo>
                    <a:pt x="3794" y="12464"/>
                    <a:pt x="6145" y="11476"/>
                    <a:pt x="7211" y="9455"/>
                  </a:cubicBezTo>
                  <a:cubicBezTo>
                    <a:pt x="7293" y="9301"/>
                    <a:pt x="7154" y="9122"/>
                    <a:pt x="7007" y="9122"/>
                  </a:cubicBezTo>
                  <a:cubicBezTo>
                    <a:pt x="6958" y="9122"/>
                    <a:pt x="6909" y="9141"/>
                    <a:pt x="6866" y="9188"/>
                  </a:cubicBezTo>
                  <a:cubicBezTo>
                    <a:pt x="5643" y="10536"/>
                    <a:pt x="4233" y="11649"/>
                    <a:pt x="2681" y="12542"/>
                  </a:cubicBezTo>
                  <a:cubicBezTo>
                    <a:pt x="4123" y="11022"/>
                    <a:pt x="5675" y="9611"/>
                    <a:pt x="7242" y="8232"/>
                  </a:cubicBezTo>
                  <a:close/>
                  <a:moveTo>
                    <a:pt x="3512" y="12605"/>
                  </a:moveTo>
                  <a:lnTo>
                    <a:pt x="3512" y="12605"/>
                  </a:lnTo>
                  <a:cubicBezTo>
                    <a:pt x="2729" y="13294"/>
                    <a:pt x="2025" y="14060"/>
                    <a:pt x="1617" y="15077"/>
                  </a:cubicBezTo>
                  <a:lnTo>
                    <a:pt x="1617" y="15077"/>
                  </a:lnTo>
                  <a:cubicBezTo>
                    <a:pt x="1663" y="14597"/>
                    <a:pt x="1693" y="14103"/>
                    <a:pt x="1693" y="13608"/>
                  </a:cubicBezTo>
                  <a:cubicBezTo>
                    <a:pt x="1897" y="13514"/>
                    <a:pt x="2085" y="13404"/>
                    <a:pt x="2289" y="13310"/>
                  </a:cubicBezTo>
                  <a:cubicBezTo>
                    <a:pt x="2289" y="13310"/>
                    <a:pt x="2289" y="13310"/>
                    <a:pt x="2289" y="13326"/>
                  </a:cubicBezTo>
                  <a:cubicBezTo>
                    <a:pt x="2297" y="13389"/>
                    <a:pt x="2344" y="13420"/>
                    <a:pt x="2389" y="13420"/>
                  </a:cubicBezTo>
                  <a:cubicBezTo>
                    <a:pt x="2434" y="13420"/>
                    <a:pt x="2477" y="13389"/>
                    <a:pt x="2477" y="13326"/>
                  </a:cubicBezTo>
                  <a:cubicBezTo>
                    <a:pt x="2493" y="13279"/>
                    <a:pt x="2493" y="13248"/>
                    <a:pt x="2493" y="13201"/>
                  </a:cubicBezTo>
                  <a:cubicBezTo>
                    <a:pt x="2838" y="13013"/>
                    <a:pt x="3182" y="12809"/>
                    <a:pt x="3512" y="12605"/>
                  </a:cubicBezTo>
                  <a:close/>
                  <a:moveTo>
                    <a:pt x="2399" y="15097"/>
                  </a:moveTo>
                  <a:lnTo>
                    <a:pt x="2399" y="15097"/>
                  </a:lnTo>
                  <a:cubicBezTo>
                    <a:pt x="2070" y="15379"/>
                    <a:pt x="1725" y="15709"/>
                    <a:pt x="1552" y="16038"/>
                  </a:cubicBezTo>
                  <a:cubicBezTo>
                    <a:pt x="1552" y="15912"/>
                    <a:pt x="1537" y="15803"/>
                    <a:pt x="1537" y="15677"/>
                  </a:cubicBezTo>
                  <a:cubicBezTo>
                    <a:pt x="1552" y="15662"/>
                    <a:pt x="1552" y="15646"/>
                    <a:pt x="1568" y="15630"/>
                  </a:cubicBezTo>
                  <a:cubicBezTo>
                    <a:pt x="1584" y="15489"/>
                    <a:pt x="1599" y="15332"/>
                    <a:pt x="1599" y="15176"/>
                  </a:cubicBezTo>
                  <a:cubicBezTo>
                    <a:pt x="1623" y="15306"/>
                    <a:pt x="1754" y="15418"/>
                    <a:pt x="1884" y="15418"/>
                  </a:cubicBezTo>
                  <a:cubicBezTo>
                    <a:pt x="1926" y="15418"/>
                    <a:pt x="1968" y="15406"/>
                    <a:pt x="2007" y="15379"/>
                  </a:cubicBezTo>
                  <a:cubicBezTo>
                    <a:pt x="2132" y="15285"/>
                    <a:pt x="2273" y="15191"/>
                    <a:pt x="2399" y="15097"/>
                  </a:cubicBezTo>
                  <a:close/>
                  <a:moveTo>
                    <a:pt x="7352" y="11257"/>
                  </a:moveTo>
                  <a:cubicBezTo>
                    <a:pt x="7367" y="11665"/>
                    <a:pt x="7383" y="12072"/>
                    <a:pt x="7383" y="12480"/>
                  </a:cubicBezTo>
                  <a:cubicBezTo>
                    <a:pt x="7333" y="12410"/>
                    <a:pt x="7245" y="12353"/>
                    <a:pt x="7152" y="12353"/>
                  </a:cubicBezTo>
                  <a:cubicBezTo>
                    <a:pt x="7098" y="12353"/>
                    <a:pt x="7043" y="12371"/>
                    <a:pt x="6991" y="12417"/>
                  </a:cubicBezTo>
                  <a:cubicBezTo>
                    <a:pt x="5408" y="13655"/>
                    <a:pt x="3825" y="14909"/>
                    <a:pt x="2226" y="16163"/>
                  </a:cubicBezTo>
                  <a:cubicBezTo>
                    <a:pt x="3026" y="14972"/>
                    <a:pt x="6208" y="12245"/>
                    <a:pt x="7352" y="11257"/>
                  </a:cubicBezTo>
                  <a:close/>
                  <a:moveTo>
                    <a:pt x="7399" y="12699"/>
                  </a:moveTo>
                  <a:cubicBezTo>
                    <a:pt x="7461" y="14658"/>
                    <a:pt x="7524" y="16633"/>
                    <a:pt x="7556" y="18593"/>
                  </a:cubicBezTo>
                  <a:cubicBezTo>
                    <a:pt x="7540" y="18608"/>
                    <a:pt x="7508" y="18608"/>
                    <a:pt x="7493" y="18640"/>
                  </a:cubicBezTo>
                  <a:cubicBezTo>
                    <a:pt x="7399" y="18718"/>
                    <a:pt x="7320" y="18796"/>
                    <a:pt x="7242" y="18875"/>
                  </a:cubicBezTo>
                  <a:cubicBezTo>
                    <a:pt x="7211" y="18765"/>
                    <a:pt x="7164" y="18671"/>
                    <a:pt x="7117" y="18561"/>
                  </a:cubicBezTo>
                  <a:cubicBezTo>
                    <a:pt x="7065" y="18466"/>
                    <a:pt x="6983" y="18426"/>
                    <a:pt x="6899" y="18426"/>
                  </a:cubicBezTo>
                  <a:cubicBezTo>
                    <a:pt x="6803" y="18426"/>
                    <a:pt x="6705" y="18478"/>
                    <a:pt x="6646" y="18561"/>
                  </a:cubicBezTo>
                  <a:cubicBezTo>
                    <a:pt x="6505" y="18749"/>
                    <a:pt x="6364" y="18906"/>
                    <a:pt x="6208" y="19063"/>
                  </a:cubicBezTo>
                  <a:cubicBezTo>
                    <a:pt x="6286" y="18922"/>
                    <a:pt x="6192" y="18796"/>
                    <a:pt x="6082" y="18749"/>
                  </a:cubicBezTo>
                  <a:cubicBezTo>
                    <a:pt x="6223" y="18467"/>
                    <a:pt x="6411" y="18185"/>
                    <a:pt x="6615" y="17919"/>
                  </a:cubicBezTo>
                  <a:cubicBezTo>
                    <a:pt x="6740" y="17778"/>
                    <a:pt x="6882" y="17636"/>
                    <a:pt x="7007" y="17480"/>
                  </a:cubicBezTo>
                  <a:cubicBezTo>
                    <a:pt x="7162" y="17277"/>
                    <a:pt x="6999" y="17019"/>
                    <a:pt x="6801" y="17019"/>
                  </a:cubicBezTo>
                  <a:cubicBezTo>
                    <a:pt x="6740" y="17019"/>
                    <a:pt x="6675" y="17044"/>
                    <a:pt x="6615" y="17104"/>
                  </a:cubicBezTo>
                  <a:cubicBezTo>
                    <a:pt x="6004" y="17887"/>
                    <a:pt x="5298" y="18561"/>
                    <a:pt x="4499" y="19141"/>
                  </a:cubicBezTo>
                  <a:lnTo>
                    <a:pt x="4656" y="18890"/>
                  </a:lnTo>
                  <a:cubicBezTo>
                    <a:pt x="4718" y="18812"/>
                    <a:pt x="4781" y="18734"/>
                    <a:pt x="4844" y="18655"/>
                  </a:cubicBezTo>
                  <a:cubicBezTo>
                    <a:pt x="5534" y="18122"/>
                    <a:pt x="6176" y="17511"/>
                    <a:pt x="6803" y="16900"/>
                  </a:cubicBezTo>
                  <a:cubicBezTo>
                    <a:pt x="6982" y="16721"/>
                    <a:pt x="6817" y="16427"/>
                    <a:pt x="6614" y="16427"/>
                  </a:cubicBezTo>
                  <a:cubicBezTo>
                    <a:pt x="6568" y="16427"/>
                    <a:pt x="6520" y="16442"/>
                    <a:pt x="6474" y="16477"/>
                  </a:cubicBezTo>
                  <a:cubicBezTo>
                    <a:pt x="6458" y="16492"/>
                    <a:pt x="6443" y="16508"/>
                    <a:pt x="6427" y="16524"/>
                  </a:cubicBezTo>
                  <a:lnTo>
                    <a:pt x="6411" y="16524"/>
                  </a:lnTo>
                  <a:cubicBezTo>
                    <a:pt x="5690" y="17041"/>
                    <a:pt x="5048" y="17636"/>
                    <a:pt x="4468" y="18279"/>
                  </a:cubicBezTo>
                  <a:cubicBezTo>
                    <a:pt x="4170" y="18514"/>
                    <a:pt x="3856" y="18734"/>
                    <a:pt x="3527" y="18937"/>
                  </a:cubicBezTo>
                  <a:cubicBezTo>
                    <a:pt x="4656" y="17809"/>
                    <a:pt x="5816" y="16712"/>
                    <a:pt x="7038" y="15677"/>
                  </a:cubicBezTo>
                  <a:cubicBezTo>
                    <a:pt x="7239" y="15490"/>
                    <a:pt x="7040" y="15246"/>
                    <a:pt x="6832" y="15246"/>
                  </a:cubicBezTo>
                  <a:cubicBezTo>
                    <a:pt x="6796" y="15246"/>
                    <a:pt x="6759" y="15253"/>
                    <a:pt x="6725" y="15270"/>
                  </a:cubicBezTo>
                  <a:cubicBezTo>
                    <a:pt x="5016" y="15975"/>
                    <a:pt x="3935" y="17621"/>
                    <a:pt x="2461" y="18640"/>
                  </a:cubicBezTo>
                  <a:cubicBezTo>
                    <a:pt x="3950" y="17072"/>
                    <a:pt x="5518" y="15552"/>
                    <a:pt x="7148" y="14125"/>
                  </a:cubicBezTo>
                  <a:cubicBezTo>
                    <a:pt x="7331" y="13966"/>
                    <a:pt x="7152" y="13712"/>
                    <a:pt x="6953" y="13712"/>
                  </a:cubicBezTo>
                  <a:cubicBezTo>
                    <a:pt x="6897" y="13712"/>
                    <a:pt x="6839" y="13732"/>
                    <a:pt x="6787" y="13781"/>
                  </a:cubicBezTo>
                  <a:lnTo>
                    <a:pt x="4201" y="15959"/>
                  </a:lnTo>
                  <a:cubicBezTo>
                    <a:pt x="3809" y="16289"/>
                    <a:pt x="2571" y="17636"/>
                    <a:pt x="1756" y="17981"/>
                  </a:cubicBezTo>
                  <a:cubicBezTo>
                    <a:pt x="3527" y="16147"/>
                    <a:pt x="5377" y="14392"/>
                    <a:pt x="7352" y="12762"/>
                  </a:cubicBezTo>
                  <a:cubicBezTo>
                    <a:pt x="7367" y="12746"/>
                    <a:pt x="7383" y="12715"/>
                    <a:pt x="7399" y="12699"/>
                  </a:cubicBezTo>
                  <a:close/>
                  <a:moveTo>
                    <a:pt x="2383" y="19329"/>
                  </a:moveTo>
                  <a:lnTo>
                    <a:pt x="2383" y="19329"/>
                  </a:lnTo>
                  <a:cubicBezTo>
                    <a:pt x="2258" y="19455"/>
                    <a:pt x="2132" y="19580"/>
                    <a:pt x="2022" y="19706"/>
                  </a:cubicBezTo>
                  <a:cubicBezTo>
                    <a:pt x="1991" y="19737"/>
                    <a:pt x="1975" y="19753"/>
                    <a:pt x="1960" y="19784"/>
                  </a:cubicBezTo>
                  <a:cubicBezTo>
                    <a:pt x="1803" y="19956"/>
                    <a:pt x="1646" y="20113"/>
                    <a:pt x="1474" y="20270"/>
                  </a:cubicBezTo>
                  <a:cubicBezTo>
                    <a:pt x="1490" y="20176"/>
                    <a:pt x="1505" y="20097"/>
                    <a:pt x="1521" y="20003"/>
                  </a:cubicBezTo>
                  <a:cubicBezTo>
                    <a:pt x="1552" y="19909"/>
                    <a:pt x="1584" y="19815"/>
                    <a:pt x="1631" y="19721"/>
                  </a:cubicBezTo>
                  <a:cubicBezTo>
                    <a:pt x="1897" y="19611"/>
                    <a:pt x="2148" y="19486"/>
                    <a:pt x="2383" y="19329"/>
                  </a:cubicBezTo>
                  <a:close/>
                  <a:moveTo>
                    <a:pt x="3120" y="20285"/>
                  </a:moveTo>
                  <a:cubicBezTo>
                    <a:pt x="3135" y="20332"/>
                    <a:pt x="3167" y="20364"/>
                    <a:pt x="3198" y="20395"/>
                  </a:cubicBezTo>
                  <a:cubicBezTo>
                    <a:pt x="3151" y="20489"/>
                    <a:pt x="3088" y="20583"/>
                    <a:pt x="3026" y="20677"/>
                  </a:cubicBezTo>
                  <a:cubicBezTo>
                    <a:pt x="2916" y="20693"/>
                    <a:pt x="2791" y="20693"/>
                    <a:pt x="2665" y="20709"/>
                  </a:cubicBezTo>
                  <a:cubicBezTo>
                    <a:pt x="2822" y="20568"/>
                    <a:pt x="2979" y="20427"/>
                    <a:pt x="3120" y="20285"/>
                  </a:cubicBezTo>
                  <a:close/>
                  <a:moveTo>
                    <a:pt x="2430" y="20082"/>
                  </a:moveTo>
                  <a:cubicBezTo>
                    <a:pt x="2305" y="20301"/>
                    <a:pt x="2164" y="20505"/>
                    <a:pt x="1975" y="20709"/>
                  </a:cubicBezTo>
                  <a:cubicBezTo>
                    <a:pt x="1975" y="20724"/>
                    <a:pt x="1960" y="20740"/>
                    <a:pt x="1960" y="20756"/>
                  </a:cubicBezTo>
                  <a:cubicBezTo>
                    <a:pt x="1834" y="20756"/>
                    <a:pt x="1709" y="20771"/>
                    <a:pt x="1599" y="20771"/>
                  </a:cubicBezTo>
                  <a:cubicBezTo>
                    <a:pt x="1803" y="20568"/>
                    <a:pt x="2007" y="20364"/>
                    <a:pt x="2226" y="20160"/>
                  </a:cubicBezTo>
                  <a:lnTo>
                    <a:pt x="2273" y="20160"/>
                  </a:lnTo>
                  <a:cubicBezTo>
                    <a:pt x="2336" y="20129"/>
                    <a:pt x="2383" y="20113"/>
                    <a:pt x="2430" y="20082"/>
                  </a:cubicBezTo>
                  <a:close/>
                  <a:moveTo>
                    <a:pt x="7493" y="19376"/>
                  </a:moveTo>
                  <a:cubicBezTo>
                    <a:pt x="7508" y="19517"/>
                    <a:pt x="7524" y="19658"/>
                    <a:pt x="7540" y="19815"/>
                  </a:cubicBezTo>
                  <a:cubicBezTo>
                    <a:pt x="7556" y="19862"/>
                    <a:pt x="7571" y="19894"/>
                    <a:pt x="7587" y="19925"/>
                  </a:cubicBezTo>
                  <a:cubicBezTo>
                    <a:pt x="7587" y="20207"/>
                    <a:pt x="7603" y="20489"/>
                    <a:pt x="7603" y="20771"/>
                  </a:cubicBezTo>
                  <a:cubicBezTo>
                    <a:pt x="7587" y="20740"/>
                    <a:pt x="7571" y="20724"/>
                    <a:pt x="7540" y="20724"/>
                  </a:cubicBezTo>
                  <a:cubicBezTo>
                    <a:pt x="7508" y="20709"/>
                    <a:pt x="7493" y="20709"/>
                    <a:pt x="7477" y="20709"/>
                  </a:cubicBezTo>
                  <a:cubicBezTo>
                    <a:pt x="7508" y="20662"/>
                    <a:pt x="7540" y="20615"/>
                    <a:pt x="7540" y="20536"/>
                  </a:cubicBezTo>
                  <a:cubicBezTo>
                    <a:pt x="7540" y="20285"/>
                    <a:pt x="7540" y="20019"/>
                    <a:pt x="7524" y="19753"/>
                  </a:cubicBezTo>
                  <a:cubicBezTo>
                    <a:pt x="7524" y="19643"/>
                    <a:pt x="7446" y="19549"/>
                    <a:pt x="7352" y="19502"/>
                  </a:cubicBezTo>
                  <a:cubicBezTo>
                    <a:pt x="7399" y="19470"/>
                    <a:pt x="7446" y="19423"/>
                    <a:pt x="7493" y="19376"/>
                  </a:cubicBezTo>
                  <a:close/>
                  <a:moveTo>
                    <a:pt x="1702" y="0"/>
                  </a:moveTo>
                  <a:cubicBezTo>
                    <a:pt x="1270" y="0"/>
                    <a:pt x="869" y="94"/>
                    <a:pt x="612" y="379"/>
                  </a:cubicBezTo>
                  <a:cubicBezTo>
                    <a:pt x="580" y="395"/>
                    <a:pt x="533" y="395"/>
                    <a:pt x="502" y="395"/>
                  </a:cubicBezTo>
                  <a:cubicBezTo>
                    <a:pt x="456" y="323"/>
                    <a:pt x="378" y="286"/>
                    <a:pt x="301" y="286"/>
                  </a:cubicBezTo>
                  <a:cubicBezTo>
                    <a:pt x="193" y="286"/>
                    <a:pt x="88" y="358"/>
                    <a:pt x="79" y="504"/>
                  </a:cubicBezTo>
                  <a:cubicBezTo>
                    <a:pt x="0" y="3921"/>
                    <a:pt x="236" y="7385"/>
                    <a:pt x="330" y="10818"/>
                  </a:cubicBezTo>
                  <a:cubicBezTo>
                    <a:pt x="439" y="14251"/>
                    <a:pt x="533" y="17684"/>
                    <a:pt x="643" y="21116"/>
                  </a:cubicBezTo>
                  <a:cubicBezTo>
                    <a:pt x="643" y="21289"/>
                    <a:pt x="784" y="21445"/>
                    <a:pt x="957" y="21445"/>
                  </a:cubicBezTo>
                  <a:lnTo>
                    <a:pt x="1019" y="21445"/>
                  </a:lnTo>
                  <a:cubicBezTo>
                    <a:pt x="1019" y="21461"/>
                    <a:pt x="1019" y="21492"/>
                    <a:pt x="1019" y="21508"/>
                  </a:cubicBezTo>
                  <a:cubicBezTo>
                    <a:pt x="1035" y="21602"/>
                    <a:pt x="1113" y="21680"/>
                    <a:pt x="1207" y="21696"/>
                  </a:cubicBezTo>
                  <a:cubicBezTo>
                    <a:pt x="1469" y="21753"/>
                    <a:pt x="1748" y="21775"/>
                    <a:pt x="2036" y="21775"/>
                  </a:cubicBezTo>
                  <a:cubicBezTo>
                    <a:pt x="2856" y="21775"/>
                    <a:pt x="3750" y="21597"/>
                    <a:pt x="4515" y="21539"/>
                  </a:cubicBezTo>
                  <a:cubicBezTo>
                    <a:pt x="5502" y="21445"/>
                    <a:pt x="6662" y="21524"/>
                    <a:pt x="7587" y="21101"/>
                  </a:cubicBezTo>
                  <a:cubicBezTo>
                    <a:pt x="7603" y="21085"/>
                    <a:pt x="7618" y="21069"/>
                    <a:pt x="7634" y="21053"/>
                  </a:cubicBezTo>
                  <a:cubicBezTo>
                    <a:pt x="7664" y="21256"/>
                    <a:pt x="7834" y="21358"/>
                    <a:pt x="8003" y="21358"/>
                  </a:cubicBezTo>
                  <a:cubicBezTo>
                    <a:pt x="8187" y="21358"/>
                    <a:pt x="8371" y="21236"/>
                    <a:pt x="8371" y="20991"/>
                  </a:cubicBezTo>
                  <a:cubicBezTo>
                    <a:pt x="8245" y="14376"/>
                    <a:pt x="7932" y="7762"/>
                    <a:pt x="7477" y="1147"/>
                  </a:cubicBezTo>
                  <a:cubicBezTo>
                    <a:pt x="7477" y="1022"/>
                    <a:pt x="7399" y="881"/>
                    <a:pt x="7258" y="865"/>
                  </a:cubicBezTo>
                  <a:cubicBezTo>
                    <a:pt x="6113" y="661"/>
                    <a:pt x="4969" y="504"/>
                    <a:pt x="3809" y="426"/>
                  </a:cubicBezTo>
                  <a:cubicBezTo>
                    <a:pt x="3637" y="379"/>
                    <a:pt x="3465" y="316"/>
                    <a:pt x="3308" y="269"/>
                  </a:cubicBezTo>
                  <a:cubicBezTo>
                    <a:pt x="2890" y="163"/>
                    <a:pt x="2269" y="0"/>
                    <a:pt x="17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4"/>
            <p:cNvSpPr/>
            <p:nvPr/>
          </p:nvSpPr>
          <p:spPr>
            <a:xfrm>
              <a:off x="3961450" y="4453800"/>
              <a:ext cx="165775" cy="474475"/>
            </a:xfrm>
            <a:custGeom>
              <a:rect b="b" l="l" r="r" t="t"/>
              <a:pathLst>
                <a:path extrusionOk="0" h="18979" w="6631">
                  <a:moveTo>
                    <a:pt x="1474" y="828"/>
                  </a:moveTo>
                  <a:lnTo>
                    <a:pt x="1474" y="828"/>
                  </a:lnTo>
                  <a:cubicBezTo>
                    <a:pt x="1364" y="938"/>
                    <a:pt x="1254" y="1063"/>
                    <a:pt x="1144" y="1173"/>
                  </a:cubicBezTo>
                  <a:cubicBezTo>
                    <a:pt x="1106" y="1115"/>
                    <a:pt x="1037" y="1075"/>
                    <a:pt x="972" y="1075"/>
                  </a:cubicBezTo>
                  <a:cubicBezTo>
                    <a:pt x="931" y="1075"/>
                    <a:pt x="892" y="1090"/>
                    <a:pt x="862" y="1126"/>
                  </a:cubicBezTo>
                  <a:cubicBezTo>
                    <a:pt x="753" y="1267"/>
                    <a:pt x="674" y="1392"/>
                    <a:pt x="611" y="1518"/>
                  </a:cubicBezTo>
                  <a:cubicBezTo>
                    <a:pt x="580" y="1314"/>
                    <a:pt x="549" y="1110"/>
                    <a:pt x="517" y="906"/>
                  </a:cubicBezTo>
                  <a:lnTo>
                    <a:pt x="517" y="906"/>
                  </a:lnTo>
                  <a:cubicBezTo>
                    <a:pt x="549" y="922"/>
                    <a:pt x="580" y="922"/>
                    <a:pt x="627" y="922"/>
                  </a:cubicBezTo>
                  <a:cubicBezTo>
                    <a:pt x="909" y="891"/>
                    <a:pt x="1191" y="859"/>
                    <a:pt x="1474" y="828"/>
                  </a:cubicBezTo>
                  <a:close/>
                  <a:moveTo>
                    <a:pt x="2633" y="718"/>
                  </a:moveTo>
                  <a:lnTo>
                    <a:pt x="2633" y="718"/>
                  </a:lnTo>
                  <a:cubicBezTo>
                    <a:pt x="2273" y="1048"/>
                    <a:pt x="1928" y="1377"/>
                    <a:pt x="1568" y="1706"/>
                  </a:cubicBezTo>
                  <a:cubicBezTo>
                    <a:pt x="1709" y="1439"/>
                    <a:pt x="1834" y="1173"/>
                    <a:pt x="1944" y="891"/>
                  </a:cubicBezTo>
                  <a:cubicBezTo>
                    <a:pt x="1959" y="844"/>
                    <a:pt x="1959" y="812"/>
                    <a:pt x="1959" y="781"/>
                  </a:cubicBezTo>
                  <a:cubicBezTo>
                    <a:pt x="2179" y="750"/>
                    <a:pt x="2398" y="734"/>
                    <a:pt x="2633" y="718"/>
                  </a:cubicBezTo>
                  <a:close/>
                  <a:moveTo>
                    <a:pt x="3896" y="665"/>
                  </a:moveTo>
                  <a:cubicBezTo>
                    <a:pt x="3992" y="665"/>
                    <a:pt x="4089" y="667"/>
                    <a:pt x="4185" y="671"/>
                  </a:cubicBezTo>
                  <a:cubicBezTo>
                    <a:pt x="3699" y="1095"/>
                    <a:pt x="3198" y="1533"/>
                    <a:pt x="2712" y="1972"/>
                  </a:cubicBezTo>
                  <a:cubicBezTo>
                    <a:pt x="2304" y="2317"/>
                    <a:pt x="1615" y="3148"/>
                    <a:pt x="1019" y="3399"/>
                  </a:cubicBezTo>
                  <a:cubicBezTo>
                    <a:pt x="1756" y="2490"/>
                    <a:pt x="2477" y="1596"/>
                    <a:pt x="3213" y="687"/>
                  </a:cubicBezTo>
                  <a:cubicBezTo>
                    <a:pt x="3435" y="676"/>
                    <a:pt x="3665" y="665"/>
                    <a:pt x="3896" y="665"/>
                  </a:cubicBezTo>
                  <a:close/>
                  <a:moveTo>
                    <a:pt x="2916" y="2317"/>
                  </a:moveTo>
                  <a:lnTo>
                    <a:pt x="2916" y="2317"/>
                  </a:lnTo>
                  <a:cubicBezTo>
                    <a:pt x="2257" y="3101"/>
                    <a:pt x="1615" y="3900"/>
                    <a:pt x="956" y="4700"/>
                  </a:cubicBezTo>
                  <a:cubicBezTo>
                    <a:pt x="941" y="4402"/>
                    <a:pt x="909" y="4120"/>
                    <a:pt x="894" y="3822"/>
                  </a:cubicBezTo>
                  <a:cubicBezTo>
                    <a:pt x="1332" y="3759"/>
                    <a:pt x="1646" y="3430"/>
                    <a:pt x="2038" y="3085"/>
                  </a:cubicBezTo>
                  <a:cubicBezTo>
                    <a:pt x="2320" y="2819"/>
                    <a:pt x="2618" y="2568"/>
                    <a:pt x="2916" y="2317"/>
                  </a:cubicBezTo>
                  <a:close/>
                  <a:moveTo>
                    <a:pt x="5455" y="3148"/>
                  </a:moveTo>
                  <a:cubicBezTo>
                    <a:pt x="5470" y="3352"/>
                    <a:pt x="5470" y="3555"/>
                    <a:pt x="5486" y="3759"/>
                  </a:cubicBezTo>
                  <a:cubicBezTo>
                    <a:pt x="4796" y="4355"/>
                    <a:pt x="4060" y="4888"/>
                    <a:pt x="3307" y="5389"/>
                  </a:cubicBezTo>
                  <a:cubicBezTo>
                    <a:pt x="4028" y="4653"/>
                    <a:pt x="4749" y="3916"/>
                    <a:pt x="5455" y="3148"/>
                  </a:cubicBezTo>
                  <a:close/>
                  <a:moveTo>
                    <a:pt x="4749" y="687"/>
                  </a:moveTo>
                  <a:cubicBezTo>
                    <a:pt x="4938" y="687"/>
                    <a:pt x="5126" y="687"/>
                    <a:pt x="5314" y="703"/>
                  </a:cubicBezTo>
                  <a:cubicBezTo>
                    <a:pt x="5345" y="1345"/>
                    <a:pt x="5376" y="1988"/>
                    <a:pt x="5423" y="2631"/>
                  </a:cubicBezTo>
                  <a:cubicBezTo>
                    <a:pt x="5376" y="2631"/>
                    <a:pt x="5329" y="2646"/>
                    <a:pt x="5282" y="2678"/>
                  </a:cubicBezTo>
                  <a:cubicBezTo>
                    <a:pt x="4749" y="3132"/>
                    <a:pt x="4201" y="3602"/>
                    <a:pt x="3668" y="4057"/>
                  </a:cubicBezTo>
                  <a:cubicBezTo>
                    <a:pt x="3182" y="4465"/>
                    <a:pt x="2539" y="5170"/>
                    <a:pt x="1865" y="5468"/>
                  </a:cubicBezTo>
                  <a:cubicBezTo>
                    <a:pt x="2916" y="4245"/>
                    <a:pt x="4013" y="3054"/>
                    <a:pt x="5173" y="1925"/>
                  </a:cubicBezTo>
                  <a:cubicBezTo>
                    <a:pt x="5330" y="1767"/>
                    <a:pt x="5187" y="1572"/>
                    <a:pt x="5020" y="1572"/>
                  </a:cubicBezTo>
                  <a:cubicBezTo>
                    <a:pt x="4972" y="1572"/>
                    <a:pt x="4921" y="1589"/>
                    <a:pt x="4875" y="1627"/>
                  </a:cubicBezTo>
                  <a:cubicBezTo>
                    <a:pt x="4044" y="2270"/>
                    <a:pt x="3229" y="2928"/>
                    <a:pt x="2414" y="3571"/>
                  </a:cubicBezTo>
                  <a:cubicBezTo>
                    <a:pt x="3182" y="2615"/>
                    <a:pt x="3966" y="1659"/>
                    <a:pt x="4749" y="703"/>
                  </a:cubicBezTo>
                  <a:cubicBezTo>
                    <a:pt x="4749" y="703"/>
                    <a:pt x="4749" y="687"/>
                    <a:pt x="4749" y="687"/>
                  </a:cubicBezTo>
                  <a:close/>
                  <a:moveTo>
                    <a:pt x="2665" y="3916"/>
                  </a:moveTo>
                  <a:cubicBezTo>
                    <a:pt x="2116" y="4496"/>
                    <a:pt x="1599" y="5092"/>
                    <a:pt x="1082" y="5687"/>
                  </a:cubicBezTo>
                  <a:cubicBezTo>
                    <a:pt x="1050" y="5718"/>
                    <a:pt x="1035" y="5766"/>
                    <a:pt x="1035" y="5797"/>
                  </a:cubicBezTo>
                  <a:cubicBezTo>
                    <a:pt x="1019" y="5577"/>
                    <a:pt x="1003" y="5342"/>
                    <a:pt x="988" y="5123"/>
                  </a:cubicBezTo>
                  <a:lnTo>
                    <a:pt x="988" y="5123"/>
                  </a:lnTo>
                  <a:cubicBezTo>
                    <a:pt x="1003" y="5127"/>
                    <a:pt x="1020" y="5129"/>
                    <a:pt x="1037" y="5129"/>
                  </a:cubicBezTo>
                  <a:cubicBezTo>
                    <a:pt x="1089" y="5129"/>
                    <a:pt x="1144" y="5111"/>
                    <a:pt x="1191" y="5076"/>
                  </a:cubicBezTo>
                  <a:cubicBezTo>
                    <a:pt x="1677" y="4684"/>
                    <a:pt x="2163" y="4292"/>
                    <a:pt x="2665" y="3916"/>
                  </a:cubicBezTo>
                  <a:close/>
                  <a:moveTo>
                    <a:pt x="2320" y="5734"/>
                  </a:moveTo>
                  <a:cubicBezTo>
                    <a:pt x="2069" y="5985"/>
                    <a:pt x="1818" y="6236"/>
                    <a:pt x="1568" y="6487"/>
                  </a:cubicBezTo>
                  <a:cubicBezTo>
                    <a:pt x="1424" y="6630"/>
                    <a:pt x="1563" y="6861"/>
                    <a:pt x="1732" y="6861"/>
                  </a:cubicBezTo>
                  <a:cubicBezTo>
                    <a:pt x="1766" y="6861"/>
                    <a:pt x="1800" y="6852"/>
                    <a:pt x="1834" y="6831"/>
                  </a:cubicBezTo>
                  <a:cubicBezTo>
                    <a:pt x="2226" y="6596"/>
                    <a:pt x="2602" y="6361"/>
                    <a:pt x="2978" y="6095"/>
                  </a:cubicBezTo>
                  <a:lnTo>
                    <a:pt x="2978" y="6095"/>
                  </a:lnTo>
                  <a:cubicBezTo>
                    <a:pt x="2508" y="6534"/>
                    <a:pt x="2038" y="6972"/>
                    <a:pt x="1568" y="7411"/>
                  </a:cubicBezTo>
                  <a:cubicBezTo>
                    <a:pt x="1441" y="7524"/>
                    <a:pt x="1542" y="7750"/>
                    <a:pt x="1699" y="7750"/>
                  </a:cubicBezTo>
                  <a:cubicBezTo>
                    <a:pt x="1717" y="7750"/>
                    <a:pt x="1736" y="7747"/>
                    <a:pt x="1756" y="7740"/>
                  </a:cubicBezTo>
                  <a:cubicBezTo>
                    <a:pt x="1944" y="7662"/>
                    <a:pt x="2132" y="7584"/>
                    <a:pt x="2320" y="7505"/>
                  </a:cubicBezTo>
                  <a:lnTo>
                    <a:pt x="2320" y="7505"/>
                  </a:lnTo>
                  <a:cubicBezTo>
                    <a:pt x="1944" y="7866"/>
                    <a:pt x="1568" y="8226"/>
                    <a:pt x="1191" y="8587"/>
                  </a:cubicBezTo>
                  <a:cubicBezTo>
                    <a:pt x="1129" y="7709"/>
                    <a:pt x="1097" y="6816"/>
                    <a:pt x="1035" y="5922"/>
                  </a:cubicBezTo>
                  <a:lnTo>
                    <a:pt x="1035" y="5922"/>
                  </a:lnTo>
                  <a:cubicBezTo>
                    <a:pt x="1066" y="6001"/>
                    <a:pt x="1144" y="6063"/>
                    <a:pt x="1238" y="6063"/>
                  </a:cubicBezTo>
                  <a:cubicBezTo>
                    <a:pt x="1261" y="6064"/>
                    <a:pt x="1283" y="6065"/>
                    <a:pt x="1305" y="6065"/>
                  </a:cubicBezTo>
                  <a:cubicBezTo>
                    <a:pt x="1712" y="6065"/>
                    <a:pt x="2037" y="5928"/>
                    <a:pt x="2320" y="5734"/>
                  </a:cubicBezTo>
                  <a:close/>
                  <a:moveTo>
                    <a:pt x="3981" y="7474"/>
                  </a:moveTo>
                  <a:lnTo>
                    <a:pt x="3981" y="7474"/>
                  </a:lnTo>
                  <a:cubicBezTo>
                    <a:pt x="3088" y="8461"/>
                    <a:pt x="2195" y="9433"/>
                    <a:pt x="1301" y="10421"/>
                  </a:cubicBezTo>
                  <a:cubicBezTo>
                    <a:pt x="1270" y="10076"/>
                    <a:pt x="1254" y="9731"/>
                    <a:pt x="1238" y="9386"/>
                  </a:cubicBezTo>
                  <a:cubicBezTo>
                    <a:pt x="2398" y="9198"/>
                    <a:pt x="3119" y="8242"/>
                    <a:pt x="3981" y="7474"/>
                  </a:cubicBezTo>
                  <a:close/>
                  <a:moveTo>
                    <a:pt x="2022" y="10828"/>
                  </a:moveTo>
                  <a:lnTo>
                    <a:pt x="2022" y="10828"/>
                  </a:lnTo>
                  <a:cubicBezTo>
                    <a:pt x="1803" y="11063"/>
                    <a:pt x="1583" y="11283"/>
                    <a:pt x="1364" y="11518"/>
                  </a:cubicBezTo>
                  <a:cubicBezTo>
                    <a:pt x="1348" y="11299"/>
                    <a:pt x="1332" y="11095"/>
                    <a:pt x="1332" y="10875"/>
                  </a:cubicBezTo>
                  <a:cubicBezTo>
                    <a:pt x="1348" y="10875"/>
                    <a:pt x="1364" y="10891"/>
                    <a:pt x="1395" y="10891"/>
                  </a:cubicBezTo>
                  <a:cubicBezTo>
                    <a:pt x="1434" y="10894"/>
                    <a:pt x="1473" y="10895"/>
                    <a:pt x="1512" y="10895"/>
                  </a:cubicBezTo>
                  <a:cubicBezTo>
                    <a:pt x="1691" y="10895"/>
                    <a:pt x="1867" y="10867"/>
                    <a:pt x="2022" y="10828"/>
                  </a:cubicBezTo>
                  <a:close/>
                  <a:moveTo>
                    <a:pt x="2539" y="11769"/>
                  </a:moveTo>
                  <a:lnTo>
                    <a:pt x="2539" y="11769"/>
                  </a:lnTo>
                  <a:cubicBezTo>
                    <a:pt x="2430" y="11894"/>
                    <a:pt x="2304" y="12004"/>
                    <a:pt x="2195" y="12129"/>
                  </a:cubicBezTo>
                  <a:cubicBezTo>
                    <a:pt x="1771" y="12584"/>
                    <a:pt x="1348" y="12976"/>
                    <a:pt x="1630" y="13603"/>
                  </a:cubicBezTo>
                  <a:cubicBezTo>
                    <a:pt x="1664" y="13686"/>
                    <a:pt x="1737" y="13721"/>
                    <a:pt x="1812" y="13721"/>
                  </a:cubicBezTo>
                  <a:cubicBezTo>
                    <a:pt x="1879" y="13721"/>
                    <a:pt x="1947" y="13694"/>
                    <a:pt x="1991" y="13650"/>
                  </a:cubicBezTo>
                  <a:cubicBezTo>
                    <a:pt x="2257" y="13430"/>
                    <a:pt x="2524" y="13195"/>
                    <a:pt x="2790" y="12976"/>
                  </a:cubicBezTo>
                  <a:lnTo>
                    <a:pt x="2790" y="12976"/>
                  </a:lnTo>
                  <a:cubicBezTo>
                    <a:pt x="2336" y="13509"/>
                    <a:pt x="1912" y="14073"/>
                    <a:pt x="1521" y="14669"/>
                  </a:cubicBezTo>
                  <a:cubicBezTo>
                    <a:pt x="1489" y="13900"/>
                    <a:pt x="1458" y="13132"/>
                    <a:pt x="1411" y="12349"/>
                  </a:cubicBezTo>
                  <a:cubicBezTo>
                    <a:pt x="1850" y="12270"/>
                    <a:pt x="2179" y="12051"/>
                    <a:pt x="2539" y="11769"/>
                  </a:cubicBezTo>
                  <a:close/>
                  <a:moveTo>
                    <a:pt x="5517" y="4182"/>
                  </a:moveTo>
                  <a:cubicBezTo>
                    <a:pt x="5565" y="5123"/>
                    <a:pt x="5596" y="6063"/>
                    <a:pt x="5627" y="7004"/>
                  </a:cubicBezTo>
                  <a:cubicBezTo>
                    <a:pt x="5643" y="8916"/>
                    <a:pt x="5674" y="10844"/>
                    <a:pt x="5721" y="12756"/>
                  </a:cubicBezTo>
                  <a:cubicBezTo>
                    <a:pt x="5674" y="13226"/>
                    <a:pt x="5612" y="13681"/>
                    <a:pt x="5565" y="14136"/>
                  </a:cubicBezTo>
                  <a:cubicBezTo>
                    <a:pt x="5517" y="14096"/>
                    <a:pt x="5459" y="14073"/>
                    <a:pt x="5398" y="14073"/>
                  </a:cubicBezTo>
                  <a:cubicBezTo>
                    <a:pt x="5337" y="14073"/>
                    <a:pt x="5275" y="14096"/>
                    <a:pt x="5220" y="14151"/>
                  </a:cubicBezTo>
                  <a:cubicBezTo>
                    <a:pt x="4624" y="14778"/>
                    <a:pt x="3997" y="15358"/>
                    <a:pt x="3339" y="15907"/>
                  </a:cubicBezTo>
                  <a:cubicBezTo>
                    <a:pt x="4013" y="15029"/>
                    <a:pt x="4718" y="14183"/>
                    <a:pt x="5486" y="13383"/>
                  </a:cubicBezTo>
                  <a:cubicBezTo>
                    <a:pt x="5666" y="13203"/>
                    <a:pt x="5487" y="12940"/>
                    <a:pt x="5288" y="12940"/>
                  </a:cubicBezTo>
                  <a:cubicBezTo>
                    <a:pt x="5227" y="12940"/>
                    <a:pt x="5165" y="12964"/>
                    <a:pt x="5110" y="13023"/>
                  </a:cubicBezTo>
                  <a:cubicBezTo>
                    <a:pt x="4405" y="13744"/>
                    <a:pt x="3668" y="14433"/>
                    <a:pt x="2900" y="15092"/>
                  </a:cubicBezTo>
                  <a:cubicBezTo>
                    <a:pt x="3605" y="14026"/>
                    <a:pt x="4389" y="13038"/>
                    <a:pt x="5282" y="12114"/>
                  </a:cubicBezTo>
                  <a:cubicBezTo>
                    <a:pt x="5466" y="11930"/>
                    <a:pt x="5287" y="11689"/>
                    <a:pt x="5087" y="11689"/>
                  </a:cubicBezTo>
                  <a:cubicBezTo>
                    <a:pt x="5031" y="11689"/>
                    <a:pt x="4973" y="11708"/>
                    <a:pt x="4922" y="11753"/>
                  </a:cubicBezTo>
                  <a:cubicBezTo>
                    <a:pt x="4295" y="12286"/>
                    <a:pt x="3684" y="12819"/>
                    <a:pt x="3072" y="13368"/>
                  </a:cubicBezTo>
                  <a:cubicBezTo>
                    <a:pt x="3840" y="12396"/>
                    <a:pt x="4702" y="11487"/>
                    <a:pt x="5580" y="10593"/>
                  </a:cubicBezTo>
                  <a:cubicBezTo>
                    <a:pt x="5714" y="10448"/>
                    <a:pt x="5584" y="10255"/>
                    <a:pt x="5425" y="10255"/>
                  </a:cubicBezTo>
                  <a:cubicBezTo>
                    <a:pt x="5378" y="10255"/>
                    <a:pt x="5329" y="10272"/>
                    <a:pt x="5282" y="10311"/>
                  </a:cubicBezTo>
                  <a:cubicBezTo>
                    <a:pt x="4217" y="11220"/>
                    <a:pt x="3135" y="12098"/>
                    <a:pt x="2069" y="12991"/>
                  </a:cubicBezTo>
                  <a:cubicBezTo>
                    <a:pt x="2336" y="12380"/>
                    <a:pt x="3401" y="11502"/>
                    <a:pt x="3668" y="11220"/>
                  </a:cubicBezTo>
                  <a:cubicBezTo>
                    <a:pt x="4248" y="10609"/>
                    <a:pt x="4812" y="9998"/>
                    <a:pt x="5392" y="9371"/>
                  </a:cubicBezTo>
                  <a:cubicBezTo>
                    <a:pt x="5525" y="9225"/>
                    <a:pt x="5396" y="9033"/>
                    <a:pt x="5237" y="9033"/>
                  </a:cubicBezTo>
                  <a:cubicBezTo>
                    <a:pt x="5190" y="9033"/>
                    <a:pt x="5140" y="9049"/>
                    <a:pt x="5094" y="9088"/>
                  </a:cubicBezTo>
                  <a:cubicBezTo>
                    <a:pt x="4546" y="9559"/>
                    <a:pt x="4013" y="10029"/>
                    <a:pt x="3464" y="10483"/>
                  </a:cubicBezTo>
                  <a:cubicBezTo>
                    <a:pt x="2947" y="10922"/>
                    <a:pt x="2430" y="11502"/>
                    <a:pt x="1787" y="11769"/>
                  </a:cubicBezTo>
                  <a:cubicBezTo>
                    <a:pt x="2884" y="10546"/>
                    <a:pt x="4028" y="9339"/>
                    <a:pt x="5204" y="8195"/>
                  </a:cubicBezTo>
                  <a:cubicBezTo>
                    <a:pt x="5334" y="8052"/>
                    <a:pt x="5216" y="7855"/>
                    <a:pt x="5055" y="7855"/>
                  </a:cubicBezTo>
                  <a:cubicBezTo>
                    <a:pt x="5022" y="7855"/>
                    <a:pt x="4988" y="7863"/>
                    <a:pt x="4953" y="7882"/>
                  </a:cubicBezTo>
                  <a:cubicBezTo>
                    <a:pt x="3840" y="8477"/>
                    <a:pt x="3198" y="9998"/>
                    <a:pt x="1975" y="10358"/>
                  </a:cubicBezTo>
                  <a:cubicBezTo>
                    <a:pt x="3088" y="9104"/>
                    <a:pt x="4185" y="7866"/>
                    <a:pt x="5298" y="6628"/>
                  </a:cubicBezTo>
                  <a:cubicBezTo>
                    <a:pt x="5408" y="6504"/>
                    <a:pt x="5325" y="6284"/>
                    <a:pt x="5177" y="6284"/>
                  </a:cubicBezTo>
                  <a:cubicBezTo>
                    <a:pt x="5156" y="6284"/>
                    <a:pt x="5133" y="6289"/>
                    <a:pt x="5110" y="6298"/>
                  </a:cubicBezTo>
                  <a:cubicBezTo>
                    <a:pt x="3778" y="6816"/>
                    <a:pt x="2900" y="8336"/>
                    <a:pt x="1599" y="8806"/>
                  </a:cubicBezTo>
                  <a:cubicBezTo>
                    <a:pt x="2649" y="7756"/>
                    <a:pt x="3699" y="6706"/>
                    <a:pt x="4781" y="5671"/>
                  </a:cubicBezTo>
                  <a:cubicBezTo>
                    <a:pt x="4985" y="5483"/>
                    <a:pt x="5188" y="5280"/>
                    <a:pt x="5392" y="5076"/>
                  </a:cubicBezTo>
                  <a:cubicBezTo>
                    <a:pt x="5513" y="4954"/>
                    <a:pt x="5400" y="4795"/>
                    <a:pt x="5270" y="4795"/>
                  </a:cubicBezTo>
                  <a:cubicBezTo>
                    <a:pt x="5232" y="4795"/>
                    <a:pt x="5192" y="4809"/>
                    <a:pt x="5157" y="4841"/>
                  </a:cubicBezTo>
                  <a:cubicBezTo>
                    <a:pt x="4749" y="5217"/>
                    <a:pt x="4342" y="5593"/>
                    <a:pt x="3950" y="5969"/>
                  </a:cubicBezTo>
                  <a:cubicBezTo>
                    <a:pt x="3558" y="6283"/>
                    <a:pt x="3166" y="6565"/>
                    <a:pt x="2743" y="6816"/>
                  </a:cubicBezTo>
                  <a:cubicBezTo>
                    <a:pt x="3668" y="5938"/>
                    <a:pt x="4593" y="5060"/>
                    <a:pt x="5517" y="4182"/>
                  </a:cubicBezTo>
                  <a:close/>
                  <a:moveTo>
                    <a:pt x="5502" y="14637"/>
                  </a:moveTo>
                  <a:lnTo>
                    <a:pt x="5502" y="14637"/>
                  </a:lnTo>
                  <a:cubicBezTo>
                    <a:pt x="5470" y="14825"/>
                    <a:pt x="5455" y="15013"/>
                    <a:pt x="5423" y="15201"/>
                  </a:cubicBezTo>
                  <a:cubicBezTo>
                    <a:pt x="5032" y="15499"/>
                    <a:pt x="4687" y="15813"/>
                    <a:pt x="4358" y="16158"/>
                  </a:cubicBezTo>
                  <a:cubicBezTo>
                    <a:pt x="4201" y="16299"/>
                    <a:pt x="4028" y="16424"/>
                    <a:pt x="3856" y="16549"/>
                  </a:cubicBezTo>
                  <a:lnTo>
                    <a:pt x="5502" y="14637"/>
                  </a:lnTo>
                  <a:close/>
                  <a:moveTo>
                    <a:pt x="5298" y="16064"/>
                  </a:moveTo>
                  <a:lnTo>
                    <a:pt x="5298" y="16064"/>
                  </a:lnTo>
                  <a:cubicBezTo>
                    <a:pt x="5267" y="16205"/>
                    <a:pt x="5251" y="16346"/>
                    <a:pt x="5220" y="16487"/>
                  </a:cubicBezTo>
                  <a:cubicBezTo>
                    <a:pt x="4922" y="16847"/>
                    <a:pt x="4546" y="17098"/>
                    <a:pt x="4122" y="17286"/>
                  </a:cubicBezTo>
                  <a:cubicBezTo>
                    <a:pt x="4295" y="17035"/>
                    <a:pt x="4483" y="16800"/>
                    <a:pt x="4671" y="16581"/>
                  </a:cubicBezTo>
                  <a:cubicBezTo>
                    <a:pt x="4891" y="16408"/>
                    <a:pt x="5094" y="16236"/>
                    <a:pt x="5298" y="16064"/>
                  </a:cubicBezTo>
                  <a:close/>
                  <a:moveTo>
                    <a:pt x="2947" y="14120"/>
                  </a:moveTo>
                  <a:lnTo>
                    <a:pt x="2947" y="14120"/>
                  </a:lnTo>
                  <a:cubicBezTo>
                    <a:pt x="2477" y="14763"/>
                    <a:pt x="2053" y="15437"/>
                    <a:pt x="1662" y="16142"/>
                  </a:cubicBezTo>
                  <a:cubicBezTo>
                    <a:pt x="1545" y="16352"/>
                    <a:pt x="1707" y="16519"/>
                    <a:pt x="1887" y="16519"/>
                  </a:cubicBezTo>
                  <a:cubicBezTo>
                    <a:pt x="1949" y="16519"/>
                    <a:pt x="2013" y="16499"/>
                    <a:pt x="2069" y="16455"/>
                  </a:cubicBezTo>
                  <a:cubicBezTo>
                    <a:pt x="2226" y="16330"/>
                    <a:pt x="2398" y="16189"/>
                    <a:pt x="2555" y="16064"/>
                  </a:cubicBezTo>
                  <a:lnTo>
                    <a:pt x="2555" y="16064"/>
                  </a:lnTo>
                  <a:cubicBezTo>
                    <a:pt x="2320" y="16377"/>
                    <a:pt x="2069" y="16722"/>
                    <a:pt x="1834" y="17051"/>
                  </a:cubicBezTo>
                  <a:cubicBezTo>
                    <a:pt x="1719" y="17229"/>
                    <a:pt x="1895" y="17449"/>
                    <a:pt x="2074" y="17449"/>
                  </a:cubicBezTo>
                  <a:cubicBezTo>
                    <a:pt x="2115" y="17449"/>
                    <a:pt x="2157" y="17438"/>
                    <a:pt x="2195" y="17412"/>
                  </a:cubicBezTo>
                  <a:cubicBezTo>
                    <a:pt x="2398" y="17270"/>
                    <a:pt x="2602" y="17129"/>
                    <a:pt x="2790" y="16988"/>
                  </a:cubicBezTo>
                  <a:lnTo>
                    <a:pt x="2790" y="16988"/>
                  </a:lnTo>
                  <a:cubicBezTo>
                    <a:pt x="2633" y="17161"/>
                    <a:pt x="2477" y="17349"/>
                    <a:pt x="2336" y="17521"/>
                  </a:cubicBezTo>
                  <a:cubicBezTo>
                    <a:pt x="2179" y="17704"/>
                    <a:pt x="2316" y="17963"/>
                    <a:pt x="2520" y="17963"/>
                  </a:cubicBezTo>
                  <a:cubicBezTo>
                    <a:pt x="2561" y="17963"/>
                    <a:pt x="2605" y="17952"/>
                    <a:pt x="2649" y="17929"/>
                  </a:cubicBezTo>
                  <a:cubicBezTo>
                    <a:pt x="2884" y="17803"/>
                    <a:pt x="3104" y="17678"/>
                    <a:pt x="3323" y="17537"/>
                  </a:cubicBezTo>
                  <a:lnTo>
                    <a:pt x="3323" y="17537"/>
                  </a:lnTo>
                  <a:cubicBezTo>
                    <a:pt x="3307" y="17568"/>
                    <a:pt x="3292" y="17584"/>
                    <a:pt x="3276" y="17600"/>
                  </a:cubicBezTo>
                  <a:cubicBezTo>
                    <a:pt x="3159" y="17804"/>
                    <a:pt x="3342" y="17995"/>
                    <a:pt x="3532" y="17995"/>
                  </a:cubicBezTo>
                  <a:cubicBezTo>
                    <a:pt x="3546" y="17995"/>
                    <a:pt x="3560" y="17994"/>
                    <a:pt x="3574" y="17991"/>
                  </a:cubicBezTo>
                  <a:cubicBezTo>
                    <a:pt x="4154" y="17882"/>
                    <a:pt x="4655" y="17662"/>
                    <a:pt x="5079" y="17333"/>
                  </a:cubicBezTo>
                  <a:lnTo>
                    <a:pt x="5079" y="17333"/>
                  </a:lnTo>
                  <a:cubicBezTo>
                    <a:pt x="5063" y="17443"/>
                    <a:pt x="5047" y="17537"/>
                    <a:pt x="5032" y="17647"/>
                  </a:cubicBezTo>
                  <a:cubicBezTo>
                    <a:pt x="4994" y="17842"/>
                    <a:pt x="5144" y="17965"/>
                    <a:pt x="5295" y="17965"/>
                  </a:cubicBezTo>
                  <a:cubicBezTo>
                    <a:pt x="5399" y="17965"/>
                    <a:pt x="5504" y="17906"/>
                    <a:pt x="5549" y="17772"/>
                  </a:cubicBezTo>
                  <a:cubicBezTo>
                    <a:pt x="5612" y="17568"/>
                    <a:pt x="5690" y="17349"/>
                    <a:pt x="5753" y="17129"/>
                  </a:cubicBezTo>
                  <a:cubicBezTo>
                    <a:pt x="5768" y="17412"/>
                    <a:pt x="5800" y="17678"/>
                    <a:pt x="5847" y="17944"/>
                  </a:cubicBezTo>
                  <a:cubicBezTo>
                    <a:pt x="5847" y="17976"/>
                    <a:pt x="5862" y="18007"/>
                    <a:pt x="5878" y="18023"/>
                  </a:cubicBezTo>
                  <a:cubicBezTo>
                    <a:pt x="5878" y="18086"/>
                    <a:pt x="5878" y="18133"/>
                    <a:pt x="5878" y="18180"/>
                  </a:cubicBezTo>
                  <a:cubicBezTo>
                    <a:pt x="5314" y="18230"/>
                    <a:pt x="4752" y="18255"/>
                    <a:pt x="4191" y="18255"/>
                  </a:cubicBezTo>
                  <a:cubicBezTo>
                    <a:pt x="3349" y="18255"/>
                    <a:pt x="2508" y="18198"/>
                    <a:pt x="1662" y="18086"/>
                  </a:cubicBezTo>
                  <a:lnTo>
                    <a:pt x="1646" y="18086"/>
                  </a:lnTo>
                  <a:cubicBezTo>
                    <a:pt x="1615" y="17098"/>
                    <a:pt x="1583" y="16095"/>
                    <a:pt x="1552" y="15107"/>
                  </a:cubicBezTo>
                  <a:lnTo>
                    <a:pt x="1552" y="15107"/>
                  </a:lnTo>
                  <a:cubicBezTo>
                    <a:pt x="1584" y="15120"/>
                    <a:pt x="1625" y="15128"/>
                    <a:pt x="1667" y="15128"/>
                  </a:cubicBezTo>
                  <a:cubicBezTo>
                    <a:pt x="1726" y="15128"/>
                    <a:pt x="1788" y="15113"/>
                    <a:pt x="1834" y="15076"/>
                  </a:cubicBezTo>
                  <a:cubicBezTo>
                    <a:pt x="2210" y="14763"/>
                    <a:pt x="2571" y="14433"/>
                    <a:pt x="2947" y="14120"/>
                  </a:cubicBezTo>
                  <a:close/>
                  <a:moveTo>
                    <a:pt x="3783" y="1"/>
                  </a:moveTo>
                  <a:cubicBezTo>
                    <a:pt x="2695" y="1"/>
                    <a:pt x="1607" y="108"/>
                    <a:pt x="564" y="389"/>
                  </a:cubicBezTo>
                  <a:cubicBezTo>
                    <a:pt x="502" y="405"/>
                    <a:pt x="470" y="452"/>
                    <a:pt x="439" y="483"/>
                  </a:cubicBezTo>
                  <a:cubicBezTo>
                    <a:pt x="414" y="421"/>
                    <a:pt x="357" y="393"/>
                    <a:pt x="298" y="393"/>
                  </a:cubicBezTo>
                  <a:cubicBezTo>
                    <a:pt x="207" y="393"/>
                    <a:pt x="110" y="458"/>
                    <a:pt x="110" y="562"/>
                  </a:cubicBezTo>
                  <a:cubicBezTo>
                    <a:pt x="0" y="3524"/>
                    <a:pt x="392" y="6534"/>
                    <a:pt x="549" y="9496"/>
                  </a:cubicBezTo>
                  <a:cubicBezTo>
                    <a:pt x="690" y="12474"/>
                    <a:pt x="800" y="15452"/>
                    <a:pt x="925" y="18430"/>
                  </a:cubicBezTo>
                  <a:cubicBezTo>
                    <a:pt x="937" y="18665"/>
                    <a:pt x="1115" y="18785"/>
                    <a:pt x="1289" y="18785"/>
                  </a:cubicBezTo>
                  <a:cubicBezTo>
                    <a:pt x="1348" y="18785"/>
                    <a:pt x="1406" y="18772"/>
                    <a:pt x="1458" y="18744"/>
                  </a:cubicBezTo>
                  <a:cubicBezTo>
                    <a:pt x="1505" y="18775"/>
                    <a:pt x="1536" y="18791"/>
                    <a:pt x="1568" y="18791"/>
                  </a:cubicBezTo>
                  <a:cubicBezTo>
                    <a:pt x="2503" y="18912"/>
                    <a:pt x="3432" y="18978"/>
                    <a:pt x="4363" y="18978"/>
                  </a:cubicBezTo>
                  <a:cubicBezTo>
                    <a:pt x="4992" y="18978"/>
                    <a:pt x="5622" y="18948"/>
                    <a:pt x="6254" y="18885"/>
                  </a:cubicBezTo>
                  <a:cubicBezTo>
                    <a:pt x="6442" y="18869"/>
                    <a:pt x="6630" y="18728"/>
                    <a:pt x="6615" y="18524"/>
                  </a:cubicBezTo>
                  <a:cubicBezTo>
                    <a:pt x="6583" y="17882"/>
                    <a:pt x="6568" y="17239"/>
                    <a:pt x="6536" y="16612"/>
                  </a:cubicBezTo>
                  <a:cubicBezTo>
                    <a:pt x="6583" y="15687"/>
                    <a:pt x="6505" y="14731"/>
                    <a:pt x="6505" y="13838"/>
                  </a:cubicBezTo>
                  <a:cubicBezTo>
                    <a:pt x="6489" y="12662"/>
                    <a:pt x="6474" y="11471"/>
                    <a:pt x="6442" y="10295"/>
                  </a:cubicBezTo>
                  <a:cubicBezTo>
                    <a:pt x="6630" y="7004"/>
                    <a:pt x="6552" y="3696"/>
                    <a:pt x="6207" y="389"/>
                  </a:cubicBezTo>
                  <a:cubicBezTo>
                    <a:pt x="6184" y="213"/>
                    <a:pt x="6037" y="125"/>
                    <a:pt x="5899" y="125"/>
                  </a:cubicBezTo>
                  <a:cubicBezTo>
                    <a:pt x="5853" y="125"/>
                    <a:pt x="5807" y="135"/>
                    <a:pt x="5768" y="154"/>
                  </a:cubicBezTo>
                  <a:cubicBezTo>
                    <a:pt x="5721" y="123"/>
                    <a:pt x="5674" y="107"/>
                    <a:pt x="5612" y="91"/>
                  </a:cubicBezTo>
                  <a:cubicBezTo>
                    <a:pt x="5007" y="35"/>
                    <a:pt x="4395" y="1"/>
                    <a:pt x="37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4"/>
            <p:cNvSpPr/>
            <p:nvPr/>
          </p:nvSpPr>
          <p:spPr>
            <a:xfrm>
              <a:off x="3437125" y="4938050"/>
              <a:ext cx="785500" cy="38675"/>
            </a:xfrm>
            <a:custGeom>
              <a:rect b="b" l="l" r="r" t="t"/>
              <a:pathLst>
                <a:path extrusionOk="0" h="1547" w="31420">
                  <a:moveTo>
                    <a:pt x="519" y="1"/>
                  </a:moveTo>
                  <a:cubicBezTo>
                    <a:pt x="1" y="1"/>
                    <a:pt x="6" y="816"/>
                    <a:pt x="534" y="832"/>
                  </a:cubicBezTo>
                  <a:cubicBezTo>
                    <a:pt x="5691" y="1004"/>
                    <a:pt x="10863" y="1161"/>
                    <a:pt x="16020" y="1333"/>
                  </a:cubicBezTo>
                  <a:cubicBezTo>
                    <a:pt x="18678" y="1417"/>
                    <a:pt x="21345" y="1546"/>
                    <a:pt x="24009" y="1546"/>
                  </a:cubicBezTo>
                  <a:cubicBezTo>
                    <a:pt x="26309" y="1546"/>
                    <a:pt x="28607" y="1450"/>
                    <a:pt x="30895" y="1145"/>
                  </a:cubicBezTo>
                  <a:cubicBezTo>
                    <a:pt x="31419" y="1085"/>
                    <a:pt x="31242" y="309"/>
                    <a:pt x="30746" y="309"/>
                  </a:cubicBezTo>
                  <a:cubicBezTo>
                    <a:pt x="30723" y="309"/>
                    <a:pt x="30700" y="311"/>
                    <a:pt x="30676" y="314"/>
                  </a:cubicBezTo>
                  <a:cubicBezTo>
                    <a:pt x="28484" y="603"/>
                    <a:pt x="26274" y="696"/>
                    <a:pt x="24060" y="696"/>
                  </a:cubicBezTo>
                  <a:cubicBezTo>
                    <a:pt x="21224" y="696"/>
                    <a:pt x="18382" y="543"/>
                    <a:pt x="15565" y="455"/>
                  </a:cubicBezTo>
                  <a:cubicBezTo>
                    <a:pt x="10550" y="299"/>
                    <a:pt x="5550" y="142"/>
                    <a:pt x="534" y="1"/>
                  </a:cubicBezTo>
                  <a:cubicBezTo>
                    <a:pt x="529" y="1"/>
                    <a:pt x="524" y="1"/>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3" name="Google Shape;1513;p44"/>
          <p:cNvSpPr txBox="1"/>
          <p:nvPr/>
        </p:nvSpPr>
        <p:spPr>
          <a:xfrm>
            <a:off x="4853725" y="3364250"/>
            <a:ext cx="1815600" cy="876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Muli"/>
                <a:ea typeface="Muli"/>
                <a:cs typeface="Muli"/>
                <a:sym typeface="Muli"/>
              </a:rPr>
              <a:t>Venus has a beautiful name, but </a:t>
            </a:r>
            <a:r>
              <a:rPr lang="en" sz="1600">
                <a:solidFill>
                  <a:schemeClr val="dk2"/>
                </a:solidFill>
                <a:latin typeface="Muli"/>
                <a:ea typeface="Muli"/>
                <a:cs typeface="Muli"/>
                <a:sym typeface="Muli"/>
              </a:rPr>
              <a:t>it’s</a:t>
            </a:r>
            <a:r>
              <a:rPr lang="en" sz="1600">
                <a:solidFill>
                  <a:schemeClr val="dk2"/>
                </a:solidFill>
                <a:latin typeface="Muli"/>
                <a:ea typeface="Muli"/>
                <a:cs typeface="Muli"/>
                <a:sym typeface="Muli"/>
              </a:rPr>
              <a:t> hot</a:t>
            </a:r>
            <a:endParaRPr sz="1600">
              <a:solidFill>
                <a:schemeClr val="dk2"/>
              </a:solidFill>
              <a:latin typeface="Muli"/>
              <a:ea typeface="Muli"/>
              <a:cs typeface="Muli"/>
              <a:sym typeface="Muli"/>
            </a:endParaRPr>
          </a:p>
        </p:txBody>
      </p:sp>
      <p:grpSp>
        <p:nvGrpSpPr>
          <p:cNvPr id="1514" name="Google Shape;1514;p44"/>
          <p:cNvGrpSpPr/>
          <p:nvPr/>
        </p:nvGrpSpPr>
        <p:grpSpPr>
          <a:xfrm rot="834041">
            <a:off x="5232058" y="2928636"/>
            <a:ext cx="1058935" cy="585362"/>
            <a:chOff x="4345425" y="2175475"/>
            <a:chExt cx="800750" cy="176025"/>
          </a:xfrm>
        </p:grpSpPr>
        <p:sp>
          <p:nvSpPr>
            <p:cNvPr id="1515" name="Google Shape;1515;p44"/>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4"/>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 name="Google Shape;1517;p44"/>
          <p:cNvGrpSpPr/>
          <p:nvPr/>
        </p:nvGrpSpPr>
        <p:grpSpPr>
          <a:xfrm rot="834041">
            <a:off x="7047658" y="2928636"/>
            <a:ext cx="1058935" cy="585362"/>
            <a:chOff x="4345425" y="2175475"/>
            <a:chExt cx="800750" cy="176025"/>
          </a:xfrm>
        </p:grpSpPr>
        <p:sp>
          <p:nvSpPr>
            <p:cNvPr id="1518" name="Google Shape;1518;p44"/>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4"/>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0" name="Google Shape;1520;p44"/>
          <p:cNvSpPr txBox="1"/>
          <p:nvPr/>
        </p:nvSpPr>
        <p:spPr>
          <a:xfrm>
            <a:off x="6669325" y="3341000"/>
            <a:ext cx="1815600" cy="923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Muli"/>
                <a:ea typeface="Muli"/>
                <a:cs typeface="Muli"/>
                <a:sym typeface="Muli"/>
              </a:rPr>
              <a:t>Saturn is the ringed one and a gas giant</a:t>
            </a:r>
            <a:endParaRPr sz="1600">
              <a:solidFill>
                <a:schemeClr val="dk2"/>
              </a:solidFill>
              <a:latin typeface="Muli"/>
              <a:ea typeface="Muli"/>
              <a:cs typeface="Muli"/>
              <a:sym typeface="Muli"/>
            </a:endParaRPr>
          </a:p>
        </p:txBody>
      </p:sp>
      <p:sp>
        <p:nvSpPr>
          <p:cNvPr id="1521" name="Google Shape;1521;p44"/>
          <p:cNvSpPr txBox="1"/>
          <p:nvPr/>
        </p:nvSpPr>
        <p:spPr>
          <a:xfrm>
            <a:off x="7051075" y="3013813"/>
            <a:ext cx="1052100" cy="34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Saturn</a:t>
            </a:r>
            <a:endParaRPr b="1" sz="2000">
              <a:solidFill>
                <a:schemeClr val="dk1"/>
              </a:solidFill>
              <a:latin typeface="Itim"/>
              <a:ea typeface="Itim"/>
              <a:cs typeface="Itim"/>
              <a:sym typeface="Itim"/>
            </a:endParaRPr>
          </a:p>
        </p:txBody>
      </p:sp>
      <p:sp>
        <p:nvSpPr>
          <p:cNvPr id="1522" name="Google Shape;1522;p44"/>
          <p:cNvSpPr txBox="1"/>
          <p:nvPr/>
        </p:nvSpPr>
        <p:spPr>
          <a:xfrm>
            <a:off x="5235475" y="2980825"/>
            <a:ext cx="1052100" cy="40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Venus</a:t>
            </a:r>
            <a:endParaRPr b="1" sz="2000">
              <a:solidFill>
                <a:schemeClr val="dk1"/>
              </a:solidFill>
              <a:latin typeface="Itim"/>
              <a:ea typeface="Itim"/>
              <a:cs typeface="Itim"/>
              <a:sym typeface="Itim"/>
            </a:endParaRPr>
          </a:p>
        </p:txBody>
      </p:sp>
      <p:sp>
        <p:nvSpPr>
          <p:cNvPr id="1523" name="Google Shape;1523;p44"/>
          <p:cNvSpPr txBox="1"/>
          <p:nvPr/>
        </p:nvSpPr>
        <p:spPr>
          <a:xfrm>
            <a:off x="674588" y="4030800"/>
            <a:ext cx="36366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Muli"/>
                <a:ea typeface="Muli"/>
                <a:cs typeface="Muli"/>
                <a:sym typeface="Muli"/>
              </a:rPr>
              <a:t>T</a:t>
            </a:r>
            <a:r>
              <a:rPr lang="en" sz="1200">
                <a:solidFill>
                  <a:schemeClr val="dk2"/>
                </a:solidFill>
                <a:latin typeface="Muli"/>
                <a:ea typeface="Muli"/>
                <a:cs typeface="Muli"/>
                <a:sym typeface="Muli"/>
              </a:rPr>
              <a:t>o modify this graph, click on it, follow the link, change the data and </a:t>
            </a:r>
            <a:r>
              <a:rPr lang="en" sz="1200">
                <a:solidFill>
                  <a:schemeClr val="dk2"/>
                </a:solidFill>
                <a:latin typeface="Muli"/>
                <a:ea typeface="Muli"/>
                <a:cs typeface="Muli"/>
                <a:sym typeface="Muli"/>
              </a:rPr>
              <a:t>paste the new graph here</a:t>
            </a:r>
            <a:endParaRPr sz="1200">
              <a:solidFill>
                <a:schemeClr val="dk2"/>
              </a:solidFill>
              <a:latin typeface="Muli"/>
              <a:ea typeface="Muli"/>
              <a:cs typeface="Muli"/>
              <a:sym typeface="Muli"/>
            </a:endParaRPr>
          </a:p>
        </p:txBody>
      </p:sp>
      <p:sp>
        <p:nvSpPr>
          <p:cNvPr id="1524" name="Google Shape;1524;p44"/>
          <p:cNvSpPr txBox="1"/>
          <p:nvPr/>
        </p:nvSpPr>
        <p:spPr>
          <a:xfrm>
            <a:off x="4853725" y="1726775"/>
            <a:ext cx="1815600" cy="876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Muli"/>
                <a:ea typeface="Muli"/>
                <a:cs typeface="Muli"/>
                <a:sym typeface="Muli"/>
              </a:rPr>
              <a:t>Despite being red, Mars is a cold place</a:t>
            </a:r>
            <a:endParaRPr sz="1600">
              <a:solidFill>
                <a:schemeClr val="dk2"/>
              </a:solidFill>
              <a:latin typeface="Muli"/>
              <a:ea typeface="Muli"/>
              <a:cs typeface="Muli"/>
              <a:sym typeface="Muli"/>
            </a:endParaRPr>
          </a:p>
        </p:txBody>
      </p:sp>
      <p:grpSp>
        <p:nvGrpSpPr>
          <p:cNvPr id="1525" name="Google Shape;1525;p44"/>
          <p:cNvGrpSpPr/>
          <p:nvPr/>
        </p:nvGrpSpPr>
        <p:grpSpPr>
          <a:xfrm rot="834041">
            <a:off x="5232058" y="1297336"/>
            <a:ext cx="1058935" cy="585362"/>
            <a:chOff x="4345425" y="2175475"/>
            <a:chExt cx="800750" cy="176025"/>
          </a:xfrm>
        </p:grpSpPr>
        <p:sp>
          <p:nvSpPr>
            <p:cNvPr id="1526" name="Google Shape;1526;p44"/>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4"/>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 name="Google Shape;1528;p44"/>
          <p:cNvSpPr txBox="1"/>
          <p:nvPr/>
        </p:nvSpPr>
        <p:spPr>
          <a:xfrm>
            <a:off x="5273863" y="1343350"/>
            <a:ext cx="975300" cy="40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Mars</a:t>
            </a:r>
            <a:endParaRPr b="1" sz="2000">
              <a:solidFill>
                <a:schemeClr val="dk1"/>
              </a:solidFill>
              <a:latin typeface="Itim"/>
              <a:ea typeface="Itim"/>
              <a:cs typeface="Itim"/>
              <a:sym typeface="Itim"/>
            </a:endParaRPr>
          </a:p>
        </p:txBody>
      </p:sp>
      <p:grpSp>
        <p:nvGrpSpPr>
          <p:cNvPr id="1529" name="Google Shape;1529;p44"/>
          <p:cNvGrpSpPr/>
          <p:nvPr/>
        </p:nvGrpSpPr>
        <p:grpSpPr>
          <a:xfrm rot="10800000">
            <a:off x="3402516" y="595597"/>
            <a:ext cx="806657" cy="421744"/>
            <a:chOff x="1822875" y="1377000"/>
            <a:chExt cx="548075" cy="286550"/>
          </a:xfrm>
        </p:grpSpPr>
        <p:sp>
          <p:nvSpPr>
            <p:cNvPr id="1530" name="Google Shape;1530;p44"/>
            <p:cNvSpPr/>
            <p:nvPr/>
          </p:nvSpPr>
          <p:spPr>
            <a:xfrm>
              <a:off x="1822875" y="1402500"/>
              <a:ext cx="163425" cy="251950"/>
            </a:xfrm>
            <a:custGeom>
              <a:rect b="b" l="l" r="r" t="t"/>
              <a:pathLst>
                <a:path extrusionOk="0" h="10078" w="6537">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4"/>
            <p:cNvSpPr/>
            <p:nvPr/>
          </p:nvSpPr>
          <p:spPr>
            <a:xfrm>
              <a:off x="1824750" y="1417750"/>
              <a:ext cx="188550" cy="112450"/>
            </a:xfrm>
            <a:custGeom>
              <a:rect b="b" l="l" r="r" t="t"/>
              <a:pathLst>
                <a:path extrusionOk="0" h="4498" w="7542">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4"/>
            <p:cNvSpPr/>
            <p:nvPr/>
          </p:nvSpPr>
          <p:spPr>
            <a:xfrm>
              <a:off x="1830350" y="1417125"/>
              <a:ext cx="166575" cy="224050"/>
            </a:xfrm>
            <a:custGeom>
              <a:rect b="b" l="l" r="r" t="t"/>
              <a:pathLst>
                <a:path extrusionOk="0" h="8962" w="6663">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4"/>
            <p:cNvSpPr/>
            <p:nvPr/>
          </p:nvSpPr>
          <p:spPr>
            <a:xfrm>
              <a:off x="1983600" y="1387975"/>
              <a:ext cx="118150" cy="230725"/>
            </a:xfrm>
            <a:custGeom>
              <a:rect b="b" l="l" r="r" t="t"/>
              <a:pathLst>
                <a:path extrusionOk="0" h="9229" w="4726">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4"/>
            <p:cNvSpPr/>
            <p:nvPr/>
          </p:nvSpPr>
          <p:spPr>
            <a:xfrm>
              <a:off x="1989850" y="1386450"/>
              <a:ext cx="169475" cy="277100"/>
            </a:xfrm>
            <a:custGeom>
              <a:rect b="b" l="l" r="r" t="t"/>
              <a:pathLst>
                <a:path extrusionOk="0" h="11084" w="6779">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4"/>
            <p:cNvSpPr/>
            <p:nvPr/>
          </p:nvSpPr>
          <p:spPr>
            <a:xfrm>
              <a:off x="1995825" y="1391550"/>
              <a:ext cx="137475" cy="242325"/>
            </a:xfrm>
            <a:custGeom>
              <a:rect b="b" l="l" r="r" t="t"/>
              <a:pathLst>
                <a:path extrusionOk="0" h="9693" w="5499">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4"/>
            <p:cNvSpPr/>
            <p:nvPr/>
          </p:nvSpPr>
          <p:spPr>
            <a:xfrm>
              <a:off x="2127325" y="1397150"/>
              <a:ext cx="167675" cy="219250"/>
            </a:xfrm>
            <a:custGeom>
              <a:rect b="b" l="l" r="r" t="t"/>
              <a:pathLst>
                <a:path extrusionOk="0" h="8770" w="6707">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4"/>
            <p:cNvSpPr/>
            <p:nvPr/>
          </p:nvSpPr>
          <p:spPr>
            <a:xfrm>
              <a:off x="2129450" y="1377000"/>
              <a:ext cx="241500" cy="205525"/>
            </a:xfrm>
            <a:custGeom>
              <a:rect b="b" l="l" r="r" t="t"/>
              <a:pathLst>
                <a:path extrusionOk="0" h="8221" w="966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4"/>
            <p:cNvSpPr/>
            <p:nvPr/>
          </p:nvSpPr>
          <p:spPr>
            <a:xfrm>
              <a:off x="2136675" y="1396700"/>
              <a:ext cx="218150" cy="197050"/>
            </a:xfrm>
            <a:custGeom>
              <a:rect b="b" l="l" r="r" t="t"/>
              <a:pathLst>
                <a:path extrusionOk="0" h="7882" w="8726">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2" name="Shape 1542"/>
        <p:cNvGrpSpPr/>
        <p:nvPr/>
      </p:nvGrpSpPr>
      <p:grpSpPr>
        <a:xfrm>
          <a:off x="0" y="0"/>
          <a:ext cx="0" cy="0"/>
          <a:chOff x="0" y="0"/>
          <a:chExt cx="0" cy="0"/>
        </a:xfrm>
      </p:grpSpPr>
      <p:grpSp>
        <p:nvGrpSpPr>
          <p:cNvPr id="1543" name="Google Shape;1543;p45"/>
          <p:cNvGrpSpPr/>
          <p:nvPr/>
        </p:nvGrpSpPr>
        <p:grpSpPr>
          <a:xfrm flipH="1">
            <a:off x="825191" y="938638"/>
            <a:ext cx="7472679" cy="176025"/>
            <a:chOff x="4345425" y="2175475"/>
            <a:chExt cx="800750" cy="176025"/>
          </a:xfrm>
        </p:grpSpPr>
        <p:sp>
          <p:nvSpPr>
            <p:cNvPr id="1544" name="Google Shape;1544;p45"/>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5"/>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6" name="Google Shape;1546;p45"/>
          <p:cNvSpPr txBox="1"/>
          <p:nvPr>
            <p:ph type="title"/>
          </p:nvPr>
        </p:nvSpPr>
        <p:spPr>
          <a:xfrm>
            <a:off x="720000" y="540000"/>
            <a:ext cx="7704000" cy="572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Reviewing Concepts Is Usually a Good Idea</a:t>
            </a:r>
            <a:endParaRPr/>
          </a:p>
        </p:txBody>
      </p:sp>
      <p:sp>
        <p:nvSpPr>
          <p:cNvPr id="1547" name="Google Shape;1547;p45"/>
          <p:cNvSpPr txBox="1"/>
          <p:nvPr>
            <p:ph idx="7" type="subTitle"/>
          </p:nvPr>
        </p:nvSpPr>
        <p:spPr>
          <a:xfrm>
            <a:off x="804150" y="2098665"/>
            <a:ext cx="2506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548" name="Google Shape;1548;p45"/>
          <p:cNvSpPr txBox="1"/>
          <p:nvPr>
            <p:ph idx="8" type="subTitle"/>
          </p:nvPr>
        </p:nvSpPr>
        <p:spPr>
          <a:xfrm>
            <a:off x="5833650" y="2098665"/>
            <a:ext cx="2506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1549" name="Google Shape;1549;p45"/>
          <p:cNvSpPr txBox="1"/>
          <p:nvPr>
            <p:ph idx="9" type="subTitle"/>
          </p:nvPr>
        </p:nvSpPr>
        <p:spPr>
          <a:xfrm>
            <a:off x="804150" y="3609140"/>
            <a:ext cx="2506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1550" name="Google Shape;1550;p45"/>
          <p:cNvSpPr txBox="1"/>
          <p:nvPr>
            <p:ph idx="13" type="subTitle"/>
          </p:nvPr>
        </p:nvSpPr>
        <p:spPr>
          <a:xfrm>
            <a:off x="5833650" y="3609140"/>
            <a:ext cx="2506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1551" name="Google Shape;1551;p45"/>
          <p:cNvSpPr txBox="1"/>
          <p:nvPr>
            <p:ph idx="14" type="subTitle"/>
          </p:nvPr>
        </p:nvSpPr>
        <p:spPr>
          <a:xfrm>
            <a:off x="3318900" y="2098665"/>
            <a:ext cx="2506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hot</a:t>
            </a:r>
            <a:endParaRPr/>
          </a:p>
        </p:txBody>
      </p:sp>
      <p:sp>
        <p:nvSpPr>
          <p:cNvPr id="1552" name="Google Shape;1552;p45"/>
          <p:cNvSpPr txBox="1"/>
          <p:nvPr>
            <p:ph idx="15" type="subTitle"/>
          </p:nvPr>
        </p:nvSpPr>
        <p:spPr>
          <a:xfrm>
            <a:off x="3318900" y="3609140"/>
            <a:ext cx="2506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grpSp>
        <p:nvGrpSpPr>
          <p:cNvPr id="1553" name="Google Shape;1553;p45"/>
          <p:cNvGrpSpPr/>
          <p:nvPr/>
        </p:nvGrpSpPr>
        <p:grpSpPr>
          <a:xfrm rot="774224">
            <a:off x="6477530" y="3163725"/>
            <a:ext cx="1218442" cy="585343"/>
            <a:chOff x="4345425" y="2175475"/>
            <a:chExt cx="800750" cy="176025"/>
          </a:xfrm>
        </p:grpSpPr>
        <p:sp>
          <p:nvSpPr>
            <p:cNvPr id="1554" name="Google Shape;1554;p45"/>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5"/>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 name="Google Shape;1556;p45"/>
          <p:cNvGrpSpPr/>
          <p:nvPr/>
        </p:nvGrpSpPr>
        <p:grpSpPr>
          <a:xfrm rot="774224">
            <a:off x="3962780" y="3163725"/>
            <a:ext cx="1218442" cy="585343"/>
            <a:chOff x="4345425" y="2175475"/>
            <a:chExt cx="800750" cy="176025"/>
          </a:xfrm>
        </p:grpSpPr>
        <p:sp>
          <p:nvSpPr>
            <p:cNvPr id="1557" name="Google Shape;1557;p45"/>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5"/>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 name="Google Shape;1559;p45"/>
          <p:cNvGrpSpPr/>
          <p:nvPr/>
        </p:nvGrpSpPr>
        <p:grpSpPr>
          <a:xfrm rot="774224">
            <a:off x="1448030" y="3163725"/>
            <a:ext cx="1218442" cy="585343"/>
            <a:chOff x="4345425" y="2175475"/>
            <a:chExt cx="800750" cy="176025"/>
          </a:xfrm>
        </p:grpSpPr>
        <p:sp>
          <p:nvSpPr>
            <p:cNvPr id="1560" name="Google Shape;1560;p45"/>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5"/>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 name="Google Shape;1562;p45"/>
          <p:cNvGrpSpPr/>
          <p:nvPr/>
        </p:nvGrpSpPr>
        <p:grpSpPr>
          <a:xfrm rot="774224">
            <a:off x="6477530" y="1653813"/>
            <a:ext cx="1218442" cy="585343"/>
            <a:chOff x="4345425" y="2175475"/>
            <a:chExt cx="800750" cy="176025"/>
          </a:xfrm>
        </p:grpSpPr>
        <p:sp>
          <p:nvSpPr>
            <p:cNvPr id="1563" name="Google Shape;1563;p45"/>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5"/>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 name="Google Shape;1565;p45"/>
          <p:cNvGrpSpPr/>
          <p:nvPr/>
        </p:nvGrpSpPr>
        <p:grpSpPr>
          <a:xfrm rot="774224">
            <a:off x="3962780" y="1653813"/>
            <a:ext cx="1218442" cy="585343"/>
            <a:chOff x="4345425" y="2175475"/>
            <a:chExt cx="800750" cy="176025"/>
          </a:xfrm>
        </p:grpSpPr>
        <p:sp>
          <p:nvSpPr>
            <p:cNvPr id="1566" name="Google Shape;1566;p45"/>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5"/>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 name="Google Shape;1568;p45"/>
          <p:cNvGrpSpPr/>
          <p:nvPr/>
        </p:nvGrpSpPr>
        <p:grpSpPr>
          <a:xfrm rot="774224">
            <a:off x="1448030" y="1653813"/>
            <a:ext cx="1218442" cy="585343"/>
            <a:chOff x="4345425" y="2175475"/>
            <a:chExt cx="800750" cy="176025"/>
          </a:xfrm>
        </p:grpSpPr>
        <p:sp>
          <p:nvSpPr>
            <p:cNvPr id="1569" name="Google Shape;1569;p45"/>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5"/>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1" name="Google Shape;1571;p45"/>
          <p:cNvSpPr txBox="1"/>
          <p:nvPr>
            <p:ph idx="1" type="subTitle"/>
          </p:nvPr>
        </p:nvSpPr>
        <p:spPr>
          <a:xfrm>
            <a:off x="804150" y="3222265"/>
            <a:ext cx="2506200" cy="34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572" name="Google Shape;1572;p45"/>
          <p:cNvSpPr txBox="1"/>
          <p:nvPr>
            <p:ph idx="2" type="subTitle"/>
          </p:nvPr>
        </p:nvSpPr>
        <p:spPr>
          <a:xfrm>
            <a:off x="5833650" y="3222265"/>
            <a:ext cx="2506200" cy="34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573" name="Google Shape;1573;p45"/>
          <p:cNvSpPr txBox="1"/>
          <p:nvPr>
            <p:ph idx="3" type="subTitle"/>
          </p:nvPr>
        </p:nvSpPr>
        <p:spPr>
          <a:xfrm>
            <a:off x="804150" y="1682815"/>
            <a:ext cx="25062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574" name="Google Shape;1574;p45"/>
          <p:cNvSpPr txBox="1"/>
          <p:nvPr>
            <p:ph idx="4" type="subTitle"/>
          </p:nvPr>
        </p:nvSpPr>
        <p:spPr>
          <a:xfrm>
            <a:off x="5833650" y="1682815"/>
            <a:ext cx="25062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575" name="Google Shape;1575;p45"/>
          <p:cNvSpPr txBox="1"/>
          <p:nvPr>
            <p:ph idx="5" type="subTitle"/>
          </p:nvPr>
        </p:nvSpPr>
        <p:spPr>
          <a:xfrm>
            <a:off x="3318900" y="3222265"/>
            <a:ext cx="2506200" cy="34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576" name="Google Shape;1576;p45"/>
          <p:cNvSpPr txBox="1"/>
          <p:nvPr>
            <p:ph idx="6" type="subTitle"/>
          </p:nvPr>
        </p:nvSpPr>
        <p:spPr>
          <a:xfrm>
            <a:off x="3318900" y="1682815"/>
            <a:ext cx="25062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grpSp>
        <p:nvGrpSpPr>
          <p:cNvPr id="1577" name="Google Shape;1577;p45"/>
          <p:cNvGrpSpPr/>
          <p:nvPr/>
        </p:nvGrpSpPr>
        <p:grpSpPr>
          <a:xfrm>
            <a:off x="3699215" y="4620928"/>
            <a:ext cx="1745583" cy="230173"/>
            <a:chOff x="1394800" y="3522000"/>
            <a:chExt cx="1048650" cy="138275"/>
          </a:xfrm>
        </p:grpSpPr>
        <p:sp>
          <p:nvSpPr>
            <p:cNvPr id="1578" name="Google Shape;1578;p45"/>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5"/>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5"/>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5"/>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5"/>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5"/>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5"/>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5"/>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5"/>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0" name="Shape 1590"/>
        <p:cNvGrpSpPr/>
        <p:nvPr/>
      </p:nvGrpSpPr>
      <p:grpSpPr>
        <a:xfrm>
          <a:off x="0" y="0"/>
          <a:ext cx="0" cy="0"/>
          <a:chOff x="0" y="0"/>
          <a:chExt cx="0" cy="0"/>
        </a:xfrm>
      </p:grpSpPr>
      <p:grpSp>
        <p:nvGrpSpPr>
          <p:cNvPr id="1591" name="Google Shape;1591;p46"/>
          <p:cNvGrpSpPr/>
          <p:nvPr/>
        </p:nvGrpSpPr>
        <p:grpSpPr>
          <a:xfrm flipH="1">
            <a:off x="736228" y="938650"/>
            <a:ext cx="4692795" cy="176025"/>
            <a:chOff x="4345425" y="2175475"/>
            <a:chExt cx="800750" cy="176025"/>
          </a:xfrm>
        </p:grpSpPr>
        <p:sp>
          <p:nvSpPr>
            <p:cNvPr id="1592" name="Google Shape;1592;p46"/>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6"/>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 name="Google Shape;1594;p46"/>
          <p:cNvGrpSpPr/>
          <p:nvPr/>
        </p:nvGrpSpPr>
        <p:grpSpPr>
          <a:xfrm flipH="1">
            <a:off x="719949" y="1458744"/>
            <a:ext cx="2858197" cy="168931"/>
            <a:chOff x="4345425" y="2175475"/>
            <a:chExt cx="800750" cy="176025"/>
          </a:xfrm>
        </p:grpSpPr>
        <p:sp>
          <p:nvSpPr>
            <p:cNvPr id="1595" name="Google Shape;1595;p46"/>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6"/>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7" name="Google Shape;1597;p46"/>
          <p:cNvSpPr txBox="1"/>
          <p:nvPr>
            <p:ph type="title"/>
          </p:nvPr>
        </p:nvSpPr>
        <p:spPr>
          <a:xfrm>
            <a:off x="720000" y="540000"/>
            <a:ext cx="4824600" cy="9936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Infographics Make Your Idea Understandable…</a:t>
            </a:r>
            <a:endParaRPr/>
          </a:p>
        </p:txBody>
      </p:sp>
      <p:grpSp>
        <p:nvGrpSpPr>
          <p:cNvPr id="1598" name="Google Shape;1598;p46"/>
          <p:cNvGrpSpPr/>
          <p:nvPr/>
        </p:nvGrpSpPr>
        <p:grpSpPr>
          <a:xfrm>
            <a:off x="1064425" y="2537372"/>
            <a:ext cx="5740148" cy="2175736"/>
            <a:chOff x="2359881" y="2256363"/>
            <a:chExt cx="3639686" cy="2080253"/>
          </a:xfrm>
        </p:grpSpPr>
        <p:sp>
          <p:nvSpPr>
            <p:cNvPr id="1599" name="Google Shape;1599;p46"/>
            <p:cNvSpPr/>
            <p:nvPr/>
          </p:nvSpPr>
          <p:spPr>
            <a:xfrm>
              <a:off x="2359881" y="2256363"/>
              <a:ext cx="3639686" cy="2080253"/>
            </a:xfrm>
            <a:custGeom>
              <a:rect b="b" l="l" r="r" t="t"/>
              <a:pathLst>
                <a:path extrusionOk="0" h="116199" w="203306">
                  <a:moveTo>
                    <a:pt x="3489" y="84365"/>
                  </a:moveTo>
                  <a:cubicBezTo>
                    <a:pt x="3961" y="84365"/>
                    <a:pt x="4369" y="84688"/>
                    <a:pt x="4748" y="85021"/>
                  </a:cubicBezTo>
                  <a:cubicBezTo>
                    <a:pt x="5341" y="85546"/>
                    <a:pt x="5478" y="86528"/>
                    <a:pt x="5113" y="87281"/>
                  </a:cubicBezTo>
                  <a:cubicBezTo>
                    <a:pt x="4748" y="87988"/>
                    <a:pt x="4086" y="88285"/>
                    <a:pt x="3287" y="88331"/>
                  </a:cubicBezTo>
                  <a:lnTo>
                    <a:pt x="3104" y="88331"/>
                  </a:lnTo>
                  <a:cubicBezTo>
                    <a:pt x="2283" y="88308"/>
                    <a:pt x="1575" y="88034"/>
                    <a:pt x="1187" y="87212"/>
                  </a:cubicBezTo>
                  <a:cubicBezTo>
                    <a:pt x="845" y="86436"/>
                    <a:pt x="1004" y="85569"/>
                    <a:pt x="1666" y="84998"/>
                  </a:cubicBezTo>
                  <a:cubicBezTo>
                    <a:pt x="1872" y="84816"/>
                    <a:pt x="2191" y="84770"/>
                    <a:pt x="2465" y="84679"/>
                  </a:cubicBezTo>
                  <a:cubicBezTo>
                    <a:pt x="2486" y="84674"/>
                    <a:pt x="2508" y="84672"/>
                    <a:pt x="2530" y="84672"/>
                  </a:cubicBezTo>
                  <a:cubicBezTo>
                    <a:pt x="2569" y="84672"/>
                    <a:pt x="2609" y="84677"/>
                    <a:pt x="2642" y="84677"/>
                  </a:cubicBezTo>
                  <a:cubicBezTo>
                    <a:pt x="2673" y="84677"/>
                    <a:pt x="2700" y="84673"/>
                    <a:pt x="2716" y="84656"/>
                  </a:cubicBezTo>
                  <a:cubicBezTo>
                    <a:pt x="2993" y="84448"/>
                    <a:pt x="3249" y="84365"/>
                    <a:pt x="3489" y="84365"/>
                  </a:cubicBezTo>
                  <a:close/>
                  <a:moveTo>
                    <a:pt x="112657" y="1"/>
                  </a:moveTo>
                  <a:cubicBezTo>
                    <a:pt x="112087" y="1"/>
                    <a:pt x="111512" y="22"/>
                    <a:pt x="110931" y="66"/>
                  </a:cubicBezTo>
                  <a:cubicBezTo>
                    <a:pt x="105316" y="499"/>
                    <a:pt x="100203" y="2280"/>
                    <a:pt x="95547" y="5224"/>
                  </a:cubicBezTo>
                  <a:cubicBezTo>
                    <a:pt x="90251" y="8602"/>
                    <a:pt x="86485" y="13418"/>
                    <a:pt x="83427" y="18714"/>
                  </a:cubicBezTo>
                  <a:cubicBezTo>
                    <a:pt x="80003" y="24648"/>
                    <a:pt x="78063" y="31131"/>
                    <a:pt x="76944" y="37864"/>
                  </a:cubicBezTo>
                  <a:cubicBezTo>
                    <a:pt x="76237" y="42132"/>
                    <a:pt x="75392" y="46355"/>
                    <a:pt x="74137" y="50509"/>
                  </a:cubicBezTo>
                  <a:cubicBezTo>
                    <a:pt x="72950" y="54390"/>
                    <a:pt x="71443" y="58156"/>
                    <a:pt x="69184" y="61602"/>
                  </a:cubicBezTo>
                  <a:cubicBezTo>
                    <a:pt x="65509" y="67149"/>
                    <a:pt x="60259" y="70618"/>
                    <a:pt x="54005" y="72696"/>
                  </a:cubicBezTo>
                  <a:cubicBezTo>
                    <a:pt x="50441" y="73884"/>
                    <a:pt x="46759" y="74267"/>
                    <a:pt x="43043" y="74267"/>
                  </a:cubicBezTo>
                  <a:cubicBezTo>
                    <a:pt x="42119" y="74267"/>
                    <a:pt x="41192" y="74243"/>
                    <a:pt x="40264" y="74202"/>
                  </a:cubicBezTo>
                  <a:cubicBezTo>
                    <a:pt x="36018" y="73997"/>
                    <a:pt x="31773" y="73768"/>
                    <a:pt x="27505" y="73540"/>
                  </a:cubicBezTo>
                  <a:cubicBezTo>
                    <a:pt x="25359" y="73631"/>
                    <a:pt x="23168" y="73745"/>
                    <a:pt x="20999" y="73837"/>
                  </a:cubicBezTo>
                  <a:cubicBezTo>
                    <a:pt x="15635" y="74065"/>
                    <a:pt x="10842" y="75777"/>
                    <a:pt x="6620" y="78995"/>
                  </a:cubicBezTo>
                  <a:cubicBezTo>
                    <a:pt x="5341" y="79954"/>
                    <a:pt x="3995" y="80890"/>
                    <a:pt x="3310" y="82373"/>
                  </a:cubicBezTo>
                  <a:cubicBezTo>
                    <a:pt x="2945" y="83172"/>
                    <a:pt x="2488" y="83697"/>
                    <a:pt x="1666" y="84085"/>
                  </a:cubicBezTo>
                  <a:cubicBezTo>
                    <a:pt x="457" y="84610"/>
                    <a:pt x="0" y="86048"/>
                    <a:pt x="411" y="87304"/>
                  </a:cubicBezTo>
                  <a:cubicBezTo>
                    <a:pt x="789" y="88395"/>
                    <a:pt x="1861" y="89100"/>
                    <a:pt x="3132" y="89100"/>
                  </a:cubicBezTo>
                  <a:cubicBezTo>
                    <a:pt x="3243" y="89100"/>
                    <a:pt x="3356" y="89095"/>
                    <a:pt x="3470" y="89084"/>
                  </a:cubicBezTo>
                  <a:cubicBezTo>
                    <a:pt x="4839" y="88970"/>
                    <a:pt x="5843" y="88057"/>
                    <a:pt x="6003" y="86779"/>
                  </a:cubicBezTo>
                  <a:cubicBezTo>
                    <a:pt x="6186" y="85386"/>
                    <a:pt x="5638" y="84451"/>
                    <a:pt x="4154" y="83789"/>
                  </a:cubicBezTo>
                  <a:cubicBezTo>
                    <a:pt x="3675" y="83583"/>
                    <a:pt x="3561" y="83332"/>
                    <a:pt x="3835" y="82944"/>
                  </a:cubicBezTo>
                  <a:cubicBezTo>
                    <a:pt x="4268" y="82351"/>
                    <a:pt x="4634" y="81666"/>
                    <a:pt x="5182" y="81164"/>
                  </a:cubicBezTo>
                  <a:cubicBezTo>
                    <a:pt x="8765" y="77923"/>
                    <a:pt x="12919" y="75663"/>
                    <a:pt x="17804" y="74932"/>
                  </a:cubicBezTo>
                  <a:cubicBezTo>
                    <a:pt x="20691" y="74494"/>
                    <a:pt x="23585" y="74354"/>
                    <a:pt x="26485" y="74354"/>
                  </a:cubicBezTo>
                  <a:cubicBezTo>
                    <a:pt x="29019" y="74354"/>
                    <a:pt x="31558" y="74461"/>
                    <a:pt x="34101" y="74567"/>
                  </a:cubicBezTo>
                  <a:cubicBezTo>
                    <a:pt x="37367" y="74692"/>
                    <a:pt x="40634" y="74893"/>
                    <a:pt x="43917" y="74893"/>
                  </a:cubicBezTo>
                  <a:cubicBezTo>
                    <a:pt x="44236" y="74893"/>
                    <a:pt x="44555" y="74891"/>
                    <a:pt x="44875" y="74887"/>
                  </a:cubicBezTo>
                  <a:cubicBezTo>
                    <a:pt x="49303" y="74818"/>
                    <a:pt x="53571" y="73905"/>
                    <a:pt x="57657" y="72079"/>
                  </a:cubicBezTo>
                  <a:cubicBezTo>
                    <a:pt x="63386" y="69523"/>
                    <a:pt x="67746" y="65597"/>
                    <a:pt x="70873" y="60324"/>
                  </a:cubicBezTo>
                  <a:cubicBezTo>
                    <a:pt x="72973" y="56786"/>
                    <a:pt x="74365" y="52952"/>
                    <a:pt x="75324" y="49003"/>
                  </a:cubicBezTo>
                  <a:cubicBezTo>
                    <a:pt x="76442" y="44324"/>
                    <a:pt x="77378" y="39599"/>
                    <a:pt x="78314" y="34874"/>
                  </a:cubicBezTo>
                  <a:cubicBezTo>
                    <a:pt x="79797" y="27433"/>
                    <a:pt x="82628" y="20585"/>
                    <a:pt x="87170" y="14423"/>
                  </a:cubicBezTo>
                  <a:cubicBezTo>
                    <a:pt x="91279" y="8853"/>
                    <a:pt x="96414" y="4653"/>
                    <a:pt x="103125" y="2394"/>
                  </a:cubicBezTo>
                  <a:cubicBezTo>
                    <a:pt x="106357" y="1322"/>
                    <a:pt x="109631" y="754"/>
                    <a:pt x="112980" y="754"/>
                  </a:cubicBezTo>
                  <a:cubicBezTo>
                    <a:pt x="113911" y="754"/>
                    <a:pt x="114849" y="798"/>
                    <a:pt x="115793" y="887"/>
                  </a:cubicBezTo>
                  <a:cubicBezTo>
                    <a:pt x="118988" y="1207"/>
                    <a:pt x="121910" y="2371"/>
                    <a:pt x="124786" y="3626"/>
                  </a:cubicBezTo>
                  <a:cubicBezTo>
                    <a:pt x="126247" y="4243"/>
                    <a:pt x="127685" y="5041"/>
                    <a:pt x="128963" y="5977"/>
                  </a:cubicBezTo>
                  <a:cubicBezTo>
                    <a:pt x="133323" y="9150"/>
                    <a:pt x="136541" y="13213"/>
                    <a:pt x="138915" y="17961"/>
                  </a:cubicBezTo>
                  <a:cubicBezTo>
                    <a:pt x="140558" y="21247"/>
                    <a:pt x="142316" y="24466"/>
                    <a:pt x="144142" y="27661"/>
                  </a:cubicBezTo>
                  <a:cubicBezTo>
                    <a:pt x="144713" y="28666"/>
                    <a:pt x="145557" y="29533"/>
                    <a:pt x="146425" y="30309"/>
                  </a:cubicBezTo>
                  <a:cubicBezTo>
                    <a:pt x="149323" y="32934"/>
                    <a:pt x="152838" y="34463"/>
                    <a:pt x="156650" y="35353"/>
                  </a:cubicBezTo>
                  <a:cubicBezTo>
                    <a:pt x="158453" y="35764"/>
                    <a:pt x="160234" y="36244"/>
                    <a:pt x="161969" y="36814"/>
                  </a:cubicBezTo>
                  <a:cubicBezTo>
                    <a:pt x="162904" y="37111"/>
                    <a:pt x="163840" y="37545"/>
                    <a:pt x="164593" y="38138"/>
                  </a:cubicBezTo>
                  <a:cubicBezTo>
                    <a:pt x="165917" y="39234"/>
                    <a:pt x="167310" y="40375"/>
                    <a:pt x="168314" y="41744"/>
                  </a:cubicBezTo>
                  <a:cubicBezTo>
                    <a:pt x="171966" y="46720"/>
                    <a:pt x="172628" y="52153"/>
                    <a:pt x="170186" y="57791"/>
                  </a:cubicBezTo>
                  <a:cubicBezTo>
                    <a:pt x="168793" y="61055"/>
                    <a:pt x="166785" y="64045"/>
                    <a:pt x="164593" y="66898"/>
                  </a:cubicBezTo>
                  <a:cubicBezTo>
                    <a:pt x="160348" y="72467"/>
                    <a:pt x="156148" y="78082"/>
                    <a:pt x="152747" y="84199"/>
                  </a:cubicBezTo>
                  <a:cubicBezTo>
                    <a:pt x="150487" y="88262"/>
                    <a:pt x="149346" y="92553"/>
                    <a:pt x="149962" y="97164"/>
                  </a:cubicBezTo>
                  <a:cubicBezTo>
                    <a:pt x="150807" y="103532"/>
                    <a:pt x="153980" y="108463"/>
                    <a:pt x="159846" y="111498"/>
                  </a:cubicBezTo>
                  <a:cubicBezTo>
                    <a:pt x="165050" y="114192"/>
                    <a:pt x="170597" y="115927"/>
                    <a:pt x="176577" y="116155"/>
                  </a:cubicBezTo>
                  <a:cubicBezTo>
                    <a:pt x="177232" y="116182"/>
                    <a:pt x="177887" y="116198"/>
                    <a:pt x="178541" y="116198"/>
                  </a:cubicBezTo>
                  <a:cubicBezTo>
                    <a:pt x="181207" y="116198"/>
                    <a:pt x="183848" y="115926"/>
                    <a:pt x="186414" y="114991"/>
                  </a:cubicBezTo>
                  <a:cubicBezTo>
                    <a:pt x="187784" y="114489"/>
                    <a:pt x="189176" y="113986"/>
                    <a:pt x="190569" y="113461"/>
                  </a:cubicBezTo>
                  <a:cubicBezTo>
                    <a:pt x="195636" y="111544"/>
                    <a:pt x="199630" y="108257"/>
                    <a:pt x="202826" y="104012"/>
                  </a:cubicBezTo>
                  <a:cubicBezTo>
                    <a:pt x="203008" y="103784"/>
                    <a:pt x="203191" y="103510"/>
                    <a:pt x="203260" y="103213"/>
                  </a:cubicBezTo>
                  <a:cubicBezTo>
                    <a:pt x="203305" y="103076"/>
                    <a:pt x="203123" y="102893"/>
                    <a:pt x="203054" y="102711"/>
                  </a:cubicBezTo>
                  <a:cubicBezTo>
                    <a:pt x="202894" y="102802"/>
                    <a:pt x="202666" y="102825"/>
                    <a:pt x="202575" y="102939"/>
                  </a:cubicBezTo>
                  <a:cubicBezTo>
                    <a:pt x="201936" y="103806"/>
                    <a:pt x="201365" y="104742"/>
                    <a:pt x="200635" y="105541"/>
                  </a:cubicBezTo>
                  <a:cubicBezTo>
                    <a:pt x="197256" y="109284"/>
                    <a:pt x="193079" y="111772"/>
                    <a:pt x="188286" y="113598"/>
                  </a:cubicBezTo>
                  <a:cubicBezTo>
                    <a:pt x="184892" y="114875"/>
                    <a:pt x="181489" y="115405"/>
                    <a:pt x="178042" y="115405"/>
                  </a:cubicBezTo>
                  <a:cubicBezTo>
                    <a:pt x="176064" y="115405"/>
                    <a:pt x="174071" y="115230"/>
                    <a:pt x="172057" y="114922"/>
                  </a:cubicBezTo>
                  <a:cubicBezTo>
                    <a:pt x="168565" y="114374"/>
                    <a:pt x="165301" y="113142"/>
                    <a:pt x="162083" y="111750"/>
                  </a:cubicBezTo>
                  <a:cubicBezTo>
                    <a:pt x="158590" y="110243"/>
                    <a:pt x="155669" y="108143"/>
                    <a:pt x="153592" y="104925"/>
                  </a:cubicBezTo>
                  <a:cubicBezTo>
                    <a:pt x="151629" y="101912"/>
                    <a:pt x="150602" y="98671"/>
                    <a:pt x="150533" y="95133"/>
                  </a:cubicBezTo>
                  <a:cubicBezTo>
                    <a:pt x="150465" y="91344"/>
                    <a:pt x="151583" y="87851"/>
                    <a:pt x="153432" y="84519"/>
                  </a:cubicBezTo>
                  <a:cubicBezTo>
                    <a:pt x="156285" y="79383"/>
                    <a:pt x="159686" y="74590"/>
                    <a:pt x="163247" y="69934"/>
                  </a:cubicBezTo>
                  <a:cubicBezTo>
                    <a:pt x="165666" y="66784"/>
                    <a:pt x="167949" y="63565"/>
                    <a:pt x="169912" y="60119"/>
                  </a:cubicBezTo>
                  <a:cubicBezTo>
                    <a:pt x="172833" y="54960"/>
                    <a:pt x="173244" y="49619"/>
                    <a:pt x="170688" y="44232"/>
                  </a:cubicBezTo>
                  <a:cubicBezTo>
                    <a:pt x="168862" y="40352"/>
                    <a:pt x="165986" y="37385"/>
                    <a:pt x="161717" y="35924"/>
                  </a:cubicBezTo>
                  <a:cubicBezTo>
                    <a:pt x="160531" y="35536"/>
                    <a:pt x="159298" y="35194"/>
                    <a:pt x="158088" y="34920"/>
                  </a:cubicBezTo>
                  <a:cubicBezTo>
                    <a:pt x="155669" y="34372"/>
                    <a:pt x="153272" y="33756"/>
                    <a:pt x="151081" y="32592"/>
                  </a:cubicBezTo>
                  <a:cubicBezTo>
                    <a:pt x="148753" y="31359"/>
                    <a:pt x="146493" y="29989"/>
                    <a:pt x="145078" y="27753"/>
                  </a:cubicBezTo>
                  <a:cubicBezTo>
                    <a:pt x="143594" y="25379"/>
                    <a:pt x="142247" y="22914"/>
                    <a:pt x="140969" y="20426"/>
                  </a:cubicBezTo>
                  <a:cubicBezTo>
                    <a:pt x="139303" y="17230"/>
                    <a:pt x="137797" y="13966"/>
                    <a:pt x="135446" y="11136"/>
                  </a:cubicBezTo>
                  <a:cubicBezTo>
                    <a:pt x="132273" y="7301"/>
                    <a:pt x="128575" y="4197"/>
                    <a:pt x="123805" y="2371"/>
                  </a:cubicBezTo>
                  <a:cubicBezTo>
                    <a:pt x="120182" y="977"/>
                    <a:pt x="116542" y="1"/>
                    <a:pt x="1126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6"/>
            <p:cNvSpPr/>
            <p:nvPr/>
          </p:nvSpPr>
          <p:spPr>
            <a:xfrm>
              <a:off x="2874936" y="3490132"/>
              <a:ext cx="238622" cy="151759"/>
            </a:xfrm>
            <a:custGeom>
              <a:rect b="b" l="l" r="r" t="t"/>
              <a:pathLst>
                <a:path extrusionOk="0" h="8477" w="13329">
                  <a:moveTo>
                    <a:pt x="7316" y="1"/>
                  </a:moveTo>
                  <a:cubicBezTo>
                    <a:pt x="7191" y="1"/>
                    <a:pt x="7069" y="55"/>
                    <a:pt x="7020" y="173"/>
                  </a:cubicBezTo>
                  <a:cubicBezTo>
                    <a:pt x="6130" y="2136"/>
                    <a:pt x="5765" y="4236"/>
                    <a:pt x="5149" y="6267"/>
                  </a:cubicBezTo>
                  <a:cubicBezTo>
                    <a:pt x="5080" y="6496"/>
                    <a:pt x="5012" y="6724"/>
                    <a:pt x="4920" y="6975"/>
                  </a:cubicBezTo>
                  <a:cubicBezTo>
                    <a:pt x="4897" y="7021"/>
                    <a:pt x="4852" y="7295"/>
                    <a:pt x="4783" y="7340"/>
                  </a:cubicBezTo>
                  <a:cubicBezTo>
                    <a:pt x="4740" y="7383"/>
                    <a:pt x="4738" y="7406"/>
                    <a:pt x="4738" y="7406"/>
                  </a:cubicBezTo>
                  <a:cubicBezTo>
                    <a:pt x="4738" y="7406"/>
                    <a:pt x="4740" y="7378"/>
                    <a:pt x="4692" y="7317"/>
                  </a:cubicBezTo>
                  <a:cubicBezTo>
                    <a:pt x="4555" y="7112"/>
                    <a:pt x="4487" y="6701"/>
                    <a:pt x="4395" y="6473"/>
                  </a:cubicBezTo>
                  <a:cubicBezTo>
                    <a:pt x="4304" y="6199"/>
                    <a:pt x="4213" y="5925"/>
                    <a:pt x="4121" y="5651"/>
                  </a:cubicBezTo>
                  <a:cubicBezTo>
                    <a:pt x="3733" y="4556"/>
                    <a:pt x="3345" y="3437"/>
                    <a:pt x="2980" y="2342"/>
                  </a:cubicBezTo>
                  <a:cubicBezTo>
                    <a:pt x="2913" y="2181"/>
                    <a:pt x="2744" y="2075"/>
                    <a:pt x="2584" y="2075"/>
                  </a:cubicBezTo>
                  <a:cubicBezTo>
                    <a:pt x="2470" y="2075"/>
                    <a:pt x="2361" y="2128"/>
                    <a:pt x="2295" y="2250"/>
                  </a:cubicBezTo>
                  <a:cubicBezTo>
                    <a:pt x="1519" y="3643"/>
                    <a:pt x="812" y="5035"/>
                    <a:pt x="127" y="6473"/>
                  </a:cubicBezTo>
                  <a:cubicBezTo>
                    <a:pt x="1" y="6756"/>
                    <a:pt x="266" y="7018"/>
                    <a:pt x="503" y="7018"/>
                  </a:cubicBezTo>
                  <a:cubicBezTo>
                    <a:pt x="609" y="7018"/>
                    <a:pt x="710" y="6965"/>
                    <a:pt x="766" y="6838"/>
                  </a:cubicBezTo>
                  <a:cubicBezTo>
                    <a:pt x="1337" y="5651"/>
                    <a:pt x="1930" y="4487"/>
                    <a:pt x="2546" y="3346"/>
                  </a:cubicBezTo>
                  <a:cubicBezTo>
                    <a:pt x="2912" y="4396"/>
                    <a:pt x="3277" y="5446"/>
                    <a:pt x="3642" y="6496"/>
                  </a:cubicBezTo>
                  <a:cubicBezTo>
                    <a:pt x="3802" y="6975"/>
                    <a:pt x="3893" y="7660"/>
                    <a:pt x="4304" y="8025"/>
                  </a:cubicBezTo>
                  <a:cubicBezTo>
                    <a:pt x="4441" y="8152"/>
                    <a:pt x="4608" y="8212"/>
                    <a:pt x="4771" y="8212"/>
                  </a:cubicBezTo>
                  <a:cubicBezTo>
                    <a:pt x="4989" y="8212"/>
                    <a:pt x="5201" y="8106"/>
                    <a:pt x="5331" y="7911"/>
                  </a:cubicBezTo>
                  <a:cubicBezTo>
                    <a:pt x="5651" y="7432"/>
                    <a:pt x="5788" y="6747"/>
                    <a:pt x="5925" y="6222"/>
                  </a:cubicBezTo>
                  <a:cubicBezTo>
                    <a:pt x="6107" y="5583"/>
                    <a:pt x="6267" y="4944"/>
                    <a:pt x="6450" y="4327"/>
                  </a:cubicBezTo>
                  <a:cubicBezTo>
                    <a:pt x="6655" y="3437"/>
                    <a:pt x="6906" y="2570"/>
                    <a:pt x="7203" y="1702"/>
                  </a:cubicBezTo>
                  <a:cubicBezTo>
                    <a:pt x="7363" y="2638"/>
                    <a:pt x="7522" y="3574"/>
                    <a:pt x="7705" y="4510"/>
                  </a:cubicBezTo>
                  <a:cubicBezTo>
                    <a:pt x="7819" y="5172"/>
                    <a:pt x="7910" y="5811"/>
                    <a:pt x="8047" y="6473"/>
                  </a:cubicBezTo>
                  <a:cubicBezTo>
                    <a:pt x="8162" y="6998"/>
                    <a:pt x="8253" y="7683"/>
                    <a:pt x="8527" y="8185"/>
                  </a:cubicBezTo>
                  <a:cubicBezTo>
                    <a:pt x="8643" y="8378"/>
                    <a:pt x="8831" y="8477"/>
                    <a:pt x="9023" y="8477"/>
                  </a:cubicBezTo>
                  <a:cubicBezTo>
                    <a:pt x="9171" y="8477"/>
                    <a:pt x="9320" y="8418"/>
                    <a:pt x="9440" y="8299"/>
                  </a:cubicBezTo>
                  <a:cubicBezTo>
                    <a:pt x="9851" y="7865"/>
                    <a:pt x="10056" y="7180"/>
                    <a:pt x="10307" y="6655"/>
                  </a:cubicBezTo>
                  <a:cubicBezTo>
                    <a:pt x="10764" y="5720"/>
                    <a:pt x="11197" y="4784"/>
                    <a:pt x="11745" y="3894"/>
                  </a:cubicBezTo>
                  <a:cubicBezTo>
                    <a:pt x="11951" y="4350"/>
                    <a:pt x="11973" y="4966"/>
                    <a:pt x="12087" y="5423"/>
                  </a:cubicBezTo>
                  <a:lnTo>
                    <a:pt x="12544" y="7569"/>
                  </a:lnTo>
                  <a:cubicBezTo>
                    <a:pt x="12590" y="7753"/>
                    <a:pt x="12733" y="7833"/>
                    <a:pt x="12881" y="7833"/>
                  </a:cubicBezTo>
                  <a:cubicBezTo>
                    <a:pt x="13099" y="7833"/>
                    <a:pt x="13329" y="7658"/>
                    <a:pt x="13274" y="7386"/>
                  </a:cubicBezTo>
                  <a:cubicBezTo>
                    <a:pt x="13092" y="6541"/>
                    <a:pt x="12909" y="5720"/>
                    <a:pt x="12727" y="4875"/>
                  </a:cubicBezTo>
                  <a:cubicBezTo>
                    <a:pt x="12567" y="4213"/>
                    <a:pt x="12498" y="3460"/>
                    <a:pt x="11996" y="2958"/>
                  </a:cubicBezTo>
                  <a:cubicBezTo>
                    <a:pt x="11918" y="2880"/>
                    <a:pt x="11823" y="2843"/>
                    <a:pt x="11730" y="2843"/>
                  </a:cubicBezTo>
                  <a:cubicBezTo>
                    <a:pt x="11604" y="2843"/>
                    <a:pt x="11481" y="2909"/>
                    <a:pt x="11403" y="3026"/>
                  </a:cubicBezTo>
                  <a:cubicBezTo>
                    <a:pt x="10878" y="3780"/>
                    <a:pt x="10467" y="4601"/>
                    <a:pt x="10079" y="5423"/>
                  </a:cubicBezTo>
                  <a:cubicBezTo>
                    <a:pt x="9896" y="5811"/>
                    <a:pt x="9714" y="6199"/>
                    <a:pt x="9531" y="6587"/>
                  </a:cubicBezTo>
                  <a:cubicBezTo>
                    <a:pt x="9417" y="6815"/>
                    <a:pt x="9303" y="7044"/>
                    <a:pt x="9211" y="7249"/>
                  </a:cubicBezTo>
                  <a:cubicBezTo>
                    <a:pt x="9166" y="7295"/>
                    <a:pt x="9120" y="7454"/>
                    <a:pt x="9052" y="7569"/>
                  </a:cubicBezTo>
                  <a:cubicBezTo>
                    <a:pt x="9006" y="7386"/>
                    <a:pt x="8960" y="7112"/>
                    <a:pt x="8938" y="7021"/>
                  </a:cubicBezTo>
                  <a:cubicBezTo>
                    <a:pt x="8869" y="6747"/>
                    <a:pt x="8801" y="6473"/>
                    <a:pt x="8755" y="6199"/>
                  </a:cubicBezTo>
                  <a:cubicBezTo>
                    <a:pt x="8618" y="5537"/>
                    <a:pt x="8504" y="4898"/>
                    <a:pt x="8390" y="4236"/>
                  </a:cubicBezTo>
                  <a:cubicBezTo>
                    <a:pt x="8162" y="2912"/>
                    <a:pt x="7933" y="1588"/>
                    <a:pt x="7682" y="264"/>
                  </a:cubicBezTo>
                  <a:cubicBezTo>
                    <a:pt x="7656" y="96"/>
                    <a:pt x="7482" y="1"/>
                    <a:pt x="73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6"/>
            <p:cNvSpPr/>
            <p:nvPr/>
          </p:nvSpPr>
          <p:spPr>
            <a:xfrm>
              <a:off x="4941958" y="2748127"/>
              <a:ext cx="263220" cy="196569"/>
            </a:xfrm>
            <a:custGeom>
              <a:rect b="b" l="l" r="r" t="t"/>
              <a:pathLst>
                <a:path extrusionOk="0" h="10980" w="14703">
                  <a:moveTo>
                    <a:pt x="5483" y="0"/>
                  </a:moveTo>
                  <a:cubicBezTo>
                    <a:pt x="4872" y="0"/>
                    <a:pt x="3928" y="566"/>
                    <a:pt x="3610" y="717"/>
                  </a:cubicBezTo>
                  <a:cubicBezTo>
                    <a:pt x="2491" y="1265"/>
                    <a:pt x="1396" y="1859"/>
                    <a:pt x="346" y="2520"/>
                  </a:cubicBezTo>
                  <a:cubicBezTo>
                    <a:pt x="0" y="2732"/>
                    <a:pt x="203" y="3217"/>
                    <a:pt x="521" y="3217"/>
                  </a:cubicBezTo>
                  <a:cubicBezTo>
                    <a:pt x="581" y="3217"/>
                    <a:pt x="645" y="3200"/>
                    <a:pt x="711" y="3160"/>
                  </a:cubicBezTo>
                  <a:cubicBezTo>
                    <a:pt x="1578" y="2612"/>
                    <a:pt x="2446" y="2110"/>
                    <a:pt x="3359" y="1653"/>
                  </a:cubicBezTo>
                  <a:cubicBezTo>
                    <a:pt x="3815" y="1402"/>
                    <a:pt x="4272" y="1197"/>
                    <a:pt x="4751" y="991"/>
                  </a:cubicBezTo>
                  <a:cubicBezTo>
                    <a:pt x="4842" y="946"/>
                    <a:pt x="4956" y="900"/>
                    <a:pt x="5048" y="831"/>
                  </a:cubicBezTo>
                  <a:cubicBezTo>
                    <a:pt x="5116" y="809"/>
                    <a:pt x="5162" y="786"/>
                    <a:pt x="5207" y="763"/>
                  </a:cubicBezTo>
                  <a:cubicBezTo>
                    <a:pt x="5237" y="723"/>
                    <a:pt x="5254" y="705"/>
                    <a:pt x="5260" y="705"/>
                  </a:cubicBezTo>
                  <a:lnTo>
                    <a:pt x="5260" y="705"/>
                  </a:lnTo>
                  <a:cubicBezTo>
                    <a:pt x="5267" y="705"/>
                    <a:pt x="5256" y="734"/>
                    <a:pt x="5230" y="786"/>
                  </a:cubicBezTo>
                  <a:cubicBezTo>
                    <a:pt x="5253" y="968"/>
                    <a:pt x="5070" y="1311"/>
                    <a:pt x="5002" y="1470"/>
                  </a:cubicBezTo>
                  <a:cubicBezTo>
                    <a:pt x="4340" y="3251"/>
                    <a:pt x="3404" y="4963"/>
                    <a:pt x="2993" y="6834"/>
                  </a:cubicBezTo>
                  <a:cubicBezTo>
                    <a:pt x="2938" y="7074"/>
                    <a:pt x="3136" y="7284"/>
                    <a:pt x="3370" y="7284"/>
                  </a:cubicBezTo>
                  <a:cubicBezTo>
                    <a:pt x="3426" y="7284"/>
                    <a:pt x="3484" y="7272"/>
                    <a:pt x="3541" y="7245"/>
                  </a:cubicBezTo>
                  <a:cubicBezTo>
                    <a:pt x="5915" y="5990"/>
                    <a:pt x="7604" y="3799"/>
                    <a:pt x="9864" y="2383"/>
                  </a:cubicBezTo>
                  <a:lnTo>
                    <a:pt x="9864" y="2383"/>
                  </a:lnTo>
                  <a:lnTo>
                    <a:pt x="6486" y="9459"/>
                  </a:lnTo>
                  <a:cubicBezTo>
                    <a:pt x="6361" y="9729"/>
                    <a:pt x="6519" y="10017"/>
                    <a:pt x="6805" y="10017"/>
                  </a:cubicBezTo>
                  <a:cubicBezTo>
                    <a:pt x="6834" y="10017"/>
                    <a:pt x="6865" y="10013"/>
                    <a:pt x="6897" y="10007"/>
                  </a:cubicBezTo>
                  <a:cubicBezTo>
                    <a:pt x="7924" y="9756"/>
                    <a:pt x="8723" y="9071"/>
                    <a:pt x="9521" y="8455"/>
                  </a:cubicBezTo>
                  <a:cubicBezTo>
                    <a:pt x="10503" y="7679"/>
                    <a:pt x="11484" y="6926"/>
                    <a:pt x="12466" y="6195"/>
                  </a:cubicBezTo>
                  <a:cubicBezTo>
                    <a:pt x="12656" y="6069"/>
                    <a:pt x="13550" y="5336"/>
                    <a:pt x="13791" y="5336"/>
                  </a:cubicBezTo>
                  <a:cubicBezTo>
                    <a:pt x="13810" y="5336"/>
                    <a:pt x="13825" y="5341"/>
                    <a:pt x="13835" y="5351"/>
                  </a:cubicBezTo>
                  <a:cubicBezTo>
                    <a:pt x="13904" y="5442"/>
                    <a:pt x="13630" y="6058"/>
                    <a:pt x="13607" y="6150"/>
                  </a:cubicBezTo>
                  <a:cubicBezTo>
                    <a:pt x="13539" y="6424"/>
                    <a:pt x="13447" y="6720"/>
                    <a:pt x="13356" y="6994"/>
                  </a:cubicBezTo>
                  <a:cubicBezTo>
                    <a:pt x="13037" y="8181"/>
                    <a:pt x="12694" y="9368"/>
                    <a:pt x="12329" y="10532"/>
                  </a:cubicBezTo>
                  <a:cubicBezTo>
                    <a:pt x="12261" y="10804"/>
                    <a:pt x="12485" y="10979"/>
                    <a:pt x="12706" y="10979"/>
                  </a:cubicBezTo>
                  <a:cubicBezTo>
                    <a:pt x="12856" y="10979"/>
                    <a:pt x="13004" y="10899"/>
                    <a:pt x="13059" y="10715"/>
                  </a:cubicBezTo>
                  <a:cubicBezTo>
                    <a:pt x="13447" y="9368"/>
                    <a:pt x="13835" y="8021"/>
                    <a:pt x="14223" y="6675"/>
                  </a:cubicBezTo>
                  <a:cubicBezTo>
                    <a:pt x="14360" y="6195"/>
                    <a:pt x="14703" y="5511"/>
                    <a:pt x="14566" y="5008"/>
                  </a:cubicBezTo>
                  <a:cubicBezTo>
                    <a:pt x="14461" y="4678"/>
                    <a:pt x="14187" y="4535"/>
                    <a:pt x="13895" y="4535"/>
                  </a:cubicBezTo>
                  <a:cubicBezTo>
                    <a:pt x="13744" y="4535"/>
                    <a:pt x="13588" y="4573"/>
                    <a:pt x="13447" y="4643"/>
                  </a:cubicBezTo>
                  <a:cubicBezTo>
                    <a:pt x="12831" y="4940"/>
                    <a:pt x="12283" y="5442"/>
                    <a:pt x="11758" y="5830"/>
                  </a:cubicBezTo>
                  <a:cubicBezTo>
                    <a:pt x="11210" y="6241"/>
                    <a:pt x="10663" y="6652"/>
                    <a:pt x="10115" y="7063"/>
                  </a:cubicBezTo>
                  <a:cubicBezTo>
                    <a:pt x="9293" y="7679"/>
                    <a:pt x="8471" y="8501"/>
                    <a:pt x="7513" y="8980"/>
                  </a:cubicBezTo>
                  <a:lnTo>
                    <a:pt x="11005" y="1676"/>
                  </a:lnTo>
                  <a:cubicBezTo>
                    <a:pt x="11137" y="1412"/>
                    <a:pt x="10943" y="1133"/>
                    <a:pt x="10678" y="1133"/>
                  </a:cubicBezTo>
                  <a:cubicBezTo>
                    <a:pt x="10622" y="1133"/>
                    <a:pt x="10563" y="1146"/>
                    <a:pt x="10503" y="1174"/>
                  </a:cubicBezTo>
                  <a:cubicBezTo>
                    <a:pt x="7992" y="2406"/>
                    <a:pt x="6257" y="4666"/>
                    <a:pt x="3929" y="6172"/>
                  </a:cubicBezTo>
                  <a:cubicBezTo>
                    <a:pt x="4180" y="5305"/>
                    <a:pt x="4523" y="4483"/>
                    <a:pt x="4888" y="3662"/>
                  </a:cubicBezTo>
                  <a:cubicBezTo>
                    <a:pt x="5116" y="3137"/>
                    <a:pt x="5344" y="2612"/>
                    <a:pt x="5550" y="2087"/>
                  </a:cubicBezTo>
                  <a:cubicBezTo>
                    <a:pt x="5732" y="1630"/>
                    <a:pt x="6052" y="1060"/>
                    <a:pt x="6029" y="557"/>
                  </a:cubicBezTo>
                  <a:cubicBezTo>
                    <a:pt x="6014" y="144"/>
                    <a:pt x="5791" y="0"/>
                    <a:pt x="54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6"/>
            <p:cNvSpPr/>
            <p:nvPr/>
          </p:nvSpPr>
          <p:spPr>
            <a:xfrm>
              <a:off x="5033942" y="4055475"/>
              <a:ext cx="189229" cy="224837"/>
            </a:xfrm>
            <a:custGeom>
              <a:rect b="b" l="l" r="r" t="t"/>
              <a:pathLst>
                <a:path extrusionOk="0" h="12559" w="10570">
                  <a:moveTo>
                    <a:pt x="4798" y="1"/>
                  </a:moveTo>
                  <a:cubicBezTo>
                    <a:pt x="4790" y="1"/>
                    <a:pt x="4781" y="1"/>
                    <a:pt x="4771" y="2"/>
                  </a:cubicBezTo>
                  <a:cubicBezTo>
                    <a:pt x="3356" y="93"/>
                    <a:pt x="1964" y="344"/>
                    <a:pt x="640" y="801"/>
                  </a:cubicBezTo>
                  <a:cubicBezTo>
                    <a:pt x="229" y="944"/>
                    <a:pt x="336" y="1531"/>
                    <a:pt x="694" y="1531"/>
                  </a:cubicBezTo>
                  <a:cubicBezTo>
                    <a:pt x="734" y="1531"/>
                    <a:pt x="777" y="1524"/>
                    <a:pt x="823" y="1508"/>
                  </a:cubicBezTo>
                  <a:cubicBezTo>
                    <a:pt x="1827" y="1166"/>
                    <a:pt x="2877" y="938"/>
                    <a:pt x="3927" y="801"/>
                  </a:cubicBezTo>
                  <a:lnTo>
                    <a:pt x="3927" y="801"/>
                  </a:lnTo>
                  <a:cubicBezTo>
                    <a:pt x="2717" y="2239"/>
                    <a:pt x="1462" y="3654"/>
                    <a:pt x="161" y="5046"/>
                  </a:cubicBezTo>
                  <a:cubicBezTo>
                    <a:pt x="1" y="5206"/>
                    <a:pt x="24" y="5503"/>
                    <a:pt x="229" y="5617"/>
                  </a:cubicBezTo>
                  <a:cubicBezTo>
                    <a:pt x="482" y="5733"/>
                    <a:pt x="735" y="5780"/>
                    <a:pt x="989" y="5780"/>
                  </a:cubicBezTo>
                  <a:cubicBezTo>
                    <a:pt x="1287" y="5780"/>
                    <a:pt x="1588" y="5715"/>
                    <a:pt x="1895" y="5617"/>
                  </a:cubicBezTo>
                  <a:cubicBezTo>
                    <a:pt x="2557" y="5388"/>
                    <a:pt x="3197" y="5115"/>
                    <a:pt x="3836" y="4863"/>
                  </a:cubicBezTo>
                  <a:cubicBezTo>
                    <a:pt x="5251" y="4361"/>
                    <a:pt x="6666" y="3859"/>
                    <a:pt x="8104" y="3448"/>
                  </a:cubicBezTo>
                  <a:cubicBezTo>
                    <a:pt x="8150" y="3425"/>
                    <a:pt x="8218" y="3403"/>
                    <a:pt x="8287" y="3380"/>
                  </a:cubicBezTo>
                  <a:lnTo>
                    <a:pt x="8287" y="3380"/>
                  </a:lnTo>
                  <a:cubicBezTo>
                    <a:pt x="8218" y="3494"/>
                    <a:pt x="8013" y="3654"/>
                    <a:pt x="7921" y="3745"/>
                  </a:cubicBezTo>
                  <a:cubicBezTo>
                    <a:pt x="7670" y="3996"/>
                    <a:pt x="7419" y="4247"/>
                    <a:pt x="7168" y="4498"/>
                  </a:cubicBezTo>
                  <a:cubicBezTo>
                    <a:pt x="6597" y="5046"/>
                    <a:pt x="6050" y="5594"/>
                    <a:pt x="5479" y="6142"/>
                  </a:cubicBezTo>
                  <a:cubicBezTo>
                    <a:pt x="4406" y="7214"/>
                    <a:pt x="3356" y="8264"/>
                    <a:pt x="2283" y="9314"/>
                  </a:cubicBezTo>
                  <a:cubicBezTo>
                    <a:pt x="2062" y="9536"/>
                    <a:pt x="2214" y="9954"/>
                    <a:pt x="2504" y="9954"/>
                  </a:cubicBezTo>
                  <a:cubicBezTo>
                    <a:pt x="2543" y="9954"/>
                    <a:pt x="2583" y="9947"/>
                    <a:pt x="2626" y="9931"/>
                  </a:cubicBezTo>
                  <a:cubicBezTo>
                    <a:pt x="3858" y="9474"/>
                    <a:pt x="5091" y="9040"/>
                    <a:pt x="6346" y="8584"/>
                  </a:cubicBezTo>
                  <a:cubicBezTo>
                    <a:pt x="6940" y="8379"/>
                    <a:pt x="7533" y="8150"/>
                    <a:pt x="8150" y="7945"/>
                  </a:cubicBezTo>
                  <a:cubicBezTo>
                    <a:pt x="8424" y="7831"/>
                    <a:pt x="8720" y="7739"/>
                    <a:pt x="8994" y="7625"/>
                  </a:cubicBezTo>
                  <a:cubicBezTo>
                    <a:pt x="9177" y="7557"/>
                    <a:pt x="9382" y="7466"/>
                    <a:pt x="9588" y="7443"/>
                  </a:cubicBezTo>
                  <a:lnTo>
                    <a:pt x="9588" y="7443"/>
                  </a:lnTo>
                  <a:cubicBezTo>
                    <a:pt x="8766" y="8972"/>
                    <a:pt x="7967" y="10501"/>
                    <a:pt x="7145" y="12031"/>
                  </a:cubicBezTo>
                  <a:cubicBezTo>
                    <a:pt x="6990" y="12310"/>
                    <a:pt x="7237" y="12558"/>
                    <a:pt x="7482" y="12558"/>
                  </a:cubicBezTo>
                  <a:cubicBezTo>
                    <a:pt x="7597" y="12558"/>
                    <a:pt x="7712" y="12504"/>
                    <a:pt x="7784" y="12373"/>
                  </a:cubicBezTo>
                  <a:cubicBezTo>
                    <a:pt x="8675" y="10707"/>
                    <a:pt x="9588" y="9018"/>
                    <a:pt x="10478" y="7351"/>
                  </a:cubicBezTo>
                  <a:cubicBezTo>
                    <a:pt x="10569" y="7192"/>
                    <a:pt x="10523" y="6941"/>
                    <a:pt x="10341" y="6849"/>
                  </a:cubicBezTo>
                  <a:cubicBezTo>
                    <a:pt x="10139" y="6753"/>
                    <a:pt x="9944" y="6714"/>
                    <a:pt x="9751" y="6714"/>
                  </a:cubicBezTo>
                  <a:cubicBezTo>
                    <a:pt x="9441" y="6714"/>
                    <a:pt x="9135" y="6814"/>
                    <a:pt x="8812" y="6941"/>
                  </a:cubicBezTo>
                  <a:cubicBezTo>
                    <a:pt x="8104" y="7192"/>
                    <a:pt x="7374" y="7443"/>
                    <a:pt x="6666" y="7717"/>
                  </a:cubicBezTo>
                  <a:cubicBezTo>
                    <a:pt x="5753" y="8036"/>
                    <a:pt x="4863" y="8356"/>
                    <a:pt x="3973" y="8675"/>
                  </a:cubicBezTo>
                  <a:cubicBezTo>
                    <a:pt x="4771" y="7876"/>
                    <a:pt x="5593" y="7078"/>
                    <a:pt x="6392" y="6279"/>
                  </a:cubicBezTo>
                  <a:lnTo>
                    <a:pt x="8195" y="4498"/>
                  </a:lnTo>
                  <a:cubicBezTo>
                    <a:pt x="8560" y="4133"/>
                    <a:pt x="9405" y="3562"/>
                    <a:pt x="9085" y="2969"/>
                  </a:cubicBezTo>
                  <a:cubicBezTo>
                    <a:pt x="8957" y="2721"/>
                    <a:pt x="8738" y="2641"/>
                    <a:pt x="8494" y="2641"/>
                  </a:cubicBezTo>
                  <a:cubicBezTo>
                    <a:pt x="8175" y="2641"/>
                    <a:pt x="7815" y="2777"/>
                    <a:pt x="7556" y="2855"/>
                  </a:cubicBezTo>
                  <a:cubicBezTo>
                    <a:pt x="6757" y="3106"/>
                    <a:pt x="5958" y="3357"/>
                    <a:pt x="5159" y="3631"/>
                  </a:cubicBezTo>
                  <a:cubicBezTo>
                    <a:pt x="4383" y="3905"/>
                    <a:pt x="3585" y="4202"/>
                    <a:pt x="2808" y="4498"/>
                  </a:cubicBezTo>
                  <a:cubicBezTo>
                    <a:pt x="2352" y="4658"/>
                    <a:pt x="1690" y="5023"/>
                    <a:pt x="1119" y="5069"/>
                  </a:cubicBezTo>
                  <a:cubicBezTo>
                    <a:pt x="2466" y="3631"/>
                    <a:pt x="3767" y="2147"/>
                    <a:pt x="5023" y="618"/>
                  </a:cubicBezTo>
                  <a:cubicBezTo>
                    <a:pt x="5200" y="396"/>
                    <a:pt x="5119" y="1"/>
                    <a:pt x="4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 name="Google Shape;1603;p46"/>
          <p:cNvGrpSpPr/>
          <p:nvPr/>
        </p:nvGrpSpPr>
        <p:grpSpPr>
          <a:xfrm>
            <a:off x="1052601" y="2457618"/>
            <a:ext cx="1527783" cy="1039382"/>
            <a:chOff x="2218899" y="2411614"/>
            <a:chExt cx="1331749" cy="993768"/>
          </a:xfrm>
        </p:grpSpPr>
        <p:sp>
          <p:nvSpPr>
            <p:cNvPr id="1604" name="Google Shape;1604;p46"/>
            <p:cNvSpPr/>
            <p:nvPr/>
          </p:nvSpPr>
          <p:spPr>
            <a:xfrm>
              <a:off x="2523743" y="2697767"/>
              <a:ext cx="981129" cy="707614"/>
            </a:xfrm>
            <a:custGeom>
              <a:rect b="b" l="l" r="r" t="t"/>
              <a:pathLst>
                <a:path extrusionOk="0" h="39526" w="54804">
                  <a:moveTo>
                    <a:pt x="45444" y="1"/>
                  </a:moveTo>
                  <a:cubicBezTo>
                    <a:pt x="44251" y="1"/>
                    <a:pt x="43061" y="58"/>
                    <a:pt x="41885" y="129"/>
                  </a:cubicBezTo>
                  <a:cubicBezTo>
                    <a:pt x="38803" y="289"/>
                    <a:pt x="35722" y="472"/>
                    <a:pt x="32663" y="631"/>
                  </a:cubicBezTo>
                  <a:cubicBezTo>
                    <a:pt x="26592" y="974"/>
                    <a:pt x="20520" y="1271"/>
                    <a:pt x="14449" y="1681"/>
                  </a:cubicBezTo>
                  <a:cubicBezTo>
                    <a:pt x="11458" y="1887"/>
                    <a:pt x="8468" y="2138"/>
                    <a:pt x="5501" y="2549"/>
                  </a:cubicBezTo>
                  <a:cubicBezTo>
                    <a:pt x="4268" y="2731"/>
                    <a:pt x="2876" y="2800"/>
                    <a:pt x="1780" y="3439"/>
                  </a:cubicBezTo>
                  <a:cubicBezTo>
                    <a:pt x="845" y="3964"/>
                    <a:pt x="342" y="4877"/>
                    <a:pt x="228" y="5927"/>
                  </a:cubicBezTo>
                  <a:cubicBezTo>
                    <a:pt x="137" y="6543"/>
                    <a:pt x="206" y="7182"/>
                    <a:pt x="320" y="7799"/>
                  </a:cubicBezTo>
                  <a:cubicBezTo>
                    <a:pt x="0" y="13163"/>
                    <a:pt x="69" y="18526"/>
                    <a:pt x="479" y="23890"/>
                  </a:cubicBezTo>
                  <a:cubicBezTo>
                    <a:pt x="708" y="26789"/>
                    <a:pt x="1050" y="29688"/>
                    <a:pt x="1484" y="32564"/>
                  </a:cubicBezTo>
                  <a:cubicBezTo>
                    <a:pt x="1712" y="33934"/>
                    <a:pt x="1849" y="35349"/>
                    <a:pt x="2214" y="36650"/>
                  </a:cubicBezTo>
                  <a:cubicBezTo>
                    <a:pt x="2534" y="37768"/>
                    <a:pt x="3218" y="38613"/>
                    <a:pt x="4383" y="38932"/>
                  </a:cubicBezTo>
                  <a:cubicBezTo>
                    <a:pt x="5661" y="39275"/>
                    <a:pt x="7099" y="39343"/>
                    <a:pt x="8423" y="39412"/>
                  </a:cubicBezTo>
                  <a:cubicBezTo>
                    <a:pt x="9906" y="39503"/>
                    <a:pt x="11413" y="39526"/>
                    <a:pt x="12919" y="39526"/>
                  </a:cubicBezTo>
                  <a:cubicBezTo>
                    <a:pt x="15978" y="39480"/>
                    <a:pt x="19036" y="39389"/>
                    <a:pt x="22072" y="39275"/>
                  </a:cubicBezTo>
                  <a:cubicBezTo>
                    <a:pt x="28235" y="39046"/>
                    <a:pt x="34375" y="38727"/>
                    <a:pt x="40515" y="38316"/>
                  </a:cubicBezTo>
                  <a:cubicBezTo>
                    <a:pt x="43505" y="38111"/>
                    <a:pt x="46518" y="37882"/>
                    <a:pt x="49508" y="37631"/>
                  </a:cubicBezTo>
                  <a:cubicBezTo>
                    <a:pt x="50695" y="37540"/>
                    <a:pt x="52202" y="37631"/>
                    <a:pt x="53206" y="36878"/>
                  </a:cubicBezTo>
                  <a:cubicBezTo>
                    <a:pt x="54119" y="36193"/>
                    <a:pt x="54302" y="34983"/>
                    <a:pt x="54438" y="33934"/>
                  </a:cubicBezTo>
                  <a:cubicBezTo>
                    <a:pt x="54804" y="31080"/>
                    <a:pt x="54712" y="28182"/>
                    <a:pt x="54530" y="25306"/>
                  </a:cubicBezTo>
                  <a:cubicBezTo>
                    <a:pt x="54370" y="22384"/>
                    <a:pt x="54096" y="19462"/>
                    <a:pt x="53754" y="16563"/>
                  </a:cubicBezTo>
                  <a:cubicBezTo>
                    <a:pt x="53411" y="13733"/>
                    <a:pt x="53000" y="10903"/>
                    <a:pt x="52498" y="8095"/>
                  </a:cubicBezTo>
                  <a:cubicBezTo>
                    <a:pt x="52224" y="6657"/>
                    <a:pt x="51951" y="5219"/>
                    <a:pt x="51654" y="3781"/>
                  </a:cubicBezTo>
                  <a:cubicBezTo>
                    <a:pt x="51426" y="2686"/>
                    <a:pt x="51357" y="1225"/>
                    <a:pt x="50239" y="586"/>
                  </a:cubicBezTo>
                  <a:cubicBezTo>
                    <a:pt x="49805" y="312"/>
                    <a:pt x="49280" y="221"/>
                    <a:pt x="48755" y="175"/>
                  </a:cubicBezTo>
                  <a:cubicBezTo>
                    <a:pt x="47979" y="61"/>
                    <a:pt x="47226" y="38"/>
                    <a:pt x="46450" y="15"/>
                  </a:cubicBezTo>
                  <a:cubicBezTo>
                    <a:pt x="46114" y="5"/>
                    <a:pt x="45779" y="1"/>
                    <a:pt x="454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6"/>
            <p:cNvSpPr/>
            <p:nvPr/>
          </p:nvSpPr>
          <p:spPr>
            <a:xfrm>
              <a:off x="2491446" y="2663484"/>
              <a:ext cx="983187" cy="719126"/>
            </a:xfrm>
            <a:custGeom>
              <a:rect b="b" l="l" r="r" t="t"/>
              <a:pathLst>
                <a:path extrusionOk="0" h="40169" w="54919">
                  <a:moveTo>
                    <a:pt x="42484" y="1"/>
                  </a:moveTo>
                  <a:cubicBezTo>
                    <a:pt x="40375" y="1"/>
                    <a:pt x="38262" y="133"/>
                    <a:pt x="36156" y="241"/>
                  </a:cubicBezTo>
                  <a:cubicBezTo>
                    <a:pt x="32458" y="424"/>
                    <a:pt x="28761" y="766"/>
                    <a:pt x="25086" y="1086"/>
                  </a:cubicBezTo>
                  <a:cubicBezTo>
                    <a:pt x="21457" y="1405"/>
                    <a:pt x="17827" y="1793"/>
                    <a:pt x="14221" y="2181"/>
                  </a:cubicBezTo>
                  <a:cubicBezTo>
                    <a:pt x="14061" y="2181"/>
                    <a:pt x="13902" y="2409"/>
                    <a:pt x="13742" y="2524"/>
                  </a:cubicBezTo>
                  <a:cubicBezTo>
                    <a:pt x="13924" y="2661"/>
                    <a:pt x="14084" y="2798"/>
                    <a:pt x="14290" y="2889"/>
                  </a:cubicBezTo>
                  <a:cubicBezTo>
                    <a:pt x="14318" y="2903"/>
                    <a:pt x="14353" y="2908"/>
                    <a:pt x="14392" y="2908"/>
                  </a:cubicBezTo>
                  <a:cubicBezTo>
                    <a:pt x="14478" y="2908"/>
                    <a:pt x="14583" y="2882"/>
                    <a:pt x="14678" y="2866"/>
                  </a:cubicBezTo>
                  <a:cubicBezTo>
                    <a:pt x="17029" y="2592"/>
                    <a:pt x="19402" y="2250"/>
                    <a:pt x="21753" y="2044"/>
                  </a:cubicBezTo>
                  <a:cubicBezTo>
                    <a:pt x="25017" y="1770"/>
                    <a:pt x="28259" y="1519"/>
                    <a:pt x="31523" y="1337"/>
                  </a:cubicBezTo>
                  <a:cubicBezTo>
                    <a:pt x="35334" y="1108"/>
                    <a:pt x="39146" y="880"/>
                    <a:pt x="42958" y="789"/>
                  </a:cubicBezTo>
                  <a:cubicBezTo>
                    <a:pt x="43028" y="788"/>
                    <a:pt x="43099" y="788"/>
                    <a:pt x="43169" y="788"/>
                  </a:cubicBezTo>
                  <a:cubicBezTo>
                    <a:pt x="44881" y="788"/>
                    <a:pt x="46612" y="1047"/>
                    <a:pt x="48322" y="1223"/>
                  </a:cubicBezTo>
                  <a:cubicBezTo>
                    <a:pt x="50148" y="1382"/>
                    <a:pt x="51107" y="2432"/>
                    <a:pt x="51312" y="4190"/>
                  </a:cubicBezTo>
                  <a:cubicBezTo>
                    <a:pt x="51837" y="8595"/>
                    <a:pt x="52431" y="13000"/>
                    <a:pt x="52887" y="17429"/>
                  </a:cubicBezTo>
                  <a:cubicBezTo>
                    <a:pt x="53366" y="21902"/>
                    <a:pt x="53709" y="26399"/>
                    <a:pt x="54074" y="30895"/>
                  </a:cubicBezTo>
                  <a:cubicBezTo>
                    <a:pt x="54234" y="32836"/>
                    <a:pt x="54165" y="34776"/>
                    <a:pt x="53618" y="36693"/>
                  </a:cubicBezTo>
                  <a:cubicBezTo>
                    <a:pt x="53389" y="37423"/>
                    <a:pt x="52910" y="37834"/>
                    <a:pt x="52180" y="37994"/>
                  </a:cubicBezTo>
                  <a:cubicBezTo>
                    <a:pt x="51792" y="38063"/>
                    <a:pt x="51426" y="38154"/>
                    <a:pt x="51038" y="38154"/>
                  </a:cubicBezTo>
                  <a:cubicBezTo>
                    <a:pt x="45857" y="38336"/>
                    <a:pt x="40653" y="38519"/>
                    <a:pt x="35471" y="38702"/>
                  </a:cubicBezTo>
                  <a:cubicBezTo>
                    <a:pt x="31842" y="38839"/>
                    <a:pt x="28190" y="38998"/>
                    <a:pt x="24561" y="39135"/>
                  </a:cubicBezTo>
                  <a:cubicBezTo>
                    <a:pt x="20567" y="39272"/>
                    <a:pt x="16549" y="39478"/>
                    <a:pt x="12555" y="39501"/>
                  </a:cubicBezTo>
                  <a:cubicBezTo>
                    <a:pt x="9793" y="39501"/>
                    <a:pt x="7031" y="39272"/>
                    <a:pt x="4292" y="39067"/>
                  </a:cubicBezTo>
                  <a:cubicBezTo>
                    <a:pt x="3014" y="38998"/>
                    <a:pt x="2489" y="38473"/>
                    <a:pt x="2215" y="37286"/>
                  </a:cubicBezTo>
                  <a:cubicBezTo>
                    <a:pt x="2032" y="36488"/>
                    <a:pt x="1850" y="35689"/>
                    <a:pt x="1804" y="34890"/>
                  </a:cubicBezTo>
                  <a:cubicBezTo>
                    <a:pt x="1507" y="30485"/>
                    <a:pt x="1233" y="26056"/>
                    <a:pt x="960" y="21651"/>
                  </a:cubicBezTo>
                  <a:cubicBezTo>
                    <a:pt x="868" y="20168"/>
                    <a:pt x="823" y="18684"/>
                    <a:pt x="708" y="17200"/>
                  </a:cubicBezTo>
                  <a:cubicBezTo>
                    <a:pt x="708" y="17018"/>
                    <a:pt x="412" y="16835"/>
                    <a:pt x="275" y="16675"/>
                  </a:cubicBezTo>
                  <a:cubicBezTo>
                    <a:pt x="184" y="16858"/>
                    <a:pt x="1" y="17063"/>
                    <a:pt x="1" y="17246"/>
                  </a:cubicBezTo>
                  <a:cubicBezTo>
                    <a:pt x="275" y="22496"/>
                    <a:pt x="526" y="27746"/>
                    <a:pt x="845" y="32995"/>
                  </a:cubicBezTo>
                  <a:cubicBezTo>
                    <a:pt x="960" y="34525"/>
                    <a:pt x="1233" y="36077"/>
                    <a:pt x="1507" y="37606"/>
                  </a:cubicBezTo>
                  <a:cubicBezTo>
                    <a:pt x="1736" y="38861"/>
                    <a:pt x="2603" y="39592"/>
                    <a:pt x="3904" y="39752"/>
                  </a:cubicBezTo>
                  <a:cubicBezTo>
                    <a:pt x="5182" y="39934"/>
                    <a:pt x="6483" y="40117"/>
                    <a:pt x="7784" y="40140"/>
                  </a:cubicBezTo>
                  <a:cubicBezTo>
                    <a:pt x="9496" y="40162"/>
                    <a:pt x="11202" y="40168"/>
                    <a:pt x="12931" y="40168"/>
                  </a:cubicBezTo>
                  <a:cubicBezTo>
                    <a:pt x="14660" y="40168"/>
                    <a:pt x="16412" y="40162"/>
                    <a:pt x="18216" y="40162"/>
                  </a:cubicBezTo>
                  <a:cubicBezTo>
                    <a:pt x="22073" y="39980"/>
                    <a:pt x="26113" y="39774"/>
                    <a:pt x="30153" y="39637"/>
                  </a:cubicBezTo>
                  <a:cubicBezTo>
                    <a:pt x="36111" y="39432"/>
                    <a:pt x="42068" y="39272"/>
                    <a:pt x="48025" y="39067"/>
                  </a:cubicBezTo>
                  <a:cubicBezTo>
                    <a:pt x="49235" y="39021"/>
                    <a:pt x="50445" y="38930"/>
                    <a:pt x="51655" y="38839"/>
                  </a:cubicBezTo>
                  <a:cubicBezTo>
                    <a:pt x="53321" y="38679"/>
                    <a:pt x="54097" y="38131"/>
                    <a:pt x="54416" y="36533"/>
                  </a:cubicBezTo>
                  <a:cubicBezTo>
                    <a:pt x="54713" y="35118"/>
                    <a:pt x="54919" y="33657"/>
                    <a:pt x="54873" y="32242"/>
                  </a:cubicBezTo>
                  <a:cubicBezTo>
                    <a:pt x="54759" y="29184"/>
                    <a:pt x="54531" y="26125"/>
                    <a:pt x="54234" y="23066"/>
                  </a:cubicBezTo>
                  <a:cubicBezTo>
                    <a:pt x="53709" y="17657"/>
                    <a:pt x="53138" y="12270"/>
                    <a:pt x="52499" y="6883"/>
                  </a:cubicBezTo>
                  <a:cubicBezTo>
                    <a:pt x="52317" y="5308"/>
                    <a:pt x="51883" y="3756"/>
                    <a:pt x="51426" y="2227"/>
                  </a:cubicBezTo>
                  <a:cubicBezTo>
                    <a:pt x="51289" y="1770"/>
                    <a:pt x="50764" y="1337"/>
                    <a:pt x="50308" y="1108"/>
                  </a:cubicBezTo>
                  <a:cubicBezTo>
                    <a:pt x="49669" y="766"/>
                    <a:pt x="48938" y="583"/>
                    <a:pt x="48208" y="447"/>
                  </a:cubicBezTo>
                  <a:cubicBezTo>
                    <a:pt x="46308" y="110"/>
                    <a:pt x="44397" y="1"/>
                    <a:pt x="42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6"/>
            <p:cNvSpPr/>
            <p:nvPr/>
          </p:nvSpPr>
          <p:spPr>
            <a:xfrm>
              <a:off x="2433424" y="2990527"/>
              <a:ext cx="25762" cy="123098"/>
            </a:xfrm>
            <a:custGeom>
              <a:rect b="b" l="l" r="r" t="t"/>
              <a:pathLst>
                <a:path extrusionOk="0" h="6876" w="1439">
                  <a:moveTo>
                    <a:pt x="263" y="1"/>
                  </a:moveTo>
                  <a:cubicBezTo>
                    <a:pt x="243" y="1"/>
                    <a:pt x="224" y="2"/>
                    <a:pt x="206" y="5"/>
                  </a:cubicBezTo>
                  <a:cubicBezTo>
                    <a:pt x="115" y="28"/>
                    <a:pt x="1" y="256"/>
                    <a:pt x="1" y="370"/>
                  </a:cubicBezTo>
                  <a:cubicBezTo>
                    <a:pt x="92" y="1785"/>
                    <a:pt x="183" y="3201"/>
                    <a:pt x="320" y="4616"/>
                  </a:cubicBezTo>
                  <a:cubicBezTo>
                    <a:pt x="366" y="5232"/>
                    <a:pt x="503" y="5871"/>
                    <a:pt x="640" y="6487"/>
                  </a:cubicBezTo>
                  <a:cubicBezTo>
                    <a:pt x="685" y="6647"/>
                    <a:pt x="937" y="6739"/>
                    <a:pt x="1096" y="6875"/>
                  </a:cubicBezTo>
                  <a:cubicBezTo>
                    <a:pt x="1210" y="6739"/>
                    <a:pt x="1325" y="6602"/>
                    <a:pt x="1439" y="6465"/>
                  </a:cubicBezTo>
                  <a:cubicBezTo>
                    <a:pt x="1370" y="6442"/>
                    <a:pt x="1325" y="6442"/>
                    <a:pt x="1256" y="6419"/>
                  </a:cubicBezTo>
                  <a:cubicBezTo>
                    <a:pt x="1119" y="4456"/>
                    <a:pt x="982" y="2516"/>
                    <a:pt x="822" y="553"/>
                  </a:cubicBezTo>
                  <a:cubicBezTo>
                    <a:pt x="822" y="416"/>
                    <a:pt x="777" y="233"/>
                    <a:pt x="663" y="142"/>
                  </a:cubicBezTo>
                  <a:cubicBezTo>
                    <a:pt x="564" y="63"/>
                    <a:pt x="396" y="1"/>
                    <a:pt x="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6"/>
            <p:cNvSpPr/>
            <p:nvPr/>
          </p:nvSpPr>
          <p:spPr>
            <a:xfrm>
              <a:off x="3486056" y="3245996"/>
              <a:ext cx="32296" cy="102993"/>
            </a:xfrm>
            <a:custGeom>
              <a:rect b="b" l="l" r="r" t="t"/>
              <a:pathLst>
                <a:path extrusionOk="0" h="5753" w="1804">
                  <a:moveTo>
                    <a:pt x="1188" y="1"/>
                  </a:moveTo>
                  <a:cubicBezTo>
                    <a:pt x="1119" y="229"/>
                    <a:pt x="982" y="435"/>
                    <a:pt x="982" y="640"/>
                  </a:cubicBezTo>
                  <a:cubicBezTo>
                    <a:pt x="959" y="959"/>
                    <a:pt x="1028" y="1256"/>
                    <a:pt x="1073" y="1553"/>
                  </a:cubicBezTo>
                  <a:cubicBezTo>
                    <a:pt x="1119" y="1576"/>
                    <a:pt x="1165" y="1599"/>
                    <a:pt x="1233" y="1621"/>
                  </a:cubicBezTo>
                  <a:cubicBezTo>
                    <a:pt x="822" y="2763"/>
                    <a:pt x="412" y="3927"/>
                    <a:pt x="46" y="5068"/>
                  </a:cubicBezTo>
                  <a:cubicBezTo>
                    <a:pt x="1" y="5273"/>
                    <a:pt x="138" y="5525"/>
                    <a:pt x="183" y="5753"/>
                  </a:cubicBezTo>
                  <a:cubicBezTo>
                    <a:pt x="366" y="5616"/>
                    <a:pt x="640" y="5547"/>
                    <a:pt x="708" y="5365"/>
                  </a:cubicBezTo>
                  <a:cubicBezTo>
                    <a:pt x="1051" y="4520"/>
                    <a:pt x="1439" y="3676"/>
                    <a:pt x="1644" y="2786"/>
                  </a:cubicBezTo>
                  <a:cubicBezTo>
                    <a:pt x="1804" y="2055"/>
                    <a:pt x="1713" y="1279"/>
                    <a:pt x="1667" y="526"/>
                  </a:cubicBezTo>
                  <a:cubicBezTo>
                    <a:pt x="1667" y="343"/>
                    <a:pt x="1347" y="183"/>
                    <a:pt x="11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6"/>
            <p:cNvSpPr/>
            <p:nvPr/>
          </p:nvSpPr>
          <p:spPr>
            <a:xfrm>
              <a:off x="3360179" y="2629380"/>
              <a:ext cx="111568" cy="13678"/>
            </a:xfrm>
            <a:custGeom>
              <a:rect b="b" l="l" r="r" t="t"/>
              <a:pathLst>
                <a:path extrusionOk="0" h="764" w="6232">
                  <a:moveTo>
                    <a:pt x="5775" y="1"/>
                  </a:moveTo>
                  <a:cubicBezTo>
                    <a:pt x="3995" y="1"/>
                    <a:pt x="2238" y="23"/>
                    <a:pt x="457" y="69"/>
                  </a:cubicBezTo>
                  <a:cubicBezTo>
                    <a:pt x="297" y="69"/>
                    <a:pt x="160" y="320"/>
                    <a:pt x="1" y="457"/>
                  </a:cubicBezTo>
                  <a:cubicBezTo>
                    <a:pt x="183" y="548"/>
                    <a:pt x="366" y="731"/>
                    <a:pt x="548" y="754"/>
                  </a:cubicBezTo>
                  <a:cubicBezTo>
                    <a:pt x="830" y="761"/>
                    <a:pt x="1109" y="764"/>
                    <a:pt x="1387" y="764"/>
                  </a:cubicBezTo>
                  <a:cubicBezTo>
                    <a:pt x="1943" y="764"/>
                    <a:pt x="2496" y="754"/>
                    <a:pt x="3059" y="754"/>
                  </a:cubicBezTo>
                  <a:lnTo>
                    <a:pt x="3059" y="731"/>
                  </a:lnTo>
                  <a:cubicBezTo>
                    <a:pt x="3504" y="731"/>
                    <a:pt x="3949" y="737"/>
                    <a:pt x="4397" y="737"/>
                  </a:cubicBezTo>
                  <a:cubicBezTo>
                    <a:pt x="4845" y="737"/>
                    <a:pt x="5296" y="731"/>
                    <a:pt x="5753" y="708"/>
                  </a:cubicBezTo>
                  <a:cubicBezTo>
                    <a:pt x="5912" y="708"/>
                    <a:pt x="6072" y="503"/>
                    <a:pt x="6232" y="389"/>
                  </a:cubicBezTo>
                  <a:cubicBezTo>
                    <a:pt x="6072" y="252"/>
                    <a:pt x="5935" y="1"/>
                    <a:pt x="5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6"/>
            <p:cNvSpPr/>
            <p:nvPr/>
          </p:nvSpPr>
          <p:spPr>
            <a:xfrm>
              <a:off x="2403187" y="2994251"/>
              <a:ext cx="24938" cy="102617"/>
            </a:xfrm>
            <a:custGeom>
              <a:rect b="b" l="l" r="r" t="t"/>
              <a:pathLst>
                <a:path extrusionOk="0" h="5732" w="1393">
                  <a:moveTo>
                    <a:pt x="280" y="0"/>
                  </a:moveTo>
                  <a:cubicBezTo>
                    <a:pt x="270" y="0"/>
                    <a:pt x="261" y="1"/>
                    <a:pt x="252" y="2"/>
                  </a:cubicBezTo>
                  <a:cubicBezTo>
                    <a:pt x="115" y="2"/>
                    <a:pt x="23" y="231"/>
                    <a:pt x="1" y="254"/>
                  </a:cubicBezTo>
                  <a:cubicBezTo>
                    <a:pt x="229" y="2034"/>
                    <a:pt x="411" y="3632"/>
                    <a:pt x="663" y="5229"/>
                  </a:cubicBezTo>
                  <a:cubicBezTo>
                    <a:pt x="685" y="5412"/>
                    <a:pt x="959" y="5572"/>
                    <a:pt x="1142" y="5732"/>
                  </a:cubicBezTo>
                  <a:cubicBezTo>
                    <a:pt x="1210" y="5503"/>
                    <a:pt x="1393" y="5275"/>
                    <a:pt x="1370" y="5070"/>
                  </a:cubicBezTo>
                  <a:cubicBezTo>
                    <a:pt x="1279" y="4065"/>
                    <a:pt x="1165" y="3084"/>
                    <a:pt x="1028" y="2080"/>
                  </a:cubicBezTo>
                  <a:cubicBezTo>
                    <a:pt x="936" y="1486"/>
                    <a:pt x="822" y="870"/>
                    <a:pt x="685" y="276"/>
                  </a:cubicBezTo>
                  <a:cubicBezTo>
                    <a:pt x="643" y="148"/>
                    <a:pt x="420" y="0"/>
                    <a:pt x="2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6"/>
            <p:cNvSpPr/>
            <p:nvPr/>
          </p:nvSpPr>
          <p:spPr>
            <a:xfrm>
              <a:off x="3387964" y="2597245"/>
              <a:ext cx="100129" cy="13874"/>
            </a:xfrm>
            <a:custGeom>
              <a:rect b="b" l="l" r="r" t="t"/>
              <a:pathLst>
                <a:path extrusionOk="0" h="775" w="5593">
                  <a:moveTo>
                    <a:pt x="4941" y="0"/>
                  </a:moveTo>
                  <a:cubicBezTo>
                    <a:pt x="4847" y="0"/>
                    <a:pt x="4748" y="15"/>
                    <a:pt x="4657" y="15"/>
                  </a:cubicBezTo>
                  <a:cubicBezTo>
                    <a:pt x="3310" y="15"/>
                    <a:pt x="1964" y="15"/>
                    <a:pt x="640" y="38"/>
                  </a:cubicBezTo>
                  <a:cubicBezTo>
                    <a:pt x="412" y="38"/>
                    <a:pt x="206" y="243"/>
                    <a:pt x="1" y="358"/>
                  </a:cubicBezTo>
                  <a:cubicBezTo>
                    <a:pt x="206" y="494"/>
                    <a:pt x="389" y="746"/>
                    <a:pt x="594" y="746"/>
                  </a:cubicBezTo>
                  <a:cubicBezTo>
                    <a:pt x="971" y="768"/>
                    <a:pt x="1353" y="774"/>
                    <a:pt x="1736" y="774"/>
                  </a:cubicBezTo>
                  <a:cubicBezTo>
                    <a:pt x="2118" y="774"/>
                    <a:pt x="2500" y="768"/>
                    <a:pt x="2877" y="768"/>
                  </a:cubicBezTo>
                  <a:lnTo>
                    <a:pt x="2877" y="723"/>
                  </a:lnTo>
                  <a:cubicBezTo>
                    <a:pt x="3364" y="723"/>
                    <a:pt x="3861" y="733"/>
                    <a:pt x="4355" y="733"/>
                  </a:cubicBezTo>
                  <a:cubicBezTo>
                    <a:pt x="4601" y="733"/>
                    <a:pt x="4847" y="730"/>
                    <a:pt x="5091" y="723"/>
                  </a:cubicBezTo>
                  <a:cubicBezTo>
                    <a:pt x="5251" y="700"/>
                    <a:pt x="5433" y="517"/>
                    <a:pt x="5593" y="403"/>
                  </a:cubicBezTo>
                  <a:cubicBezTo>
                    <a:pt x="5433" y="289"/>
                    <a:pt x="5296" y="129"/>
                    <a:pt x="5136" y="38"/>
                  </a:cubicBezTo>
                  <a:cubicBezTo>
                    <a:pt x="5078" y="9"/>
                    <a:pt x="5011" y="0"/>
                    <a:pt x="49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6"/>
            <p:cNvSpPr/>
            <p:nvPr/>
          </p:nvSpPr>
          <p:spPr>
            <a:xfrm>
              <a:off x="3518746" y="3269287"/>
              <a:ext cx="31902" cy="79702"/>
            </a:xfrm>
            <a:custGeom>
              <a:rect b="b" l="l" r="r" t="t"/>
              <a:pathLst>
                <a:path extrusionOk="0" h="4452" w="1782">
                  <a:moveTo>
                    <a:pt x="1028" y="1"/>
                  </a:moveTo>
                  <a:cubicBezTo>
                    <a:pt x="959" y="138"/>
                    <a:pt x="845" y="298"/>
                    <a:pt x="822" y="435"/>
                  </a:cubicBezTo>
                  <a:cubicBezTo>
                    <a:pt x="731" y="1051"/>
                    <a:pt x="731" y="1690"/>
                    <a:pt x="594" y="2283"/>
                  </a:cubicBezTo>
                  <a:cubicBezTo>
                    <a:pt x="457" y="2831"/>
                    <a:pt x="183" y="3333"/>
                    <a:pt x="46" y="3881"/>
                  </a:cubicBezTo>
                  <a:cubicBezTo>
                    <a:pt x="1" y="4041"/>
                    <a:pt x="161" y="4269"/>
                    <a:pt x="206" y="4452"/>
                  </a:cubicBezTo>
                  <a:cubicBezTo>
                    <a:pt x="366" y="4361"/>
                    <a:pt x="640" y="4315"/>
                    <a:pt x="685" y="4178"/>
                  </a:cubicBezTo>
                  <a:cubicBezTo>
                    <a:pt x="1074" y="3151"/>
                    <a:pt x="1416" y="2101"/>
                    <a:pt x="1781" y="1051"/>
                  </a:cubicBezTo>
                  <a:cubicBezTo>
                    <a:pt x="1735" y="1028"/>
                    <a:pt x="1713" y="1005"/>
                    <a:pt x="1667" y="1005"/>
                  </a:cubicBezTo>
                  <a:cubicBezTo>
                    <a:pt x="1621" y="731"/>
                    <a:pt x="1621" y="457"/>
                    <a:pt x="1507" y="252"/>
                  </a:cubicBezTo>
                  <a:cubicBezTo>
                    <a:pt x="1439" y="115"/>
                    <a:pt x="1188" y="69"/>
                    <a:pt x="10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6"/>
            <p:cNvSpPr/>
            <p:nvPr/>
          </p:nvSpPr>
          <p:spPr>
            <a:xfrm>
              <a:off x="2218899" y="2411614"/>
              <a:ext cx="580685" cy="492229"/>
            </a:xfrm>
            <a:custGeom>
              <a:rect b="b" l="l" r="r" t="t"/>
              <a:pathLst>
                <a:path extrusionOk="0" h="27495" w="32436">
                  <a:moveTo>
                    <a:pt x="27939" y="1300"/>
                  </a:moveTo>
                  <a:cubicBezTo>
                    <a:pt x="28007" y="1323"/>
                    <a:pt x="28076" y="1345"/>
                    <a:pt x="28121" y="1368"/>
                  </a:cubicBezTo>
                  <a:cubicBezTo>
                    <a:pt x="28121" y="2281"/>
                    <a:pt x="28213" y="3217"/>
                    <a:pt x="28098" y="4130"/>
                  </a:cubicBezTo>
                  <a:cubicBezTo>
                    <a:pt x="28053" y="4450"/>
                    <a:pt x="27573" y="4723"/>
                    <a:pt x="27299" y="5020"/>
                  </a:cubicBezTo>
                  <a:cubicBezTo>
                    <a:pt x="27254" y="4997"/>
                    <a:pt x="27208" y="4975"/>
                    <a:pt x="27140" y="4952"/>
                  </a:cubicBezTo>
                  <a:cubicBezTo>
                    <a:pt x="27140" y="4039"/>
                    <a:pt x="27071" y="3126"/>
                    <a:pt x="27185" y="2236"/>
                  </a:cubicBezTo>
                  <a:cubicBezTo>
                    <a:pt x="27231" y="1893"/>
                    <a:pt x="27688" y="1619"/>
                    <a:pt x="27939" y="1300"/>
                  </a:cubicBezTo>
                  <a:close/>
                  <a:moveTo>
                    <a:pt x="31408" y="4016"/>
                  </a:moveTo>
                  <a:lnTo>
                    <a:pt x="31408" y="4016"/>
                  </a:lnTo>
                  <a:cubicBezTo>
                    <a:pt x="30993" y="5002"/>
                    <a:pt x="30277" y="5489"/>
                    <a:pt x="29259" y="5489"/>
                  </a:cubicBezTo>
                  <a:cubicBezTo>
                    <a:pt x="28934" y="5489"/>
                    <a:pt x="28577" y="5439"/>
                    <a:pt x="28190" y="5340"/>
                  </a:cubicBezTo>
                  <a:cubicBezTo>
                    <a:pt x="28806" y="3856"/>
                    <a:pt x="30221" y="4267"/>
                    <a:pt x="31408" y="4016"/>
                  </a:cubicBezTo>
                  <a:close/>
                  <a:moveTo>
                    <a:pt x="26113" y="2806"/>
                  </a:moveTo>
                  <a:cubicBezTo>
                    <a:pt x="26204" y="2829"/>
                    <a:pt x="26295" y="2875"/>
                    <a:pt x="26386" y="2897"/>
                  </a:cubicBezTo>
                  <a:cubicBezTo>
                    <a:pt x="26386" y="3810"/>
                    <a:pt x="26432" y="4723"/>
                    <a:pt x="26341" y="5636"/>
                  </a:cubicBezTo>
                  <a:cubicBezTo>
                    <a:pt x="26318" y="5910"/>
                    <a:pt x="25930" y="6184"/>
                    <a:pt x="25588" y="6595"/>
                  </a:cubicBezTo>
                  <a:cubicBezTo>
                    <a:pt x="25542" y="5545"/>
                    <a:pt x="25405" y="4678"/>
                    <a:pt x="25473" y="3856"/>
                  </a:cubicBezTo>
                  <a:cubicBezTo>
                    <a:pt x="25496" y="3491"/>
                    <a:pt x="25884" y="3149"/>
                    <a:pt x="26113" y="2806"/>
                  </a:cubicBezTo>
                  <a:close/>
                  <a:moveTo>
                    <a:pt x="27956" y="6119"/>
                  </a:moveTo>
                  <a:cubicBezTo>
                    <a:pt x="28321" y="6119"/>
                    <a:pt x="28806" y="6145"/>
                    <a:pt x="29468" y="6184"/>
                  </a:cubicBezTo>
                  <a:cubicBezTo>
                    <a:pt x="29054" y="6826"/>
                    <a:pt x="28721" y="7103"/>
                    <a:pt x="28089" y="7103"/>
                  </a:cubicBezTo>
                  <a:cubicBezTo>
                    <a:pt x="27709" y="7103"/>
                    <a:pt x="27222" y="7003"/>
                    <a:pt x="26546" y="6823"/>
                  </a:cubicBezTo>
                  <a:cubicBezTo>
                    <a:pt x="26873" y="6284"/>
                    <a:pt x="27036" y="6119"/>
                    <a:pt x="27956" y="6119"/>
                  </a:cubicBezTo>
                  <a:close/>
                  <a:moveTo>
                    <a:pt x="24675" y="4107"/>
                  </a:moveTo>
                  <a:cubicBezTo>
                    <a:pt x="24743" y="5226"/>
                    <a:pt x="24812" y="6116"/>
                    <a:pt x="24834" y="7006"/>
                  </a:cubicBezTo>
                  <a:cubicBezTo>
                    <a:pt x="24834" y="7189"/>
                    <a:pt x="24583" y="7394"/>
                    <a:pt x="24424" y="7554"/>
                  </a:cubicBezTo>
                  <a:cubicBezTo>
                    <a:pt x="24195" y="7782"/>
                    <a:pt x="23944" y="7987"/>
                    <a:pt x="23579" y="8307"/>
                  </a:cubicBezTo>
                  <a:cubicBezTo>
                    <a:pt x="23579" y="7211"/>
                    <a:pt x="23488" y="6230"/>
                    <a:pt x="23625" y="5248"/>
                  </a:cubicBezTo>
                  <a:cubicBezTo>
                    <a:pt x="23670" y="4883"/>
                    <a:pt x="24241" y="4564"/>
                    <a:pt x="24675" y="4107"/>
                  </a:cubicBezTo>
                  <a:close/>
                  <a:moveTo>
                    <a:pt x="26203" y="7609"/>
                  </a:moveTo>
                  <a:cubicBezTo>
                    <a:pt x="26741" y="7609"/>
                    <a:pt x="27319" y="7746"/>
                    <a:pt x="27893" y="7805"/>
                  </a:cubicBezTo>
                  <a:cubicBezTo>
                    <a:pt x="27444" y="8336"/>
                    <a:pt x="27067" y="8830"/>
                    <a:pt x="26355" y="8830"/>
                  </a:cubicBezTo>
                  <a:cubicBezTo>
                    <a:pt x="26272" y="8830"/>
                    <a:pt x="26183" y="8824"/>
                    <a:pt x="26090" y="8809"/>
                  </a:cubicBezTo>
                  <a:cubicBezTo>
                    <a:pt x="25871" y="8773"/>
                    <a:pt x="25652" y="8762"/>
                    <a:pt x="25429" y="8762"/>
                  </a:cubicBezTo>
                  <a:cubicBezTo>
                    <a:pt x="25096" y="8762"/>
                    <a:pt x="24757" y="8786"/>
                    <a:pt x="24401" y="8786"/>
                  </a:cubicBezTo>
                  <a:cubicBezTo>
                    <a:pt x="24866" y="7842"/>
                    <a:pt x="25500" y="7609"/>
                    <a:pt x="26203" y="7609"/>
                  </a:cubicBezTo>
                  <a:close/>
                  <a:moveTo>
                    <a:pt x="4908" y="11480"/>
                  </a:moveTo>
                  <a:lnTo>
                    <a:pt x="4908" y="11480"/>
                  </a:lnTo>
                  <a:cubicBezTo>
                    <a:pt x="4611" y="12553"/>
                    <a:pt x="4406" y="13625"/>
                    <a:pt x="4018" y="14652"/>
                  </a:cubicBezTo>
                  <a:cubicBezTo>
                    <a:pt x="3881" y="15086"/>
                    <a:pt x="3401" y="15406"/>
                    <a:pt x="3082" y="15771"/>
                  </a:cubicBezTo>
                  <a:cubicBezTo>
                    <a:pt x="3036" y="15748"/>
                    <a:pt x="2991" y="15725"/>
                    <a:pt x="2922" y="15680"/>
                  </a:cubicBezTo>
                  <a:cubicBezTo>
                    <a:pt x="3196" y="14105"/>
                    <a:pt x="3858" y="12735"/>
                    <a:pt x="4908" y="11480"/>
                  </a:cubicBezTo>
                  <a:close/>
                  <a:moveTo>
                    <a:pt x="15143" y="15145"/>
                  </a:moveTo>
                  <a:cubicBezTo>
                    <a:pt x="15393" y="15145"/>
                    <a:pt x="15644" y="15184"/>
                    <a:pt x="15864" y="15269"/>
                  </a:cubicBezTo>
                  <a:cubicBezTo>
                    <a:pt x="15544" y="15520"/>
                    <a:pt x="15225" y="15725"/>
                    <a:pt x="14997" y="15999"/>
                  </a:cubicBezTo>
                  <a:cubicBezTo>
                    <a:pt x="14837" y="16159"/>
                    <a:pt x="14814" y="16410"/>
                    <a:pt x="14723" y="16638"/>
                  </a:cubicBezTo>
                  <a:cubicBezTo>
                    <a:pt x="14765" y="16634"/>
                    <a:pt x="14807" y="16633"/>
                    <a:pt x="14850" y="16633"/>
                  </a:cubicBezTo>
                  <a:cubicBezTo>
                    <a:pt x="14935" y="16633"/>
                    <a:pt x="15020" y="16638"/>
                    <a:pt x="15102" y="16638"/>
                  </a:cubicBezTo>
                  <a:cubicBezTo>
                    <a:pt x="15225" y="16638"/>
                    <a:pt x="15339" y="16627"/>
                    <a:pt x="15430" y="16570"/>
                  </a:cubicBezTo>
                  <a:cubicBezTo>
                    <a:pt x="15796" y="16364"/>
                    <a:pt x="16115" y="16068"/>
                    <a:pt x="16435" y="15794"/>
                  </a:cubicBezTo>
                  <a:lnTo>
                    <a:pt x="16435" y="15794"/>
                  </a:lnTo>
                  <a:cubicBezTo>
                    <a:pt x="16754" y="16342"/>
                    <a:pt x="16594" y="16958"/>
                    <a:pt x="16069" y="17346"/>
                  </a:cubicBezTo>
                  <a:cubicBezTo>
                    <a:pt x="15855" y="17518"/>
                    <a:pt x="15503" y="17604"/>
                    <a:pt x="15142" y="17604"/>
                  </a:cubicBezTo>
                  <a:cubicBezTo>
                    <a:pt x="14735" y="17604"/>
                    <a:pt x="14315" y="17495"/>
                    <a:pt x="14061" y="17277"/>
                  </a:cubicBezTo>
                  <a:cubicBezTo>
                    <a:pt x="13650" y="16912"/>
                    <a:pt x="13536" y="16045"/>
                    <a:pt x="13833" y="15634"/>
                  </a:cubicBezTo>
                  <a:cubicBezTo>
                    <a:pt x="14037" y="15335"/>
                    <a:pt x="14588" y="15145"/>
                    <a:pt x="15143" y="15145"/>
                  </a:cubicBezTo>
                  <a:close/>
                  <a:moveTo>
                    <a:pt x="3881" y="16090"/>
                  </a:moveTo>
                  <a:lnTo>
                    <a:pt x="3881" y="16090"/>
                  </a:lnTo>
                  <a:cubicBezTo>
                    <a:pt x="4223" y="17186"/>
                    <a:pt x="3744" y="17916"/>
                    <a:pt x="2922" y="18533"/>
                  </a:cubicBezTo>
                  <a:cubicBezTo>
                    <a:pt x="2534" y="17323"/>
                    <a:pt x="2671" y="16958"/>
                    <a:pt x="3881" y="16090"/>
                  </a:cubicBezTo>
                  <a:close/>
                  <a:moveTo>
                    <a:pt x="4086" y="18533"/>
                  </a:moveTo>
                  <a:lnTo>
                    <a:pt x="4086" y="18533"/>
                  </a:lnTo>
                  <a:cubicBezTo>
                    <a:pt x="4634" y="19583"/>
                    <a:pt x="4588" y="19720"/>
                    <a:pt x="3470" y="20701"/>
                  </a:cubicBezTo>
                  <a:cubicBezTo>
                    <a:pt x="2899" y="19606"/>
                    <a:pt x="2945" y="19514"/>
                    <a:pt x="4086" y="18533"/>
                  </a:cubicBezTo>
                  <a:close/>
                  <a:moveTo>
                    <a:pt x="15188" y="9849"/>
                  </a:moveTo>
                  <a:cubicBezTo>
                    <a:pt x="16848" y="9849"/>
                    <a:pt x="18352" y="10538"/>
                    <a:pt x="19699" y="11868"/>
                  </a:cubicBezTo>
                  <a:cubicBezTo>
                    <a:pt x="18672" y="12781"/>
                    <a:pt x="17713" y="13648"/>
                    <a:pt x="16731" y="14493"/>
                  </a:cubicBezTo>
                  <a:cubicBezTo>
                    <a:pt x="16681" y="14543"/>
                    <a:pt x="16596" y="14562"/>
                    <a:pt x="16500" y="14562"/>
                  </a:cubicBezTo>
                  <a:cubicBezTo>
                    <a:pt x="16378" y="14562"/>
                    <a:pt x="16240" y="14531"/>
                    <a:pt x="16138" y="14493"/>
                  </a:cubicBezTo>
                  <a:cubicBezTo>
                    <a:pt x="15804" y="14372"/>
                    <a:pt x="15470" y="14316"/>
                    <a:pt x="15143" y="14316"/>
                  </a:cubicBezTo>
                  <a:cubicBezTo>
                    <a:pt x="14667" y="14316"/>
                    <a:pt x="14207" y="14436"/>
                    <a:pt x="13787" y="14652"/>
                  </a:cubicBezTo>
                  <a:cubicBezTo>
                    <a:pt x="12554" y="15269"/>
                    <a:pt x="12600" y="17255"/>
                    <a:pt x="13787" y="17985"/>
                  </a:cubicBezTo>
                  <a:cubicBezTo>
                    <a:pt x="14186" y="18236"/>
                    <a:pt x="14683" y="18362"/>
                    <a:pt x="15168" y="18362"/>
                  </a:cubicBezTo>
                  <a:cubicBezTo>
                    <a:pt x="15653" y="18362"/>
                    <a:pt x="16127" y="18236"/>
                    <a:pt x="16480" y="17985"/>
                  </a:cubicBezTo>
                  <a:cubicBezTo>
                    <a:pt x="17256" y="17414"/>
                    <a:pt x="17530" y="16570"/>
                    <a:pt x="17279" y="15543"/>
                  </a:cubicBezTo>
                  <a:cubicBezTo>
                    <a:pt x="17234" y="15360"/>
                    <a:pt x="17256" y="15086"/>
                    <a:pt x="17370" y="14972"/>
                  </a:cubicBezTo>
                  <a:cubicBezTo>
                    <a:pt x="18261" y="14127"/>
                    <a:pt x="19197" y="13329"/>
                    <a:pt x="20178" y="12438"/>
                  </a:cubicBezTo>
                  <a:cubicBezTo>
                    <a:pt x="21365" y="14516"/>
                    <a:pt x="21479" y="16547"/>
                    <a:pt x="20475" y="18578"/>
                  </a:cubicBezTo>
                  <a:cubicBezTo>
                    <a:pt x="19425" y="20701"/>
                    <a:pt x="17759" y="22185"/>
                    <a:pt x="15248" y="22436"/>
                  </a:cubicBezTo>
                  <a:cubicBezTo>
                    <a:pt x="15004" y="22460"/>
                    <a:pt x="14766" y="22472"/>
                    <a:pt x="14535" y="22472"/>
                  </a:cubicBezTo>
                  <a:cubicBezTo>
                    <a:pt x="11274" y="22472"/>
                    <a:pt x="9371" y="20137"/>
                    <a:pt x="8902" y="17643"/>
                  </a:cubicBezTo>
                  <a:cubicBezTo>
                    <a:pt x="8195" y="14036"/>
                    <a:pt x="10021" y="10978"/>
                    <a:pt x="13536" y="10065"/>
                  </a:cubicBezTo>
                  <a:cubicBezTo>
                    <a:pt x="14103" y="9920"/>
                    <a:pt x="14653" y="9849"/>
                    <a:pt x="15188" y="9849"/>
                  </a:cubicBezTo>
                  <a:close/>
                  <a:moveTo>
                    <a:pt x="4794" y="20541"/>
                  </a:moveTo>
                  <a:lnTo>
                    <a:pt x="4794" y="20541"/>
                  </a:lnTo>
                  <a:cubicBezTo>
                    <a:pt x="5479" y="21660"/>
                    <a:pt x="5479" y="21660"/>
                    <a:pt x="4588" y="22618"/>
                  </a:cubicBezTo>
                  <a:cubicBezTo>
                    <a:pt x="3675" y="21728"/>
                    <a:pt x="3698" y="21523"/>
                    <a:pt x="4794" y="20541"/>
                  </a:cubicBezTo>
                  <a:close/>
                  <a:moveTo>
                    <a:pt x="5798" y="22436"/>
                  </a:moveTo>
                  <a:cubicBezTo>
                    <a:pt x="6643" y="23143"/>
                    <a:pt x="6643" y="23349"/>
                    <a:pt x="5798" y="24056"/>
                  </a:cubicBezTo>
                  <a:cubicBezTo>
                    <a:pt x="4931" y="23372"/>
                    <a:pt x="4931" y="23280"/>
                    <a:pt x="5798" y="22436"/>
                  </a:cubicBezTo>
                  <a:close/>
                  <a:moveTo>
                    <a:pt x="7053" y="23828"/>
                  </a:moveTo>
                  <a:cubicBezTo>
                    <a:pt x="7419" y="24148"/>
                    <a:pt x="7738" y="24422"/>
                    <a:pt x="8103" y="24741"/>
                  </a:cubicBezTo>
                  <a:cubicBezTo>
                    <a:pt x="7921" y="24992"/>
                    <a:pt x="7784" y="25221"/>
                    <a:pt x="7578" y="25540"/>
                  </a:cubicBezTo>
                  <a:cubicBezTo>
                    <a:pt x="7145" y="25221"/>
                    <a:pt x="6802" y="24969"/>
                    <a:pt x="6392" y="24673"/>
                  </a:cubicBezTo>
                  <a:cubicBezTo>
                    <a:pt x="6620" y="24376"/>
                    <a:pt x="6825" y="24125"/>
                    <a:pt x="7053" y="23828"/>
                  </a:cubicBezTo>
                  <a:close/>
                  <a:moveTo>
                    <a:pt x="14833" y="6498"/>
                  </a:moveTo>
                  <a:cubicBezTo>
                    <a:pt x="17592" y="6498"/>
                    <a:pt x="20132" y="7504"/>
                    <a:pt x="22232" y="9517"/>
                  </a:cubicBezTo>
                  <a:cubicBezTo>
                    <a:pt x="21548" y="10133"/>
                    <a:pt x="20908" y="10727"/>
                    <a:pt x="20315" y="11274"/>
                  </a:cubicBezTo>
                  <a:cubicBezTo>
                    <a:pt x="19653" y="10818"/>
                    <a:pt x="19060" y="10339"/>
                    <a:pt x="18398" y="9973"/>
                  </a:cubicBezTo>
                  <a:cubicBezTo>
                    <a:pt x="17358" y="9397"/>
                    <a:pt x="16229" y="9130"/>
                    <a:pt x="15112" y="9130"/>
                  </a:cubicBezTo>
                  <a:cubicBezTo>
                    <a:pt x="12158" y="9130"/>
                    <a:pt x="9288" y="10997"/>
                    <a:pt x="8377" y="13945"/>
                  </a:cubicBezTo>
                  <a:cubicBezTo>
                    <a:pt x="7784" y="15885"/>
                    <a:pt x="7898" y="17734"/>
                    <a:pt x="8743" y="19560"/>
                  </a:cubicBezTo>
                  <a:cubicBezTo>
                    <a:pt x="9863" y="21922"/>
                    <a:pt x="12178" y="23249"/>
                    <a:pt x="14596" y="23249"/>
                  </a:cubicBezTo>
                  <a:cubicBezTo>
                    <a:pt x="15824" y="23249"/>
                    <a:pt x="17078" y="22907"/>
                    <a:pt x="18215" y="22185"/>
                  </a:cubicBezTo>
                  <a:cubicBezTo>
                    <a:pt x="21730" y="19948"/>
                    <a:pt x="22826" y="15954"/>
                    <a:pt x="20977" y="12301"/>
                  </a:cubicBezTo>
                  <a:cubicBezTo>
                    <a:pt x="20886" y="12142"/>
                    <a:pt x="20863" y="11845"/>
                    <a:pt x="20954" y="11731"/>
                  </a:cubicBezTo>
                  <a:cubicBezTo>
                    <a:pt x="21525" y="11160"/>
                    <a:pt x="22118" y="10635"/>
                    <a:pt x="22734" y="10087"/>
                  </a:cubicBezTo>
                  <a:cubicBezTo>
                    <a:pt x="23944" y="11343"/>
                    <a:pt x="24538" y="12781"/>
                    <a:pt x="24743" y="14424"/>
                  </a:cubicBezTo>
                  <a:cubicBezTo>
                    <a:pt x="25314" y="19423"/>
                    <a:pt x="22643" y="23098"/>
                    <a:pt x="18831" y="24833"/>
                  </a:cubicBezTo>
                  <a:cubicBezTo>
                    <a:pt x="17333" y="25511"/>
                    <a:pt x="15734" y="25854"/>
                    <a:pt x="14169" y="25854"/>
                  </a:cubicBezTo>
                  <a:cubicBezTo>
                    <a:pt x="9682" y="25854"/>
                    <a:pt x="5482" y="23031"/>
                    <a:pt x="4771" y="17209"/>
                  </a:cubicBezTo>
                  <a:cubicBezTo>
                    <a:pt x="4474" y="14767"/>
                    <a:pt x="4976" y="12438"/>
                    <a:pt x="6620" y="10544"/>
                  </a:cubicBezTo>
                  <a:cubicBezTo>
                    <a:pt x="8651" y="8193"/>
                    <a:pt x="11276" y="6618"/>
                    <a:pt x="14472" y="6504"/>
                  </a:cubicBezTo>
                  <a:cubicBezTo>
                    <a:pt x="14592" y="6500"/>
                    <a:pt x="14713" y="6498"/>
                    <a:pt x="14833" y="6498"/>
                  </a:cubicBezTo>
                  <a:close/>
                  <a:moveTo>
                    <a:pt x="8720" y="25175"/>
                  </a:moveTo>
                  <a:cubicBezTo>
                    <a:pt x="9108" y="25358"/>
                    <a:pt x="9496" y="25540"/>
                    <a:pt x="9929" y="25746"/>
                  </a:cubicBezTo>
                  <a:cubicBezTo>
                    <a:pt x="9741" y="26157"/>
                    <a:pt x="9614" y="26357"/>
                    <a:pt x="9381" y="26357"/>
                  </a:cubicBezTo>
                  <a:cubicBezTo>
                    <a:pt x="9163" y="26357"/>
                    <a:pt x="8851" y="26180"/>
                    <a:pt x="8309" y="25837"/>
                  </a:cubicBezTo>
                  <a:cubicBezTo>
                    <a:pt x="8423" y="25654"/>
                    <a:pt x="8537" y="25449"/>
                    <a:pt x="8720" y="25175"/>
                  </a:cubicBezTo>
                  <a:close/>
                  <a:moveTo>
                    <a:pt x="10841" y="26053"/>
                  </a:moveTo>
                  <a:cubicBezTo>
                    <a:pt x="10916" y="26053"/>
                    <a:pt x="11006" y="26078"/>
                    <a:pt x="11116" y="26134"/>
                  </a:cubicBezTo>
                  <a:cubicBezTo>
                    <a:pt x="11253" y="26202"/>
                    <a:pt x="11345" y="26362"/>
                    <a:pt x="11459" y="26499"/>
                  </a:cubicBezTo>
                  <a:cubicBezTo>
                    <a:pt x="11139" y="26567"/>
                    <a:pt x="10842" y="26636"/>
                    <a:pt x="10454" y="26704"/>
                  </a:cubicBezTo>
                  <a:cubicBezTo>
                    <a:pt x="10524" y="26306"/>
                    <a:pt x="10606" y="26053"/>
                    <a:pt x="10841" y="26053"/>
                  </a:cubicBezTo>
                  <a:close/>
                  <a:moveTo>
                    <a:pt x="28611" y="1"/>
                  </a:moveTo>
                  <a:cubicBezTo>
                    <a:pt x="28483" y="1"/>
                    <a:pt x="28275" y="91"/>
                    <a:pt x="28167" y="181"/>
                  </a:cubicBezTo>
                  <a:cubicBezTo>
                    <a:pt x="26523" y="1574"/>
                    <a:pt x="24880" y="2989"/>
                    <a:pt x="23282" y="4427"/>
                  </a:cubicBezTo>
                  <a:cubicBezTo>
                    <a:pt x="23031" y="4655"/>
                    <a:pt x="22871" y="5134"/>
                    <a:pt x="22849" y="5500"/>
                  </a:cubicBezTo>
                  <a:cubicBezTo>
                    <a:pt x="22803" y="6595"/>
                    <a:pt x="22849" y="7668"/>
                    <a:pt x="22849" y="8786"/>
                  </a:cubicBezTo>
                  <a:cubicBezTo>
                    <a:pt x="21639" y="8056"/>
                    <a:pt x="20635" y="7371"/>
                    <a:pt x="19562" y="6869"/>
                  </a:cubicBezTo>
                  <a:cubicBezTo>
                    <a:pt x="18786" y="6481"/>
                    <a:pt x="17850" y="6367"/>
                    <a:pt x="17028" y="6025"/>
                  </a:cubicBezTo>
                  <a:cubicBezTo>
                    <a:pt x="16265" y="5733"/>
                    <a:pt x="15476" y="5610"/>
                    <a:pt x="14692" y="5610"/>
                  </a:cubicBezTo>
                  <a:cubicBezTo>
                    <a:pt x="14188" y="5610"/>
                    <a:pt x="13685" y="5661"/>
                    <a:pt x="13193" y="5751"/>
                  </a:cubicBezTo>
                  <a:cubicBezTo>
                    <a:pt x="9770" y="6435"/>
                    <a:pt x="6871" y="8170"/>
                    <a:pt x="4588" y="10727"/>
                  </a:cubicBezTo>
                  <a:cubicBezTo>
                    <a:pt x="0" y="15794"/>
                    <a:pt x="1667" y="23577"/>
                    <a:pt x="8263" y="26704"/>
                  </a:cubicBezTo>
                  <a:cubicBezTo>
                    <a:pt x="9500" y="27296"/>
                    <a:pt x="10783" y="27494"/>
                    <a:pt x="12080" y="27494"/>
                  </a:cubicBezTo>
                  <a:cubicBezTo>
                    <a:pt x="13033" y="27494"/>
                    <a:pt x="13994" y="27387"/>
                    <a:pt x="14951" y="27252"/>
                  </a:cubicBezTo>
                  <a:cubicBezTo>
                    <a:pt x="17348" y="26887"/>
                    <a:pt x="19311" y="25700"/>
                    <a:pt x="21182" y="24285"/>
                  </a:cubicBezTo>
                  <a:cubicBezTo>
                    <a:pt x="25976" y="20701"/>
                    <a:pt x="26980" y="14607"/>
                    <a:pt x="23510" y="9791"/>
                  </a:cubicBezTo>
                  <a:cubicBezTo>
                    <a:pt x="23465" y="9722"/>
                    <a:pt x="23442" y="9631"/>
                    <a:pt x="23374" y="9471"/>
                  </a:cubicBezTo>
                  <a:cubicBezTo>
                    <a:pt x="23739" y="9471"/>
                    <a:pt x="24013" y="9471"/>
                    <a:pt x="24287" y="9494"/>
                  </a:cubicBezTo>
                  <a:cubicBezTo>
                    <a:pt x="25131" y="9517"/>
                    <a:pt x="25953" y="9562"/>
                    <a:pt x="26775" y="9562"/>
                  </a:cubicBezTo>
                  <a:cubicBezTo>
                    <a:pt x="27026" y="9562"/>
                    <a:pt x="27345" y="9494"/>
                    <a:pt x="27505" y="9334"/>
                  </a:cubicBezTo>
                  <a:cubicBezTo>
                    <a:pt x="29011" y="7805"/>
                    <a:pt x="30472" y="6276"/>
                    <a:pt x="31956" y="4746"/>
                  </a:cubicBezTo>
                  <a:cubicBezTo>
                    <a:pt x="32275" y="4404"/>
                    <a:pt x="32435" y="4062"/>
                    <a:pt x="32161" y="3582"/>
                  </a:cubicBezTo>
                  <a:cubicBezTo>
                    <a:pt x="32000" y="3296"/>
                    <a:pt x="31811" y="3227"/>
                    <a:pt x="31613" y="3227"/>
                  </a:cubicBezTo>
                  <a:cubicBezTo>
                    <a:pt x="31448" y="3227"/>
                    <a:pt x="31277" y="3275"/>
                    <a:pt x="31111" y="3285"/>
                  </a:cubicBezTo>
                  <a:cubicBezTo>
                    <a:pt x="30404" y="3354"/>
                    <a:pt x="29696" y="3468"/>
                    <a:pt x="28966" y="3559"/>
                  </a:cubicBezTo>
                  <a:cubicBezTo>
                    <a:pt x="28966" y="2487"/>
                    <a:pt x="28966" y="1528"/>
                    <a:pt x="28943" y="569"/>
                  </a:cubicBezTo>
                  <a:cubicBezTo>
                    <a:pt x="28943" y="387"/>
                    <a:pt x="28829" y="136"/>
                    <a:pt x="28692" y="21"/>
                  </a:cubicBezTo>
                  <a:cubicBezTo>
                    <a:pt x="28673" y="7"/>
                    <a:pt x="28645" y="1"/>
                    <a:pt x="286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6"/>
            <p:cNvSpPr/>
            <p:nvPr/>
          </p:nvSpPr>
          <p:spPr>
            <a:xfrm>
              <a:off x="2314516" y="2639996"/>
              <a:ext cx="23721" cy="39475"/>
            </a:xfrm>
            <a:custGeom>
              <a:rect b="b" l="l" r="r" t="t"/>
              <a:pathLst>
                <a:path extrusionOk="0" h="2205" w="1325">
                  <a:moveTo>
                    <a:pt x="1073" y="1"/>
                  </a:moveTo>
                  <a:cubicBezTo>
                    <a:pt x="891" y="92"/>
                    <a:pt x="754" y="115"/>
                    <a:pt x="708" y="184"/>
                  </a:cubicBezTo>
                  <a:cubicBezTo>
                    <a:pt x="457" y="754"/>
                    <a:pt x="229" y="1302"/>
                    <a:pt x="46" y="1873"/>
                  </a:cubicBezTo>
                  <a:cubicBezTo>
                    <a:pt x="1" y="1964"/>
                    <a:pt x="160" y="2169"/>
                    <a:pt x="274" y="2192"/>
                  </a:cubicBezTo>
                  <a:cubicBezTo>
                    <a:pt x="295" y="2201"/>
                    <a:pt x="320" y="2204"/>
                    <a:pt x="347" y="2204"/>
                  </a:cubicBezTo>
                  <a:cubicBezTo>
                    <a:pt x="466" y="2204"/>
                    <a:pt x="625" y="2130"/>
                    <a:pt x="662" y="2055"/>
                  </a:cubicBezTo>
                  <a:cubicBezTo>
                    <a:pt x="891" y="1553"/>
                    <a:pt x="1119" y="1028"/>
                    <a:pt x="1279" y="480"/>
                  </a:cubicBezTo>
                  <a:cubicBezTo>
                    <a:pt x="1324" y="366"/>
                    <a:pt x="1165" y="184"/>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6"/>
            <p:cNvSpPr/>
            <p:nvPr/>
          </p:nvSpPr>
          <p:spPr>
            <a:xfrm>
              <a:off x="2586258" y="2790431"/>
              <a:ext cx="32296" cy="31437"/>
            </a:xfrm>
            <a:custGeom>
              <a:rect b="b" l="l" r="r" t="t"/>
              <a:pathLst>
                <a:path extrusionOk="0" h="1756" w="1804">
                  <a:moveTo>
                    <a:pt x="1407" y="0"/>
                  </a:moveTo>
                  <a:cubicBezTo>
                    <a:pt x="1339" y="0"/>
                    <a:pt x="1274" y="12"/>
                    <a:pt x="1233" y="43"/>
                  </a:cubicBezTo>
                  <a:cubicBezTo>
                    <a:pt x="845" y="363"/>
                    <a:pt x="457" y="705"/>
                    <a:pt x="92" y="1048"/>
                  </a:cubicBezTo>
                  <a:cubicBezTo>
                    <a:pt x="23" y="1139"/>
                    <a:pt x="0" y="1344"/>
                    <a:pt x="46" y="1481"/>
                  </a:cubicBezTo>
                  <a:cubicBezTo>
                    <a:pt x="69" y="1573"/>
                    <a:pt x="229" y="1618"/>
                    <a:pt x="434" y="1755"/>
                  </a:cubicBezTo>
                  <a:cubicBezTo>
                    <a:pt x="891" y="1276"/>
                    <a:pt x="1347" y="842"/>
                    <a:pt x="1758" y="386"/>
                  </a:cubicBezTo>
                  <a:cubicBezTo>
                    <a:pt x="1804" y="317"/>
                    <a:pt x="1735" y="89"/>
                    <a:pt x="1644" y="43"/>
                  </a:cubicBezTo>
                  <a:cubicBezTo>
                    <a:pt x="1581" y="18"/>
                    <a:pt x="1491" y="0"/>
                    <a:pt x="14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6"/>
            <p:cNvSpPr/>
            <p:nvPr/>
          </p:nvSpPr>
          <p:spPr>
            <a:xfrm>
              <a:off x="2538852" y="2827793"/>
              <a:ext cx="35984" cy="23900"/>
            </a:xfrm>
            <a:custGeom>
              <a:rect b="b" l="l" r="r" t="t"/>
              <a:pathLst>
                <a:path extrusionOk="0" h="1335" w="2010">
                  <a:moveTo>
                    <a:pt x="1556" y="0"/>
                  </a:moveTo>
                  <a:cubicBezTo>
                    <a:pt x="1530" y="0"/>
                    <a:pt x="1506" y="3"/>
                    <a:pt x="1484" y="11"/>
                  </a:cubicBezTo>
                  <a:cubicBezTo>
                    <a:pt x="1051" y="170"/>
                    <a:pt x="617" y="376"/>
                    <a:pt x="206" y="604"/>
                  </a:cubicBezTo>
                  <a:cubicBezTo>
                    <a:pt x="115" y="673"/>
                    <a:pt x="1" y="901"/>
                    <a:pt x="46" y="1015"/>
                  </a:cubicBezTo>
                  <a:cubicBezTo>
                    <a:pt x="69" y="1129"/>
                    <a:pt x="275" y="1220"/>
                    <a:pt x="434" y="1334"/>
                  </a:cubicBezTo>
                  <a:cubicBezTo>
                    <a:pt x="914" y="1083"/>
                    <a:pt x="1370" y="901"/>
                    <a:pt x="1781" y="627"/>
                  </a:cubicBezTo>
                  <a:cubicBezTo>
                    <a:pt x="1895" y="558"/>
                    <a:pt x="1941" y="307"/>
                    <a:pt x="2009" y="125"/>
                  </a:cubicBezTo>
                  <a:cubicBezTo>
                    <a:pt x="1856" y="86"/>
                    <a:pt x="1687" y="0"/>
                    <a:pt x="15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6"/>
            <p:cNvSpPr/>
            <p:nvPr/>
          </p:nvSpPr>
          <p:spPr>
            <a:xfrm>
              <a:off x="2312475" y="2698036"/>
              <a:ext cx="17992" cy="34337"/>
            </a:xfrm>
            <a:custGeom>
              <a:rect b="b" l="l" r="r" t="t"/>
              <a:pathLst>
                <a:path extrusionOk="0" h="1918" w="1005">
                  <a:moveTo>
                    <a:pt x="366" y="0"/>
                  </a:moveTo>
                  <a:cubicBezTo>
                    <a:pt x="229" y="160"/>
                    <a:pt x="115" y="320"/>
                    <a:pt x="0" y="457"/>
                  </a:cubicBezTo>
                  <a:cubicBezTo>
                    <a:pt x="115" y="913"/>
                    <a:pt x="183" y="1256"/>
                    <a:pt x="320" y="1575"/>
                  </a:cubicBezTo>
                  <a:cubicBezTo>
                    <a:pt x="388" y="1735"/>
                    <a:pt x="640" y="1803"/>
                    <a:pt x="822" y="1917"/>
                  </a:cubicBezTo>
                  <a:cubicBezTo>
                    <a:pt x="891" y="1735"/>
                    <a:pt x="1005" y="1529"/>
                    <a:pt x="1005" y="1370"/>
                  </a:cubicBezTo>
                  <a:cubicBezTo>
                    <a:pt x="982" y="1050"/>
                    <a:pt x="891" y="753"/>
                    <a:pt x="776" y="479"/>
                  </a:cubicBezTo>
                  <a:cubicBezTo>
                    <a:pt x="708" y="297"/>
                    <a:pt x="503" y="160"/>
                    <a:pt x="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 name="Google Shape;1617;p46"/>
          <p:cNvGrpSpPr/>
          <p:nvPr/>
        </p:nvGrpSpPr>
        <p:grpSpPr>
          <a:xfrm>
            <a:off x="5208374" y="1819510"/>
            <a:ext cx="1974520" cy="870901"/>
            <a:chOff x="4361756" y="1563572"/>
            <a:chExt cx="1721164" cy="832681"/>
          </a:xfrm>
        </p:grpSpPr>
        <p:sp>
          <p:nvSpPr>
            <p:cNvPr id="1618" name="Google Shape;1618;p46"/>
            <p:cNvSpPr/>
            <p:nvPr/>
          </p:nvSpPr>
          <p:spPr>
            <a:xfrm>
              <a:off x="5204749" y="2374950"/>
              <a:ext cx="160209" cy="16900"/>
            </a:xfrm>
            <a:custGeom>
              <a:rect b="b" l="l" r="r" t="t"/>
              <a:pathLst>
                <a:path extrusionOk="0" h="944" w="8949">
                  <a:moveTo>
                    <a:pt x="8321" y="0"/>
                  </a:moveTo>
                  <a:cubicBezTo>
                    <a:pt x="8230" y="0"/>
                    <a:pt x="8137" y="15"/>
                    <a:pt x="8058" y="15"/>
                  </a:cubicBezTo>
                  <a:cubicBezTo>
                    <a:pt x="5844" y="61"/>
                    <a:pt x="3653" y="129"/>
                    <a:pt x="1462" y="175"/>
                  </a:cubicBezTo>
                  <a:cubicBezTo>
                    <a:pt x="1291" y="175"/>
                    <a:pt x="1119" y="169"/>
                    <a:pt x="951" y="169"/>
                  </a:cubicBezTo>
                  <a:cubicBezTo>
                    <a:pt x="783" y="169"/>
                    <a:pt x="617" y="175"/>
                    <a:pt x="457" y="198"/>
                  </a:cubicBezTo>
                  <a:cubicBezTo>
                    <a:pt x="298" y="221"/>
                    <a:pt x="161" y="403"/>
                    <a:pt x="1" y="495"/>
                  </a:cubicBezTo>
                  <a:cubicBezTo>
                    <a:pt x="138" y="631"/>
                    <a:pt x="252" y="837"/>
                    <a:pt x="435" y="905"/>
                  </a:cubicBezTo>
                  <a:cubicBezTo>
                    <a:pt x="493" y="935"/>
                    <a:pt x="565" y="943"/>
                    <a:pt x="641" y="943"/>
                  </a:cubicBezTo>
                  <a:cubicBezTo>
                    <a:pt x="743" y="943"/>
                    <a:pt x="855" y="928"/>
                    <a:pt x="960" y="928"/>
                  </a:cubicBezTo>
                  <a:lnTo>
                    <a:pt x="4383" y="928"/>
                  </a:lnTo>
                  <a:lnTo>
                    <a:pt x="4383" y="791"/>
                  </a:lnTo>
                  <a:cubicBezTo>
                    <a:pt x="5083" y="791"/>
                    <a:pt x="5773" y="801"/>
                    <a:pt x="6460" y="801"/>
                  </a:cubicBezTo>
                  <a:cubicBezTo>
                    <a:pt x="6803" y="801"/>
                    <a:pt x="7145" y="799"/>
                    <a:pt x="7488" y="791"/>
                  </a:cubicBezTo>
                  <a:cubicBezTo>
                    <a:pt x="7853" y="791"/>
                    <a:pt x="8218" y="791"/>
                    <a:pt x="8560" y="723"/>
                  </a:cubicBezTo>
                  <a:cubicBezTo>
                    <a:pt x="8697" y="700"/>
                    <a:pt x="8812" y="495"/>
                    <a:pt x="8948" y="358"/>
                  </a:cubicBezTo>
                  <a:cubicBezTo>
                    <a:pt x="8812" y="243"/>
                    <a:pt x="8675" y="107"/>
                    <a:pt x="8515" y="38"/>
                  </a:cubicBezTo>
                  <a:cubicBezTo>
                    <a:pt x="8456" y="9"/>
                    <a:pt x="8389" y="0"/>
                    <a:pt x="83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9" name="Google Shape;1619;p46"/>
            <p:cNvGrpSpPr/>
            <p:nvPr/>
          </p:nvGrpSpPr>
          <p:grpSpPr>
            <a:xfrm>
              <a:off x="4361756" y="1563572"/>
              <a:ext cx="1721164" cy="832681"/>
              <a:chOff x="4361756" y="1563572"/>
              <a:chExt cx="1721164" cy="832681"/>
            </a:xfrm>
          </p:grpSpPr>
          <p:sp>
            <p:nvSpPr>
              <p:cNvPr id="1620" name="Google Shape;1620;p46"/>
              <p:cNvSpPr/>
              <p:nvPr/>
            </p:nvSpPr>
            <p:spPr>
              <a:xfrm>
                <a:off x="4721346" y="1710409"/>
                <a:ext cx="1216099" cy="664917"/>
              </a:xfrm>
              <a:custGeom>
                <a:rect b="b" l="l" r="r" t="t"/>
                <a:pathLst>
                  <a:path extrusionOk="0" h="37141" w="67929">
                    <a:moveTo>
                      <a:pt x="45941" y="0"/>
                    </a:moveTo>
                    <a:cubicBezTo>
                      <a:pt x="43475" y="0"/>
                      <a:pt x="41009" y="75"/>
                      <a:pt x="38553" y="181"/>
                    </a:cubicBezTo>
                    <a:cubicBezTo>
                      <a:pt x="35311" y="318"/>
                      <a:pt x="32047" y="523"/>
                      <a:pt x="28806" y="660"/>
                    </a:cubicBezTo>
                    <a:cubicBezTo>
                      <a:pt x="25519" y="797"/>
                      <a:pt x="22232" y="843"/>
                      <a:pt x="18946" y="934"/>
                    </a:cubicBezTo>
                    <a:cubicBezTo>
                      <a:pt x="15613" y="1003"/>
                      <a:pt x="12281" y="1140"/>
                      <a:pt x="8948" y="1505"/>
                    </a:cubicBezTo>
                    <a:cubicBezTo>
                      <a:pt x="7419" y="1665"/>
                      <a:pt x="5867" y="1847"/>
                      <a:pt x="4360" y="2190"/>
                    </a:cubicBezTo>
                    <a:cubicBezTo>
                      <a:pt x="3082" y="2464"/>
                      <a:pt x="1804" y="2966"/>
                      <a:pt x="982" y="3993"/>
                    </a:cubicBezTo>
                    <a:cubicBezTo>
                      <a:pt x="275" y="4883"/>
                      <a:pt x="1" y="6024"/>
                      <a:pt x="434" y="7074"/>
                    </a:cubicBezTo>
                    <a:cubicBezTo>
                      <a:pt x="160" y="12918"/>
                      <a:pt x="343" y="18784"/>
                      <a:pt x="1028" y="24581"/>
                    </a:cubicBezTo>
                    <a:cubicBezTo>
                      <a:pt x="1210" y="26156"/>
                      <a:pt x="1416" y="27708"/>
                      <a:pt x="1667" y="29260"/>
                    </a:cubicBezTo>
                    <a:cubicBezTo>
                      <a:pt x="1872" y="30493"/>
                      <a:pt x="2146" y="31703"/>
                      <a:pt x="2671" y="32821"/>
                    </a:cubicBezTo>
                    <a:cubicBezTo>
                      <a:pt x="3219" y="33940"/>
                      <a:pt x="4109" y="34853"/>
                      <a:pt x="5250" y="35378"/>
                    </a:cubicBezTo>
                    <a:cubicBezTo>
                      <a:pt x="6460" y="35948"/>
                      <a:pt x="7807" y="36131"/>
                      <a:pt x="9131" y="36268"/>
                    </a:cubicBezTo>
                    <a:cubicBezTo>
                      <a:pt x="15269" y="36880"/>
                      <a:pt x="21447" y="37140"/>
                      <a:pt x="27609" y="37140"/>
                    </a:cubicBezTo>
                    <a:cubicBezTo>
                      <a:pt x="28115" y="37140"/>
                      <a:pt x="28620" y="37139"/>
                      <a:pt x="29126" y="37135"/>
                    </a:cubicBezTo>
                    <a:cubicBezTo>
                      <a:pt x="35859" y="37090"/>
                      <a:pt x="42570" y="36724"/>
                      <a:pt x="49280" y="36108"/>
                    </a:cubicBezTo>
                    <a:cubicBezTo>
                      <a:pt x="50947" y="35948"/>
                      <a:pt x="52590" y="35789"/>
                      <a:pt x="54256" y="35606"/>
                    </a:cubicBezTo>
                    <a:cubicBezTo>
                      <a:pt x="55808" y="35423"/>
                      <a:pt x="57452" y="35355"/>
                      <a:pt x="58936" y="34898"/>
                    </a:cubicBezTo>
                    <a:cubicBezTo>
                      <a:pt x="61606" y="34099"/>
                      <a:pt x="62907" y="31726"/>
                      <a:pt x="63820" y="29352"/>
                    </a:cubicBezTo>
                    <a:cubicBezTo>
                      <a:pt x="64984" y="26453"/>
                      <a:pt x="65715" y="23394"/>
                      <a:pt x="66308" y="20336"/>
                    </a:cubicBezTo>
                    <a:cubicBezTo>
                      <a:pt x="66947" y="17186"/>
                      <a:pt x="67495" y="14013"/>
                      <a:pt x="67723" y="10795"/>
                    </a:cubicBezTo>
                    <a:cubicBezTo>
                      <a:pt x="67837" y="9311"/>
                      <a:pt x="67929" y="7782"/>
                      <a:pt x="67769" y="6275"/>
                    </a:cubicBezTo>
                    <a:cubicBezTo>
                      <a:pt x="67632" y="5089"/>
                      <a:pt x="67267" y="3879"/>
                      <a:pt x="66285" y="3080"/>
                    </a:cubicBezTo>
                    <a:cubicBezTo>
                      <a:pt x="65213" y="2235"/>
                      <a:pt x="63752" y="1984"/>
                      <a:pt x="62451" y="1665"/>
                    </a:cubicBezTo>
                    <a:cubicBezTo>
                      <a:pt x="60876" y="1277"/>
                      <a:pt x="59278" y="980"/>
                      <a:pt x="57680" y="752"/>
                    </a:cubicBezTo>
                    <a:cubicBezTo>
                      <a:pt x="53796" y="191"/>
                      <a:pt x="49869" y="0"/>
                      <a:pt x="459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6"/>
              <p:cNvSpPr/>
              <p:nvPr/>
            </p:nvSpPr>
            <p:spPr>
              <a:xfrm>
                <a:off x="4750366" y="1642272"/>
                <a:ext cx="1243884" cy="709261"/>
              </a:xfrm>
              <a:custGeom>
                <a:rect b="b" l="l" r="r" t="t"/>
                <a:pathLst>
                  <a:path extrusionOk="0" h="39618" w="69481">
                    <a:moveTo>
                      <a:pt x="32646" y="0"/>
                    </a:moveTo>
                    <a:cubicBezTo>
                      <a:pt x="30066" y="0"/>
                      <a:pt x="27473" y="144"/>
                      <a:pt x="24880" y="221"/>
                    </a:cubicBezTo>
                    <a:cubicBezTo>
                      <a:pt x="19950" y="335"/>
                      <a:pt x="15042" y="769"/>
                      <a:pt x="10180" y="1431"/>
                    </a:cubicBezTo>
                    <a:cubicBezTo>
                      <a:pt x="9929" y="1476"/>
                      <a:pt x="9701" y="1750"/>
                      <a:pt x="9473" y="1910"/>
                    </a:cubicBezTo>
                    <a:cubicBezTo>
                      <a:pt x="9709" y="1996"/>
                      <a:pt x="9966" y="2163"/>
                      <a:pt x="10205" y="2163"/>
                    </a:cubicBezTo>
                    <a:cubicBezTo>
                      <a:pt x="10220" y="2163"/>
                      <a:pt x="10234" y="2162"/>
                      <a:pt x="10249" y="2161"/>
                    </a:cubicBezTo>
                    <a:cubicBezTo>
                      <a:pt x="11778" y="2024"/>
                      <a:pt x="13330" y="1842"/>
                      <a:pt x="14859" y="1636"/>
                    </a:cubicBezTo>
                    <a:cubicBezTo>
                      <a:pt x="20086" y="997"/>
                      <a:pt x="25359" y="792"/>
                      <a:pt x="30609" y="792"/>
                    </a:cubicBezTo>
                    <a:cubicBezTo>
                      <a:pt x="37114" y="814"/>
                      <a:pt x="46609" y="1043"/>
                      <a:pt x="53115" y="1339"/>
                    </a:cubicBezTo>
                    <a:cubicBezTo>
                      <a:pt x="56128" y="1476"/>
                      <a:pt x="59141" y="1933"/>
                      <a:pt x="62154" y="2367"/>
                    </a:cubicBezTo>
                    <a:cubicBezTo>
                      <a:pt x="63957" y="2618"/>
                      <a:pt x="65714" y="3074"/>
                      <a:pt x="67221" y="4170"/>
                    </a:cubicBezTo>
                    <a:cubicBezTo>
                      <a:pt x="68020" y="4740"/>
                      <a:pt x="68522" y="5448"/>
                      <a:pt x="68545" y="6429"/>
                    </a:cubicBezTo>
                    <a:cubicBezTo>
                      <a:pt x="68545" y="7822"/>
                      <a:pt x="68682" y="9237"/>
                      <a:pt x="68453" y="10606"/>
                    </a:cubicBezTo>
                    <a:cubicBezTo>
                      <a:pt x="67791" y="14898"/>
                      <a:pt x="65920" y="20901"/>
                      <a:pt x="64596" y="25032"/>
                    </a:cubicBezTo>
                    <a:cubicBezTo>
                      <a:pt x="63614" y="28113"/>
                      <a:pt x="62633" y="31172"/>
                      <a:pt x="61172" y="34071"/>
                    </a:cubicBezTo>
                    <a:cubicBezTo>
                      <a:pt x="60852" y="34710"/>
                      <a:pt x="60579" y="35349"/>
                      <a:pt x="60213" y="35965"/>
                    </a:cubicBezTo>
                    <a:cubicBezTo>
                      <a:pt x="59734" y="36787"/>
                      <a:pt x="59004" y="37289"/>
                      <a:pt x="57999" y="37403"/>
                    </a:cubicBezTo>
                    <a:cubicBezTo>
                      <a:pt x="57200" y="37495"/>
                      <a:pt x="56402" y="37586"/>
                      <a:pt x="55603" y="37677"/>
                    </a:cubicBezTo>
                    <a:cubicBezTo>
                      <a:pt x="51015" y="38271"/>
                      <a:pt x="43414" y="38567"/>
                      <a:pt x="38780" y="38682"/>
                    </a:cubicBezTo>
                    <a:cubicBezTo>
                      <a:pt x="35312" y="38776"/>
                      <a:pt x="31844" y="38819"/>
                      <a:pt x="28375" y="38819"/>
                    </a:cubicBezTo>
                    <a:cubicBezTo>
                      <a:pt x="21755" y="38819"/>
                      <a:pt x="15134" y="38662"/>
                      <a:pt x="8514" y="38408"/>
                    </a:cubicBezTo>
                    <a:cubicBezTo>
                      <a:pt x="6779" y="38339"/>
                      <a:pt x="5045" y="38020"/>
                      <a:pt x="3310" y="37768"/>
                    </a:cubicBezTo>
                    <a:cubicBezTo>
                      <a:pt x="2967" y="37723"/>
                      <a:pt x="2534" y="37472"/>
                      <a:pt x="2397" y="37198"/>
                    </a:cubicBezTo>
                    <a:cubicBezTo>
                      <a:pt x="1803" y="36079"/>
                      <a:pt x="1301" y="34915"/>
                      <a:pt x="776" y="33774"/>
                    </a:cubicBezTo>
                    <a:cubicBezTo>
                      <a:pt x="708" y="33637"/>
                      <a:pt x="548" y="33523"/>
                      <a:pt x="457" y="33409"/>
                    </a:cubicBezTo>
                    <a:cubicBezTo>
                      <a:pt x="320" y="33546"/>
                      <a:pt x="92" y="33637"/>
                      <a:pt x="69" y="33774"/>
                    </a:cubicBezTo>
                    <a:cubicBezTo>
                      <a:pt x="0" y="33980"/>
                      <a:pt x="23" y="34231"/>
                      <a:pt x="114" y="34413"/>
                    </a:cubicBezTo>
                    <a:cubicBezTo>
                      <a:pt x="639" y="35486"/>
                      <a:pt x="1141" y="36559"/>
                      <a:pt x="1735" y="37586"/>
                    </a:cubicBezTo>
                    <a:cubicBezTo>
                      <a:pt x="1940" y="37928"/>
                      <a:pt x="2351" y="38271"/>
                      <a:pt x="2739" y="38408"/>
                    </a:cubicBezTo>
                    <a:cubicBezTo>
                      <a:pt x="3652" y="38659"/>
                      <a:pt x="4588" y="38910"/>
                      <a:pt x="5501" y="38955"/>
                    </a:cubicBezTo>
                    <a:cubicBezTo>
                      <a:pt x="10568" y="39161"/>
                      <a:pt x="15613" y="39366"/>
                      <a:pt x="20680" y="39480"/>
                    </a:cubicBezTo>
                    <a:cubicBezTo>
                      <a:pt x="22113" y="39517"/>
                      <a:pt x="23550" y="39528"/>
                      <a:pt x="24988" y="39528"/>
                    </a:cubicBezTo>
                    <a:cubicBezTo>
                      <a:pt x="27145" y="39528"/>
                      <a:pt x="29303" y="39503"/>
                      <a:pt x="31453" y="39503"/>
                    </a:cubicBezTo>
                    <a:cubicBezTo>
                      <a:pt x="31453" y="39549"/>
                      <a:pt x="31476" y="39572"/>
                      <a:pt x="31476" y="39617"/>
                    </a:cubicBezTo>
                    <a:cubicBezTo>
                      <a:pt x="36087" y="39435"/>
                      <a:pt x="40721" y="39343"/>
                      <a:pt x="45354" y="39092"/>
                    </a:cubicBezTo>
                    <a:cubicBezTo>
                      <a:pt x="48299" y="38933"/>
                      <a:pt x="54210" y="38545"/>
                      <a:pt x="57178" y="38293"/>
                    </a:cubicBezTo>
                    <a:cubicBezTo>
                      <a:pt x="58981" y="38134"/>
                      <a:pt x="60442" y="37495"/>
                      <a:pt x="61195" y="35783"/>
                    </a:cubicBezTo>
                    <a:cubicBezTo>
                      <a:pt x="62131" y="33751"/>
                      <a:pt x="63112" y="31720"/>
                      <a:pt x="63865" y="29620"/>
                    </a:cubicBezTo>
                    <a:cubicBezTo>
                      <a:pt x="65395" y="25420"/>
                      <a:pt x="67358" y="19349"/>
                      <a:pt x="68385" y="15012"/>
                    </a:cubicBezTo>
                    <a:cubicBezTo>
                      <a:pt x="69047" y="12318"/>
                      <a:pt x="69480" y="9602"/>
                      <a:pt x="69366" y="6817"/>
                    </a:cubicBezTo>
                    <a:cubicBezTo>
                      <a:pt x="69298" y="5402"/>
                      <a:pt x="68819" y="4170"/>
                      <a:pt x="67472" y="3485"/>
                    </a:cubicBezTo>
                    <a:cubicBezTo>
                      <a:pt x="66445" y="2937"/>
                      <a:pt x="65372" y="2412"/>
                      <a:pt x="64231" y="2070"/>
                    </a:cubicBezTo>
                    <a:cubicBezTo>
                      <a:pt x="60944" y="1134"/>
                      <a:pt x="57520" y="837"/>
                      <a:pt x="54119" y="655"/>
                    </a:cubicBezTo>
                    <a:cubicBezTo>
                      <a:pt x="48413" y="358"/>
                      <a:pt x="39739" y="130"/>
                      <a:pt x="34033" y="16"/>
                    </a:cubicBezTo>
                    <a:cubicBezTo>
                      <a:pt x="33571" y="5"/>
                      <a:pt x="33108" y="0"/>
                      <a:pt x="326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6"/>
              <p:cNvSpPr/>
              <p:nvPr/>
            </p:nvSpPr>
            <p:spPr>
              <a:xfrm>
                <a:off x="4988183" y="2380123"/>
                <a:ext cx="184306" cy="16130"/>
              </a:xfrm>
              <a:custGeom>
                <a:rect b="b" l="l" r="r" t="t"/>
                <a:pathLst>
                  <a:path extrusionOk="0" h="901" w="10295">
                    <a:moveTo>
                      <a:pt x="9633" y="0"/>
                    </a:moveTo>
                    <a:cubicBezTo>
                      <a:pt x="6551" y="0"/>
                      <a:pt x="3493" y="23"/>
                      <a:pt x="411" y="46"/>
                    </a:cubicBezTo>
                    <a:cubicBezTo>
                      <a:pt x="274" y="46"/>
                      <a:pt x="137" y="206"/>
                      <a:pt x="1" y="297"/>
                    </a:cubicBezTo>
                    <a:cubicBezTo>
                      <a:pt x="115" y="457"/>
                      <a:pt x="183" y="708"/>
                      <a:pt x="320" y="731"/>
                    </a:cubicBezTo>
                    <a:cubicBezTo>
                      <a:pt x="708" y="845"/>
                      <a:pt x="1119" y="890"/>
                      <a:pt x="1530" y="890"/>
                    </a:cubicBezTo>
                    <a:cubicBezTo>
                      <a:pt x="1956" y="898"/>
                      <a:pt x="2382" y="900"/>
                      <a:pt x="2808" y="900"/>
                    </a:cubicBezTo>
                    <a:cubicBezTo>
                      <a:pt x="3660" y="900"/>
                      <a:pt x="4512" y="890"/>
                      <a:pt x="5364" y="890"/>
                    </a:cubicBezTo>
                    <a:lnTo>
                      <a:pt x="5364" y="753"/>
                    </a:lnTo>
                    <a:cubicBezTo>
                      <a:pt x="6072" y="753"/>
                      <a:pt x="6780" y="759"/>
                      <a:pt x="7487" y="759"/>
                    </a:cubicBezTo>
                    <a:cubicBezTo>
                      <a:pt x="8195" y="759"/>
                      <a:pt x="8902" y="753"/>
                      <a:pt x="9610" y="731"/>
                    </a:cubicBezTo>
                    <a:cubicBezTo>
                      <a:pt x="9838" y="731"/>
                      <a:pt x="10066" y="502"/>
                      <a:pt x="10295" y="365"/>
                    </a:cubicBezTo>
                    <a:cubicBezTo>
                      <a:pt x="10066" y="251"/>
                      <a:pt x="9861" y="0"/>
                      <a:pt x="96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6"/>
              <p:cNvSpPr/>
              <p:nvPr/>
            </p:nvSpPr>
            <p:spPr>
              <a:xfrm>
                <a:off x="6004042" y="1756132"/>
                <a:ext cx="40460" cy="165527"/>
              </a:xfrm>
              <a:custGeom>
                <a:rect b="b" l="l" r="r" t="t"/>
                <a:pathLst>
                  <a:path extrusionOk="0" h="9246" w="2260">
                    <a:moveTo>
                      <a:pt x="1644" y="1"/>
                    </a:moveTo>
                    <a:cubicBezTo>
                      <a:pt x="1530" y="206"/>
                      <a:pt x="1370" y="412"/>
                      <a:pt x="1347" y="640"/>
                    </a:cubicBezTo>
                    <a:cubicBezTo>
                      <a:pt x="1233" y="1644"/>
                      <a:pt x="1233" y="2671"/>
                      <a:pt x="1073" y="3676"/>
                    </a:cubicBezTo>
                    <a:cubicBezTo>
                      <a:pt x="776" y="5319"/>
                      <a:pt x="365" y="6940"/>
                      <a:pt x="46" y="8560"/>
                    </a:cubicBezTo>
                    <a:cubicBezTo>
                      <a:pt x="0" y="8766"/>
                      <a:pt x="228" y="9017"/>
                      <a:pt x="343" y="9245"/>
                    </a:cubicBezTo>
                    <a:cubicBezTo>
                      <a:pt x="480" y="9063"/>
                      <a:pt x="708" y="8903"/>
                      <a:pt x="776" y="8697"/>
                    </a:cubicBezTo>
                    <a:cubicBezTo>
                      <a:pt x="936" y="8127"/>
                      <a:pt x="1027" y="7533"/>
                      <a:pt x="1164" y="6963"/>
                    </a:cubicBezTo>
                    <a:cubicBezTo>
                      <a:pt x="1530" y="5137"/>
                      <a:pt x="1895" y="3333"/>
                      <a:pt x="2260" y="1507"/>
                    </a:cubicBezTo>
                    <a:lnTo>
                      <a:pt x="2169" y="1485"/>
                    </a:lnTo>
                    <a:cubicBezTo>
                      <a:pt x="2146" y="1165"/>
                      <a:pt x="2146" y="823"/>
                      <a:pt x="2055" y="503"/>
                    </a:cubicBezTo>
                    <a:cubicBezTo>
                      <a:pt x="1986" y="320"/>
                      <a:pt x="1781" y="161"/>
                      <a:pt x="16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6"/>
              <p:cNvSpPr/>
              <p:nvPr/>
            </p:nvSpPr>
            <p:spPr>
              <a:xfrm>
                <a:off x="6051842" y="1782699"/>
                <a:ext cx="31079" cy="107487"/>
              </a:xfrm>
              <a:custGeom>
                <a:rect b="b" l="l" r="r" t="t"/>
                <a:pathLst>
                  <a:path extrusionOk="0" h="6004" w="1736">
                    <a:moveTo>
                      <a:pt x="1279" y="1"/>
                    </a:moveTo>
                    <a:cubicBezTo>
                      <a:pt x="1142" y="229"/>
                      <a:pt x="914" y="434"/>
                      <a:pt x="868" y="685"/>
                    </a:cubicBezTo>
                    <a:cubicBezTo>
                      <a:pt x="617" y="1872"/>
                      <a:pt x="434" y="3082"/>
                      <a:pt x="206" y="4269"/>
                    </a:cubicBezTo>
                    <a:cubicBezTo>
                      <a:pt x="138" y="4725"/>
                      <a:pt x="46" y="5182"/>
                      <a:pt x="1" y="5638"/>
                    </a:cubicBezTo>
                    <a:cubicBezTo>
                      <a:pt x="1" y="5753"/>
                      <a:pt x="206" y="5889"/>
                      <a:pt x="298" y="6004"/>
                    </a:cubicBezTo>
                    <a:cubicBezTo>
                      <a:pt x="434" y="5912"/>
                      <a:pt x="640" y="5821"/>
                      <a:pt x="663" y="5707"/>
                    </a:cubicBezTo>
                    <a:cubicBezTo>
                      <a:pt x="1028" y="4109"/>
                      <a:pt x="1370" y="2511"/>
                      <a:pt x="1736" y="914"/>
                    </a:cubicBezTo>
                    <a:lnTo>
                      <a:pt x="1621" y="891"/>
                    </a:lnTo>
                    <a:cubicBezTo>
                      <a:pt x="1621" y="822"/>
                      <a:pt x="1644" y="754"/>
                      <a:pt x="1621" y="685"/>
                    </a:cubicBezTo>
                    <a:cubicBezTo>
                      <a:pt x="1507" y="457"/>
                      <a:pt x="1393" y="229"/>
                      <a:pt x="12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6"/>
              <p:cNvSpPr/>
              <p:nvPr/>
            </p:nvSpPr>
            <p:spPr>
              <a:xfrm>
                <a:off x="4387912" y="1790648"/>
                <a:ext cx="411095" cy="405295"/>
              </a:xfrm>
              <a:custGeom>
                <a:rect b="b" l="l" r="r" t="t"/>
                <a:pathLst>
                  <a:path extrusionOk="0" h="22639" w="22963">
                    <a:moveTo>
                      <a:pt x="13192" y="750"/>
                    </a:moveTo>
                    <a:cubicBezTo>
                      <a:pt x="13514" y="750"/>
                      <a:pt x="13684" y="901"/>
                      <a:pt x="13741" y="1246"/>
                    </a:cubicBezTo>
                    <a:cubicBezTo>
                      <a:pt x="13764" y="1337"/>
                      <a:pt x="13787" y="1428"/>
                      <a:pt x="13809" y="1497"/>
                    </a:cubicBezTo>
                    <a:cubicBezTo>
                      <a:pt x="14243" y="3049"/>
                      <a:pt x="14768" y="3528"/>
                      <a:pt x="16389" y="3551"/>
                    </a:cubicBezTo>
                    <a:cubicBezTo>
                      <a:pt x="16402" y="3552"/>
                      <a:pt x="16414" y="3552"/>
                      <a:pt x="16427" y="3552"/>
                    </a:cubicBezTo>
                    <a:cubicBezTo>
                      <a:pt x="16895" y="3552"/>
                      <a:pt x="17388" y="3156"/>
                      <a:pt x="18032" y="2889"/>
                    </a:cubicBezTo>
                    <a:cubicBezTo>
                      <a:pt x="18808" y="3597"/>
                      <a:pt x="19676" y="4396"/>
                      <a:pt x="20520" y="5240"/>
                    </a:cubicBezTo>
                    <a:cubicBezTo>
                      <a:pt x="20611" y="5331"/>
                      <a:pt x="20589" y="5674"/>
                      <a:pt x="20497" y="5788"/>
                    </a:cubicBezTo>
                    <a:cubicBezTo>
                      <a:pt x="19744" y="6564"/>
                      <a:pt x="19493" y="7272"/>
                      <a:pt x="20223" y="8276"/>
                    </a:cubicBezTo>
                    <a:cubicBezTo>
                      <a:pt x="20587" y="8768"/>
                      <a:pt x="20870" y="9079"/>
                      <a:pt x="21411" y="9079"/>
                    </a:cubicBezTo>
                    <a:cubicBezTo>
                      <a:pt x="21448" y="9079"/>
                      <a:pt x="21485" y="9078"/>
                      <a:pt x="21524" y="9075"/>
                    </a:cubicBezTo>
                    <a:cubicBezTo>
                      <a:pt x="21547" y="9074"/>
                      <a:pt x="21570" y="9073"/>
                      <a:pt x="21591" y="9073"/>
                    </a:cubicBezTo>
                    <a:cubicBezTo>
                      <a:pt x="22083" y="9073"/>
                      <a:pt x="22208" y="9323"/>
                      <a:pt x="22186" y="9782"/>
                    </a:cubicBezTo>
                    <a:cubicBezTo>
                      <a:pt x="22164" y="10672"/>
                      <a:pt x="22164" y="11585"/>
                      <a:pt x="22186" y="12476"/>
                    </a:cubicBezTo>
                    <a:cubicBezTo>
                      <a:pt x="22209" y="13023"/>
                      <a:pt x="21981" y="13252"/>
                      <a:pt x="21433" y="13320"/>
                    </a:cubicBezTo>
                    <a:cubicBezTo>
                      <a:pt x="21045" y="13389"/>
                      <a:pt x="20497" y="13434"/>
                      <a:pt x="20338" y="13685"/>
                    </a:cubicBezTo>
                    <a:cubicBezTo>
                      <a:pt x="19949" y="14302"/>
                      <a:pt x="19721" y="15009"/>
                      <a:pt x="19493" y="15717"/>
                    </a:cubicBezTo>
                    <a:cubicBezTo>
                      <a:pt x="19447" y="15877"/>
                      <a:pt x="19676" y="16151"/>
                      <a:pt x="19813" y="16333"/>
                    </a:cubicBezTo>
                    <a:cubicBezTo>
                      <a:pt x="20086" y="16676"/>
                      <a:pt x="20383" y="16995"/>
                      <a:pt x="20748" y="17429"/>
                    </a:cubicBezTo>
                    <a:cubicBezTo>
                      <a:pt x="19698" y="18205"/>
                      <a:pt x="18717" y="18890"/>
                      <a:pt x="17758" y="19620"/>
                    </a:cubicBezTo>
                    <a:cubicBezTo>
                      <a:pt x="17591" y="19743"/>
                      <a:pt x="17429" y="19806"/>
                      <a:pt x="17272" y="19806"/>
                    </a:cubicBezTo>
                    <a:cubicBezTo>
                      <a:pt x="17109" y="19806"/>
                      <a:pt x="16951" y="19737"/>
                      <a:pt x="16800" y="19597"/>
                    </a:cubicBezTo>
                    <a:cubicBezTo>
                      <a:pt x="16474" y="19296"/>
                      <a:pt x="16136" y="19154"/>
                      <a:pt x="15792" y="19154"/>
                    </a:cubicBezTo>
                    <a:cubicBezTo>
                      <a:pt x="15484" y="19154"/>
                      <a:pt x="15172" y="19267"/>
                      <a:pt x="14859" y="19483"/>
                    </a:cubicBezTo>
                    <a:cubicBezTo>
                      <a:pt x="14745" y="19529"/>
                      <a:pt x="14654" y="19597"/>
                      <a:pt x="14540" y="19620"/>
                    </a:cubicBezTo>
                    <a:cubicBezTo>
                      <a:pt x="13741" y="19848"/>
                      <a:pt x="13330" y="20305"/>
                      <a:pt x="13513" y="21172"/>
                    </a:cubicBezTo>
                    <a:cubicBezTo>
                      <a:pt x="13558" y="21309"/>
                      <a:pt x="13513" y="21469"/>
                      <a:pt x="13490" y="21720"/>
                    </a:cubicBezTo>
                    <a:cubicBezTo>
                      <a:pt x="12280" y="21766"/>
                      <a:pt x="11093" y="21834"/>
                      <a:pt x="9747" y="21903"/>
                    </a:cubicBezTo>
                    <a:cubicBezTo>
                      <a:pt x="9747" y="21492"/>
                      <a:pt x="9724" y="21149"/>
                      <a:pt x="9769" y="20830"/>
                    </a:cubicBezTo>
                    <a:cubicBezTo>
                      <a:pt x="9815" y="20213"/>
                      <a:pt x="9587" y="19825"/>
                      <a:pt x="8971" y="19620"/>
                    </a:cubicBezTo>
                    <a:cubicBezTo>
                      <a:pt x="8304" y="19383"/>
                      <a:pt x="7617" y="18884"/>
                      <a:pt x="6987" y="18884"/>
                    </a:cubicBezTo>
                    <a:cubicBezTo>
                      <a:pt x="6948" y="18884"/>
                      <a:pt x="6909" y="18886"/>
                      <a:pt x="6871" y="18890"/>
                    </a:cubicBezTo>
                    <a:cubicBezTo>
                      <a:pt x="6209" y="18958"/>
                      <a:pt x="5615" y="19643"/>
                      <a:pt x="4908" y="20122"/>
                    </a:cubicBezTo>
                    <a:cubicBezTo>
                      <a:pt x="4063" y="19163"/>
                      <a:pt x="3219" y="18205"/>
                      <a:pt x="2351" y="17223"/>
                    </a:cubicBezTo>
                    <a:cubicBezTo>
                      <a:pt x="2739" y="16767"/>
                      <a:pt x="3150" y="16333"/>
                      <a:pt x="3447" y="15877"/>
                    </a:cubicBezTo>
                    <a:cubicBezTo>
                      <a:pt x="3584" y="15671"/>
                      <a:pt x="3515" y="15329"/>
                      <a:pt x="3538" y="15055"/>
                    </a:cubicBezTo>
                    <a:cubicBezTo>
                      <a:pt x="3538" y="15032"/>
                      <a:pt x="3492" y="15032"/>
                      <a:pt x="3492" y="15009"/>
                    </a:cubicBezTo>
                    <a:cubicBezTo>
                      <a:pt x="3200" y="13964"/>
                      <a:pt x="2715" y="13186"/>
                      <a:pt x="1548" y="13186"/>
                    </a:cubicBezTo>
                    <a:cubicBezTo>
                      <a:pt x="1441" y="13186"/>
                      <a:pt x="1328" y="13193"/>
                      <a:pt x="1210" y="13206"/>
                    </a:cubicBezTo>
                    <a:cubicBezTo>
                      <a:pt x="1096" y="13206"/>
                      <a:pt x="845" y="12887"/>
                      <a:pt x="845" y="12727"/>
                    </a:cubicBezTo>
                    <a:cubicBezTo>
                      <a:pt x="868" y="11837"/>
                      <a:pt x="890" y="10946"/>
                      <a:pt x="1004" y="10056"/>
                    </a:cubicBezTo>
                    <a:cubicBezTo>
                      <a:pt x="1004" y="9851"/>
                      <a:pt x="1256" y="9554"/>
                      <a:pt x="1438" y="9531"/>
                    </a:cubicBezTo>
                    <a:cubicBezTo>
                      <a:pt x="3013" y="9303"/>
                      <a:pt x="3310" y="8070"/>
                      <a:pt x="3607" y="6883"/>
                    </a:cubicBezTo>
                    <a:cubicBezTo>
                      <a:pt x="3652" y="6655"/>
                      <a:pt x="3538" y="6381"/>
                      <a:pt x="3401" y="6176"/>
                    </a:cubicBezTo>
                    <a:cubicBezTo>
                      <a:pt x="3241" y="5925"/>
                      <a:pt x="2990" y="5719"/>
                      <a:pt x="2716" y="5445"/>
                    </a:cubicBezTo>
                    <a:cubicBezTo>
                      <a:pt x="3401" y="4647"/>
                      <a:pt x="4063" y="3848"/>
                      <a:pt x="4771" y="3094"/>
                    </a:cubicBezTo>
                    <a:cubicBezTo>
                      <a:pt x="4862" y="2980"/>
                      <a:pt x="5113" y="2980"/>
                      <a:pt x="5273" y="2958"/>
                    </a:cubicBezTo>
                    <a:cubicBezTo>
                      <a:pt x="5341" y="2958"/>
                      <a:pt x="5410" y="3003"/>
                      <a:pt x="5455" y="3049"/>
                    </a:cubicBezTo>
                    <a:cubicBezTo>
                      <a:pt x="5994" y="3446"/>
                      <a:pt x="6521" y="3612"/>
                      <a:pt x="7035" y="3612"/>
                    </a:cubicBezTo>
                    <a:cubicBezTo>
                      <a:pt x="7761" y="3612"/>
                      <a:pt x="8462" y="3279"/>
                      <a:pt x="9130" y="2798"/>
                    </a:cubicBezTo>
                    <a:cubicBezTo>
                      <a:pt x="9381" y="2638"/>
                      <a:pt x="9610" y="2273"/>
                      <a:pt x="9587" y="2022"/>
                    </a:cubicBezTo>
                    <a:cubicBezTo>
                      <a:pt x="9518" y="1291"/>
                      <a:pt x="9792" y="1086"/>
                      <a:pt x="10523" y="1063"/>
                    </a:cubicBezTo>
                    <a:cubicBezTo>
                      <a:pt x="11344" y="1063"/>
                      <a:pt x="12166" y="926"/>
                      <a:pt x="12988" y="766"/>
                    </a:cubicBezTo>
                    <a:cubicBezTo>
                      <a:pt x="13062" y="755"/>
                      <a:pt x="13130" y="750"/>
                      <a:pt x="13192" y="750"/>
                    </a:cubicBezTo>
                    <a:close/>
                    <a:moveTo>
                      <a:pt x="13600" y="0"/>
                    </a:moveTo>
                    <a:cubicBezTo>
                      <a:pt x="13544" y="0"/>
                      <a:pt x="13485" y="4"/>
                      <a:pt x="13421" y="13"/>
                    </a:cubicBezTo>
                    <a:cubicBezTo>
                      <a:pt x="12257" y="173"/>
                      <a:pt x="11070" y="287"/>
                      <a:pt x="9884" y="424"/>
                    </a:cubicBezTo>
                    <a:cubicBezTo>
                      <a:pt x="8925" y="515"/>
                      <a:pt x="8856" y="629"/>
                      <a:pt x="8811" y="1565"/>
                    </a:cubicBezTo>
                    <a:cubicBezTo>
                      <a:pt x="8788" y="1816"/>
                      <a:pt x="8719" y="2136"/>
                      <a:pt x="8537" y="2273"/>
                    </a:cubicBezTo>
                    <a:cubicBezTo>
                      <a:pt x="8073" y="2617"/>
                      <a:pt x="7586" y="2839"/>
                      <a:pt x="7080" y="2839"/>
                    </a:cubicBezTo>
                    <a:cubicBezTo>
                      <a:pt x="6715" y="2839"/>
                      <a:pt x="6340" y="2723"/>
                      <a:pt x="5958" y="2455"/>
                    </a:cubicBezTo>
                    <a:cubicBezTo>
                      <a:pt x="5821" y="2364"/>
                      <a:pt x="5638" y="2318"/>
                      <a:pt x="5478" y="2227"/>
                    </a:cubicBezTo>
                    <a:cubicBezTo>
                      <a:pt x="5293" y="2139"/>
                      <a:pt x="5125" y="2092"/>
                      <a:pt x="4969" y="2092"/>
                    </a:cubicBezTo>
                    <a:cubicBezTo>
                      <a:pt x="4721" y="2092"/>
                      <a:pt x="4502" y="2212"/>
                      <a:pt x="4291" y="2478"/>
                    </a:cubicBezTo>
                    <a:cubicBezTo>
                      <a:pt x="3584" y="3300"/>
                      <a:pt x="2876" y="4122"/>
                      <a:pt x="2169" y="4943"/>
                    </a:cubicBezTo>
                    <a:cubicBezTo>
                      <a:pt x="1803" y="5331"/>
                      <a:pt x="1826" y="5742"/>
                      <a:pt x="2237" y="6016"/>
                    </a:cubicBezTo>
                    <a:cubicBezTo>
                      <a:pt x="2922" y="6495"/>
                      <a:pt x="2785" y="6998"/>
                      <a:pt x="2602" y="7660"/>
                    </a:cubicBezTo>
                    <a:cubicBezTo>
                      <a:pt x="2420" y="8367"/>
                      <a:pt x="1917" y="8573"/>
                      <a:pt x="1324" y="8755"/>
                    </a:cubicBezTo>
                    <a:cubicBezTo>
                      <a:pt x="731" y="8915"/>
                      <a:pt x="228" y="9143"/>
                      <a:pt x="206" y="9874"/>
                    </a:cubicBezTo>
                    <a:cubicBezTo>
                      <a:pt x="160" y="10901"/>
                      <a:pt x="114" y="11928"/>
                      <a:pt x="46" y="12955"/>
                    </a:cubicBezTo>
                    <a:cubicBezTo>
                      <a:pt x="0" y="13503"/>
                      <a:pt x="274" y="13822"/>
                      <a:pt x="822" y="13914"/>
                    </a:cubicBezTo>
                    <a:cubicBezTo>
                      <a:pt x="1164" y="13959"/>
                      <a:pt x="1507" y="13982"/>
                      <a:pt x="1826" y="14051"/>
                    </a:cubicBezTo>
                    <a:cubicBezTo>
                      <a:pt x="1986" y="14073"/>
                      <a:pt x="2191" y="14142"/>
                      <a:pt x="2306" y="14256"/>
                    </a:cubicBezTo>
                    <a:cubicBezTo>
                      <a:pt x="2899" y="14964"/>
                      <a:pt x="2853" y="15511"/>
                      <a:pt x="2237" y="16196"/>
                    </a:cubicBezTo>
                    <a:cubicBezTo>
                      <a:pt x="2123" y="16333"/>
                      <a:pt x="1986" y="16447"/>
                      <a:pt x="1849" y="16584"/>
                    </a:cubicBezTo>
                    <a:cubicBezTo>
                      <a:pt x="1507" y="16904"/>
                      <a:pt x="1461" y="17269"/>
                      <a:pt x="1758" y="17634"/>
                    </a:cubicBezTo>
                    <a:cubicBezTo>
                      <a:pt x="2625" y="18638"/>
                      <a:pt x="3492" y="19643"/>
                      <a:pt x="4383" y="20624"/>
                    </a:cubicBezTo>
                    <a:cubicBezTo>
                      <a:pt x="4548" y="20802"/>
                      <a:pt x="4735" y="20895"/>
                      <a:pt x="4931" y="20895"/>
                    </a:cubicBezTo>
                    <a:cubicBezTo>
                      <a:pt x="5087" y="20895"/>
                      <a:pt x="5248" y="20837"/>
                      <a:pt x="5410" y="20716"/>
                    </a:cubicBezTo>
                    <a:cubicBezTo>
                      <a:pt x="5638" y="20579"/>
                      <a:pt x="5889" y="20442"/>
                      <a:pt x="6072" y="20259"/>
                    </a:cubicBezTo>
                    <a:cubicBezTo>
                      <a:pt x="6393" y="19886"/>
                      <a:pt x="6737" y="19701"/>
                      <a:pt x="7102" y="19701"/>
                    </a:cubicBezTo>
                    <a:cubicBezTo>
                      <a:pt x="7385" y="19701"/>
                      <a:pt x="7680" y="19812"/>
                      <a:pt x="7989" y="20031"/>
                    </a:cubicBezTo>
                    <a:cubicBezTo>
                      <a:pt x="8080" y="20076"/>
                      <a:pt x="8149" y="20099"/>
                      <a:pt x="8240" y="20122"/>
                    </a:cubicBezTo>
                    <a:cubicBezTo>
                      <a:pt x="8856" y="20259"/>
                      <a:pt x="9107" y="20624"/>
                      <a:pt x="8971" y="21126"/>
                    </a:cubicBezTo>
                    <a:cubicBezTo>
                      <a:pt x="8971" y="22351"/>
                      <a:pt x="9185" y="22638"/>
                      <a:pt x="10211" y="22638"/>
                    </a:cubicBezTo>
                    <a:cubicBezTo>
                      <a:pt x="10295" y="22638"/>
                      <a:pt x="10383" y="22636"/>
                      <a:pt x="10477" y="22633"/>
                    </a:cubicBezTo>
                    <a:cubicBezTo>
                      <a:pt x="11344" y="22564"/>
                      <a:pt x="12212" y="22542"/>
                      <a:pt x="13102" y="22496"/>
                    </a:cubicBezTo>
                    <a:cubicBezTo>
                      <a:pt x="14129" y="22427"/>
                      <a:pt x="14243" y="22313"/>
                      <a:pt x="14243" y="21309"/>
                    </a:cubicBezTo>
                    <a:cubicBezTo>
                      <a:pt x="14243" y="21058"/>
                      <a:pt x="14197" y="20784"/>
                      <a:pt x="14312" y="20601"/>
                    </a:cubicBezTo>
                    <a:cubicBezTo>
                      <a:pt x="14488" y="20281"/>
                      <a:pt x="15203" y="20062"/>
                      <a:pt x="15764" y="20062"/>
                    </a:cubicBezTo>
                    <a:cubicBezTo>
                      <a:pt x="16003" y="20062"/>
                      <a:pt x="16214" y="20102"/>
                      <a:pt x="16343" y="20191"/>
                    </a:cubicBezTo>
                    <a:cubicBezTo>
                      <a:pt x="16667" y="20436"/>
                      <a:pt x="16985" y="20556"/>
                      <a:pt x="17300" y="20556"/>
                    </a:cubicBezTo>
                    <a:cubicBezTo>
                      <a:pt x="17630" y="20556"/>
                      <a:pt x="17956" y="20425"/>
                      <a:pt x="18283" y="20168"/>
                    </a:cubicBezTo>
                    <a:cubicBezTo>
                      <a:pt x="18945" y="19643"/>
                      <a:pt x="19653" y="19163"/>
                      <a:pt x="20338" y="18661"/>
                    </a:cubicBezTo>
                    <a:cubicBezTo>
                      <a:pt x="21981" y="17360"/>
                      <a:pt x="21821" y="17543"/>
                      <a:pt x="20566" y="15991"/>
                    </a:cubicBezTo>
                    <a:cubicBezTo>
                      <a:pt x="20406" y="15808"/>
                      <a:pt x="20360" y="15443"/>
                      <a:pt x="20429" y="15215"/>
                    </a:cubicBezTo>
                    <a:cubicBezTo>
                      <a:pt x="20611" y="14484"/>
                      <a:pt x="20977" y="13982"/>
                      <a:pt x="21867" y="13959"/>
                    </a:cubicBezTo>
                    <a:cubicBezTo>
                      <a:pt x="22506" y="13959"/>
                      <a:pt x="22917" y="13571"/>
                      <a:pt x="22917" y="12887"/>
                    </a:cubicBezTo>
                    <a:cubicBezTo>
                      <a:pt x="22917" y="11791"/>
                      <a:pt x="22962" y="10672"/>
                      <a:pt x="22917" y="9554"/>
                    </a:cubicBezTo>
                    <a:cubicBezTo>
                      <a:pt x="22848" y="8436"/>
                      <a:pt x="22757" y="8413"/>
                      <a:pt x="21616" y="8321"/>
                    </a:cubicBezTo>
                    <a:cubicBezTo>
                      <a:pt x="21410" y="8321"/>
                      <a:pt x="21159" y="8253"/>
                      <a:pt x="21045" y="8093"/>
                    </a:cubicBezTo>
                    <a:cubicBezTo>
                      <a:pt x="20452" y="7294"/>
                      <a:pt x="20474" y="7157"/>
                      <a:pt x="21045" y="6336"/>
                    </a:cubicBezTo>
                    <a:cubicBezTo>
                      <a:pt x="21136" y="6199"/>
                      <a:pt x="21228" y="6085"/>
                      <a:pt x="21319" y="5948"/>
                    </a:cubicBezTo>
                    <a:cubicBezTo>
                      <a:pt x="21616" y="5537"/>
                      <a:pt x="21616" y="5172"/>
                      <a:pt x="21205" y="4806"/>
                    </a:cubicBezTo>
                    <a:cubicBezTo>
                      <a:pt x="20338" y="4030"/>
                      <a:pt x="19470" y="3254"/>
                      <a:pt x="18648" y="2455"/>
                    </a:cubicBezTo>
                    <a:cubicBezTo>
                      <a:pt x="18397" y="2204"/>
                      <a:pt x="18158" y="2078"/>
                      <a:pt x="17908" y="2078"/>
                    </a:cubicBezTo>
                    <a:cubicBezTo>
                      <a:pt x="17682" y="2078"/>
                      <a:pt x="17448" y="2181"/>
                      <a:pt x="17188" y="2387"/>
                    </a:cubicBezTo>
                    <a:cubicBezTo>
                      <a:pt x="16928" y="2582"/>
                      <a:pt x="16545" y="2777"/>
                      <a:pt x="16233" y="2777"/>
                    </a:cubicBezTo>
                    <a:cubicBezTo>
                      <a:pt x="16216" y="2777"/>
                      <a:pt x="16200" y="2776"/>
                      <a:pt x="16183" y="2775"/>
                    </a:cubicBezTo>
                    <a:cubicBezTo>
                      <a:pt x="15362" y="2684"/>
                      <a:pt x="14540" y="2455"/>
                      <a:pt x="14563" y="1360"/>
                    </a:cubicBezTo>
                    <a:cubicBezTo>
                      <a:pt x="14563" y="1109"/>
                      <a:pt x="14403" y="858"/>
                      <a:pt x="14334" y="607"/>
                    </a:cubicBezTo>
                    <a:cubicBezTo>
                      <a:pt x="14215" y="207"/>
                      <a:pt x="13990" y="0"/>
                      <a:pt x="136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6"/>
              <p:cNvSpPr/>
              <p:nvPr/>
            </p:nvSpPr>
            <p:spPr>
              <a:xfrm>
                <a:off x="4618783" y="1588815"/>
                <a:ext cx="262773" cy="254395"/>
              </a:xfrm>
              <a:custGeom>
                <a:rect b="b" l="l" r="r" t="t"/>
                <a:pathLst>
                  <a:path extrusionOk="0" h="14210" w="14678">
                    <a:moveTo>
                      <a:pt x="7944" y="810"/>
                    </a:moveTo>
                    <a:cubicBezTo>
                      <a:pt x="8103" y="810"/>
                      <a:pt x="8332" y="1084"/>
                      <a:pt x="8400" y="1290"/>
                    </a:cubicBezTo>
                    <a:cubicBezTo>
                      <a:pt x="8635" y="2034"/>
                      <a:pt x="9240" y="2543"/>
                      <a:pt x="9969" y="2543"/>
                    </a:cubicBezTo>
                    <a:cubicBezTo>
                      <a:pt x="10089" y="2543"/>
                      <a:pt x="10214" y="2529"/>
                      <a:pt x="10340" y="2499"/>
                    </a:cubicBezTo>
                    <a:cubicBezTo>
                      <a:pt x="10637" y="2431"/>
                      <a:pt x="10865" y="2134"/>
                      <a:pt x="11276" y="1837"/>
                    </a:cubicBezTo>
                    <a:cubicBezTo>
                      <a:pt x="11641" y="2271"/>
                      <a:pt x="12052" y="2728"/>
                      <a:pt x="12486" y="3230"/>
                    </a:cubicBezTo>
                    <a:cubicBezTo>
                      <a:pt x="12235" y="3755"/>
                      <a:pt x="11687" y="4280"/>
                      <a:pt x="12326" y="4964"/>
                    </a:cubicBezTo>
                    <a:cubicBezTo>
                      <a:pt x="12685" y="5342"/>
                      <a:pt x="12841" y="5939"/>
                      <a:pt x="13428" y="5939"/>
                    </a:cubicBezTo>
                    <a:cubicBezTo>
                      <a:pt x="13550" y="5939"/>
                      <a:pt x="13690" y="5914"/>
                      <a:pt x="13855" y="5855"/>
                    </a:cubicBezTo>
                    <a:lnTo>
                      <a:pt x="13855" y="7886"/>
                    </a:lnTo>
                    <a:cubicBezTo>
                      <a:pt x="13772" y="7876"/>
                      <a:pt x="13693" y="7871"/>
                      <a:pt x="13619" y="7871"/>
                    </a:cubicBezTo>
                    <a:cubicBezTo>
                      <a:pt x="12866" y="7871"/>
                      <a:pt x="12592" y="8379"/>
                      <a:pt x="12280" y="8982"/>
                    </a:cubicBezTo>
                    <a:cubicBezTo>
                      <a:pt x="11801" y="9872"/>
                      <a:pt x="12349" y="10283"/>
                      <a:pt x="12965" y="10785"/>
                    </a:cubicBezTo>
                    <a:cubicBezTo>
                      <a:pt x="12554" y="11150"/>
                      <a:pt x="12189" y="11515"/>
                      <a:pt x="11778" y="11812"/>
                    </a:cubicBezTo>
                    <a:cubicBezTo>
                      <a:pt x="11726" y="11847"/>
                      <a:pt x="11647" y="11862"/>
                      <a:pt x="11559" y="11862"/>
                    </a:cubicBezTo>
                    <a:cubicBezTo>
                      <a:pt x="11417" y="11862"/>
                      <a:pt x="11252" y="11823"/>
                      <a:pt x="11139" y="11766"/>
                    </a:cubicBezTo>
                    <a:cubicBezTo>
                      <a:pt x="10914" y="11654"/>
                      <a:pt x="10625" y="11598"/>
                      <a:pt x="10333" y="11598"/>
                    </a:cubicBezTo>
                    <a:cubicBezTo>
                      <a:pt x="9797" y="11598"/>
                      <a:pt x="9246" y="11785"/>
                      <a:pt x="9039" y="12154"/>
                    </a:cubicBezTo>
                    <a:cubicBezTo>
                      <a:pt x="8834" y="12474"/>
                      <a:pt x="8925" y="12931"/>
                      <a:pt x="8880" y="13387"/>
                    </a:cubicBezTo>
                    <a:cubicBezTo>
                      <a:pt x="8811" y="13387"/>
                      <a:pt x="8697" y="13433"/>
                      <a:pt x="8560" y="13433"/>
                    </a:cubicBezTo>
                    <a:lnTo>
                      <a:pt x="7145" y="13433"/>
                    </a:lnTo>
                    <a:cubicBezTo>
                      <a:pt x="7122" y="12565"/>
                      <a:pt x="6688" y="12109"/>
                      <a:pt x="5844" y="11744"/>
                    </a:cubicBezTo>
                    <a:cubicBezTo>
                      <a:pt x="5565" y="11631"/>
                      <a:pt x="5323" y="11578"/>
                      <a:pt x="5108" y="11578"/>
                    </a:cubicBezTo>
                    <a:cubicBezTo>
                      <a:pt x="4584" y="11578"/>
                      <a:pt x="4221" y="11894"/>
                      <a:pt x="3881" y="12428"/>
                    </a:cubicBezTo>
                    <a:cubicBezTo>
                      <a:pt x="3561" y="12200"/>
                      <a:pt x="3333" y="12017"/>
                      <a:pt x="3082" y="11835"/>
                    </a:cubicBezTo>
                    <a:cubicBezTo>
                      <a:pt x="2648" y="11515"/>
                      <a:pt x="2466" y="11196"/>
                      <a:pt x="2808" y="10625"/>
                    </a:cubicBezTo>
                    <a:cubicBezTo>
                      <a:pt x="3335" y="9703"/>
                      <a:pt x="2532" y="8634"/>
                      <a:pt x="1334" y="8634"/>
                    </a:cubicBezTo>
                    <a:cubicBezTo>
                      <a:pt x="1285" y="8634"/>
                      <a:pt x="1237" y="8636"/>
                      <a:pt x="1187" y="8639"/>
                    </a:cubicBezTo>
                    <a:cubicBezTo>
                      <a:pt x="1073" y="8092"/>
                      <a:pt x="891" y="7544"/>
                      <a:pt x="891" y="6996"/>
                    </a:cubicBezTo>
                    <a:cubicBezTo>
                      <a:pt x="891" y="6813"/>
                      <a:pt x="1301" y="6585"/>
                      <a:pt x="1575" y="6448"/>
                    </a:cubicBezTo>
                    <a:cubicBezTo>
                      <a:pt x="2032" y="6243"/>
                      <a:pt x="2488" y="6151"/>
                      <a:pt x="2694" y="5604"/>
                    </a:cubicBezTo>
                    <a:cubicBezTo>
                      <a:pt x="2968" y="4828"/>
                      <a:pt x="2808" y="4280"/>
                      <a:pt x="1986" y="3892"/>
                    </a:cubicBezTo>
                    <a:cubicBezTo>
                      <a:pt x="2374" y="3435"/>
                      <a:pt x="2694" y="3047"/>
                      <a:pt x="3059" y="2705"/>
                    </a:cubicBezTo>
                    <a:cubicBezTo>
                      <a:pt x="3120" y="2644"/>
                      <a:pt x="3262" y="2613"/>
                      <a:pt x="3390" y="2613"/>
                    </a:cubicBezTo>
                    <a:cubicBezTo>
                      <a:pt x="3455" y="2613"/>
                      <a:pt x="3516" y="2621"/>
                      <a:pt x="3561" y="2636"/>
                    </a:cubicBezTo>
                    <a:cubicBezTo>
                      <a:pt x="3805" y="2738"/>
                      <a:pt x="4051" y="2785"/>
                      <a:pt x="4287" y="2785"/>
                    </a:cubicBezTo>
                    <a:cubicBezTo>
                      <a:pt x="5223" y="2785"/>
                      <a:pt x="6013" y="2041"/>
                      <a:pt x="5958" y="947"/>
                    </a:cubicBezTo>
                    <a:cubicBezTo>
                      <a:pt x="6620" y="879"/>
                      <a:pt x="7282" y="810"/>
                      <a:pt x="7944" y="810"/>
                    </a:cubicBezTo>
                    <a:close/>
                    <a:moveTo>
                      <a:pt x="8205" y="0"/>
                    </a:moveTo>
                    <a:cubicBezTo>
                      <a:pt x="8144" y="0"/>
                      <a:pt x="8080" y="4"/>
                      <a:pt x="8012" y="11"/>
                    </a:cubicBezTo>
                    <a:cubicBezTo>
                      <a:pt x="7282" y="103"/>
                      <a:pt x="6551" y="194"/>
                      <a:pt x="5821" y="262"/>
                    </a:cubicBezTo>
                    <a:cubicBezTo>
                      <a:pt x="5250" y="331"/>
                      <a:pt x="4976" y="559"/>
                      <a:pt x="5136" y="1198"/>
                    </a:cubicBezTo>
                    <a:cubicBezTo>
                      <a:pt x="5182" y="1404"/>
                      <a:pt x="4862" y="1723"/>
                      <a:pt x="4634" y="1906"/>
                    </a:cubicBezTo>
                    <a:cubicBezTo>
                      <a:pt x="4546" y="1994"/>
                      <a:pt x="4383" y="2035"/>
                      <a:pt x="4236" y="2035"/>
                    </a:cubicBezTo>
                    <a:cubicBezTo>
                      <a:pt x="4153" y="2035"/>
                      <a:pt x="4075" y="2022"/>
                      <a:pt x="4018" y="1997"/>
                    </a:cubicBezTo>
                    <a:cubicBezTo>
                      <a:pt x="3607" y="1831"/>
                      <a:pt x="3368" y="1732"/>
                      <a:pt x="3176" y="1732"/>
                    </a:cubicBezTo>
                    <a:cubicBezTo>
                      <a:pt x="2918" y="1732"/>
                      <a:pt x="2743" y="1909"/>
                      <a:pt x="2351" y="2340"/>
                    </a:cubicBezTo>
                    <a:cubicBezTo>
                      <a:pt x="2123" y="2568"/>
                      <a:pt x="1918" y="2819"/>
                      <a:pt x="1690" y="3070"/>
                    </a:cubicBezTo>
                    <a:cubicBezTo>
                      <a:pt x="1005" y="3823"/>
                      <a:pt x="1005" y="3960"/>
                      <a:pt x="1758" y="4622"/>
                    </a:cubicBezTo>
                    <a:cubicBezTo>
                      <a:pt x="2169" y="4987"/>
                      <a:pt x="2100" y="5421"/>
                      <a:pt x="1553" y="5649"/>
                    </a:cubicBezTo>
                    <a:cubicBezTo>
                      <a:pt x="1233" y="5786"/>
                      <a:pt x="936" y="5923"/>
                      <a:pt x="617" y="6037"/>
                    </a:cubicBezTo>
                    <a:cubicBezTo>
                      <a:pt x="183" y="6174"/>
                      <a:pt x="0" y="6448"/>
                      <a:pt x="69" y="6882"/>
                    </a:cubicBezTo>
                    <a:cubicBezTo>
                      <a:pt x="183" y="7521"/>
                      <a:pt x="297" y="8137"/>
                      <a:pt x="434" y="8753"/>
                    </a:cubicBezTo>
                    <a:cubicBezTo>
                      <a:pt x="521" y="9187"/>
                      <a:pt x="772" y="9394"/>
                      <a:pt x="1228" y="9394"/>
                    </a:cubicBezTo>
                    <a:cubicBezTo>
                      <a:pt x="1252" y="9394"/>
                      <a:pt x="1276" y="9394"/>
                      <a:pt x="1301" y="9393"/>
                    </a:cubicBezTo>
                    <a:cubicBezTo>
                      <a:pt x="1316" y="9392"/>
                      <a:pt x="1331" y="9392"/>
                      <a:pt x="1345" y="9392"/>
                    </a:cubicBezTo>
                    <a:cubicBezTo>
                      <a:pt x="2046" y="9392"/>
                      <a:pt x="2389" y="9930"/>
                      <a:pt x="2009" y="10534"/>
                    </a:cubicBezTo>
                    <a:cubicBezTo>
                      <a:pt x="1598" y="11150"/>
                      <a:pt x="1735" y="11629"/>
                      <a:pt x="2260" y="12086"/>
                    </a:cubicBezTo>
                    <a:cubicBezTo>
                      <a:pt x="2603" y="12360"/>
                      <a:pt x="2922" y="12657"/>
                      <a:pt x="3287" y="12931"/>
                    </a:cubicBezTo>
                    <a:cubicBezTo>
                      <a:pt x="3499" y="13079"/>
                      <a:pt x="3706" y="13163"/>
                      <a:pt x="3906" y="13163"/>
                    </a:cubicBezTo>
                    <a:cubicBezTo>
                      <a:pt x="4136" y="13163"/>
                      <a:pt x="4358" y="13050"/>
                      <a:pt x="4566" y="12794"/>
                    </a:cubicBezTo>
                    <a:cubicBezTo>
                      <a:pt x="4706" y="12614"/>
                      <a:pt x="5003" y="12416"/>
                      <a:pt x="5213" y="12416"/>
                    </a:cubicBezTo>
                    <a:cubicBezTo>
                      <a:pt x="5243" y="12416"/>
                      <a:pt x="5271" y="12420"/>
                      <a:pt x="5296" y="12428"/>
                    </a:cubicBezTo>
                    <a:cubicBezTo>
                      <a:pt x="5752" y="12542"/>
                      <a:pt x="6346" y="12542"/>
                      <a:pt x="6346" y="13296"/>
                    </a:cubicBezTo>
                    <a:cubicBezTo>
                      <a:pt x="6346" y="13891"/>
                      <a:pt x="6687" y="14210"/>
                      <a:pt x="7328" y="14210"/>
                    </a:cubicBezTo>
                    <a:cubicBezTo>
                      <a:pt x="7350" y="14210"/>
                      <a:pt x="7373" y="14209"/>
                      <a:pt x="7396" y="14209"/>
                    </a:cubicBezTo>
                    <a:cubicBezTo>
                      <a:pt x="7875" y="14186"/>
                      <a:pt x="8377" y="14209"/>
                      <a:pt x="8880" y="14163"/>
                    </a:cubicBezTo>
                    <a:cubicBezTo>
                      <a:pt x="9724" y="14095"/>
                      <a:pt x="9793" y="13958"/>
                      <a:pt x="9724" y="13136"/>
                    </a:cubicBezTo>
                    <a:cubicBezTo>
                      <a:pt x="9701" y="12908"/>
                      <a:pt x="9793" y="12565"/>
                      <a:pt x="9952" y="12474"/>
                    </a:cubicBezTo>
                    <a:cubicBezTo>
                      <a:pt x="10073" y="12414"/>
                      <a:pt x="10231" y="12385"/>
                      <a:pt x="10391" y="12385"/>
                    </a:cubicBezTo>
                    <a:cubicBezTo>
                      <a:pt x="10534" y="12385"/>
                      <a:pt x="10678" y="12408"/>
                      <a:pt x="10797" y="12451"/>
                    </a:cubicBezTo>
                    <a:cubicBezTo>
                      <a:pt x="11185" y="12635"/>
                      <a:pt x="11417" y="12741"/>
                      <a:pt x="11623" y="12741"/>
                    </a:cubicBezTo>
                    <a:cubicBezTo>
                      <a:pt x="11878" y="12741"/>
                      <a:pt x="12092" y="12579"/>
                      <a:pt x="12509" y="12200"/>
                    </a:cubicBezTo>
                    <a:cubicBezTo>
                      <a:pt x="12737" y="11995"/>
                      <a:pt x="12965" y="11812"/>
                      <a:pt x="13193" y="11584"/>
                    </a:cubicBezTo>
                    <a:cubicBezTo>
                      <a:pt x="13924" y="10899"/>
                      <a:pt x="13924" y="10716"/>
                      <a:pt x="13216" y="9986"/>
                    </a:cubicBezTo>
                    <a:cubicBezTo>
                      <a:pt x="13079" y="9826"/>
                      <a:pt x="12942" y="9484"/>
                      <a:pt x="13011" y="9324"/>
                    </a:cubicBezTo>
                    <a:cubicBezTo>
                      <a:pt x="13148" y="9050"/>
                      <a:pt x="13399" y="8685"/>
                      <a:pt x="13673" y="8617"/>
                    </a:cubicBezTo>
                    <a:cubicBezTo>
                      <a:pt x="14631" y="8365"/>
                      <a:pt x="14631" y="8411"/>
                      <a:pt x="14654" y="7452"/>
                    </a:cubicBezTo>
                    <a:cubicBezTo>
                      <a:pt x="14654" y="7293"/>
                      <a:pt x="14677" y="7110"/>
                      <a:pt x="14677" y="6927"/>
                    </a:cubicBezTo>
                    <a:cubicBezTo>
                      <a:pt x="14677" y="6539"/>
                      <a:pt x="14677" y="6151"/>
                      <a:pt x="14654" y="5741"/>
                    </a:cubicBezTo>
                    <a:cubicBezTo>
                      <a:pt x="14634" y="5363"/>
                      <a:pt x="14459" y="5107"/>
                      <a:pt x="14098" y="5107"/>
                    </a:cubicBezTo>
                    <a:cubicBezTo>
                      <a:pt x="14044" y="5107"/>
                      <a:pt x="13986" y="5112"/>
                      <a:pt x="13924" y="5124"/>
                    </a:cubicBezTo>
                    <a:cubicBezTo>
                      <a:pt x="13850" y="5140"/>
                      <a:pt x="13784" y="5147"/>
                      <a:pt x="13724" y="5147"/>
                    </a:cubicBezTo>
                    <a:cubicBezTo>
                      <a:pt x="13337" y="5147"/>
                      <a:pt x="13205" y="4853"/>
                      <a:pt x="12988" y="4576"/>
                    </a:cubicBezTo>
                    <a:cubicBezTo>
                      <a:pt x="12691" y="4211"/>
                      <a:pt x="12965" y="3983"/>
                      <a:pt x="13125" y="3709"/>
                    </a:cubicBezTo>
                    <a:cubicBezTo>
                      <a:pt x="13330" y="3367"/>
                      <a:pt x="13467" y="3047"/>
                      <a:pt x="13125" y="2705"/>
                    </a:cubicBezTo>
                    <a:cubicBezTo>
                      <a:pt x="12646" y="2271"/>
                      <a:pt x="12189" y="1815"/>
                      <a:pt x="11710" y="1381"/>
                    </a:cubicBezTo>
                    <a:cubicBezTo>
                      <a:pt x="11501" y="1183"/>
                      <a:pt x="11303" y="1081"/>
                      <a:pt x="11106" y="1081"/>
                    </a:cubicBezTo>
                    <a:cubicBezTo>
                      <a:pt x="10893" y="1081"/>
                      <a:pt x="10680" y="1201"/>
                      <a:pt x="10454" y="1449"/>
                    </a:cubicBezTo>
                    <a:cubicBezTo>
                      <a:pt x="10295" y="1609"/>
                      <a:pt x="9952" y="1655"/>
                      <a:pt x="9701" y="1678"/>
                    </a:cubicBezTo>
                    <a:cubicBezTo>
                      <a:pt x="9108" y="1678"/>
                      <a:pt x="9153" y="1175"/>
                      <a:pt x="9085" y="810"/>
                    </a:cubicBezTo>
                    <a:cubicBezTo>
                      <a:pt x="8983" y="260"/>
                      <a:pt x="8717" y="0"/>
                      <a:pt x="82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6"/>
              <p:cNvSpPr/>
              <p:nvPr/>
            </p:nvSpPr>
            <p:spPr>
              <a:xfrm>
                <a:off x="4361756" y="2148805"/>
                <a:ext cx="315478" cy="114988"/>
              </a:xfrm>
              <a:custGeom>
                <a:rect b="b" l="l" r="r" t="t"/>
                <a:pathLst>
                  <a:path extrusionOk="0" h="6423" w="17622">
                    <a:moveTo>
                      <a:pt x="573" y="1"/>
                    </a:moveTo>
                    <a:cubicBezTo>
                      <a:pt x="383" y="1"/>
                      <a:pt x="23" y="282"/>
                      <a:pt x="23" y="436"/>
                    </a:cubicBezTo>
                    <a:cubicBezTo>
                      <a:pt x="0" y="1098"/>
                      <a:pt x="46" y="1782"/>
                      <a:pt x="114" y="2467"/>
                    </a:cubicBezTo>
                    <a:cubicBezTo>
                      <a:pt x="137" y="2581"/>
                      <a:pt x="343" y="2695"/>
                      <a:pt x="457" y="2810"/>
                    </a:cubicBezTo>
                    <a:cubicBezTo>
                      <a:pt x="594" y="2673"/>
                      <a:pt x="776" y="2558"/>
                      <a:pt x="822" y="2421"/>
                    </a:cubicBezTo>
                    <a:cubicBezTo>
                      <a:pt x="868" y="2148"/>
                      <a:pt x="845" y="1874"/>
                      <a:pt x="845" y="1600"/>
                    </a:cubicBezTo>
                    <a:cubicBezTo>
                      <a:pt x="913" y="1600"/>
                      <a:pt x="959" y="1577"/>
                      <a:pt x="959" y="1577"/>
                    </a:cubicBezTo>
                    <a:cubicBezTo>
                      <a:pt x="1119" y="1714"/>
                      <a:pt x="1256" y="1851"/>
                      <a:pt x="1416" y="1988"/>
                    </a:cubicBezTo>
                    <a:cubicBezTo>
                      <a:pt x="3607" y="3974"/>
                      <a:pt x="6140" y="5366"/>
                      <a:pt x="9062" y="6051"/>
                    </a:cubicBezTo>
                    <a:cubicBezTo>
                      <a:pt x="10210" y="6313"/>
                      <a:pt x="11354" y="6423"/>
                      <a:pt x="12494" y="6423"/>
                    </a:cubicBezTo>
                    <a:cubicBezTo>
                      <a:pt x="14028" y="6423"/>
                      <a:pt x="15555" y="6225"/>
                      <a:pt x="17074" y="5937"/>
                    </a:cubicBezTo>
                    <a:cubicBezTo>
                      <a:pt x="17279" y="5891"/>
                      <a:pt x="17439" y="5594"/>
                      <a:pt x="17621" y="5412"/>
                    </a:cubicBezTo>
                    <a:cubicBezTo>
                      <a:pt x="17413" y="5349"/>
                      <a:pt x="17205" y="5249"/>
                      <a:pt x="16997" y="5249"/>
                    </a:cubicBezTo>
                    <a:cubicBezTo>
                      <a:pt x="16977" y="5249"/>
                      <a:pt x="16957" y="5250"/>
                      <a:pt x="16937" y="5252"/>
                    </a:cubicBezTo>
                    <a:cubicBezTo>
                      <a:pt x="16366" y="5275"/>
                      <a:pt x="15818" y="5389"/>
                      <a:pt x="15270" y="5480"/>
                    </a:cubicBezTo>
                    <a:cubicBezTo>
                      <a:pt x="14361" y="5617"/>
                      <a:pt x="13473" y="5685"/>
                      <a:pt x="12606" y="5685"/>
                    </a:cubicBezTo>
                    <a:cubicBezTo>
                      <a:pt x="8839" y="5685"/>
                      <a:pt x="5467" y="4402"/>
                      <a:pt x="2443" y="1897"/>
                    </a:cubicBezTo>
                    <a:cubicBezTo>
                      <a:pt x="2123" y="1623"/>
                      <a:pt x="1804" y="1372"/>
                      <a:pt x="1484" y="1120"/>
                    </a:cubicBezTo>
                    <a:cubicBezTo>
                      <a:pt x="1530" y="1052"/>
                      <a:pt x="1575" y="1006"/>
                      <a:pt x="1621" y="938"/>
                    </a:cubicBezTo>
                    <a:cubicBezTo>
                      <a:pt x="1786" y="956"/>
                      <a:pt x="1952" y="1019"/>
                      <a:pt x="2105" y="1019"/>
                    </a:cubicBezTo>
                    <a:cubicBezTo>
                      <a:pt x="2142" y="1019"/>
                      <a:pt x="2179" y="1015"/>
                      <a:pt x="2214" y="1006"/>
                    </a:cubicBezTo>
                    <a:cubicBezTo>
                      <a:pt x="2420" y="983"/>
                      <a:pt x="2602" y="847"/>
                      <a:pt x="2808" y="755"/>
                    </a:cubicBezTo>
                    <a:cubicBezTo>
                      <a:pt x="2671" y="595"/>
                      <a:pt x="2557" y="367"/>
                      <a:pt x="2374" y="322"/>
                    </a:cubicBezTo>
                    <a:cubicBezTo>
                      <a:pt x="1804" y="162"/>
                      <a:pt x="1187" y="48"/>
                      <a:pt x="594" y="2"/>
                    </a:cubicBezTo>
                    <a:cubicBezTo>
                      <a:pt x="587" y="1"/>
                      <a:pt x="580" y="1"/>
                      <a:pt x="5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6"/>
              <p:cNvSpPr/>
              <p:nvPr/>
            </p:nvSpPr>
            <p:spPr>
              <a:xfrm>
                <a:off x="4559525" y="1563572"/>
                <a:ext cx="113215" cy="198718"/>
              </a:xfrm>
              <a:custGeom>
                <a:rect b="b" l="l" r="r" t="t"/>
                <a:pathLst>
                  <a:path extrusionOk="0" h="11100" w="6324">
                    <a:moveTo>
                      <a:pt x="4352" y="934"/>
                    </a:moveTo>
                    <a:cubicBezTo>
                      <a:pt x="4354" y="934"/>
                      <a:pt x="4351" y="946"/>
                      <a:pt x="4341" y="955"/>
                    </a:cubicBezTo>
                    <a:lnTo>
                      <a:pt x="4341" y="955"/>
                    </a:lnTo>
                    <a:cubicBezTo>
                      <a:pt x="4347" y="940"/>
                      <a:pt x="4351" y="934"/>
                      <a:pt x="4352" y="934"/>
                    </a:cubicBezTo>
                    <a:close/>
                    <a:moveTo>
                      <a:pt x="4980" y="1"/>
                    </a:moveTo>
                    <a:cubicBezTo>
                      <a:pt x="4777" y="1"/>
                      <a:pt x="4577" y="6"/>
                      <a:pt x="4383" y="29"/>
                    </a:cubicBezTo>
                    <a:cubicBezTo>
                      <a:pt x="4339" y="35"/>
                      <a:pt x="4292" y="36"/>
                      <a:pt x="4243" y="36"/>
                    </a:cubicBezTo>
                    <a:cubicBezTo>
                      <a:pt x="4143" y="36"/>
                      <a:pt x="4036" y="29"/>
                      <a:pt x="3934" y="29"/>
                    </a:cubicBezTo>
                    <a:cubicBezTo>
                      <a:pt x="3672" y="29"/>
                      <a:pt x="3439" y="79"/>
                      <a:pt x="3425" y="440"/>
                    </a:cubicBezTo>
                    <a:cubicBezTo>
                      <a:pt x="3402" y="576"/>
                      <a:pt x="3966" y="757"/>
                      <a:pt x="4331" y="961"/>
                    </a:cubicBezTo>
                    <a:lnTo>
                      <a:pt x="4331" y="961"/>
                    </a:lnTo>
                    <a:cubicBezTo>
                      <a:pt x="4327" y="964"/>
                      <a:pt x="4321" y="965"/>
                      <a:pt x="4315" y="965"/>
                    </a:cubicBezTo>
                    <a:cubicBezTo>
                      <a:pt x="1827" y="2974"/>
                      <a:pt x="594" y="5621"/>
                      <a:pt x="115" y="8657"/>
                    </a:cubicBezTo>
                    <a:cubicBezTo>
                      <a:pt x="1" y="9342"/>
                      <a:pt x="115" y="10049"/>
                      <a:pt x="183" y="10734"/>
                    </a:cubicBezTo>
                    <a:cubicBezTo>
                      <a:pt x="206" y="10871"/>
                      <a:pt x="503" y="10985"/>
                      <a:pt x="663" y="11099"/>
                    </a:cubicBezTo>
                    <a:cubicBezTo>
                      <a:pt x="731" y="10940"/>
                      <a:pt x="868" y="10757"/>
                      <a:pt x="891" y="10574"/>
                    </a:cubicBezTo>
                    <a:cubicBezTo>
                      <a:pt x="914" y="10392"/>
                      <a:pt x="845" y="10186"/>
                      <a:pt x="845" y="10004"/>
                    </a:cubicBezTo>
                    <a:cubicBezTo>
                      <a:pt x="731" y="7287"/>
                      <a:pt x="1804" y="4959"/>
                      <a:pt x="3425" y="2837"/>
                    </a:cubicBezTo>
                    <a:cubicBezTo>
                      <a:pt x="3927" y="2220"/>
                      <a:pt x="4634" y="1718"/>
                      <a:pt x="5228" y="1170"/>
                    </a:cubicBezTo>
                    <a:cubicBezTo>
                      <a:pt x="5296" y="1216"/>
                      <a:pt x="5342" y="1262"/>
                      <a:pt x="5388" y="1307"/>
                    </a:cubicBezTo>
                    <a:cubicBezTo>
                      <a:pt x="5388" y="1399"/>
                      <a:pt x="5342" y="1490"/>
                      <a:pt x="5365" y="1558"/>
                    </a:cubicBezTo>
                    <a:cubicBezTo>
                      <a:pt x="5456" y="1764"/>
                      <a:pt x="5570" y="1969"/>
                      <a:pt x="5684" y="2175"/>
                    </a:cubicBezTo>
                    <a:cubicBezTo>
                      <a:pt x="5821" y="1992"/>
                      <a:pt x="6027" y="1832"/>
                      <a:pt x="6118" y="1627"/>
                    </a:cubicBezTo>
                    <a:cubicBezTo>
                      <a:pt x="6209" y="1353"/>
                      <a:pt x="6186" y="1056"/>
                      <a:pt x="6232" y="782"/>
                    </a:cubicBezTo>
                    <a:cubicBezTo>
                      <a:pt x="6323" y="280"/>
                      <a:pt x="6095" y="29"/>
                      <a:pt x="5593" y="6"/>
                    </a:cubicBezTo>
                    <a:cubicBezTo>
                      <a:pt x="5388" y="6"/>
                      <a:pt x="5182" y="1"/>
                      <a:pt x="49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6"/>
              <p:cNvSpPr/>
              <p:nvPr/>
            </p:nvSpPr>
            <p:spPr>
              <a:xfrm>
                <a:off x="4479841" y="1882935"/>
                <a:ext cx="240305" cy="215260"/>
              </a:xfrm>
              <a:custGeom>
                <a:rect b="b" l="l" r="r" t="t"/>
                <a:pathLst>
                  <a:path extrusionOk="0" h="12024" w="13423">
                    <a:moveTo>
                      <a:pt x="6521" y="722"/>
                    </a:moveTo>
                    <a:cubicBezTo>
                      <a:pt x="6569" y="722"/>
                      <a:pt x="6618" y="723"/>
                      <a:pt x="6666" y="724"/>
                    </a:cubicBezTo>
                    <a:cubicBezTo>
                      <a:pt x="9405" y="838"/>
                      <a:pt x="12167" y="2847"/>
                      <a:pt x="12075" y="5860"/>
                    </a:cubicBezTo>
                    <a:cubicBezTo>
                      <a:pt x="12053" y="8701"/>
                      <a:pt x="9609" y="11315"/>
                      <a:pt x="6974" y="11315"/>
                    </a:cubicBezTo>
                    <a:cubicBezTo>
                      <a:pt x="6963" y="11315"/>
                      <a:pt x="6951" y="11315"/>
                      <a:pt x="6940" y="11315"/>
                    </a:cubicBezTo>
                    <a:cubicBezTo>
                      <a:pt x="3676" y="11292"/>
                      <a:pt x="1074" y="8645"/>
                      <a:pt x="1096" y="5381"/>
                    </a:cubicBezTo>
                    <a:cubicBezTo>
                      <a:pt x="1119" y="3139"/>
                      <a:pt x="3892" y="722"/>
                      <a:pt x="6521" y="722"/>
                    </a:cubicBezTo>
                    <a:close/>
                    <a:moveTo>
                      <a:pt x="6647" y="1"/>
                    </a:moveTo>
                    <a:cubicBezTo>
                      <a:pt x="5143" y="1"/>
                      <a:pt x="3561" y="548"/>
                      <a:pt x="2146" y="1843"/>
                    </a:cubicBezTo>
                    <a:cubicBezTo>
                      <a:pt x="1279" y="2619"/>
                      <a:pt x="480" y="3532"/>
                      <a:pt x="343" y="4696"/>
                    </a:cubicBezTo>
                    <a:cubicBezTo>
                      <a:pt x="1" y="8142"/>
                      <a:pt x="2512" y="11954"/>
                      <a:pt x="6780" y="12023"/>
                    </a:cubicBezTo>
                    <a:cubicBezTo>
                      <a:pt x="6810" y="12023"/>
                      <a:pt x="6839" y="12023"/>
                      <a:pt x="6869" y="12023"/>
                    </a:cubicBezTo>
                    <a:cubicBezTo>
                      <a:pt x="8609" y="12023"/>
                      <a:pt x="10040" y="11361"/>
                      <a:pt x="11140" y="10037"/>
                    </a:cubicBezTo>
                    <a:cubicBezTo>
                      <a:pt x="12737" y="8142"/>
                      <a:pt x="13422" y="5997"/>
                      <a:pt x="12372" y="3623"/>
                    </a:cubicBezTo>
                    <a:cubicBezTo>
                      <a:pt x="11432" y="1514"/>
                      <a:pt x="9147" y="1"/>
                      <a:pt x="6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6"/>
              <p:cNvSpPr/>
              <p:nvPr/>
            </p:nvSpPr>
            <p:spPr>
              <a:xfrm>
                <a:off x="4519477" y="1854202"/>
                <a:ext cx="232536" cy="220684"/>
              </a:xfrm>
              <a:custGeom>
                <a:rect b="b" l="l" r="r" t="t"/>
                <a:pathLst>
                  <a:path extrusionOk="0" h="12327" w="12989">
                    <a:moveTo>
                      <a:pt x="4621" y="1"/>
                    </a:moveTo>
                    <a:cubicBezTo>
                      <a:pt x="4128" y="1"/>
                      <a:pt x="3630" y="40"/>
                      <a:pt x="3128" y="115"/>
                    </a:cubicBezTo>
                    <a:cubicBezTo>
                      <a:pt x="2169" y="275"/>
                      <a:pt x="1256" y="777"/>
                      <a:pt x="343" y="1188"/>
                    </a:cubicBezTo>
                    <a:cubicBezTo>
                      <a:pt x="161" y="1256"/>
                      <a:pt x="115" y="1576"/>
                      <a:pt x="1" y="1781"/>
                    </a:cubicBezTo>
                    <a:lnTo>
                      <a:pt x="731" y="1781"/>
                    </a:lnTo>
                    <a:cubicBezTo>
                      <a:pt x="800" y="1781"/>
                      <a:pt x="845" y="1713"/>
                      <a:pt x="914" y="1690"/>
                    </a:cubicBezTo>
                    <a:cubicBezTo>
                      <a:pt x="1917" y="1168"/>
                      <a:pt x="2955" y="753"/>
                      <a:pt x="4091" y="753"/>
                    </a:cubicBezTo>
                    <a:cubicBezTo>
                      <a:pt x="4248" y="753"/>
                      <a:pt x="4406" y="760"/>
                      <a:pt x="4566" y="777"/>
                    </a:cubicBezTo>
                    <a:cubicBezTo>
                      <a:pt x="4977" y="800"/>
                      <a:pt x="5388" y="800"/>
                      <a:pt x="5776" y="846"/>
                    </a:cubicBezTo>
                    <a:cubicBezTo>
                      <a:pt x="8469" y="1256"/>
                      <a:pt x="10843" y="2763"/>
                      <a:pt x="11505" y="5593"/>
                    </a:cubicBezTo>
                    <a:cubicBezTo>
                      <a:pt x="12053" y="7853"/>
                      <a:pt x="11436" y="9816"/>
                      <a:pt x="10135" y="11665"/>
                    </a:cubicBezTo>
                    <a:cubicBezTo>
                      <a:pt x="10021" y="11847"/>
                      <a:pt x="10044" y="12121"/>
                      <a:pt x="10021" y="12327"/>
                    </a:cubicBezTo>
                    <a:cubicBezTo>
                      <a:pt x="10249" y="12281"/>
                      <a:pt x="10523" y="12258"/>
                      <a:pt x="10706" y="12121"/>
                    </a:cubicBezTo>
                    <a:cubicBezTo>
                      <a:pt x="10911" y="11961"/>
                      <a:pt x="11094" y="11688"/>
                      <a:pt x="11208" y="11436"/>
                    </a:cubicBezTo>
                    <a:cubicBezTo>
                      <a:pt x="11619" y="10478"/>
                      <a:pt x="12098" y="9519"/>
                      <a:pt x="12327" y="8515"/>
                    </a:cubicBezTo>
                    <a:cubicBezTo>
                      <a:pt x="12989" y="5707"/>
                      <a:pt x="11687" y="2763"/>
                      <a:pt x="9154" y="1256"/>
                    </a:cubicBezTo>
                    <a:cubicBezTo>
                      <a:pt x="7742" y="403"/>
                      <a:pt x="6211" y="1"/>
                      <a:pt x="4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6"/>
              <p:cNvSpPr/>
              <p:nvPr/>
            </p:nvSpPr>
            <p:spPr>
              <a:xfrm>
                <a:off x="4466772" y="2041981"/>
                <a:ext cx="223137" cy="85216"/>
              </a:xfrm>
              <a:custGeom>
                <a:rect b="b" l="l" r="r" t="t"/>
                <a:pathLst>
                  <a:path extrusionOk="0" h="4760" w="12464">
                    <a:moveTo>
                      <a:pt x="289" y="1"/>
                    </a:moveTo>
                    <a:cubicBezTo>
                      <a:pt x="238" y="1"/>
                      <a:pt x="192" y="11"/>
                      <a:pt x="160" y="34"/>
                    </a:cubicBezTo>
                    <a:cubicBezTo>
                      <a:pt x="69" y="80"/>
                      <a:pt x="0" y="286"/>
                      <a:pt x="0" y="400"/>
                    </a:cubicBezTo>
                    <a:cubicBezTo>
                      <a:pt x="23" y="537"/>
                      <a:pt x="115" y="696"/>
                      <a:pt x="206" y="811"/>
                    </a:cubicBezTo>
                    <a:cubicBezTo>
                      <a:pt x="1986" y="3664"/>
                      <a:pt x="4771" y="4645"/>
                      <a:pt x="8012" y="4759"/>
                    </a:cubicBezTo>
                    <a:cubicBezTo>
                      <a:pt x="9313" y="4691"/>
                      <a:pt x="10523" y="4371"/>
                      <a:pt x="11641" y="3778"/>
                    </a:cubicBezTo>
                    <a:cubicBezTo>
                      <a:pt x="11938" y="3618"/>
                      <a:pt x="12463" y="3504"/>
                      <a:pt x="12212" y="3002"/>
                    </a:cubicBezTo>
                    <a:cubicBezTo>
                      <a:pt x="12199" y="2976"/>
                      <a:pt x="12142" y="2965"/>
                      <a:pt x="12061" y="2965"/>
                    </a:cubicBezTo>
                    <a:cubicBezTo>
                      <a:pt x="11851" y="2965"/>
                      <a:pt x="11480" y="3040"/>
                      <a:pt x="11299" y="3139"/>
                    </a:cubicBezTo>
                    <a:cubicBezTo>
                      <a:pt x="10175" y="3729"/>
                      <a:pt x="8924" y="4009"/>
                      <a:pt x="7672" y="4009"/>
                    </a:cubicBezTo>
                    <a:cubicBezTo>
                      <a:pt x="4959" y="4009"/>
                      <a:pt x="2244" y="2696"/>
                      <a:pt x="822" y="400"/>
                    </a:cubicBezTo>
                    <a:cubicBezTo>
                      <a:pt x="754" y="286"/>
                      <a:pt x="685" y="149"/>
                      <a:pt x="571" y="80"/>
                    </a:cubicBezTo>
                    <a:cubicBezTo>
                      <a:pt x="497" y="35"/>
                      <a:pt x="384" y="1"/>
                      <a:pt x="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6"/>
              <p:cNvSpPr/>
              <p:nvPr/>
            </p:nvSpPr>
            <p:spPr>
              <a:xfrm>
                <a:off x="4455744" y="1948602"/>
                <a:ext cx="17168" cy="54370"/>
              </a:xfrm>
              <a:custGeom>
                <a:rect b="b" l="l" r="r" t="t"/>
                <a:pathLst>
                  <a:path extrusionOk="0" h="3037" w="959">
                    <a:moveTo>
                      <a:pt x="753" y="1"/>
                    </a:moveTo>
                    <a:cubicBezTo>
                      <a:pt x="571" y="138"/>
                      <a:pt x="297" y="229"/>
                      <a:pt x="228" y="389"/>
                    </a:cubicBezTo>
                    <a:cubicBezTo>
                      <a:pt x="91" y="822"/>
                      <a:pt x="69" y="1279"/>
                      <a:pt x="0" y="1598"/>
                    </a:cubicBezTo>
                    <a:cubicBezTo>
                      <a:pt x="46" y="2032"/>
                      <a:pt x="23" y="2329"/>
                      <a:pt x="91" y="2580"/>
                    </a:cubicBezTo>
                    <a:cubicBezTo>
                      <a:pt x="160" y="2762"/>
                      <a:pt x="365" y="2899"/>
                      <a:pt x="502" y="3036"/>
                    </a:cubicBezTo>
                    <a:cubicBezTo>
                      <a:pt x="616" y="2854"/>
                      <a:pt x="799" y="2671"/>
                      <a:pt x="822" y="2489"/>
                    </a:cubicBezTo>
                    <a:cubicBezTo>
                      <a:pt x="913" y="1849"/>
                      <a:pt x="936" y="1188"/>
                      <a:pt x="959" y="548"/>
                    </a:cubicBezTo>
                    <a:cubicBezTo>
                      <a:pt x="959" y="366"/>
                      <a:pt x="822" y="183"/>
                      <a:pt x="7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6"/>
              <p:cNvSpPr/>
              <p:nvPr/>
            </p:nvSpPr>
            <p:spPr>
              <a:xfrm>
                <a:off x="4687868" y="1643525"/>
                <a:ext cx="133606" cy="138959"/>
              </a:xfrm>
              <a:custGeom>
                <a:rect b="b" l="l" r="r" t="t"/>
                <a:pathLst>
                  <a:path extrusionOk="0" h="7762" w="7463">
                    <a:moveTo>
                      <a:pt x="3960" y="785"/>
                    </a:moveTo>
                    <a:cubicBezTo>
                      <a:pt x="5506" y="785"/>
                      <a:pt x="6798" y="1962"/>
                      <a:pt x="6710" y="3415"/>
                    </a:cubicBezTo>
                    <a:cubicBezTo>
                      <a:pt x="6573" y="5606"/>
                      <a:pt x="5705" y="6999"/>
                      <a:pt x="3514" y="6999"/>
                    </a:cubicBezTo>
                    <a:cubicBezTo>
                      <a:pt x="3498" y="6999"/>
                      <a:pt x="3482" y="6999"/>
                      <a:pt x="3466" y="6999"/>
                    </a:cubicBezTo>
                    <a:cubicBezTo>
                      <a:pt x="1892" y="6999"/>
                      <a:pt x="707" y="5887"/>
                      <a:pt x="752" y="4328"/>
                    </a:cubicBezTo>
                    <a:cubicBezTo>
                      <a:pt x="798" y="2319"/>
                      <a:pt x="2030" y="904"/>
                      <a:pt x="3788" y="790"/>
                    </a:cubicBezTo>
                    <a:cubicBezTo>
                      <a:pt x="3846" y="787"/>
                      <a:pt x="3903" y="785"/>
                      <a:pt x="3960" y="785"/>
                    </a:cubicBezTo>
                    <a:close/>
                    <a:moveTo>
                      <a:pt x="3870" y="0"/>
                    </a:moveTo>
                    <a:cubicBezTo>
                      <a:pt x="3311" y="0"/>
                      <a:pt x="2744" y="133"/>
                      <a:pt x="2213" y="425"/>
                    </a:cubicBezTo>
                    <a:cubicBezTo>
                      <a:pt x="684" y="1269"/>
                      <a:pt x="113" y="2662"/>
                      <a:pt x="22" y="3940"/>
                    </a:cubicBezTo>
                    <a:cubicBezTo>
                      <a:pt x="1" y="6334"/>
                      <a:pt x="1544" y="7762"/>
                      <a:pt x="3569" y="7762"/>
                    </a:cubicBezTo>
                    <a:cubicBezTo>
                      <a:pt x="3745" y="7762"/>
                      <a:pt x="3925" y="7751"/>
                      <a:pt x="4107" y="7729"/>
                    </a:cubicBezTo>
                    <a:cubicBezTo>
                      <a:pt x="6436" y="7432"/>
                      <a:pt x="7440" y="5424"/>
                      <a:pt x="7463" y="3392"/>
                    </a:cubicBezTo>
                    <a:cubicBezTo>
                      <a:pt x="7463" y="1447"/>
                      <a:pt x="5715" y="0"/>
                      <a:pt x="38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4" name="Google Shape;1634;p46"/>
          <p:cNvGrpSpPr/>
          <p:nvPr/>
        </p:nvGrpSpPr>
        <p:grpSpPr>
          <a:xfrm>
            <a:off x="3509949" y="2904224"/>
            <a:ext cx="1517924" cy="1155397"/>
            <a:chOff x="3848921" y="2683363"/>
            <a:chExt cx="1323156" cy="1104692"/>
          </a:xfrm>
        </p:grpSpPr>
        <p:sp>
          <p:nvSpPr>
            <p:cNvPr id="1635" name="Google Shape;1635;p46"/>
            <p:cNvSpPr/>
            <p:nvPr/>
          </p:nvSpPr>
          <p:spPr>
            <a:xfrm>
              <a:off x="3944538" y="2729179"/>
              <a:ext cx="910783" cy="1031166"/>
            </a:xfrm>
            <a:custGeom>
              <a:rect b="b" l="l" r="r" t="t"/>
              <a:pathLst>
                <a:path extrusionOk="0" h="57599" w="39398">
                  <a:moveTo>
                    <a:pt x="27014" y="0"/>
                  </a:moveTo>
                  <a:cubicBezTo>
                    <a:pt x="26619" y="0"/>
                    <a:pt x="26224" y="30"/>
                    <a:pt x="25839" y="75"/>
                  </a:cubicBezTo>
                  <a:cubicBezTo>
                    <a:pt x="22963" y="417"/>
                    <a:pt x="20110" y="942"/>
                    <a:pt x="17257" y="1513"/>
                  </a:cubicBezTo>
                  <a:cubicBezTo>
                    <a:pt x="14381" y="2106"/>
                    <a:pt x="11505" y="2768"/>
                    <a:pt x="8629" y="3476"/>
                  </a:cubicBezTo>
                  <a:cubicBezTo>
                    <a:pt x="6346" y="4046"/>
                    <a:pt x="3858" y="4800"/>
                    <a:pt x="2511" y="6968"/>
                  </a:cubicBezTo>
                  <a:cubicBezTo>
                    <a:pt x="2511" y="6968"/>
                    <a:pt x="2511" y="6968"/>
                    <a:pt x="2510" y="6968"/>
                  </a:cubicBezTo>
                  <a:cubicBezTo>
                    <a:pt x="2338" y="6968"/>
                    <a:pt x="1" y="18672"/>
                    <a:pt x="46" y="24475"/>
                  </a:cubicBezTo>
                  <a:cubicBezTo>
                    <a:pt x="69" y="30410"/>
                    <a:pt x="617" y="36299"/>
                    <a:pt x="1165" y="42187"/>
                  </a:cubicBezTo>
                  <a:cubicBezTo>
                    <a:pt x="1416" y="45178"/>
                    <a:pt x="1735" y="48191"/>
                    <a:pt x="2283" y="51135"/>
                  </a:cubicBezTo>
                  <a:cubicBezTo>
                    <a:pt x="2511" y="52345"/>
                    <a:pt x="2831" y="53577"/>
                    <a:pt x="3561" y="54582"/>
                  </a:cubicBezTo>
                  <a:cubicBezTo>
                    <a:pt x="4223" y="55495"/>
                    <a:pt x="5159" y="56111"/>
                    <a:pt x="6186" y="56522"/>
                  </a:cubicBezTo>
                  <a:cubicBezTo>
                    <a:pt x="7236" y="56933"/>
                    <a:pt x="8378" y="57115"/>
                    <a:pt x="9496" y="57275"/>
                  </a:cubicBezTo>
                  <a:cubicBezTo>
                    <a:pt x="10980" y="57435"/>
                    <a:pt x="12463" y="57549"/>
                    <a:pt x="13970" y="57572"/>
                  </a:cubicBezTo>
                  <a:cubicBezTo>
                    <a:pt x="14585" y="57591"/>
                    <a:pt x="15200" y="57599"/>
                    <a:pt x="15817" y="57599"/>
                  </a:cubicBezTo>
                  <a:cubicBezTo>
                    <a:pt x="18175" y="57599"/>
                    <a:pt x="20542" y="57480"/>
                    <a:pt x="22894" y="57389"/>
                  </a:cubicBezTo>
                  <a:cubicBezTo>
                    <a:pt x="25770" y="57252"/>
                    <a:pt x="28646" y="57092"/>
                    <a:pt x="31500" y="56636"/>
                  </a:cubicBezTo>
                  <a:cubicBezTo>
                    <a:pt x="32869" y="56408"/>
                    <a:pt x="34284" y="56179"/>
                    <a:pt x="35585" y="55700"/>
                  </a:cubicBezTo>
                  <a:cubicBezTo>
                    <a:pt x="36658" y="55335"/>
                    <a:pt x="37617" y="54696"/>
                    <a:pt x="38187" y="53669"/>
                  </a:cubicBezTo>
                  <a:cubicBezTo>
                    <a:pt x="39397" y="51591"/>
                    <a:pt x="38986" y="48784"/>
                    <a:pt x="38872" y="46479"/>
                  </a:cubicBezTo>
                  <a:cubicBezTo>
                    <a:pt x="38712" y="43489"/>
                    <a:pt x="38484" y="40476"/>
                    <a:pt x="38210" y="37485"/>
                  </a:cubicBezTo>
                  <a:cubicBezTo>
                    <a:pt x="37640" y="31528"/>
                    <a:pt x="36818" y="25594"/>
                    <a:pt x="35699" y="19705"/>
                  </a:cubicBezTo>
                  <a:cubicBezTo>
                    <a:pt x="35129" y="16760"/>
                    <a:pt x="34490" y="13838"/>
                    <a:pt x="33759" y="10917"/>
                  </a:cubicBezTo>
                  <a:cubicBezTo>
                    <a:pt x="33394" y="9456"/>
                    <a:pt x="33006" y="8018"/>
                    <a:pt x="32618" y="6557"/>
                  </a:cubicBezTo>
                  <a:cubicBezTo>
                    <a:pt x="32276" y="5347"/>
                    <a:pt x="31956" y="4115"/>
                    <a:pt x="31454" y="2974"/>
                  </a:cubicBezTo>
                  <a:cubicBezTo>
                    <a:pt x="30997" y="1992"/>
                    <a:pt x="30358" y="1056"/>
                    <a:pt x="29400" y="531"/>
                  </a:cubicBezTo>
                  <a:cubicBezTo>
                    <a:pt x="28660" y="130"/>
                    <a:pt x="27836" y="0"/>
                    <a:pt x="270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6"/>
            <p:cNvSpPr/>
            <p:nvPr/>
          </p:nvSpPr>
          <p:spPr>
            <a:xfrm>
              <a:off x="3926564" y="2689844"/>
              <a:ext cx="910843" cy="1037378"/>
            </a:xfrm>
            <a:custGeom>
              <a:rect b="b" l="l" r="r" t="t"/>
              <a:pathLst>
                <a:path extrusionOk="0" h="57946" w="50878">
                  <a:moveTo>
                    <a:pt x="42686" y="0"/>
                  </a:moveTo>
                  <a:cubicBezTo>
                    <a:pt x="42517" y="0"/>
                    <a:pt x="42349" y="4"/>
                    <a:pt x="42182" y="12"/>
                  </a:cubicBezTo>
                  <a:cubicBezTo>
                    <a:pt x="37137" y="355"/>
                    <a:pt x="32070" y="583"/>
                    <a:pt x="27071" y="1131"/>
                  </a:cubicBezTo>
                  <a:cubicBezTo>
                    <a:pt x="22712" y="1610"/>
                    <a:pt x="18398" y="2409"/>
                    <a:pt x="14106" y="3185"/>
                  </a:cubicBezTo>
                  <a:cubicBezTo>
                    <a:pt x="10957" y="3778"/>
                    <a:pt x="7829" y="4577"/>
                    <a:pt x="4702" y="5262"/>
                  </a:cubicBezTo>
                  <a:cubicBezTo>
                    <a:pt x="2443" y="5741"/>
                    <a:pt x="1324" y="7179"/>
                    <a:pt x="1073" y="9348"/>
                  </a:cubicBezTo>
                  <a:cubicBezTo>
                    <a:pt x="1050" y="9393"/>
                    <a:pt x="1050" y="9416"/>
                    <a:pt x="1050" y="9462"/>
                  </a:cubicBezTo>
                  <a:cubicBezTo>
                    <a:pt x="434" y="12840"/>
                    <a:pt x="366" y="16264"/>
                    <a:pt x="274" y="19688"/>
                  </a:cubicBezTo>
                  <a:cubicBezTo>
                    <a:pt x="0" y="30895"/>
                    <a:pt x="594" y="42102"/>
                    <a:pt x="1553" y="53286"/>
                  </a:cubicBezTo>
                  <a:cubicBezTo>
                    <a:pt x="1804" y="56482"/>
                    <a:pt x="2557" y="57007"/>
                    <a:pt x="5296" y="57532"/>
                  </a:cubicBezTo>
                  <a:cubicBezTo>
                    <a:pt x="7011" y="57842"/>
                    <a:pt x="8782" y="57946"/>
                    <a:pt x="10525" y="57946"/>
                  </a:cubicBezTo>
                  <a:cubicBezTo>
                    <a:pt x="10707" y="57946"/>
                    <a:pt x="10889" y="57945"/>
                    <a:pt x="11071" y="57943"/>
                  </a:cubicBezTo>
                  <a:cubicBezTo>
                    <a:pt x="14746" y="57851"/>
                    <a:pt x="18443" y="57623"/>
                    <a:pt x="22118" y="57418"/>
                  </a:cubicBezTo>
                  <a:cubicBezTo>
                    <a:pt x="27322" y="57098"/>
                    <a:pt x="32526" y="56756"/>
                    <a:pt x="37731" y="56391"/>
                  </a:cubicBezTo>
                  <a:cubicBezTo>
                    <a:pt x="39808" y="56254"/>
                    <a:pt x="41885" y="56094"/>
                    <a:pt x="43962" y="55911"/>
                  </a:cubicBezTo>
                  <a:cubicBezTo>
                    <a:pt x="44167" y="55888"/>
                    <a:pt x="44327" y="55660"/>
                    <a:pt x="44510" y="55546"/>
                  </a:cubicBezTo>
                  <a:cubicBezTo>
                    <a:pt x="44327" y="55432"/>
                    <a:pt x="44122" y="55226"/>
                    <a:pt x="43939" y="55226"/>
                  </a:cubicBezTo>
                  <a:cubicBezTo>
                    <a:pt x="43780" y="55220"/>
                    <a:pt x="43623" y="55218"/>
                    <a:pt x="43466" y="55218"/>
                  </a:cubicBezTo>
                  <a:cubicBezTo>
                    <a:pt x="43038" y="55218"/>
                    <a:pt x="42616" y="55239"/>
                    <a:pt x="42182" y="55272"/>
                  </a:cubicBezTo>
                  <a:cubicBezTo>
                    <a:pt x="39808" y="55478"/>
                    <a:pt x="37434" y="55683"/>
                    <a:pt x="35060" y="55843"/>
                  </a:cubicBezTo>
                  <a:cubicBezTo>
                    <a:pt x="30495" y="56162"/>
                    <a:pt x="25907" y="56459"/>
                    <a:pt x="21342" y="56687"/>
                  </a:cubicBezTo>
                  <a:cubicBezTo>
                    <a:pt x="17051" y="56916"/>
                    <a:pt x="12760" y="57052"/>
                    <a:pt x="8469" y="57144"/>
                  </a:cubicBezTo>
                  <a:cubicBezTo>
                    <a:pt x="8417" y="57145"/>
                    <a:pt x="8365" y="57145"/>
                    <a:pt x="8314" y="57145"/>
                  </a:cubicBezTo>
                  <a:cubicBezTo>
                    <a:pt x="7152" y="57145"/>
                    <a:pt x="5953" y="56905"/>
                    <a:pt x="4817" y="56664"/>
                  </a:cubicBezTo>
                  <a:cubicBezTo>
                    <a:pt x="3173" y="56276"/>
                    <a:pt x="2488" y="55432"/>
                    <a:pt x="2374" y="53788"/>
                  </a:cubicBezTo>
                  <a:cubicBezTo>
                    <a:pt x="2100" y="50547"/>
                    <a:pt x="1804" y="47329"/>
                    <a:pt x="1644" y="44088"/>
                  </a:cubicBezTo>
                  <a:cubicBezTo>
                    <a:pt x="1324" y="37993"/>
                    <a:pt x="1096" y="31876"/>
                    <a:pt x="845" y="25782"/>
                  </a:cubicBezTo>
                  <a:cubicBezTo>
                    <a:pt x="1028" y="20760"/>
                    <a:pt x="891" y="15739"/>
                    <a:pt x="1621" y="10763"/>
                  </a:cubicBezTo>
                  <a:cubicBezTo>
                    <a:pt x="2214" y="6700"/>
                    <a:pt x="2397" y="6746"/>
                    <a:pt x="5935" y="5650"/>
                  </a:cubicBezTo>
                  <a:lnTo>
                    <a:pt x="6003" y="5650"/>
                  </a:lnTo>
                  <a:cubicBezTo>
                    <a:pt x="9336" y="4942"/>
                    <a:pt x="12646" y="4166"/>
                    <a:pt x="16001" y="3573"/>
                  </a:cubicBezTo>
                  <a:cubicBezTo>
                    <a:pt x="21068" y="2683"/>
                    <a:pt x="26135" y="1815"/>
                    <a:pt x="31271" y="1405"/>
                  </a:cubicBezTo>
                  <a:cubicBezTo>
                    <a:pt x="34960" y="1104"/>
                    <a:pt x="38631" y="768"/>
                    <a:pt x="42331" y="768"/>
                  </a:cubicBezTo>
                  <a:cubicBezTo>
                    <a:pt x="42843" y="768"/>
                    <a:pt x="43357" y="774"/>
                    <a:pt x="43871" y="788"/>
                  </a:cubicBezTo>
                  <a:cubicBezTo>
                    <a:pt x="46450" y="880"/>
                    <a:pt x="47249" y="1519"/>
                    <a:pt x="47728" y="3984"/>
                  </a:cubicBezTo>
                  <a:cubicBezTo>
                    <a:pt x="47728" y="4052"/>
                    <a:pt x="47751" y="4121"/>
                    <a:pt x="47751" y="4166"/>
                  </a:cubicBezTo>
                  <a:cubicBezTo>
                    <a:pt x="48070" y="6768"/>
                    <a:pt x="48367" y="9348"/>
                    <a:pt x="48755" y="11927"/>
                  </a:cubicBezTo>
                  <a:cubicBezTo>
                    <a:pt x="49394" y="16378"/>
                    <a:pt x="49897" y="20829"/>
                    <a:pt x="50033" y="25325"/>
                  </a:cubicBezTo>
                  <a:cubicBezTo>
                    <a:pt x="50056" y="25987"/>
                    <a:pt x="50056" y="26672"/>
                    <a:pt x="50125" y="27357"/>
                  </a:cubicBezTo>
                  <a:cubicBezTo>
                    <a:pt x="50148" y="27539"/>
                    <a:pt x="50353" y="27722"/>
                    <a:pt x="50490" y="27905"/>
                  </a:cubicBezTo>
                  <a:cubicBezTo>
                    <a:pt x="50604" y="27722"/>
                    <a:pt x="50741" y="27562"/>
                    <a:pt x="50855" y="27380"/>
                  </a:cubicBezTo>
                  <a:cubicBezTo>
                    <a:pt x="50878" y="27334"/>
                    <a:pt x="50855" y="27243"/>
                    <a:pt x="50855" y="27174"/>
                  </a:cubicBezTo>
                  <a:cubicBezTo>
                    <a:pt x="50650" y="24024"/>
                    <a:pt x="50513" y="20874"/>
                    <a:pt x="50216" y="17747"/>
                  </a:cubicBezTo>
                  <a:cubicBezTo>
                    <a:pt x="49919" y="14598"/>
                    <a:pt x="49508" y="11448"/>
                    <a:pt x="49098" y="8298"/>
                  </a:cubicBezTo>
                  <a:cubicBezTo>
                    <a:pt x="48869" y="6540"/>
                    <a:pt x="48618" y="4783"/>
                    <a:pt x="48276" y="3048"/>
                  </a:cubicBezTo>
                  <a:cubicBezTo>
                    <a:pt x="47934" y="1245"/>
                    <a:pt x="46792" y="309"/>
                    <a:pt x="44943" y="149"/>
                  </a:cubicBezTo>
                  <a:cubicBezTo>
                    <a:pt x="44198" y="75"/>
                    <a:pt x="43437" y="0"/>
                    <a:pt x="42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6"/>
            <p:cNvSpPr/>
            <p:nvPr/>
          </p:nvSpPr>
          <p:spPr>
            <a:xfrm>
              <a:off x="3964572" y="2712114"/>
              <a:ext cx="168373" cy="50503"/>
            </a:xfrm>
            <a:custGeom>
              <a:rect b="b" l="l" r="r" t="t"/>
              <a:pathLst>
                <a:path extrusionOk="0" h="2821" w="9405">
                  <a:moveTo>
                    <a:pt x="9039" y="1"/>
                  </a:moveTo>
                  <a:cubicBezTo>
                    <a:pt x="8491" y="92"/>
                    <a:pt x="8057" y="138"/>
                    <a:pt x="7647" y="206"/>
                  </a:cubicBezTo>
                  <a:cubicBezTo>
                    <a:pt x="5204" y="571"/>
                    <a:pt x="2808" y="1142"/>
                    <a:pt x="525" y="2146"/>
                  </a:cubicBezTo>
                  <a:cubicBezTo>
                    <a:pt x="297" y="2238"/>
                    <a:pt x="160" y="2534"/>
                    <a:pt x="0" y="2763"/>
                  </a:cubicBezTo>
                  <a:cubicBezTo>
                    <a:pt x="196" y="2763"/>
                    <a:pt x="403" y="2821"/>
                    <a:pt x="597" y="2821"/>
                  </a:cubicBezTo>
                  <a:cubicBezTo>
                    <a:pt x="675" y="2821"/>
                    <a:pt x="750" y="2811"/>
                    <a:pt x="822" y="2785"/>
                  </a:cubicBezTo>
                  <a:cubicBezTo>
                    <a:pt x="1986" y="2420"/>
                    <a:pt x="3127" y="1941"/>
                    <a:pt x="4337" y="1644"/>
                  </a:cubicBezTo>
                  <a:cubicBezTo>
                    <a:pt x="5843" y="1279"/>
                    <a:pt x="7396" y="1051"/>
                    <a:pt x="8948" y="731"/>
                  </a:cubicBezTo>
                  <a:cubicBezTo>
                    <a:pt x="9107" y="685"/>
                    <a:pt x="9244" y="480"/>
                    <a:pt x="9404" y="343"/>
                  </a:cubicBezTo>
                  <a:cubicBezTo>
                    <a:pt x="9267" y="229"/>
                    <a:pt x="9130" y="92"/>
                    <a:pt x="90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6"/>
            <p:cNvSpPr/>
            <p:nvPr/>
          </p:nvSpPr>
          <p:spPr>
            <a:xfrm>
              <a:off x="3886517" y="3511389"/>
              <a:ext cx="23309" cy="163879"/>
            </a:xfrm>
            <a:custGeom>
              <a:rect b="b" l="l" r="r" t="t"/>
              <a:pathLst>
                <a:path extrusionOk="0" h="9154" w="1302">
                  <a:moveTo>
                    <a:pt x="548" y="1"/>
                  </a:moveTo>
                  <a:cubicBezTo>
                    <a:pt x="434" y="184"/>
                    <a:pt x="206" y="389"/>
                    <a:pt x="206" y="572"/>
                  </a:cubicBezTo>
                  <a:cubicBezTo>
                    <a:pt x="160" y="1462"/>
                    <a:pt x="183" y="2329"/>
                    <a:pt x="183" y="3196"/>
                  </a:cubicBezTo>
                  <a:cubicBezTo>
                    <a:pt x="115" y="3196"/>
                    <a:pt x="46" y="3219"/>
                    <a:pt x="1" y="3219"/>
                  </a:cubicBezTo>
                  <a:cubicBezTo>
                    <a:pt x="183" y="5022"/>
                    <a:pt x="366" y="6826"/>
                    <a:pt x="594" y="8629"/>
                  </a:cubicBezTo>
                  <a:cubicBezTo>
                    <a:pt x="617" y="8811"/>
                    <a:pt x="891" y="8971"/>
                    <a:pt x="1050" y="9154"/>
                  </a:cubicBezTo>
                  <a:cubicBezTo>
                    <a:pt x="1119" y="8926"/>
                    <a:pt x="1302" y="8720"/>
                    <a:pt x="1279" y="8492"/>
                  </a:cubicBezTo>
                  <a:cubicBezTo>
                    <a:pt x="1233" y="7693"/>
                    <a:pt x="1050" y="6894"/>
                    <a:pt x="1005" y="6095"/>
                  </a:cubicBezTo>
                  <a:cubicBezTo>
                    <a:pt x="959" y="4246"/>
                    <a:pt x="959" y="2420"/>
                    <a:pt x="914" y="594"/>
                  </a:cubicBezTo>
                  <a:cubicBezTo>
                    <a:pt x="914" y="389"/>
                    <a:pt x="662" y="184"/>
                    <a:pt x="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6"/>
            <p:cNvSpPr/>
            <p:nvPr/>
          </p:nvSpPr>
          <p:spPr>
            <a:xfrm>
              <a:off x="3848921" y="3528558"/>
              <a:ext cx="26585" cy="138136"/>
            </a:xfrm>
            <a:custGeom>
              <a:rect b="b" l="l" r="r" t="t"/>
              <a:pathLst>
                <a:path extrusionOk="0" h="7716" w="1485">
                  <a:moveTo>
                    <a:pt x="366" y="1"/>
                  </a:moveTo>
                  <a:cubicBezTo>
                    <a:pt x="229" y="206"/>
                    <a:pt x="1" y="411"/>
                    <a:pt x="1" y="617"/>
                  </a:cubicBezTo>
                  <a:cubicBezTo>
                    <a:pt x="23" y="1872"/>
                    <a:pt x="46" y="3150"/>
                    <a:pt x="183" y="4406"/>
                  </a:cubicBezTo>
                  <a:cubicBezTo>
                    <a:pt x="274" y="5387"/>
                    <a:pt x="503" y="6346"/>
                    <a:pt x="731" y="7305"/>
                  </a:cubicBezTo>
                  <a:cubicBezTo>
                    <a:pt x="754" y="7464"/>
                    <a:pt x="1028" y="7579"/>
                    <a:pt x="1210" y="7716"/>
                  </a:cubicBezTo>
                  <a:cubicBezTo>
                    <a:pt x="1324" y="7579"/>
                    <a:pt x="1416" y="7442"/>
                    <a:pt x="1484" y="7350"/>
                  </a:cubicBezTo>
                  <a:cubicBezTo>
                    <a:pt x="1461" y="7213"/>
                    <a:pt x="1461" y="7168"/>
                    <a:pt x="1439" y="7122"/>
                  </a:cubicBezTo>
                  <a:cubicBezTo>
                    <a:pt x="868" y="4999"/>
                    <a:pt x="754" y="2808"/>
                    <a:pt x="754" y="640"/>
                  </a:cubicBezTo>
                  <a:cubicBezTo>
                    <a:pt x="754" y="411"/>
                    <a:pt x="503" y="206"/>
                    <a:pt x="3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6"/>
            <p:cNvSpPr/>
            <p:nvPr/>
          </p:nvSpPr>
          <p:spPr>
            <a:xfrm>
              <a:off x="3976817" y="2683363"/>
              <a:ext cx="122614" cy="40209"/>
            </a:xfrm>
            <a:custGeom>
              <a:rect b="b" l="l" r="r" t="t"/>
              <a:pathLst>
                <a:path extrusionOk="0" h="2246" w="6849">
                  <a:moveTo>
                    <a:pt x="6278" y="1"/>
                  </a:moveTo>
                  <a:cubicBezTo>
                    <a:pt x="6255" y="1"/>
                    <a:pt x="6231" y="3"/>
                    <a:pt x="6209" y="9"/>
                  </a:cubicBezTo>
                  <a:cubicBezTo>
                    <a:pt x="4269" y="488"/>
                    <a:pt x="2329" y="1013"/>
                    <a:pt x="389" y="1538"/>
                  </a:cubicBezTo>
                  <a:cubicBezTo>
                    <a:pt x="229" y="1584"/>
                    <a:pt x="138" y="1789"/>
                    <a:pt x="1" y="1926"/>
                  </a:cubicBezTo>
                  <a:cubicBezTo>
                    <a:pt x="161" y="2040"/>
                    <a:pt x="298" y="2177"/>
                    <a:pt x="389" y="2246"/>
                  </a:cubicBezTo>
                  <a:cubicBezTo>
                    <a:pt x="594" y="2223"/>
                    <a:pt x="663" y="2223"/>
                    <a:pt x="708" y="2200"/>
                  </a:cubicBezTo>
                  <a:cubicBezTo>
                    <a:pt x="2626" y="1698"/>
                    <a:pt x="4520" y="1196"/>
                    <a:pt x="6415" y="671"/>
                  </a:cubicBezTo>
                  <a:cubicBezTo>
                    <a:pt x="6597" y="625"/>
                    <a:pt x="6712" y="374"/>
                    <a:pt x="6848" y="214"/>
                  </a:cubicBezTo>
                  <a:cubicBezTo>
                    <a:pt x="6668" y="134"/>
                    <a:pt x="6452" y="1"/>
                    <a:pt x="6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6"/>
            <p:cNvSpPr/>
            <p:nvPr/>
          </p:nvSpPr>
          <p:spPr>
            <a:xfrm>
              <a:off x="4655554" y="3248276"/>
              <a:ext cx="442568" cy="539778"/>
            </a:xfrm>
            <a:custGeom>
              <a:rect b="b" l="l" r="r" t="t"/>
              <a:pathLst>
                <a:path extrusionOk="0" h="30151" w="24721">
                  <a:moveTo>
                    <a:pt x="12801" y="736"/>
                  </a:moveTo>
                  <a:cubicBezTo>
                    <a:pt x="14560" y="736"/>
                    <a:pt x="16352" y="1151"/>
                    <a:pt x="18147" y="1961"/>
                  </a:cubicBezTo>
                  <a:cubicBezTo>
                    <a:pt x="22027" y="3696"/>
                    <a:pt x="23716" y="7873"/>
                    <a:pt x="22233" y="11890"/>
                  </a:cubicBezTo>
                  <a:cubicBezTo>
                    <a:pt x="21571" y="13694"/>
                    <a:pt x="20566" y="15360"/>
                    <a:pt x="19676" y="17095"/>
                  </a:cubicBezTo>
                  <a:cubicBezTo>
                    <a:pt x="18786" y="18829"/>
                    <a:pt x="17782" y="20541"/>
                    <a:pt x="17850" y="22618"/>
                  </a:cubicBezTo>
                  <a:lnTo>
                    <a:pt x="12966" y="22618"/>
                  </a:lnTo>
                  <a:cubicBezTo>
                    <a:pt x="12189" y="20130"/>
                    <a:pt x="11413" y="17620"/>
                    <a:pt x="10660" y="15200"/>
                  </a:cubicBezTo>
                  <a:cubicBezTo>
                    <a:pt x="11482" y="14789"/>
                    <a:pt x="12258" y="14378"/>
                    <a:pt x="13125" y="13945"/>
                  </a:cubicBezTo>
                  <a:cubicBezTo>
                    <a:pt x="13706" y="14697"/>
                    <a:pt x="14518" y="15039"/>
                    <a:pt x="15493" y="15039"/>
                  </a:cubicBezTo>
                  <a:cubicBezTo>
                    <a:pt x="15820" y="15039"/>
                    <a:pt x="16165" y="15001"/>
                    <a:pt x="16526" y="14926"/>
                  </a:cubicBezTo>
                  <a:lnTo>
                    <a:pt x="16526" y="14926"/>
                  </a:lnTo>
                  <a:cubicBezTo>
                    <a:pt x="16481" y="15771"/>
                    <a:pt x="16435" y="16570"/>
                    <a:pt x="16366" y="17368"/>
                  </a:cubicBezTo>
                  <a:cubicBezTo>
                    <a:pt x="16252" y="18829"/>
                    <a:pt x="16093" y="20290"/>
                    <a:pt x="16001" y="21751"/>
                  </a:cubicBezTo>
                  <a:cubicBezTo>
                    <a:pt x="16001" y="21956"/>
                    <a:pt x="16230" y="22185"/>
                    <a:pt x="16344" y="22413"/>
                  </a:cubicBezTo>
                  <a:cubicBezTo>
                    <a:pt x="16458" y="22207"/>
                    <a:pt x="16663" y="22002"/>
                    <a:pt x="16686" y="21797"/>
                  </a:cubicBezTo>
                  <a:cubicBezTo>
                    <a:pt x="16983" y="18670"/>
                    <a:pt x="17234" y="15520"/>
                    <a:pt x="17485" y="12370"/>
                  </a:cubicBezTo>
                  <a:cubicBezTo>
                    <a:pt x="17508" y="12096"/>
                    <a:pt x="17302" y="11776"/>
                    <a:pt x="17188" y="11480"/>
                  </a:cubicBezTo>
                  <a:cubicBezTo>
                    <a:pt x="17028" y="11753"/>
                    <a:pt x="16823" y="12027"/>
                    <a:pt x="16755" y="12324"/>
                  </a:cubicBezTo>
                  <a:cubicBezTo>
                    <a:pt x="16663" y="12735"/>
                    <a:pt x="16709" y="13191"/>
                    <a:pt x="16640" y="13625"/>
                  </a:cubicBezTo>
                  <a:cubicBezTo>
                    <a:pt x="16618" y="13831"/>
                    <a:pt x="16458" y="14127"/>
                    <a:pt x="16298" y="14150"/>
                  </a:cubicBezTo>
                  <a:cubicBezTo>
                    <a:pt x="16005" y="14235"/>
                    <a:pt x="15708" y="14285"/>
                    <a:pt x="15415" y="14285"/>
                  </a:cubicBezTo>
                  <a:cubicBezTo>
                    <a:pt x="15001" y="14285"/>
                    <a:pt x="14595" y="14185"/>
                    <a:pt x="14221" y="13945"/>
                  </a:cubicBezTo>
                  <a:cubicBezTo>
                    <a:pt x="13605" y="13534"/>
                    <a:pt x="13513" y="13191"/>
                    <a:pt x="13787" y="12507"/>
                  </a:cubicBezTo>
                  <a:cubicBezTo>
                    <a:pt x="14107" y="11731"/>
                    <a:pt x="14312" y="10932"/>
                    <a:pt x="13970" y="10156"/>
                  </a:cubicBezTo>
                  <a:cubicBezTo>
                    <a:pt x="13856" y="9905"/>
                    <a:pt x="13513" y="9608"/>
                    <a:pt x="13262" y="9562"/>
                  </a:cubicBezTo>
                  <a:cubicBezTo>
                    <a:pt x="13256" y="9562"/>
                    <a:pt x="13249" y="9561"/>
                    <a:pt x="13242" y="9561"/>
                  </a:cubicBezTo>
                  <a:cubicBezTo>
                    <a:pt x="13031" y="9561"/>
                    <a:pt x="12645" y="9889"/>
                    <a:pt x="12623" y="10110"/>
                  </a:cubicBezTo>
                  <a:cubicBezTo>
                    <a:pt x="12509" y="10909"/>
                    <a:pt x="12486" y="11753"/>
                    <a:pt x="12532" y="12552"/>
                  </a:cubicBezTo>
                  <a:cubicBezTo>
                    <a:pt x="12577" y="13146"/>
                    <a:pt x="12167" y="13785"/>
                    <a:pt x="11345" y="14127"/>
                  </a:cubicBezTo>
                  <a:cubicBezTo>
                    <a:pt x="11188" y="14195"/>
                    <a:pt x="11049" y="14225"/>
                    <a:pt x="10924" y="14225"/>
                  </a:cubicBezTo>
                  <a:cubicBezTo>
                    <a:pt x="10542" y="14225"/>
                    <a:pt x="10296" y="13941"/>
                    <a:pt x="10090" y="13579"/>
                  </a:cubicBezTo>
                  <a:cubicBezTo>
                    <a:pt x="10021" y="13465"/>
                    <a:pt x="9998" y="13306"/>
                    <a:pt x="9907" y="13237"/>
                  </a:cubicBezTo>
                  <a:cubicBezTo>
                    <a:pt x="9724" y="13100"/>
                    <a:pt x="9496" y="12986"/>
                    <a:pt x="9313" y="12849"/>
                  </a:cubicBezTo>
                  <a:cubicBezTo>
                    <a:pt x="9268" y="13100"/>
                    <a:pt x="9154" y="13351"/>
                    <a:pt x="9222" y="13557"/>
                  </a:cubicBezTo>
                  <a:cubicBezTo>
                    <a:pt x="10226" y="16592"/>
                    <a:pt x="11254" y="19628"/>
                    <a:pt x="12281" y="22732"/>
                  </a:cubicBezTo>
                  <a:cubicBezTo>
                    <a:pt x="11801" y="22801"/>
                    <a:pt x="11391" y="22869"/>
                    <a:pt x="10911" y="22938"/>
                  </a:cubicBezTo>
                  <a:cubicBezTo>
                    <a:pt x="10615" y="21066"/>
                    <a:pt x="9268" y="19993"/>
                    <a:pt x="7990" y="18806"/>
                  </a:cubicBezTo>
                  <a:cubicBezTo>
                    <a:pt x="6597" y="17528"/>
                    <a:pt x="5251" y="16204"/>
                    <a:pt x="4064" y="14744"/>
                  </a:cubicBezTo>
                  <a:cubicBezTo>
                    <a:pt x="822" y="10772"/>
                    <a:pt x="2375" y="5591"/>
                    <a:pt x="5844" y="3103"/>
                  </a:cubicBezTo>
                  <a:cubicBezTo>
                    <a:pt x="8057" y="1509"/>
                    <a:pt x="10400" y="736"/>
                    <a:pt x="12801" y="736"/>
                  </a:cubicBezTo>
                  <a:close/>
                  <a:moveTo>
                    <a:pt x="15648" y="23334"/>
                  </a:moveTo>
                  <a:cubicBezTo>
                    <a:pt x="16798" y="23334"/>
                    <a:pt x="17950" y="23378"/>
                    <a:pt x="19106" y="23440"/>
                  </a:cubicBezTo>
                  <a:cubicBezTo>
                    <a:pt x="19630" y="23463"/>
                    <a:pt x="19699" y="23645"/>
                    <a:pt x="19471" y="24581"/>
                  </a:cubicBezTo>
                  <a:cubicBezTo>
                    <a:pt x="16138" y="24718"/>
                    <a:pt x="12806" y="24855"/>
                    <a:pt x="9428" y="25015"/>
                  </a:cubicBezTo>
                  <a:cubicBezTo>
                    <a:pt x="9085" y="24033"/>
                    <a:pt x="9131" y="23988"/>
                    <a:pt x="10181" y="23782"/>
                  </a:cubicBezTo>
                  <a:cubicBezTo>
                    <a:pt x="12001" y="23446"/>
                    <a:pt x="13822" y="23334"/>
                    <a:pt x="15648" y="23334"/>
                  </a:cubicBezTo>
                  <a:close/>
                  <a:moveTo>
                    <a:pt x="17622" y="25426"/>
                  </a:moveTo>
                  <a:cubicBezTo>
                    <a:pt x="17759" y="25426"/>
                    <a:pt x="17896" y="25608"/>
                    <a:pt x="18033" y="25700"/>
                  </a:cubicBezTo>
                  <a:cubicBezTo>
                    <a:pt x="17896" y="25791"/>
                    <a:pt x="17782" y="25951"/>
                    <a:pt x="17645" y="25951"/>
                  </a:cubicBezTo>
                  <a:cubicBezTo>
                    <a:pt x="16001" y="26042"/>
                    <a:pt x="14335" y="26111"/>
                    <a:pt x="12692" y="26202"/>
                  </a:cubicBezTo>
                  <a:cubicBezTo>
                    <a:pt x="12167" y="26225"/>
                    <a:pt x="11664" y="26293"/>
                    <a:pt x="11139" y="26316"/>
                  </a:cubicBezTo>
                  <a:cubicBezTo>
                    <a:pt x="11062" y="26320"/>
                    <a:pt x="10996" y="26322"/>
                    <a:pt x="10941" y="26322"/>
                  </a:cubicBezTo>
                  <a:cubicBezTo>
                    <a:pt x="10638" y="26322"/>
                    <a:pt x="10641" y="26233"/>
                    <a:pt x="10660" y="25654"/>
                  </a:cubicBezTo>
                  <a:cubicBezTo>
                    <a:pt x="12966" y="25586"/>
                    <a:pt x="15294" y="25494"/>
                    <a:pt x="17622" y="25426"/>
                  </a:cubicBezTo>
                  <a:close/>
                  <a:moveTo>
                    <a:pt x="18186" y="26725"/>
                  </a:moveTo>
                  <a:cubicBezTo>
                    <a:pt x="18351" y="26725"/>
                    <a:pt x="18512" y="26737"/>
                    <a:pt x="18626" y="26818"/>
                  </a:cubicBezTo>
                  <a:cubicBezTo>
                    <a:pt x="18786" y="26909"/>
                    <a:pt x="18900" y="27138"/>
                    <a:pt x="18900" y="27320"/>
                  </a:cubicBezTo>
                  <a:cubicBezTo>
                    <a:pt x="18923" y="27412"/>
                    <a:pt x="18672" y="27594"/>
                    <a:pt x="18512" y="27617"/>
                  </a:cubicBezTo>
                  <a:cubicBezTo>
                    <a:pt x="15956" y="27777"/>
                    <a:pt x="13399" y="27914"/>
                    <a:pt x="10843" y="28051"/>
                  </a:cubicBezTo>
                  <a:cubicBezTo>
                    <a:pt x="10748" y="28057"/>
                    <a:pt x="10665" y="28060"/>
                    <a:pt x="10592" y="28060"/>
                  </a:cubicBezTo>
                  <a:cubicBezTo>
                    <a:pt x="10097" y="28060"/>
                    <a:pt x="10056" y="27896"/>
                    <a:pt x="10135" y="27161"/>
                  </a:cubicBezTo>
                  <a:cubicBezTo>
                    <a:pt x="11094" y="27069"/>
                    <a:pt x="12030" y="26932"/>
                    <a:pt x="12988" y="26887"/>
                  </a:cubicBezTo>
                  <a:cubicBezTo>
                    <a:pt x="14655" y="26795"/>
                    <a:pt x="16321" y="26773"/>
                    <a:pt x="17987" y="26727"/>
                  </a:cubicBezTo>
                  <a:cubicBezTo>
                    <a:pt x="18052" y="26727"/>
                    <a:pt x="18119" y="26725"/>
                    <a:pt x="18186" y="26725"/>
                  </a:cubicBezTo>
                  <a:close/>
                  <a:moveTo>
                    <a:pt x="16503" y="28484"/>
                  </a:moveTo>
                  <a:cubicBezTo>
                    <a:pt x="16035" y="29066"/>
                    <a:pt x="15104" y="29375"/>
                    <a:pt x="14177" y="29375"/>
                  </a:cubicBezTo>
                  <a:cubicBezTo>
                    <a:pt x="13431" y="29375"/>
                    <a:pt x="12688" y="29175"/>
                    <a:pt x="12189" y="28758"/>
                  </a:cubicBezTo>
                  <a:cubicBezTo>
                    <a:pt x="13650" y="28667"/>
                    <a:pt x="15043" y="28576"/>
                    <a:pt x="16503" y="28484"/>
                  </a:cubicBezTo>
                  <a:close/>
                  <a:moveTo>
                    <a:pt x="12764" y="0"/>
                  </a:moveTo>
                  <a:cubicBezTo>
                    <a:pt x="10133" y="0"/>
                    <a:pt x="7587" y="865"/>
                    <a:pt x="5182" y="2669"/>
                  </a:cubicBezTo>
                  <a:cubicBezTo>
                    <a:pt x="1667" y="5340"/>
                    <a:pt x="1" y="10749"/>
                    <a:pt x="3402" y="15177"/>
                  </a:cubicBezTo>
                  <a:cubicBezTo>
                    <a:pt x="4748" y="16935"/>
                    <a:pt x="6369" y="18396"/>
                    <a:pt x="8012" y="19856"/>
                  </a:cubicBezTo>
                  <a:cubicBezTo>
                    <a:pt x="8652" y="20427"/>
                    <a:pt x="9199" y="21089"/>
                    <a:pt x="9724" y="21774"/>
                  </a:cubicBezTo>
                  <a:cubicBezTo>
                    <a:pt x="9953" y="22116"/>
                    <a:pt x="9998" y="22573"/>
                    <a:pt x="10158" y="23006"/>
                  </a:cubicBezTo>
                  <a:cubicBezTo>
                    <a:pt x="9679" y="23098"/>
                    <a:pt x="9336" y="23120"/>
                    <a:pt x="9040" y="23235"/>
                  </a:cubicBezTo>
                  <a:cubicBezTo>
                    <a:pt x="8834" y="23326"/>
                    <a:pt x="8515" y="23508"/>
                    <a:pt x="8515" y="23645"/>
                  </a:cubicBezTo>
                  <a:cubicBezTo>
                    <a:pt x="8537" y="24285"/>
                    <a:pt x="8629" y="24901"/>
                    <a:pt x="8766" y="25517"/>
                  </a:cubicBezTo>
                  <a:cubicBezTo>
                    <a:pt x="8811" y="25677"/>
                    <a:pt x="9154" y="25768"/>
                    <a:pt x="9359" y="25859"/>
                  </a:cubicBezTo>
                  <a:cubicBezTo>
                    <a:pt x="9519" y="25951"/>
                    <a:pt x="9679" y="26019"/>
                    <a:pt x="9838" y="26088"/>
                  </a:cubicBezTo>
                  <a:cubicBezTo>
                    <a:pt x="9747" y="26248"/>
                    <a:pt x="9701" y="26453"/>
                    <a:pt x="9565" y="26567"/>
                  </a:cubicBezTo>
                  <a:cubicBezTo>
                    <a:pt x="8971" y="27138"/>
                    <a:pt x="9336" y="27754"/>
                    <a:pt x="9496" y="28279"/>
                  </a:cubicBezTo>
                  <a:cubicBezTo>
                    <a:pt x="9587" y="28530"/>
                    <a:pt x="10044" y="28667"/>
                    <a:pt x="10363" y="28827"/>
                  </a:cubicBezTo>
                  <a:cubicBezTo>
                    <a:pt x="10683" y="28987"/>
                    <a:pt x="11094" y="29009"/>
                    <a:pt x="11368" y="29238"/>
                  </a:cubicBezTo>
                  <a:cubicBezTo>
                    <a:pt x="12159" y="29837"/>
                    <a:pt x="13203" y="30151"/>
                    <a:pt x="14222" y="30151"/>
                  </a:cubicBezTo>
                  <a:cubicBezTo>
                    <a:pt x="15259" y="30151"/>
                    <a:pt x="16269" y="29826"/>
                    <a:pt x="16960" y="29146"/>
                  </a:cubicBezTo>
                  <a:cubicBezTo>
                    <a:pt x="17527" y="28600"/>
                    <a:pt x="18058" y="28286"/>
                    <a:pt x="18760" y="28286"/>
                  </a:cubicBezTo>
                  <a:cubicBezTo>
                    <a:pt x="18850" y="28286"/>
                    <a:pt x="18942" y="28291"/>
                    <a:pt x="19037" y="28302"/>
                  </a:cubicBezTo>
                  <a:cubicBezTo>
                    <a:pt x="19054" y="28304"/>
                    <a:pt x="19071" y="28305"/>
                    <a:pt x="19088" y="28305"/>
                  </a:cubicBezTo>
                  <a:cubicBezTo>
                    <a:pt x="19239" y="28305"/>
                    <a:pt x="19414" y="28221"/>
                    <a:pt x="19516" y="28119"/>
                  </a:cubicBezTo>
                  <a:cubicBezTo>
                    <a:pt x="19882" y="27754"/>
                    <a:pt x="19630" y="26499"/>
                    <a:pt x="19197" y="26179"/>
                  </a:cubicBezTo>
                  <a:cubicBezTo>
                    <a:pt x="18991" y="26042"/>
                    <a:pt x="18900" y="25768"/>
                    <a:pt x="18695" y="25494"/>
                  </a:cubicBezTo>
                  <a:cubicBezTo>
                    <a:pt x="20338" y="25312"/>
                    <a:pt x="20338" y="25312"/>
                    <a:pt x="20338" y="23965"/>
                  </a:cubicBezTo>
                  <a:cubicBezTo>
                    <a:pt x="20338" y="22824"/>
                    <a:pt x="20338" y="22824"/>
                    <a:pt x="18581" y="22595"/>
                  </a:cubicBezTo>
                  <a:cubicBezTo>
                    <a:pt x="18603" y="22276"/>
                    <a:pt x="18603" y="21956"/>
                    <a:pt x="18649" y="21660"/>
                  </a:cubicBezTo>
                  <a:cubicBezTo>
                    <a:pt x="18946" y="19834"/>
                    <a:pt x="19950" y="18282"/>
                    <a:pt x="20772" y="16661"/>
                  </a:cubicBezTo>
                  <a:cubicBezTo>
                    <a:pt x="21571" y="15086"/>
                    <a:pt x="22438" y="13534"/>
                    <a:pt x="23031" y="11890"/>
                  </a:cubicBezTo>
                  <a:cubicBezTo>
                    <a:pt x="24721" y="7166"/>
                    <a:pt x="22050" y="2829"/>
                    <a:pt x="18466" y="1277"/>
                  </a:cubicBezTo>
                  <a:cubicBezTo>
                    <a:pt x="16536" y="434"/>
                    <a:pt x="14628" y="0"/>
                    <a:pt x="12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6"/>
            <p:cNvSpPr/>
            <p:nvPr/>
          </p:nvSpPr>
          <p:spPr>
            <a:xfrm>
              <a:off x="4939148" y="3190219"/>
              <a:ext cx="171649" cy="134860"/>
            </a:xfrm>
            <a:custGeom>
              <a:rect b="b" l="l" r="r" t="t"/>
              <a:pathLst>
                <a:path extrusionOk="0" h="7533" w="9588">
                  <a:moveTo>
                    <a:pt x="252" y="0"/>
                  </a:moveTo>
                  <a:cubicBezTo>
                    <a:pt x="183" y="206"/>
                    <a:pt x="0" y="457"/>
                    <a:pt x="69" y="594"/>
                  </a:cubicBezTo>
                  <a:cubicBezTo>
                    <a:pt x="160" y="799"/>
                    <a:pt x="411" y="1005"/>
                    <a:pt x="640" y="1027"/>
                  </a:cubicBezTo>
                  <a:cubicBezTo>
                    <a:pt x="3630" y="1507"/>
                    <a:pt x="5844" y="3150"/>
                    <a:pt x="7647" y="5410"/>
                  </a:cubicBezTo>
                  <a:cubicBezTo>
                    <a:pt x="8103" y="5980"/>
                    <a:pt x="8446" y="6642"/>
                    <a:pt x="8880" y="7213"/>
                  </a:cubicBezTo>
                  <a:cubicBezTo>
                    <a:pt x="8994" y="7373"/>
                    <a:pt x="9245" y="7441"/>
                    <a:pt x="9450" y="7533"/>
                  </a:cubicBezTo>
                  <a:cubicBezTo>
                    <a:pt x="9473" y="7304"/>
                    <a:pt x="9587" y="7008"/>
                    <a:pt x="9496" y="6848"/>
                  </a:cubicBezTo>
                  <a:cubicBezTo>
                    <a:pt x="8332" y="4816"/>
                    <a:pt x="6848" y="3036"/>
                    <a:pt x="4771" y="1826"/>
                  </a:cubicBezTo>
                  <a:cubicBezTo>
                    <a:pt x="3447" y="1050"/>
                    <a:pt x="2123" y="343"/>
                    <a:pt x="503" y="320"/>
                  </a:cubicBezTo>
                  <a:lnTo>
                    <a:pt x="25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6"/>
            <p:cNvSpPr/>
            <p:nvPr/>
          </p:nvSpPr>
          <p:spPr>
            <a:xfrm>
              <a:off x="5089529" y="3348763"/>
              <a:ext cx="39242" cy="148358"/>
            </a:xfrm>
            <a:custGeom>
              <a:rect b="b" l="l" r="r" t="t"/>
              <a:pathLst>
                <a:path extrusionOk="0" h="8287" w="2192">
                  <a:moveTo>
                    <a:pt x="1461" y="0"/>
                  </a:moveTo>
                  <a:cubicBezTo>
                    <a:pt x="1370" y="160"/>
                    <a:pt x="1210" y="343"/>
                    <a:pt x="1233" y="457"/>
                  </a:cubicBezTo>
                  <a:cubicBezTo>
                    <a:pt x="1598" y="1872"/>
                    <a:pt x="1415" y="3264"/>
                    <a:pt x="1073" y="4611"/>
                  </a:cubicBezTo>
                  <a:cubicBezTo>
                    <a:pt x="845" y="5638"/>
                    <a:pt x="388" y="6597"/>
                    <a:pt x="69" y="7601"/>
                  </a:cubicBezTo>
                  <a:cubicBezTo>
                    <a:pt x="0" y="7807"/>
                    <a:pt x="114" y="8058"/>
                    <a:pt x="137" y="8286"/>
                  </a:cubicBezTo>
                  <a:cubicBezTo>
                    <a:pt x="343" y="8149"/>
                    <a:pt x="548" y="8035"/>
                    <a:pt x="731" y="7898"/>
                  </a:cubicBezTo>
                  <a:cubicBezTo>
                    <a:pt x="799" y="7852"/>
                    <a:pt x="822" y="7738"/>
                    <a:pt x="868" y="7670"/>
                  </a:cubicBezTo>
                  <a:cubicBezTo>
                    <a:pt x="1758" y="5889"/>
                    <a:pt x="2100" y="3972"/>
                    <a:pt x="2191" y="1735"/>
                  </a:cubicBezTo>
                  <a:cubicBezTo>
                    <a:pt x="2146" y="1438"/>
                    <a:pt x="2100" y="891"/>
                    <a:pt x="1940" y="343"/>
                  </a:cubicBezTo>
                  <a:cubicBezTo>
                    <a:pt x="1918" y="183"/>
                    <a:pt x="1621" y="115"/>
                    <a:pt x="14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6"/>
            <p:cNvSpPr/>
            <p:nvPr/>
          </p:nvSpPr>
          <p:spPr>
            <a:xfrm>
              <a:off x="4703784" y="3564524"/>
              <a:ext cx="76426" cy="64252"/>
            </a:xfrm>
            <a:custGeom>
              <a:rect b="b" l="l" r="r" t="t"/>
              <a:pathLst>
                <a:path extrusionOk="0" h="3589" w="4269">
                  <a:moveTo>
                    <a:pt x="343" y="0"/>
                  </a:moveTo>
                  <a:cubicBezTo>
                    <a:pt x="183" y="114"/>
                    <a:pt x="23" y="183"/>
                    <a:pt x="0" y="251"/>
                  </a:cubicBezTo>
                  <a:cubicBezTo>
                    <a:pt x="0" y="434"/>
                    <a:pt x="23" y="639"/>
                    <a:pt x="114" y="799"/>
                  </a:cubicBezTo>
                  <a:cubicBezTo>
                    <a:pt x="936" y="2054"/>
                    <a:pt x="2123" y="2899"/>
                    <a:pt x="3470" y="3538"/>
                  </a:cubicBezTo>
                  <a:cubicBezTo>
                    <a:pt x="3536" y="3575"/>
                    <a:pt x="3614" y="3588"/>
                    <a:pt x="3699" y="3588"/>
                  </a:cubicBezTo>
                  <a:cubicBezTo>
                    <a:pt x="3877" y="3588"/>
                    <a:pt x="4083" y="3531"/>
                    <a:pt x="4268" y="3515"/>
                  </a:cubicBezTo>
                  <a:cubicBezTo>
                    <a:pt x="4132" y="3310"/>
                    <a:pt x="4017" y="3036"/>
                    <a:pt x="3812" y="2922"/>
                  </a:cubicBezTo>
                  <a:cubicBezTo>
                    <a:pt x="2602" y="2260"/>
                    <a:pt x="1484" y="1530"/>
                    <a:pt x="731" y="365"/>
                  </a:cubicBezTo>
                  <a:cubicBezTo>
                    <a:pt x="639" y="228"/>
                    <a:pt x="479" y="137"/>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6"/>
            <p:cNvSpPr/>
            <p:nvPr/>
          </p:nvSpPr>
          <p:spPr>
            <a:xfrm>
              <a:off x="5133247" y="3282237"/>
              <a:ext cx="38831" cy="72272"/>
            </a:xfrm>
            <a:custGeom>
              <a:rect b="b" l="l" r="r" t="t"/>
              <a:pathLst>
                <a:path extrusionOk="0" h="4037" w="2169">
                  <a:moveTo>
                    <a:pt x="363" y="0"/>
                  </a:moveTo>
                  <a:cubicBezTo>
                    <a:pt x="267" y="0"/>
                    <a:pt x="168" y="25"/>
                    <a:pt x="115" y="64"/>
                  </a:cubicBezTo>
                  <a:cubicBezTo>
                    <a:pt x="23" y="133"/>
                    <a:pt x="1" y="338"/>
                    <a:pt x="46" y="475"/>
                  </a:cubicBezTo>
                  <a:cubicBezTo>
                    <a:pt x="457" y="1548"/>
                    <a:pt x="868" y="2621"/>
                    <a:pt x="1324" y="3671"/>
                  </a:cubicBezTo>
                  <a:cubicBezTo>
                    <a:pt x="1393" y="3831"/>
                    <a:pt x="1575" y="3922"/>
                    <a:pt x="1712" y="4036"/>
                  </a:cubicBezTo>
                  <a:cubicBezTo>
                    <a:pt x="1849" y="3899"/>
                    <a:pt x="1963" y="3739"/>
                    <a:pt x="2169" y="3534"/>
                  </a:cubicBezTo>
                  <a:cubicBezTo>
                    <a:pt x="1758" y="2507"/>
                    <a:pt x="1370" y="1502"/>
                    <a:pt x="959" y="521"/>
                  </a:cubicBezTo>
                  <a:cubicBezTo>
                    <a:pt x="891" y="316"/>
                    <a:pt x="708" y="156"/>
                    <a:pt x="548" y="42"/>
                  </a:cubicBezTo>
                  <a:cubicBezTo>
                    <a:pt x="501" y="13"/>
                    <a:pt x="433" y="0"/>
                    <a:pt x="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6"/>
            <p:cNvSpPr/>
            <p:nvPr/>
          </p:nvSpPr>
          <p:spPr>
            <a:xfrm>
              <a:off x="4722975" y="3304526"/>
              <a:ext cx="133230" cy="159941"/>
            </a:xfrm>
            <a:custGeom>
              <a:rect b="b" l="l" r="r" t="t"/>
              <a:pathLst>
                <a:path extrusionOk="0" h="8934" w="7442">
                  <a:moveTo>
                    <a:pt x="4951" y="1"/>
                  </a:moveTo>
                  <a:cubicBezTo>
                    <a:pt x="3742" y="1"/>
                    <a:pt x="2881" y="773"/>
                    <a:pt x="2124" y="1650"/>
                  </a:cubicBezTo>
                  <a:cubicBezTo>
                    <a:pt x="1964" y="1810"/>
                    <a:pt x="2032" y="2129"/>
                    <a:pt x="1987" y="2380"/>
                  </a:cubicBezTo>
                  <a:cubicBezTo>
                    <a:pt x="2238" y="2289"/>
                    <a:pt x="2489" y="2220"/>
                    <a:pt x="2694" y="2083"/>
                  </a:cubicBezTo>
                  <a:cubicBezTo>
                    <a:pt x="3333" y="1673"/>
                    <a:pt x="3927" y="1148"/>
                    <a:pt x="4612" y="805"/>
                  </a:cubicBezTo>
                  <a:cubicBezTo>
                    <a:pt x="4772" y="721"/>
                    <a:pt x="4937" y="683"/>
                    <a:pt x="5099" y="683"/>
                  </a:cubicBezTo>
                  <a:cubicBezTo>
                    <a:pt x="5468" y="683"/>
                    <a:pt x="5826" y="883"/>
                    <a:pt x="6095" y="1216"/>
                  </a:cubicBezTo>
                  <a:cubicBezTo>
                    <a:pt x="6483" y="1718"/>
                    <a:pt x="6187" y="2129"/>
                    <a:pt x="5935" y="2540"/>
                  </a:cubicBezTo>
                  <a:cubicBezTo>
                    <a:pt x="5844" y="2677"/>
                    <a:pt x="5753" y="2791"/>
                    <a:pt x="5639" y="2905"/>
                  </a:cubicBezTo>
                  <a:cubicBezTo>
                    <a:pt x="4246" y="4275"/>
                    <a:pt x="3151" y="5804"/>
                    <a:pt x="2443" y="7630"/>
                  </a:cubicBezTo>
                  <a:cubicBezTo>
                    <a:pt x="2300" y="8011"/>
                    <a:pt x="2151" y="8193"/>
                    <a:pt x="1967" y="8193"/>
                  </a:cubicBezTo>
                  <a:cubicBezTo>
                    <a:pt x="1798" y="8193"/>
                    <a:pt x="1599" y="8039"/>
                    <a:pt x="1348" y="7744"/>
                  </a:cubicBezTo>
                  <a:cubicBezTo>
                    <a:pt x="777" y="7059"/>
                    <a:pt x="731" y="6283"/>
                    <a:pt x="960" y="5462"/>
                  </a:cubicBezTo>
                  <a:cubicBezTo>
                    <a:pt x="1005" y="5279"/>
                    <a:pt x="868" y="5051"/>
                    <a:pt x="823" y="4845"/>
                  </a:cubicBezTo>
                  <a:cubicBezTo>
                    <a:pt x="617" y="4982"/>
                    <a:pt x="343" y="5074"/>
                    <a:pt x="275" y="5279"/>
                  </a:cubicBezTo>
                  <a:cubicBezTo>
                    <a:pt x="115" y="5576"/>
                    <a:pt x="115" y="5941"/>
                    <a:pt x="1" y="6443"/>
                  </a:cubicBezTo>
                  <a:cubicBezTo>
                    <a:pt x="138" y="6854"/>
                    <a:pt x="252" y="7379"/>
                    <a:pt x="503" y="7858"/>
                  </a:cubicBezTo>
                  <a:cubicBezTo>
                    <a:pt x="832" y="8407"/>
                    <a:pt x="1287" y="8934"/>
                    <a:pt x="1991" y="8934"/>
                  </a:cubicBezTo>
                  <a:cubicBezTo>
                    <a:pt x="2019" y="8934"/>
                    <a:pt x="2048" y="8933"/>
                    <a:pt x="2078" y="8931"/>
                  </a:cubicBezTo>
                  <a:cubicBezTo>
                    <a:pt x="2808" y="8908"/>
                    <a:pt x="2991" y="8246"/>
                    <a:pt x="3242" y="7721"/>
                  </a:cubicBezTo>
                  <a:cubicBezTo>
                    <a:pt x="3311" y="7584"/>
                    <a:pt x="3379" y="7447"/>
                    <a:pt x="3448" y="7288"/>
                  </a:cubicBezTo>
                  <a:cubicBezTo>
                    <a:pt x="3904" y="6101"/>
                    <a:pt x="4634" y="5051"/>
                    <a:pt x="5525" y="4115"/>
                  </a:cubicBezTo>
                  <a:cubicBezTo>
                    <a:pt x="5981" y="3658"/>
                    <a:pt x="6415" y="3156"/>
                    <a:pt x="6734" y="2631"/>
                  </a:cubicBezTo>
                  <a:cubicBezTo>
                    <a:pt x="7442" y="1490"/>
                    <a:pt x="6849" y="280"/>
                    <a:pt x="5502" y="52"/>
                  </a:cubicBezTo>
                  <a:cubicBezTo>
                    <a:pt x="5310" y="17"/>
                    <a:pt x="5127" y="1"/>
                    <a:pt x="49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6"/>
            <p:cNvSpPr/>
            <p:nvPr/>
          </p:nvSpPr>
          <p:spPr>
            <a:xfrm>
              <a:off x="5027407" y="3342640"/>
              <a:ext cx="26173" cy="64574"/>
            </a:xfrm>
            <a:custGeom>
              <a:rect b="b" l="l" r="r" t="t"/>
              <a:pathLst>
                <a:path extrusionOk="0" h="3607" w="1462">
                  <a:moveTo>
                    <a:pt x="161" y="0"/>
                  </a:moveTo>
                  <a:cubicBezTo>
                    <a:pt x="115" y="183"/>
                    <a:pt x="1" y="388"/>
                    <a:pt x="24" y="571"/>
                  </a:cubicBezTo>
                  <a:cubicBezTo>
                    <a:pt x="183" y="1415"/>
                    <a:pt x="366" y="2260"/>
                    <a:pt x="571" y="3082"/>
                  </a:cubicBezTo>
                  <a:cubicBezTo>
                    <a:pt x="617" y="3287"/>
                    <a:pt x="822" y="3424"/>
                    <a:pt x="959" y="3606"/>
                  </a:cubicBezTo>
                  <a:cubicBezTo>
                    <a:pt x="1074" y="3424"/>
                    <a:pt x="1211" y="3241"/>
                    <a:pt x="1302" y="3059"/>
                  </a:cubicBezTo>
                  <a:cubicBezTo>
                    <a:pt x="1347" y="2967"/>
                    <a:pt x="1325" y="2830"/>
                    <a:pt x="1325" y="2739"/>
                  </a:cubicBezTo>
                  <a:cubicBezTo>
                    <a:pt x="1370" y="2716"/>
                    <a:pt x="1416" y="2693"/>
                    <a:pt x="1462" y="2693"/>
                  </a:cubicBezTo>
                  <a:cubicBezTo>
                    <a:pt x="1211" y="1895"/>
                    <a:pt x="982" y="1073"/>
                    <a:pt x="686" y="274"/>
                  </a:cubicBezTo>
                  <a:cubicBezTo>
                    <a:pt x="640" y="137"/>
                    <a:pt x="343" y="91"/>
                    <a:pt x="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6"/>
            <p:cNvSpPr/>
            <p:nvPr/>
          </p:nvSpPr>
          <p:spPr>
            <a:xfrm>
              <a:off x="4996758" y="3347546"/>
              <a:ext cx="20051" cy="55587"/>
            </a:xfrm>
            <a:custGeom>
              <a:rect b="b" l="l" r="r" t="t"/>
              <a:pathLst>
                <a:path extrusionOk="0" h="3105" w="1120">
                  <a:moveTo>
                    <a:pt x="138" y="0"/>
                  </a:moveTo>
                  <a:cubicBezTo>
                    <a:pt x="92" y="160"/>
                    <a:pt x="1" y="342"/>
                    <a:pt x="24" y="502"/>
                  </a:cubicBezTo>
                  <a:cubicBezTo>
                    <a:pt x="47" y="776"/>
                    <a:pt x="183" y="1050"/>
                    <a:pt x="206" y="1324"/>
                  </a:cubicBezTo>
                  <a:cubicBezTo>
                    <a:pt x="252" y="1758"/>
                    <a:pt x="206" y="2214"/>
                    <a:pt x="275" y="2625"/>
                  </a:cubicBezTo>
                  <a:cubicBezTo>
                    <a:pt x="298" y="2808"/>
                    <a:pt x="480" y="2944"/>
                    <a:pt x="617" y="3104"/>
                  </a:cubicBezTo>
                  <a:cubicBezTo>
                    <a:pt x="731" y="2967"/>
                    <a:pt x="937" y="2830"/>
                    <a:pt x="982" y="2671"/>
                  </a:cubicBezTo>
                  <a:cubicBezTo>
                    <a:pt x="1051" y="2442"/>
                    <a:pt x="1005" y="2191"/>
                    <a:pt x="1005" y="1940"/>
                  </a:cubicBezTo>
                  <a:cubicBezTo>
                    <a:pt x="1028" y="1940"/>
                    <a:pt x="1074" y="1917"/>
                    <a:pt x="1119" y="1917"/>
                  </a:cubicBezTo>
                  <a:cubicBezTo>
                    <a:pt x="982" y="1347"/>
                    <a:pt x="868" y="776"/>
                    <a:pt x="686" y="228"/>
                  </a:cubicBezTo>
                  <a:cubicBezTo>
                    <a:pt x="640" y="114"/>
                    <a:pt x="320" y="68"/>
                    <a:pt x="1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6"/>
            <p:cNvSpPr/>
            <p:nvPr/>
          </p:nvSpPr>
          <p:spPr>
            <a:xfrm>
              <a:off x="4743008" y="3491339"/>
              <a:ext cx="32708" cy="45812"/>
            </a:xfrm>
            <a:custGeom>
              <a:rect b="b" l="l" r="r" t="t"/>
              <a:pathLst>
                <a:path extrusionOk="0" h="2559" w="1827">
                  <a:moveTo>
                    <a:pt x="539" y="1"/>
                  </a:moveTo>
                  <a:cubicBezTo>
                    <a:pt x="534" y="1"/>
                    <a:pt x="530" y="1"/>
                    <a:pt x="525" y="2"/>
                  </a:cubicBezTo>
                  <a:cubicBezTo>
                    <a:pt x="366" y="48"/>
                    <a:pt x="251" y="254"/>
                    <a:pt x="0" y="527"/>
                  </a:cubicBezTo>
                  <a:cubicBezTo>
                    <a:pt x="434" y="1189"/>
                    <a:pt x="822" y="1851"/>
                    <a:pt x="1256" y="2468"/>
                  </a:cubicBezTo>
                  <a:cubicBezTo>
                    <a:pt x="1324" y="2559"/>
                    <a:pt x="1598" y="2513"/>
                    <a:pt x="1781" y="2536"/>
                  </a:cubicBezTo>
                  <a:cubicBezTo>
                    <a:pt x="1781" y="2354"/>
                    <a:pt x="1826" y="2125"/>
                    <a:pt x="1758" y="1965"/>
                  </a:cubicBezTo>
                  <a:cubicBezTo>
                    <a:pt x="1507" y="1418"/>
                    <a:pt x="1210" y="893"/>
                    <a:pt x="913" y="345"/>
                  </a:cubicBezTo>
                  <a:cubicBezTo>
                    <a:pt x="848" y="214"/>
                    <a:pt x="638" y="1"/>
                    <a:pt x="5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6"/>
            <p:cNvSpPr/>
            <p:nvPr/>
          </p:nvSpPr>
          <p:spPr>
            <a:xfrm>
              <a:off x="4767517" y="3482566"/>
              <a:ext cx="24544" cy="37345"/>
            </a:xfrm>
            <a:custGeom>
              <a:rect b="b" l="l" r="r" t="t"/>
              <a:pathLst>
                <a:path extrusionOk="0" h="2086" w="1371">
                  <a:moveTo>
                    <a:pt x="351" y="1"/>
                  </a:moveTo>
                  <a:cubicBezTo>
                    <a:pt x="329" y="1"/>
                    <a:pt x="310" y="5"/>
                    <a:pt x="298" y="13"/>
                  </a:cubicBezTo>
                  <a:cubicBezTo>
                    <a:pt x="183" y="59"/>
                    <a:pt x="1" y="241"/>
                    <a:pt x="47" y="333"/>
                  </a:cubicBezTo>
                  <a:cubicBezTo>
                    <a:pt x="252" y="903"/>
                    <a:pt x="480" y="1451"/>
                    <a:pt x="754" y="1999"/>
                  </a:cubicBezTo>
                  <a:cubicBezTo>
                    <a:pt x="771" y="2048"/>
                    <a:pt x="906" y="2086"/>
                    <a:pt x="1031" y="2086"/>
                  </a:cubicBezTo>
                  <a:cubicBezTo>
                    <a:pt x="1080" y="2086"/>
                    <a:pt x="1127" y="2080"/>
                    <a:pt x="1165" y="2067"/>
                  </a:cubicBezTo>
                  <a:cubicBezTo>
                    <a:pt x="1256" y="2045"/>
                    <a:pt x="1302" y="1885"/>
                    <a:pt x="1370" y="1771"/>
                  </a:cubicBezTo>
                  <a:cubicBezTo>
                    <a:pt x="1119" y="1200"/>
                    <a:pt x="891" y="652"/>
                    <a:pt x="640" y="127"/>
                  </a:cubicBezTo>
                  <a:cubicBezTo>
                    <a:pt x="603" y="72"/>
                    <a:pt x="445"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6"/>
            <p:cNvSpPr/>
            <p:nvPr/>
          </p:nvSpPr>
          <p:spPr>
            <a:xfrm>
              <a:off x="4982060" y="3492592"/>
              <a:ext cx="27391" cy="23381"/>
            </a:xfrm>
            <a:custGeom>
              <a:rect b="b" l="l" r="r" t="t"/>
              <a:pathLst>
                <a:path extrusionOk="0" h="1306" w="1530">
                  <a:moveTo>
                    <a:pt x="594" y="1"/>
                  </a:moveTo>
                  <a:cubicBezTo>
                    <a:pt x="388" y="1"/>
                    <a:pt x="0" y="412"/>
                    <a:pt x="23" y="617"/>
                  </a:cubicBezTo>
                  <a:cubicBezTo>
                    <a:pt x="46" y="868"/>
                    <a:pt x="365" y="1279"/>
                    <a:pt x="594" y="1302"/>
                  </a:cubicBezTo>
                  <a:cubicBezTo>
                    <a:pt x="607" y="1305"/>
                    <a:pt x="620" y="1306"/>
                    <a:pt x="633" y="1306"/>
                  </a:cubicBezTo>
                  <a:cubicBezTo>
                    <a:pt x="854" y="1306"/>
                    <a:pt x="1121" y="964"/>
                    <a:pt x="1529" y="663"/>
                  </a:cubicBezTo>
                  <a:cubicBezTo>
                    <a:pt x="1096" y="343"/>
                    <a:pt x="845" y="1"/>
                    <a:pt x="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6"/>
            <p:cNvSpPr/>
            <p:nvPr/>
          </p:nvSpPr>
          <p:spPr>
            <a:xfrm>
              <a:off x="5015162" y="3474188"/>
              <a:ext cx="22486" cy="17706"/>
            </a:xfrm>
            <a:custGeom>
              <a:rect b="b" l="l" r="r" t="t"/>
              <a:pathLst>
                <a:path extrusionOk="0" h="989" w="1256">
                  <a:moveTo>
                    <a:pt x="463" y="0"/>
                  </a:moveTo>
                  <a:cubicBezTo>
                    <a:pt x="328" y="0"/>
                    <a:pt x="153" y="259"/>
                    <a:pt x="0" y="413"/>
                  </a:cubicBezTo>
                  <a:cubicBezTo>
                    <a:pt x="183" y="595"/>
                    <a:pt x="365" y="846"/>
                    <a:pt x="593" y="983"/>
                  </a:cubicBezTo>
                  <a:cubicBezTo>
                    <a:pt x="600" y="987"/>
                    <a:pt x="608" y="988"/>
                    <a:pt x="617" y="988"/>
                  </a:cubicBezTo>
                  <a:cubicBezTo>
                    <a:pt x="723" y="988"/>
                    <a:pt x="960" y="738"/>
                    <a:pt x="1255" y="527"/>
                  </a:cubicBezTo>
                  <a:cubicBezTo>
                    <a:pt x="913" y="276"/>
                    <a:pt x="708" y="47"/>
                    <a:pt x="479" y="2"/>
                  </a:cubicBezTo>
                  <a:cubicBezTo>
                    <a:pt x="474" y="1"/>
                    <a:pt x="468" y="0"/>
                    <a:pt x="4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6"/>
            <p:cNvSpPr/>
            <p:nvPr/>
          </p:nvSpPr>
          <p:spPr>
            <a:xfrm>
              <a:off x="4993088" y="3458255"/>
              <a:ext cx="15128" cy="19657"/>
            </a:xfrm>
            <a:custGeom>
              <a:rect b="b" l="l" r="r" t="t"/>
              <a:pathLst>
                <a:path extrusionOk="0" h="1098" w="845">
                  <a:moveTo>
                    <a:pt x="378" y="0"/>
                  </a:moveTo>
                  <a:cubicBezTo>
                    <a:pt x="293" y="0"/>
                    <a:pt x="0" y="236"/>
                    <a:pt x="0" y="367"/>
                  </a:cubicBezTo>
                  <a:cubicBezTo>
                    <a:pt x="0" y="549"/>
                    <a:pt x="183" y="755"/>
                    <a:pt x="366" y="1097"/>
                  </a:cubicBezTo>
                  <a:cubicBezTo>
                    <a:pt x="594" y="778"/>
                    <a:pt x="845" y="595"/>
                    <a:pt x="822" y="435"/>
                  </a:cubicBezTo>
                  <a:cubicBezTo>
                    <a:pt x="822" y="276"/>
                    <a:pt x="571" y="70"/>
                    <a:pt x="388" y="2"/>
                  </a:cubicBezTo>
                  <a:cubicBezTo>
                    <a:pt x="386" y="1"/>
                    <a:pt x="382"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 name="Google Shape;1654;p46"/>
          <p:cNvGrpSpPr/>
          <p:nvPr/>
        </p:nvGrpSpPr>
        <p:grpSpPr>
          <a:xfrm>
            <a:off x="6963017" y="2822130"/>
            <a:ext cx="1161656" cy="2064964"/>
            <a:chOff x="5912507" y="2604871"/>
            <a:chExt cx="1012601" cy="1974341"/>
          </a:xfrm>
        </p:grpSpPr>
        <p:sp>
          <p:nvSpPr>
            <p:cNvPr id="1655" name="Google Shape;1655;p46"/>
            <p:cNvSpPr/>
            <p:nvPr/>
          </p:nvSpPr>
          <p:spPr>
            <a:xfrm>
              <a:off x="6015894" y="3385761"/>
              <a:ext cx="69068" cy="163056"/>
            </a:xfrm>
            <a:custGeom>
              <a:rect b="b" l="l" r="r" t="t"/>
              <a:pathLst>
                <a:path extrusionOk="0" h="9108" w="3858">
                  <a:moveTo>
                    <a:pt x="3629" y="0"/>
                  </a:moveTo>
                  <a:cubicBezTo>
                    <a:pt x="3401" y="160"/>
                    <a:pt x="3173" y="320"/>
                    <a:pt x="2945" y="502"/>
                  </a:cubicBezTo>
                  <a:cubicBezTo>
                    <a:pt x="2899" y="548"/>
                    <a:pt x="2876" y="662"/>
                    <a:pt x="2853" y="730"/>
                  </a:cubicBezTo>
                  <a:cubicBezTo>
                    <a:pt x="1963" y="3173"/>
                    <a:pt x="1096" y="5615"/>
                    <a:pt x="206" y="8080"/>
                  </a:cubicBezTo>
                  <a:cubicBezTo>
                    <a:pt x="160" y="8240"/>
                    <a:pt x="91" y="8400"/>
                    <a:pt x="0" y="8674"/>
                  </a:cubicBezTo>
                  <a:cubicBezTo>
                    <a:pt x="91" y="8788"/>
                    <a:pt x="206" y="8948"/>
                    <a:pt x="320" y="9107"/>
                  </a:cubicBezTo>
                  <a:cubicBezTo>
                    <a:pt x="525" y="8970"/>
                    <a:pt x="868" y="8856"/>
                    <a:pt x="936" y="8651"/>
                  </a:cubicBezTo>
                  <a:cubicBezTo>
                    <a:pt x="1918" y="6026"/>
                    <a:pt x="2876" y="3401"/>
                    <a:pt x="3789" y="753"/>
                  </a:cubicBezTo>
                  <a:cubicBezTo>
                    <a:pt x="3858" y="548"/>
                    <a:pt x="3675" y="251"/>
                    <a:pt x="36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6"/>
            <p:cNvSpPr/>
            <p:nvPr/>
          </p:nvSpPr>
          <p:spPr>
            <a:xfrm>
              <a:off x="5993820" y="3561241"/>
              <a:ext cx="28626" cy="48229"/>
            </a:xfrm>
            <a:custGeom>
              <a:rect b="b" l="l" r="r" t="t"/>
              <a:pathLst>
                <a:path extrusionOk="0" h="2694" w="1599">
                  <a:moveTo>
                    <a:pt x="1142" y="1"/>
                  </a:moveTo>
                  <a:cubicBezTo>
                    <a:pt x="1014" y="1"/>
                    <a:pt x="795" y="79"/>
                    <a:pt x="777" y="173"/>
                  </a:cubicBezTo>
                  <a:cubicBezTo>
                    <a:pt x="480" y="835"/>
                    <a:pt x="229" y="1519"/>
                    <a:pt x="23" y="2227"/>
                  </a:cubicBezTo>
                  <a:cubicBezTo>
                    <a:pt x="1" y="2341"/>
                    <a:pt x="160" y="2592"/>
                    <a:pt x="297" y="2683"/>
                  </a:cubicBezTo>
                  <a:cubicBezTo>
                    <a:pt x="312" y="2691"/>
                    <a:pt x="331" y="2694"/>
                    <a:pt x="354" y="2694"/>
                  </a:cubicBezTo>
                  <a:cubicBezTo>
                    <a:pt x="476" y="2694"/>
                    <a:pt x="696" y="2601"/>
                    <a:pt x="754" y="2524"/>
                  </a:cubicBezTo>
                  <a:cubicBezTo>
                    <a:pt x="1051" y="1885"/>
                    <a:pt x="1302" y="1223"/>
                    <a:pt x="1598" y="515"/>
                  </a:cubicBezTo>
                  <a:cubicBezTo>
                    <a:pt x="1461" y="332"/>
                    <a:pt x="1370" y="104"/>
                    <a:pt x="1210" y="13"/>
                  </a:cubicBezTo>
                  <a:cubicBezTo>
                    <a:pt x="1194" y="5"/>
                    <a:pt x="1170" y="1"/>
                    <a:pt x="11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6"/>
            <p:cNvSpPr/>
            <p:nvPr/>
          </p:nvSpPr>
          <p:spPr>
            <a:xfrm>
              <a:off x="5941401" y="2980466"/>
              <a:ext cx="642503" cy="868414"/>
            </a:xfrm>
            <a:custGeom>
              <a:rect b="b" l="l" r="r" t="t"/>
              <a:pathLst>
                <a:path extrusionOk="0" h="48508" w="35889">
                  <a:moveTo>
                    <a:pt x="17541" y="1"/>
                  </a:moveTo>
                  <a:cubicBezTo>
                    <a:pt x="16991" y="1"/>
                    <a:pt x="16432" y="220"/>
                    <a:pt x="16122" y="658"/>
                  </a:cubicBezTo>
                  <a:cubicBezTo>
                    <a:pt x="16030" y="681"/>
                    <a:pt x="15939" y="750"/>
                    <a:pt x="15893" y="887"/>
                  </a:cubicBezTo>
                  <a:cubicBezTo>
                    <a:pt x="11762" y="11706"/>
                    <a:pt x="7653" y="22525"/>
                    <a:pt x="3522" y="33367"/>
                  </a:cubicBezTo>
                  <a:cubicBezTo>
                    <a:pt x="2381" y="36380"/>
                    <a:pt x="1240" y="39393"/>
                    <a:pt x="98" y="42429"/>
                  </a:cubicBezTo>
                  <a:cubicBezTo>
                    <a:pt x="0" y="42674"/>
                    <a:pt x="231" y="42873"/>
                    <a:pt x="462" y="42873"/>
                  </a:cubicBezTo>
                  <a:cubicBezTo>
                    <a:pt x="553" y="42873"/>
                    <a:pt x="644" y="42842"/>
                    <a:pt x="715" y="42771"/>
                  </a:cubicBezTo>
                  <a:cubicBezTo>
                    <a:pt x="1217" y="42292"/>
                    <a:pt x="1742" y="41835"/>
                    <a:pt x="2335" y="41424"/>
                  </a:cubicBezTo>
                  <a:cubicBezTo>
                    <a:pt x="2799" y="41108"/>
                    <a:pt x="3576" y="40499"/>
                    <a:pt x="4195" y="40499"/>
                  </a:cubicBezTo>
                  <a:cubicBezTo>
                    <a:pt x="4246" y="40499"/>
                    <a:pt x="4296" y="40503"/>
                    <a:pt x="4344" y="40511"/>
                  </a:cubicBezTo>
                  <a:cubicBezTo>
                    <a:pt x="4983" y="40625"/>
                    <a:pt x="5280" y="41356"/>
                    <a:pt x="5371" y="41926"/>
                  </a:cubicBezTo>
                  <a:cubicBezTo>
                    <a:pt x="5462" y="42634"/>
                    <a:pt x="5417" y="43364"/>
                    <a:pt x="5599" y="44072"/>
                  </a:cubicBezTo>
                  <a:cubicBezTo>
                    <a:pt x="5637" y="44222"/>
                    <a:pt x="5782" y="44341"/>
                    <a:pt x="5946" y="44341"/>
                  </a:cubicBezTo>
                  <a:cubicBezTo>
                    <a:pt x="5982" y="44341"/>
                    <a:pt x="6019" y="44335"/>
                    <a:pt x="6056" y="44323"/>
                  </a:cubicBezTo>
                  <a:cubicBezTo>
                    <a:pt x="6581" y="44186"/>
                    <a:pt x="6992" y="43889"/>
                    <a:pt x="7425" y="43570"/>
                  </a:cubicBezTo>
                  <a:cubicBezTo>
                    <a:pt x="7813" y="43250"/>
                    <a:pt x="8247" y="42794"/>
                    <a:pt x="8749" y="42702"/>
                  </a:cubicBezTo>
                  <a:cubicBezTo>
                    <a:pt x="8799" y="42694"/>
                    <a:pt x="8847" y="42690"/>
                    <a:pt x="8893" y="42690"/>
                  </a:cubicBezTo>
                  <a:cubicBezTo>
                    <a:pt x="9485" y="42690"/>
                    <a:pt x="9806" y="43336"/>
                    <a:pt x="9890" y="43844"/>
                  </a:cubicBezTo>
                  <a:cubicBezTo>
                    <a:pt x="10004" y="44597"/>
                    <a:pt x="9868" y="45350"/>
                    <a:pt x="10050" y="46103"/>
                  </a:cubicBezTo>
                  <a:cubicBezTo>
                    <a:pt x="10084" y="46271"/>
                    <a:pt x="10251" y="46376"/>
                    <a:pt x="10411" y="46376"/>
                  </a:cubicBezTo>
                  <a:cubicBezTo>
                    <a:pt x="10469" y="46376"/>
                    <a:pt x="10526" y="46362"/>
                    <a:pt x="10575" y="46332"/>
                  </a:cubicBezTo>
                  <a:cubicBezTo>
                    <a:pt x="11808" y="45624"/>
                    <a:pt x="12812" y="44163"/>
                    <a:pt x="14341" y="44118"/>
                  </a:cubicBezTo>
                  <a:cubicBezTo>
                    <a:pt x="14361" y="44117"/>
                    <a:pt x="14381" y="44117"/>
                    <a:pt x="14401" y="44117"/>
                  </a:cubicBezTo>
                  <a:cubicBezTo>
                    <a:pt x="16094" y="44117"/>
                    <a:pt x="15867" y="46048"/>
                    <a:pt x="15597" y="47176"/>
                  </a:cubicBezTo>
                  <a:cubicBezTo>
                    <a:pt x="15534" y="47426"/>
                    <a:pt x="15738" y="47639"/>
                    <a:pt x="15983" y="47639"/>
                  </a:cubicBezTo>
                  <a:cubicBezTo>
                    <a:pt x="16006" y="47639"/>
                    <a:pt x="16029" y="47637"/>
                    <a:pt x="16053" y="47633"/>
                  </a:cubicBezTo>
                  <a:cubicBezTo>
                    <a:pt x="17057" y="47382"/>
                    <a:pt x="17674" y="46400"/>
                    <a:pt x="18678" y="46172"/>
                  </a:cubicBezTo>
                  <a:cubicBezTo>
                    <a:pt x="18760" y="46152"/>
                    <a:pt x="18840" y="46142"/>
                    <a:pt x="18920" y="46142"/>
                  </a:cubicBezTo>
                  <a:cubicBezTo>
                    <a:pt x="19640" y="46142"/>
                    <a:pt x="20239" y="46934"/>
                    <a:pt x="20116" y="47633"/>
                  </a:cubicBezTo>
                  <a:cubicBezTo>
                    <a:pt x="20070" y="47770"/>
                    <a:pt x="20025" y="47907"/>
                    <a:pt x="19979" y="48066"/>
                  </a:cubicBezTo>
                  <a:cubicBezTo>
                    <a:pt x="19889" y="48322"/>
                    <a:pt x="20125" y="48508"/>
                    <a:pt x="20349" y="48508"/>
                  </a:cubicBezTo>
                  <a:cubicBezTo>
                    <a:pt x="20465" y="48508"/>
                    <a:pt x="20579" y="48457"/>
                    <a:pt x="20641" y="48340"/>
                  </a:cubicBezTo>
                  <a:cubicBezTo>
                    <a:pt x="20732" y="48181"/>
                    <a:pt x="20801" y="47998"/>
                    <a:pt x="20824" y="47838"/>
                  </a:cubicBezTo>
                  <a:cubicBezTo>
                    <a:pt x="23791" y="39416"/>
                    <a:pt x="26918" y="31039"/>
                    <a:pt x="30228" y="22730"/>
                  </a:cubicBezTo>
                  <a:cubicBezTo>
                    <a:pt x="31049" y="20653"/>
                    <a:pt x="31894" y="18576"/>
                    <a:pt x="32761" y="16499"/>
                  </a:cubicBezTo>
                  <a:cubicBezTo>
                    <a:pt x="33583" y="14490"/>
                    <a:pt x="34450" y="12482"/>
                    <a:pt x="35067" y="10405"/>
                  </a:cubicBezTo>
                  <a:cubicBezTo>
                    <a:pt x="35386" y="9378"/>
                    <a:pt x="35637" y="8350"/>
                    <a:pt x="35774" y="7278"/>
                  </a:cubicBezTo>
                  <a:cubicBezTo>
                    <a:pt x="35820" y="6912"/>
                    <a:pt x="35888" y="6524"/>
                    <a:pt x="35660" y="6205"/>
                  </a:cubicBezTo>
                  <a:cubicBezTo>
                    <a:pt x="35409" y="5863"/>
                    <a:pt x="34998" y="5771"/>
                    <a:pt x="34610" y="5680"/>
                  </a:cubicBezTo>
                  <a:cubicBezTo>
                    <a:pt x="32465" y="5155"/>
                    <a:pt x="30319" y="4561"/>
                    <a:pt x="28196" y="3900"/>
                  </a:cubicBezTo>
                  <a:cubicBezTo>
                    <a:pt x="25822" y="3146"/>
                    <a:pt x="23494" y="2302"/>
                    <a:pt x="21189" y="1343"/>
                  </a:cubicBezTo>
                  <a:cubicBezTo>
                    <a:pt x="20595" y="1092"/>
                    <a:pt x="20002" y="841"/>
                    <a:pt x="19408" y="590"/>
                  </a:cubicBezTo>
                  <a:cubicBezTo>
                    <a:pt x="18929" y="384"/>
                    <a:pt x="18473" y="133"/>
                    <a:pt x="17948" y="42"/>
                  </a:cubicBezTo>
                  <a:cubicBezTo>
                    <a:pt x="17815" y="15"/>
                    <a:pt x="17678" y="1"/>
                    <a:pt x="175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6"/>
            <p:cNvSpPr/>
            <p:nvPr/>
          </p:nvSpPr>
          <p:spPr>
            <a:xfrm>
              <a:off x="6388158" y="3115648"/>
              <a:ext cx="112374" cy="268538"/>
            </a:xfrm>
            <a:custGeom>
              <a:rect b="b" l="l" r="r" t="t"/>
              <a:pathLst>
                <a:path extrusionOk="0" h="15000" w="6277">
                  <a:moveTo>
                    <a:pt x="6003" y="1"/>
                  </a:moveTo>
                  <a:cubicBezTo>
                    <a:pt x="5820" y="1"/>
                    <a:pt x="5569" y="115"/>
                    <a:pt x="5455" y="252"/>
                  </a:cubicBezTo>
                  <a:cubicBezTo>
                    <a:pt x="5318" y="411"/>
                    <a:pt x="5273" y="640"/>
                    <a:pt x="5181" y="845"/>
                  </a:cubicBezTo>
                  <a:cubicBezTo>
                    <a:pt x="3629" y="5182"/>
                    <a:pt x="2054" y="9519"/>
                    <a:pt x="502" y="13856"/>
                  </a:cubicBezTo>
                  <a:cubicBezTo>
                    <a:pt x="365" y="14221"/>
                    <a:pt x="0" y="14746"/>
                    <a:pt x="571" y="14951"/>
                  </a:cubicBezTo>
                  <a:cubicBezTo>
                    <a:pt x="657" y="14984"/>
                    <a:pt x="731" y="14999"/>
                    <a:pt x="796" y="14999"/>
                  </a:cubicBezTo>
                  <a:cubicBezTo>
                    <a:pt x="1173" y="14999"/>
                    <a:pt x="1207" y="14487"/>
                    <a:pt x="1324" y="14175"/>
                  </a:cubicBezTo>
                  <a:cubicBezTo>
                    <a:pt x="2922" y="9793"/>
                    <a:pt x="4497" y="5387"/>
                    <a:pt x="6094" y="982"/>
                  </a:cubicBezTo>
                  <a:cubicBezTo>
                    <a:pt x="6140" y="822"/>
                    <a:pt x="6209" y="663"/>
                    <a:pt x="6277" y="411"/>
                  </a:cubicBezTo>
                  <a:cubicBezTo>
                    <a:pt x="6209" y="274"/>
                    <a:pt x="6117" y="23"/>
                    <a:pt x="60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6"/>
            <p:cNvSpPr/>
            <p:nvPr/>
          </p:nvSpPr>
          <p:spPr>
            <a:xfrm>
              <a:off x="6341164" y="3414190"/>
              <a:ext cx="48229" cy="106860"/>
            </a:xfrm>
            <a:custGeom>
              <a:rect b="b" l="l" r="r" t="t"/>
              <a:pathLst>
                <a:path extrusionOk="0" h="5969" w="2694">
                  <a:moveTo>
                    <a:pt x="2252" y="0"/>
                  </a:moveTo>
                  <a:cubicBezTo>
                    <a:pt x="1981" y="0"/>
                    <a:pt x="1873" y="321"/>
                    <a:pt x="1780" y="580"/>
                  </a:cubicBezTo>
                  <a:cubicBezTo>
                    <a:pt x="1233" y="2087"/>
                    <a:pt x="685" y="3616"/>
                    <a:pt x="137" y="5146"/>
                  </a:cubicBezTo>
                  <a:cubicBezTo>
                    <a:pt x="91" y="5260"/>
                    <a:pt x="69" y="5351"/>
                    <a:pt x="0" y="5579"/>
                  </a:cubicBezTo>
                  <a:cubicBezTo>
                    <a:pt x="88" y="5689"/>
                    <a:pt x="261" y="5968"/>
                    <a:pt x="314" y="5968"/>
                  </a:cubicBezTo>
                  <a:cubicBezTo>
                    <a:pt x="316" y="5968"/>
                    <a:pt x="318" y="5968"/>
                    <a:pt x="320" y="5967"/>
                  </a:cubicBezTo>
                  <a:cubicBezTo>
                    <a:pt x="548" y="5876"/>
                    <a:pt x="822" y="5739"/>
                    <a:pt x="913" y="5556"/>
                  </a:cubicBezTo>
                  <a:cubicBezTo>
                    <a:pt x="1507" y="3981"/>
                    <a:pt x="2077" y="2429"/>
                    <a:pt x="2602" y="832"/>
                  </a:cubicBezTo>
                  <a:cubicBezTo>
                    <a:pt x="2694" y="603"/>
                    <a:pt x="2602" y="124"/>
                    <a:pt x="2465" y="55"/>
                  </a:cubicBezTo>
                  <a:cubicBezTo>
                    <a:pt x="2384" y="17"/>
                    <a:pt x="2314" y="0"/>
                    <a:pt x="22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6"/>
            <p:cNvSpPr/>
            <p:nvPr/>
          </p:nvSpPr>
          <p:spPr>
            <a:xfrm>
              <a:off x="5912507" y="2604871"/>
              <a:ext cx="767838" cy="1463762"/>
            </a:xfrm>
            <a:custGeom>
              <a:rect b="b" l="l" r="r" t="t"/>
              <a:pathLst>
                <a:path extrusionOk="0" h="81763" w="42890">
                  <a:moveTo>
                    <a:pt x="26513" y="1100"/>
                  </a:moveTo>
                  <a:cubicBezTo>
                    <a:pt x="31960" y="1100"/>
                    <a:pt x="36744" y="3112"/>
                    <a:pt x="41109" y="6437"/>
                  </a:cubicBezTo>
                  <a:cubicBezTo>
                    <a:pt x="35334" y="5501"/>
                    <a:pt x="29856" y="3629"/>
                    <a:pt x="24538" y="1187"/>
                  </a:cubicBezTo>
                  <a:cubicBezTo>
                    <a:pt x="25206" y="1129"/>
                    <a:pt x="25864" y="1100"/>
                    <a:pt x="26513" y="1100"/>
                  </a:cubicBezTo>
                  <a:close/>
                  <a:moveTo>
                    <a:pt x="23237" y="1689"/>
                  </a:moveTo>
                  <a:cubicBezTo>
                    <a:pt x="29171" y="4382"/>
                    <a:pt x="35220" y="6482"/>
                    <a:pt x="41679" y="7532"/>
                  </a:cubicBezTo>
                  <a:cubicBezTo>
                    <a:pt x="41634" y="7669"/>
                    <a:pt x="41565" y="7898"/>
                    <a:pt x="41474" y="8126"/>
                  </a:cubicBezTo>
                  <a:cubicBezTo>
                    <a:pt x="40470" y="10933"/>
                    <a:pt x="39420" y="13764"/>
                    <a:pt x="38438" y="16594"/>
                  </a:cubicBezTo>
                  <a:cubicBezTo>
                    <a:pt x="38251" y="17155"/>
                    <a:pt x="37988" y="17379"/>
                    <a:pt x="37547" y="17379"/>
                  </a:cubicBezTo>
                  <a:cubicBezTo>
                    <a:pt x="37450" y="17379"/>
                    <a:pt x="37344" y="17368"/>
                    <a:pt x="37228" y="17347"/>
                  </a:cubicBezTo>
                  <a:cubicBezTo>
                    <a:pt x="35151" y="16936"/>
                    <a:pt x="33029" y="16708"/>
                    <a:pt x="31020" y="16115"/>
                  </a:cubicBezTo>
                  <a:cubicBezTo>
                    <a:pt x="27710" y="15133"/>
                    <a:pt x="24469" y="13946"/>
                    <a:pt x="21205" y="12782"/>
                  </a:cubicBezTo>
                  <a:cubicBezTo>
                    <a:pt x="19448" y="12143"/>
                    <a:pt x="19493" y="12052"/>
                    <a:pt x="20109" y="10340"/>
                  </a:cubicBezTo>
                  <a:cubicBezTo>
                    <a:pt x="21068" y="7646"/>
                    <a:pt x="22050" y="4930"/>
                    <a:pt x="23031" y="2237"/>
                  </a:cubicBezTo>
                  <a:cubicBezTo>
                    <a:pt x="23100" y="2031"/>
                    <a:pt x="23191" y="1826"/>
                    <a:pt x="23237" y="1689"/>
                  </a:cubicBezTo>
                  <a:close/>
                  <a:moveTo>
                    <a:pt x="19196" y="12896"/>
                  </a:moveTo>
                  <a:cubicBezTo>
                    <a:pt x="25222" y="15361"/>
                    <a:pt x="31203" y="17667"/>
                    <a:pt x="37776" y="18306"/>
                  </a:cubicBezTo>
                  <a:cubicBezTo>
                    <a:pt x="37616" y="18808"/>
                    <a:pt x="37502" y="19287"/>
                    <a:pt x="37251" y="19721"/>
                  </a:cubicBezTo>
                  <a:cubicBezTo>
                    <a:pt x="37191" y="19861"/>
                    <a:pt x="36887" y="19931"/>
                    <a:pt x="36674" y="19931"/>
                  </a:cubicBezTo>
                  <a:cubicBezTo>
                    <a:pt x="36644" y="19931"/>
                    <a:pt x="36615" y="19929"/>
                    <a:pt x="36589" y="19926"/>
                  </a:cubicBezTo>
                  <a:cubicBezTo>
                    <a:pt x="35060" y="19653"/>
                    <a:pt x="33531" y="19401"/>
                    <a:pt x="32024" y="19036"/>
                  </a:cubicBezTo>
                  <a:cubicBezTo>
                    <a:pt x="29536" y="18420"/>
                    <a:pt x="27048" y="17804"/>
                    <a:pt x="24629" y="17005"/>
                  </a:cubicBezTo>
                  <a:cubicBezTo>
                    <a:pt x="22803" y="16411"/>
                    <a:pt x="21091" y="15498"/>
                    <a:pt x="19333" y="14745"/>
                  </a:cubicBezTo>
                  <a:cubicBezTo>
                    <a:pt x="18763" y="14494"/>
                    <a:pt x="18626" y="14129"/>
                    <a:pt x="18923" y="13604"/>
                  </a:cubicBezTo>
                  <a:cubicBezTo>
                    <a:pt x="19037" y="13376"/>
                    <a:pt x="19105" y="13102"/>
                    <a:pt x="19196" y="12896"/>
                  </a:cubicBezTo>
                  <a:close/>
                  <a:moveTo>
                    <a:pt x="18352" y="15202"/>
                  </a:moveTo>
                  <a:cubicBezTo>
                    <a:pt x="21182" y="16959"/>
                    <a:pt x="24241" y="17963"/>
                    <a:pt x="27368" y="18785"/>
                  </a:cubicBezTo>
                  <a:cubicBezTo>
                    <a:pt x="30472" y="19584"/>
                    <a:pt x="33599" y="20269"/>
                    <a:pt x="36772" y="21022"/>
                  </a:cubicBezTo>
                  <a:cubicBezTo>
                    <a:pt x="36772" y="21068"/>
                    <a:pt x="36749" y="21227"/>
                    <a:pt x="36681" y="21387"/>
                  </a:cubicBezTo>
                  <a:cubicBezTo>
                    <a:pt x="36315" y="22460"/>
                    <a:pt x="35882" y="23510"/>
                    <a:pt x="35562" y="24606"/>
                  </a:cubicBezTo>
                  <a:cubicBezTo>
                    <a:pt x="35419" y="25036"/>
                    <a:pt x="35205" y="25184"/>
                    <a:pt x="34866" y="25184"/>
                  </a:cubicBezTo>
                  <a:cubicBezTo>
                    <a:pt x="34773" y="25184"/>
                    <a:pt x="34671" y="25173"/>
                    <a:pt x="34558" y="25153"/>
                  </a:cubicBezTo>
                  <a:cubicBezTo>
                    <a:pt x="29833" y="24332"/>
                    <a:pt x="25268" y="22962"/>
                    <a:pt x="20817" y="21159"/>
                  </a:cubicBezTo>
                  <a:cubicBezTo>
                    <a:pt x="19493" y="20611"/>
                    <a:pt x="18192" y="20041"/>
                    <a:pt x="16800" y="19470"/>
                  </a:cubicBezTo>
                  <a:cubicBezTo>
                    <a:pt x="17348" y="17986"/>
                    <a:pt x="17850" y="16617"/>
                    <a:pt x="18352" y="15202"/>
                  </a:cubicBezTo>
                  <a:close/>
                  <a:moveTo>
                    <a:pt x="16503" y="20292"/>
                  </a:moveTo>
                  <a:cubicBezTo>
                    <a:pt x="17713" y="20817"/>
                    <a:pt x="18808" y="21319"/>
                    <a:pt x="19973" y="21844"/>
                  </a:cubicBezTo>
                  <a:cubicBezTo>
                    <a:pt x="19881" y="22095"/>
                    <a:pt x="19790" y="22300"/>
                    <a:pt x="19721" y="22529"/>
                  </a:cubicBezTo>
                  <a:cubicBezTo>
                    <a:pt x="15499" y="34215"/>
                    <a:pt x="11276" y="45902"/>
                    <a:pt x="7076" y="57588"/>
                  </a:cubicBezTo>
                  <a:cubicBezTo>
                    <a:pt x="6711" y="58615"/>
                    <a:pt x="6483" y="59665"/>
                    <a:pt x="6163" y="60715"/>
                  </a:cubicBezTo>
                  <a:cubicBezTo>
                    <a:pt x="6140" y="60829"/>
                    <a:pt x="6072" y="60943"/>
                    <a:pt x="5889" y="61080"/>
                  </a:cubicBezTo>
                  <a:cubicBezTo>
                    <a:pt x="5844" y="60875"/>
                    <a:pt x="5821" y="60692"/>
                    <a:pt x="5775" y="60487"/>
                  </a:cubicBezTo>
                  <a:cubicBezTo>
                    <a:pt x="5620" y="59693"/>
                    <a:pt x="5177" y="59251"/>
                    <a:pt x="4536" y="59251"/>
                  </a:cubicBezTo>
                  <a:cubicBezTo>
                    <a:pt x="4329" y="59251"/>
                    <a:pt x="4102" y="59297"/>
                    <a:pt x="3858" y="59391"/>
                  </a:cubicBezTo>
                  <a:cubicBezTo>
                    <a:pt x="3264" y="59620"/>
                    <a:pt x="2717" y="60008"/>
                    <a:pt x="2055" y="60396"/>
                  </a:cubicBezTo>
                  <a:cubicBezTo>
                    <a:pt x="6871" y="46997"/>
                    <a:pt x="11664" y="33690"/>
                    <a:pt x="16503" y="20292"/>
                  </a:cubicBezTo>
                  <a:close/>
                  <a:moveTo>
                    <a:pt x="20817" y="22209"/>
                  </a:moveTo>
                  <a:cubicBezTo>
                    <a:pt x="22232" y="22711"/>
                    <a:pt x="23556" y="23190"/>
                    <a:pt x="24971" y="23670"/>
                  </a:cubicBezTo>
                  <a:cubicBezTo>
                    <a:pt x="20269" y="36703"/>
                    <a:pt x="15590" y="49691"/>
                    <a:pt x="10842" y="62792"/>
                  </a:cubicBezTo>
                  <a:cubicBezTo>
                    <a:pt x="10441" y="61620"/>
                    <a:pt x="9968" y="61105"/>
                    <a:pt x="9224" y="61105"/>
                  </a:cubicBezTo>
                  <a:cubicBezTo>
                    <a:pt x="8866" y="61105"/>
                    <a:pt x="8447" y="61223"/>
                    <a:pt x="7944" y="61446"/>
                  </a:cubicBezTo>
                  <a:cubicBezTo>
                    <a:pt x="7510" y="61628"/>
                    <a:pt x="7099" y="61879"/>
                    <a:pt x="6665" y="62108"/>
                  </a:cubicBezTo>
                  <a:cubicBezTo>
                    <a:pt x="6665" y="62039"/>
                    <a:pt x="6620" y="61971"/>
                    <a:pt x="6643" y="61925"/>
                  </a:cubicBezTo>
                  <a:cubicBezTo>
                    <a:pt x="8971" y="55328"/>
                    <a:pt x="11276" y="48732"/>
                    <a:pt x="13627" y="42135"/>
                  </a:cubicBezTo>
                  <a:cubicBezTo>
                    <a:pt x="15887" y="35767"/>
                    <a:pt x="18215" y="29399"/>
                    <a:pt x="20497" y="23054"/>
                  </a:cubicBezTo>
                  <a:cubicBezTo>
                    <a:pt x="20612" y="22780"/>
                    <a:pt x="20703" y="22506"/>
                    <a:pt x="20817" y="22209"/>
                  </a:cubicBezTo>
                  <a:close/>
                  <a:moveTo>
                    <a:pt x="25816" y="23944"/>
                  </a:moveTo>
                  <a:cubicBezTo>
                    <a:pt x="27345" y="24377"/>
                    <a:pt x="28783" y="24788"/>
                    <a:pt x="30290" y="25222"/>
                  </a:cubicBezTo>
                  <a:cubicBezTo>
                    <a:pt x="25633" y="38141"/>
                    <a:pt x="20977" y="51037"/>
                    <a:pt x="16320" y="63979"/>
                  </a:cubicBezTo>
                  <a:cubicBezTo>
                    <a:pt x="15865" y="63263"/>
                    <a:pt x="15479" y="62930"/>
                    <a:pt x="14898" y="62930"/>
                  </a:cubicBezTo>
                  <a:cubicBezTo>
                    <a:pt x="14664" y="62930"/>
                    <a:pt x="14398" y="62984"/>
                    <a:pt x="14084" y="63089"/>
                  </a:cubicBezTo>
                  <a:cubicBezTo>
                    <a:pt x="13308" y="63340"/>
                    <a:pt x="12600" y="63774"/>
                    <a:pt x="11870" y="64162"/>
                  </a:cubicBezTo>
                  <a:cubicBezTo>
                    <a:pt x="11641" y="64253"/>
                    <a:pt x="11459" y="64413"/>
                    <a:pt x="11139" y="64641"/>
                  </a:cubicBezTo>
                  <a:cubicBezTo>
                    <a:pt x="16069" y="50992"/>
                    <a:pt x="20931" y="37502"/>
                    <a:pt x="25816" y="23944"/>
                  </a:cubicBezTo>
                  <a:close/>
                  <a:moveTo>
                    <a:pt x="31180" y="25427"/>
                  </a:moveTo>
                  <a:cubicBezTo>
                    <a:pt x="32458" y="25656"/>
                    <a:pt x="33668" y="25884"/>
                    <a:pt x="34992" y="26135"/>
                  </a:cubicBezTo>
                  <a:cubicBezTo>
                    <a:pt x="30198" y="39351"/>
                    <a:pt x="25451" y="52521"/>
                    <a:pt x="20840" y="65303"/>
                  </a:cubicBezTo>
                  <a:cubicBezTo>
                    <a:pt x="20589" y="65166"/>
                    <a:pt x="20246" y="64915"/>
                    <a:pt x="19858" y="64847"/>
                  </a:cubicBezTo>
                  <a:cubicBezTo>
                    <a:pt x="19712" y="64825"/>
                    <a:pt x="19561" y="64814"/>
                    <a:pt x="19409" y="64814"/>
                  </a:cubicBezTo>
                  <a:cubicBezTo>
                    <a:pt x="19087" y="64814"/>
                    <a:pt x="18761" y="64860"/>
                    <a:pt x="18466" y="64938"/>
                  </a:cubicBezTo>
                  <a:cubicBezTo>
                    <a:pt x="17895" y="65098"/>
                    <a:pt x="17348" y="65372"/>
                    <a:pt x="16663" y="65645"/>
                  </a:cubicBezTo>
                  <a:cubicBezTo>
                    <a:pt x="21525" y="52179"/>
                    <a:pt x="26341" y="38826"/>
                    <a:pt x="31180" y="25427"/>
                  </a:cubicBezTo>
                  <a:close/>
                  <a:moveTo>
                    <a:pt x="4446" y="60150"/>
                  </a:moveTo>
                  <a:cubicBezTo>
                    <a:pt x="4772" y="60150"/>
                    <a:pt x="4916" y="60458"/>
                    <a:pt x="4931" y="61126"/>
                  </a:cubicBezTo>
                  <a:cubicBezTo>
                    <a:pt x="4953" y="61811"/>
                    <a:pt x="4862" y="62496"/>
                    <a:pt x="4817" y="63180"/>
                  </a:cubicBezTo>
                  <a:cubicBezTo>
                    <a:pt x="4794" y="63363"/>
                    <a:pt x="4702" y="63546"/>
                    <a:pt x="4725" y="63705"/>
                  </a:cubicBezTo>
                  <a:cubicBezTo>
                    <a:pt x="4794" y="64025"/>
                    <a:pt x="4885" y="64344"/>
                    <a:pt x="4976" y="64664"/>
                  </a:cubicBezTo>
                  <a:cubicBezTo>
                    <a:pt x="5273" y="64504"/>
                    <a:pt x="5638" y="64436"/>
                    <a:pt x="5844" y="64207"/>
                  </a:cubicBezTo>
                  <a:cubicBezTo>
                    <a:pt x="6597" y="63317"/>
                    <a:pt x="7441" y="62564"/>
                    <a:pt x="8560" y="62153"/>
                  </a:cubicBezTo>
                  <a:cubicBezTo>
                    <a:pt x="8833" y="62055"/>
                    <a:pt x="9059" y="62004"/>
                    <a:pt x="9240" y="62004"/>
                  </a:cubicBezTo>
                  <a:cubicBezTo>
                    <a:pt x="9693" y="62004"/>
                    <a:pt x="9871" y="62326"/>
                    <a:pt x="9838" y="63043"/>
                  </a:cubicBezTo>
                  <a:cubicBezTo>
                    <a:pt x="9815" y="63819"/>
                    <a:pt x="9610" y="64595"/>
                    <a:pt x="9587" y="65372"/>
                  </a:cubicBezTo>
                  <a:cubicBezTo>
                    <a:pt x="9587" y="65714"/>
                    <a:pt x="9792" y="66079"/>
                    <a:pt x="9907" y="66444"/>
                  </a:cubicBezTo>
                  <a:cubicBezTo>
                    <a:pt x="10249" y="66330"/>
                    <a:pt x="10614" y="66262"/>
                    <a:pt x="10911" y="66056"/>
                  </a:cubicBezTo>
                  <a:cubicBezTo>
                    <a:pt x="11892" y="65417"/>
                    <a:pt x="12828" y="64687"/>
                    <a:pt x="13855" y="64093"/>
                  </a:cubicBezTo>
                  <a:cubicBezTo>
                    <a:pt x="14040" y="63982"/>
                    <a:pt x="14286" y="63965"/>
                    <a:pt x="14540" y="63965"/>
                  </a:cubicBezTo>
                  <a:cubicBezTo>
                    <a:pt x="14659" y="63965"/>
                    <a:pt x="14780" y="63968"/>
                    <a:pt x="14898" y="63968"/>
                  </a:cubicBezTo>
                  <a:cubicBezTo>
                    <a:pt x="14994" y="63968"/>
                    <a:pt x="15089" y="63966"/>
                    <a:pt x="15179" y="63956"/>
                  </a:cubicBezTo>
                  <a:lnTo>
                    <a:pt x="15179" y="63956"/>
                  </a:lnTo>
                  <a:cubicBezTo>
                    <a:pt x="15179" y="64367"/>
                    <a:pt x="15225" y="64778"/>
                    <a:pt x="15156" y="65189"/>
                  </a:cubicBezTo>
                  <a:cubicBezTo>
                    <a:pt x="15042" y="65782"/>
                    <a:pt x="14837" y="66353"/>
                    <a:pt x="14746" y="66946"/>
                  </a:cubicBezTo>
                  <a:cubicBezTo>
                    <a:pt x="14700" y="67198"/>
                    <a:pt x="14882" y="67494"/>
                    <a:pt x="14951" y="67768"/>
                  </a:cubicBezTo>
                  <a:cubicBezTo>
                    <a:pt x="15225" y="67700"/>
                    <a:pt x="15522" y="67677"/>
                    <a:pt x="15750" y="67540"/>
                  </a:cubicBezTo>
                  <a:cubicBezTo>
                    <a:pt x="16731" y="66969"/>
                    <a:pt x="17644" y="66307"/>
                    <a:pt x="18671" y="65828"/>
                  </a:cubicBezTo>
                  <a:cubicBezTo>
                    <a:pt x="18939" y="65694"/>
                    <a:pt x="19144" y="65626"/>
                    <a:pt x="19296" y="65626"/>
                  </a:cubicBezTo>
                  <a:cubicBezTo>
                    <a:pt x="19613" y="65626"/>
                    <a:pt x="19707" y="65920"/>
                    <a:pt x="19676" y="66536"/>
                  </a:cubicBezTo>
                  <a:cubicBezTo>
                    <a:pt x="19653" y="67198"/>
                    <a:pt x="19584" y="67860"/>
                    <a:pt x="19516" y="68521"/>
                  </a:cubicBezTo>
                  <a:cubicBezTo>
                    <a:pt x="19448" y="69252"/>
                    <a:pt x="19219" y="69891"/>
                    <a:pt x="18671" y="70439"/>
                  </a:cubicBezTo>
                  <a:cubicBezTo>
                    <a:pt x="16366" y="72767"/>
                    <a:pt x="14061" y="75118"/>
                    <a:pt x="11755" y="77469"/>
                  </a:cubicBezTo>
                  <a:cubicBezTo>
                    <a:pt x="11664" y="77560"/>
                    <a:pt x="11573" y="77629"/>
                    <a:pt x="11390" y="77788"/>
                  </a:cubicBezTo>
                  <a:cubicBezTo>
                    <a:pt x="11185" y="77264"/>
                    <a:pt x="11048" y="76830"/>
                    <a:pt x="10820" y="76419"/>
                  </a:cubicBezTo>
                  <a:cubicBezTo>
                    <a:pt x="10140" y="75149"/>
                    <a:pt x="9054" y="74454"/>
                    <a:pt x="7748" y="74454"/>
                  </a:cubicBezTo>
                  <a:cubicBezTo>
                    <a:pt x="7388" y="74454"/>
                    <a:pt x="7010" y="74507"/>
                    <a:pt x="6620" y="74616"/>
                  </a:cubicBezTo>
                  <a:cubicBezTo>
                    <a:pt x="5661" y="74890"/>
                    <a:pt x="4748" y="75346"/>
                    <a:pt x="3812" y="75734"/>
                  </a:cubicBezTo>
                  <a:cubicBezTo>
                    <a:pt x="3607" y="75803"/>
                    <a:pt x="3424" y="75894"/>
                    <a:pt x="3127" y="76031"/>
                  </a:cubicBezTo>
                  <a:cubicBezTo>
                    <a:pt x="2899" y="74616"/>
                    <a:pt x="2648" y="73269"/>
                    <a:pt x="2420" y="71922"/>
                  </a:cubicBezTo>
                  <a:cubicBezTo>
                    <a:pt x="2009" y="69320"/>
                    <a:pt x="1621" y="66741"/>
                    <a:pt x="1233" y="64139"/>
                  </a:cubicBezTo>
                  <a:cubicBezTo>
                    <a:pt x="1187" y="63774"/>
                    <a:pt x="1233" y="63363"/>
                    <a:pt x="1370" y="63043"/>
                  </a:cubicBezTo>
                  <a:cubicBezTo>
                    <a:pt x="1826" y="61925"/>
                    <a:pt x="2625" y="61058"/>
                    <a:pt x="3698" y="60441"/>
                  </a:cubicBezTo>
                  <a:cubicBezTo>
                    <a:pt x="4013" y="60250"/>
                    <a:pt x="4259" y="60150"/>
                    <a:pt x="4446" y="60150"/>
                  </a:cubicBezTo>
                  <a:close/>
                  <a:moveTo>
                    <a:pt x="5319" y="76168"/>
                  </a:moveTo>
                  <a:cubicBezTo>
                    <a:pt x="4748" y="76807"/>
                    <a:pt x="4177" y="77469"/>
                    <a:pt x="3538" y="78177"/>
                  </a:cubicBezTo>
                  <a:cubicBezTo>
                    <a:pt x="3196" y="77035"/>
                    <a:pt x="3196" y="77035"/>
                    <a:pt x="4086" y="76602"/>
                  </a:cubicBezTo>
                  <a:cubicBezTo>
                    <a:pt x="4451" y="76396"/>
                    <a:pt x="4839" y="76236"/>
                    <a:pt x="5319" y="76168"/>
                  </a:cubicBezTo>
                  <a:close/>
                  <a:moveTo>
                    <a:pt x="8469" y="75369"/>
                  </a:moveTo>
                  <a:cubicBezTo>
                    <a:pt x="8514" y="75437"/>
                    <a:pt x="8537" y="75506"/>
                    <a:pt x="8583" y="75597"/>
                  </a:cubicBezTo>
                  <a:cubicBezTo>
                    <a:pt x="7099" y="77104"/>
                    <a:pt x="5638" y="78610"/>
                    <a:pt x="4155" y="80139"/>
                  </a:cubicBezTo>
                  <a:cubicBezTo>
                    <a:pt x="3698" y="79888"/>
                    <a:pt x="3561" y="79546"/>
                    <a:pt x="3881" y="79204"/>
                  </a:cubicBezTo>
                  <a:cubicBezTo>
                    <a:pt x="4999" y="77948"/>
                    <a:pt x="6118" y="76716"/>
                    <a:pt x="7304" y="75529"/>
                  </a:cubicBezTo>
                  <a:cubicBezTo>
                    <a:pt x="7437" y="75396"/>
                    <a:pt x="7677" y="75379"/>
                    <a:pt x="7931" y="75379"/>
                  </a:cubicBezTo>
                  <a:cubicBezTo>
                    <a:pt x="8020" y="75379"/>
                    <a:pt x="8111" y="75381"/>
                    <a:pt x="8199" y="75381"/>
                  </a:cubicBezTo>
                  <a:cubicBezTo>
                    <a:pt x="8293" y="75381"/>
                    <a:pt x="8385" y="75379"/>
                    <a:pt x="8469" y="75369"/>
                  </a:cubicBezTo>
                  <a:close/>
                  <a:moveTo>
                    <a:pt x="9336" y="76099"/>
                  </a:moveTo>
                  <a:cubicBezTo>
                    <a:pt x="10112" y="76647"/>
                    <a:pt x="10112" y="76784"/>
                    <a:pt x="9519" y="77378"/>
                  </a:cubicBezTo>
                  <a:cubicBezTo>
                    <a:pt x="8491" y="78428"/>
                    <a:pt x="7441" y="79455"/>
                    <a:pt x="6437" y="80528"/>
                  </a:cubicBezTo>
                  <a:cubicBezTo>
                    <a:pt x="6258" y="80716"/>
                    <a:pt x="6089" y="80781"/>
                    <a:pt x="5916" y="80781"/>
                  </a:cubicBezTo>
                  <a:cubicBezTo>
                    <a:pt x="5648" y="80781"/>
                    <a:pt x="5369" y="80625"/>
                    <a:pt x="5022" y="80528"/>
                  </a:cubicBezTo>
                  <a:cubicBezTo>
                    <a:pt x="6528" y="78998"/>
                    <a:pt x="7944" y="77537"/>
                    <a:pt x="9336" y="76099"/>
                  </a:cubicBezTo>
                  <a:close/>
                  <a:moveTo>
                    <a:pt x="10454" y="77971"/>
                  </a:moveTo>
                  <a:lnTo>
                    <a:pt x="10454" y="77971"/>
                  </a:lnTo>
                  <a:cubicBezTo>
                    <a:pt x="10705" y="78268"/>
                    <a:pt x="10705" y="78565"/>
                    <a:pt x="10340" y="78884"/>
                  </a:cubicBezTo>
                  <a:cubicBezTo>
                    <a:pt x="9770" y="79409"/>
                    <a:pt x="9245" y="79934"/>
                    <a:pt x="8742" y="80505"/>
                  </a:cubicBezTo>
                  <a:cubicBezTo>
                    <a:pt x="8522" y="80753"/>
                    <a:pt x="8284" y="80860"/>
                    <a:pt x="8005" y="80860"/>
                  </a:cubicBezTo>
                  <a:cubicBezTo>
                    <a:pt x="7822" y="80860"/>
                    <a:pt x="7621" y="80814"/>
                    <a:pt x="7396" y="80733"/>
                  </a:cubicBezTo>
                  <a:cubicBezTo>
                    <a:pt x="8400" y="79820"/>
                    <a:pt x="9404" y="78907"/>
                    <a:pt x="10454" y="77971"/>
                  </a:cubicBezTo>
                  <a:close/>
                  <a:moveTo>
                    <a:pt x="26341" y="0"/>
                  </a:moveTo>
                  <a:cubicBezTo>
                    <a:pt x="25336" y="137"/>
                    <a:pt x="24332" y="274"/>
                    <a:pt x="23328" y="365"/>
                  </a:cubicBezTo>
                  <a:cubicBezTo>
                    <a:pt x="22849" y="411"/>
                    <a:pt x="22643" y="662"/>
                    <a:pt x="22483" y="1096"/>
                  </a:cubicBezTo>
                  <a:cubicBezTo>
                    <a:pt x="20132" y="7646"/>
                    <a:pt x="17781" y="14197"/>
                    <a:pt x="15407" y="20748"/>
                  </a:cubicBezTo>
                  <a:cubicBezTo>
                    <a:pt x="11870" y="30563"/>
                    <a:pt x="8332" y="40378"/>
                    <a:pt x="4771" y="50193"/>
                  </a:cubicBezTo>
                  <a:cubicBezTo>
                    <a:pt x="3264" y="54370"/>
                    <a:pt x="1712" y="58547"/>
                    <a:pt x="183" y="62724"/>
                  </a:cubicBezTo>
                  <a:cubicBezTo>
                    <a:pt x="92" y="62975"/>
                    <a:pt x="0" y="63272"/>
                    <a:pt x="46" y="63500"/>
                  </a:cubicBezTo>
                  <a:cubicBezTo>
                    <a:pt x="229" y="64367"/>
                    <a:pt x="503" y="65212"/>
                    <a:pt x="639" y="66056"/>
                  </a:cubicBezTo>
                  <a:cubicBezTo>
                    <a:pt x="1347" y="70439"/>
                    <a:pt x="2055" y="74798"/>
                    <a:pt x="2694" y="79181"/>
                  </a:cubicBezTo>
                  <a:cubicBezTo>
                    <a:pt x="2854" y="80322"/>
                    <a:pt x="3401" y="81075"/>
                    <a:pt x="4520" y="81304"/>
                  </a:cubicBezTo>
                  <a:cubicBezTo>
                    <a:pt x="5661" y="81555"/>
                    <a:pt x="6848" y="81669"/>
                    <a:pt x="8035" y="81760"/>
                  </a:cubicBezTo>
                  <a:cubicBezTo>
                    <a:pt x="8057" y="81762"/>
                    <a:pt x="8079" y="81762"/>
                    <a:pt x="8102" y="81762"/>
                  </a:cubicBezTo>
                  <a:cubicBezTo>
                    <a:pt x="8437" y="81762"/>
                    <a:pt x="8873" y="81607"/>
                    <a:pt x="9108" y="81372"/>
                  </a:cubicBezTo>
                  <a:cubicBezTo>
                    <a:pt x="12372" y="78154"/>
                    <a:pt x="15590" y="74890"/>
                    <a:pt x="18808" y="71649"/>
                  </a:cubicBezTo>
                  <a:cubicBezTo>
                    <a:pt x="19288" y="71146"/>
                    <a:pt x="19813" y="70644"/>
                    <a:pt x="20132" y="70051"/>
                  </a:cubicBezTo>
                  <a:cubicBezTo>
                    <a:pt x="20475" y="69457"/>
                    <a:pt x="20566" y="68750"/>
                    <a:pt x="20817" y="68088"/>
                  </a:cubicBezTo>
                  <a:cubicBezTo>
                    <a:pt x="22712" y="62769"/>
                    <a:pt x="24652" y="57451"/>
                    <a:pt x="26569" y="52133"/>
                  </a:cubicBezTo>
                  <a:cubicBezTo>
                    <a:pt x="31910" y="37274"/>
                    <a:pt x="37251" y="22392"/>
                    <a:pt x="42638" y="7532"/>
                  </a:cubicBezTo>
                  <a:cubicBezTo>
                    <a:pt x="42889" y="6848"/>
                    <a:pt x="42661" y="6437"/>
                    <a:pt x="42227" y="6072"/>
                  </a:cubicBezTo>
                  <a:cubicBezTo>
                    <a:pt x="41542" y="5501"/>
                    <a:pt x="40789" y="4976"/>
                    <a:pt x="40013" y="4474"/>
                  </a:cubicBezTo>
                  <a:cubicBezTo>
                    <a:pt x="35882" y="1735"/>
                    <a:pt x="31362" y="183"/>
                    <a:pt x="26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6"/>
            <p:cNvSpPr/>
            <p:nvPr/>
          </p:nvSpPr>
          <p:spPr>
            <a:xfrm>
              <a:off x="6218980" y="3968505"/>
              <a:ext cx="674262" cy="572594"/>
            </a:xfrm>
            <a:custGeom>
              <a:rect b="b" l="l" r="r" t="t"/>
              <a:pathLst>
                <a:path extrusionOk="0" h="31984" w="37663">
                  <a:moveTo>
                    <a:pt x="32291" y="0"/>
                  </a:moveTo>
                  <a:cubicBezTo>
                    <a:pt x="31583" y="0"/>
                    <a:pt x="30868" y="21"/>
                    <a:pt x="30153" y="21"/>
                  </a:cubicBezTo>
                  <a:lnTo>
                    <a:pt x="26729" y="44"/>
                  </a:lnTo>
                  <a:cubicBezTo>
                    <a:pt x="22095" y="89"/>
                    <a:pt x="17485" y="112"/>
                    <a:pt x="12851" y="135"/>
                  </a:cubicBezTo>
                  <a:lnTo>
                    <a:pt x="5981" y="181"/>
                  </a:lnTo>
                  <a:cubicBezTo>
                    <a:pt x="4816" y="203"/>
                    <a:pt x="3652" y="203"/>
                    <a:pt x="2465" y="203"/>
                  </a:cubicBezTo>
                  <a:cubicBezTo>
                    <a:pt x="2418" y="203"/>
                    <a:pt x="2370" y="203"/>
                    <a:pt x="2321" y="203"/>
                  </a:cubicBezTo>
                  <a:cubicBezTo>
                    <a:pt x="1657" y="203"/>
                    <a:pt x="836" y="223"/>
                    <a:pt x="411" y="797"/>
                  </a:cubicBezTo>
                  <a:cubicBezTo>
                    <a:pt x="160" y="1139"/>
                    <a:pt x="160" y="1527"/>
                    <a:pt x="160" y="1938"/>
                  </a:cubicBezTo>
                  <a:cubicBezTo>
                    <a:pt x="69" y="1984"/>
                    <a:pt x="0" y="2075"/>
                    <a:pt x="23" y="2212"/>
                  </a:cubicBezTo>
                  <a:cubicBezTo>
                    <a:pt x="229" y="6686"/>
                    <a:pt x="480" y="11182"/>
                    <a:pt x="776" y="15633"/>
                  </a:cubicBezTo>
                  <a:cubicBezTo>
                    <a:pt x="913" y="17847"/>
                    <a:pt x="1073" y="20061"/>
                    <a:pt x="1233" y="22253"/>
                  </a:cubicBezTo>
                  <a:cubicBezTo>
                    <a:pt x="1393" y="24467"/>
                    <a:pt x="1507" y="26703"/>
                    <a:pt x="1781" y="28895"/>
                  </a:cubicBezTo>
                  <a:cubicBezTo>
                    <a:pt x="1849" y="29648"/>
                    <a:pt x="2055" y="30401"/>
                    <a:pt x="2717" y="30858"/>
                  </a:cubicBezTo>
                  <a:cubicBezTo>
                    <a:pt x="3447" y="31383"/>
                    <a:pt x="4497" y="31337"/>
                    <a:pt x="5387" y="31383"/>
                  </a:cubicBezTo>
                  <a:cubicBezTo>
                    <a:pt x="7670" y="31565"/>
                    <a:pt x="9975" y="31679"/>
                    <a:pt x="12280" y="31793"/>
                  </a:cubicBezTo>
                  <a:cubicBezTo>
                    <a:pt x="15515" y="31923"/>
                    <a:pt x="18749" y="31983"/>
                    <a:pt x="21991" y="31983"/>
                  </a:cubicBezTo>
                  <a:cubicBezTo>
                    <a:pt x="23326" y="31983"/>
                    <a:pt x="24661" y="31973"/>
                    <a:pt x="25998" y="31953"/>
                  </a:cubicBezTo>
                  <a:cubicBezTo>
                    <a:pt x="28281" y="31908"/>
                    <a:pt x="30586" y="31816"/>
                    <a:pt x="32892" y="31725"/>
                  </a:cubicBezTo>
                  <a:cubicBezTo>
                    <a:pt x="33439" y="31679"/>
                    <a:pt x="33987" y="31657"/>
                    <a:pt x="34558" y="31634"/>
                  </a:cubicBezTo>
                  <a:cubicBezTo>
                    <a:pt x="35060" y="31588"/>
                    <a:pt x="35608" y="31611"/>
                    <a:pt x="36110" y="31520"/>
                  </a:cubicBezTo>
                  <a:cubicBezTo>
                    <a:pt x="37114" y="31314"/>
                    <a:pt x="37183" y="30219"/>
                    <a:pt x="37320" y="29420"/>
                  </a:cubicBezTo>
                  <a:cubicBezTo>
                    <a:pt x="37662" y="27320"/>
                    <a:pt x="37662" y="25197"/>
                    <a:pt x="37616" y="23074"/>
                  </a:cubicBezTo>
                  <a:cubicBezTo>
                    <a:pt x="37571" y="20792"/>
                    <a:pt x="37502" y="18532"/>
                    <a:pt x="37365" y="16272"/>
                  </a:cubicBezTo>
                  <a:cubicBezTo>
                    <a:pt x="37114" y="11867"/>
                    <a:pt x="36795" y="7462"/>
                    <a:pt x="36384" y="3079"/>
                  </a:cubicBezTo>
                  <a:cubicBezTo>
                    <a:pt x="36315" y="2280"/>
                    <a:pt x="36178" y="1436"/>
                    <a:pt x="35608" y="820"/>
                  </a:cubicBezTo>
                  <a:cubicBezTo>
                    <a:pt x="35014" y="226"/>
                    <a:pt x="34147" y="66"/>
                    <a:pt x="33348" y="21"/>
                  </a:cubicBezTo>
                  <a:cubicBezTo>
                    <a:pt x="32998" y="6"/>
                    <a:pt x="32646" y="0"/>
                    <a:pt x="322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6"/>
            <p:cNvSpPr/>
            <p:nvPr/>
          </p:nvSpPr>
          <p:spPr>
            <a:xfrm>
              <a:off x="6096186" y="3918825"/>
              <a:ext cx="828922" cy="660387"/>
            </a:xfrm>
            <a:custGeom>
              <a:rect b="b" l="l" r="r" t="t"/>
              <a:pathLst>
                <a:path extrusionOk="0" h="36888" w="46302">
                  <a:moveTo>
                    <a:pt x="24913" y="0"/>
                  </a:moveTo>
                  <a:cubicBezTo>
                    <a:pt x="20911" y="0"/>
                    <a:pt x="16910" y="19"/>
                    <a:pt x="12908" y="57"/>
                  </a:cubicBezTo>
                  <a:cubicBezTo>
                    <a:pt x="11744" y="80"/>
                    <a:pt x="10557" y="102"/>
                    <a:pt x="9393" y="102"/>
                  </a:cubicBezTo>
                  <a:cubicBezTo>
                    <a:pt x="8914" y="125"/>
                    <a:pt x="8914" y="833"/>
                    <a:pt x="9393" y="833"/>
                  </a:cubicBezTo>
                  <a:cubicBezTo>
                    <a:pt x="14432" y="757"/>
                    <a:pt x="19477" y="723"/>
                    <a:pt x="24522" y="723"/>
                  </a:cubicBezTo>
                  <a:cubicBezTo>
                    <a:pt x="28642" y="723"/>
                    <a:pt x="32760" y="746"/>
                    <a:pt x="36875" y="787"/>
                  </a:cubicBezTo>
                  <a:cubicBezTo>
                    <a:pt x="39157" y="810"/>
                    <a:pt x="41440" y="833"/>
                    <a:pt x="43722" y="856"/>
                  </a:cubicBezTo>
                  <a:cubicBezTo>
                    <a:pt x="44224" y="878"/>
                    <a:pt x="44886" y="764"/>
                    <a:pt x="45023" y="1381"/>
                  </a:cubicBezTo>
                  <a:cubicBezTo>
                    <a:pt x="45160" y="1860"/>
                    <a:pt x="45092" y="2431"/>
                    <a:pt x="45115" y="2933"/>
                  </a:cubicBezTo>
                  <a:cubicBezTo>
                    <a:pt x="45160" y="4074"/>
                    <a:pt x="45206" y="5215"/>
                    <a:pt x="45229" y="6356"/>
                  </a:cubicBezTo>
                  <a:cubicBezTo>
                    <a:pt x="45366" y="10785"/>
                    <a:pt x="45457" y="15235"/>
                    <a:pt x="45525" y="19686"/>
                  </a:cubicBezTo>
                  <a:cubicBezTo>
                    <a:pt x="45571" y="24069"/>
                    <a:pt x="45640" y="28451"/>
                    <a:pt x="45320" y="32834"/>
                  </a:cubicBezTo>
                  <a:cubicBezTo>
                    <a:pt x="45274" y="33382"/>
                    <a:pt x="45229" y="33907"/>
                    <a:pt x="45183" y="34432"/>
                  </a:cubicBezTo>
                  <a:cubicBezTo>
                    <a:pt x="45137" y="34865"/>
                    <a:pt x="45183" y="35596"/>
                    <a:pt x="44818" y="35915"/>
                  </a:cubicBezTo>
                  <a:cubicBezTo>
                    <a:pt x="44521" y="36166"/>
                    <a:pt x="44042" y="36166"/>
                    <a:pt x="43677" y="36166"/>
                  </a:cubicBezTo>
                  <a:cubicBezTo>
                    <a:pt x="43106" y="36166"/>
                    <a:pt x="42535" y="36143"/>
                    <a:pt x="41965" y="36143"/>
                  </a:cubicBezTo>
                  <a:cubicBezTo>
                    <a:pt x="39682" y="36121"/>
                    <a:pt x="37400" y="36098"/>
                    <a:pt x="35117" y="36075"/>
                  </a:cubicBezTo>
                  <a:cubicBezTo>
                    <a:pt x="30552" y="36006"/>
                    <a:pt x="25987" y="35915"/>
                    <a:pt x="21445" y="35824"/>
                  </a:cubicBezTo>
                  <a:cubicBezTo>
                    <a:pt x="16880" y="35710"/>
                    <a:pt x="12315" y="35687"/>
                    <a:pt x="7772" y="35367"/>
                  </a:cubicBezTo>
                  <a:cubicBezTo>
                    <a:pt x="6631" y="35276"/>
                    <a:pt x="5490" y="35185"/>
                    <a:pt x="4371" y="35025"/>
                  </a:cubicBezTo>
                  <a:cubicBezTo>
                    <a:pt x="3892" y="34957"/>
                    <a:pt x="3344" y="34934"/>
                    <a:pt x="2911" y="34751"/>
                  </a:cubicBezTo>
                  <a:cubicBezTo>
                    <a:pt x="2317" y="34523"/>
                    <a:pt x="2317" y="33861"/>
                    <a:pt x="2249" y="33336"/>
                  </a:cubicBezTo>
                  <a:cubicBezTo>
                    <a:pt x="1998" y="31168"/>
                    <a:pt x="1883" y="28999"/>
                    <a:pt x="1746" y="26831"/>
                  </a:cubicBezTo>
                  <a:cubicBezTo>
                    <a:pt x="1473" y="22403"/>
                    <a:pt x="1222" y="17952"/>
                    <a:pt x="948" y="13524"/>
                  </a:cubicBezTo>
                  <a:cubicBezTo>
                    <a:pt x="879" y="12451"/>
                    <a:pt x="811" y="11378"/>
                    <a:pt x="742" y="10305"/>
                  </a:cubicBezTo>
                  <a:cubicBezTo>
                    <a:pt x="731" y="10077"/>
                    <a:pt x="542" y="9963"/>
                    <a:pt x="360" y="9963"/>
                  </a:cubicBezTo>
                  <a:cubicBezTo>
                    <a:pt x="177" y="9963"/>
                    <a:pt x="0" y="10077"/>
                    <a:pt x="12" y="10305"/>
                  </a:cubicBezTo>
                  <a:lnTo>
                    <a:pt x="856" y="24251"/>
                  </a:lnTo>
                  <a:cubicBezTo>
                    <a:pt x="993" y="26557"/>
                    <a:pt x="1107" y="28862"/>
                    <a:pt x="1290" y="31145"/>
                  </a:cubicBezTo>
                  <a:cubicBezTo>
                    <a:pt x="1381" y="32172"/>
                    <a:pt x="1404" y="33290"/>
                    <a:pt x="1655" y="34295"/>
                  </a:cubicBezTo>
                  <a:cubicBezTo>
                    <a:pt x="1929" y="35322"/>
                    <a:pt x="2774" y="35504"/>
                    <a:pt x="3732" y="35641"/>
                  </a:cubicBezTo>
                  <a:cubicBezTo>
                    <a:pt x="8343" y="36372"/>
                    <a:pt x="13068" y="36326"/>
                    <a:pt x="17747" y="36440"/>
                  </a:cubicBezTo>
                  <a:cubicBezTo>
                    <a:pt x="22540" y="36577"/>
                    <a:pt x="27356" y="36668"/>
                    <a:pt x="32150" y="36760"/>
                  </a:cubicBezTo>
                  <a:cubicBezTo>
                    <a:pt x="34569" y="36783"/>
                    <a:pt x="36966" y="36828"/>
                    <a:pt x="39363" y="36851"/>
                  </a:cubicBezTo>
                  <a:cubicBezTo>
                    <a:pt x="40550" y="36851"/>
                    <a:pt x="41714" y="36874"/>
                    <a:pt x="42878" y="36874"/>
                  </a:cubicBezTo>
                  <a:cubicBezTo>
                    <a:pt x="43130" y="36874"/>
                    <a:pt x="43405" y="36887"/>
                    <a:pt x="43683" y="36887"/>
                  </a:cubicBezTo>
                  <a:cubicBezTo>
                    <a:pt x="44287" y="36887"/>
                    <a:pt x="44906" y="36823"/>
                    <a:pt x="45343" y="36417"/>
                  </a:cubicBezTo>
                  <a:cubicBezTo>
                    <a:pt x="45662" y="36143"/>
                    <a:pt x="45754" y="35755"/>
                    <a:pt x="45822" y="35367"/>
                  </a:cubicBezTo>
                  <a:cubicBezTo>
                    <a:pt x="45891" y="34820"/>
                    <a:pt x="45936" y="34272"/>
                    <a:pt x="45982" y="33724"/>
                  </a:cubicBezTo>
                  <a:cubicBezTo>
                    <a:pt x="46073" y="32560"/>
                    <a:pt x="46142" y="31419"/>
                    <a:pt x="46187" y="30277"/>
                  </a:cubicBezTo>
                  <a:cubicBezTo>
                    <a:pt x="46301" y="27995"/>
                    <a:pt x="46301" y="25712"/>
                    <a:pt x="46301" y="23430"/>
                  </a:cubicBezTo>
                  <a:cubicBezTo>
                    <a:pt x="46279" y="18751"/>
                    <a:pt x="46187" y="14094"/>
                    <a:pt x="46073" y="9415"/>
                  </a:cubicBezTo>
                  <a:cubicBezTo>
                    <a:pt x="46005" y="7064"/>
                    <a:pt x="45936" y="4736"/>
                    <a:pt x="45845" y="2385"/>
                  </a:cubicBezTo>
                  <a:cubicBezTo>
                    <a:pt x="45822" y="1632"/>
                    <a:pt x="45868" y="627"/>
                    <a:pt x="45000" y="285"/>
                  </a:cubicBezTo>
                  <a:cubicBezTo>
                    <a:pt x="44711" y="163"/>
                    <a:pt x="44361" y="143"/>
                    <a:pt x="44018" y="143"/>
                  </a:cubicBezTo>
                  <a:cubicBezTo>
                    <a:pt x="43847" y="143"/>
                    <a:pt x="43677" y="148"/>
                    <a:pt x="43517" y="148"/>
                  </a:cubicBezTo>
                  <a:cubicBezTo>
                    <a:pt x="42901" y="125"/>
                    <a:pt x="42284" y="125"/>
                    <a:pt x="41668" y="102"/>
                  </a:cubicBezTo>
                  <a:cubicBezTo>
                    <a:pt x="36083" y="36"/>
                    <a:pt x="30498" y="0"/>
                    <a:pt x="24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 name="Google Shape;1663;p46"/>
          <p:cNvGrpSpPr/>
          <p:nvPr/>
        </p:nvGrpSpPr>
        <p:grpSpPr>
          <a:xfrm rot="472265">
            <a:off x="3161285" y="1900919"/>
            <a:ext cx="1544321" cy="726490"/>
            <a:chOff x="3130435" y="1735616"/>
            <a:chExt cx="1348767" cy="693078"/>
          </a:xfrm>
        </p:grpSpPr>
        <p:sp>
          <p:nvSpPr>
            <p:cNvPr id="1664" name="Google Shape;1664;p46"/>
            <p:cNvSpPr/>
            <p:nvPr/>
          </p:nvSpPr>
          <p:spPr>
            <a:xfrm>
              <a:off x="3445614" y="1735616"/>
              <a:ext cx="504671" cy="458322"/>
            </a:xfrm>
            <a:custGeom>
              <a:rect b="b" l="l" r="r" t="t"/>
              <a:pathLst>
                <a:path extrusionOk="0" h="25601" w="28190">
                  <a:moveTo>
                    <a:pt x="14255" y="0"/>
                  </a:moveTo>
                  <a:cubicBezTo>
                    <a:pt x="13005" y="0"/>
                    <a:pt x="11754" y="146"/>
                    <a:pt x="10545" y="417"/>
                  </a:cubicBezTo>
                  <a:cubicBezTo>
                    <a:pt x="8902" y="805"/>
                    <a:pt x="7304" y="1466"/>
                    <a:pt x="5957" y="2471"/>
                  </a:cubicBezTo>
                  <a:cubicBezTo>
                    <a:pt x="5889" y="2494"/>
                    <a:pt x="5820" y="2516"/>
                    <a:pt x="5775" y="2562"/>
                  </a:cubicBezTo>
                  <a:cubicBezTo>
                    <a:pt x="5478" y="2813"/>
                    <a:pt x="5204" y="3087"/>
                    <a:pt x="4930" y="3361"/>
                  </a:cubicBezTo>
                  <a:cubicBezTo>
                    <a:pt x="4725" y="3566"/>
                    <a:pt x="4542" y="3772"/>
                    <a:pt x="4382" y="3977"/>
                  </a:cubicBezTo>
                  <a:cubicBezTo>
                    <a:pt x="1073" y="7789"/>
                    <a:pt x="0" y="13222"/>
                    <a:pt x="2168" y="17924"/>
                  </a:cubicBezTo>
                  <a:cubicBezTo>
                    <a:pt x="3378" y="20594"/>
                    <a:pt x="5547" y="22603"/>
                    <a:pt x="8171" y="23858"/>
                  </a:cubicBezTo>
                  <a:cubicBezTo>
                    <a:pt x="10365" y="24909"/>
                    <a:pt x="12803" y="25601"/>
                    <a:pt x="15234" y="25601"/>
                  </a:cubicBezTo>
                  <a:cubicBezTo>
                    <a:pt x="15865" y="25601"/>
                    <a:pt x="16494" y="25554"/>
                    <a:pt x="17119" y="25456"/>
                  </a:cubicBezTo>
                  <a:cubicBezTo>
                    <a:pt x="19835" y="25022"/>
                    <a:pt x="22414" y="23653"/>
                    <a:pt x="24286" y="21667"/>
                  </a:cubicBezTo>
                  <a:cubicBezTo>
                    <a:pt x="26249" y="19613"/>
                    <a:pt x="27413" y="16896"/>
                    <a:pt x="27664" y="14089"/>
                  </a:cubicBezTo>
                  <a:cubicBezTo>
                    <a:pt x="28189" y="8588"/>
                    <a:pt x="24902" y="3247"/>
                    <a:pt x="19835" y="1101"/>
                  </a:cubicBezTo>
                  <a:cubicBezTo>
                    <a:pt x="18082" y="342"/>
                    <a:pt x="16170" y="0"/>
                    <a:pt x="14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6"/>
            <p:cNvSpPr/>
            <p:nvPr/>
          </p:nvSpPr>
          <p:spPr>
            <a:xfrm>
              <a:off x="3130435" y="2118783"/>
              <a:ext cx="300726" cy="309910"/>
            </a:xfrm>
            <a:custGeom>
              <a:rect b="b" l="l" r="r" t="t"/>
              <a:pathLst>
                <a:path extrusionOk="0" h="17311" w="16798">
                  <a:moveTo>
                    <a:pt x="16108" y="1"/>
                  </a:moveTo>
                  <a:cubicBezTo>
                    <a:pt x="16046" y="1"/>
                    <a:pt x="15978" y="18"/>
                    <a:pt x="15908" y="57"/>
                  </a:cubicBezTo>
                  <a:cubicBezTo>
                    <a:pt x="15908" y="80"/>
                    <a:pt x="15908" y="80"/>
                    <a:pt x="15908" y="80"/>
                  </a:cubicBezTo>
                  <a:cubicBezTo>
                    <a:pt x="15748" y="80"/>
                    <a:pt x="15611" y="80"/>
                    <a:pt x="15474" y="103"/>
                  </a:cubicBezTo>
                  <a:cubicBezTo>
                    <a:pt x="15155" y="103"/>
                    <a:pt x="14812" y="126"/>
                    <a:pt x="14470" y="149"/>
                  </a:cubicBezTo>
                  <a:cubicBezTo>
                    <a:pt x="13785" y="217"/>
                    <a:pt x="13100" y="308"/>
                    <a:pt x="12416" y="423"/>
                  </a:cubicBezTo>
                  <a:cubicBezTo>
                    <a:pt x="12210" y="468"/>
                    <a:pt x="12096" y="696"/>
                    <a:pt x="12142" y="879"/>
                  </a:cubicBezTo>
                  <a:cubicBezTo>
                    <a:pt x="12199" y="1069"/>
                    <a:pt x="12351" y="1164"/>
                    <a:pt x="12519" y="1164"/>
                  </a:cubicBezTo>
                  <a:cubicBezTo>
                    <a:pt x="12552" y="1164"/>
                    <a:pt x="12587" y="1161"/>
                    <a:pt x="12621" y="1153"/>
                  </a:cubicBezTo>
                  <a:cubicBezTo>
                    <a:pt x="13169" y="1062"/>
                    <a:pt x="13739" y="993"/>
                    <a:pt x="14287" y="925"/>
                  </a:cubicBezTo>
                  <a:cubicBezTo>
                    <a:pt x="14424" y="925"/>
                    <a:pt x="14561" y="902"/>
                    <a:pt x="14698" y="902"/>
                  </a:cubicBezTo>
                  <a:cubicBezTo>
                    <a:pt x="10179" y="4052"/>
                    <a:pt x="6207" y="7932"/>
                    <a:pt x="2989" y="12383"/>
                  </a:cubicBezTo>
                  <a:cubicBezTo>
                    <a:pt x="1962" y="13798"/>
                    <a:pt x="1026" y="15236"/>
                    <a:pt x="158" y="16743"/>
                  </a:cubicBezTo>
                  <a:cubicBezTo>
                    <a:pt x="0" y="17043"/>
                    <a:pt x="269" y="17310"/>
                    <a:pt x="525" y="17310"/>
                  </a:cubicBezTo>
                  <a:cubicBezTo>
                    <a:pt x="639" y="17310"/>
                    <a:pt x="750" y="17257"/>
                    <a:pt x="820" y="17131"/>
                  </a:cubicBezTo>
                  <a:cubicBezTo>
                    <a:pt x="3765" y="12018"/>
                    <a:pt x="7622" y="7453"/>
                    <a:pt x="12187" y="3732"/>
                  </a:cubicBezTo>
                  <a:cubicBezTo>
                    <a:pt x="13397" y="2728"/>
                    <a:pt x="14675" y="1792"/>
                    <a:pt x="15976" y="925"/>
                  </a:cubicBezTo>
                  <a:cubicBezTo>
                    <a:pt x="15976" y="970"/>
                    <a:pt x="15976" y="1016"/>
                    <a:pt x="15976" y="1039"/>
                  </a:cubicBezTo>
                  <a:lnTo>
                    <a:pt x="15931" y="1244"/>
                  </a:lnTo>
                  <a:cubicBezTo>
                    <a:pt x="15885" y="1541"/>
                    <a:pt x="15816" y="1838"/>
                    <a:pt x="15771" y="2134"/>
                  </a:cubicBezTo>
                  <a:cubicBezTo>
                    <a:pt x="15657" y="2728"/>
                    <a:pt x="15565" y="3321"/>
                    <a:pt x="15451" y="3915"/>
                  </a:cubicBezTo>
                  <a:cubicBezTo>
                    <a:pt x="15406" y="4120"/>
                    <a:pt x="15520" y="4326"/>
                    <a:pt x="15725" y="4371"/>
                  </a:cubicBezTo>
                  <a:cubicBezTo>
                    <a:pt x="15752" y="4378"/>
                    <a:pt x="15781" y="4381"/>
                    <a:pt x="15810" y="4381"/>
                  </a:cubicBezTo>
                  <a:cubicBezTo>
                    <a:pt x="15977" y="4381"/>
                    <a:pt x="16162" y="4273"/>
                    <a:pt x="16182" y="4097"/>
                  </a:cubicBezTo>
                  <a:cubicBezTo>
                    <a:pt x="16319" y="3413"/>
                    <a:pt x="16433" y="2728"/>
                    <a:pt x="16570" y="2043"/>
                  </a:cubicBezTo>
                  <a:cubicBezTo>
                    <a:pt x="16615" y="1701"/>
                    <a:pt x="16707" y="1358"/>
                    <a:pt x="16752" y="1016"/>
                  </a:cubicBezTo>
                  <a:cubicBezTo>
                    <a:pt x="16798" y="674"/>
                    <a:pt x="16729" y="354"/>
                    <a:pt x="16410" y="171"/>
                  </a:cubicBezTo>
                  <a:lnTo>
                    <a:pt x="16387" y="171"/>
                  </a:lnTo>
                  <a:cubicBezTo>
                    <a:pt x="16327" y="66"/>
                    <a:pt x="16227" y="1"/>
                    <a:pt x="161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6"/>
            <p:cNvSpPr/>
            <p:nvPr/>
          </p:nvSpPr>
          <p:spPr>
            <a:xfrm>
              <a:off x="4037046" y="1818772"/>
              <a:ext cx="442156" cy="83497"/>
            </a:xfrm>
            <a:custGeom>
              <a:rect b="b" l="l" r="r" t="t"/>
              <a:pathLst>
                <a:path extrusionOk="0" h="4664" w="24698">
                  <a:moveTo>
                    <a:pt x="18294" y="0"/>
                  </a:moveTo>
                  <a:cubicBezTo>
                    <a:pt x="13953" y="0"/>
                    <a:pt x="9611" y="380"/>
                    <a:pt x="5410" y="1525"/>
                  </a:cubicBezTo>
                  <a:cubicBezTo>
                    <a:pt x="3903" y="1958"/>
                    <a:pt x="2420" y="2483"/>
                    <a:pt x="982" y="3100"/>
                  </a:cubicBezTo>
                  <a:cubicBezTo>
                    <a:pt x="1050" y="2963"/>
                    <a:pt x="1096" y="2826"/>
                    <a:pt x="1142" y="2689"/>
                  </a:cubicBezTo>
                  <a:cubicBezTo>
                    <a:pt x="1279" y="2346"/>
                    <a:pt x="1416" y="1981"/>
                    <a:pt x="1552" y="1639"/>
                  </a:cubicBezTo>
                  <a:cubicBezTo>
                    <a:pt x="1644" y="1456"/>
                    <a:pt x="1461" y="1228"/>
                    <a:pt x="1279" y="1182"/>
                  </a:cubicBezTo>
                  <a:cubicBezTo>
                    <a:pt x="1252" y="1176"/>
                    <a:pt x="1225" y="1173"/>
                    <a:pt x="1199" y="1173"/>
                  </a:cubicBezTo>
                  <a:cubicBezTo>
                    <a:pt x="1027" y="1173"/>
                    <a:pt x="882" y="1298"/>
                    <a:pt x="822" y="1456"/>
                  </a:cubicBezTo>
                  <a:cubicBezTo>
                    <a:pt x="639" y="1935"/>
                    <a:pt x="457" y="2392"/>
                    <a:pt x="251" y="2871"/>
                  </a:cubicBezTo>
                  <a:cubicBezTo>
                    <a:pt x="183" y="3100"/>
                    <a:pt x="23" y="3351"/>
                    <a:pt x="0" y="3602"/>
                  </a:cubicBezTo>
                  <a:cubicBezTo>
                    <a:pt x="0" y="3898"/>
                    <a:pt x="229" y="4081"/>
                    <a:pt x="503" y="4150"/>
                  </a:cubicBezTo>
                  <a:cubicBezTo>
                    <a:pt x="982" y="4241"/>
                    <a:pt x="1484" y="4309"/>
                    <a:pt x="1986" y="4401"/>
                  </a:cubicBezTo>
                  <a:cubicBezTo>
                    <a:pt x="2488" y="4492"/>
                    <a:pt x="3013" y="4560"/>
                    <a:pt x="3515" y="4652"/>
                  </a:cubicBezTo>
                  <a:cubicBezTo>
                    <a:pt x="3550" y="4659"/>
                    <a:pt x="3584" y="4663"/>
                    <a:pt x="3617" y="4663"/>
                  </a:cubicBezTo>
                  <a:cubicBezTo>
                    <a:pt x="3785" y="4663"/>
                    <a:pt x="3934" y="4568"/>
                    <a:pt x="3972" y="4378"/>
                  </a:cubicBezTo>
                  <a:cubicBezTo>
                    <a:pt x="4040" y="4195"/>
                    <a:pt x="3903" y="3967"/>
                    <a:pt x="3698" y="3921"/>
                  </a:cubicBezTo>
                  <a:lnTo>
                    <a:pt x="2077" y="3647"/>
                  </a:lnTo>
                  <a:cubicBezTo>
                    <a:pt x="1963" y="3625"/>
                    <a:pt x="1849" y="3602"/>
                    <a:pt x="1758" y="3579"/>
                  </a:cubicBezTo>
                  <a:cubicBezTo>
                    <a:pt x="6991" y="1437"/>
                    <a:pt x="12715" y="769"/>
                    <a:pt x="18352" y="769"/>
                  </a:cubicBezTo>
                  <a:cubicBezTo>
                    <a:pt x="18542" y="769"/>
                    <a:pt x="18733" y="770"/>
                    <a:pt x="18923" y="771"/>
                  </a:cubicBezTo>
                  <a:cubicBezTo>
                    <a:pt x="20680" y="771"/>
                    <a:pt x="22460" y="840"/>
                    <a:pt x="24218" y="954"/>
                  </a:cubicBezTo>
                  <a:cubicBezTo>
                    <a:pt x="24225" y="954"/>
                    <a:pt x="24232" y="954"/>
                    <a:pt x="24239" y="954"/>
                  </a:cubicBezTo>
                  <a:cubicBezTo>
                    <a:pt x="24697" y="954"/>
                    <a:pt x="24690" y="223"/>
                    <a:pt x="24218" y="201"/>
                  </a:cubicBezTo>
                  <a:cubicBezTo>
                    <a:pt x="22252" y="79"/>
                    <a:pt x="20273" y="0"/>
                    <a:pt x="18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7" name="Google Shape;1667;p46"/>
          <p:cNvSpPr txBox="1"/>
          <p:nvPr/>
        </p:nvSpPr>
        <p:spPr>
          <a:xfrm>
            <a:off x="5854209" y="1536807"/>
            <a:ext cx="936000" cy="39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2018</a:t>
            </a:r>
            <a:endParaRPr b="1" sz="2000">
              <a:solidFill>
                <a:schemeClr val="dk1"/>
              </a:solidFill>
              <a:latin typeface="Itim"/>
              <a:ea typeface="Itim"/>
              <a:cs typeface="Itim"/>
              <a:sym typeface="Itim"/>
            </a:endParaRPr>
          </a:p>
        </p:txBody>
      </p:sp>
      <p:sp>
        <p:nvSpPr>
          <p:cNvPr id="1668" name="Google Shape;1668;p46"/>
          <p:cNvSpPr txBox="1"/>
          <p:nvPr/>
        </p:nvSpPr>
        <p:spPr>
          <a:xfrm>
            <a:off x="1579100" y="2216504"/>
            <a:ext cx="1118700" cy="42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2016</a:t>
            </a:r>
            <a:endParaRPr b="1" sz="2000">
              <a:solidFill>
                <a:schemeClr val="dk1"/>
              </a:solidFill>
              <a:latin typeface="Itim"/>
              <a:ea typeface="Itim"/>
              <a:cs typeface="Itim"/>
              <a:sym typeface="Itim"/>
            </a:endParaRPr>
          </a:p>
        </p:txBody>
      </p:sp>
      <p:sp>
        <p:nvSpPr>
          <p:cNvPr id="1669" name="Google Shape;1669;p46"/>
          <p:cNvSpPr txBox="1"/>
          <p:nvPr/>
        </p:nvSpPr>
        <p:spPr>
          <a:xfrm>
            <a:off x="3636258" y="2501205"/>
            <a:ext cx="1118700" cy="42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2017</a:t>
            </a:r>
            <a:endParaRPr b="1" sz="2000">
              <a:solidFill>
                <a:schemeClr val="dk1"/>
              </a:solidFill>
              <a:latin typeface="Itim"/>
              <a:ea typeface="Itim"/>
              <a:cs typeface="Itim"/>
              <a:sym typeface="Itim"/>
            </a:endParaRPr>
          </a:p>
        </p:txBody>
      </p:sp>
      <p:sp>
        <p:nvSpPr>
          <p:cNvPr id="1670" name="Google Shape;1670;p46"/>
          <p:cNvSpPr txBox="1"/>
          <p:nvPr/>
        </p:nvSpPr>
        <p:spPr>
          <a:xfrm>
            <a:off x="7457616" y="3782452"/>
            <a:ext cx="1118700" cy="42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2019</a:t>
            </a:r>
            <a:endParaRPr b="1" sz="2000">
              <a:solidFill>
                <a:schemeClr val="dk1"/>
              </a:solidFill>
              <a:latin typeface="Itim"/>
              <a:ea typeface="Itim"/>
              <a:cs typeface="Itim"/>
              <a:sym typeface="Itim"/>
            </a:endParaRPr>
          </a:p>
        </p:txBody>
      </p:sp>
      <p:sp>
        <p:nvSpPr>
          <p:cNvPr id="1671" name="Google Shape;1671;p46"/>
          <p:cNvSpPr txBox="1"/>
          <p:nvPr/>
        </p:nvSpPr>
        <p:spPr>
          <a:xfrm>
            <a:off x="1307899" y="2926333"/>
            <a:ext cx="1222500" cy="599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sz="1600">
                <a:solidFill>
                  <a:schemeClr val="dk2"/>
                </a:solidFill>
                <a:latin typeface="Muli"/>
                <a:ea typeface="Muli"/>
                <a:cs typeface="Muli"/>
                <a:sym typeface="Muli"/>
              </a:rPr>
              <a:t>Mercury</a:t>
            </a:r>
            <a:endParaRPr sz="1600">
              <a:solidFill>
                <a:schemeClr val="dk2"/>
              </a:solidFill>
              <a:latin typeface="Muli"/>
              <a:ea typeface="Muli"/>
              <a:cs typeface="Muli"/>
              <a:sym typeface="Muli"/>
            </a:endParaRPr>
          </a:p>
        </p:txBody>
      </p:sp>
      <p:sp>
        <p:nvSpPr>
          <p:cNvPr id="1672" name="Google Shape;1672;p46"/>
          <p:cNvSpPr txBox="1"/>
          <p:nvPr/>
        </p:nvSpPr>
        <p:spPr>
          <a:xfrm>
            <a:off x="3512382" y="3303672"/>
            <a:ext cx="1222500" cy="599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sz="1600">
                <a:solidFill>
                  <a:schemeClr val="dk2"/>
                </a:solidFill>
                <a:latin typeface="Muli"/>
                <a:ea typeface="Muli"/>
                <a:cs typeface="Muli"/>
                <a:sym typeface="Muli"/>
              </a:rPr>
              <a:t>Venus</a:t>
            </a:r>
            <a:endParaRPr sz="1600">
              <a:solidFill>
                <a:schemeClr val="dk2"/>
              </a:solidFill>
              <a:latin typeface="Muli"/>
              <a:ea typeface="Muli"/>
              <a:cs typeface="Muli"/>
              <a:sym typeface="Muli"/>
            </a:endParaRPr>
          </a:p>
        </p:txBody>
      </p:sp>
      <p:sp>
        <p:nvSpPr>
          <p:cNvPr id="1673" name="Google Shape;1673;p46"/>
          <p:cNvSpPr txBox="1"/>
          <p:nvPr/>
        </p:nvSpPr>
        <p:spPr>
          <a:xfrm>
            <a:off x="7043254" y="4265805"/>
            <a:ext cx="1222500" cy="599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sz="1600">
                <a:solidFill>
                  <a:schemeClr val="dk2"/>
                </a:solidFill>
                <a:latin typeface="Muli"/>
                <a:ea typeface="Muli"/>
                <a:cs typeface="Muli"/>
                <a:sym typeface="Muli"/>
              </a:rPr>
              <a:t>Saturn</a:t>
            </a:r>
            <a:endParaRPr sz="1600">
              <a:solidFill>
                <a:schemeClr val="dk2"/>
              </a:solidFill>
              <a:latin typeface="Muli"/>
              <a:ea typeface="Muli"/>
              <a:cs typeface="Muli"/>
              <a:sym typeface="Muli"/>
            </a:endParaRPr>
          </a:p>
        </p:txBody>
      </p:sp>
      <p:sp>
        <p:nvSpPr>
          <p:cNvPr id="1674" name="Google Shape;1674;p46"/>
          <p:cNvSpPr txBox="1"/>
          <p:nvPr/>
        </p:nvSpPr>
        <p:spPr>
          <a:xfrm>
            <a:off x="5697229" y="2057622"/>
            <a:ext cx="1222500" cy="599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sz="1600">
                <a:solidFill>
                  <a:schemeClr val="dk2"/>
                </a:solidFill>
                <a:latin typeface="Muli"/>
                <a:ea typeface="Muli"/>
                <a:cs typeface="Muli"/>
                <a:sym typeface="Muli"/>
              </a:rPr>
              <a:t>Jupiter</a:t>
            </a:r>
            <a:endParaRPr sz="1600">
              <a:solidFill>
                <a:schemeClr val="dk2"/>
              </a:solidFill>
              <a:latin typeface="Muli"/>
              <a:ea typeface="Muli"/>
              <a:cs typeface="Muli"/>
              <a:sym typeface="Muli"/>
            </a:endParaRPr>
          </a:p>
        </p:txBody>
      </p:sp>
      <p:sp>
        <p:nvSpPr>
          <p:cNvPr id="1675" name="Google Shape;1675;p46"/>
          <p:cNvSpPr txBox="1"/>
          <p:nvPr/>
        </p:nvSpPr>
        <p:spPr>
          <a:xfrm>
            <a:off x="3227680" y="1844536"/>
            <a:ext cx="1222500" cy="599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b="1" lang="en" sz="2100">
                <a:solidFill>
                  <a:schemeClr val="dk1"/>
                </a:solidFill>
                <a:latin typeface="Itim"/>
                <a:ea typeface="Itim"/>
                <a:cs typeface="Itim"/>
                <a:sym typeface="Itim"/>
              </a:rPr>
              <a:t>A</a:t>
            </a:r>
            <a:endParaRPr b="1" sz="2100">
              <a:solidFill>
                <a:schemeClr val="dk1"/>
              </a:solidFill>
              <a:latin typeface="Itim"/>
              <a:ea typeface="Itim"/>
              <a:cs typeface="Itim"/>
              <a:sym typeface="Itim"/>
            </a:endParaRPr>
          </a:p>
        </p:txBody>
      </p:sp>
      <p:grpSp>
        <p:nvGrpSpPr>
          <p:cNvPr id="1676" name="Google Shape;1676;p46"/>
          <p:cNvGrpSpPr/>
          <p:nvPr/>
        </p:nvGrpSpPr>
        <p:grpSpPr>
          <a:xfrm rot="2695203">
            <a:off x="7520178" y="680946"/>
            <a:ext cx="953555" cy="553085"/>
            <a:chOff x="-583650" y="3109250"/>
            <a:chExt cx="570275" cy="272025"/>
          </a:xfrm>
        </p:grpSpPr>
        <p:sp>
          <p:nvSpPr>
            <p:cNvPr id="1677" name="Google Shape;1677;p46"/>
            <p:cNvSpPr/>
            <p:nvPr/>
          </p:nvSpPr>
          <p:spPr>
            <a:xfrm>
              <a:off x="-583650" y="3186975"/>
              <a:ext cx="570275" cy="194300"/>
            </a:xfrm>
            <a:custGeom>
              <a:rect b="b" l="l" r="r" t="t"/>
              <a:pathLst>
                <a:path extrusionOk="0" h="7772" w="22811">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6"/>
            <p:cNvSpPr/>
            <p:nvPr/>
          </p:nvSpPr>
          <p:spPr>
            <a:xfrm>
              <a:off x="-198800" y="3109250"/>
              <a:ext cx="181150" cy="265500"/>
            </a:xfrm>
            <a:custGeom>
              <a:rect b="b" l="l" r="r" t="t"/>
              <a:pathLst>
                <a:path extrusionOk="0" h="10620" w="7246">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6"/>
            <p:cNvSpPr/>
            <p:nvPr/>
          </p:nvSpPr>
          <p:spPr>
            <a:xfrm>
              <a:off x="-227425" y="3145900"/>
              <a:ext cx="203250" cy="225300"/>
            </a:xfrm>
            <a:custGeom>
              <a:rect b="b" l="l" r="r" t="t"/>
              <a:pathLst>
                <a:path extrusionOk="0" h="9012" w="813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6"/>
            <p:cNvSpPr/>
            <p:nvPr/>
          </p:nvSpPr>
          <p:spPr>
            <a:xfrm>
              <a:off x="-56275" y="3301800"/>
              <a:ext cx="3325" cy="4475"/>
            </a:xfrm>
            <a:custGeom>
              <a:rect b="b" l="l" r="r" t="t"/>
              <a:pathLst>
                <a:path extrusionOk="0" h="179" w="133">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6"/>
            <p:cNvSpPr/>
            <p:nvPr/>
          </p:nvSpPr>
          <p:spPr>
            <a:xfrm>
              <a:off x="-195250" y="3147325"/>
              <a:ext cx="169125" cy="220300"/>
            </a:xfrm>
            <a:custGeom>
              <a:rect b="b" l="l" r="r" t="t"/>
              <a:pathLst>
                <a:path extrusionOk="0" h="8812" w="6765">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6"/>
            <p:cNvSpPr/>
            <p:nvPr/>
          </p:nvSpPr>
          <p:spPr>
            <a:xfrm>
              <a:off x="-65375" y="3305650"/>
              <a:ext cx="29200" cy="34150"/>
            </a:xfrm>
            <a:custGeom>
              <a:rect b="b" l="l" r="r" t="t"/>
              <a:pathLst>
                <a:path extrusionOk="0" h="1366" w="1168">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6"/>
            <p:cNvSpPr/>
            <p:nvPr/>
          </p:nvSpPr>
          <p:spPr>
            <a:xfrm>
              <a:off x="-517950" y="3165500"/>
              <a:ext cx="439050" cy="151925"/>
            </a:xfrm>
            <a:custGeom>
              <a:rect b="b" l="l" r="r" t="t"/>
              <a:pathLst>
                <a:path extrusionOk="0" h="6077" w="17562">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6"/>
            <p:cNvSpPr/>
            <p:nvPr/>
          </p:nvSpPr>
          <p:spPr>
            <a:xfrm>
              <a:off x="-503150" y="3183350"/>
              <a:ext cx="432275" cy="129350"/>
            </a:xfrm>
            <a:custGeom>
              <a:rect b="b" l="l" r="r" t="t"/>
              <a:pathLst>
                <a:path extrusionOk="0" h="5174" w="17291">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6"/>
            <p:cNvSpPr/>
            <p:nvPr/>
          </p:nvSpPr>
          <p:spPr>
            <a:xfrm>
              <a:off x="-99325" y="3312675"/>
              <a:ext cx="30775" cy="16525"/>
            </a:xfrm>
            <a:custGeom>
              <a:rect b="b" l="l" r="r" t="t"/>
              <a:pathLst>
                <a:path extrusionOk="0" h="661" w="1231">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6"/>
            <p:cNvSpPr/>
            <p:nvPr/>
          </p:nvSpPr>
          <p:spPr>
            <a:xfrm>
              <a:off x="-79000" y="3310550"/>
              <a:ext cx="10800" cy="14900"/>
            </a:xfrm>
            <a:custGeom>
              <a:rect b="b" l="l" r="r" t="t"/>
              <a:pathLst>
                <a:path extrusionOk="0" h="596" w="432">
                  <a:moveTo>
                    <a:pt x="325" y="0"/>
                  </a:moveTo>
                  <a:cubicBezTo>
                    <a:pt x="218" y="29"/>
                    <a:pt x="107" y="57"/>
                    <a:pt x="0" y="86"/>
                  </a:cubicBezTo>
                  <a:cubicBezTo>
                    <a:pt x="139" y="253"/>
                    <a:pt x="279" y="425"/>
                    <a:pt x="417" y="596"/>
                  </a:cubicBezTo>
                  <a:cubicBezTo>
                    <a:pt x="432" y="464"/>
                    <a:pt x="378" y="218"/>
                    <a:pt x="32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6"/>
            <p:cNvSpPr/>
            <p:nvPr/>
          </p:nvSpPr>
          <p:spPr>
            <a:xfrm>
              <a:off x="-89900" y="3239950"/>
              <a:ext cx="33650" cy="61875"/>
            </a:xfrm>
            <a:custGeom>
              <a:rect b="b" l="l" r="r" t="t"/>
              <a:pathLst>
                <a:path extrusionOk="0" h="2475" w="1346">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6"/>
            <p:cNvSpPr/>
            <p:nvPr/>
          </p:nvSpPr>
          <p:spPr>
            <a:xfrm>
              <a:off x="-78925" y="3277825"/>
              <a:ext cx="23825" cy="32750"/>
            </a:xfrm>
            <a:custGeom>
              <a:rect b="b" l="l" r="r" t="t"/>
              <a:pathLst>
                <a:path extrusionOk="0" h="1310" w="953">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6"/>
            <p:cNvSpPr/>
            <p:nvPr/>
          </p:nvSpPr>
          <p:spPr>
            <a:xfrm>
              <a:off x="-70900" y="3306250"/>
              <a:ext cx="20000" cy="23225"/>
            </a:xfrm>
            <a:custGeom>
              <a:rect b="b" l="l" r="r" t="t"/>
              <a:pathLst>
                <a:path extrusionOk="0" h="929" w="80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 name="Google Shape;1690;p46"/>
          <p:cNvGrpSpPr/>
          <p:nvPr/>
        </p:nvGrpSpPr>
        <p:grpSpPr>
          <a:xfrm>
            <a:off x="1967840" y="4496865"/>
            <a:ext cx="1745583" cy="230173"/>
            <a:chOff x="1394800" y="3522000"/>
            <a:chExt cx="1048650" cy="138275"/>
          </a:xfrm>
        </p:grpSpPr>
        <p:sp>
          <p:nvSpPr>
            <p:cNvPr id="1691" name="Google Shape;1691;p46"/>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6"/>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6"/>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6"/>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6"/>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6"/>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6"/>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6"/>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6"/>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3" name="Shape 1703"/>
        <p:cNvGrpSpPr/>
        <p:nvPr/>
      </p:nvGrpSpPr>
      <p:grpSpPr>
        <a:xfrm>
          <a:off x="0" y="0"/>
          <a:ext cx="0" cy="0"/>
          <a:chOff x="0" y="0"/>
          <a:chExt cx="0" cy="0"/>
        </a:xfrm>
      </p:grpSpPr>
      <p:sp>
        <p:nvSpPr>
          <p:cNvPr id="1704" name="Google Shape;1704;p47"/>
          <p:cNvSpPr txBox="1"/>
          <p:nvPr>
            <p:ph type="title"/>
          </p:nvPr>
        </p:nvSpPr>
        <p:spPr>
          <a:xfrm>
            <a:off x="720000" y="540000"/>
            <a:ext cx="5848200" cy="572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 And Tables Do t</a:t>
            </a:r>
            <a:r>
              <a:rPr lang="en">
                <a:solidFill>
                  <a:srgbClr val="1C4587"/>
                </a:solidFill>
              </a:rPr>
              <a:t>h</a:t>
            </a:r>
            <a:r>
              <a:rPr lang="en"/>
              <a:t>e Same!</a:t>
            </a:r>
            <a:endParaRPr/>
          </a:p>
        </p:txBody>
      </p:sp>
      <p:grpSp>
        <p:nvGrpSpPr>
          <p:cNvPr id="1705" name="Google Shape;1705;p47"/>
          <p:cNvGrpSpPr/>
          <p:nvPr/>
        </p:nvGrpSpPr>
        <p:grpSpPr>
          <a:xfrm flipH="1">
            <a:off x="713442" y="938650"/>
            <a:ext cx="4908678" cy="176025"/>
            <a:chOff x="4345425" y="2175475"/>
            <a:chExt cx="800750" cy="176025"/>
          </a:xfrm>
        </p:grpSpPr>
        <p:sp>
          <p:nvSpPr>
            <p:cNvPr id="1706" name="Google Shape;1706;p4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 name="Google Shape;1708;p47"/>
          <p:cNvGrpSpPr/>
          <p:nvPr/>
        </p:nvGrpSpPr>
        <p:grpSpPr>
          <a:xfrm rot="834041">
            <a:off x="1640433" y="2534636"/>
            <a:ext cx="1058935" cy="585362"/>
            <a:chOff x="4345425" y="2175475"/>
            <a:chExt cx="800750" cy="176025"/>
          </a:xfrm>
        </p:grpSpPr>
        <p:sp>
          <p:nvSpPr>
            <p:cNvPr id="1709" name="Google Shape;1709;p4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 name="Google Shape;1711;p47"/>
          <p:cNvGrpSpPr/>
          <p:nvPr/>
        </p:nvGrpSpPr>
        <p:grpSpPr>
          <a:xfrm rot="834041">
            <a:off x="1640433" y="3083861"/>
            <a:ext cx="1058935" cy="585362"/>
            <a:chOff x="4345425" y="2175475"/>
            <a:chExt cx="800750" cy="176025"/>
          </a:xfrm>
        </p:grpSpPr>
        <p:sp>
          <p:nvSpPr>
            <p:cNvPr id="1712" name="Google Shape;1712;p4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 name="Google Shape;1714;p47"/>
          <p:cNvGrpSpPr/>
          <p:nvPr/>
        </p:nvGrpSpPr>
        <p:grpSpPr>
          <a:xfrm rot="834041">
            <a:off x="1640433" y="3659211"/>
            <a:ext cx="1058935" cy="585362"/>
            <a:chOff x="4345425" y="2175475"/>
            <a:chExt cx="800750" cy="176025"/>
          </a:xfrm>
        </p:grpSpPr>
        <p:sp>
          <p:nvSpPr>
            <p:cNvPr id="1715" name="Google Shape;1715;p4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 name="Google Shape;1717;p47"/>
          <p:cNvGrpSpPr/>
          <p:nvPr/>
        </p:nvGrpSpPr>
        <p:grpSpPr>
          <a:xfrm rot="190942">
            <a:off x="6188358" y="1874280"/>
            <a:ext cx="1554185" cy="535067"/>
            <a:chOff x="4319250" y="3137000"/>
            <a:chExt cx="885825" cy="524125"/>
          </a:xfrm>
        </p:grpSpPr>
        <p:sp>
          <p:nvSpPr>
            <p:cNvPr id="1718" name="Google Shape;1718;p47"/>
            <p:cNvSpPr/>
            <p:nvPr/>
          </p:nvSpPr>
          <p:spPr>
            <a:xfrm>
              <a:off x="4334525" y="3137000"/>
              <a:ext cx="816875" cy="145250"/>
            </a:xfrm>
            <a:custGeom>
              <a:rect b="b" l="l" r="r" t="t"/>
              <a:pathLst>
                <a:path extrusionOk="0" h="5810" w="32675">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7"/>
            <p:cNvSpPr/>
            <p:nvPr/>
          </p:nvSpPr>
          <p:spPr>
            <a:xfrm>
              <a:off x="4356675" y="3182825"/>
              <a:ext cx="798275" cy="129275"/>
            </a:xfrm>
            <a:custGeom>
              <a:rect b="b" l="l" r="r" t="t"/>
              <a:pathLst>
                <a:path extrusionOk="0" h="5171" w="31931">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7"/>
            <p:cNvSpPr/>
            <p:nvPr/>
          </p:nvSpPr>
          <p:spPr>
            <a:xfrm>
              <a:off x="4345775" y="3233150"/>
              <a:ext cx="859300" cy="100300"/>
            </a:xfrm>
            <a:custGeom>
              <a:rect b="b" l="l" r="r" t="t"/>
              <a:pathLst>
                <a:path extrusionOk="0" h="4012" w="34372">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7"/>
            <p:cNvSpPr/>
            <p:nvPr/>
          </p:nvSpPr>
          <p:spPr>
            <a:xfrm>
              <a:off x="4359800" y="3270500"/>
              <a:ext cx="768200" cy="83975"/>
            </a:xfrm>
            <a:custGeom>
              <a:rect b="b" l="l" r="r" t="t"/>
              <a:pathLst>
                <a:path extrusionOk="0" h="3359" w="30728">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7"/>
            <p:cNvSpPr/>
            <p:nvPr/>
          </p:nvSpPr>
          <p:spPr>
            <a:xfrm>
              <a:off x="4326650" y="3282500"/>
              <a:ext cx="830850" cy="180500"/>
            </a:xfrm>
            <a:custGeom>
              <a:rect b="b" l="l" r="r" t="t"/>
              <a:pathLst>
                <a:path extrusionOk="0" h="7220" w="33234">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7"/>
            <p:cNvSpPr/>
            <p:nvPr/>
          </p:nvSpPr>
          <p:spPr>
            <a:xfrm>
              <a:off x="4319250" y="3360925"/>
              <a:ext cx="817050" cy="79000"/>
            </a:xfrm>
            <a:custGeom>
              <a:rect b="b" l="l" r="r" t="t"/>
              <a:pathLst>
                <a:path extrusionOk="0" h="3160" w="32682">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7"/>
            <p:cNvSpPr/>
            <p:nvPr/>
          </p:nvSpPr>
          <p:spPr>
            <a:xfrm>
              <a:off x="4359800" y="3368900"/>
              <a:ext cx="757150" cy="121750"/>
            </a:xfrm>
            <a:custGeom>
              <a:rect b="b" l="l" r="r" t="t"/>
              <a:pathLst>
                <a:path extrusionOk="0" h="4870" w="30286">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7"/>
            <p:cNvSpPr/>
            <p:nvPr/>
          </p:nvSpPr>
          <p:spPr>
            <a:xfrm>
              <a:off x="4369825" y="3442375"/>
              <a:ext cx="758625" cy="151550"/>
            </a:xfrm>
            <a:custGeom>
              <a:rect b="b" l="l" r="r" t="t"/>
              <a:pathLst>
                <a:path extrusionOk="0" h="6062" w="30345">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7"/>
            <p:cNvSpPr/>
            <p:nvPr/>
          </p:nvSpPr>
          <p:spPr>
            <a:xfrm>
              <a:off x="4409400" y="3507550"/>
              <a:ext cx="682250" cy="94025"/>
            </a:xfrm>
            <a:custGeom>
              <a:rect b="b" l="l" r="r" t="t"/>
              <a:pathLst>
                <a:path extrusionOk="0" h="3761" w="2729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7"/>
            <p:cNvSpPr/>
            <p:nvPr/>
          </p:nvSpPr>
          <p:spPr>
            <a:xfrm>
              <a:off x="4327875" y="3557000"/>
              <a:ext cx="818000" cy="104125"/>
            </a:xfrm>
            <a:custGeom>
              <a:rect b="b" l="l" r="r" t="t"/>
              <a:pathLst>
                <a:path extrusionOk="0" h="4165" w="3272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7"/>
            <p:cNvSpPr/>
            <p:nvPr/>
          </p:nvSpPr>
          <p:spPr>
            <a:xfrm>
              <a:off x="4492625" y="3568500"/>
              <a:ext cx="516700" cy="88850"/>
            </a:xfrm>
            <a:custGeom>
              <a:rect b="b" l="l" r="r" t="t"/>
              <a:pathLst>
                <a:path extrusionOk="0" h="3554" w="20668">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 name="Google Shape;1729;p47"/>
          <p:cNvGrpSpPr/>
          <p:nvPr/>
        </p:nvGrpSpPr>
        <p:grpSpPr>
          <a:xfrm rot="190942">
            <a:off x="4606858" y="1874280"/>
            <a:ext cx="1554185" cy="535067"/>
            <a:chOff x="4319250" y="3137000"/>
            <a:chExt cx="885825" cy="524125"/>
          </a:xfrm>
        </p:grpSpPr>
        <p:sp>
          <p:nvSpPr>
            <p:cNvPr id="1730" name="Google Shape;1730;p47"/>
            <p:cNvSpPr/>
            <p:nvPr/>
          </p:nvSpPr>
          <p:spPr>
            <a:xfrm>
              <a:off x="4334525" y="3137000"/>
              <a:ext cx="816875" cy="145250"/>
            </a:xfrm>
            <a:custGeom>
              <a:rect b="b" l="l" r="r" t="t"/>
              <a:pathLst>
                <a:path extrusionOk="0" h="5810" w="32675">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7"/>
            <p:cNvSpPr/>
            <p:nvPr/>
          </p:nvSpPr>
          <p:spPr>
            <a:xfrm>
              <a:off x="4356675" y="3182825"/>
              <a:ext cx="798275" cy="129275"/>
            </a:xfrm>
            <a:custGeom>
              <a:rect b="b" l="l" r="r" t="t"/>
              <a:pathLst>
                <a:path extrusionOk="0" h="5171" w="31931">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7"/>
            <p:cNvSpPr/>
            <p:nvPr/>
          </p:nvSpPr>
          <p:spPr>
            <a:xfrm>
              <a:off x="4345775" y="3233150"/>
              <a:ext cx="859300" cy="100300"/>
            </a:xfrm>
            <a:custGeom>
              <a:rect b="b" l="l" r="r" t="t"/>
              <a:pathLst>
                <a:path extrusionOk="0" h="4012" w="34372">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7"/>
            <p:cNvSpPr/>
            <p:nvPr/>
          </p:nvSpPr>
          <p:spPr>
            <a:xfrm>
              <a:off x="4359800" y="3270500"/>
              <a:ext cx="768200" cy="83975"/>
            </a:xfrm>
            <a:custGeom>
              <a:rect b="b" l="l" r="r" t="t"/>
              <a:pathLst>
                <a:path extrusionOk="0" h="3359" w="30728">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7"/>
            <p:cNvSpPr/>
            <p:nvPr/>
          </p:nvSpPr>
          <p:spPr>
            <a:xfrm>
              <a:off x="4326650" y="3282500"/>
              <a:ext cx="830850" cy="180500"/>
            </a:xfrm>
            <a:custGeom>
              <a:rect b="b" l="l" r="r" t="t"/>
              <a:pathLst>
                <a:path extrusionOk="0" h="7220" w="33234">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7"/>
            <p:cNvSpPr/>
            <p:nvPr/>
          </p:nvSpPr>
          <p:spPr>
            <a:xfrm>
              <a:off x="4319250" y="3360925"/>
              <a:ext cx="817050" cy="79000"/>
            </a:xfrm>
            <a:custGeom>
              <a:rect b="b" l="l" r="r" t="t"/>
              <a:pathLst>
                <a:path extrusionOk="0" h="3160" w="32682">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7"/>
            <p:cNvSpPr/>
            <p:nvPr/>
          </p:nvSpPr>
          <p:spPr>
            <a:xfrm>
              <a:off x="4359800" y="3368900"/>
              <a:ext cx="757150" cy="121750"/>
            </a:xfrm>
            <a:custGeom>
              <a:rect b="b" l="l" r="r" t="t"/>
              <a:pathLst>
                <a:path extrusionOk="0" h="4870" w="30286">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7"/>
            <p:cNvSpPr/>
            <p:nvPr/>
          </p:nvSpPr>
          <p:spPr>
            <a:xfrm>
              <a:off x="4369825" y="3442375"/>
              <a:ext cx="758625" cy="151550"/>
            </a:xfrm>
            <a:custGeom>
              <a:rect b="b" l="l" r="r" t="t"/>
              <a:pathLst>
                <a:path extrusionOk="0" h="6062" w="30345">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7"/>
            <p:cNvSpPr/>
            <p:nvPr/>
          </p:nvSpPr>
          <p:spPr>
            <a:xfrm>
              <a:off x="4409400" y="3507550"/>
              <a:ext cx="682250" cy="94025"/>
            </a:xfrm>
            <a:custGeom>
              <a:rect b="b" l="l" r="r" t="t"/>
              <a:pathLst>
                <a:path extrusionOk="0" h="3761" w="2729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7"/>
            <p:cNvSpPr/>
            <p:nvPr/>
          </p:nvSpPr>
          <p:spPr>
            <a:xfrm>
              <a:off x="4327875" y="3557000"/>
              <a:ext cx="818000" cy="104125"/>
            </a:xfrm>
            <a:custGeom>
              <a:rect b="b" l="l" r="r" t="t"/>
              <a:pathLst>
                <a:path extrusionOk="0" h="4165" w="3272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7"/>
            <p:cNvSpPr/>
            <p:nvPr/>
          </p:nvSpPr>
          <p:spPr>
            <a:xfrm>
              <a:off x="4492625" y="3568500"/>
              <a:ext cx="516700" cy="88850"/>
            </a:xfrm>
            <a:custGeom>
              <a:rect b="b" l="l" r="r" t="t"/>
              <a:pathLst>
                <a:path extrusionOk="0" h="3554" w="20668">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 name="Google Shape;1741;p47"/>
          <p:cNvGrpSpPr/>
          <p:nvPr/>
        </p:nvGrpSpPr>
        <p:grpSpPr>
          <a:xfrm rot="190942">
            <a:off x="2982958" y="1874280"/>
            <a:ext cx="1554185" cy="535067"/>
            <a:chOff x="4319250" y="3137000"/>
            <a:chExt cx="885825" cy="524125"/>
          </a:xfrm>
        </p:grpSpPr>
        <p:sp>
          <p:nvSpPr>
            <p:cNvPr id="1742" name="Google Shape;1742;p47"/>
            <p:cNvSpPr/>
            <p:nvPr/>
          </p:nvSpPr>
          <p:spPr>
            <a:xfrm>
              <a:off x="4334525" y="3137000"/>
              <a:ext cx="816875" cy="145250"/>
            </a:xfrm>
            <a:custGeom>
              <a:rect b="b" l="l" r="r" t="t"/>
              <a:pathLst>
                <a:path extrusionOk="0" h="5810" w="32675">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7"/>
            <p:cNvSpPr/>
            <p:nvPr/>
          </p:nvSpPr>
          <p:spPr>
            <a:xfrm>
              <a:off x="4356675" y="3182825"/>
              <a:ext cx="798275" cy="129275"/>
            </a:xfrm>
            <a:custGeom>
              <a:rect b="b" l="l" r="r" t="t"/>
              <a:pathLst>
                <a:path extrusionOk="0" h="5171" w="31931">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7"/>
            <p:cNvSpPr/>
            <p:nvPr/>
          </p:nvSpPr>
          <p:spPr>
            <a:xfrm>
              <a:off x="4345775" y="3233150"/>
              <a:ext cx="859300" cy="100300"/>
            </a:xfrm>
            <a:custGeom>
              <a:rect b="b" l="l" r="r" t="t"/>
              <a:pathLst>
                <a:path extrusionOk="0" h="4012" w="34372">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7"/>
            <p:cNvSpPr/>
            <p:nvPr/>
          </p:nvSpPr>
          <p:spPr>
            <a:xfrm>
              <a:off x="4359800" y="3270500"/>
              <a:ext cx="768200" cy="83975"/>
            </a:xfrm>
            <a:custGeom>
              <a:rect b="b" l="l" r="r" t="t"/>
              <a:pathLst>
                <a:path extrusionOk="0" h="3359" w="30728">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7"/>
            <p:cNvSpPr/>
            <p:nvPr/>
          </p:nvSpPr>
          <p:spPr>
            <a:xfrm>
              <a:off x="4326650" y="3282500"/>
              <a:ext cx="830850" cy="180500"/>
            </a:xfrm>
            <a:custGeom>
              <a:rect b="b" l="l" r="r" t="t"/>
              <a:pathLst>
                <a:path extrusionOk="0" h="7220" w="33234">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7"/>
            <p:cNvSpPr/>
            <p:nvPr/>
          </p:nvSpPr>
          <p:spPr>
            <a:xfrm>
              <a:off x="4319250" y="3360925"/>
              <a:ext cx="817050" cy="79000"/>
            </a:xfrm>
            <a:custGeom>
              <a:rect b="b" l="l" r="r" t="t"/>
              <a:pathLst>
                <a:path extrusionOk="0" h="3160" w="32682">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7"/>
            <p:cNvSpPr/>
            <p:nvPr/>
          </p:nvSpPr>
          <p:spPr>
            <a:xfrm>
              <a:off x="4359800" y="3368900"/>
              <a:ext cx="757150" cy="121750"/>
            </a:xfrm>
            <a:custGeom>
              <a:rect b="b" l="l" r="r" t="t"/>
              <a:pathLst>
                <a:path extrusionOk="0" h="4870" w="30286">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7"/>
            <p:cNvSpPr/>
            <p:nvPr/>
          </p:nvSpPr>
          <p:spPr>
            <a:xfrm>
              <a:off x="4369825" y="3442375"/>
              <a:ext cx="758625" cy="151550"/>
            </a:xfrm>
            <a:custGeom>
              <a:rect b="b" l="l" r="r" t="t"/>
              <a:pathLst>
                <a:path extrusionOk="0" h="6062" w="30345">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7"/>
            <p:cNvSpPr/>
            <p:nvPr/>
          </p:nvSpPr>
          <p:spPr>
            <a:xfrm>
              <a:off x="4409400" y="3507550"/>
              <a:ext cx="682250" cy="94025"/>
            </a:xfrm>
            <a:custGeom>
              <a:rect b="b" l="l" r="r" t="t"/>
              <a:pathLst>
                <a:path extrusionOk="0" h="3761" w="2729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7"/>
            <p:cNvSpPr/>
            <p:nvPr/>
          </p:nvSpPr>
          <p:spPr>
            <a:xfrm>
              <a:off x="4327875" y="3557000"/>
              <a:ext cx="818000" cy="104125"/>
            </a:xfrm>
            <a:custGeom>
              <a:rect b="b" l="l" r="r" t="t"/>
              <a:pathLst>
                <a:path extrusionOk="0" h="4165" w="3272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7"/>
            <p:cNvSpPr/>
            <p:nvPr/>
          </p:nvSpPr>
          <p:spPr>
            <a:xfrm>
              <a:off x="4492625" y="3568500"/>
              <a:ext cx="516700" cy="88850"/>
            </a:xfrm>
            <a:custGeom>
              <a:rect b="b" l="l" r="r" t="t"/>
              <a:pathLst>
                <a:path extrusionOk="0" h="3554" w="20668">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753" name="Google Shape;1753;p47"/>
          <p:cNvGraphicFramePr/>
          <p:nvPr/>
        </p:nvGraphicFramePr>
        <p:xfrm>
          <a:off x="1372074" y="1787024"/>
          <a:ext cx="3000000" cy="3000000"/>
        </p:xfrm>
        <a:graphic>
          <a:graphicData uri="http://schemas.openxmlformats.org/drawingml/2006/table">
            <a:tbl>
              <a:tblPr>
                <a:noFill/>
                <a:tableStyleId>{E72DB869-2C52-4929-AE34-F01193852AC1}</a:tableStyleId>
              </a:tblPr>
              <a:tblGrid>
                <a:gridCol w="1602700"/>
                <a:gridCol w="1602700"/>
                <a:gridCol w="1602700"/>
                <a:gridCol w="1602700"/>
              </a:tblGrid>
              <a:tr h="5673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dk1"/>
                          </a:solidFill>
                          <a:latin typeface="Itim"/>
                          <a:ea typeface="Itim"/>
                          <a:cs typeface="Itim"/>
                          <a:sym typeface="Itim"/>
                        </a:rPr>
                        <a:t>Mass</a:t>
                      </a:r>
                      <a:endParaRPr b="1" sz="1600">
                        <a:solidFill>
                          <a:schemeClr val="dk1"/>
                        </a:solidFill>
                        <a:latin typeface="Itim"/>
                        <a:ea typeface="Itim"/>
                        <a:cs typeface="Itim"/>
                        <a:sym typeface="Itim"/>
                      </a:endParaRPr>
                    </a:p>
                    <a:p>
                      <a:pPr indent="0" lvl="0" marL="0" rtl="0" algn="ctr">
                        <a:spcBef>
                          <a:spcPts val="0"/>
                        </a:spcBef>
                        <a:spcAft>
                          <a:spcPts val="0"/>
                        </a:spcAft>
                        <a:buNone/>
                      </a:pPr>
                      <a:r>
                        <a:rPr b="1" lang="en" sz="1600">
                          <a:solidFill>
                            <a:schemeClr val="dk1"/>
                          </a:solidFill>
                          <a:latin typeface="Itim"/>
                          <a:ea typeface="Itim"/>
                          <a:cs typeface="Itim"/>
                          <a:sym typeface="Itim"/>
                        </a:rPr>
                        <a:t>(Earths)</a:t>
                      </a:r>
                      <a:endParaRPr b="1" sz="1600">
                        <a:solidFill>
                          <a:schemeClr val="dk1"/>
                        </a:solidFill>
                        <a:latin typeface="Itim"/>
                        <a:ea typeface="Itim"/>
                        <a:cs typeface="Itim"/>
                        <a:sym typeface="Itim"/>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dk1"/>
                          </a:solidFill>
                          <a:latin typeface="Itim"/>
                          <a:ea typeface="Itim"/>
                          <a:cs typeface="Itim"/>
                          <a:sym typeface="Itim"/>
                        </a:rPr>
                        <a:t>Diameter</a:t>
                      </a:r>
                      <a:endParaRPr b="1" sz="1600">
                        <a:solidFill>
                          <a:schemeClr val="dk1"/>
                        </a:solidFill>
                        <a:latin typeface="Itim"/>
                        <a:ea typeface="Itim"/>
                        <a:cs typeface="Itim"/>
                        <a:sym typeface="Itim"/>
                      </a:endParaRPr>
                    </a:p>
                    <a:p>
                      <a:pPr indent="0" lvl="0" marL="0" rtl="0" algn="ctr">
                        <a:spcBef>
                          <a:spcPts val="0"/>
                        </a:spcBef>
                        <a:spcAft>
                          <a:spcPts val="0"/>
                        </a:spcAft>
                        <a:buNone/>
                      </a:pPr>
                      <a:r>
                        <a:rPr b="1" lang="en" sz="1600">
                          <a:solidFill>
                            <a:schemeClr val="dk1"/>
                          </a:solidFill>
                          <a:latin typeface="Itim"/>
                          <a:ea typeface="Itim"/>
                          <a:cs typeface="Itim"/>
                          <a:sym typeface="Itim"/>
                        </a:rPr>
                        <a:t>(Earths)</a:t>
                      </a:r>
                      <a:endParaRPr b="1" sz="1600">
                        <a:solidFill>
                          <a:schemeClr val="dk1"/>
                        </a:solidFill>
                        <a:latin typeface="Itim"/>
                        <a:ea typeface="Itim"/>
                        <a:cs typeface="Itim"/>
                        <a:sym typeface="Itim"/>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dk1"/>
                          </a:solidFill>
                          <a:latin typeface="Itim"/>
                          <a:ea typeface="Itim"/>
                          <a:cs typeface="Itim"/>
                          <a:sym typeface="Itim"/>
                        </a:rPr>
                        <a:t>Surface Gravity</a:t>
                      </a:r>
                      <a:endParaRPr b="1" sz="1600">
                        <a:solidFill>
                          <a:schemeClr val="dk1"/>
                        </a:solidFill>
                        <a:latin typeface="Itim"/>
                        <a:ea typeface="Itim"/>
                        <a:cs typeface="Itim"/>
                        <a:sym typeface="Itim"/>
                      </a:endParaRPr>
                    </a:p>
                    <a:p>
                      <a:pPr indent="0" lvl="0" marL="0" rtl="0" algn="ctr">
                        <a:spcBef>
                          <a:spcPts val="0"/>
                        </a:spcBef>
                        <a:spcAft>
                          <a:spcPts val="0"/>
                        </a:spcAft>
                        <a:buNone/>
                      </a:pPr>
                      <a:r>
                        <a:rPr b="1" lang="en" sz="1600">
                          <a:solidFill>
                            <a:schemeClr val="dk1"/>
                          </a:solidFill>
                          <a:latin typeface="Itim"/>
                          <a:ea typeface="Itim"/>
                          <a:cs typeface="Itim"/>
                          <a:sym typeface="Itim"/>
                        </a:rPr>
                        <a:t>(Earths)</a:t>
                      </a:r>
                      <a:endParaRPr b="1" sz="1600">
                        <a:solidFill>
                          <a:schemeClr val="dk1"/>
                        </a:solidFill>
                        <a:latin typeface="Itim"/>
                        <a:ea typeface="Itim"/>
                        <a:cs typeface="Itim"/>
                        <a:sym typeface="Itim"/>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567350">
                <a:tc>
                  <a:txBody>
                    <a:bodyPr/>
                    <a:lstStyle/>
                    <a:p>
                      <a:pPr indent="0" lvl="0" marL="0" rtl="0" algn="ctr">
                        <a:spcBef>
                          <a:spcPts val="0"/>
                        </a:spcBef>
                        <a:spcAft>
                          <a:spcPts val="0"/>
                        </a:spcAft>
                        <a:buNone/>
                      </a:pPr>
                      <a:r>
                        <a:rPr b="1" lang="en" sz="1600">
                          <a:solidFill>
                            <a:schemeClr val="dk1"/>
                          </a:solidFill>
                          <a:latin typeface="Itim"/>
                          <a:ea typeface="Itim"/>
                          <a:cs typeface="Itim"/>
                          <a:sym typeface="Itim"/>
                        </a:rPr>
                        <a:t>Mercury</a:t>
                      </a:r>
                      <a:endParaRPr b="1" sz="1600">
                        <a:solidFill>
                          <a:schemeClr val="dk1"/>
                        </a:solidFill>
                        <a:latin typeface="Itim"/>
                        <a:ea typeface="Itim"/>
                        <a:cs typeface="Itim"/>
                        <a:sym typeface="Itim"/>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Muli"/>
                          <a:ea typeface="Muli"/>
                          <a:cs typeface="Muli"/>
                          <a:sym typeface="Muli"/>
                        </a:rPr>
                        <a:t>0.06</a:t>
                      </a:r>
                      <a:endParaRPr sz="1600">
                        <a:solidFill>
                          <a:schemeClr val="dk2"/>
                        </a:solidFill>
                        <a:latin typeface="Muli"/>
                        <a:ea typeface="Muli"/>
                        <a:cs typeface="Muli"/>
                        <a:sym typeface="Muli"/>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Muli"/>
                          <a:ea typeface="Muli"/>
                          <a:cs typeface="Muli"/>
                          <a:sym typeface="Muli"/>
                        </a:rPr>
                        <a:t>0.38</a:t>
                      </a:r>
                      <a:endParaRPr sz="1600">
                        <a:solidFill>
                          <a:schemeClr val="dk2"/>
                        </a:solidFill>
                        <a:latin typeface="Muli"/>
                        <a:ea typeface="Muli"/>
                        <a:cs typeface="Muli"/>
                        <a:sym typeface="Muli"/>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Muli"/>
                          <a:ea typeface="Muli"/>
                          <a:cs typeface="Muli"/>
                          <a:sym typeface="Muli"/>
                        </a:rPr>
                        <a:t>0.38</a:t>
                      </a:r>
                      <a:endParaRPr sz="1600">
                        <a:solidFill>
                          <a:schemeClr val="dk2"/>
                        </a:solidFill>
                        <a:latin typeface="Muli"/>
                        <a:ea typeface="Muli"/>
                        <a:cs typeface="Muli"/>
                        <a:sym typeface="Muli"/>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567350">
                <a:tc>
                  <a:txBody>
                    <a:bodyPr/>
                    <a:lstStyle/>
                    <a:p>
                      <a:pPr indent="0" lvl="0" marL="0" rtl="0" algn="ctr">
                        <a:spcBef>
                          <a:spcPts val="0"/>
                        </a:spcBef>
                        <a:spcAft>
                          <a:spcPts val="0"/>
                        </a:spcAft>
                        <a:buNone/>
                      </a:pPr>
                      <a:r>
                        <a:rPr b="1" lang="en" sz="1600">
                          <a:solidFill>
                            <a:schemeClr val="dk1"/>
                          </a:solidFill>
                          <a:latin typeface="Itim"/>
                          <a:ea typeface="Itim"/>
                          <a:cs typeface="Itim"/>
                          <a:sym typeface="Itim"/>
                        </a:rPr>
                        <a:t>Mars</a:t>
                      </a:r>
                      <a:endParaRPr b="1" sz="1600">
                        <a:solidFill>
                          <a:schemeClr val="dk1"/>
                        </a:solidFill>
                        <a:latin typeface="Itim"/>
                        <a:ea typeface="Itim"/>
                        <a:cs typeface="Itim"/>
                        <a:sym typeface="Itim"/>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Muli"/>
                          <a:ea typeface="Muli"/>
                          <a:cs typeface="Muli"/>
                          <a:sym typeface="Muli"/>
                        </a:rPr>
                        <a:t>0.11</a:t>
                      </a:r>
                      <a:endParaRPr sz="1600">
                        <a:solidFill>
                          <a:schemeClr val="dk2"/>
                        </a:solidFill>
                        <a:latin typeface="Muli"/>
                        <a:ea typeface="Muli"/>
                        <a:cs typeface="Muli"/>
                        <a:sym typeface="Muli"/>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Muli"/>
                          <a:ea typeface="Muli"/>
                          <a:cs typeface="Muli"/>
                          <a:sym typeface="Muli"/>
                        </a:rPr>
                        <a:t>0.53</a:t>
                      </a:r>
                      <a:endParaRPr sz="1600">
                        <a:solidFill>
                          <a:schemeClr val="dk2"/>
                        </a:solidFill>
                        <a:latin typeface="Muli"/>
                        <a:ea typeface="Muli"/>
                        <a:cs typeface="Muli"/>
                        <a:sym typeface="Muli"/>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Muli"/>
                          <a:ea typeface="Muli"/>
                          <a:cs typeface="Muli"/>
                          <a:sym typeface="Muli"/>
                        </a:rPr>
                        <a:t>0.38</a:t>
                      </a:r>
                      <a:endParaRPr sz="1600">
                        <a:solidFill>
                          <a:schemeClr val="dk2"/>
                        </a:solidFill>
                        <a:latin typeface="Muli"/>
                        <a:ea typeface="Muli"/>
                        <a:cs typeface="Muli"/>
                        <a:sym typeface="Muli"/>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567350">
                <a:tc>
                  <a:txBody>
                    <a:bodyPr/>
                    <a:lstStyle/>
                    <a:p>
                      <a:pPr indent="0" lvl="0" marL="0" rtl="0" algn="ctr">
                        <a:spcBef>
                          <a:spcPts val="0"/>
                        </a:spcBef>
                        <a:spcAft>
                          <a:spcPts val="0"/>
                        </a:spcAft>
                        <a:buNone/>
                      </a:pPr>
                      <a:r>
                        <a:rPr b="1" lang="en" sz="1600">
                          <a:solidFill>
                            <a:schemeClr val="dk1"/>
                          </a:solidFill>
                          <a:latin typeface="Itim"/>
                          <a:ea typeface="Itim"/>
                          <a:cs typeface="Itim"/>
                          <a:sym typeface="Itim"/>
                        </a:rPr>
                        <a:t>Saturn</a:t>
                      </a:r>
                      <a:endParaRPr b="1" sz="1600">
                        <a:solidFill>
                          <a:schemeClr val="dk1"/>
                        </a:solidFill>
                        <a:latin typeface="Itim"/>
                        <a:ea typeface="Itim"/>
                        <a:cs typeface="Itim"/>
                        <a:sym typeface="Itim"/>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Muli"/>
                          <a:ea typeface="Muli"/>
                          <a:cs typeface="Muli"/>
                          <a:sym typeface="Muli"/>
                        </a:rPr>
                        <a:t>95.2</a:t>
                      </a:r>
                      <a:endParaRPr sz="1600">
                        <a:solidFill>
                          <a:schemeClr val="dk2"/>
                        </a:solidFill>
                        <a:latin typeface="Muli"/>
                        <a:ea typeface="Muli"/>
                        <a:cs typeface="Muli"/>
                        <a:sym typeface="Muli"/>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Muli"/>
                          <a:ea typeface="Muli"/>
                          <a:cs typeface="Muli"/>
                          <a:sym typeface="Muli"/>
                        </a:rPr>
                        <a:t>9.4</a:t>
                      </a:r>
                      <a:endParaRPr sz="1600">
                        <a:solidFill>
                          <a:schemeClr val="dk2"/>
                        </a:solidFill>
                        <a:latin typeface="Muli"/>
                        <a:ea typeface="Muli"/>
                        <a:cs typeface="Muli"/>
                        <a:sym typeface="Muli"/>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Muli"/>
                          <a:ea typeface="Muli"/>
                          <a:cs typeface="Muli"/>
                          <a:sym typeface="Muli"/>
                        </a:rPr>
                        <a:t>1.16</a:t>
                      </a:r>
                      <a:endParaRPr sz="1600">
                        <a:solidFill>
                          <a:schemeClr val="dk2"/>
                        </a:solidFill>
                        <a:latin typeface="Muli"/>
                        <a:ea typeface="Muli"/>
                        <a:cs typeface="Muli"/>
                        <a:sym typeface="Muli"/>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bl>
          </a:graphicData>
        </a:graphic>
      </p:graphicFrame>
      <p:grpSp>
        <p:nvGrpSpPr>
          <p:cNvPr id="1754" name="Google Shape;1754;p47"/>
          <p:cNvGrpSpPr/>
          <p:nvPr/>
        </p:nvGrpSpPr>
        <p:grpSpPr>
          <a:xfrm rot="-5820300">
            <a:off x="8084075" y="3836185"/>
            <a:ext cx="711759" cy="404284"/>
            <a:chOff x="-516100" y="1709250"/>
            <a:chExt cx="649725" cy="287875"/>
          </a:xfrm>
        </p:grpSpPr>
        <p:sp>
          <p:nvSpPr>
            <p:cNvPr id="1755" name="Google Shape;1755;p47"/>
            <p:cNvSpPr/>
            <p:nvPr/>
          </p:nvSpPr>
          <p:spPr>
            <a:xfrm>
              <a:off x="-516100" y="1816650"/>
              <a:ext cx="649725" cy="57275"/>
            </a:xfrm>
            <a:custGeom>
              <a:rect b="b" l="l" r="r" t="t"/>
              <a:pathLst>
                <a:path extrusionOk="0" h="2291" w="25989">
                  <a:moveTo>
                    <a:pt x="25062" y="101"/>
                  </a:moveTo>
                  <a:cubicBezTo>
                    <a:pt x="25080" y="137"/>
                    <a:pt x="25093" y="176"/>
                    <a:pt x="25108" y="215"/>
                  </a:cubicBezTo>
                  <a:cubicBezTo>
                    <a:pt x="25182" y="468"/>
                    <a:pt x="25133" y="728"/>
                    <a:pt x="24997" y="985"/>
                  </a:cubicBezTo>
                  <a:cubicBezTo>
                    <a:pt x="24943" y="1146"/>
                    <a:pt x="24837" y="1296"/>
                    <a:pt x="24698" y="1413"/>
                  </a:cubicBezTo>
                  <a:cubicBezTo>
                    <a:pt x="24605" y="1524"/>
                    <a:pt x="24502" y="1631"/>
                    <a:pt x="24387" y="1738"/>
                  </a:cubicBezTo>
                  <a:cubicBezTo>
                    <a:pt x="25246" y="1659"/>
                    <a:pt x="25988" y="279"/>
                    <a:pt x="25062" y="101"/>
                  </a:cubicBezTo>
                  <a:close/>
                  <a:moveTo>
                    <a:pt x="18622" y="1"/>
                  </a:moveTo>
                  <a:cubicBezTo>
                    <a:pt x="12995" y="9"/>
                    <a:pt x="7375" y="215"/>
                    <a:pt x="1763" y="629"/>
                  </a:cubicBezTo>
                  <a:cubicBezTo>
                    <a:pt x="864" y="693"/>
                    <a:pt x="1" y="2290"/>
                    <a:pt x="1085" y="2290"/>
                  </a:cubicBezTo>
                  <a:cubicBezTo>
                    <a:pt x="1113" y="2290"/>
                    <a:pt x="1142" y="2287"/>
                    <a:pt x="1174" y="2287"/>
                  </a:cubicBezTo>
                  <a:cubicBezTo>
                    <a:pt x="1263" y="2280"/>
                    <a:pt x="1349" y="2273"/>
                    <a:pt x="1434" y="2265"/>
                  </a:cubicBezTo>
                  <a:cubicBezTo>
                    <a:pt x="932" y="1987"/>
                    <a:pt x="661" y="1549"/>
                    <a:pt x="1481" y="1446"/>
                  </a:cubicBezTo>
                  <a:cubicBezTo>
                    <a:pt x="5332" y="960"/>
                    <a:pt x="9194" y="718"/>
                    <a:pt x="13059" y="718"/>
                  </a:cubicBezTo>
                  <a:cubicBezTo>
                    <a:pt x="15188" y="718"/>
                    <a:pt x="17320" y="789"/>
                    <a:pt x="19449" y="935"/>
                  </a:cubicBezTo>
                  <a:cubicBezTo>
                    <a:pt x="19460" y="900"/>
                    <a:pt x="19466" y="864"/>
                    <a:pt x="19478" y="825"/>
                  </a:cubicBezTo>
                  <a:cubicBezTo>
                    <a:pt x="19182" y="561"/>
                    <a:pt x="18897" y="287"/>
                    <a:pt x="186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7"/>
            <p:cNvSpPr/>
            <p:nvPr/>
          </p:nvSpPr>
          <p:spPr>
            <a:xfrm>
              <a:off x="-139975" y="1709250"/>
              <a:ext cx="250425" cy="287875"/>
            </a:xfrm>
            <a:custGeom>
              <a:rect b="b" l="l" r="r" t="t"/>
              <a:pathLst>
                <a:path extrusionOk="0" h="11515" w="10017">
                  <a:moveTo>
                    <a:pt x="2290" y="1"/>
                  </a:moveTo>
                  <a:cubicBezTo>
                    <a:pt x="1644" y="1"/>
                    <a:pt x="899" y="617"/>
                    <a:pt x="1273" y="1252"/>
                  </a:cubicBezTo>
                  <a:cubicBezTo>
                    <a:pt x="1926" y="2368"/>
                    <a:pt x="2696" y="3385"/>
                    <a:pt x="3577" y="4297"/>
                  </a:cubicBezTo>
                  <a:lnTo>
                    <a:pt x="3758" y="4297"/>
                  </a:lnTo>
                  <a:cubicBezTo>
                    <a:pt x="3990" y="4297"/>
                    <a:pt x="4222" y="4297"/>
                    <a:pt x="4454" y="4301"/>
                  </a:cubicBezTo>
                  <a:cubicBezTo>
                    <a:pt x="4275" y="3260"/>
                    <a:pt x="3348" y="2401"/>
                    <a:pt x="2507" y="1708"/>
                  </a:cubicBezTo>
                  <a:cubicBezTo>
                    <a:pt x="2468" y="1677"/>
                    <a:pt x="2428" y="1644"/>
                    <a:pt x="2389" y="1609"/>
                  </a:cubicBezTo>
                  <a:cubicBezTo>
                    <a:pt x="1790" y="1117"/>
                    <a:pt x="2154" y="895"/>
                    <a:pt x="2671" y="895"/>
                  </a:cubicBezTo>
                  <a:cubicBezTo>
                    <a:pt x="3021" y="895"/>
                    <a:pt x="3441" y="999"/>
                    <a:pt x="3680" y="1191"/>
                  </a:cubicBezTo>
                  <a:cubicBezTo>
                    <a:pt x="3727" y="1231"/>
                    <a:pt x="3776" y="1270"/>
                    <a:pt x="3826" y="1313"/>
                  </a:cubicBezTo>
                  <a:cubicBezTo>
                    <a:pt x="5007" y="2279"/>
                    <a:pt x="6184" y="3245"/>
                    <a:pt x="7364" y="4216"/>
                  </a:cubicBezTo>
                  <a:cubicBezTo>
                    <a:pt x="7517" y="4226"/>
                    <a:pt x="7688" y="4269"/>
                    <a:pt x="7852" y="4333"/>
                  </a:cubicBezTo>
                  <a:cubicBezTo>
                    <a:pt x="8511" y="4347"/>
                    <a:pt x="9174" y="4361"/>
                    <a:pt x="9834" y="4379"/>
                  </a:cubicBezTo>
                  <a:cubicBezTo>
                    <a:pt x="9902" y="4379"/>
                    <a:pt x="9963" y="4387"/>
                    <a:pt x="10017" y="4397"/>
                  </a:cubicBezTo>
                  <a:cubicBezTo>
                    <a:pt x="9863" y="4076"/>
                    <a:pt x="9542" y="3948"/>
                    <a:pt x="9204" y="3948"/>
                  </a:cubicBezTo>
                  <a:cubicBezTo>
                    <a:pt x="9093" y="3948"/>
                    <a:pt x="8979" y="3962"/>
                    <a:pt x="8868" y="3987"/>
                  </a:cubicBezTo>
                  <a:cubicBezTo>
                    <a:pt x="6818" y="2697"/>
                    <a:pt x="4771" y="1405"/>
                    <a:pt x="2721" y="115"/>
                  </a:cubicBezTo>
                  <a:cubicBezTo>
                    <a:pt x="2593" y="36"/>
                    <a:pt x="2443" y="1"/>
                    <a:pt x="2290" y="1"/>
                  </a:cubicBezTo>
                  <a:close/>
                  <a:moveTo>
                    <a:pt x="7681" y="6002"/>
                  </a:moveTo>
                  <a:cubicBezTo>
                    <a:pt x="6511" y="6875"/>
                    <a:pt x="5388" y="7802"/>
                    <a:pt x="4311" y="8783"/>
                  </a:cubicBezTo>
                  <a:cubicBezTo>
                    <a:pt x="3776" y="9318"/>
                    <a:pt x="3231" y="9803"/>
                    <a:pt x="2810" y="10216"/>
                  </a:cubicBezTo>
                  <a:cubicBezTo>
                    <a:pt x="2718" y="10305"/>
                    <a:pt x="2578" y="10348"/>
                    <a:pt x="2418" y="10348"/>
                  </a:cubicBezTo>
                  <a:cubicBezTo>
                    <a:pt x="1983" y="10348"/>
                    <a:pt x="1395" y="10052"/>
                    <a:pt x="1156" y="9721"/>
                  </a:cubicBezTo>
                  <a:cubicBezTo>
                    <a:pt x="959" y="9942"/>
                    <a:pt x="766" y="10170"/>
                    <a:pt x="574" y="10394"/>
                  </a:cubicBezTo>
                  <a:cubicBezTo>
                    <a:pt x="1" y="11079"/>
                    <a:pt x="695" y="11515"/>
                    <a:pt x="1370" y="11515"/>
                  </a:cubicBezTo>
                  <a:cubicBezTo>
                    <a:pt x="1619" y="11515"/>
                    <a:pt x="1862" y="11457"/>
                    <a:pt x="2043" y="11329"/>
                  </a:cubicBezTo>
                  <a:cubicBezTo>
                    <a:pt x="3798" y="10074"/>
                    <a:pt x="5577" y="8844"/>
                    <a:pt x="7299" y="7546"/>
                  </a:cubicBezTo>
                  <a:cubicBezTo>
                    <a:pt x="7716" y="7232"/>
                    <a:pt x="8665" y="6672"/>
                    <a:pt x="9342" y="6034"/>
                  </a:cubicBezTo>
                  <a:cubicBezTo>
                    <a:pt x="9317" y="6034"/>
                    <a:pt x="9293" y="6038"/>
                    <a:pt x="9268" y="6038"/>
                  </a:cubicBezTo>
                  <a:lnTo>
                    <a:pt x="9250" y="6038"/>
                  </a:lnTo>
                  <a:cubicBezTo>
                    <a:pt x="8725" y="6023"/>
                    <a:pt x="8205" y="6013"/>
                    <a:pt x="7681" y="600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7"/>
            <p:cNvSpPr/>
            <p:nvPr/>
          </p:nvSpPr>
          <p:spPr>
            <a:xfrm>
              <a:off x="-50575" y="1816650"/>
              <a:ext cx="164050" cy="43550"/>
            </a:xfrm>
            <a:custGeom>
              <a:rect b="b" l="l" r="r" t="t"/>
              <a:pathLst>
                <a:path extrusionOk="0" h="1742" w="6562">
                  <a:moveTo>
                    <a:pt x="1" y="1"/>
                  </a:moveTo>
                  <a:cubicBezTo>
                    <a:pt x="276" y="287"/>
                    <a:pt x="561" y="561"/>
                    <a:pt x="857" y="825"/>
                  </a:cubicBezTo>
                  <a:cubicBezTo>
                    <a:pt x="917" y="540"/>
                    <a:pt x="921" y="265"/>
                    <a:pt x="878" y="5"/>
                  </a:cubicBezTo>
                  <a:cubicBezTo>
                    <a:pt x="646" y="1"/>
                    <a:pt x="414" y="1"/>
                    <a:pt x="182" y="1"/>
                  </a:cubicBezTo>
                  <a:close/>
                  <a:moveTo>
                    <a:pt x="4276" y="37"/>
                  </a:moveTo>
                  <a:lnTo>
                    <a:pt x="4276" y="37"/>
                  </a:lnTo>
                  <a:cubicBezTo>
                    <a:pt x="4861" y="272"/>
                    <a:pt x="5389" y="775"/>
                    <a:pt x="5004" y="1046"/>
                  </a:cubicBezTo>
                  <a:cubicBezTo>
                    <a:pt x="4700" y="1263"/>
                    <a:pt x="4400" y="1481"/>
                    <a:pt x="4105" y="1706"/>
                  </a:cubicBezTo>
                  <a:cubicBezTo>
                    <a:pt x="4629" y="1717"/>
                    <a:pt x="5149" y="1727"/>
                    <a:pt x="5674" y="1742"/>
                  </a:cubicBezTo>
                  <a:lnTo>
                    <a:pt x="5692" y="1742"/>
                  </a:lnTo>
                  <a:cubicBezTo>
                    <a:pt x="5717" y="1742"/>
                    <a:pt x="5741" y="1738"/>
                    <a:pt x="5766" y="1738"/>
                  </a:cubicBezTo>
                  <a:cubicBezTo>
                    <a:pt x="5881" y="1631"/>
                    <a:pt x="5984" y="1524"/>
                    <a:pt x="6077" y="1413"/>
                  </a:cubicBezTo>
                  <a:cubicBezTo>
                    <a:pt x="6216" y="1296"/>
                    <a:pt x="6322" y="1146"/>
                    <a:pt x="6376" y="985"/>
                  </a:cubicBezTo>
                  <a:cubicBezTo>
                    <a:pt x="6512" y="728"/>
                    <a:pt x="6561" y="468"/>
                    <a:pt x="6487" y="215"/>
                  </a:cubicBezTo>
                  <a:cubicBezTo>
                    <a:pt x="6472" y="176"/>
                    <a:pt x="6459" y="137"/>
                    <a:pt x="6441" y="101"/>
                  </a:cubicBezTo>
                  <a:cubicBezTo>
                    <a:pt x="6387" y="91"/>
                    <a:pt x="6326" y="83"/>
                    <a:pt x="6258" y="83"/>
                  </a:cubicBezTo>
                  <a:cubicBezTo>
                    <a:pt x="5598" y="65"/>
                    <a:pt x="4935" y="51"/>
                    <a:pt x="4276" y="37"/>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7"/>
            <p:cNvSpPr/>
            <p:nvPr/>
          </p:nvSpPr>
          <p:spPr>
            <a:xfrm>
              <a:off x="-115125" y="1866325"/>
              <a:ext cx="83850" cy="85950"/>
            </a:xfrm>
            <a:custGeom>
              <a:rect b="b" l="l" r="r" t="t"/>
              <a:pathLst>
                <a:path extrusionOk="0" h="3438" w="3354">
                  <a:moveTo>
                    <a:pt x="2893" y="0"/>
                  </a:moveTo>
                  <a:cubicBezTo>
                    <a:pt x="2515" y="568"/>
                    <a:pt x="2015" y="1109"/>
                    <a:pt x="1502" y="1616"/>
                  </a:cubicBezTo>
                  <a:cubicBezTo>
                    <a:pt x="1049" y="2033"/>
                    <a:pt x="603" y="2461"/>
                    <a:pt x="165" y="2896"/>
                  </a:cubicBezTo>
                  <a:cubicBezTo>
                    <a:pt x="1" y="3060"/>
                    <a:pt x="29" y="3252"/>
                    <a:pt x="162" y="3438"/>
                  </a:cubicBezTo>
                  <a:cubicBezTo>
                    <a:pt x="1181" y="2261"/>
                    <a:pt x="2247" y="1127"/>
                    <a:pt x="3353" y="33"/>
                  </a:cubicBezTo>
                  <a:cubicBezTo>
                    <a:pt x="3200" y="22"/>
                    <a:pt x="3046" y="11"/>
                    <a:pt x="289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7"/>
            <p:cNvSpPr/>
            <p:nvPr/>
          </p:nvSpPr>
          <p:spPr>
            <a:xfrm>
              <a:off x="-29900" y="1837275"/>
              <a:ext cx="77575" cy="5800"/>
            </a:xfrm>
            <a:custGeom>
              <a:rect b="b" l="l" r="r" t="t"/>
              <a:pathLst>
                <a:path extrusionOk="0" h="232" w="3103">
                  <a:moveTo>
                    <a:pt x="30" y="0"/>
                  </a:moveTo>
                  <a:cubicBezTo>
                    <a:pt x="18" y="39"/>
                    <a:pt x="12" y="75"/>
                    <a:pt x="1" y="110"/>
                  </a:cubicBezTo>
                  <a:cubicBezTo>
                    <a:pt x="54" y="114"/>
                    <a:pt x="112" y="117"/>
                    <a:pt x="165" y="125"/>
                  </a:cubicBezTo>
                  <a:cubicBezTo>
                    <a:pt x="119" y="82"/>
                    <a:pt x="72" y="43"/>
                    <a:pt x="30" y="0"/>
                  </a:cubicBezTo>
                  <a:close/>
                  <a:moveTo>
                    <a:pt x="2921" y="15"/>
                  </a:moveTo>
                  <a:lnTo>
                    <a:pt x="2921" y="15"/>
                  </a:lnTo>
                  <a:cubicBezTo>
                    <a:pt x="2957" y="86"/>
                    <a:pt x="2974" y="157"/>
                    <a:pt x="2982" y="232"/>
                  </a:cubicBezTo>
                  <a:cubicBezTo>
                    <a:pt x="3021" y="199"/>
                    <a:pt x="3060" y="164"/>
                    <a:pt x="3103" y="128"/>
                  </a:cubicBezTo>
                  <a:cubicBezTo>
                    <a:pt x="3043" y="92"/>
                    <a:pt x="2982" y="53"/>
                    <a:pt x="2921" y="1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7"/>
            <p:cNvSpPr/>
            <p:nvPr/>
          </p:nvSpPr>
          <p:spPr>
            <a:xfrm>
              <a:off x="-111100" y="1731625"/>
              <a:ext cx="167450" cy="236350"/>
            </a:xfrm>
            <a:custGeom>
              <a:rect b="b" l="l" r="r" t="t"/>
              <a:pathLst>
                <a:path extrusionOk="0" h="9454" w="6698">
                  <a:moveTo>
                    <a:pt x="1516" y="0"/>
                  </a:moveTo>
                  <a:cubicBezTo>
                    <a:pt x="999" y="0"/>
                    <a:pt x="635" y="222"/>
                    <a:pt x="1234" y="714"/>
                  </a:cubicBezTo>
                  <a:cubicBezTo>
                    <a:pt x="1273" y="749"/>
                    <a:pt x="1313" y="782"/>
                    <a:pt x="1352" y="813"/>
                  </a:cubicBezTo>
                  <a:cubicBezTo>
                    <a:pt x="2193" y="1506"/>
                    <a:pt x="3120" y="2365"/>
                    <a:pt x="3299" y="3406"/>
                  </a:cubicBezTo>
                  <a:cubicBezTo>
                    <a:pt x="4429" y="3410"/>
                    <a:pt x="5563" y="3420"/>
                    <a:pt x="6697" y="3438"/>
                  </a:cubicBezTo>
                  <a:cubicBezTo>
                    <a:pt x="6533" y="3374"/>
                    <a:pt x="6362" y="3331"/>
                    <a:pt x="6209" y="3321"/>
                  </a:cubicBezTo>
                  <a:cubicBezTo>
                    <a:pt x="5029" y="2350"/>
                    <a:pt x="3852" y="1384"/>
                    <a:pt x="2671" y="418"/>
                  </a:cubicBezTo>
                  <a:cubicBezTo>
                    <a:pt x="2621" y="375"/>
                    <a:pt x="2572" y="336"/>
                    <a:pt x="2525" y="296"/>
                  </a:cubicBezTo>
                  <a:cubicBezTo>
                    <a:pt x="2286" y="104"/>
                    <a:pt x="1866" y="0"/>
                    <a:pt x="1516" y="0"/>
                  </a:cubicBezTo>
                  <a:close/>
                  <a:moveTo>
                    <a:pt x="4425" y="5075"/>
                  </a:moveTo>
                  <a:cubicBezTo>
                    <a:pt x="4333" y="5278"/>
                    <a:pt x="4055" y="5446"/>
                    <a:pt x="3620" y="5446"/>
                  </a:cubicBezTo>
                  <a:cubicBezTo>
                    <a:pt x="3577" y="5446"/>
                    <a:pt x="3531" y="5442"/>
                    <a:pt x="3484" y="5439"/>
                  </a:cubicBezTo>
                  <a:cubicBezTo>
                    <a:pt x="3388" y="5431"/>
                    <a:pt x="3291" y="5428"/>
                    <a:pt x="3192" y="5421"/>
                  </a:cubicBezTo>
                  <a:cubicBezTo>
                    <a:pt x="2086" y="6515"/>
                    <a:pt x="1020" y="7649"/>
                    <a:pt x="1" y="8826"/>
                  </a:cubicBezTo>
                  <a:cubicBezTo>
                    <a:pt x="240" y="9157"/>
                    <a:pt x="828" y="9453"/>
                    <a:pt x="1263" y="9453"/>
                  </a:cubicBezTo>
                  <a:cubicBezTo>
                    <a:pt x="1423" y="9453"/>
                    <a:pt x="1563" y="9410"/>
                    <a:pt x="1655" y="9321"/>
                  </a:cubicBezTo>
                  <a:cubicBezTo>
                    <a:pt x="2076" y="8908"/>
                    <a:pt x="2621" y="8423"/>
                    <a:pt x="3156" y="7888"/>
                  </a:cubicBezTo>
                  <a:cubicBezTo>
                    <a:pt x="4233" y="6907"/>
                    <a:pt x="5356" y="5980"/>
                    <a:pt x="6526" y="5107"/>
                  </a:cubicBezTo>
                  <a:cubicBezTo>
                    <a:pt x="5827" y="5092"/>
                    <a:pt x="5124" y="5082"/>
                    <a:pt x="4425" y="507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7"/>
            <p:cNvSpPr/>
            <p:nvPr/>
          </p:nvSpPr>
          <p:spPr>
            <a:xfrm>
              <a:off x="-29175" y="1816775"/>
              <a:ext cx="113325" cy="42525"/>
            </a:xfrm>
            <a:custGeom>
              <a:rect b="b" l="l" r="r" t="t"/>
              <a:pathLst>
                <a:path extrusionOk="0" h="1701" w="4533">
                  <a:moveTo>
                    <a:pt x="2892" y="835"/>
                  </a:moveTo>
                  <a:lnTo>
                    <a:pt x="2892" y="835"/>
                  </a:lnTo>
                  <a:cubicBezTo>
                    <a:pt x="2953" y="873"/>
                    <a:pt x="3014" y="912"/>
                    <a:pt x="3074" y="948"/>
                  </a:cubicBezTo>
                  <a:cubicBezTo>
                    <a:pt x="3031" y="984"/>
                    <a:pt x="2992" y="1019"/>
                    <a:pt x="2953" y="1052"/>
                  </a:cubicBezTo>
                  <a:cubicBezTo>
                    <a:pt x="2945" y="977"/>
                    <a:pt x="2928" y="906"/>
                    <a:pt x="2892" y="835"/>
                  </a:cubicBezTo>
                  <a:close/>
                  <a:moveTo>
                    <a:pt x="22" y="0"/>
                  </a:moveTo>
                  <a:lnTo>
                    <a:pt x="22" y="0"/>
                  </a:lnTo>
                  <a:cubicBezTo>
                    <a:pt x="65" y="260"/>
                    <a:pt x="61" y="535"/>
                    <a:pt x="1" y="820"/>
                  </a:cubicBezTo>
                  <a:cubicBezTo>
                    <a:pt x="43" y="863"/>
                    <a:pt x="90" y="902"/>
                    <a:pt x="136" y="945"/>
                  </a:cubicBezTo>
                  <a:cubicBezTo>
                    <a:pt x="207" y="948"/>
                    <a:pt x="275" y="952"/>
                    <a:pt x="343" y="959"/>
                  </a:cubicBezTo>
                  <a:cubicBezTo>
                    <a:pt x="1038" y="1009"/>
                    <a:pt x="1284" y="1376"/>
                    <a:pt x="1148" y="1669"/>
                  </a:cubicBezTo>
                  <a:cubicBezTo>
                    <a:pt x="1847" y="1676"/>
                    <a:pt x="2550" y="1686"/>
                    <a:pt x="3249" y="1701"/>
                  </a:cubicBezTo>
                  <a:cubicBezTo>
                    <a:pt x="3544" y="1476"/>
                    <a:pt x="3844" y="1258"/>
                    <a:pt x="4148" y="1041"/>
                  </a:cubicBezTo>
                  <a:cubicBezTo>
                    <a:pt x="4533" y="770"/>
                    <a:pt x="4005" y="267"/>
                    <a:pt x="3420" y="32"/>
                  </a:cubicBezTo>
                  <a:cubicBezTo>
                    <a:pt x="2286" y="14"/>
                    <a:pt x="1152" y="4"/>
                    <a:pt x="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7"/>
            <p:cNvSpPr/>
            <p:nvPr/>
          </p:nvSpPr>
          <p:spPr>
            <a:xfrm>
              <a:off x="-480250" y="1858125"/>
              <a:ext cx="442450" cy="21250"/>
            </a:xfrm>
            <a:custGeom>
              <a:rect b="b" l="l" r="r" t="t"/>
              <a:pathLst>
                <a:path extrusionOk="0" h="850" w="17698">
                  <a:moveTo>
                    <a:pt x="16785" y="0"/>
                  </a:moveTo>
                  <a:cubicBezTo>
                    <a:pt x="11186" y="0"/>
                    <a:pt x="5589" y="203"/>
                    <a:pt x="0" y="606"/>
                  </a:cubicBezTo>
                  <a:cubicBezTo>
                    <a:pt x="254" y="746"/>
                    <a:pt x="561" y="849"/>
                    <a:pt x="821" y="849"/>
                  </a:cubicBezTo>
                  <a:cubicBezTo>
                    <a:pt x="860" y="849"/>
                    <a:pt x="895" y="845"/>
                    <a:pt x="931" y="842"/>
                  </a:cubicBezTo>
                  <a:cubicBezTo>
                    <a:pt x="4579" y="382"/>
                    <a:pt x="8245" y="150"/>
                    <a:pt x="11914" y="150"/>
                  </a:cubicBezTo>
                  <a:cubicBezTo>
                    <a:pt x="13775" y="150"/>
                    <a:pt x="15636" y="211"/>
                    <a:pt x="17498" y="328"/>
                  </a:cubicBezTo>
                  <a:cubicBezTo>
                    <a:pt x="17570" y="221"/>
                    <a:pt x="17637" y="114"/>
                    <a:pt x="17698" y="4"/>
                  </a:cubicBezTo>
                  <a:cubicBezTo>
                    <a:pt x="17394" y="4"/>
                    <a:pt x="17088" y="0"/>
                    <a:pt x="16785"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7"/>
            <p:cNvSpPr/>
            <p:nvPr/>
          </p:nvSpPr>
          <p:spPr>
            <a:xfrm>
              <a:off x="-499600" y="1834600"/>
              <a:ext cx="469725" cy="38700"/>
            </a:xfrm>
            <a:custGeom>
              <a:rect b="b" l="l" r="r" t="t"/>
              <a:pathLst>
                <a:path extrusionOk="0" h="1548" w="18789">
                  <a:moveTo>
                    <a:pt x="12399" y="0"/>
                  </a:moveTo>
                  <a:cubicBezTo>
                    <a:pt x="8534" y="0"/>
                    <a:pt x="4672" y="242"/>
                    <a:pt x="821" y="728"/>
                  </a:cubicBezTo>
                  <a:cubicBezTo>
                    <a:pt x="1" y="831"/>
                    <a:pt x="272" y="1269"/>
                    <a:pt x="774" y="1547"/>
                  </a:cubicBezTo>
                  <a:cubicBezTo>
                    <a:pt x="6363" y="1144"/>
                    <a:pt x="11960" y="941"/>
                    <a:pt x="17559" y="941"/>
                  </a:cubicBezTo>
                  <a:cubicBezTo>
                    <a:pt x="17862" y="941"/>
                    <a:pt x="18168" y="945"/>
                    <a:pt x="18472" y="945"/>
                  </a:cubicBezTo>
                  <a:cubicBezTo>
                    <a:pt x="18539" y="828"/>
                    <a:pt x="18600" y="710"/>
                    <a:pt x="18653" y="588"/>
                  </a:cubicBezTo>
                  <a:cubicBezTo>
                    <a:pt x="18711" y="464"/>
                    <a:pt x="18753" y="339"/>
                    <a:pt x="18789" y="217"/>
                  </a:cubicBezTo>
                  <a:cubicBezTo>
                    <a:pt x="16660" y="71"/>
                    <a:pt x="14528" y="0"/>
                    <a:pt x="123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7"/>
            <p:cNvSpPr/>
            <p:nvPr/>
          </p:nvSpPr>
          <p:spPr>
            <a:xfrm>
              <a:off x="-42825" y="1858200"/>
              <a:ext cx="20550" cy="8950"/>
            </a:xfrm>
            <a:custGeom>
              <a:rect b="b" l="l" r="r" t="t"/>
              <a:pathLst>
                <a:path extrusionOk="0" h="358" w="822">
                  <a:moveTo>
                    <a:pt x="201" y="1"/>
                  </a:moveTo>
                  <a:cubicBezTo>
                    <a:pt x="140" y="111"/>
                    <a:pt x="73" y="218"/>
                    <a:pt x="1" y="325"/>
                  </a:cubicBezTo>
                  <a:cubicBezTo>
                    <a:pt x="154" y="336"/>
                    <a:pt x="308" y="347"/>
                    <a:pt x="461" y="358"/>
                  </a:cubicBezTo>
                  <a:cubicBezTo>
                    <a:pt x="582" y="240"/>
                    <a:pt x="700" y="122"/>
                    <a:pt x="821" y="4"/>
                  </a:cubicBezTo>
                  <a:cubicBezTo>
                    <a:pt x="614" y="1"/>
                    <a:pt x="407" y="1"/>
                    <a:pt x="20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7"/>
            <p:cNvSpPr/>
            <p:nvPr/>
          </p:nvSpPr>
          <p:spPr>
            <a:xfrm>
              <a:off x="-37825" y="1840025"/>
              <a:ext cx="23825" cy="18300"/>
            </a:xfrm>
            <a:custGeom>
              <a:rect b="b" l="l" r="r" t="t"/>
              <a:pathLst>
                <a:path extrusionOk="0" h="732" w="953">
                  <a:moveTo>
                    <a:pt x="318" y="0"/>
                  </a:moveTo>
                  <a:cubicBezTo>
                    <a:pt x="282" y="122"/>
                    <a:pt x="240" y="247"/>
                    <a:pt x="182" y="371"/>
                  </a:cubicBezTo>
                  <a:cubicBezTo>
                    <a:pt x="129" y="493"/>
                    <a:pt x="68" y="611"/>
                    <a:pt x="1" y="728"/>
                  </a:cubicBezTo>
                  <a:cubicBezTo>
                    <a:pt x="207" y="728"/>
                    <a:pt x="414" y="728"/>
                    <a:pt x="621" y="731"/>
                  </a:cubicBezTo>
                  <a:cubicBezTo>
                    <a:pt x="732" y="624"/>
                    <a:pt x="842" y="517"/>
                    <a:pt x="953" y="410"/>
                  </a:cubicBezTo>
                  <a:cubicBezTo>
                    <a:pt x="792" y="279"/>
                    <a:pt x="635" y="147"/>
                    <a:pt x="482" y="15"/>
                  </a:cubicBezTo>
                  <a:cubicBezTo>
                    <a:pt x="429" y="7"/>
                    <a:pt x="371" y="4"/>
                    <a:pt x="318"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7"/>
            <p:cNvSpPr/>
            <p:nvPr/>
          </p:nvSpPr>
          <p:spPr>
            <a:xfrm>
              <a:off x="-31300" y="1858300"/>
              <a:ext cx="30850" cy="9475"/>
            </a:xfrm>
            <a:custGeom>
              <a:rect b="b" l="l" r="r" t="t"/>
              <a:pathLst>
                <a:path extrusionOk="0" h="379" w="1234">
                  <a:moveTo>
                    <a:pt x="360" y="0"/>
                  </a:moveTo>
                  <a:cubicBezTo>
                    <a:pt x="239" y="118"/>
                    <a:pt x="121" y="236"/>
                    <a:pt x="0" y="354"/>
                  </a:cubicBezTo>
                  <a:cubicBezTo>
                    <a:pt x="99" y="361"/>
                    <a:pt x="196" y="364"/>
                    <a:pt x="292" y="372"/>
                  </a:cubicBezTo>
                  <a:cubicBezTo>
                    <a:pt x="339" y="375"/>
                    <a:pt x="385" y="379"/>
                    <a:pt x="428" y="379"/>
                  </a:cubicBezTo>
                  <a:cubicBezTo>
                    <a:pt x="863" y="379"/>
                    <a:pt x="1141" y="211"/>
                    <a:pt x="1233" y="8"/>
                  </a:cubicBezTo>
                  <a:cubicBezTo>
                    <a:pt x="941" y="4"/>
                    <a:pt x="652" y="0"/>
                    <a:pt x="36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7"/>
            <p:cNvSpPr/>
            <p:nvPr/>
          </p:nvSpPr>
          <p:spPr>
            <a:xfrm>
              <a:off x="-25800" y="1840400"/>
              <a:ext cx="28750" cy="18125"/>
            </a:xfrm>
            <a:custGeom>
              <a:rect b="b" l="l" r="r" t="t"/>
              <a:pathLst>
                <a:path extrusionOk="0" h="725" w="1150">
                  <a:moveTo>
                    <a:pt x="1" y="0"/>
                  </a:moveTo>
                  <a:lnTo>
                    <a:pt x="1" y="0"/>
                  </a:lnTo>
                  <a:cubicBezTo>
                    <a:pt x="154" y="132"/>
                    <a:pt x="311" y="264"/>
                    <a:pt x="472" y="395"/>
                  </a:cubicBezTo>
                  <a:cubicBezTo>
                    <a:pt x="361" y="502"/>
                    <a:pt x="251" y="609"/>
                    <a:pt x="140" y="716"/>
                  </a:cubicBezTo>
                  <a:cubicBezTo>
                    <a:pt x="432" y="716"/>
                    <a:pt x="721" y="720"/>
                    <a:pt x="1013" y="724"/>
                  </a:cubicBezTo>
                  <a:cubicBezTo>
                    <a:pt x="1149" y="431"/>
                    <a:pt x="903" y="64"/>
                    <a:pt x="208" y="14"/>
                  </a:cubicBezTo>
                  <a:cubicBezTo>
                    <a:pt x="140" y="7"/>
                    <a:pt x="72" y="3"/>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 name="Google Shape;1768;p47"/>
          <p:cNvGrpSpPr/>
          <p:nvPr/>
        </p:nvGrpSpPr>
        <p:grpSpPr>
          <a:xfrm rot="9137139">
            <a:off x="910776" y="1878804"/>
            <a:ext cx="1030978" cy="398004"/>
            <a:chOff x="-623075" y="2736900"/>
            <a:chExt cx="720250" cy="273275"/>
          </a:xfrm>
        </p:grpSpPr>
        <p:sp>
          <p:nvSpPr>
            <p:cNvPr id="1769" name="Google Shape;1769;p47"/>
            <p:cNvSpPr/>
            <p:nvPr/>
          </p:nvSpPr>
          <p:spPr>
            <a:xfrm>
              <a:off x="-623075" y="2736900"/>
              <a:ext cx="634575" cy="248050"/>
            </a:xfrm>
            <a:custGeom>
              <a:rect b="b" l="l" r="r" t="t"/>
              <a:pathLst>
                <a:path extrusionOk="0" h="9922" w="25383">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70" name="Google Shape;1770;p47"/>
            <p:cNvSpPr/>
            <p:nvPr/>
          </p:nvSpPr>
          <p:spPr>
            <a:xfrm>
              <a:off x="-134200" y="2744850"/>
              <a:ext cx="231375" cy="265325"/>
            </a:xfrm>
            <a:custGeom>
              <a:rect b="b" l="l" r="r" t="t"/>
              <a:pathLst>
                <a:path extrusionOk="0" h="10613" w="9255">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71" name="Google Shape;1771;p47"/>
            <p:cNvSpPr/>
            <p:nvPr/>
          </p:nvSpPr>
          <p:spPr>
            <a:xfrm>
              <a:off x="42575" y="2872150"/>
              <a:ext cx="4475" cy="3225"/>
            </a:xfrm>
            <a:custGeom>
              <a:rect b="b" l="l" r="r" t="t"/>
              <a:pathLst>
                <a:path extrusionOk="0" h="129" w="179">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72" name="Google Shape;1772;p47"/>
            <p:cNvSpPr/>
            <p:nvPr/>
          </p:nvSpPr>
          <p:spPr>
            <a:xfrm>
              <a:off x="-604975" y="2878900"/>
              <a:ext cx="346175" cy="94175"/>
            </a:xfrm>
            <a:custGeom>
              <a:rect b="b" l="l" r="r" t="t"/>
              <a:pathLst>
                <a:path extrusionOk="0" h="3767" w="13847">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73" name="Google Shape;1773;p47"/>
            <p:cNvSpPr/>
            <p:nvPr/>
          </p:nvSpPr>
          <p:spPr>
            <a:xfrm>
              <a:off x="-604350" y="2855275"/>
              <a:ext cx="377400" cy="114400"/>
            </a:xfrm>
            <a:custGeom>
              <a:rect b="b" l="l" r="r" t="t"/>
              <a:pathLst>
                <a:path extrusionOk="0" h="4576" w="15096">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74" name="Google Shape;1774;p47"/>
            <p:cNvSpPr/>
            <p:nvPr/>
          </p:nvSpPr>
          <p:spPr>
            <a:xfrm>
              <a:off x="-382175" y="2780400"/>
              <a:ext cx="217875" cy="143275"/>
            </a:xfrm>
            <a:custGeom>
              <a:rect b="b" l="l" r="r" t="t"/>
              <a:pathLst>
                <a:path extrusionOk="0" h="5731" w="8715">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75" name="Google Shape;1775;p47"/>
            <p:cNvSpPr/>
            <p:nvPr/>
          </p:nvSpPr>
          <p:spPr>
            <a:xfrm>
              <a:off x="-405175" y="2761075"/>
              <a:ext cx="239900" cy="162700"/>
            </a:xfrm>
            <a:custGeom>
              <a:rect b="b" l="l" r="r" t="t"/>
              <a:pathLst>
                <a:path extrusionOk="0" h="6508" w="9596">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76" name="Google Shape;1776;p47"/>
            <p:cNvSpPr/>
            <p:nvPr/>
          </p:nvSpPr>
          <p:spPr>
            <a:xfrm>
              <a:off x="-253100" y="2955300"/>
              <a:ext cx="177875" cy="36925"/>
            </a:xfrm>
            <a:custGeom>
              <a:rect b="b" l="l" r="r" t="t"/>
              <a:pathLst>
                <a:path extrusionOk="0" h="1477" w="7115">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77" name="Google Shape;1777;p47"/>
            <p:cNvSpPr/>
            <p:nvPr/>
          </p:nvSpPr>
          <p:spPr>
            <a:xfrm>
              <a:off x="-305700" y="2879625"/>
              <a:ext cx="301700" cy="106550"/>
            </a:xfrm>
            <a:custGeom>
              <a:rect b="b" l="l" r="r" t="t"/>
              <a:pathLst>
                <a:path extrusionOk="0" h="4262" w="12068">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78" name="Google Shape;1778;p47"/>
            <p:cNvSpPr/>
            <p:nvPr/>
          </p:nvSpPr>
          <p:spPr>
            <a:xfrm>
              <a:off x="-305975" y="2932300"/>
              <a:ext cx="53700" cy="27500"/>
            </a:xfrm>
            <a:custGeom>
              <a:rect b="b" l="l" r="r" t="t"/>
              <a:pathLst>
                <a:path extrusionOk="0" h="1100" w="2148">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79" name="Google Shape;1779;p47"/>
            <p:cNvSpPr/>
            <p:nvPr/>
          </p:nvSpPr>
          <p:spPr>
            <a:xfrm>
              <a:off x="-117250" y="2779000"/>
              <a:ext cx="132575" cy="73725"/>
            </a:xfrm>
            <a:custGeom>
              <a:rect b="b" l="l" r="r" t="t"/>
              <a:pathLst>
                <a:path extrusionOk="0" h="2949" w="5303">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80" name="Google Shape;1780;p47"/>
            <p:cNvSpPr/>
            <p:nvPr/>
          </p:nvSpPr>
          <p:spPr>
            <a:xfrm>
              <a:off x="2550" y="2840925"/>
              <a:ext cx="20275" cy="16075"/>
            </a:xfrm>
            <a:custGeom>
              <a:rect b="b" l="l" r="r" t="t"/>
              <a:pathLst>
                <a:path extrusionOk="0" h="643" w="811">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81" name="Google Shape;1781;p47"/>
            <p:cNvSpPr/>
            <p:nvPr/>
          </p:nvSpPr>
          <p:spPr>
            <a:xfrm>
              <a:off x="-115900" y="2757850"/>
              <a:ext cx="184175" cy="87375"/>
            </a:xfrm>
            <a:custGeom>
              <a:rect b="b" l="l" r="r" t="t"/>
              <a:pathLst>
                <a:path extrusionOk="0" h="3495" w="7367">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82" name="Google Shape;1782;p47"/>
            <p:cNvSpPr/>
            <p:nvPr/>
          </p:nvSpPr>
          <p:spPr>
            <a:xfrm>
              <a:off x="15300" y="2836925"/>
              <a:ext cx="22050" cy="6625"/>
            </a:xfrm>
            <a:custGeom>
              <a:rect b="b" l="l" r="r" t="t"/>
              <a:pathLst>
                <a:path extrusionOk="0" h="265" w="882">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83" name="Google Shape;1783;p47"/>
            <p:cNvSpPr/>
            <p:nvPr/>
          </p:nvSpPr>
          <p:spPr>
            <a:xfrm>
              <a:off x="8175" y="2856975"/>
              <a:ext cx="3500" cy="5575"/>
            </a:xfrm>
            <a:custGeom>
              <a:rect b="b" l="l" r="r" t="t"/>
              <a:pathLst>
                <a:path extrusionOk="0" h="223" w="14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84" name="Google Shape;1784;p47"/>
            <p:cNvSpPr/>
            <p:nvPr/>
          </p:nvSpPr>
          <p:spPr>
            <a:xfrm>
              <a:off x="47025" y="2845200"/>
              <a:ext cx="19475" cy="26975"/>
            </a:xfrm>
            <a:custGeom>
              <a:rect b="b" l="l" r="r" t="t"/>
              <a:pathLst>
                <a:path extrusionOk="0" h="1079" w="779">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85" name="Google Shape;1785;p47"/>
            <p:cNvSpPr/>
            <p:nvPr/>
          </p:nvSpPr>
          <p:spPr>
            <a:xfrm>
              <a:off x="30200" y="2854950"/>
              <a:ext cx="22025" cy="18725"/>
            </a:xfrm>
            <a:custGeom>
              <a:rect b="b" l="l" r="r" t="t"/>
              <a:pathLst>
                <a:path extrusionOk="0" h="749" w="881">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86" name="Google Shape;1786;p47"/>
            <p:cNvSpPr/>
            <p:nvPr/>
          </p:nvSpPr>
          <p:spPr>
            <a:xfrm>
              <a:off x="11475" y="2843525"/>
              <a:ext cx="22225" cy="17675"/>
            </a:xfrm>
            <a:custGeom>
              <a:rect b="b" l="l" r="r" t="t"/>
              <a:pathLst>
                <a:path extrusionOk="0" h="707" w="889">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87" name="Google Shape;1787;p47"/>
            <p:cNvSpPr/>
            <p:nvPr/>
          </p:nvSpPr>
          <p:spPr>
            <a:xfrm>
              <a:off x="37325" y="2838700"/>
              <a:ext cx="26400" cy="16275"/>
            </a:xfrm>
            <a:custGeom>
              <a:rect b="b" l="l" r="r" t="t"/>
              <a:pathLst>
                <a:path extrusionOk="0" h="651" w="1056">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88" name="Google Shape;1788;p47"/>
            <p:cNvSpPr/>
            <p:nvPr/>
          </p:nvSpPr>
          <p:spPr>
            <a:xfrm>
              <a:off x="22800" y="2838975"/>
              <a:ext cx="28200" cy="24975"/>
            </a:xfrm>
            <a:custGeom>
              <a:rect b="b" l="l" r="r" t="t"/>
              <a:pathLst>
                <a:path extrusionOk="0" h="999" w="1128">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89" name="Google Shape;1789;p47"/>
            <p:cNvSpPr/>
            <p:nvPr/>
          </p:nvSpPr>
          <p:spPr>
            <a:xfrm>
              <a:off x="-3775" y="2909925"/>
              <a:ext cx="7700" cy="9575"/>
            </a:xfrm>
            <a:custGeom>
              <a:rect b="b" l="l" r="r" t="t"/>
              <a:pathLst>
                <a:path extrusionOk="0" h="383" w="308">
                  <a:moveTo>
                    <a:pt x="308" y="1"/>
                  </a:moveTo>
                  <a:cubicBezTo>
                    <a:pt x="208" y="76"/>
                    <a:pt x="104" y="150"/>
                    <a:pt x="0" y="222"/>
                  </a:cubicBezTo>
                  <a:cubicBezTo>
                    <a:pt x="58" y="279"/>
                    <a:pt x="115" y="333"/>
                    <a:pt x="179" y="382"/>
                  </a:cubicBezTo>
                  <a:cubicBezTo>
                    <a:pt x="218" y="254"/>
                    <a:pt x="265" y="129"/>
                    <a:pt x="30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90" name="Google Shape;1790;p47"/>
            <p:cNvSpPr/>
            <p:nvPr/>
          </p:nvSpPr>
          <p:spPr>
            <a:xfrm>
              <a:off x="-6975" y="2857175"/>
              <a:ext cx="26125" cy="58325"/>
            </a:xfrm>
            <a:custGeom>
              <a:rect b="b" l="l" r="r" t="t"/>
              <a:pathLst>
                <a:path extrusionOk="0" h="2333" w="1045">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91" name="Google Shape;1791;p47"/>
            <p:cNvSpPr/>
            <p:nvPr/>
          </p:nvSpPr>
          <p:spPr>
            <a:xfrm>
              <a:off x="700" y="2875350"/>
              <a:ext cx="50825" cy="57350"/>
            </a:xfrm>
            <a:custGeom>
              <a:rect b="b" l="l" r="r" t="t"/>
              <a:pathLst>
                <a:path extrusionOk="0" h="2294" w="2033">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92" name="Google Shape;1792;p47"/>
            <p:cNvSpPr/>
            <p:nvPr/>
          </p:nvSpPr>
          <p:spPr>
            <a:xfrm>
              <a:off x="3900" y="2873650"/>
              <a:ext cx="40400" cy="36300"/>
            </a:xfrm>
            <a:custGeom>
              <a:rect b="b" l="l" r="r" t="t"/>
              <a:pathLst>
                <a:path extrusionOk="0" h="1452" w="1616">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93" name="Google Shape;1793;p47"/>
            <p:cNvSpPr/>
            <p:nvPr/>
          </p:nvSpPr>
          <p:spPr>
            <a:xfrm>
              <a:off x="-12050" y="2887375"/>
              <a:ext cx="12325" cy="24550"/>
            </a:xfrm>
            <a:custGeom>
              <a:rect b="b" l="l" r="r" t="t"/>
              <a:pathLst>
                <a:path extrusionOk="0" h="982" w="493">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94" name="Google Shape;1794;p47"/>
            <p:cNvSpPr/>
            <p:nvPr/>
          </p:nvSpPr>
          <p:spPr>
            <a:xfrm>
              <a:off x="7275" y="2857075"/>
              <a:ext cx="17325" cy="16700"/>
            </a:xfrm>
            <a:custGeom>
              <a:rect b="b" l="l" r="r" t="t"/>
              <a:pathLst>
                <a:path extrusionOk="0" h="668" w="693">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95" name="Google Shape;1795;p47"/>
            <p:cNvSpPr/>
            <p:nvPr/>
          </p:nvSpPr>
          <p:spPr>
            <a:xfrm>
              <a:off x="19125" y="2863125"/>
              <a:ext cx="23475" cy="11975"/>
            </a:xfrm>
            <a:custGeom>
              <a:rect b="b" l="l" r="r" t="t"/>
              <a:pathLst>
                <a:path extrusionOk="0" h="479" w="939">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96" name="Google Shape;1796;p47"/>
            <p:cNvSpPr/>
            <p:nvPr/>
          </p:nvSpPr>
          <p:spPr>
            <a:xfrm>
              <a:off x="11650" y="2856800"/>
              <a:ext cx="14025" cy="6350"/>
            </a:xfrm>
            <a:custGeom>
              <a:rect b="b" l="l" r="r" t="t"/>
              <a:pathLst>
                <a:path extrusionOk="0" h="254" w="561">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797" name="Google Shape;1797;p47"/>
            <p:cNvSpPr/>
            <p:nvPr/>
          </p:nvSpPr>
          <p:spPr>
            <a:xfrm>
              <a:off x="24575" y="2861175"/>
              <a:ext cx="5650" cy="2875"/>
            </a:xfrm>
            <a:custGeom>
              <a:rect b="b" l="l" r="r" t="t"/>
              <a:pathLst>
                <a:path extrusionOk="0" h="115" w="226">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9" name="Shape 819"/>
        <p:cNvGrpSpPr/>
        <p:nvPr/>
      </p:nvGrpSpPr>
      <p:grpSpPr>
        <a:xfrm>
          <a:off x="0" y="0"/>
          <a:ext cx="0" cy="0"/>
          <a:chOff x="0" y="0"/>
          <a:chExt cx="0" cy="0"/>
        </a:xfrm>
      </p:grpSpPr>
      <p:grpSp>
        <p:nvGrpSpPr>
          <p:cNvPr id="820" name="Google Shape;820;p30"/>
          <p:cNvGrpSpPr/>
          <p:nvPr/>
        </p:nvGrpSpPr>
        <p:grpSpPr>
          <a:xfrm>
            <a:off x="699619" y="910975"/>
            <a:ext cx="4356480" cy="176025"/>
            <a:chOff x="4345425" y="2175475"/>
            <a:chExt cx="800750" cy="176025"/>
          </a:xfrm>
        </p:grpSpPr>
        <p:sp>
          <p:nvSpPr>
            <p:cNvPr id="821" name="Google Shape;821;p30"/>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0"/>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 name="Google Shape;823;p30"/>
          <p:cNvSpPr txBox="1"/>
          <p:nvPr>
            <p:ph type="title"/>
          </p:nvPr>
        </p:nvSpPr>
        <p:spPr>
          <a:xfrm>
            <a:off x="720000" y="540000"/>
            <a:ext cx="7704000" cy="3600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Contents of This Template</a:t>
            </a:r>
            <a:endParaRPr/>
          </a:p>
        </p:txBody>
      </p:sp>
      <p:sp>
        <p:nvSpPr>
          <p:cNvPr id="824" name="Google Shape;824;p30"/>
          <p:cNvSpPr txBox="1"/>
          <p:nvPr>
            <p:ph idx="1" type="body"/>
          </p:nvPr>
        </p:nvSpPr>
        <p:spPr>
          <a:xfrm>
            <a:off x="720000" y="1246924"/>
            <a:ext cx="7704000" cy="344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2"/>
              </a:buClr>
              <a:buSzPts val="1100"/>
              <a:buFont typeface="Arial"/>
              <a:buNone/>
            </a:pPr>
            <a:r>
              <a:rPr lang="en"/>
              <a:t>Here’s what you’ll find in this </a:t>
            </a:r>
            <a:r>
              <a:rPr b="1" lang="en">
                <a:solidFill>
                  <a:schemeClr val="dk1"/>
                </a:solidFill>
                <a:uFill>
                  <a:noFill/>
                </a:uFill>
                <a:hlinkClick r:id="rId3">
                  <a:extLst>
                    <a:ext uri="{A12FA001-AC4F-418D-AE19-62706E023703}">
                      <ahyp:hlinkClr val="tx"/>
                    </a:ext>
                  </a:extLst>
                </a:hlinkClick>
              </a:rPr>
              <a:t>Slidesgo</a:t>
            </a:r>
            <a:r>
              <a:rPr lang="en">
                <a:solidFill>
                  <a:schemeClr val="dk1"/>
                </a:solidFill>
              </a:rPr>
              <a:t> </a:t>
            </a:r>
            <a:r>
              <a:rPr lang="en"/>
              <a:t>template: </a:t>
            </a:r>
            <a:endParaRPr/>
          </a:p>
          <a:p>
            <a:pPr indent="-304800" lvl="0" marL="457200" rtl="0" algn="l">
              <a:spcBef>
                <a:spcPts val="500"/>
              </a:spcBef>
              <a:spcAft>
                <a:spcPts val="0"/>
              </a:spcAft>
              <a:buSzPts val="1200"/>
              <a:buChar char="●"/>
            </a:pPr>
            <a:r>
              <a:rPr lang="en"/>
              <a:t>A slide structure based on a multi-purpose presentation, which you can easily adapt to your needs. For more info on how to edit the template, please visit </a:t>
            </a:r>
            <a:r>
              <a:rPr b="1" lang="en">
                <a:solidFill>
                  <a:schemeClr val="dk1"/>
                </a:solidFill>
                <a:uFill>
                  <a:noFill/>
                </a:uFill>
                <a:hlinkClick r:id="rId4">
                  <a:extLst>
                    <a:ext uri="{A12FA001-AC4F-418D-AE19-62706E023703}">
                      <ahyp:hlinkClr val="tx"/>
                    </a:ext>
                  </a:extLst>
                </a:hlinkClick>
              </a:rPr>
              <a:t>Slidesgo School</a:t>
            </a:r>
            <a:r>
              <a:rPr lang="en"/>
              <a:t> or read our </a:t>
            </a:r>
            <a:r>
              <a:rPr b="1" lang="en">
                <a:solidFill>
                  <a:schemeClr val="dk1"/>
                </a:solidFill>
                <a:uFill>
                  <a:noFill/>
                </a:uFill>
                <a:hlinkClick r:id="rId5">
                  <a:extLst>
                    <a:ext uri="{A12FA001-AC4F-418D-AE19-62706E023703}">
                      <ahyp:hlinkClr val="tx"/>
                    </a:ext>
                  </a:extLst>
                </a:hlinkClick>
              </a:rPr>
              <a:t>FAQs</a:t>
            </a:r>
            <a:r>
              <a:rPr lang="en"/>
              <a:t>.</a:t>
            </a:r>
            <a:endParaRPr/>
          </a:p>
          <a:p>
            <a:pPr indent="-304800" lvl="0" marL="457200" rtl="0" algn="l">
              <a:spcBef>
                <a:spcPts val="500"/>
              </a:spcBef>
              <a:spcAft>
                <a:spcPts val="0"/>
              </a:spcAft>
              <a:buSzPts val="1200"/>
              <a:buChar char="●"/>
            </a:pPr>
            <a:r>
              <a:rPr lang="en"/>
              <a:t>An assortment of illustrations that are suitable for use in the presentation can be found in the </a:t>
            </a:r>
            <a:r>
              <a:rPr b="1" lang="en">
                <a:solidFill>
                  <a:schemeClr val="dk1"/>
                </a:solidFill>
                <a:uFill>
                  <a:noFill/>
                </a:uFill>
                <a:hlinkClick action="ppaction://hlinksldjump" r:id="rId6">
                  <a:extLst>
                    <a:ext uri="{A12FA001-AC4F-418D-AE19-62706E023703}">
                      <ahyp:hlinkClr val="tx"/>
                    </a:ext>
                  </a:extLst>
                </a:hlinkClick>
              </a:rPr>
              <a:t>alternative resources</a:t>
            </a:r>
            <a:r>
              <a:rPr lang="en"/>
              <a:t> slide.</a:t>
            </a:r>
            <a:endParaRPr/>
          </a:p>
          <a:p>
            <a:pPr indent="-304800" lvl="0" marL="457200" rtl="0" algn="l">
              <a:spcBef>
                <a:spcPts val="500"/>
              </a:spcBef>
              <a:spcAft>
                <a:spcPts val="0"/>
              </a:spcAft>
              <a:buSzPts val="1200"/>
              <a:buChar char="●"/>
            </a:pPr>
            <a:r>
              <a:rPr lang="en"/>
              <a:t>A </a:t>
            </a:r>
            <a:r>
              <a:rPr b="1" lang="en">
                <a:solidFill>
                  <a:schemeClr val="dk1"/>
                </a:solidFill>
                <a:uFill>
                  <a:noFill/>
                </a:uFill>
                <a:hlinkClick action="ppaction://hlinksldjump" r:id="rId7">
                  <a:extLst>
                    <a:ext uri="{A12FA001-AC4F-418D-AE19-62706E023703}">
                      <ahyp:hlinkClr val="tx"/>
                    </a:ext>
                  </a:extLst>
                </a:hlinkClick>
              </a:rPr>
              <a:t>thanks</a:t>
            </a:r>
            <a:r>
              <a:rPr lang="en">
                <a:solidFill>
                  <a:schemeClr val="dk1"/>
                </a:solidFill>
                <a:uFill>
                  <a:noFill/>
                </a:uFill>
                <a:hlinkClick action="ppaction://hlinksldjump" r:id="rId8">
                  <a:extLst>
                    <a:ext uri="{A12FA001-AC4F-418D-AE19-62706E023703}">
                      <ahyp:hlinkClr val="tx"/>
                    </a:ext>
                  </a:extLst>
                </a:hlinkClick>
              </a:rPr>
              <a:t> </a:t>
            </a:r>
            <a:r>
              <a:rPr lang="en"/>
              <a:t>slide, which you must keep so that proper credits for our design are given.</a:t>
            </a:r>
            <a:endParaRPr/>
          </a:p>
          <a:p>
            <a:pPr indent="-304800" lvl="0" marL="457200" rtl="0" algn="l">
              <a:spcBef>
                <a:spcPts val="500"/>
              </a:spcBef>
              <a:spcAft>
                <a:spcPts val="0"/>
              </a:spcAft>
              <a:buSzPts val="1200"/>
              <a:buChar char="●"/>
            </a:pPr>
            <a:r>
              <a:rPr lang="en"/>
              <a:t>A </a:t>
            </a:r>
            <a:r>
              <a:rPr b="1" lang="en">
                <a:solidFill>
                  <a:schemeClr val="dk1"/>
                </a:solidFill>
                <a:uFill>
                  <a:noFill/>
                </a:uFill>
                <a:hlinkClick action="ppaction://hlinksldjump" r:id="rId9">
                  <a:extLst>
                    <a:ext uri="{A12FA001-AC4F-418D-AE19-62706E023703}">
                      <ahyp:hlinkClr val="tx"/>
                    </a:ext>
                  </a:extLst>
                </a:hlinkClick>
              </a:rPr>
              <a:t>resources </a:t>
            </a:r>
            <a:r>
              <a:rPr b="1" lang="en">
                <a:solidFill>
                  <a:schemeClr val="dk1"/>
                </a:solidFill>
              </a:rPr>
              <a:t>slide</a:t>
            </a:r>
            <a:r>
              <a:rPr lang="en"/>
              <a:t>, where you’ll find links to all the elements used in the template.</a:t>
            </a:r>
            <a:endParaRPr/>
          </a:p>
          <a:p>
            <a:pPr indent="-304800" lvl="0" marL="457200" rtl="0" algn="l">
              <a:spcBef>
                <a:spcPts val="500"/>
              </a:spcBef>
              <a:spcAft>
                <a:spcPts val="0"/>
              </a:spcAft>
              <a:buSzPts val="1200"/>
              <a:buFont typeface="Source Sans Pro"/>
              <a:buChar char="●"/>
            </a:pPr>
            <a:r>
              <a:rPr b="1" lang="en">
                <a:solidFill>
                  <a:schemeClr val="dk1"/>
                </a:solidFill>
                <a:uFill>
                  <a:noFill/>
                </a:uFill>
                <a:hlinkClick action="ppaction://hlinksldjump" r:id="rId10">
                  <a:extLst>
                    <a:ext uri="{A12FA001-AC4F-418D-AE19-62706E023703}">
                      <ahyp:hlinkClr val="tx"/>
                    </a:ext>
                  </a:extLst>
                </a:hlinkClick>
              </a:rPr>
              <a:t>Instructions for use</a:t>
            </a:r>
            <a:r>
              <a:rPr lang="en"/>
              <a:t>.</a:t>
            </a:r>
            <a:endParaRPr/>
          </a:p>
          <a:p>
            <a:pPr indent="-304800" lvl="0" marL="457200" rtl="0" algn="l">
              <a:spcBef>
                <a:spcPts val="500"/>
              </a:spcBef>
              <a:spcAft>
                <a:spcPts val="0"/>
              </a:spcAft>
              <a:buSzPts val="1200"/>
              <a:buFont typeface="Muli"/>
              <a:buChar char="●"/>
            </a:pPr>
            <a:r>
              <a:rPr lang="en"/>
              <a:t>Final slides with:</a:t>
            </a:r>
            <a:endParaRPr/>
          </a:p>
          <a:p>
            <a:pPr indent="-304800" lvl="0" marL="914400" rtl="0" algn="l">
              <a:spcBef>
                <a:spcPts val="500"/>
              </a:spcBef>
              <a:spcAft>
                <a:spcPts val="0"/>
              </a:spcAft>
              <a:buSzPts val="1200"/>
              <a:buChar char="●"/>
            </a:pPr>
            <a:r>
              <a:rPr lang="en"/>
              <a:t>The</a:t>
            </a:r>
            <a:r>
              <a:rPr lang="en">
                <a:uFill>
                  <a:noFill/>
                </a:uFill>
                <a:hlinkClick action="ppaction://hlinksldjump" r:id="rId11"/>
              </a:rPr>
              <a:t> </a:t>
            </a:r>
            <a:r>
              <a:rPr b="1" lang="en">
                <a:solidFill>
                  <a:schemeClr val="dk1"/>
                </a:solidFill>
                <a:uFill>
                  <a:noFill/>
                </a:uFill>
                <a:hlinkClick action="ppaction://hlinksldjump" r:id="rId12">
                  <a:extLst>
                    <a:ext uri="{A12FA001-AC4F-418D-AE19-62706E023703}">
                      <ahyp:hlinkClr val="tx"/>
                    </a:ext>
                  </a:extLst>
                </a:hlinkClick>
              </a:rPr>
              <a:t>fonts and colors</a:t>
            </a:r>
            <a:r>
              <a:rPr lang="en"/>
              <a:t> used in the template.</a:t>
            </a:r>
            <a:endParaRPr/>
          </a:p>
          <a:p>
            <a:pPr indent="-304800" lvl="0" marL="914400" rtl="0" algn="l">
              <a:spcBef>
                <a:spcPts val="500"/>
              </a:spcBef>
              <a:spcAft>
                <a:spcPts val="0"/>
              </a:spcAft>
              <a:buSzPts val="1200"/>
              <a:buChar char="●"/>
            </a:pPr>
            <a:r>
              <a:rPr lang="en"/>
              <a:t>A selection of </a:t>
            </a:r>
            <a:r>
              <a:rPr b="1" lang="en">
                <a:solidFill>
                  <a:schemeClr val="dk1"/>
                </a:solidFill>
                <a:uFill>
                  <a:noFill/>
                </a:uFill>
                <a:hlinkClick action="ppaction://hlinksldjump" r:id="rId13">
                  <a:extLst>
                    <a:ext uri="{A12FA001-AC4F-418D-AE19-62706E023703}">
                      <ahyp:hlinkClr val="tx"/>
                    </a:ext>
                  </a:extLst>
                </a:hlinkClick>
              </a:rPr>
              <a:t>illustrations</a:t>
            </a:r>
            <a:r>
              <a:rPr lang="en"/>
              <a:t>. You can also customize and animate them as you wish with the online editor. Visit </a:t>
            </a:r>
            <a:r>
              <a:rPr b="1" lang="en">
                <a:solidFill>
                  <a:schemeClr val="dk1"/>
                </a:solidFill>
                <a:uFill>
                  <a:noFill/>
                </a:uFill>
                <a:hlinkClick r:id="rId14">
                  <a:extLst>
                    <a:ext uri="{A12FA001-AC4F-418D-AE19-62706E023703}">
                      <ahyp:hlinkClr val="tx"/>
                    </a:ext>
                  </a:extLst>
                </a:hlinkClick>
              </a:rPr>
              <a:t>Stories by Freepik</a:t>
            </a:r>
            <a:r>
              <a:rPr lang="en"/>
              <a:t> to find more. </a:t>
            </a:r>
            <a:endParaRPr/>
          </a:p>
          <a:p>
            <a:pPr indent="-304800" lvl="0" marL="914400" rtl="0" algn="l">
              <a:spcBef>
                <a:spcPts val="500"/>
              </a:spcBef>
              <a:spcAft>
                <a:spcPts val="0"/>
              </a:spcAft>
              <a:buSzPts val="1200"/>
              <a:buChar char="●"/>
            </a:pPr>
            <a:r>
              <a:rPr lang="en"/>
              <a:t>More</a:t>
            </a:r>
            <a:r>
              <a:rPr lang="en">
                <a:uFill>
                  <a:noFill/>
                </a:uFill>
                <a:hlinkClick action="ppaction://hlinksldjump" r:id="rId15"/>
              </a:rPr>
              <a:t> </a:t>
            </a:r>
            <a:r>
              <a:rPr b="1" lang="en">
                <a:solidFill>
                  <a:schemeClr val="dk1"/>
                </a:solidFill>
                <a:uFill>
                  <a:noFill/>
                </a:uFill>
                <a:hlinkClick action="ppaction://hlinksldjump" r:id="rId16">
                  <a:extLst>
                    <a:ext uri="{A12FA001-AC4F-418D-AE19-62706E023703}">
                      <ahyp:hlinkClr val="tx"/>
                    </a:ext>
                  </a:extLst>
                </a:hlinkClick>
              </a:rPr>
              <a:t>infographic resources</a:t>
            </a:r>
            <a:r>
              <a:rPr lang="en"/>
              <a:t>, whose size and color can be edited. </a:t>
            </a:r>
            <a:endParaRPr/>
          </a:p>
          <a:p>
            <a:pPr indent="-304800" lvl="0" marL="914400" rtl="0" algn="l">
              <a:spcBef>
                <a:spcPts val="500"/>
              </a:spcBef>
              <a:spcAft>
                <a:spcPts val="0"/>
              </a:spcAft>
              <a:buSzPts val="1200"/>
              <a:buChar char="●"/>
            </a:pPr>
            <a:r>
              <a:rPr lang="en"/>
              <a:t>Sets of </a:t>
            </a:r>
            <a:r>
              <a:rPr b="1" lang="en">
                <a:solidFill>
                  <a:schemeClr val="dk1"/>
                </a:solidFill>
                <a:uFill>
                  <a:noFill/>
                </a:uFill>
                <a:hlinkClick action="ppaction://hlinksldjump" r:id="rId17">
                  <a:extLst>
                    <a:ext uri="{A12FA001-AC4F-418D-AE19-62706E023703}">
                      <ahyp:hlinkClr val="tx"/>
                    </a:ext>
                  </a:extLst>
                </a:hlinkClick>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500"/>
              </a:spcBef>
              <a:spcAft>
                <a:spcPts val="500"/>
              </a:spcAft>
              <a:buNone/>
            </a:pPr>
            <a:r>
              <a:rPr lang="en"/>
              <a:t>You can delete this slide when you’re done editing the presentation.</a:t>
            </a:r>
            <a:endParaRPr/>
          </a:p>
        </p:txBody>
      </p:sp>
      <p:grpSp>
        <p:nvGrpSpPr>
          <p:cNvPr id="825" name="Google Shape;825;p30"/>
          <p:cNvGrpSpPr/>
          <p:nvPr/>
        </p:nvGrpSpPr>
        <p:grpSpPr>
          <a:xfrm rot="1461682">
            <a:off x="7211497" y="174521"/>
            <a:ext cx="2743443" cy="1090954"/>
            <a:chOff x="4038775" y="3369325"/>
            <a:chExt cx="1789725" cy="711700"/>
          </a:xfrm>
        </p:grpSpPr>
        <p:sp>
          <p:nvSpPr>
            <p:cNvPr id="826" name="Google Shape;826;p30"/>
            <p:cNvSpPr/>
            <p:nvPr/>
          </p:nvSpPr>
          <p:spPr>
            <a:xfrm>
              <a:off x="4059950" y="3603700"/>
              <a:ext cx="523950" cy="276175"/>
            </a:xfrm>
            <a:custGeom>
              <a:rect b="b" l="l" r="r" t="t"/>
              <a:pathLst>
                <a:path extrusionOk="0" h="11047" w="20958">
                  <a:moveTo>
                    <a:pt x="19281" y="1"/>
                  </a:moveTo>
                  <a:lnTo>
                    <a:pt x="0" y="3534"/>
                  </a:lnTo>
                  <a:cubicBezTo>
                    <a:pt x="334" y="5373"/>
                    <a:pt x="794" y="7176"/>
                    <a:pt x="1389" y="8942"/>
                  </a:cubicBezTo>
                  <a:cubicBezTo>
                    <a:pt x="1695" y="9898"/>
                    <a:pt x="2344" y="10484"/>
                    <a:pt x="3345" y="10691"/>
                  </a:cubicBezTo>
                  <a:cubicBezTo>
                    <a:pt x="4481" y="10928"/>
                    <a:pt x="5812" y="11047"/>
                    <a:pt x="7335" y="11047"/>
                  </a:cubicBezTo>
                  <a:cubicBezTo>
                    <a:pt x="10850" y="11047"/>
                    <a:pt x="15393" y="10416"/>
                    <a:pt x="20958" y="9159"/>
                  </a:cubicBezTo>
                  <a:lnTo>
                    <a:pt x="19281" y="1"/>
                  </a:lnTo>
                  <a:close/>
                </a:path>
              </a:pathLst>
            </a:custGeom>
            <a:solidFill>
              <a:srgbClr val="303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0"/>
            <p:cNvSpPr/>
            <p:nvPr/>
          </p:nvSpPr>
          <p:spPr>
            <a:xfrm>
              <a:off x="4043050" y="3372050"/>
              <a:ext cx="501200" cy="322275"/>
            </a:xfrm>
            <a:custGeom>
              <a:rect b="b" l="l" r="r" t="t"/>
              <a:pathLst>
                <a:path extrusionOk="0" h="12891" w="20048">
                  <a:moveTo>
                    <a:pt x="16729" y="1088"/>
                  </a:moveTo>
                  <a:cubicBezTo>
                    <a:pt x="17056" y="1088"/>
                    <a:pt x="17120" y="1244"/>
                    <a:pt x="17145" y="1362"/>
                  </a:cubicBezTo>
                  <a:cubicBezTo>
                    <a:pt x="17172" y="1506"/>
                    <a:pt x="17154" y="1677"/>
                    <a:pt x="16802" y="1740"/>
                  </a:cubicBezTo>
                  <a:cubicBezTo>
                    <a:pt x="16759" y="1748"/>
                    <a:pt x="16717" y="1752"/>
                    <a:pt x="16678" y="1752"/>
                  </a:cubicBezTo>
                  <a:cubicBezTo>
                    <a:pt x="16549" y="1752"/>
                    <a:pt x="16448" y="1708"/>
                    <a:pt x="16379" y="1632"/>
                  </a:cubicBezTo>
                  <a:lnTo>
                    <a:pt x="16289" y="1461"/>
                  </a:lnTo>
                  <a:cubicBezTo>
                    <a:pt x="16253" y="1253"/>
                    <a:pt x="16334" y="1145"/>
                    <a:pt x="16550" y="1109"/>
                  </a:cubicBezTo>
                  <a:cubicBezTo>
                    <a:pt x="16577" y="1100"/>
                    <a:pt x="16613" y="1100"/>
                    <a:pt x="16649" y="1091"/>
                  </a:cubicBezTo>
                  <a:cubicBezTo>
                    <a:pt x="16677" y="1089"/>
                    <a:pt x="16704" y="1088"/>
                    <a:pt x="16729" y="1088"/>
                  </a:cubicBezTo>
                  <a:close/>
                  <a:moveTo>
                    <a:pt x="5761" y="3632"/>
                  </a:moveTo>
                  <a:cubicBezTo>
                    <a:pt x="6046" y="3632"/>
                    <a:pt x="6104" y="3792"/>
                    <a:pt x="6130" y="3912"/>
                  </a:cubicBezTo>
                  <a:cubicBezTo>
                    <a:pt x="6148" y="3985"/>
                    <a:pt x="6130" y="4066"/>
                    <a:pt x="6094" y="4147"/>
                  </a:cubicBezTo>
                  <a:cubicBezTo>
                    <a:pt x="6049" y="4237"/>
                    <a:pt x="5968" y="4300"/>
                    <a:pt x="5850" y="4318"/>
                  </a:cubicBezTo>
                  <a:cubicBezTo>
                    <a:pt x="5811" y="4325"/>
                    <a:pt x="5775" y="4329"/>
                    <a:pt x="5742" y="4329"/>
                  </a:cubicBezTo>
                  <a:cubicBezTo>
                    <a:pt x="5558" y="4329"/>
                    <a:pt x="5456" y="4224"/>
                    <a:pt x="5418" y="4003"/>
                  </a:cubicBezTo>
                  <a:cubicBezTo>
                    <a:pt x="5364" y="3723"/>
                    <a:pt x="5490" y="3660"/>
                    <a:pt x="5607" y="3642"/>
                  </a:cubicBezTo>
                  <a:cubicBezTo>
                    <a:pt x="5634" y="3633"/>
                    <a:pt x="5670" y="3633"/>
                    <a:pt x="5715" y="3633"/>
                  </a:cubicBezTo>
                  <a:cubicBezTo>
                    <a:pt x="5731" y="3632"/>
                    <a:pt x="5747" y="3632"/>
                    <a:pt x="5761" y="3632"/>
                  </a:cubicBezTo>
                  <a:close/>
                  <a:moveTo>
                    <a:pt x="4640" y="4196"/>
                  </a:moveTo>
                  <a:cubicBezTo>
                    <a:pt x="4834" y="4196"/>
                    <a:pt x="4880" y="4293"/>
                    <a:pt x="4895" y="4390"/>
                  </a:cubicBezTo>
                  <a:cubicBezTo>
                    <a:pt x="4922" y="4507"/>
                    <a:pt x="4823" y="4715"/>
                    <a:pt x="4264" y="5066"/>
                  </a:cubicBezTo>
                  <a:cubicBezTo>
                    <a:pt x="3813" y="5355"/>
                    <a:pt x="3372" y="5544"/>
                    <a:pt x="2957" y="5616"/>
                  </a:cubicBezTo>
                  <a:cubicBezTo>
                    <a:pt x="2891" y="5627"/>
                    <a:pt x="2818" y="5637"/>
                    <a:pt x="2750" y="5637"/>
                  </a:cubicBezTo>
                  <a:cubicBezTo>
                    <a:pt x="2652" y="5637"/>
                    <a:pt x="2563" y="5617"/>
                    <a:pt x="2515" y="5553"/>
                  </a:cubicBezTo>
                  <a:cubicBezTo>
                    <a:pt x="2506" y="5544"/>
                    <a:pt x="2479" y="5508"/>
                    <a:pt x="2452" y="5373"/>
                  </a:cubicBezTo>
                  <a:cubicBezTo>
                    <a:pt x="2452" y="5346"/>
                    <a:pt x="2515" y="5174"/>
                    <a:pt x="3651" y="4561"/>
                  </a:cubicBezTo>
                  <a:cubicBezTo>
                    <a:pt x="4003" y="4363"/>
                    <a:pt x="4291" y="4246"/>
                    <a:pt x="4498" y="4210"/>
                  </a:cubicBezTo>
                  <a:cubicBezTo>
                    <a:pt x="4553" y="4201"/>
                    <a:pt x="4600" y="4196"/>
                    <a:pt x="4640" y="4196"/>
                  </a:cubicBezTo>
                  <a:close/>
                  <a:moveTo>
                    <a:pt x="18335" y="0"/>
                  </a:moveTo>
                  <a:lnTo>
                    <a:pt x="18263" y="9"/>
                  </a:lnTo>
                  <a:cubicBezTo>
                    <a:pt x="16802" y="217"/>
                    <a:pt x="15414" y="442"/>
                    <a:pt x="14116" y="676"/>
                  </a:cubicBezTo>
                  <a:cubicBezTo>
                    <a:pt x="8104" y="1776"/>
                    <a:pt x="3732" y="3263"/>
                    <a:pt x="1109" y="5093"/>
                  </a:cubicBezTo>
                  <a:cubicBezTo>
                    <a:pt x="370" y="5634"/>
                    <a:pt x="0" y="6409"/>
                    <a:pt x="18" y="7383"/>
                  </a:cubicBezTo>
                  <a:cubicBezTo>
                    <a:pt x="91" y="9086"/>
                    <a:pt x="262" y="10772"/>
                    <a:pt x="532" y="12413"/>
                  </a:cubicBezTo>
                  <a:cubicBezTo>
                    <a:pt x="559" y="12548"/>
                    <a:pt x="586" y="12674"/>
                    <a:pt x="604" y="12809"/>
                  </a:cubicBezTo>
                  <a:lnTo>
                    <a:pt x="613" y="12890"/>
                  </a:lnTo>
                  <a:lnTo>
                    <a:pt x="20047" y="9330"/>
                  </a:lnTo>
                  <a:lnTo>
                    <a:pt x="18335" y="0"/>
                  </a:lnTo>
                  <a:close/>
                </a:path>
              </a:pathLst>
            </a:custGeom>
            <a:solidFill>
              <a:srgbClr val="3C3E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0"/>
            <p:cNvSpPr/>
            <p:nvPr/>
          </p:nvSpPr>
          <p:spPr>
            <a:xfrm>
              <a:off x="4101875" y="3397400"/>
              <a:ext cx="372750" cy="117625"/>
            </a:xfrm>
            <a:custGeom>
              <a:rect b="b" l="l" r="r" t="t"/>
              <a:pathLst>
                <a:path extrusionOk="0" h="4705" w="14910">
                  <a:moveTo>
                    <a:pt x="14392" y="1"/>
                  </a:moveTo>
                  <a:cubicBezTo>
                    <a:pt x="14361" y="1"/>
                    <a:pt x="14329" y="2"/>
                    <a:pt x="14296" y="5"/>
                  </a:cubicBezTo>
                  <a:cubicBezTo>
                    <a:pt x="13954" y="23"/>
                    <a:pt x="13809" y="176"/>
                    <a:pt x="13863" y="456"/>
                  </a:cubicBezTo>
                  <a:lnTo>
                    <a:pt x="13963" y="654"/>
                  </a:lnTo>
                  <a:cubicBezTo>
                    <a:pt x="14053" y="758"/>
                    <a:pt x="14169" y="814"/>
                    <a:pt x="14316" y="814"/>
                  </a:cubicBezTo>
                  <a:cubicBezTo>
                    <a:pt x="14361" y="814"/>
                    <a:pt x="14408" y="809"/>
                    <a:pt x="14458" y="798"/>
                  </a:cubicBezTo>
                  <a:cubicBezTo>
                    <a:pt x="14774" y="744"/>
                    <a:pt x="14909" y="582"/>
                    <a:pt x="14864" y="329"/>
                  </a:cubicBezTo>
                  <a:cubicBezTo>
                    <a:pt x="14823" y="110"/>
                    <a:pt x="14666" y="1"/>
                    <a:pt x="14392" y="1"/>
                  </a:cubicBezTo>
                  <a:close/>
                  <a:moveTo>
                    <a:pt x="3386" y="2537"/>
                  </a:moveTo>
                  <a:cubicBezTo>
                    <a:pt x="3375" y="2537"/>
                    <a:pt x="3364" y="2538"/>
                    <a:pt x="3353" y="2538"/>
                  </a:cubicBezTo>
                  <a:cubicBezTo>
                    <a:pt x="3056" y="2538"/>
                    <a:pt x="2930" y="2700"/>
                    <a:pt x="2993" y="2998"/>
                  </a:cubicBezTo>
                  <a:cubicBezTo>
                    <a:pt x="3039" y="3258"/>
                    <a:pt x="3169" y="3388"/>
                    <a:pt x="3390" y="3388"/>
                  </a:cubicBezTo>
                  <a:cubicBezTo>
                    <a:pt x="3429" y="3388"/>
                    <a:pt x="3471" y="3384"/>
                    <a:pt x="3516" y="3376"/>
                  </a:cubicBezTo>
                  <a:cubicBezTo>
                    <a:pt x="3651" y="3349"/>
                    <a:pt x="3750" y="3286"/>
                    <a:pt x="3804" y="3169"/>
                  </a:cubicBezTo>
                  <a:cubicBezTo>
                    <a:pt x="3858" y="3070"/>
                    <a:pt x="3867" y="2971"/>
                    <a:pt x="3858" y="2880"/>
                  </a:cubicBezTo>
                  <a:cubicBezTo>
                    <a:pt x="3815" y="2646"/>
                    <a:pt x="3655" y="2537"/>
                    <a:pt x="3386" y="2537"/>
                  </a:cubicBezTo>
                  <a:close/>
                  <a:moveTo>
                    <a:pt x="2290" y="3104"/>
                  </a:moveTo>
                  <a:cubicBezTo>
                    <a:pt x="2061" y="3104"/>
                    <a:pt x="1719" y="3229"/>
                    <a:pt x="1262" y="3475"/>
                  </a:cubicBezTo>
                  <a:cubicBezTo>
                    <a:pt x="415" y="3935"/>
                    <a:pt x="0" y="4232"/>
                    <a:pt x="27" y="4377"/>
                  </a:cubicBezTo>
                  <a:cubicBezTo>
                    <a:pt x="45" y="4485"/>
                    <a:pt x="72" y="4566"/>
                    <a:pt x="108" y="4593"/>
                  </a:cubicBezTo>
                  <a:cubicBezTo>
                    <a:pt x="164" y="4668"/>
                    <a:pt x="264" y="4704"/>
                    <a:pt x="404" y="4704"/>
                  </a:cubicBezTo>
                  <a:cubicBezTo>
                    <a:pt x="466" y="4704"/>
                    <a:pt x="536" y="4697"/>
                    <a:pt x="613" y="4683"/>
                  </a:cubicBezTo>
                  <a:cubicBezTo>
                    <a:pt x="1046" y="4602"/>
                    <a:pt x="1487" y="4413"/>
                    <a:pt x="1947" y="4115"/>
                  </a:cubicBezTo>
                  <a:cubicBezTo>
                    <a:pt x="2434" y="3818"/>
                    <a:pt x="2659" y="3565"/>
                    <a:pt x="2623" y="3367"/>
                  </a:cubicBezTo>
                  <a:cubicBezTo>
                    <a:pt x="2590" y="3191"/>
                    <a:pt x="2479" y="3104"/>
                    <a:pt x="2290" y="3104"/>
                  </a:cubicBezTo>
                  <a:close/>
                </a:path>
              </a:pathLst>
            </a:custGeom>
            <a:solidFill>
              <a:srgbClr val="454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0"/>
            <p:cNvSpPr/>
            <p:nvPr/>
          </p:nvSpPr>
          <p:spPr>
            <a:xfrm>
              <a:off x="4038775" y="3369325"/>
              <a:ext cx="550325" cy="519150"/>
            </a:xfrm>
            <a:custGeom>
              <a:rect b="b" l="l" r="r" t="t"/>
              <a:pathLst>
                <a:path extrusionOk="0" h="20766" w="22013">
                  <a:moveTo>
                    <a:pt x="18293" y="414"/>
                  </a:moveTo>
                  <a:cubicBezTo>
                    <a:pt x="18449" y="1112"/>
                    <a:pt x="18591" y="1809"/>
                    <a:pt x="18740" y="2507"/>
                  </a:cubicBezTo>
                  <a:lnTo>
                    <a:pt x="19200" y="4797"/>
                  </a:lnTo>
                  <a:cubicBezTo>
                    <a:pt x="19506" y="6320"/>
                    <a:pt x="19795" y="7843"/>
                    <a:pt x="20065" y="9376"/>
                  </a:cubicBezTo>
                  <a:cubicBezTo>
                    <a:pt x="20345" y="10908"/>
                    <a:pt x="20624" y="12431"/>
                    <a:pt x="20876" y="13964"/>
                  </a:cubicBezTo>
                  <a:lnTo>
                    <a:pt x="21255" y="16262"/>
                  </a:lnTo>
                  <a:cubicBezTo>
                    <a:pt x="21362" y="16971"/>
                    <a:pt x="21477" y="17673"/>
                    <a:pt x="21585" y="18374"/>
                  </a:cubicBezTo>
                  <a:lnTo>
                    <a:pt x="21585" y="18374"/>
                  </a:lnTo>
                  <a:cubicBezTo>
                    <a:pt x="20571" y="18546"/>
                    <a:pt x="19557" y="18733"/>
                    <a:pt x="18551" y="18903"/>
                  </a:cubicBezTo>
                  <a:cubicBezTo>
                    <a:pt x="18010" y="18994"/>
                    <a:pt x="17478" y="19093"/>
                    <a:pt x="16937" y="19183"/>
                  </a:cubicBezTo>
                  <a:lnTo>
                    <a:pt x="16135" y="19309"/>
                  </a:lnTo>
                  <a:lnTo>
                    <a:pt x="15333" y="19435"/>
                  </a:lnTo>
                  <a:cubicBezTo>
                    <a:pt x="14801" y="19525"/>
                    <a:pt x="14260" y="19588"/>
                    <a:pt x="13728" y="19670"/>
                  </a:cubicBezTo>
                  <a:lnTo>
                    <a:pt x="12917" y="19769"/>
                  </a:lnTo>
                  <a:cubicBezTo>
                    <a:pt x="12647" y="19796"/>
                    <a:pt x="12385" y="19832"/>
                    <a:pt x="12115" y="19850"/>
                  </a:cubicBezTo>
                  <a:cubicBezTo>
                    <a:pt x="11033" y="19967"/>
                    <a:pt x="9961" y="20030"/>
                    <a:pt x="8879" y="20066"/>
                  </a:cubicBezTo>
                  <a:cubicBezTo>
                    <a:pt x="8626" y="20073"/>
                    <a:pt x="8372" y="20076"/>
                    <a:pt x="8118" y="20076"/>
                  </a:cubicBezTo>
                  <a:cubicBezTo>
                    <a:pt x="7297" y="20076"/>
                    <a:pt x="6473" y="20041"/>
                    <a:pt x="5661" y="19958"/>
                  </a:cubicBezTo>
                  <a:cubicBezTo>
                    <a:pt x="5400" y="19922"/>
                    <a:pt x="5129" y="19895"/>
                    <a:pt x="4868" y="19850"/>
                  </a:cubicBezTo>
                  <a:lnTo>
                    <a:pt x="4480" y="19778"/>
                  </a:lnTo>
                  <a:lnTo>
                    <a:pt x="4282" y="19742"/>
                  </a:lnTo>
                  <a:cubicBezTo>
                    <a:pt x="4219" y="19733"/>
                    <a:pt x="4165" y="19715"/>
                    <a:pt x="4102" y="19706"/>
                  </a:cubicBezTo>
                  <a:cubicBezTo>
                    <a:pt x="3624" y="19579"/>
                    <a:pt x="3209" y="19336"/>
                    <a:pt x="2921" y="18957"/>
                  </a:cubicBezTo>
                  <a:cubicBezTo>
                    <a:pt x="2776" y="18777"/>
                    <a:pt x="2668" y="18561"/>
                    <a:pt x="2578" y="18326"/>
                  </a:cubicBezTo>
                  <a:cubicBezTo>
                    <a:pt x="2542" y="18218"/>
                    <a:pt x="2497" y="18083"/>
                    <a:pt x="2452" y="17957"/>
                  </a:cubicBezTo>
                  <a:lnTo>
                    <a:pt x="2326" y="17569"/>
                  </a:lnTo>
                  <a:cubicBezTo>
                    <a:pt x="2164" y="17056"/>
                    <a:pt x="2010" y="16533"/>
                    <a:pt x="1866" y="16019"/>
                  </a:cubicBezTo>
                  <a:cubicBezTo>
                    <a:pt x="1578" y="14973"/>
                    <a:pt x="1343" y="13919"/>
                    <a:pt x="1145" y="12855"/>
                  </a:cubicBezTo>
                  <a:cubicBezTo>
                    <a:pt x="947" y="11800"/>
                    <a:pt x="802" y="10728"/>
                    <a:pt x="694" y="9664"/>
                  </a:cubicBezTo>
                  <a:cubicBezTo>
                    <a:pt x="649" y="9123"/>
                    <a:pt x="604" y="8591"/>
                    <a:pt x="568" y="8051"/>
                  </a:cubicBezTo>
                  <a:lnTo>
                    <a:pt x="550" y="7645"/>
                  </a:lnTo>
                  <a:cubicBezTo>
                    <a:pt x="541" y="7510"/>
                    <a:pt x="541" y="7393"/>
                    <a:pt x="550" y="7266"/>
                  </a:cubicBezTo>
                  <a:cubicBezTo>
                    <a:pt x="559" y="7023"/>
                    <a:pt x="595" y="6771"/>
                    <a:pt x="676" y="6545"/>
                  </a:cubicBezTo>
                  <a:cubicBezTo>
                    <a:pt x="829" y="6086"/>
                    <a:pt x="1145" y="5698"/>
                    <a:pt x="1569" y="5419"/>
                  </a:cubicBezTo>
                  <a:cubicBezTo>
                    <a:pt x="2001" y="5121"/>
                    <a:pt x="2461" y="4851"/>
                    <a:pt x="2930" y="4598"/>
                  </a:cubicBezTo>
                  <a:cubicBezTo>
                    <a:pt x="3867" y="4094"/>
                    <a:pt x="4859" y="3661"/>
                    <a:pt x="5868" y="3291"/>
                  </a:cubicBezTo>
                  <a:cubicBezTo>
                    <a:pt x="7878" y="2543"/>
                    <a:pt x="9970" y="1984"/>
                    <a:pt x="12079" y="1525"/>
                  </a:cubicBezTo>
                  <a:cubicBezTo>
                    <a:pt x="14139" y="1077"/>
                    <a:pt x="16208" y="716"/>
                    <a:pt x="18293" y="414"/>
                  </a:cubicBezTo>
                  <a:close/>
                  <a:moveTo>
                    <a:pt x="18441" y="0"/>
                  </a:moveTo>
                  <a:cubicBezTo>
                    <a:pt x="18436" y="0"/>
                    <a:pt x="18430" y="1"/>
                    <a:pt x="18425" y="1"/>
                  </a:cubicBezTo>
                  <a:lnTo>
                    <a:pt x="18416" y="1"/>
                  </a:lnTo>
                  <a:cubicBezTo>
                    <a:pt x="16261" y="299"/>
                    <a:pt x="14116" y="650"/>
                    <a:pt x="11989" y="1101"/>
                  </a:cubicBezTo>
                  <a:cubicBezTo>
                    <a:pt x="9861" y="1543"/>
                    <a:pt x="7752" y="2092"/>
                    <a:pt x="5697" y="2832"/>
                  </a:cubicBezTo>
                  <a:cubicBezTo>
                    <a:pt x="4669" y="3201"/>
                    <a:pt x="3660" y="3634"/>
                    <a:pt x="2686" y="4148"/>
                  </a:cubicBezTo>
                  <a:cubicBezTo>
                    <a:pt x="2200" y="4400"/>
                    <a:pt x="1731" y="4679"/>
                    <a:pt x="1262" y="4995"/>
                  </a:cubicBezTo>
                  <a:cubicBezTo>
                    <a:pt x="784" y="5301"/>
                    <a:pt x="361" y="5797"/>
                    <a:pt x="171" y="6374"/>
                  </a:cubicBezTo>
                  <a:cubicBezTo>
                    <a:pt x="72" y="6653"/>
                    <a:pt x="18" y="6951"/>
                    <a:pt x="9" y="7239"/>
                  </a:cubicBezTo>
                  <a:cubicBezTo>
                    <a:pt x="0" y="7393"/>
                    <a:pt x="0" y="7537"/>
                    <a:pt x="9" y="7672"/>
                  </a:cubicBezTo>
                  <a:lnTo>
                    <a:pt x="27" y="8078"/>
                  </a:lnTo>
                  <a:cubicBezTo>
                    <a:pt x="54" y="8628"/>
                    <a:pt x="90" y="9168"/>
                    <a:pt x="135" y="9709"/>
                  </a:cubicBezTo>
                  <a:cubicBezTo>
                    <a:pt x="244" y="10800"/>
                    <a:pt x="379" y="11882"/>
                    <a:pt x="568" y="12963"/>
                  </a:cubicBezTo>
                  <a:cubicBezTo>
                    <a:pt x="757" y="14036"/>
                    <a:pt x="992" y="15118"/>
                    <a:pt x="1271" y="16172"/>
                  </a:cubicBezTo>
                  <a:cubicBezTo>
                    <a:pt x="1406" y="16704"/>
                    <a:pt x="1560" y="17236"/>
                    <a:pt x="1722" y="17759"/>
                  </a:cubicBezTo>
                  <a:lnTo>
                    <a:pt x="1848" y="18155"/>
                  </a:lnTo>
                  <a:cubicBezTo>
                    <a:pt x="1893" y="18281"/>
                    <a:pt x="1929" y="18408"/>
                    <a:pt x="1983" y="18552"/>
                  </a:cubicBezTo>
                  <a:cubicBezTo>
                    <a:pt x="2082" y="18831"/>
                    <a:pt x="2218" y="19111"/>
                    <a:pt x="2407" y="19354"/>
                  </a:cubicBezTo>
                  <a:cubicBezTo>
                    <a:pt x="2776" y="19859"/>
                    <a:pt x="3353" y="20192"/>
                    <a:pt x="3930" y="20346"/>
                  </a:cubicBezTo>
                  <a:cubicBezTo>
                    <a:pt x="4002" y="20364"/>
                    <a:pt x="4074" y="20382"/>
                    <a:pt x="4147" y="20400"/>
                  </a:cubicBezTo>
                  <a:lnTo>
                    <a:pt x="4354" y="20436"/>
                  </a:lnTo>
                  <a:lnTo>
                    <a:pt x="4760" y="20508"/>
                  </a:lnTo>
                  <a:cubicBezTo>
                    <a:pt x="5039" y="20562"/>
                    <a:pt x="5309" y="20589"/>
                    <a:pt x="5589" y="20625"/>
                  </a:cubicBezTo>
                  <a:cubicBezTo>
                    <a:pt x="6490" y="20728"/>
                    <a:pt x="7397" y="20765"/>
                    <a:pt x="8301" y="20765"/>
                  </a:cubicBezTo>
                  <a:cubicBezTo>
                    <a:pt x="8500" y="20765"/>
                    <a:pt x="8698" y="20763"/>
                    <a:pt x="8897" y="20760"/>
                  </a:cubicBezTo>
                  <a:cubicBezTo>
                    <a:pt x="9997" y="20742"/>
                    <a:pt x="11096" y="20670"/>
                    <a:pt x="12187" y="20544"/>
                  </a:cubicBezTo>
                  <a:cubicBezTo>
                    <a:pt x="12457" y="20526"/>
                    <a:pt x="12728" y="20490"/>
                    <a:pt x="12998" y="20454"/>
                  </a:cubicBezTo>
                  <a:lnTo>
                    <a:pt x="13819" y="20355"/>
                  </a:lnTo>
                  <a:cubicBezTo>
                    <a:pt x="14359" y="20273"/>
                    <a:pt x="14900" y="20210"/>
                    <a:pt x="15441" y="20120"/>
                  </a:cubicBezTo>
                  <a:cubicBezTo>
                    <a:pt x="16523" y="19949"/>
                    <a:pt x="17595" y="19742"/>
                    <a:pt x="18668" y="19516"/>
                  </a:cubicBezTo>
                  <a:cubicBezTo>
                    <a:pt x="19200" y="19399"/>
                    <a:pt x="19732" y="19264"/>
                    <a:pt x="20263" y="19147"/>
                  </a:cubicBezTo>
                  <a:cubicBezTo>
                    <a:pt x="20795" y="19012"/>
                    <a:pt x="21318" y="18876"/>
                    <a:pt x="21850" y="18723"/>
                  </a:cubicBezTo>
                  <a:lnTo>
                    <a:pt x="21859" y="18723"/>
                  </a:lnTo>
                  <a:cubicBezTo>
                    <a:pt x="21958" y="18696"/>
                    <a:pt x="22012" y="18597"/>
                    <a:pt x="21994" y="18498"/>
                  </a:cubicBezTo>
                  <a:cubicBezTo>
                    <a:pt x="21823" y="17741"/>
                    <a:pt x="21670" y="16983"/>
                    <a:pt x="21507" y="16217"/>
                  </a:cubicBezTo>
                  <a:lnTo>
                    <a:pt x="21057" y="13937"/>
                  </a:lnTo>
                  <a:cubicBezTo>
                    <a:pt x="20750" y="12413"/>
                    <a:pt x="20462" y="10881"/>
                    <a:pt x="20173" y="9358"/>
                  </a:cubicBezTo>
                  <a:cubicBezTo>
                    <a:pt x="19894" y="7825"/>
                    <a:pt x="19623" y="6302"/>
                    <a:pt x="19362" y="4770"/>
                  </a:cubicBezTo>
                  <a:lnTo>
                    <a:pt x="18983" y="2471"/>
                  </a:lnTo>
                  <a:cubicBezTo>
                    <a:pt x="18866" y="1696"/>
                    <a:pt x="18740" y="930"/>
                    <a:pt x="18632" y="163"/>
                  </a:cubicBezTo>
                  <a:cubicBezTo>
                    <a:pt x="18623" y="70"/>
                    <a:pt x="18535" y="0"/>
                    <a:pt x="18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0"/>
            <p:cNvSpPr/>
            <p:nvPr/>
          </p:nvSpPr>
          <p:spPr>
            <a:xfrm>
              <a:off x="4780825" y="3534300"/>
              <a:ext cx="393725" cy="234375"/>
            </a:xfrm>
            <a:custGeom>
              <a:rect b="b" l="l" r="r" t="t"/>
              <a:pathLst>
                <a:path extrusionOk="0" h="9375" w="15749">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0"/>
            <p:cNvSpPr/>
            <p:nvPr/>
          </p:nvSpPr>
          <p:spPr>
            <a:xfrm>
              <a:off x="4772275" y="3553675"/>
              <a:ext cx="363275" cy="417375"/>
            </a:xfrm>
            <a:custGeom>
              <a:rect b="b" l="l" r="r" t="t"/>
              <a:pathLst>
                <a:path extrusionOk="0" h="16695" w="14531">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0"/>
            <p:cNvSpPr/>
            <p:nvPr/>
          </p:nvSpPr>
          <p:spPr>
            <a:xfrm>
              <a:off x="4702650" y="3626025"/>
              <a:ext cx="70775" cy="58375"/>
            </a:xfrm>
            <a:custGeom>
              <a:rect b="b" l="l" r="r" t="t"/>
              <a:pathLst>
                <a:path extrusionOk="0" h="2335" w="2831">
                  <a:moveTo>
                    <a:pt x="0" y="0"/>
                  </a:moveTo>
                  <a:lnTo>
                    <a:pt x="198" y="1118"/>
                  </a:lnTo>
                  <a:lnTo>
                    <a:pt x="325" y="1848"/>
                  </a:lnTo>
                  <a:lnTo>
                    <a:pt x="2443" y="2335"/>
                  </a:lnTo>
                  <a:lnTo>
                    <a:pt x="2831" y="649"/>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0"/>
            <p:cNvSpPr/>
            <p:nvPr/>
          </p:nvSpPr>
          <p:spPr>
            <a:xfrm>
              <a:off x="4710750" y="3642250"/>
              <a:ext cx="82050" cy="82500"/>
            </a:xfrm>
            <a:custGeom>
              <a:rect b="b" l="l" r="r" t="t"/>
              <a:pathLst>
                <a:path extrusionOk="0" h="3300" w="3282">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0"/>
            <p:cNvSpPr/>
            <p:nvPr/>
          </p:nvSpPr>
          <p:spPr>
            <a:xfrm>
              <a:off x="4889225" y="3618300"/>
              <a:ext cx="140200" cy="44575"/>
            </a:xfrm>
            <a:custGeom>
              <a:rect b="b" l="l" r="r" t="t"/>
              <a:pathLst>
                <a:path extrusionOk="0" h="1783" w="5608">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0"/>
            <p:cNvSpPr/>
            <p:nvPr/>
          </p:nvSpPr>
          <p:spPr>
            <a:xfrm>
              <a:off x="5118850" y="3528450"/>
              <a:ext cx="709650" cy="395050"/>
            </a:xfrm>
            <a:custGeom>
              <a:rect b="b" l="l" r="r" t="t"/>
              <a:pathLst>
                <a:path extrusionOk="0" h="15802" w="28386">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0"/>
            <p:cNvSpPr/>
            <p:nvPr/>
          </p:nvSpPr>
          <p:spPr>
            <a:xfrm>
              <a:off x="5213500" y="3590975"/>
              <a:ext cx="396875" cy="147475"/>
            </a:xfrm>
            <a:custGeom>
              <a:rect b="b" l="l" r="r" t="t"/>
              <a:pathLst>
                <a:path extrusionOk="0" h="5899" w="15875">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0"/>
            <p:cNvSpPr/>
            <p:nvPr/>
          </p:nvSpPr>
          <p:spPr>
            <a:xfrm>
              <a:off x="5070850" y="3766400"/>
              <a:ext cx="724975" cy="311175"/>
            </a:xfrm>
            <a:custGeom>
              <a:rect b="b" l="l" r="r" t="t"/>
              <a:pathLst>
                <a:path extrusionOk="0" h="12447" w="28999">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0"/>
            <p:cNvSpPr/>
            <p:nvPr/>
          </p:nvSpPr>
          <p:spPr>
            <a:xfrm>
              <a:off x="4697000" y="3525875"/>
              <a:ext cx="1131500" cy="555150"/>
            </a:xfrm>
            <a:custGeom>
              <a:rect b="b" l="l" r="r" t="t"/>
              <a:pathLst>
                <a:path extrusionOk="0" h="22206" w="4526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0"/>
            <p:cNvSpPr/>
            <p:nvPr/>
          </p:nvSpPr>
          <p:spPr>
            <a:xfrm>
              <a:off x="5068825" y="3761150"/>
              <a:ext cx="57725" cy="214775"/>
            </a:xfrm>
            <a:custGeom>
              <a:rect b="b" l="l" r="r" t="t"/>
              <a:pathLst>
                <a:path extrusionOk="0" h="8591" w="2309">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0"/>
            <p:cNvSpPr/>
            <p:nvPr/>
          </p:nvSpPr>
          <p:spPr>
            <a:xfrm>
              <a:off x="4825225" y="3697850"/>
              <a:ext cx="21000" cy="56475"/>
            </a:xfrm>
            <a:custGeom>
              <a:rect b="b" l="l" r="r" t="t"/>
              <a:pathLst>
                <a:path extrusionOk="0" h="2259" w="84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0"/>
            <p:cNvSpPr/>
            <p:nvPr/>
          </p:nvSpPr>
          <p:spPr>
            <a:xfrm>
              <a:off x="5115925" y="3539325"/>
              <a:ext cx="61550" cy="232125"/>
            </a:xfrm>
            <a:custGeom>
              <a:rect b="b" l="l" r="r" t="t"/>
              <a:pathLst>
                <a:path extrusionOk="0" h="9285" w="2462">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0"/>
            <p:cNvSpPr/>
            <p:nvPr/>
          </p:nvSpPr>
          <p:spPr>
            <a:xfrm>
              <a:off x="5039525" y="3548650"/>
              <a:ext cx="101450" cy="405350"/>
            </a:xfrm>
            <a:custGeom>
              <a:rect b="b" l="l" r="r" t="t"/>
              <a:pathLst>
                <a:path extrusionOk="0" h="16214" w="4058">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0"/>
            <p:cNvSpPr/>
            <p:nvPr/>
          </p:nvSpPr>
          <p:spPr>
            <a:xfrm>
              <a:off x="4836050" y="3636975"/>
              <a:ext cx="24350" cy="70875"/>
            </a:xfrm>
            <a:custGeom>
              <a:rect b="b" l="l" r="r" t="t"/>
              <a:pathLst>
                <a:path extrusionOk="0" h="2835" w="974">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0"/>
            <p:cNvSpPr/>
            <p:nvPr/>
          </p:nvSpPr>
          <p:spPr>
            <a:xfrm>
              <a:off x="4769575" y="3641500"/>
              <a:ext cx="28650" cy="88500"/>
            </a:xfrm>
            <a:custGeom>
              <a:rect b="b" l="l" r="r" t="t"/>
              <a:pathLst>
                <a:path extrusionOk="0" h="3540" w="1146">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1" name="Shape 1801"/>
        <p:cNvGrpSpPr/>
        <p:nvPr/>
      </p:nvGrpSpPr>
      <p:grpSpPr>
        <a:xfrm>
          <a:off x="0" y="0"/>
          <a:ext cx="0" cy="0"/>
          <a:chOff x="0" y="0"/>
          <a:chExt cx="0" cy="0"/>
        </a:xfrm>
      </p:grpSpPr>
      <p:grpSp>
        <p:nvGrpSpPr>
          <p:cNvPr id="1802" name="Google Shape;1802;p48"/>
          <p:cNvGrpSpPr/>
          <p:nvPr/>
        </p:nvGrpSpPr>
        <p:grpSpPr>
          <a:xfrm>
            <a:off x="1731343" y="1257508"/>
            <a:ext cx="5713409" cy="3043741"/>
            <a:chOff x="233350" y="949250"/>
            <a:chExt cx="7137300" cy="3802300"/>
          </a:xfrm>
        </p:grpSpPr>
        <p:sp>
          <p:nvSpPr>
            <p:cNvPr id="1803" name="Google Shape;1803;p4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alpha val="6145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4" name="Google Shape;1854;p48"/>
          <p:cNvSpPr txBox="1"/>
          <p:nvPr/>
        </p:nvSpPr>
        <p:spPr>
          <a:xfrm>
            <a:off x="643800" y="3692363"/>
            <a:ext cx="1815600" cy="876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Muli"/>
                <a:ea typeface="Muli"/>
                <a:cs typeface="Muli"/>
                <a:sym typeface="Muli"/>
              </a:rPr>
              <a:t>Venus </a:t>
            </a:r>
            <a:r>
              <a:rPr lang="en">
                <a:solidFill>
                  <a:schemeClr val="dk2"/>
                </a:solidFill>
                <a:latin typeface="Muli"/>
                <a:ea typeface="Muli"/>
                <a:cs typeface="Muli"/>
                <a:sym typeface="Muli"/>
              </a:rPr>
              <a:t>has a beautiful name, but it’s terribly hot</a:t>
            </a:r>
            <a:endParaRPr>
              <a:solidFill>
                <a:schemeClr val="dk2"/>
              </a:solidFill>
              <a:latin typeface="Muli"/>
              <a:ea typeface="Muli"/>
              <a:cs typeface="Muli"/>
              <a:sym typeface="Muli"/>
            </a:endParaRPr>
          </a:p>
        </p:txBody>
      </p:sp>
      <p:grpSp>
        <p:nvGrpSpPr>
          <p:cNvPr id="1855" name="Google Shape;1855;p48"/>
          <p:cNvGrpSpPr/>
          <p:nvPr/>
        </p:nvGrpSpPr>
        <p:grpSpPr>
          <a:xfrm rot="834041">
            <a:off x="1022133" y="3298861"/>
            <a:ext cx="1058935" cy="585362"/>
            <a:chOff x="4345425" y="2175475"/>
            <a:chExt cx="800750" cy="176025"/>
          </a:xfrm>
        </p:grpSpPr>
        <p:sp>
          <p:nvSpPr>
            <p:cNvPr id="1856" name="Google Shape;1856;p48"/>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8"/>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8" name="Google Shape;1858;p48"/>
          <p:cNvSpPr txBox="1"/>
          <p:nvPr/>
        </p:nvSpPr>
        <p:spPr>
          <a:xfrm>
            <a:off x="1025550" y="3308938"/>
            <a:ext cx="1052100" cy="40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Venus</a:t>
            </a:r>
            <a:endParaRPr b="1" sz="2000">
              <a:solidFill>
                <a:schemeClr val="dk1"/>
              </a:solidFill>
              <a:latin typeface="Itim"/>
              <a:ea typeface="Itim"/>
              <a:cs typeface="Itim"/>
              <a:sym typeface="Itim"/>
            </a:endParaRPr>
          </a:p>
        </p:txBody>
      </p:sp>
      <p:grpSp>
        <p:nvGrpSpPr>
          <p:cNvPr id="1859" name="Google Shape;1859;p48"/>
          <p:cNvGrpSpPr/>
          <p:nvPr/>
        </p:nvGrpSpPr>
        <p:grpSpPr>
          <a:xfrm flipH="1">
            <a:off x="6360615" y="938650"/>
            <a:ext cx="2063373" cy="176025"/>
            <a:chOff x="4345425" y="2175475"/>
            <a:chExt cx="800750" cy="176025"/>
          </a:xfrm>
        </p:grpSpPr>
        <p:sp>
          <p:nvSpPr>
            <p:cNvPr id="1860" name="Google Shape;1860;p48"/>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8"/>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2" name="Google Shape;1862;p48"/>
          <p:cNvSpPr/>
          <p:nvPr/>
        </p:nvSpPr>
        <p:spPr>
          <a:xfrm>
            <a:off x="7514750" y="2240127"/>
            <a:ext cx="700150" cy="1014642"/>
          </a:xfrm>
          <a:custGeom>
            <a:rect b="b" l="l" r="r" t="t"/>
            <a:pathLst>
              <a:path extrusionOk="0" h="35907" w="22369">
                <a:moveTo>
                  <a:pt x="9321" y="760"/>
                </a:moveTo>
                <a:cubicBezTo>
                  <a:pt x="9805" y="760"/>
                  <a:pt x="10297" y="817"/>
                  <a:pt x="10791" y="939"/>
                </a:cubicBezTo>
                <a:lnTo>
                  <a:pt x="10791" y="939"/>
                </a:lnTo>
                <a:cubicBezTo>
                  <a:pt x="10357" y="885"/>
                  <a:pt x="9921" y="857"/>
                  <a:pt x="9486" y="857"/>
                </a:cubicBezTo>
                <a:cubicBezTo>
                  <a:pt x="8704" y="857"/>
                  <a:pt x="7925" y="947"/>
                  <a:pt x="7164" y="1130"/>
                </a:cubicBezTo>
                <a:cubicBezTo>
                  <a:pt x="7855" y="894"/>
                  <a:pt x="8579" y="760"/>
                  <a:pt x="9321" y="760"/>
                </a:cubicBezTo>
                <a:close/>
                <a:moveTo>
                  <a:pt x="10989" y="832"/>
                </a:moveTo>
                <a:cubicBezTo>
                  <a:pt x="11427" y="926"/>
                  <a:pt x="11866" y="1020"/>
                  <a:pt x="12290" y="1161"/>
                </a:cubicBezTo>
                <a:cubicBezTo>
                  <a:pt x="12948" y="1381"/>
                  <a:pt x="13638" y="1632"/>
                  <a:pt x="14296" y="1929"/>
                </a:cubicBezTo>
                <a:cubicBezTo>
                  <a:pt x="13700" y="1679"/>
                  <a:pt x="13105" y="1475"/>
                  <a:pt x="12525" y="1302"/>
                </a:cubicBezTo>
                <a:cubicBezTo>
                  <a:pt x="11968" y="1139"/>
                  <a:pt x="11403" y="1019"/>
                  <a:pt x="10833" y="945"/>
                </a:cubicBezTo>
                <a:lnTo>
                  <a:pt x="10833" y="945"/>
                </a:lnTo>
                <a:cubicBezTo>
                  <a:pt x="10834" y="945"/>
                  <a:pt x="10835" y="945"/>
                  <a:pt x="10835" y="945"/>
                </a:cubicBezTo>
                <a:cubicBezTo>
                  <a:pt x="10910" y="945"/>
                  <a:pt x="10961" y="900"/>
                  <a:pt x="10989" y="832"/>
                </a:cubicBezTo>
                <a:close/>
                <a:moveTo>
                  <a:pt x="19124" y="10519"/>
                </a:moveTo>
                <a:cubicBezTo>
                  <a:pt x="18747" y="12651"/>
                  <a:pt x="17682" y="14767"/>
                  <a:pt x="16224" y="16366"/>
                </a:cubicBezTo>
                <a:cubicBezTo>
                  <a:pt x="15440" y="17228"/>
                  <a:pt x="14500" y="17808"/>
                  <a:pt x="13481" y="18184"/>
                </a:cubicBezTo>
                <a:cubicBezTo>
                  <a:pt x="13442" y="18129"/>
                  <a:pt x="13387" y="18105"/>
                  <a:pt x="13330" y="18105"/>
                </a:cubicBezTo>
                <a:cubicBezTo>
                  <a:pt x="13273" y="18105"/>
                  <a:pt x="13214" y="18129"/>
                  <a:pt x="13167" y="18168"/>
                </a:cubicBezTo>
                <a:cubicBezTo>
                  <a:pt x="13167" y="18152"/>
                  <a:pt x="13167" y="18137"/>
                  <a:pt x="13152" y="18121"/>
                </a:cubicBezTo>
                <a:cubicBezTo>
                  <a:pt x="13496" y="17949"/>
                  <a:pt x="13826" y="17761"/>
                  <a:pt x="14139" y="17541"/>
                </a:cubicBezTo>
                <a:cubicBezTo>
                  <a:pt x="16240" y="16130"/>
                  <a:pt x="18356" y="13372"/>
                  <a:pt x="19124" y="10519"/>
                </a:cubicBezTo>
                <a:close/>
                <a:moveTo>
                  <a:pt x="9416" y="1591"/>
                </a:moveTo>
                <a:cubicBezTo>
                  <a:pt x="11734" y="1591"/>
                  <a:pt x="14087" y="2393"/>
                  <a:pt x="16051" y="3685"/>
                </a:cubicBezTo>
                <a:cubicBezTo>
                  <a:pt x="20095" y="6350"/>
                  <a:pt x="18700" y="11099"/>
                  <a:pt x="16271" y="14406"/>
                </a:cubicBezTo>
                <a:cubicBezTo>
                  <a:pt x="15033" y="16115"/>
                  <a:pt x="13324" y="17572"/>
                  <a:pt x="11239" y="18090"/>
                </a:cubicBezTo>
                <a:cubicBezTo>
                  <a:pt x="10735" y="18217"/>
                  <a:pt x="10235" y="18277"/>
                  <a:pt x="9742" y="18277"/>
                </a:cubicBezTo>
                <a:cubicBezTo>
                  <a:pt x="7939" y="18277"/>
                  <a:pt x="6234" y="17482"/>
                  <a:pt x="4782" y="16350"/>
                </a:cubicBezTo>
                <a:cubicBezTo>
                  <a:pt x="3716" y="15519"/>
                  <a:pt x="2760" y="14485"/>
                  <a:pt x="2039" y="13325"/>
                </a:cubicBezTo>
                <a:cubicBezTo>
                  <a:pt x="2039" y="13309"/>
                  <a:pt x="2039" y="13278"/>
                  <a:pt x="2023" y="13262"/>
                </a:cubicBezTo>
                <a:cubicBezTo>
                  <a:pt x="1067" y="11350"/>
                  <a:pt x="863" y="9202"/>
                  <a:pt x="1427" y="7274"/>
                </a:cubicBezTo>
                <a:cubicBezTo>
                  <a:pt x="1882" y="6083"/>
                  <a:pt x="2571" y="4955"/>
                  <a:pt x="3355" y="3983"/>
                </a:cubicBezTo>
                <a:cubicBezTo>
                  <a:pt x="3653" y="3685"/>
                  <a:pt x="3967" y="3419"/>
                  <a:pt x="4311" y="3168"/>
                </a:cubicBezTo>
                <a:cubicBezTo>
                  <a:pt x="5861" y="2069"/>
                  <a:pt x="7628" y="1591"/>
                  <a:pt x="9416" y="1591"/>
                </a:cubicBezTo>
                <a:close/>
                <a:moveTo>
                  <a:pt x="14374" y="23732"/>
                </a:moveTo>
                <a:cubicBezTo>
                  <a:pt x="14296" y="23936"/>
                  <a:pt x="14233" y="24140"/>
                  <a:pt x="14155" y="24359"/>
                </a:cubicBezTo>
                <a:cubicBezTo>
                  <a:pt x="14155" y="24375"/>
                  <a:pt x="14155" y="24375"/>
                  <a:pt x="14155" y="24391"/>
                </a:cubicBezTo>
                <a:cubicBezTo>
                  <a:pt x="14061" y="24203"/>
                  <a:pt x="13982" y="24015"/>
                  <a:pt x="13904" y="23842"/>
                </a:cubicBezTo>
                <a:cubicBezTo>
                  <a:pt x="14061" y="23811"/>
                  <a:pt x="14202" y="23764"/>
                  <a:pt x="14359" y="23732"/>
                </a:cubicBezTo>
                <a:close/>
                <a:moveTo>
                  <a:pt x="15440" y="23482"/>
                </a:moveTo>
                <a:lnTo>
                  <a:pt x="15440" y="23482"/>
                </a:lnTo>
                <a:cubicBezTo>
                  <a:pt x="15377" y="23607"/>
                  <a:pt x="15315" y="23717"/>
                  <a:pt x="15252" y="23842"/>
                </a:cubicBezTo>
                <a:cubicBezTo>
                  <a:pt x="15236" y="23779"/>
                  <a:pt x="15221" y="23732"/>
                  <a:pt x="15189" y="23670"/>
                </a:cubicBezTo>
                <a:cubicBezTo>
                  <a:pt x="15189" y="23665"/>
                  <a:pt x="15185" y="23663"/>
                  <a:pt x="15180" y="23663"/>
                </a:cubicBezTo>
                <a:cubicBezTo>
                  <a:pt x="15167" y="23663"/>
                  <a:pt x="15147" y="23674"/>
                  <a:pt x="15158" y="23685"/>
                </a:cubicBezTo>
                <a:cubicBezTo>
                  <a:pt x="15174" y="23764"/>
                  <a:pt x="15189" y="23842"/>
                  <a:pt x="15205" y="23905"/>
                </a:cubicBezTo>
                <a:cubicBezTo>
                  <a:pt x="15111" y="24093"/>
                  <a:pt x="15001" y="24281"/>
                  <a:pt x="14892" y="24469"/>
                </a:cubicBezTo>
                <a:lnTo>
                  <a:pt x="14876" y="24469"/>
                </a:lnTo>
                <a:cubicBezTo>
                  <a:pt x="14970" y="24156"/>
                  <a:pt x="15064" y="23858"/>
                  <a:pt x="15158" y="23544"/>
                </a:cubicBezTo>
                <a:cubicBezTo>
                  <a:pt x="15252" y="23513"/>
                  <a:pt x="15346" y="23497"/>
                  <a:pt x="15440" y="23482"/>
                </a:cubicBezTo>
                <a:close/>
                <a:moveTo>
                  <a:pt x="16004" y="23450"/>
                </a:moveTo>
                <a:cubicBezTo>
                  <a:pt x="15848" y="23811"/>
                  <a:pt x="15691" y="24156"/>
                  <a:pt x="15503" y="24500"/>
                </a:cubicBezTo>
                <a:cubicBezTo>
                  <a:pt x="15487" y="24453"/>
                  <a:pt x="15456" y="24391"/>
                  <a:pt x="15440" y="24328"/>
                </a:cubicBezTo>
                <a:cubicBezTo>
                  <a:pt x="15550" y="24030"/>
                  <a:pt x="15660" y="23732"/>
                  <a:pt x="15769" y="23450"/>
                </a:cubicBezTo>
                <a:close/>
                <a:moveTo>
                  <a:pt x="14562" y="24203"/>
                </a:moveTo>
                <a:cubicBezTo>
                  <a:pt x="14578" y="24250"/>
                  <a:pt x="14594" y="24312"/>
                  <a:pt x="14625" y="24375"/>
                </a:cubicBezTo>
                <a:cubicBezTo>
                  <a:pt x="14562" y="24595"/>
                  <a:pt x="14500" y="24798"/>
                  <a:pt x="14437" y="25018"/>
                </a:cubicBezTo>
                <a:cubicBezTo>
                  <a:pt x="14374" y="24845"/>
                  <a:pt x="14296" y="24689"/>
                  <a:pt x="14218" y="24532"/>
                </a:cubicBezTo>
                <a:lnTo>
                  <a:pt x="14218" y="24532"/>
                </a:lnTo>
                <a:cubicBezTo>
                  <a:pt x="14249" y="24550"/>
                  <a:pt x="14284" y="24562"/>
                  <a:pt x="14318" y="24562"/>
                </a:cubicBezTo>
                <a:cubicBezTo>
                  <a:pt x="14370" y="24562"/>
                  <a:pt x="14418" y="24535"/>
                  <a:pt x="14437" y="24469"/>
                </a:cubicBezTo>
                <a:cubicBezTo>
                  <a:pt x="14484" y="24375"/>
                  <a:pt x="14515" y="24281"/>
                  <a:pt x="14562" y="24203"/>
                </a:cubicBezTo>
                <a:close/>
                <a:moveTo>
                  <a:pt x="16443" y="23450"/>
                </a:moveTo>
                <a:cubicBezTo>
                  <a:pt x="16459" y="23466"/>
                  <a:pt x="16459" y="23482"/>
                  <a:pt x="16475" y="23497"/>
                </a:cubicBezTo>
                <a:cubicBezTo>
                  <a:pt x="16506" y="23607"/>
                  <a:pt x="16537" y="23701"/>
                  <a:pt x="16569" y="23811"/>
                </a:cubicBezTo>
                <a:cubicBezTo>
                  <a:pt x="16545" y="23772"/>
                  <a:pt x="16502" y="23748"/>
                  <a:pt x="16459" y="23748"/>
                </a:cubicBezTo>
                <a:cubicBezTo>
                  <a:pt x="16416" y="23748"/>
                  <a:pt x="16373" y="23772"/>
                  <a:pt x="16349" y="23826"/>
                </a:cubicBezTo>
                <a:cubicBezTo>
                  <a:pt x="16161" y="24265"/>
                  <a:pt x="15957" y="24673"/>
                  <a:pt x="15722" y="25096"/>
                </a:cubicBezTo>
                <a:cubicBezTo>
                  <a:pt x="15707" y="25033"/>
                  <a:pt x="15675" y="24971"/>
                  <a:pt x="15660" y="24908"/>
                </a:cubicBezTo>
                <a:cubicBezTo>
                  <a:pt x="15738" y="24673"/>
                  <a:pt x="15832" y="24438"/>
                  <a:pt x="15926" y="24218"/>
                </a:cubicBezTo>
                <a:cubicBezTo>
                  <a:pt x="16051" y="23968"/>
                  <a:pt x="16161" y="23717"/>
                  <a:pt x="16255" y="23450"/>
                </a:cubicBezTo>
                <a:close/>
                <a:moveTo>
                  <a:pt x="14860" y="25002"/>
                </a:moveTo>
                <a:cubicBezTo>
                  <a:pt x="14876" y="25049"/>
                  <a:pt x="14892" y="25080"/>
                  <a:pt x="14907" y="25127"/>
                </a:cubicBezTo>
                <a:cubicBezTo>
                  <a:pt x="14844" y="25300"/>
                  <a:pt x="14782" y="25488"/>
                  <a:pt x="14719" y="25676"/>
                </a:cubicBezTo>
                <a:cubicBezTo>
                  <a:pt x="14688" y="25566"/>
                  <a:pt x="14641" y="25472"/>
                  <a:pt x="14609" y="25378"/>
                </a:cubicBezTo>
                <a:cubicBezTo>
                  <a:pt x="14688" y="25253"/>
                  <a:pt x="14782" y="25127"/>
                  <a:pt x="14860" y="25002"/>
                </a:cubicBezTo>
                <a:close/>
                <a:moveTo>
                  <a:pt x="16584" y="23842"/>
                </a:moveTo>
                <a:lnTo>
                  <a:pt x="16584" y="23842"/>
                </a:lnTo>
                <a:cubicBezTo>
                  <a:pt x="16678" y="24156"/>
                  <a:pt x="16788" y="24469"/>
                  <a:pt x="16882" y="24783"/>
                </a:cubicBezTo>
                <a:cubicBezTo>
                  <a:pt x="16867" y="24779"/>
                  <a:pt x="16853" y="24777"/>
                  <a:pt x="16840" y="24777"/>
                </a:cubicBezTo>
                <a:cubicBezTo>
                  <a:pt x="16797" y="24777"/>
                  <a:pt x="16761" y="24797"/>
                  <a:pt x="16725" y="24845"/>
                </a:cubicBezTo>
                <a:cubicBezTo>
                  <a:pt x="16506" y="25206"/>
                  <a:pt x="16271" y="25582"/>
                  <a:pt x="16051" y="25958"/>
                </a:cubicBezTo>
                <a:cubicBezTo>
                  <a:pt x="16020" y="25895"/>
                  <a:pt x="16004" y="25848"/>
                  <a:pt x="15989" y="25786"/>
                </a:cubicBezTo>
                <a:cubicBezTo>
                  <a:pt x="16177" y="25174"/>
                  <a:pt x="16381" y="24547"/>
                  <a:pt x="16584" y="23921"/>
                </a:cubicBezTo>
                <a:cubicBezTo>
                  <a:pt x="16600" y="23889"/>
                  <a:pt x="16584" y="23874"/>
                  <a:pt x="16584" y="23842"/>
                </a:cubicBezTo>
                <a:close/>
                <a:moveTo>
                  <a:pt x="16961" y="25033"/>
                </a:moveTo>
                <a:cubicBezTo>
                  <a:pt x="17055" y="25316"/>
                  <a:pt x="17133" y="25598"/>
                  <a:pt x="17211" y="25880"/>
                </a:cubicBezTo>
                <a:cubicBezTo>
                  <a:pt x="17164" y="25880"/>
                  <a:pt x="17102" y="25895"/>
                  <a:pt x="17070" y="25958"/>
                </a:cubicBezTo>
                <a:cubicBezTo>
                  <a:pt x="16866" y="26334"/>
                  <a:pt x="16678" y="26711"/>
                  <a:pt x="16459" y="27071"/>
                </a:cubicBezTo>
                <a:cubicBezTo>
                  <a:pt x="16412" y="26946"/>
                  <a:pt x="16365" y="26820"/>
                  <a:pt x="16318" y="26711"/>
                </a:cubicBezTo>
                <a:cubicBezTo>
                  <a:pt x="16506" y="26146"/>
                  <a:pt x="16725" y="25582"/>
                  <a:pt x="16961" y="25033"/>
                </a:cubicBezTo>
                <a:close/>
                <a:moveTo>
                  <a:pt x="15362" y="26209"/>
                </a:moveTo>
                <a:cubicBezTo>
                  <a:pt x="15409" y="26303"/>
                  <a:pt x="15456" y="26413"/>
                  <a:pt x="15503" y="26522"/>
                </a:cubicBezTo>
                <a:cubicBezTo>
                  <a:pt x="15424" y="26711"/>
                  <a:pt x="15377" y="26899"/>
                  <a:pt x="15299" y="27102"/>
                </a:cubicBezTo>
                <a:cubicBezTo>
                  <a:pt x="15236" y="26930"/>
                  <a:pt x="15174" y="26758"/>
                  <a:pt x="15095" y="26585"/>
                </a:cubicBezTo>
                <a:cubicBezTo>
                  <a:pt x="15189" y="26460"/>
                  <a:pt x="15268" y="26334"/>
                  <a:pt x="15362" y="26209"/>
                </a:cubicBezTo>
                <a:close/>
                <a:moveTo>
                  <a:pt x="15722" y="27040"/>
                </a:moveTo>
                <a:cubicBezTo>
                  <a:pt x="15769" y="27134"/>
                  <a:pt x="15816" y="27228"/>
                  <a:pt x="15848" y="27322"/>
                </a:cubicBezTo>
                <a:cubicBezTo>
                  <a:pt x="15785" y="27541"/>
                  <a:pt x="15722" y="27776"/>
                  <a:pt x="15660" y="28012"/>
                </a:cubicBezTo>
                <a:cubicBezTo>
                  <a:pt x="15597" y="27823"/>
                  <a:pt x="15518" y="27651"/>
                  <a:pt x="15456" y="27463"/>
                </a:cubicBezTo>
                <a:lnTo>
                  <a:pt x="15471" y="27463"/>
                </a:lnTo>
                <a:cubicBezTo>
                  <a:pt x="15550" y="27322"/>
                  <a:pt x="15644" y="27181"/>
                  <a:pt x="15722" y="27040"/>
                </a:cubicBezTo>
                <a:close/>
                <a:moveTo>
                  <a:pt x="16192" y="28043"/>
                </a:moveTo>
                <a:cubicBezTo>
                  <a:pt x="16224" y="28106"/>
                  <a:pt x="16240" y="28168"/>
                  <a:pt x="16271" y="28215"/>
                </a:cubicBezTo>
                <a:cubicBezTo>
                  <a:pt x="16192" y="28497"/>
                  <a:pt x="16130" y="28780"/>
                  <a:pt x="16083" y="29062"/>
                </a:cubicBezTo>
                <a:cubicBezTo>
                  <a:pt x="16004" y="28874"/>
                  <a:pt x="15942" y="28701"/>
                  <a:pt x="15863" y="28513"/>
                </a:cubicBezTo>
                <a:cubicBezTo>
                  <a:pt x="15973" y="28356"/>
                  <a:pt x="16083" y="28200"/>
                  <a:pt x="16192" y="28043"/>
                </a:cubicBezTo>
                <a:close/>
                <a:moveTo>
                  <a:pt x="16584" y="28936"/>
                </a:moveTo>
                <a:cubicBezTo>
                  <a:pt x="16616" y="28983"/>
                  <a:pt x="16631" y="29030"/>
                  <a:pt x="16647" y="29077"/>
                </a:cubicBezTo>
                <a:cubicBezTo>
                  <a:pt x="16584" y="29360"/>
                  <a:pt x="16506" y="29626"/>
                  <a:pt x="16428" y="29908"/>
                </a:cubicBezTo>
                <a:cubicBezTo>
                  <a:pt x="16381" y="29798"/>
                  <a:pt x="16334" y="29689"/>
                  <a:pt x="16287" y="29579"/>
                </a:cubicBezTo>
                <a:cubicBezTo>
                  <a:pt x="16302" y="29579"/>
                  <a:pt x="16302" y="29579"/>
                  <a:pt x="16302" y="29563"/>
                </a:cubicBezTo>
                <a:cubicBezTo>
                  <a:pt x="16396" y="29360"/>
                  <a:pt x="16490" y="29140"/>
                  <a:pt x="16584" y="28936"/>
                </a:cubicBezTo>
                <a:close/>
                <a:moveTo>
                  <a:pt x="16976" y="29830"/>
                </a:moveTo>
                <a:cubicBezTo>
                  <a:pt x="16976" y="29861"/>
                  <a:pt x="16992" y="29892"/>
                  <a:pt x="17008" y="29924"/>
                </a:cubicBezTo>
                <a:cubicBezTo>
                  <a:pt x="16945" y="30222"/>
                  <a:pt x="16882" y="30519"/>
                  <a:pt x="16819" y="30817"/>
                </a:cubicBezTo>
                <a:cubicBezTo>
                  <a:pt x="16772" y="30692"/>
                  <a:pt x="16710" y="30566"/>
                  <a:pt x="16663" y="30441"/>
                </a:cubicBezTo>
                <a:cubicBezTo>
                  <a:pt x="16757" y="30237"/>
                  <a:pt x="16866" y="30034"/>
                  <a:pt x="16976" y="29830"/>
                </a:cubicBezTo>
                <a:close/>
                <a:moveTo>
                  <a:pt x="17368" y="30817"/>
                </a:moveTo>
                <a:cubicBezTo>
                  <a:pt x="17384" y="30864"/>
                  <a:pt x="17399" y="30911"/>
                  <a:pt x="17415" y="30943"/>
                </a:cubicBezTo>
                <a:cubicBezTo>
                  <a:pt x="17368" y="31225"/>
                  <a:pt x="17305" y="31491"/>
                  <a:pt x="17243" y="31773"/>
                </a:cubicBezTo>
                <a:cubicBezTo>
                  <a:pt x="17196" y="31664"/>
                  <a:pt x="17149" y="31554"/>
                  <a:pt x="17102" y="31444"/>
                </a:cubicBezTo>
                <a:cubicBezTo>
                  <a:pt x="17196" y="31225"/>
                  <a:pt x="17274" y="31021"/>
                  <a:pt x="17368" y="30817"/>
                </a:cubicBezTo>
                <a:close/>
                <a:moveTo>
                  <a:pt x="17776" y="31852"/>
                </a:moveTo>
                <a:cubicBezTo>
                  <a:pt x="17791" y="31883"/>
                  <a:pt x="17807" y="31930"/>
                  <a:pt x="17823" y="31961"/>
                </a:cubicBezTo>
                <a:cubicBezTo>
                  <a:pt x="17776" y="32228"/>
                  <a:pt x="17713" y="32479"/>
                  <a:pt x="17650" y="32745"/>
                </a:cubicBezTo>
                <a:cubicBezTo>
                  <a:pt x="17619" y="32635"/>
                  <a:pt x="17572" y="32541"/>
                  <a:pt x="17525" y="32432"/>
                </a:cubicBezTo>
                <a:cubicBezTo>
                  <a:pt x="17619" y="32244"/>
                  <a:pt x="17697" y="32040"/>
                  <a:pt x="17776" y="31852"/>
                </a:cubicBezTo>
                <a:close/>
                <a:moveTo>
                  <a:pt x="16788" y="24234"/>
                </a:moveTo>
                <a:lnTo>
                  <a:pt x="16788" y="24234"/>
                </a:lnTo>
                <a:cubicBezTo>
                  <a:pt x="17180" y="25112"/>
                  <a:pt x="17572" y="26005"/>
                  <a:pt x="17964" y="26883"/>
                </a:cubicBezTo>
                <a:cubicBezTo>
                  <a:pt x="18136" y="27353"/>
                  <a:pt x="18309" y="27823"/>
                  <a:pt x="18481" y="28278"/>
                </a:cubicBezTo>
                <a:cubicBezTo>
                  <a:pt x="18732" y="28905"/>
                  <a:pt x="18983" y="29548"/>
                  <a:pt x="19233" y="30190"/>
                </a:cubicBezTo>
                <a:cubicBezTo>
                  <a:pt x="19421" y="30755"/>
                  <a:pt x="19609" y="31303"/>
                  <a:pt x="19798" y="31867"/>
                </a:cubicBezTo>
                <a:cubicBezTo>
                  <a:pt x="19798" y="31883"/>
                  <a:pt x="19813" y="31914"/>
                  <a:pt x="19813" y="31930"/>
                </a:cubicBezTo>
                <a:cubicBezTo>
                  <a:pt x="19657" y="32259"/>
                  <a:pt x="19484" y="32588"/>
                  <a:pt x="19327" y="32902"/>
                </a:cubicBezTo>
                <a:cubicBezTo>
                  <a:pt x="19437" y="32463"/>
                  <a:pt x="19547" y="32040"/>
                  <a:pt x="19657" y="31601"/>
                </a:cubicBezTo>
                <a:cubicBezTo>
                  <a:pt x="19697" y="31471"/>
                  <a:pt x="19602" y="31379"/>
                  <a:pt x="19504" y="31379"/>
                </a:cubicBezTo>
                <a:cubicBezTo>
                  <a:pt x="19449" y="31379"/>
                  <a:pt x="19393" y="31408"/>
                  <a:pt x="19359" y="31476"/>
                </a:cubicBezTo>
                <a:cubicBezTo>
                  <a:pt x="19186" y="31852"/>
                  <a:pt x="18998" y="32212"/>
                  <a:pt x="18810" y="32588"/>
                </a:cubicBezTo>
                <a:cubicBezTo>
                  <a:pt x="18779" y="32510"/>
                  <a:pt x="18747" y="32432"/>
                  <a:pt x="18716" y="32369"/>
                </a:cubicBezTo>
                <a:cubicBezTo>
                  <a:pt x="18826" y="31852"/>
                  <a:pt x="18935" y="31350"/>
                  <a:pt x="19061" y="30849"/>
                </a:cubicBezTo>
                <a:cubicBezTo>
                  <a:pt x="19090" y="30752"/>
                  <a:pt x="19001" y="30692"/>
                  <a:pt x="18913" y="30692"/>
                </a:cubicBezTo>
                <a:cubicBezTo>
                  <a:pt x="18858" y="30692"/>
                  <a:pt x="18803" y="30716"/>
                  <a:pt x="18779" y="30770"/>
                </a:cubicBezTo>
                <a:cubicBezTo>
                  <a:pt x="18669" y="31084"/>
                  <a:pt x="18528" y="31397"/>
                  <a:pt x="18403" y="31695"/>
                </a:cubicBezTo>
                <a:cubicBezTo>
                  <a:pt x="18371" y="31617"/>
                  <a:pt x="18324" y="31538"/>
                  <a:pt x="18293" y="31460"/>
                </a:cubicBezTo>
                <a:cubicBezTo>
                  <a:pt x="18403" y="30896"/>
                  <a:pt x="18528" y="30331"/>
                  <a:pt x="18638" y="29767"/>
                </a:cubicBezTo>
                <a:cubicBezTo>
                  <a:pt x="18666" y="29655"/>
                  <a:pt x="18577" y="29588"/>
                  <a:pt x="18484" y="29588"/>
                </a:cubicBezTo>
                <a:cubicBezTo>
                  <a:pt x="18421" y="29588"/>
                  <a:pt x="18356" y="29619"/>
                  <a:pt x="18324" y="29689"/>
                </a:cubicBezTo>
                <a:cubicBezTo>
                  <a:pt x="18183" y="30002"/>
                  <a:pt x="18042" y="30300"/>
                  <a:pt x="17901" y="30613"/>
                </a:cubicBezTo>
                <a:cubicBezTo>
                  <a:pt x="17885" y="30566"/>
                  <a:pt x="17854" y="30504"/>
                  <a:pt x="17838" y="30457"/>
                </a:cubicBezTo>
                <a:cubicBezTo>
                  <a:pt x="17917" y="30002"/>
                  <a:pt x="17995" y="29548"/>
                  <a:pt x="18073" y="29093"/>
                </a:cubicBezTo>
                <a:cubicBezTo>
                  <a:pt x="18092" y="29008"/>
                  <a:pt x="18021" y="28958"/>
                  <a:pt x="17950" y="28958"/>
                </a:cubicBezTo>
                <a:cubicBezTo>
                  <a:pt x="17903" y="28958"/>
                  <a:pt x="17857" y="28980"/>
                  <a:pt x="17838" y="29030"/>
                </a:cubicBezTo>
                <a:cubicBezTo>
                  <a:pt x="17729" y="29265"/>
                  <a:pt x="17619" y="29485"/>
                  <a:pt x="17509" y="29720"/>
                </a:cubicBezTo>
                <a:cubicBezTo>
                  <a:pt x="17478" y="29626"/>
                  <a:pt x="17431" y="29548"/>
                  <a:pt x="17399" y="29469"/>
                </a:cubicBezTo>
                <a:cubicBezTo>
                  <a:pt x="17462" y="29171"/>
                  <a:pt x="17525" y="28858"/>
                  <a:pt x="17587" y="28560"/>
                </a:cubicBezTo>
                <a:cubicBezTo>
                  <a:pt x="17606" y="28450"/>
                  <a:pt x="17528" y="28394"/>
                  <a:pt x="17445" y="28394"/>
                </a:cubicBezTo>
                <a:cubicBezTo>
                  <a:pt x="17385" y="28394"/>
                  <a:pt x="17322" y="28423"/>
                  <a:pt x="17290" y="28482"/>
                </a:cubicBezTo>
                <a:cubicBezTo>
                  <a:pt x="17227" y="28591"/>
                  <a:pt x="17180" y="28686"/>
                  <a:pt x="17133" y="28795"/>
                </a:cubicBezTo>
                <a:cubicBezTo>
                  <a:pt x="17102" y="28717"/>
                  <a:pt x="17070" y="28638"/>
                  <a:pt x="17039" y="28576"/>
                </a:cubicBezTo>
                <a:cubicBezTo>
                  <a:pt x="17149" y="28043"/>
                  <a:pt x="17274" y="27526"/>
                  <a:pt x="17415" y="27024"/>
                </a:cubicBezTo>
                <a:cubicBezTo>
                  <a:pt x="17445" y="26924"/>
                  <a:pt x="17366" y="26849"/>
                  <a:pt x="17289" y="26849"/>
                </a:cubicBezTo>
                <a:cubicBezTo>
                  <a:pt x="17246" y="26849"/>
                  <a:pt x="17203" y="26873"/>
                  <a:pt x="17180" y="26930"/>
                </a:cubicBezTo>
                <a:cubicBezTo>
                  <a:pt x="17039" y="27228"/>
                  <a:pt x="16898" y="27526"/>
                  <a:pt x="16741" y="27823"/>
                </a:cubicBezTo>
                <a:cubicBezTo>
                  <a:pt x="16725" y="27776"/>
                  <a:pt x="16710" y="27714"/>
                  <a:pt x="16678" y="27651"/>
                </a:cubicBezTo>
                <a:cubicBezTo>
                  <a:pt x="16804" y="27243"/>
                  <a:pt x="16929" y="26867"/>
                  <a:pt x="17102" y="26475"/>
                </a:cubicBezTo>
                <a:cubicBezTo>
                  <a:pt x="17164" y="26366"/>
                  <a:pt x="17227" y="26240"/>
                  <a:pt x="17274" y="26115"/>
                </a:cubicBezTo>
                <a:cubicBezTo>
                  <a:pt x="17368" y="26428"/>
                  <a:pt x="17462" y="26726"/>
                  <a:pt x="17540" y="27040"/>
                </a:cubicBezTo>
                <a:cubicBezTo>
                  <a:pt x="17547" y="27046"/>
                  <a:pt x="17556" y="27050"/>
                  <a:pt x="17565" y="27050"/>
                </a:cubicBezTo>
                <a:cubicBezTo>
                  <a:pt x="17577" y="27050"/>
                  <a:pt x="17587" y="27042"/>
                  <a:pt x="17587" y="27024"/>
                </a:cubicBezTo>
                <a:cubicBezTo>
                  <a:pt x="17368" y="26084"/>
                  <a:pt x="17117" y="25143"/>
                  <a:pt x="16788" y="24234"/>
                </a:cubicBezTo>
                <a:close/>
                <a:moveTo>
                  <a:pt x="20017" y="32494"/>
                </a:moveTo>
                <a:cubicBezTo>
                  <a:pt x="20142" y="32855"/>
                  <a:pt x="20283" y="33231"/>
                  <a:pt x="20283" y="33560"/>
                </a:cubicBezTo>
                <a:cubicBezTo>
                  <a:pt x="20283" y="33576"/>
                  <a:pt x="20283" y="33592"/>
                  <a:pt x="20283" y="33607"/>
                </a:cubicBezTo>
                <a:cubicBezTo>
                  <a:pt x="20268" y="33623"/>
                  <a:pt x="20236" y="33639"/>
                  <a:pt x="20221" y="33670"/>
                </a:cubicBezTo>
                <a:cubicBezTo>
                  <a:pt x="20127" y="33827"/>
                  <a:pt x="20048" y="33983"/>
                  <a:pt x="19970" y="34140"/>
                </a:cubicBezTo>
                <a:cubicBezTo>
                  <a:pt x="20017" y="33795"/>
                  <a:pt x="20080" y="33451"/>
                  <a:pt x="20127" y="33090"/>
                </a:cubicBezTo>
                <a:cubicBezTo>
                  <a:pt x="20141" y="32959"/>
                  <a:pt x="20021" y="32869"/>
                  <a:pt x="19904" y="32869"/>
                </a:cubicBezTo>
                <a:cubicBezTo>
                  <a:pt x="19894" y="32869"/>
                  <a:pt x="19885" y="32869"/>
                  <a:pt x="19876" y="32871"/>
                </a:cubicBezTo>
                <a:cubicBezTo>
                  <a:pt x="19923" y="32745"/>
                  <a:pt x="19970" y="32620"/>
                  <a:pt x="20017" y="32494"/>
                </a:cubicBezTo>
                <a:close/>
                <a:moveTo>
                  <a:pt x="18622" y="33811"/>
                </a:moveTo>
                <a:cubicBezTo>
                  <a:pt x="18638" y="33842"/>
                  <a:pt x="18653" y="33889"/>
                  <a:pt x="18669" y="33921"/>
                </a:cubicBezTo>
                <a:cubicBezTo>
                  <a:pt x="18606" y="34172"/>
                  <a:pt x="18544" y="34407"/>
                  <a:pt x="18465" y="34642"/>
                </a:cubicBezTo>
                <a:cubicBezTo>
                  <a:pt x="18425" y="34803"/>
                  <a:pt x="18546" y="34918"/>
                  <a:pt x="18670" y="34918"/>
                </a:cubicBezTo>
                <a:cubicBezTo>
                  <a:pt x="18691" y="34918"/>
                  <a:pt x="18712" y="34915"/>
                  <a:pt x="18732" y="34908"/>
                </a:cubicBezTo>
                <a:lnTo>
                  <a:pt x="18732" y="34908"/>
                </a:lnTo>
                <a:cubicBezTo>
                  <a:pt x="18732" y="34908"/>
                  <a:pt x="18732" y="34924"/>
                  <a:pt x="18716" y="34940"/>
                </a:cubicBezTo>
                <a:lnTo>
                  <a:pt x="18653" y="34940"/>
                </a:lnTo>
                <a:cubicBezTo>
                  <a:pt x="18559" y="34955"/>
                  <a:pt x="18497" y="35018"/>
                  <a:pt x="18450" y="35081"/>
                </a:cubicBezTo>
                <a:cubicBezTo>
                  <a:pt x="18403" y="34877"/>
                  <a:pt x="18356" y="34689"/>
                  <a:pt x="18293" y="34501"/>
                </a:cubicBezTo>
                <a:cubicBezTo>
                  <a:pt x="18293" y="34501"/>
                  <a:pt x="18293" y="34485"/>
                  <a:pt x="18293" y="34485"/>
                </a:cubicBezTo>
                <a:cubicBezTo>
                  <a:pt x="18403" y="34266"/>
                  <a:pt x="18512" y="34030"/>
                  <a:pt x="18622" y="33811"/>
                </a:cubicBezTo>
                <a:close/>
                <a:moveTo>
                  <a:pt x="9197" y="1"/>
                </a:moveTo>
                <a:cubicBezTo>
                  <a:pt x="9157" y="1"/>
                  <a:pt x="9117" y="1"/>
                  <a:pt x="9076" y="2"/>
                </a:cubicBezTo>
                <a:cubicBezTo>
                  <a:pt x="6662" y="33"/>
                  <a:pt x="4593" y="1287"/>
                  <a:pt x="2901" y="2948"/>
                </a:cubicBezTo>
                <a:cubicBezTo>
                  <a:pt x="1255" y="4547"/>
                  <a:pt x="17" y="6632"/>
                  <a:pt x="1" y="8983"/>
                </a:cubicBezTo>
                <a:cubicBezTo>
                  <a:pt x="1" y="9673"/>
                  <a:pt x="95" y="10362"/>
                  <a:pt x="267" y="11021"/>
                </a:cubicBezTo>
                <a:cubicBezTo>
                  <a:pt x="581" y="14359"/>
                  <a:pt x="3104" y="17243"/>
                  <a:pt x="6427" y="18497"/>
                </a:cubicBezTo>
                <a:cubicBezTo>
                  <a:pt x="7762" y="19003"/>
                  <a:pt x="9219" y="19299"/>
                  <a:pt x="10667" y="19299"/>
                </a:cubicBezTo>
                <a:cubicBezTo>
                  <a:pt x="11464" y="19299"/>
                  <a:pt x="12258" y="19209"/>
                  <a:pt x="13026" y="19014"/>
                </a:cubicBezTo>
                <a:cubicBezTo>
                  <a:pt x="13387" y="20268"/>
                  <a:pt x="13857" y="21507"/>
                  <a:pt x="14390" y="22714"/>
                </a:cubicBezTo>
                <a:cubicBezTo>
                  <a:pt x="14327" y="22729"/>
                  <a:pt x="14265" y="22745"/>
                  <a:pt x="14202" y="22761"/>
                </a:cubicBezTo>
                <a:cubicBezTo>
                  <a:pt x="13998" y="22808"/>
                  <a:pt x="13794" y="22839"/>
                  <a:pt x="13591" y="22902"/>
                </a:cubicBezTo>
                <a:cubicBezTo>
                  <a:pt x="13559" y="22902"/>
                  <a:pt x="13544" y="22917"/>
                  <a:pt x="13528" y="22917"/>
                </a:cubicBezTo>
                <a:cubicBezTo>
                  <a:pt x="13496" y="22933"/>
                  <a:pt x="13481" y="22933"/>
                  <a:pt x="13449" y="22933"/>
                </a:cubicBezTo>
                <a:cubicBezTo>
                  <a:pt x="13402" y="22949"/>
                  <a:pt x="13371" y="22964"/>
                  <a:pt x="13355" y="22996"/>
                </a:cubicBezTo>
                <a:cubicBezTo>
                  <a:pt x="13261" y="22996"/>
                  <a:pt x="13167" y="23090"/>
                  <a:pt x="13214" y="23215"/>
                </a:cubicBezTo>
                <a:cubicBezTo>
                  <a:pt x="13826" y="25347"/>
                  <a:pt x="14813" y="27400"/>
                  <a:pt x="15628" y="29469"/>
                </a:cubicBezTo>
                <a:cubicBezTo>
                  <a:pt x="16412" y="31476"/>
                  <a:pt x="17023" y="33748"/>
                  <a:pt x="18105" y="35614"/>
                </a:cubicBezTo>
                <a:cubicBezTo>
                  <a:pt x="18073" y="35692"/>
                  <a:pt x="18105" y="35802"/>
                  <a:pt x="18199" y="35817"/>
                </a:cubicBezTo>
                <a:cubicBezTo>
                  <a:pt x="18431" y="35880"/>
                  <a:pt x="18663" y="35907"/>
                  <a:pt x="18892" y="35907"/>
                </a:cubicBezTo>
                <a:cubicBezTo>
                  <a:pt x="19065" y="35907"/>
                  <a:pt x="19237" y="35891"/>
                  <a:pt x="19406" y="35864"/>
                </a:cubicBezTo>
                <a:cubicBezTo>
                  <a:pt x="19501" y="35870"/>
                  <a:pt x="19598" y="35874"/>
                  <a:pt x="19696" y="35874"/>
                </a:cubicBezTo>
                <a:cubicBezTo>
                  <a:pt x="20371" y="35874"/>
                  <a:pt x="21086" y="35722"/>
                  <a:pt x="21537" y="35284"/>
                </a:cubicBezTo>
                <a:cubicBezTo>
                  <a:pt x="22368" y="34516"/>
                  <a:pt x="21428" y="33231"/>
                  <a:pt x="21083" y="32447"/>
                </a:cubicBezTo>
                <a:cubicBezTo>
                  <a:pt x="20127" y="30316"/>
                  <a:pt x="19171" y="28168"/>
                  <a:pt x="18214" y="26021"/>
                </a:cubicBezTo>
                <a:cubicBezTo>
                  <a:pt x="17964" y="25331"/>
                  <a:pt x="17697" y="24657"/>
                  <a:pt x="17462" y="23968"/>
                </a:cubicBezTo>
                <a:cubicBezTo>
                  <a:pt x="17290" y="23482"/>
                  <a:pt x="17149" y="22243"/>
                  <a:pt x="16490" y="22196"/>
                </a:cubicBezTo>
                <a:lnTo>
                  <a:pt x="16459" y="22196"/>
                </a:lnTo>
                <a:cubicBezTo>
                  <a:pt x="16402" y="22129"/>
                  <a:pt x="16322" y="22077"/>
                  <a:pt x="16222" y="22077"/>
                </a:cubicBezTo>
                <a:cubicBezTo>
                  <a:pt x="16184" y="22077"/>
                  <a:pt x="16142" y="22085"/>
                  <a:pt x="16098" y="22102"/>
                </a:cubicBezTo>
                <a:cubicBezTo>
                  <a:pt x="15926" y="22181"/>
                  <a:pt x="15754" y="22259"/>
                  <a:pt x="15581" y="22322"/>
                </a:cubicBezTo>
                <a:cubicBezTo>
                  <a:pt x="15189" y="21068"/>
                  <a:pt x="14672" y="19845"/>
                  <a:pt x="14061" y="18670"/>
                </a:cubicBezTo>
                <a:cubicBezTo>
                  <a:pt x="16036" y="17823"/>
                  <a:pt x="17431" y="16146"/>
                  <a:pt x="18450" y="14265"/>
                </a:cubicBezTo>
                <a:cubicBezTo>
                  <a:pt x="20801" y="9939"/>
                  <a:pt x="20378" y="4641"/>
                  <a:pt x="15832" y="2023"/>
                </a:cubicBezTo>
                <a:cubicBezTo>
                  <a:pt x="13844" y="883"/>
                  <a:pt x="11524" y="1"/>
                  <a:pt x="91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8"/>
          <p:cNvSpPr txBox="1"/>
          <p:nvPr>
            <p:ph type="title"/>
          </p:nvPr>
        </p:nvSpPr>
        <p:spPr>
          <a:xfrm>
            <a:off x="4572000" y="540000"/>
            <a:ext cx="3852000" cy="4887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This Is a Map</a:t>
            </a:r>
            <a:endParaRPr/>
          </a:p>
        </p:txBody>
      </p:sp>
      <p:grpSp>
        <p:nvGrpSpPr>
          <p:cNvPr id="1864" name="Google Shape;1864;p48"/>
          <p:cNvGrpSpPr/>
          <p:nvPr/>
        </p:nvGrpSpPr>
        <p:grpSpPr>
          <a:xfrm>
            <a:off x="1718541" y="1298881"/>
            <a:ext cx="5713409" cy="3043741"/>
            <a:chOff x="233350" y="949250"/>
            <a:chExt cx="7137300" cy="3802300"/>
          </a:xfrm>
        </p:grpSpPr>
        <p:sp>
          <p:nvSpPr>
            <p:cNvPr id="1865" name="Google Shape;1865;p4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6" name="Google Shape;1916;p48"/>
          <p:cNvSpPr/>
          <p:nvPr/>
        </p:nvSpPr>
        <p:spPr>
          <a:xfrm rot="605288">
            <a:off x="5717467" y="1749795"/>
            <a:ext cx="221086" cy="474623"/>
          </a:xfrm>
          <a:custGeom>
            <a:rect b="b" l="l" r="r" t="t"/>
            <a:pathLst>
              <a:path extrusionOk="0" h="18686" w="8183">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8"/>
          <p:cNvSpPr/>
          <p:nvPr/>
        </p:nvSpPr>
        <p:spPr>
          <a:xfrm rot="-354357">
            <a:off x="2344923" y="1793171"/>
            <a:ext cx="213132" cy="506037"/>
          </a:xfrm>
          <a:custGeom>
            <a:rect b="b" l="l" r="r" t="t"/>
            <a:pathLst>
              <a:path extrusionOk="0" h="18686" w="8183">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8"/>
          <p:cNvSpPr/>
          <p:nvPr/>
        </p:nvSpPr>
        <p:spPr>
          <a:xfrm>
            <a:off x="3372674" y="2836275"/>
            <a:ext cx="213126" cy="536802"/>
          </a:xfrm>
          <a:custGeom>
            <a:rect b="b" l="l" r="r" t="t"/>
            <a:pathLst>
              <a:path extrusionOk="0" h="18686" w="8183">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9" name="Google Shape;1919;p48"/>
          <p:cNvGrpSpPr/>
          <p:nvPr/>
        </p:nvGrpSpPr>
        <p:grpSpPr>
          <a:xfrm rot="-545394">
            <a:off x="931803" y="380184"/>
            <a:ext cx="887800" cy="739987"/>
            <a:chOff x="378575" y="1776375"/>
            <a:chExt cx="737425" cy="578050"/>
          </a:xfrm>
        </p:grpSpPr>
        <p:sp>
          <p:nvSpPr>
            <p:cNvPr id="1920" name="Google Shape;1920;p48"/>
            <p:cNvSpPr/>
            <p:nvPr/>
          </p:nvSpPr>
          <p:spPr>
            <a:xfrm>
              <a:off x="378575" y="1776375"/>
              <a:ext cx="737425" cy="60825"/>
            </a:xfrm>
            <a:custGeom>
              <a:rect b="b" l="l" r="r" t="t"/>
              <a:pathLst>
                <a:path extrusionOk="0" h="2433" w="29497">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8"/>
            <p:cNvSpPr/>
            <p:nvPr/>
          </p:nvSpPr>
          <p:spPr>
            <a:xfrm>
              <a:off x="1004275" y="1828625"/>
              <a:ext cx="74725" cy="327700"/>
            </a:xfrm>
            <a:custGeom>
              <a:rect b="b" l="l" r="r" t="t"/>
              <a:pathLst>
                <a:path extrusionOk="0" h="13108" w="2989">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8"/>
            <p:cNvSpPr/>
            <p:nvPr/>
          </p:nvSpPr>
          <p:spPr>
            <a:xfrm>
              <a:off x="1007300" y="1780650"/>
              <a:ext cx="62500" cy="49075"/>
            </a:xfrm>
            <a:custGeom>
              <a:rect b="b" l="l" r="r" t="t"/>
              <a:pathLst>
                <a:path extrusionOk="0" h="1963" w="250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8"/>
            <p:cNvSpPr/>
            <p:nvPr/>
          </p:nvSpPr>
          <p:spPr>
            <a:xfrm>
              <a:off x="785225" y="2133225"/>
              <a:ext cx="290025" cy="69200"/>
            </a:xfrm>
            <a:custGeom>
              <a:rect b="b" l="l" r="r" t="t"/>
              <a:pathLst>
                <a:path extrusionOk="0" h="2768" w="11601">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8"/>
            <p:cNvSpPr/>
            <p:nvPr/>
          </p:nvSpPr>
          <p:spPr>
            <a:xfrm>
              <a:off x="1013075" y="2131900"/>
              <a:ext cx="60050" cy="47175"/>
            </a:xfrm>
            <a:custGeom>
              <a:rect b="b" l="l" r="r" t="t"/>
              <a:pathLst>
                <a:path extrusionOk="0" h="1887" w="2402">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8"/>
            <p:cNvSpPr/>
            <p:nvPr/>
          </p:nvSpPr>
          <p:spPr>
            <a:xfrm>
              <a:off x="798250" y="2195875"/>
              <a:ext cx="62525" cy="151150"/>
            </a:xfrm>
            <a:custGeom>
              <a:rect b="b" l="l" r="r" t="t"/>
              <a:pathLst>
                <a:path extrusionOk="0" h="6046" w="2501">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8"/>
            <p:cNvSpPr/>
            <p:nvPr/>
          </p:nvSpPr>
          <p:spPr>
            <a:xfrm>
              <a:off x="805750" y="2179750"/>
              <a:ext cx="58250" cy="23100"/>
            </a:xfrm>
            <a:custGeom>
              <a:rect b="b" l="l" r="r" t="t"/>
              <a:pathLst>
                <a:path extrusionOk="0" h="924" w="233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8"/>
            <p:cNvSpPr/>
            <p:nvPr/>
          </p:nvSpPr>
          <p:spPr>
            <a:xfrm>
              <a:off x="799950" y="2316150"/>
              <a:ext cx="21675" cy="32475"/>
            </a:xfrm>
            <a:custGeom>
              <a:rect b="b" l="l" r="r" t="t"/>
              <a:pathLst>
                <a:path extrusionOk="0" h="1299" w="867">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8"/>
            <p:cNvSpPr/>
            <p:nvPr/>
          </p:nvSpPr>
          <p:spPr>
            <a:xfrm>
              <a:off x="475450" y="2160675"/>
              <a:ext cx="363125" cy="193750"/>
            </a:xfrm>
            <a:custGeom>
              <a:rect b="b" l="l" r="r" t="t"/>
              <a:pathLst>
                <a:path extrusionOk="0" h="7750" w="14525">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8"/>
            <p:cNvSpPr/>
            <p:nvPr/>
          </p:nvSpPr>
          <p:spPr>
            <a:xfrm>
              <a:off x="797650" y="2262025"/>
              <a:ext cx="43350" cy="86600"/>
            </a:xfrm>
            <a:custGeom>
              <a:rect b="b" l="l" r="r" t="t"/>
              <a:pathLst>
                <a:path extrusionOk="0" h="3464" w="1734">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8"/>
            <p:cNvSpPr/>
            <p:nvPr/>
          </p:nvSpPr>
          <p:spPr>
            <a:xfrm>
              <a:off x="394775" y="1828875"/>
              <a:ext cx="101325" cy="394500"/>
            </a:xfrm>
            <a:custGeom>
              <a:rect b="b" l="l" r="r" t="t"/>
              <a:pathLst>
                <a:path extrusionOk="0" h="15780" w="4053">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8"/>
            <p:cNvSpPr/>
            <p:nvPr/>
          </p:nvSpPr>
          <p:spPr>
            <a:xfrm>
              <a:off x="471175" y="2175750"/>
              <a:ext cx="46850" cy="44750"/>
            </a:xfrm>
            <a:custGeom>
              <a:rect b="b" l="l" r="r" t="t"/>
              <a:pathLst>
                <a:path extrusionOk="0" h="1790" w="1874">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 name="Google Shape;1932;p48"/>
          <p:cNvGrpSpPr/>
          <p:nvPr/>
        </p:nvGrpSpPr>
        <p:grpSpPr>
          <a:xfrm>
            <a:off x="4276965" y="4370590"/>
            <a:ext cx="1745583" cy="230173"/>
            <a:chOff x="1394800" y="3522000"/>
            <a:chExt cx="1048650" cy="138275"/>
          </a:xfrm>
        </p:grpSpPr>
        <p:sp>
          <p:nvSpPr>
            <p:cNvPr id="1933" name="Google Shape;1933;p48"/>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8"/>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8"/>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8"/>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8"/>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8"/>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8"/>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8"/>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8"/>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5" name="Shape 1945"/>
        <p:cNvGrpSpPr/>
        <p:nvPr/>
      </p:nvGrpSpPr>
      <p:grpSpPr>
        <a:xfrm>
          <a:off x="0" y="0"/>
          <a:ext cx="0" cy="0"/>
          <a:chOff x="0" y="0"/>
          <a:chExt cx="0" cy="0"/>
        </a:xfrm>
      </p:grpSpPr>
      <p:sp>
        <p:nvSpPr>
          <p:cNvPr id="1946" name="Google Shape;1946;p49"/>
          <p:cNvSpPr/>
          <p:nvPr/>
        </p:nvSpPr>
        <p:spPr>
          <a:xfrm>
            <a:off x="1541375" y="2888707"/>
            <a:ext cx="1124100" cy="2982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9"/>
          <p:cNvSpPr/>
          <p:nvPr/>
        </p:nvSpPr>
        <p:spPr>
          <a:xfrm>
            <a:off x="2777363" y="2970256"/>
            <a:ext cx="1124100" cy="298200"/>
          </a:xfrm>
          <a:prstGeom prst="roundRect">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9"/>
          <p:cNvSpPr/>
          <p:nvPr/>
        </p:nvSpPr>
        <p:spPr>
          <a:xfrm>
            <a:off x="4009913" y="2888707"/>
            <a:ext cx="1124100" cy="2982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9"/>
          <p:cNvSpPr/>
          <p:nvPr/>
        </p:nvSpPr>
        <p:spPr>
          <a:xfrm>
            <a:off x="5242488" y="2997439"/>
            <a:ext cx="1124100" cy="298200"/>
          </a:xfrm>
          <a:prstGeom prst="roundRect">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9"/>
          <p:cNvSpPr/>
          <p:nvPr/>
        </p:nvSpPr>
        <p:spPr>
          <a:xfrm>
            <a:off x="6475038" y="2888707"/>
            <a:ext cx="1124100" cy="2982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9"/>
          <p:cNvSpPr txBox="1"/>
          <p:nvPr>
            <p:ph type="title"/>
          </p:nvPr>
        </p:nvSpPr>
        <p:spPr>
          <a:xfrm>
            <a:off x="720000" y="540000"/>
            <a:ext cx="7704000" cy="574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 Timeline Always Works Well</a:t>
            </a:r>
            <a:endParaRPr/>
          </a:p>
        </p:txBody>
      </p:sp>
      <p:grpSp>
        <p:nvGrpSpPr>
          <p:cNvPr id="1952" name="Google Shape;1952;p49"/>
          <p:cNvGrpSpPr/>
          <p:nvPr/>
        </p:nvGrpSpPr>
        <p:grpSpPr>
          <a:xfrm flipH="1">
            <a:off x="704586" y="960694"/>
            <a:ext cx="5313136" cy="176025"/>
            <a:chOff x="4345425" y="2175475"/>
            <a:chExt cx="800750" cy="176025"/>
          </a:xfrm>
        </p:grpSpPr>
        <p:sp>
          <p:nvSpPr>
            <p:cNvPr id="1953" name="Google Shape;1953;p49"/>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9"/>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5" name="Google Shape;1955;p49"/>
          <p:cNvSpPr/>
          <p:nvPr/>
        </p:nvSpPr>
        <p:spPr>
          <a:xfrm>
            <a:off x="1492250" y="2924828"/>
            <a:ext cx="1229175" cy="298166"/>
          </a:xfrm>
          <a:custGeom>
            <a:rect b="b" l="l" r="r" t="t"/>
            <a:pathLst>
              <a:path extrusionOk="0" h="6026" w="49167">
                <a:moveTo>
                  <a:pt x="2055" y="502"/>
                </a:moveTo>
                <a:cubicBezTo>
                  <a:pt x="1873" y="685"/>
                  <a:pt x="1667" y="867"/>
                  <a:pt x="1485" y="1073"/>
                </a:cubicBezTo>
                <a:lnTo>
                  <a:pt x="1028" y="502"/>
                </a:lnTo>
                <a:close/>
                <a:moveTo>
                  <a:pt x="3265" y="502"/>
                </a:moveTo>
                <a:cubicBezTo>
                  <a:pt x="2854" y="913"/>
                  <a:pt x="2443" y="1347"/>
                  <a:pt x="2032" y="1758"/>
                </a:cubicBezTo>
                <a:lnTo>
                  <a:pt x="1576" y="1187"/>
                </a:lnTo>
                <a:cubicBezTo>
                  <a:pt x="1804" y="959"/>
                  <a:pt x="2055" y="731"/>
                  <a:pt x="2284" y="502"/>
                </a:cubicBezTo>
                <a:close/>
                <a:moveTo>
                  <a:pt x="4771" y="502"/>
                </a:moveTo>
                <a:cubicBezTo>
                  <a:pt x="4064" y="1187"/>
                  <a:pt x="3379" y="1895"/>
                  <a:pt x="2694" y="2579"/>
                </a:cubicBezTo>
                <a:lnTo>
                  <a:pt x="2238" y="2032"/>
                </a:lnTo>
                <a:cubicBezTo>
                  <a:pt x="2740" y="1529"/>
                  <a:pt x="3242" y="1004"/>
                  <a:pt x="3767" y="502"/>
                </a:cubicBezTo>
                <a:close/>
                <a:moveTo>
                  <a:pt x="6164" y="502"/>
                </a:moveTo>
                <a:cubicBezTo>
                  <a:pt x="4498" y="2169"/>
                  <a:pt x="2854" y="3835"/>
                  <a:pt x="1211" y="5547"/>
                </a:cubicBezTo>
                <a:lnTo>
                  <a:pt x="1028" y="5547"/>
                </a:lnTo>
                <a:lnTo>
                  <a:pt x="3037" y="3013"/>
                </a:lnTo>
                <a:lnTo>
                  <a:pt x="2854" y="2785"/>
                </a:lnTo>
                <a:cubicBezTo>
                  <a:pt x="3607" y="2032"/>
                  <a:pt x="4361" y="1256"/>
                  <a:pt x="5137" y="502"/>
                </a:cubicBezTo>
                <a:close/>
                <a:moveTo>
                  <a:pt x="7556" y="502"/>
                </a:moveTo>
                <a:cubicBezTo>
                  <a:pt x="5844" y="2169"/>
                  <a:pt x="4110" y="3858"/>
                  <a:pt x="2420" y="5547"/>
                </a:cubicBezTo>
                <a:lnTo>
                  <a:pt x="1599" y="5547"/>
                </a:lnTo>
                <a:cubicBezTo>
                  <a:pt x="3356" y="3880"/>
                  <a:pt x="5114" y="2191"/>
                  <a:pt x="6849" y="502"/>
                </a:cubicBezTo>
                <a:close/>
                <a:moveTo>
                  <a:pt x="8629" y="502"/>
                </a:moveTo>
                <a:cubicBezTo>
                  <a:pt x="7008" y="2169"/>
                  <a:pt x="5365" y="3835"/>
                  <a:pt x="3767" y="5547"/>
                </a:cubicBezTo>
                <a:lnTo>
                  <a:pt x="2649" y="5547"/>
                </a:lnTo>
                <a:cubicBezTo>
                  <a:pt x="4383" y="3858"/>
                  <a:pt x="6095" y="2191"/>
                  <a:pt x="7807" y="502"/>
                </a:cubicBezTo>
                <a:close/>
                <a:moveTo>
                  <a:pt x="9998" y="502"/>
                </a:moveTo>
                <a:cubicBezTo>
                  <a:pt x="8355" y="2169"/>
                  <a:pt x="6689" y="3835"/>
                  <a:pt x="5068" y="5547"/>
                </a:cubicBezTo>
                <a:lnTo>
                  <a:pt x="4155" y="5547"/>
                </a:lnTo>
                <a:cubicBezTo>
                  <a:pt x="5753" y="3858"/>
                  <a:pt x="7351" y="2169"/>
                  <a:pt x="8949" y="502"/>
                </a:cubicBezTo>
                <a:close/>
                <a:moveTo>
                  <a:pt x="12327" y="502"/>
                </a:moveTo>
                <a:cubicBezTo>
                  <a:pt x="10569" y="2191"/>
                  <a:pt x="8789" y="3858"/>
                  <a:pt x="7031" y="5547"/>
                </a:cubicBezTo>
                <a:lnTo>
                  <a:pt x="5456" y="5547"/>
                </a:lnTo>
                <a:cubicBezTo>
                  <a:pt x="7077" y="3835"/>
                  <a:pt x="8720" y="2169"/>
                  <a:pt x="10364" y="502"/>
                </a:cubicBezTo>
                <a:close/>
                <a:moveTo>
                  <a:pt x="14130" y="502"/>
                </a:moveTo>
                <a:cubicBezTo>
                  <a:pt x="12349" y="2191"/>
                  <a:pt x="10569" y="3858"/>
                  <a:pt x="8812" y="5547"/>
                </a:cubicBezTo>
                <a:lnTo>
                  <a:pt x="7396" y="5547"/>
                </a:lnTo>
                <a:cubicBezTo>
                  <a:pt x="9108" y="3858"/>
                  <a:pt x="10843" y="2191"/>
                  <a:pt x="12555" y="502"/>
                </a:cubicBezTo>
                <a:close/>
                <a:moveTo>
                  <a:pt x="15887" y="502"/>
                </a:moveTo>
                <a:cubicBezTo>
                  <a:pt x="14084" y="2169"/>
                  <a:pt x="12281" y="3812"/>
                  <a:pt x="10569" y="5547"/>
                </a:cubicBezTo>
                <a:lnTo>
                  <a:pt x="9108" y="5547"/>
                </a:lnTo>
                <a:cubicBezTo>
                  <a:pt x="10820" y="3858"/>
                  <a:pt x="12555" y="2169"/>
                  <a:pt x="14290" y="502"/>
                </a:cubicBezTo>
                <a:close/>
                <a:moveTo>
                  <a:pt x="17006" y="502"/>
                </a:moveTo>
                <a:cubicBezTo>
                  <a:pt x="15362" y="2169"/>
                  <a:pt x="13696" y="3858"/>
                  <a:pt x="12053" y="5547"/>
                </a:cubicBezTo>
                <a:lnTo>
                  <a:pt x="10911" y="5547"/>
                </a:lnTo>
                <a:cubicBezTo>
                  <a:pt x="12669" y="3835"/>
                  <a:pt x="14427" y="2169"/>
                  <a:pt x="16184" y="502"/>
                </a:cubicBezTo>
                <a:close/>
                <a:moveTo>
                  <a:pt x="18535" y="502"/>
                </a:moveTo>
                <a:cubicBezTo>
                  <a:pt x="16869" y="2169"/>
                  <a:pt x="15203" y="3858"/>
                  <a:pt x="13536" y="5547"/>
                </a:cubicBezTo>
                <a:lnTo>
                  <a:pt x="12167" y="5547"/>
                </a:lnTo>
                <a:cubicBezTo>
                  <a:pt x="13856" y="3858"/>
                  <a:pt x="15545" y="2169"/>
                  <a:pt x="17257" y="502"/>
                </a:cubicBezTo>
                <a:close/>
                <a:moveTo>
                  <a:pt x="19539" y="502"/>
                </a:moveTo>
                <a:cubicBezTo>
                  <a:pt x="17850" y="2146"/>
                  <a:pt x="16230" y="3835"/>
                  <a:pt x="14632" y="5547"/>
                </a:cubicBezTo>
                <a:lnTo>
                  <a:pt x="13787" y="5547"/>
                </a:lnTo>
                <a:cubicBezTo>
                  <a:pt x="15454" y="3858"/>
                  <a:pt x="17120" y="2169"/>
                  <a:pt x="18786" y="502"/>
                </a:cubicBezTo>
                <a:close/>
                <a:moveTo>
                  <a:pt x="21480" y="502"/>
                </a:moveTo>
                <a:cubicBezTo>
                  <a:pt x="21092" y="867"/>
                  <a:pt x="20704" y="1256"/>
                  <a:pt x="20338" y="1621"/>
                </a:cubicBezTo>
                <a:cubicBezTo>
                  <a:pt x="19014" y="2922"/>
                  <a:pt x="17691" y="4246"/>
                  <a:pt x="16344" y="5547"/>
                </a:cubicBezTo>
                <a:lnTo>
                  <a:pt x="14860" y="5547"/>
                </a:lnTo>
                <a:cubicBezTo>
                  <a:pt x="16207" y="4109"/>
                  <a:pt x="17554" y="2693"/>
                  <a:pt x="18946" y="1324"/>
                </a:cubicBezTo>
                <a:cubicBezTo>
                  <a:pt x="19220" y="1050"/>
                  <a:pt x="19517" y="776"/>
                  <a:pt x="19791" y="502"/>
                </a:cubicBezTo>
                <a:close/>
                <a:moveTo>
                  <a:pt x="23191" y="502"/>
                </a:moveTo>
                <a:cubicBezTo>
                  <a:pt x="22735" y="959"/>
                  <a:pt x="22301" y="1415"/>
                  <a:pt x="21845" y="1895"/>
                </a:cubicBezTo>
                <a:cubicBezTo>
                  <a:pt x="20681" y="3104"/>
                  <a:pt x="19494" y="4337"/>
                  <a:pt x="18284" y="5547"/>
                </a:cubicBezTo>
                <a:lnTo>
                  <a:pt x="16504" y="5547"/>
                </a:lnTo>
                <a:cubicBezTo>
                  <a:pt x="17645" y="4451"/>
                  <a:pt x="18763" y="3378"/>
                  <a:pt x="19859" y="2283"/>
                </a:cubicBezTo>
                <a:cubicBezTo>
                  <a:pt x="20452" y="1689"/>
                  <a:pt x="21046" y="1096"/>
                  <a:pt x="21639" y="502"/>
                </a:cubicBezTo>
                <a:close/>
                <a:moveTo>
                  <a:pt x="25428" y="502"/>
                </a:moveTo>
                <a:cubicBezTo>
                  <a:pt x="24310" y="1644"/>
                  <a:pt x="23169" y="2762"/>
                  <a:pt x="22027" y="3880"/>
                </a:cubicBezTo>
                <a:cubicBezTo>
                  <a:pt x="21457" y="4428"/>
                  <a:pt x="20909" y="4976"/>
                  <a:pt x="20338" y="5547"/>
                </a:cubicBezTo>
                <a:lnTo>
                  <a:pt x="18512" y="5547"/>
                </a:lnTo>
                <a:cubicBezTo>
                  <a:pt x="19654" y="4360"/>
                  <a:pt x="20818" y="3173"/>
                  <a:pt x="21959" y="1986"/>
                </a:cubicBezTo>
                <a:cubicBezTo>
                  <a:pt x="22438" y="1484"/>
                  <a:pt x="22918" y="1004"/>
                  <a:pt x="23420" y="502"/>
                </a:cubicBezTo>
                <a:close/>
                <a:moveTo>
                  <a:pt x="26912" y="502"/>
                </a:moveTo>
                <a:cubicBezTo>
                  <a:pt x="25520" y="1917"/>
                  <a:pt x="24127" y="3310"/>
                  <a:pt x="22689" y="4679"/>
                </a:cubicBezTo>
                <a:cubicBezTo>
                  <a:pt x="22393" y="4976"/>
                  <a:pt x="22096" y="5250"/>
                  <a:pt x="21776" y="5547"/>
                </a:cubicBezTo>
                <a:lnTo>
                  <a:pt x="20589" y="5547"/>
                </a:lnTo>
                <a:cubicBezTo>
                  <a:pt x="22324" y="3858"/>
                  <a:pt x="24036" y="2191"/>
                  <a:pt x="25771" y="502"/>
                </a:cubicBezTo>
                <a:close/>
                <a:moveTo>
                  <a:pt x="27916" y="502"/>
                </a:moveTo>
                <a:cubicBezTo>
                  <a:pt x="26570" y="1826"/>
                  <a:pt x="25246" y="3127"/>
                  <a:pt x="23899" y="4451"/>
                </a:cubicBezTo>
                <a:cubicBezTo>
                  <a:pt x="23534" y="4816"/>
                  <a:pt x="23146" y="5181"/>
                  <a:pt x="22781" y="5547"/>
                </a:cubicBezTo>
                <a:lnTo>
                  <a:pt x="22005" y="5547"/>
                </a:lnTo>
                <a:cubicBezTo>
                  <a:pt x="22073" y="5455"/>
                  <a:pt x="22164" y="5387"/>
                  <a:pt x="22233" y="5318"/>
                </a:cubicBezTo>
                <a:cubicBezTo>
                  <a:pt x="23899" y="3743"/>
                  <a:pt x="25543" y="2123"/>
                  <a:pt x="27186" y="502"/>
                </a:cubicBezTo>
                <a:close/>
                <a:moveTo>
                  <a:pt x="28966" y="502"/>
                </a:moveTo>
                <a:cubicBezTo>
                  <a:pt x="27323" y="2169"/>
                  <a:pt x="25657" y="3858"/>
                  <a:pt x="24036" y="5547"/>
                </a:cubicBezTo>
                <a:lnTo>
                  <a:pt x="22986" y="5547"/>
                </a:lnTo>
                <a:cubicBezTo>
                  <a:pt x="23123" y="5387"/>
                  <a:pt x="23283" y="5250"/>
                  <a:pt x="23420" y="5113"/>
                </a:cubicBezTo>
                <a:cubicBezTo>
                  <a:pt x="24995" y="3561"/>
                  <a:pt x="26570" y="2032"/>
                  <a:pt x="28145" y="502"/>
                </a:cubicBezTo>
                <a:close/>
                <a:moveTo>
                  <a:pt x="30427" y="502"/>
                </a:moveTo>
                <a:cubicBezTo>
                  <a:pt x="28898" y="2009"/>
                  <a:pt x="27369" y="3515"/>
                  <a:pt x="25862" y="5044"/>
                </a:cubicBezTo>
                <a:cubicBezTo>
                  <a:pt x="25702" y="5204"/>
                  <a:pt x="25543" y="5364"/>
                  <a:pt x="25383" y="5547"/>
                </a:cubicBezTo>
                <a:lnTo>
                  <a:pt x="24812" y="5547"/>
                </a:lnTo>
                <a:cubicBezTo>
                  <a:pt x="26456" y="3858"/>
                  <a:pt x="28099" y="2191"/>
                  <a:pt x="29742" y="502"/>
                </a:cubicBezTo>
                <a:close/>
                <a:moveTo>
                  <a:pt x="31934" y="502"/>
                </a:moveTo>
                <a:cubicBezTo>
                  <a:pt x="30267" y="2191"/>
                  <a:pt x="28578" y="3858"/>
                  <a:pt x="26912" y="5547"/>
                </a:cubicBezTo>
                <a:lnTo>
                  <a:pt x="25611" y="5547"/>
                </a:lnTo>
                <a:cubicBezTo>
                  <a:pt x="25748" y="5410"/>
                  <a:pt x="25862" y="5296"/>
                  <a:pt x="25976" y="5159"/>
                </a:cubicBezTo>
                <a:cubicBezTo>
                  <a:pt x="27528" y="3584"/>
                  <a:pt x="29126" y="2032"/>
                  <a:pt x="30747" y="502"/>
                </a:cubicBezTo>
                <a:close/>
                <a:moveTo>
                  <a:pt x="34056" y="502"/>
                </a:moveTo>
                <a:cubicBezTo>
                  <a:pt x="32299" y="2191"/>
                  <a:pt x="30518" y="3858"/>
                  <a:pt x="28761" y="5547"/>
                </a:cubicBezTo>
                <a:lnTo>
                  <a:pt x="27232" y="5547"/>
                </a:lnTo>
                <a:cubicBezTo>
                  <a:pt x="28943" y="3858"/>
                  <a:pt x="30678" y="2191"/>
                  <a:pt x="32390" y="502"/>
                </a:cubicBezTo>
                <a:close/>
                <a:moveTo>
                  <a:pt x="35517" y="502"/>
                </a:moveTo>
                <a:cubicBezTo>
                  <a:pt x="33805" y="2191"/>
                  <a:pt x="32071" y="3880"/>
                  <a:pt x="30336" y="5547"/>
                </a:cubicBezTo>
                <a:lnTo>
                  <a:pt x="28966" y="5547"/>
                </a:lnTo>
                <a:cubicBezTo>
                  <a:pt x="30724" y="3858"/>
                  <a:pt x="32504" y="2191"/>
                  <a:pt x="34285" y="502"/>
                </a:cubicBezTo>
                <a:close/>
                <a:moveTo>
                  <a:pt x="37686" y="502"/>
                </a:moveTo>
                <a:cubicBezTo>
                  <a:pt x="35996" y="2169"/>
                  <a:pt x="34307" y="3858"/>
                  <a:pt x="32618" y="5547"/>
                </a:cubicBezTo>
                <a:lnTo>
                  <a:pt x="30587" y="5547"/>
                </a:lnTo>
                <a:cubicBezTo>
                  <a:pt x="32322" y="3880"/>
                  <a:pt x="34056" y="2191"/>
                  <a:pt x="35768" y="502"/>
                </a:cubicBezTo>
                <a:close/>
                <a:moveTo>
                  <a:pt x="39032" y="502"/>
                </a:moveTo>
                <a:cubicBezTo>
                  <a:pt x="38987" y="571"/>
                  <a:pt x="38918" y="616"/>
                  <a:pt x="38872" y="685"/>
                </a:cubicBezTo>
                <a:cubicBezTo>
                  <a:pt x="37252" y="2305"/>
                  <a:pt x="35631" y="3926"/>
                  <a:pt x="34011" y="5547"/>
                </a:cubicBezTo>
                <a:lnTo>
                  <a:pt x="32847" y="5547"/>
                </a:lnTo>
                <a:cubicBezTo>
                  <a:pt x="34559" y="3858"/>
                  <a:pt x="36270" y="2169"/>
                  <a:pt x="37982" y="502"/>
                </a:cubicBezTo>
                <a:close/>
                <a:moveTo>
                  <a:pt x="40470" y="502"/>
                </a:moveTo>
                <a:cubicBezTo>
                  <a:pt x="39763" y="1278"/>
                  <a:pt x="39032" y="2032"/>
                  <a:pt x="38302" y="2785"/>
                </a:cubicBezTo>
                <a:cubicBezTo>
                  <a:pt x="37389" y="3698"/>
                  <a:pt x="36476" y="4611"/>
                  <a:pt x="35563" y="5547"/>
                </a:cubicBezTo>
                <a:lnTo>
                  <a:pt x="34285" y="5547"/>
                </a:lnTo>
                <a:cubicBezTo>
                  <a:pt x="35860" y="3972"/>
                  <a:pt x="37434" y="2397"/>
                  <a:pt x="39009" y="822"/>
                </a:cubicBezTo>
                <a:cubicBezTo>
                  <a:pt x="39124" y="708"/>
                  <a:pt x="39215" y="616"/>
                  <a:pt x="39306" y="502"/>
                </a:cubicBezTo>
                <a:close/>
                <a:moveTo>
                  <a:pt x="41566" y="502"/>
                </a:moveTo>
                <a:cubicBezTo>
                  <a:pt x="39831" y="2191"/>
                  <a:pt x="38096" y="3858"/>
                  <a:pt x="36362" y="5547"/>
                </a:cubicBezTo>
                <a:lnTo>
                  <a:pt x="35700" y="5547"/>
                </a:lnTo>
                <a:cubicBezTo>
                  <a:pt x="37320" y="3858"/>
                  <a:pt x="38964" y="2169"/>
                  <a:pt x="40607" y="502"/>
                </a:cubicBezTo>
                <a:close/>
                <a:moveTo>
                  <a:pt x="43643" y="502"/>
                </a:moveTo>
                <a:cubicBezTo>
                  <a:pt x="41931" y="2191"/>
                  <a:pt x="40242" y="3858"/>
                  <a:pt x="38553" y="5547"/>
                </a:cubicBezTo>
                <a:lnTo>
                  <a:pt x="36955" y="5547"/>
                </a:lnTo>
                <a:cubicBezTo>
                  <a:pt x="38644" y="3858"/>
                  <a:pt x="40310" y="2191"/>
                  <a:pt x="41977" y="502"/>
                </a:cubicBezTo>
                <a:close/>
                <a:moveTo>
                  <a:pt x="44944" y="502"/>
                </a:moveTo>
                <a:cubicBezTo>
                  <a:pt x="43323" y="2214"/>
                  <a:pt x="41634" y="3880"/>
                  <a:pt x="39945" y="5547"/>
                </a:cubicBezTo>
                <a:lnTo>
                  <a:pt x="38781" y="5547"/>
                </a:lnTo>
                <a:cubicBezTo>
                  <a:pt x="40516" y="3880"/>
                  <a:pt x="42205" y="2191"/>
                  <a:pt x="43917" y="502"/>
                </a:cubicBezTo>
                <a:close/>
                <a:moveTo>
                  <a:pt x="45834" y="502"/>
                </a:moveTo>
                <a:cubicBezTo>
                  <a:pt x="44739" y="1735"/>
                  <a:pt x="43643" y="2990"/>
                  <a:pt x="42525" y="4200"/>
                </a:cubicBezTo>
                <a:cubicBezTo>
                  <a:pt x="42114" y="4656"/>
                  <a:pt x="41680" y="5090"/>
                  <a:pt x="41246" y="5547"/>
                </a:cubicBezTo>
                <a:lnTo>
                  <a:pt x="40402" y="5547"/>
                </a:lnTo>
                <a:cubicBezTo>
                  <a:pt x="42091" y="3903"/>
                  <a:pt x="43734" y="2214"/>
                  <a:pt x="45332" y="502"/>
                </a:cubicBezTo>
                <a:close/>
                <a:moveTo>
                  <a:pt x="46610" y="502"/>
                </a:moveTo>
                <a:lnTo>
                  <a:pt x="46793" y="731"/>
                </a:lnTo>
                <a:cubicBezTo>
                  <a:pt x="45629" y="2077"/>
                  <a:pt x="44510" y="3447"/>
                  <a:pt x="43301" y="4702"/>
                </a:cubicBezTo>
                <a:cubicBezTo>
                  <a:pt x="43027" y="4976"/>
                  <a:pt x="42753" y="5273"/>
                  <a:pt x="42479" y="5547"/>
                </a:cubicBezTo>
                <a:lnTo>
                  <a:pt x="41406" y="5547"/>
                </a:lnTo>
                <a:cubicBezTo>
                  <a:pt x="42981" y="3880"/>
                  <a:pt x="44533" y="2191"/>
                  <a:pt x="46108" y="502"/>
                </a:cubicBezTo>
                <a:close/>
                <a:moveTo>
                  <a:pt x="46930" y="913"/>
                </a:moveTo>
                <a:lnTo>
                  <a:pt x="47386" y="1484"/>
                </a:lnTo>
                <a:cubicBezTo>
                  <a:pt x="46062" y="2808"/>
                  <a:pt x="44784" y="4177"/>
                  <a:pt x="43483" y="5547"/>
                </a:cubicBezTo>
                <a:lnTo>
                  <a:pt x="42707" y="5547"/>
                </a:lnTo>
                <a:cubicBezTo>
                  <a:pt x="42935" y="5296"/>
                  <a:pt x="43186" y="5067"/>
                  <a:pt x="43415" y="4839"/>
                </a:cubicBezTo>
                <a:cubicBezTo>
                  <a:pt x="44647" y="3584"/>
                  <a:pt x="45789" y="2237"/>
                  <a:pt x="46930" y="913"/>
                </a:cubicBezTo>
                <a:close/>
                <a:moveTo>
                  <a:pt x="47523" y="1644"/>
                </a:moveTo>
                <a:lnTo>
                  <a:pt x="48162" y="2488"/>
                </a:lnTo>
                <a:cubicBezTo>
                  <a:pt x="47295" y="3515"/>
                  <a:pt x="46382" y="4542"/>
                  <a:pt x="45469" y="5547"/>
                </a:cubicBezTo>
                <a:lnTo>
                  <a:pt x="43803" y="5547"/>
                </a:lnTo>
                <a:cubicBezTo>
                  <a:pt x="45035" y="4246"/>
                  <a:pt x="46268" y="2945"/>
                  <a:pt x="47523" y="1644"/>
                </a:cubicBezTo>
                <a:close/>
                <a:moveTo>
                  <a:pt x="48277" y="2625"/>
                </a:moveTo>
                <a:lnTo>
                  <a:pt x="48550" y="2967"/>
                </a:lnTo>
                <a:lnTo>
                  <a:pt x="46610" y="5547"/>
                </a:lnTo>
                <a:lnTo>
                  <a:pt x="45743" y="5547"/>
                </a:lnTo>
                <a:cubicBezTo>
                  <a:pt x="46610" y="4588"/>
                  <a:pt x="47455" y="3607"/>
                  <a:pt x="48277" y="2625"/>
                </a:cubicBezTo>
                <a:close/>
                <a:moveTo>
                  <a:pt x="1" y="0"/>
                </a:moveTo>
                <a:lnTo>
                  <a:pt x="2398" y="3013"/>
                </a:lnTo>
                <a:lnTo>
                  <a:pt x="1" y="6026"/>
                </a:lnTo>
                <a:lnTo>
                  <a:pt x="46861" y="6026"/>
                </a:lnTo>
                <a:lnTo>
                  <a:pt x="49167" y="2967"/>
                </a:lnTo>
                <a:lnTo>
                  <a:pt x="468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9"/>
          <p:cNvSpPr/>
          <p:nvPr/>
        </p:nvSpPr>
        <p:spPr>
          <a:xfrm>
            <a:off x="3957400" y="2924828"/>
            <a:ext cx="1229175" cy="298166"/>
          </a:xfrm>
          <a:custGeom>
            <a:rect b="b" l="l" r="r" t="t"/>
            <a:pathLst>
              <a:path extrusionOk="0" h="6026" w="49167">
                <a:moveTo>
                  <a:pt x="2055" y="502"/>
                </a:moveTo>
                <a:cubicBezTo>
                  <a:pt x="1849" y="685"/>
                  <a:pt x="1667" y="867"/>
                  <a:pt x="1461" y="1073"/>
                </a:cubicBezTo>
                <a:lnTo>
                  <a:pt x="1027" y="502"/>
                </a:lnTo>
                <a:close/>
                <a:moveTo>
                  <a:pt x="3264" y="502"/>
                </a:moveTo>
                <a:cubicBezTo>
                  <a:pt x="2853" y="913"/>
                  <a:pt x="2443" y="1347"/>
                  <a:pt x="2032" y="1758"/>
                </a:cubicBezTo>
                <a:lnTo>
                  <a:pt x="1575" y="1187"/>
                </a:lnTo>
                <a:cubicBezTo>
                  <a:pt x="1804" y="959"/>
                  <a:pt x="2055" y="731"/>
                  <a:pt x="2283" y="502"/>
                </a:cubicBezTo>
                <a:close/>
                <a:moveTo>
                  <a:pt x="4771" y="502"/>
                </a:moveTo>
                <a:cubicBezTo>
                  <a:pt x="4063" y="1187"/>
                  <a:pt x="3378" y="1895"/>
                  <a:pt x="2694" y="2579"/>
                </a:cubicBezTo>
                <a:lnTo>
                  <a:pt x="2237" y="2032"/>
                </a:lnTo>
                <a:cubicBezTo>
                  <a:pt x="2739" y="1529"/>
                  <a:pt x="3242" y="1004"/>
                  <a:pt x="3744" y="502"/>
                </a:cubicBezTo>
                <a:close/>
                <a:moveTo>
                  <a:pt x="6163" y="502"/>
                </a:moveTo>
                <a:cubicBezTo>
                  <a:pt x="4497" y="2169"/>
                  <a:pt x="2853" y="3835"/>
                  <a:pt x="1210" y="5547"/>
                </a:cubicBezTo>
                <a:lnTo>
                  <a:pt x="1027" y="5547"/>
                </a:lnTo>
                <a:lnTo>
                  <a:pt x="3036" y="3013"/>
                </a:lnTo>
                <a:lnTo>
                  <a:pt x="2853" y="2785"/>
                </a:lnTo>
                <a:cubicBezTo>
                  <a:pt x="3607" y="2032"/>
                  <a:pt x="4360" y="1256"/>
                  <a:pt x="5136" y="502"/>
                </a:cubicBezTo>
                <a:close/>
                <a:moveTo>
                  <a:pt x="7555" y="502"/>
                </a:moveTo>
                <a:cubicBezTo>
                  <a:pt x="5844" y="2169"/>
                  <a:pt x="4109" y="3858"/>
                  <a:pt x="2397" y="5547"/>
                </a:cubicBezTo>
                <a:lnTo>
                  <a:pt x="1598" y="5547"/>
                </a:lnTo>
                <a:cubicBezTo>
                  <a:pt x="3356" y="3880"/>
                  <a:pt x="5090" y="2191"/>
                  <a:pt x="6848" y="502"/>
                </a:cubicBezTo>
                <a:close/>
                <a:moveTo>
                  <a:pt x="8628" y="502"/>
                </a:moveTo>
                <a:cubicBezTo>
                  <a:pt x="6985" y="2169"/>
                  <a:pt x="5364" y="3835"/>
                  <a:pt x="3766" y="5547"/>
                </a:cubicBezTo>
                <a:lnTo>
                  <a:pt x="2648" y="5547"/>
                </a:lnTo>
                <a:cubicBezTo>
                  <a:pt x="4383" y="3858"/>
                  <a:pt x="6095" y="2191"/>
                  <a:pt x="7807" y="502"/>
                </a:cubicBezTo>
                <a:close/>
                <a:moveTo>
                  <a:pt x="9998" y="502"/>
                </a:moveTo>
                <a:cubicBezTo>
                  <a:pt x="8332" y="2169"/>
                  <a:pt x="6688" y="3835"/>
                  <a:pt x="5068" y="5547"/>
                </a:cubicBezTo>
                <a:lnTo>
                  <a:pt x="4155" y="5547"/>
                </a:lnTo>
                <a:cubicBezTo>
                  <a:pt x="5752" y="3858"/>
                  <a:pt x="7350" y="2169"/>
                  <a:pt x="8948" y="502"/>
                </a:cubicBezTo>
                <a:close/>
                <a:moveTo>
                  <a:pt x="12326" y="502"/>
                </a:moveTo>
                <a:cubicBezTo>
                  <a:pt x="10568" y="2191"/>
                  <a:pt x="8788" y="3858"/>
                  <a:pt x="7031" y="5547"/>
                </a:cubicBezTo>
                <a:lnTo>
                  <a:pt x="5456" y="5547"/>
                </a:lnTo>
                <a:cubicBezTo>
                  <a:pt x="7076" y="3835"/>
                  <a:pt x="8720" y="2169"/>
                  <a:pt x="10363" y="502"/>
                </a:cubicBezTo>
                <a:close/>
                <a:moveTo>
                  <a:pt x="14106" y="502"/>
                </a:moveTo>
                <a:cubicBezTo>
                  <a:pt x="12349" y="2191"/>
                  <a:pt x="10568" y="3858"/>
                  <a:pt x="8811" y="5547"/>
                </a:cubicBezTo>
                <a:lnTo>
                  <a:pt x="7396" y="5547"/>
                </a:lnTo>
                <a:cubicBezTo>
                  <a:pt x="9108" y="3858"/>
                  <a:pt x="10842" y="2191"/>
                  <a:pt x="12554" y="502"/>
                </a:cubicBezTo>
                <a:close/>
                <a:moveTo>
                  <a:pt x="15864" y="502"/>
                </a:moveTo>
                <a:cubicBezTo>
                  <a:pt x="14084" y="2169"/>
                  <a:pt x="12280" y="3812"/>
                  <a:pt x="10568" y="5547"/>
                </a:cubicBezTo>
                <a:lnTo>
                  <a:pt x="9085" y="5547"/>
                </a:lnTo>
                <a:cubicBezTo>
                  <a:pt x="10820" y="3858"/>
                  <a:pt x="12554" y="2169"/>
                  <a:pt x="14289" y="502"/>
                </a:cubicBezTo>
                <a:close/>
                <a:moveTo>
                  <a:pt x="17005" y="502"/>
                </a:moveTo>
                <a:cubicBezTo>
                  <a:pt x="15339" y="2169"/>
                  <a:pt x="13695" y="3858"/>
                  <a:pt x="12052" y="5547"/>
                </a:cubicBezTo>
                <a:lnTo>
                  <a:pt x="10911" y="5547"/>
                </a:lnTo>
                <a:cubicBezTo>
                  <a:pt x="12646" y="3835"/>
                  <a:pt x="14403" y="2169"/>
                  <a:pt x="16161" y="502"/>
                </a:cubicBezTo>
                <a:close/>
                <a:moveTo>
                  <a:pt x="18534" y="502"/>
                </a:moveTo>
                <a:cubicBezTo>
                  <a:pt x="16868" y="2169"/>
                  <a:pt x="15202" y="3858"/>
                  <a:pt x="13536" y="5547"/>
                </a:cubicBezTo>
                <a:lnTo>
                  <a:pt x="12166" y="5547"/>
                </a:lnTo>
                <a:cubicBezTo>
                  <a:pt x="13832" y="3858"/>
                  <a:pt x="15544" y="2169"/>
                  <a:pt x="17233" y="502"/>
                </a:cubicBezTo>
                <a:close/>
                <a:moveTo>
                  <a:pt x="19539" y="502"/>
                </a:moveTo>
                <a:cubicBezTo>
                  <a:pt x="17850" y="2146"/>
                  <a:pt x="16229" y="3835"/>
                  <a:pt x="14631" y="5547"/>
                </a:cubicBezTo>
                <a:lnTo>
                  <a:pt x="13787" y="5547"/>
                </a:lnTo>
                <a:cubicBezTo>
                  <a:pt x="15453" y="3858"/>
                  <a:pt x="17096" y="2169"/>
                  <a:pt x="18786" y="502"/>
                </a:cubicBezTo>
                <a:close/>
                <a:moveTo>
                  <a:pt x="21479" y="502"/>
                </a:moveTo>
                <a:cubicBezTo>
                  <a:pt x="21091" y="867"/>
                  <a:pt x="20703" y="1256"/>
                  <a:pt x="20315" y="1621"/>
                </a:cubicBezTo>
                <a:cubicBezTo>
                  <a:pt x="19014" y="2922"/>
                  <a:pt x="17667" y="4246"/>
                  <a:pt x="16343" y="5547"/>
                </a:cubicBezTo>
                <a:lnTo>
                  <a:pt x="14860" y="5547"/>
                </a:lnTo>
                <a:cubicBezTo>
                  <a:pt x="16206" y="4109"/>
                  <a:pt x="17553" y="2693"/>
                  <a:pt x="18945" y="1324"/>
                </a:cubicBezTo>
                <a:cubicBezTo>
                  <a:pt x="19219" y="1050"/>
                  <a:pt x="19516" y="776"/>
                  <a:pt x="19790" y="502"/>
                </a:cubicBezTo>
                <a:close/>
                <a:moveTo>
                  <a:pt x="23191" y="502"/>
                </a:moveTo>
                <a:cubicBezTo>
                  <a:pt x="22734" y="959"/>
                  <a:pt x="22278" y="1415"/>
                  <a:pt x="21844" y="1895"/>
                </a:cubicBezTo>
                <a:cubicBezTo>
                  <a:pt x="20657" y="3104"/>
                  <a:pt x="19470" y="4337"/>
                  <a:pt x="18283" y="5547"/>
                </a:cubicBezTo>
                <a:lnTo>
                  <a:pt x="16503" y="5547"/>
                </a:lnTo>
                <a:cubicBezTo>
                  <a:pt x="17621" y="4451"/>
                  <a:pt x="18763" y="3378"/>
                  <a:pt x="19858" y="2283"/>
                </a:cubicBezTo>
                <a:cubicBezTo>
                  <a:pt x="20452" y="1689"/>
                  <a:pt x="21045" y="1096"/>
                  <a:pt x="21639" y="502"/>
                </a:cubicBezTo>
                <a:close/>
                <a:moveTo>
                  <a:pt x="25428" y="502"/>
                </a:moveTo>
                <a:cubicBezTo>
                  <a:pt x="24309" y="1644"/>
                  <a:pt x="23168" y="2762"/>
                  <a:pt x="22027" y="3880"/>
                </a:cubicBezTo>
                <a:cubicBezTo>
                  <a:pt x="21456" y="4428"/>
                  <a:pt x="20885" y="4976"/>
                  <a:pt x="20338" y="5547"/>
                </a:cubicBezTo>
                <a:lnTo>
                  <a:pt x="18512" y="5547"/>
                </a:lnTo>
                <a:cubicBezTo>
                  <a:pt x="19653" y="4360"/>
                  <a:pt x="20817" y="3173"/>
                  <a:pt x="21935" y="1986"/>
                </a:cubicBezTo>
                <a:cubicBezTo>
                  <a:pt x="22415" y="1484"/>
                  <a:pt x="22917" y="1004"/>
                  <a:pt x="23419" y="502"/>
                </a:cubicBezTo>
                <a:close/>
                <a:moveTo>
                  <a:pt x="26889" y="502"/>
                </a:moveTo>
                <a:cubicBezTo>
                  <a:pt x="25519" y="1917"/>
                  <a:pt x="24127" y="3310"/>
                  <a:pt x="22689" y="4679"/>
                </a:cubicBezTo>
                <a:cubicBezTo>
                  <a:pt x="22392" y="4976"/>
                  <a:pt x="22072" y="5250"/>
                  <a:pt x="21776" y="5547"/>
                </a:cubicBezTo>
                <a:lnTo>
                  <a:pt x="20589" y="5547"/>
                </a:lnTo>
                <a:cubicBezTo>
                  <a:pt x="22323" y="3858"/>
                  <a:pt x="24035" y="2191"/>
                  <a:pt x="25770" y="502"/>
                </a:cubicBezTo>
                <a:close/>
                <a:moveTo>
                  <a:pt x="27916" y="502"/>
                </a:moveTo>
                <a:cubicBezTo>
                  <a:pt x="26569" y="1826"/>
                  <a:pt x="25245" y="3127"/>
                  <a:pt x="23898" y="4451"/>
                </a:cubicBezTo>
                <a:cubicBezTo>
                  <a:pt x="23533" y="4816"/>
                  <a:pt x="23145" y="5181"/>
                  <a:pt x="22780" y="5547"/>
                </a:cubicBezTo>
                <a:lnTo>
                  <a:pt x="22004" y="5547"/>
                </a:lnTo>
                <a:cubicBezTo>
                  <a:pt x="22072" y="5455"/>
                  <a:pt x="22141" y="5387"/>
                  <a:pt x="22232" y="5318"/>
                </a:cubicBezTo>
                <a:cubicBezTo>
                  <a:pt x="23898" y="3743"/>
                  <a:pt x="25542" y="2123"/>
                  <a:pt x="27162" y="502"/>
                </a:cubicBezTo>
                <a:close/>
                <a:moveTo>
                  <a:pt x="28966" y="502"/>
                </a:moveTo>
                <a:cubicBezTo>
                  <a:pt x="27299" y="2169"/>
                  <a:pt x="25656" y="3858"/>
                  <a:pt x="24013" y="5547"/>
                </a:cubicBezTo>
                <a:lnTo>
                  <a:pt x="22985" y="5547"/>
                </a:lnTo>
                <a:cubicBezTo>
                  <a:pt x="23122" y="5387"/>
                  <a:pt x="23282" y="5250"/>
                  <a:pt x="23419" y="5113"/>
                </a:cubicBezTo>
                <a:cubicBezTo>
                  <a:pt x="24994" y="3561"/>
                  <a:pt x="26569" y="2032"/>
                  <a:pt x="28144" y="502"/>
                </a:cubicBezTo>
                <a:close/>
                <a:moveTo>
                  <a:pt x="30426" y="502"/>
                </a:moveTo>
                <a:cubicBezTo>
                  <a:pt x="28897" y="2009"/>
                  <a:pt x="27345" y="3515"/>
                  <a:pt x="25861" y="5044"/>
                </a:cubicBezTo>
                <a:cubicBezTo>
                  <a:pt x="25702" y="5204"/>
                  <a:pt x="25542" y="5364"/>
                  <a:pt x="25382" y="5547"/>
                </a:cubicBezTo>
                <a:lnTo>
                  <a:pt x="24789" y="5547"/>
                </a:lnTo>
                <a:cubicBezTo>
                  <a:pt x="26455" y="3858"/>
                  <a:pt x="28098" y="2191"/>
                  <a:pt x="29719" y="502"/>
                </a:cubicBezTo>
                <a:close/>
                <a:moveTo>
                  <a:pt x="31933" y="502"/>
                </a:moveTo>
                <a:cubicBezTo>
                  <a:pt x="30244" y="2191"/>
                  <a:pt x="28578" y="3858"/>
                  <a:pt x="26911" y="5547"/>
                </a:cubicBezTo>
                <a:lnTo>
                  <a:pt x="25610" y="5547"/>
                </a:lnTo>
                <a:cubicBezTo>
                  <a:pt x="25724" y="5410"/>
                  <a:pt x="25861" y="5296"/>
                  <a:pt x="25976" y="5159"/>
                </a:cubicBezTo>
                <a:cubicBezTo>
                  <a:pt x="27528" y="3584"/>
                  <a:pt x="29125" y="2032"/>
                  <a:pt x="30723" y="502"/>
                </a:cubicBezTo>
                <a:close/>
                <a:moveTo>
                  <a:pt x="34056" y="502"/>
                </a:moveTo>
                <a:cubicBezTo>
                  <a:pt x="32298" y="2191"/>
                  <a:pt x="30518" y="3858"/>
                  <a:pt x="28760" y="5547"/>
                </a:cubicBezTo>
                <a:lnTo>
                  <a:pt x="27231" y="5547"/>
                </a:lnTo>
                <a:cubicBezTo>
                  <a:pt x="28943" y="3858"/>
                  <a:pt x="30678" y="2191"/>
                  <a:pt x="32389" y="502"/>
                </a:cubicBezTo>
                <a:close/>
                <a:moveTo>
                  <a:pt x="35516" y="502"/>
                </a:moveTo>
                <a:cubicBezTo>
                  <a:pt x="33805" y="2191"/>
                  <a:pt x="32070" y="3880"/>
                  <a:pt x="30335" y="5547"/>
                </a:cubicBezTo>
                <a:lnTo>
                  <a:pt x="28966" y="5547"/>
                </a:lnTo>
                <a:cubicBezTo>
                  <a:pt x="30723" y="3858"/>
                  <a:pt x="32504" y="2191"/>
                  <a:pt x="34284" y="502"/>
                </a:cubicBezTo>
                <a:close/>
                <a:moveTo>
                  <a:pt x="37685" y="502"/>
                </a:moveTo>
                <a:cubicBezTo>
                  <a:pt x="35996" y="2169"/>
                  <a:pt x="34307" y="3858"/>
                  <a:pt x="32618" y="5547"/>
                </a:cubicBezTo>
                <a:lnTo>
                  <a:pt x="30563" y="5547"/>
                </a:lnTo>
                <a:cubicBezTo>
                  <a:pt x="32321" y="3880"/>
                  <a:pt x="34033" y="2191"/>
                  <a:pt x="35768" y="502"/>
                </a:cubicBezTo>
                <a:close/>
                <a:moveTo>
                  <a:pt x="39032" y="502"/>
                </a:moveTo>
                <a:cubicBezTo>
                  <a:pt x="38986" y="571"/>
                  <a:pt x="38917" y="616"/>
                  <a:pt x="38872" y="685"/>
                </a:cubicBezTo>
                <a:cubicBezTo>
                  <a:pt x="37251" y="2305"/>
                  <a:pt x="35631" y="3926"/>
                  <a:pt x="33987" y="5547"/>
                </a:cubicBezTo>
                <a:lnTo>
                  <a:pt x="32846" y="5547"/>
                </a:lnTo>
                <a:cubicBezTo>
                  <a:pt x="34558" y="3858"/>
                  <a:pt x="36270" y="2169"/>
                  <a:pt x="37959" y="502"/>
                </a:cubicBezTo>
                <a:close/>
                <a:moveTo>
                  <a:pt x="40470" y="502"/>
                </a:moveTo>
                <a:cubicBezTo>
                  <a:pt x="39762" y="1278"/>
                  <a:pt x="39032" y="2032"/>
                  <a:pt x="38301" y="2785"/>
                </a:cubicBezTo>
                <a:cubicBezTo>
                  <a:pt x="37388" y="3698"/>
                  <a:pt x="36475" y="4611"/>
                  <a:pt x="35562" y="5547"/>
                </a:cubicBezTo>
                <a:lnTo>
                  <a:pt x="34284" y="5547"/>
                </a:lnTo>
                <a:cubicBezTo>
                  <a:pt x="35859" y="3972"/>
                  <a:pt x="37434" y="2397"/>
                  <a:pt x="39009" y="822"/>
                </a:cubicBezTo>
                <a:cubicBezTo>
                  <a:pt x="39100" y="708"/>
                  <a:pt x="39214" y="616"/>
                  <a:pt x="39305" y="502"/>
                </a:cubicBezTo>
                <a:close/>
                <a:moveTo>
                  <a:pt x="41565" y="502"/>
                </a:moveTo>
                <a:cubicBezTo>
                  <a:pt x="39830" y="2191"/>
                  <a:pt x="38096" y="3858"/>
                  <a:pt x="36361" y="5547"/>
                </a:cubicBezTo>
                <a:lnTo>
                  <a:pt x="35699" y="5547"/>
                </a:lnTo>
                <a:cubicBezTo>
                  <a:pt x="37320" y="3858"/>
                  <a:pt x="38963" y="2169"/>
                  <a:pt x="40607" y="502"/>
                </a:cubicBezTo>
                <a:close/>
                <a:moveTo>
                  <a:pt x="43619" y="502"/>
                </a:moveTo>
                <a:cubicBezTo>
                  <a:pt x="41930" y="2191"/>
                  <a:pt x="40241" y="3858"/>
                  <a:pt x="38529" y="5547"/>
                </a:cubicBezTo>
                <a:lnTo>
                  <a:pt x="36954" y="5547"/>
                </a:lnTo>
                <a:cubicBezTo>
                  <a:pt x="38644" y="3858"/>
                  <a:pt x="40310" y="2191"/>
                  <a:pt x="41976" y="502"/>
                </a:cubicBezTo>
                <a:close/>
                <a:moveTo>
                  <a:pt x="44943" y="502"/>
                </a:moveTo>
                <a:cubicBezTo>
                  <a:pt x="43323" y="2214"/>
                  <a:pt x="41634" y="3880"/>
                  <a:pt x="39945" y="5547"/>
                </a:cubicBezTo>
                <a:lnTo>
                  <a:pt x="38781" y="5547"/>
                </a:lnTo>
                <a:cubicBezTo>
                  <a:pt x="40492" y="3880"/>
                  <a:pt x="42204" y="2191"/>
                  <a:pt x="43916" y="502"/>
                </a:cubicBezTo>
                <a:close/>
                <a:moveTo>
                  <a:pt x="45834" y="502"/>
                </a:moveTo>
                <a:cubicBezTo>
                  <a:pt x="44738" y="1735"/>
                  <a:pt x="43642" y="2990"/>
                  <a:pt x="42524" y="4200"/>
                </a:cubicBezTo>
                <a:cubicBezTo>
                  <a:pt x="42113" y="4656"/>
                  <a:pt x="41679" y="5090"/>
                  <a:pt x="41246" y="5547"/>
                </a:cubicBezTo>
                <a:lnTo>
                  <a:pt x="40401" y="5547"/>
                </a:lnTo>
                <a:cubicBezTo>
                  <a:pt x="42067" y="3903"/>
                  <a:pt x="43734" y="2214"/>
                  <a:pt x="45331" y="502"/>
                </a:cubicBezTo>
                <a:close/>
                <a:moveTo>
                  <a:pt x="46610" y="502"/>
                </a:moveTo>
                <a:lnTo>
                  <a:pt x="46792" y="731"/>
                </a:lnTo>
                <a:cubicBezTo>
                  <a:pt x="45628" y="2077"/>
                  <a:pt x="44487" y="3447"/>
                  <a:pt x="43277" y="4702"/>
                </a:cubicBezTo>
                <a:cubicBezTo>
                  <a:pt x="43026" y="4976"/>
                  <a:pt x="42752" y="5273"/>
                  <a:pt x="42478" y="5547"/>
                </a:cubicBezTo>
                <a:lnTo>
                  <a:pt x="41405" y="5547"/>
                </a:lnTo>
                <a:cubicBezTo>
                  <a:pt x="42980" y="3880"/>
                  <a:pt x="44532" y="2191"/>
                  <a:pt x="46107" y="502"/>
                </a:cubicBezTo>
                <a:close/>
                <a:moveTo>
                  <a:pt x="46929" y="913"/>
                </a:moveTo>
                <a:lnTo>
                  <a:pt x="47386" y="1484"/>
                </a:lnTo>
                <a:cubicBezTo>
                  <a:pt x="46062" y="2808"/>
                  <a:pt x="44784" y="4177"/>
                  <a:pt x="43483" y="5547"/>
                </a:cubicBezTo>
                <a:lnTo>
                  <a:pt x="42706" y="5547"/>
                </a:lnTo>
                <a:cubicBezTo>
                  <a:pt x="42935" y="5296"/>
                  <a:pt x="43186" y="5067"/>
                  <a:pt x="43414" y="4839"/>
                </a:cubicBezTo>
                <a:cubicBezTo>
                  <a:pt x="44647" y="3584"/>
                  <a:pt x="45788" y="2237"/>
                  <a:pt x="46929" y="913"/>
                </a:cubicBezTo>
                <a:close/>
                <a:moveTo>
                  <a:pt x="47523" y="1644"/>
                </a:moveTo>
                <a:lnTo>
                  <a:pt x="48162" y="2488"/>
                </a:lnTo>
                <a:cubicBezTo>
                  <a:pt x="47294" y="3515"/>
                  <a:pt x="46381" y="4542"/>
                  <a:pt x="45468" y="5547"/>
                </a:cubicBezTo>
                <a:lnTo>
                  <a:pt x="43802" y="5547"/>
                </a:lnTo>
                <a:cubicBezTo>
                  <a:pt x="45035" y="4246"/>
                  <a:pt x="46267" y="2945"/>
                  <a:pt x="47523" y="1644"/>
                </a:cubicBezTo>
                <a:close/>
                <a:moveTo>
                  <a:pt x="48276" y="2625"/>
                </a:moveTo>
                <a:lnTo>
                  <a:pt x="48550" y="2967"/>
                </a:lnTo>
                <a:lnTo>
                  <a:pt x="46610" y="5547"/>
                </a:lnTo>
                <a:lnTo>
                  <a:pt x="45742" y="5547"/>
                </a:lnTo>
                <a:cubicBezTo>
                  <a:pt x="46610" y="4588"/>
                  <a:pt x="47454" y="3607"/>
                  <a:pt x="48276" y="2625"/>
                </a:cubicBezTo>
                <a:close/>
                <a:moveTo>
                  <a:pt x="0" y="0"/>
                </a:moveTo>
                <a:lnTo>
                  <a:pt x="2397" y="3013"/>
                </a:lnTo>
                <a:lnTo>
                  <a:pt x="0" y="6026"/>
                </a:lnTo>
                <a:lnTo>
                  <a:pt x="46861" y="6026"/>
                </a:lnTo>
                <a:lnTo>
                  <a:pt x="49166" y="2967"/>
                </a:lnTo>
                <a:lnTo>
                  <a:pt x="468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9"/>
          <p:cNvSpPr/>
          <p:nvPr/>
        </p:nvSpPr>
        <p:spPr>
          <a:xfrm>
            <a:off x="2724825" y="2924828"/>
            <a:ext cx="1229175" cy="298166"/>
          </a:xfrm>
          <a:custGeom>
            <a:rect b="b" l="l" r="r" t="t"/>
            <a:pathLst>
              <a:path extrusionOk="0" h="6026" w="49167">
                <a:moveTo>
                  <a:pt x="2055" y="502"/>
                </a:moveTo>
                <a:cubicBezTo>
                  <a:pt x="1872" y="685"/>
                  <a:pt x="1667" y="867"/>
                  <a:pt x="1461" y="1073"/>
                </a:cubicBezTo>
                <a:lnTo>
                  <a:pt x="1028" y="502"/>
                </a:lnTo>
                <a:close/>
                <a:moveTo>
                  <a:pt x="3265" y="502"/>
                </a:moveTo>
                <a:cubicBezTo>
                  <a:pt x="2854" y="913"/>
                  <a:pt x="2443" y="1347"/>
                  <a:pt x="2032" y="1758"/>
                </a:cubicBezTo>
                <a:lnTo>
                  <a:pt x="1576" y="1187"/>
                </a:lnTo>
                <a:cubicBezTo>
                  <a:pt x="1804" y="959"/>
                  <a:pt x="2055" y="731"/>
                  <a:pt x="2283" y="502"/>
                </a:cubicBezTo>
                <a:close/>
                <a:moveTo>
                  <a:pt x="4771" y="502"/>
                </a:moveTo>
                <a:cubicBezTo>
                  <a:pt x="4064" y="1187"/>
                  <a:pt x="3379" y="1895"/>
                  <a:pt x="2694" y="2579"/>
                </a:cubicBezTo>
                <a:lnTo>
                  <a:pt x="2238" y="2032"/>
                </a:lnTo>
                <a:cubicBezTo>
                  <a:pt x="2740" y="1529"/>
                  <a:pt x="3242" y="1004"/>
                  <a:pt x="3744" y="502"/>
                </a:cubicBezTo>
                <a:close/>
                <a:moveTo>
                  <a:pt x="6163" y="502"/>
                </a:moveTo>
                <a:cubicBezTo>
                  <a:pt x="4497" y="2169"/>
                  <a:pt x="2854" y="3835"/>
                  <a:pt x="1210" y="5547"/>
                </a:cubicBezTo>
                <a:lnTo>
                  <a:pt x="1028" y="5547"/>
                </a:lnTo>
                <a:lnTo>
                  <a:pt x="3036" y="3013"/>
                </a:lnTo>
                <a:lnTo>
                  <a:pt x="2854" y="2785"/>
                </a:lnTo>
                <a:cubicBezTo>
                  <a:pt x="3607" y="2032"/>
                  <a:pt x="4360" y="1256"/>
                  <a:pt x="5136" y="502"/>
                </a:cubicBezTo>
                <a:close/>
                <a:moveTo>
                  <a:pt x="7556" y="502"/>
                </a:moveTo>
                <a:cubicBezTo>
                  <a:pt x="5844" y="2169"/>
                  <a:pt x="4109" y="3858"/>
                  <a:pt x="2420" y="5547"/>
                </a:cubicBezTo>
                <a:lnTo>
                  <a:pt x="1598" y="5547"/>
                </a:lnTo>
                <a:cubicBezTo>
                  <a:pt x="3356" y="3880"/>
                  <a:pt x="5114" y="2191"/>
                  <a:pt x="6848" y="502"/>
                </a:cubicBezTo>
                <a:close/>
                <a:moveTo>
                  <a:pt x="8629" y="502"/>
                </a:moveTo>
                <a:cubicBezTo>
                  <a:pt x="6985" y="2169"/>
                  <a:pt x="5365" y="3835"/>
                  <a:pt x="3767" y="5547"/>
                </a:cubicBezTo>
                <a:lnTo>
                  <a:pt x="2648" y="5547"/>
                </a:lnTo>
                <a:cubicBezTo>
                  <a:pt x="4383" y="3858"/>
                  <a:pt x="6095" y="2191"/>
                  <a:pt x="7807" y="502"/>
                </a:cubicBezTo>
                <a:close/>
                <a:moveTo>
                  <a:pt x="9998" y="502"/>
                </a:moveTo>
                <a:cubicBezTo>
                  <a:pt x="8332" y="2169"/>
                  <a:pt x="6688" y="3835"/>
                  <a:pt x="5068" y="5547"/>
                </a:cubicBezTo>
                <a:lnTo>
                  <a:pt x="4155" y="5547"/>
                </a:lnTo>
                <a:cubicBezTo>
                  <a:pt x="5753" y="3858"/>
                  <a:pt x="7350" y="2169"/>
                  <a:pt x="8948" y="502"/>
                </a:cubicBezTo>
                <a:close/>
                <a:moveTo>
                  <a:pt x="12326" y="502"/>
                </a:moveTo>
                <a:cubicBezTo>
                  <a:pt x="10569" y="2191"/>
                  <a:pt x="8788" y="3858"/>
                  <a:pt x="7031" y="5547"/>
                </a:cubicBezTo>
                <a:lnTo>
                  <a:pt x="5456" y="5547"/>
                </a:lnTo>
                <a:cubicBezTo>
                  <a:pt x="7076" y="3835"/>
                  <a:pt x="8720" y="2169"/>
                  <a:pt x="10363" y="502"/>
                </a:cubicBezTo>
                <a:close/>
                <a:moveTo>
                  <a:pt x="14130" y="502"/>
                </a:moveTo>
                <a:cubicBezTo>
                  <a:pt x="12349" y="2191"/>
                  <a:pt x="10569" y="3858"/>
                  <a:pt x="8811" y="5547"/>
                </a:cubicBezTo>
                <a:lnTo>
                  <a:pt x="7396" y="5547"/>
                </a:lnTo>
                <a:cubicBezTo>
                  <a:pt x="9108" y="3858"/>
                  <a:pt x="10843" y="2191"/>
                  <a:pt x="12555" y="502"/>
                </a:cubicBezTo>
                <a:close/>
                <a:moveTo>
                  <a:pt x="15887" y="502"/>
                </a:moveTo>
                <a:cubicBezTo>
                  <a:pt x="14084" y="2169"/>
                  <a:pt x="12281" y="3812"/>
                  <a:pt x="10569" y="5547"/>
                </a:cubicBezTo>
                <a:lnTo>
                  <a:pt x="9085" y="5547"/>
                </a:lnTo>
                <a:cubicBezTo>
                  <a:pt x="10820" y="3858"/>
                  <a:pt x="12555" y="2169"/>
                  <a:pt x="14289" y="502"/>
                </a:cubicBezTo>
                <a:close/>
                <a:moveTo>
                  <a:pt x="17006" y="502"/>
                </a:moveTo>
                <a:cubicBezTo>
                  <a:pt x="15339" y="2169"/>
                  <a:pt x="13696" y="3858"/>
                  <a:pt x="12052" y="5547"/>
                </a:cubicBezTo>
                <a:lnTo>
                  <a:pt x="10911" y="5547"/>
                </a:lnTo>
                <a:cubicBezTo>
                  <a:pt x="12646" y="3835"/>
                  <a:pt x="14426" y="2169"/>
                  <a:pt x="16161" y="502"/>
                </a:cubicBezTo>
                <a:close/>
                <a:moveTo>
                  <a:pt x="18535" y="502"/>
                </a:moveTo>
                <a:cubicBezTo>
                  <a:pt x="16869" y="2169"/>
                  <a:pt x="15202" y="3858"/>
                  <a:pt x="13536" y="5547"/>
                </a:cubicBezTo>
                <a:lnTo>
                  <a:pt x="12167" y="5547"/>
                </a:lnTo>
                <a:cubicBezTo>
                  <a:pt x="13833" y="3858"/>
                  <a:pt x="15545" y="2169"/>
                  <a:pt x="17234" y="502"/>
                </a:cubicBezTo>
                <a:close/>
                <a:moveTo>
                  <a:pt x="19539" y="502"/>
                </a:moveTo>
                <a:cubicBezTo>
                  <a:pt x="17850" y="2146"/>
                  <a:pt x="16229" y="3835"/>
                  <a:pt x="14632" y="5547"/>
                </a:cubicBezTo>
                <a:lnTo>
                  <a:pt x="13787" y="5547"/>
                </a:lnTo>
                <a:cubicBezTo>
                  <a:pt x="15453" y="3858"/>
                  <a:pt x="17097" y="2169"/>
                  <a:pt x="18786" y="502"/>
                </a:cubicBezTo>
                <a:close/>
                <a:moveTo>
                  <a:pt x="21479" y="502"/>
                </a:moveTo>
                <a:cubicBezTo>
                  <a:pt x="21091" y="867"/>
                  <a:pt x="20703" y="1256"/>
                  <a:pt x="20338" y="1621"/>
                </a:cubicBezTo>
                <a:cubicBezTo>
                  <a:pt x="19014" y="2922"/>
                  <a:pt x="17690" y="4246"/>
                  <a:pt x="16344" y="5547"/>
                </a:cubicBezTo>
                <a:lnTo>
                  <a:pt x="14860" y="5547"/>
                </a:lnTo>
                <a:cubicBezTo>
                  <a:pt x="16207" y="4109"/>
                  <a:pt x="17553" y="2693"/>
                  <a:pt x="18946" y="1324"/>
                </a:cubicBezTo>
                <a:cubicBezTo>
                  <a:pt x="19220" y="1050"/>
                  <a:pt x="19516" y="776"/>
                  <a:pt x="19790" y="502"/>
                </a:cubicBezTo>
                <a:close/>
                <a:moveTo>
                  <a:pt x="23191" y="502"/>
                </a:moveTo>
                <a:cubicBezTo>
                  <a:pt x="22735" y="959"/>
                  <a:pt x="22278" y="1415"/>
                  <a:pt x="21844" y="1895"/>
                </a:cubicBezTo>
                <a:cubicBezTo>
                  <a:pt x="20658" y="3104"/>
                  <a:pt x="19471" y="4337"/>
                  <a:pt x="18284" y="5547"/>
                </a:cubicBezTo>
                <a:lnTo>
                  <a:pt x="16503" y="5547"/>
                </a:lnTo>
                <a:cubicBezTo>
                  <a:pt x="17622" y="4451"/>
                  <a:pt x="18763" y="3378"/>
                  <a:pt x="19859" y="2283"/>
                </a:cubicBezTo>
                <a:cubicBezTo>
                  <a:pt x="20452" y="1689"/>
                  <a:pt x="21046" y="1096"/>
                  <a:pt x="21639" y="502"/>
                </a:cubicBezTo>
                <a:close/>
                <a:moveTo>
                  <a:pt x="25428" y="502"/>
                </a:moveTo>
                <a:cubicBezTo>
                  <a:pt x="24310" y="1644"/>
                  <a:pt x="23168" y="2762"/>
                  <a:pt x="22027" y="3880"/>
                </a:cubicBezTo>
                <a:cubicBezTo>
                  <a:pt x="21456" y="4428"/>
                  <a:pt x="20886" y="4976"/>
                  <a:pt x="20338" y="5547"/>
                </a:cubicBezTo>
                <a:lnTo>
                  <a:pt x="18512" y="5547"/>
                </a:lnTo>
                <a:cubicBezTo>
                  <a:pt x="19653" y="4360"/>
                  <a:pt x="20817" y="3173"/>
                  <a:pt x="21936" y="1986"/>
                </a:cubicBezTo>
                <a:cubicBezTo>
                  <a:pt x="22415" y="1484"/>
                  <a:pt x="22917" y="1004"/>
                  <a:pt x="23419" y="502"/>
                </a:cubicBezTo>
                <a:close/>
                <a:moveTo>
                  <a:pt x="26889" y="502"/>
                </a:moveTo>
                <a:cubicBezTo>
                  <a:pt x="25519" y="1917"/>
                  <a:pt x="24127" y="3310"/>
                  <a:pt x="22689" y="4679"/>
                </a:cubicBezTo>
                <a:cubicBezTo>
                  <a:pt x="22392" y="4976"/>
                  <a:pt x="22073" y="5250"/>
                  <a:pt x="21776" y="5547"/>
                </a:cubicBezTo>
                <a:lnTo>
                  <a:pt x="20589" y="5547"/>
                </a:lnTo>
                <a:cubicBezTo>
                  <a:pt x="22324" y="3858"/>
                  <a:pt x="24036" y="2191"/>
                  <a:pt x="25770" y="502"/>
                </a:cubicBezTo>
                <a:close/>
                <a:moveTo>
                  <a:pt x="27916" y="502"/>
                </a:moveTo>
                <a:cubicBezTo>
                  <a:pt x="26569" y="1826"/>
                  <a:pt x="25245" y="3127"/>
                  <a:pt x="23899" y="4451"/>
                </a:cubicBezTo>
                <a:cubicBezTo>
                  <a:pt x="23534" y="4816"/>
                  <a:pt x="23146" y="5181"/>
                  <a:pt x="22780" y="5547"/>
                </a:cubicBezTo>
                <a:lnTo>
                  <a:pt x="22004" y="5547"/>
                </a:lnTo>
                <a:cubicBezTo>
                  <a:pt x="22073" y="5455"/>
                  <a:pt x="22164" y="5387"/>
                  <a:pt x="22232" y="5318"/>
                </a:cubicBezTo>
                <a:cubicBezTo>
                  <a:pt x="23899" y="3743"/>
                  <a:pt x="25542" y="2123"/>
                  <a:pt x="27186" y="502"/>
                </a:cubicBezTo>
                <a:close/>
                <a:moveTo>
                  <a:pt x="28966" y="502"/>
                </a:moveTo>
                <a:cubicBezTo>
                  <a:pt x="27300" y="2169"/>
                  <a:pt x="25656" y="3858"/>
                  <a:pt x="24013" y="5547"/>
                </a:cubicBezTo>
                <a:lnTo>
                  <a:pt x="22986" y="5547"/>
                </a:lnTo>
                <a:cubicBezTo>
                  <a:pt x="23123" y="5387"/>
                  <a:pt x="23282" y="5250"/>
                  <a:pt x="23419" y="5113"/>
                </a:cubicBezTo>
                <a:cubicBezTo>
                  <a:pt x="24994" y="3561"/>
                  <a:pt x="26569" y="2032"/>
                  <a:pt x="28144" y="502"/>
                </a:cubicBezTo>
                <a:close/>
                <a:moveTo>
                  <a:pt x="30427" y="502"/>
                </a:moveTo>
                <a:cubicBezTo>
                  <a:pt x="28897" y="2009"/>
                  <a:pt x="27368" y="3515"/>
                  <a:pt x="25862" y="5044"/>
                </a:cubicBezTo>
                <a:cubicBezTo>
                  <a:pt x="25702" y="5204"/>
                  <a:pt x="25542" y="5364"/>
                  <a:pt x="25382" y="5547"/>
                </a:cubicBezTo>
                <a:lnTo>
                  <a:pt x="24789" y="5547"/>
                </a:lnTo>
                <a:cubicBezTo>
                  <a:pt x="26455" y="3858"/>
                  <a:pt x="28099" y="2191"/>
                  <a:pt x="29719" y="502"/>
                </a:cubicBezTo>
                <a:close/>
                <a:moveTo>
                  <a:pt x="31933" y="502"/>
                </a:moveTo>
                <a:cubicBezTo>
                  <a:pt x="30244" y="2191"/>
                  <a:pt x="28578" y="3858"/>
                  <a:pt x="26912" y="5547"/>
                </a:cubicBezTo>
                <a:lnTo>
                  <a:pt x="25611" y="5547"/>
                </a:lnTo>
                <a:cubicBezTo>
                  <a:pt x="25748" y="5410"/>
                  <a:pt x="25862" y="5296"/>
                  <a:pt x="25976" y="5159"/>
                </a:cubicBezTo>
                <a:cubicBezTo>
                  <a:pt x="27528" y="3584"/>
                  <a:pt x="29126" y="2032"/>
                  <a:pt x="30724" y="502"/>
                </a:cubicBezTo>
                <a:close/>
                <a:moveTo>
                  <a:pt x="34056" y="502"/>
                </a:moveTo>
                <a:cubicBezTo>
                  <a:pt x="32298" y="2191"/>
                  <a:pt x="30518" y="3858"/>
                  <a:pt x="28761" y="5547"/>
                </a:cubicBezTo>
                <a:lnTo>
                  <a:pt x="27231" y="5547"/>
                </a:lnTo>
                <a:cubicBezTo>
                  <a:pt x="28943" y="3858"/>
                  <a:pt x="30678" y="2191"/>
                  <a:pt x="32390" y="502"/>
                </a:cubicBezTo>
                <a:close/>
                <a:moveTo>
                  <a:pt x="35517" y="502"/>
                </a:moveTo>
                <a:cubicBezTo>
                  <a:pt x="33805" y="2191"/>
                  <a:pt x="32070" y="3880"/>
                  <a:pt x="30335" y="5547"/>
                </a:cubicBezTo>
                <a:lnTo>
                  <a:pt x="28966" y="5547"/>
                </a:lnTo>
                <a:cubicBezTo>
                  <a:pt x="30724" y="3858"/>
                  <a:pt x="32504" y="2191"/>
                  <a:pt x="34284" y="502"/>
                </a:cubicBezTo>
                <a:close/>
                <a:moveTo>
                  <a:pt x="37685" y="502"/>
                </a:moveTo>
                <a:cubicBezTo>
                  <a:pt x="35996" y="2169"/>
                  <a:pt x="34307" y="3858"/>
                  <a:pt x="32618" y="5547"/>
                </a:cubicBezTo>
                <a:lnTo>
                  <a:pt x="30564" y="5547"/>
                </a:lnTo>
                <a:cubicBezTo>
                  <a:pt x="32321" y="3880"/>
                  <a:pt x="34033" y="2191"/>
                  <a:pt x="35768" y="502"/>
                </a:cubicBezTo>
                <a:close/>
                <a:moveTo>
                  <a:pt x="39032" y="502"/>
                </a:moveTo>
                <a:cubicBezTo>
                  <a:pt x="38986" y="571"/>
                  <a:pt x="38918" y="616"/>
                  <a:pt x="38872" y="685"/>
                </a:cubicBezTo>
                <a:cubicBezTo>
                  <a:pt x="37252" y="2305"/>
                  <a:pt x="35631" y="3926"/>
                  <a:pt x="34010" y="5547"/>
                </a:cubicBezTo>
                <a:lnTo>
                  <a:pt x="32846" y="5547"/>
                </a:lnTo>
                <a:cubicBezTo>
                  <a:pt x="34558" y="3858"/>
                  <a:pt x="36270" y="2169"/>
                  <a:pt x="37959" y="502"/>
                </a:cubicBezTo>
                <a:close/>
                <a:moveTo>
                  <a:pt x="40470" y="502"/>
                </a:moveTo>
                <a:cubicBezTo>
                  <a:pt x="39762" y="1278"/>
                  <a:pt x="39032" y="2032"/>
                  <a:pt x="38302" y="2785"/>
                </a:cubicBezTo>
                <a:cubicBezTo>
                  <a:pt x="37388" y="3698"/>
                  <a:pt x="36475" y="4611"/>
                  <a:pt x="35562" y="5547"/>
                </a:cubicBezTo>
                <a:lnTo>
                  <a:pt x="34284" y="5547"/>
                </a:lnTo>
                <a:cubicBezTo>
                  <a:pt x="35859" y="3972"/>
                  <a:pt x="37434" y="2397"/>
                  <a:pt x="39009" y="822"/>
                </a:cubicBezTo>
                <a:cubicBezTo>
                  <a:pt x="39123" y="708"/>
                  <a:pt x="39215" y="616"/>
                  <a:pt x="39306" y="502"/>
                </a:cubicBezTo>
                <a:close/>
                <a:moveTo>
                  <a:pt x="41566" y="502"/>
                </a:moveTo>
                <a:cubicBezTo>
                  <a:pt x="39831" y="2191"/>
                  <a:pt x="38096" y="3858"/>
                  <a:pt x="36361" y="5547"/>
                </a:cubicBezTo>
                <a:lnTo>
                  <a:pt x="35699" y="5547"/>
                </a:lnTo>
                <a:cubicBezTo>
                  <a:pt x="37320" y="3858"/>
                  <a:pt x="38963" y="2169"/>
                  <a:pt x="40607" y="502"/>
                </a:cubicBezTo>
                <a:close/>
                <a:moveTo>
                  <a:pt x="43620" y="502"/>
                </a:moveTo>
                <a:cubicBezTo>
                  <a:pt x="41931" y="2191"/>
                  <a:pt x="40242" y="3858"/>
                  <a:pt x="38530" y="5547"/>
                </a:cubicBezTo>
                <a:lnTo>
                  <a:pt x="36955" y="5547"/>
                </a:lnTo>
                <a:cubicBezTo>
                  <a:pt x="38644" y="3858"/>
                  <a:pt x="40310" y="2191"/>
                  <a:pt x="41976" y="502"/>
                </a:cubicBezTo>
                <a:close/>
                <a:moveTo>
                  <a:pt x="44944" y="502"/>
                </a:moveTo>
                <a:cubicBezTo>
                  <a:pt x="43323" y="2214"/>
                  <a:pt x="41634" y="3880"/>
                  <a:pt x="39945" y="5547"/>
                </a:cubicBezTo>
                <a:lnTo>
                  <a:pt x="38781" y="5547"/>
                </a:lnTo>
                <a:cubicBezTo>
                  <a:pt x="40493" y="3880"/>
                  <a:pt x="42205" y="2191"/>
                  <a:pt x="43917" y="502"/>
                </a:cubicBezTo>
                <a:close/>
                <a:moveTo>
                  <a:pt x="45834" y="502"/>
                </a:moveTo>
                <a:cubicBezTo>
                  <a:pt x="44738" y="1735"/>
                  <a:pt x="43643" y="2990"/>
                  <a:pt x="42524" y="4200"/>
                </a:cubicBezTo>
                <a:cubicBezTo>
                  <a:pt x="42113" y="4656"/>
                  <a:pt x="41680" y="5090"/>
                  <a:pt x="41246" y="5547"/>
                </a:cubicBezTo>
                <a:lnTo>
                  <a:pt x="40401" y="5547"/>
                </a:lnTo>
                <a:cubicBezTo>
                  <a:pt x="42091" y="3903"/>
                  <a:pt x="43734" y="2214"/>
                  <a:pt x="45332" y="502"/>
                </a:cubicBezTo>
                <a:close/>
                <a:moveTo>
                  <a:pt x="46610" y="502"/>
                </a:moveTo>
                <a:lnTo>
                  <a:pt x="46793" y="731"/>
                </a:lnTo>
                <a:cubicBezTo>
                  <a:pt x="45628" y="2077"/>
                  <a:pt x="44510" y="3447"/>
                  <a:pt x="43300" y="4702"/>
                </a:cubicBezTo>
                <a:cubicBezTo>
                  <a:pt x="43026" y="4976"/>
                  <a:pt x="42752" y="5273"/>
                  <a:pt x="42479" y="5547"/>
                </a:cubicBezTo>
                <a:lnTo>
                  <a:pt x="41406" y="5547"/>
                </a:lnTo>
                <a:cubicBezTo>
                  <a:pt x="42981" y="3880"/>
                  <a:pt x="44533" y="2191"/>
                  <a:pt x="46108" y="502"/>
                </a:cubicBezTo>
                <a:close/>
                <a:moveTo>
                  <a:pt x="46929" y="913"/>
                </a:moveTo>
                <a:lnTo>
                  <a:pt x="47386" y="1484"/>
                </a:lnTo>
                <a:cubicBezTo>
                  <a:pt x="46062" y="2808"/>
                  <a:pt x="44784" y="4177"/>
                  <a:pt x="43483" y="5547"/>
                </a:cubicBezTo>
                <a:lnTo>
                  <a:pt x="42707" y="5547"/>
                </a:lnTo>
                <a:cubicBezTo>
                  <a:pt x="42935" y="5296"/>
                  <a:pt x="43186" y="5067"/>
                  <a:pt x="43414" y="4839"/>
                </a:cubicBezTo>
                <a:cubicBezTo>
                  <a:pt x="44647" y="3584"/>
                  <a:pt x="45788" y="2237"/>
                  <a:pt x="46929" y="913"/>
                </a:cubicBezTo>
                <a:close/>
                <a:moveTo>
                  <a:pt x="47523" y="1644"/>
                </a:moveTo>
                <a:lnTo>
                  <a:pt x="48162" y="2488"/>
                </a:lnTo>
                <a:cubicBezTo>
                  <a:pt x="47295" y="3515"/>
                  <a:pt x="46382" y="4542"/>
                  <a:pt x="45469" y="5547"/>
                </a:cubicBezTo>
                <a:lnTo>
                  <a:pt x="43802" y="5547"/>
                </a:lnTo>
                <a:cubicBezTo>
                  <a:pt x="45035" y="4246"/>
                  <a:pt x="46268" y="2945"/>
                  <a:pt x="47523" y="1644"/>
                </a:cubicBezTo>
                <a:close/>
                <a:moveTo>
                  <a:pt x="48276" y="2625"/>
                </a:moveTo>
                <a:lnTo>
                  <a:pt x="48550" y="2967"/>
                </a:lnTo>
                <a:lnTo>
                  <a:pt x="46610" y="5547"/>
                </a:lnTo>
                <a:lnTo>
                  <a:pt x="45743" y="5547"/>
                </a:lnTo>
                <a:cubicBezTo>
                  <a:pt x="46610" y="4588"/>
                  <a:pt x="47454" y="3607"/>
                  <a:pt x="48276" y="2625"/>
                </a:cubicBezTo>
                <a:close/>
                <a:moveTo>
                  <a:pt x="1" y="0"/>
                </a:moveTo>
                <a:lnTo>
                  <a:pt x="2397" y="3013"/>
                </a:lnTo>
                <a:lnTo>
                  <a:pt x="1" y="6026"/>
                </a:lnTo>
                <a:lnTo>
                  <a:pt x="46861" y="6026"/>
                </a:lnTo>
                <a:lnTo>
                  <a:pt x="49166" y="2967"/>
                </a:lnTo>
                <a:lnTo>
                  <a:pt x="468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9"/>
          <p:cNvSpPr/>
          <p:nvPr/>
        </p:nvSpPr>
        <p:spPr>
          <a:xfrm>
            <a:off x="5189950" y="2924828"/>
            <a:ext cx="1229175" cy="298166"/>
          </a:xfrm>
          <a:custGeom>
            <a:rect b="b" l="l" r="r" t="t"/>
            <a:pathLst>
              <a:path extrusionOk="0" h="6026" w="49167">
                <a:moveTo>
                  <a:pt x="2055" y="502"/>
                </a:moveTo>
                <a:cubicBezTo>
                  <a:pt x="1850" y="685"/>
                  <a:pt x="1667" y="867"/>
                  <a:pt x="1462" y="1073"/>
                </a:cubicBezTo>
                <a:lnTo>
                  <a:pt x="1028" y="502"/>
                </a:lnTo>
                <a:close/>
                <a:moveTo>
                  <a:pt x="3265" y="502"/>
                </a:moveTo>
                <a:cubicBezTo>
                  <a:pt x="2831" y="913"/>
                  <a:pt x="2420" y="1347"/>
                  <a:pt x="2032" y="1758"/>
                </a:cubicBezTo>
                <a:lnTo>
                  <a:pt x="1576" y="1187"/>
                </a:lnTo>
                <a:cubicBezTo>
                  <a:pt x="1804" y="959"/>
                  <a:pt x="2055" y="731"/>
                  <a:pt x="2284" y="502"/>
                </a:cubicBezTo>
                <a:close/>
                <a:moveTo>
                  <a:pt x="4771" y="502"/>
                </a:moveTo>
                <a:cubicBezTo>
                  <a:pt x="4064" y="1187"/>
                  <a:pt x="3379" y="1895"/>
                  <a:pt x="2672" y="2579"/>
                </a:cubicBezTo>
                <a:lnTo>
                  <a:pt x="2238" y="2032"/>
                </a:lnTo>
                <a:cubicBezTo>
                  <a:pt x="2740" y="1529"/>
                  <a:pt x="3242" y="1004"/>
                  <a:pt x="3744" y="502"/>
                </a:cubicBezTo>
                <a:close/>
                <a:moveTo>
                  <a:pt x="6164" y="502"/>
                </a:moveTo>
                <a:cubicBezTo>
                  <a:pt x="4498" y="2169"/>
                  <a:pt x="2854" y="3835"/>
                  <a:pt x="1211" y="5547"/>
                </a:cubicBezTo>
                <a:lnTo>
                  <a:pt x="1028" y="5547"/>
                </a:lnTo>
                <a:lnTo>
                  <a:pt x="3037" y="3013"/>
                </a:lnTo>
                <a:lnTo>
                  <a:pt x="2854" y="2785"/>
                </a:lnTo>
                <a:cubicBezTo>
                  <a:pt x="3607" y="2032"/>
                  <a:pt x="4361" y="1256"/>
                  <a:pt x="5137" y="502"/>
                </a:cubicBezTo>
                <a:close/>
                <a:moveTo>
                  <a:pt x="7556" y="502"/>
                </a:moveTo>
                <a:cubicBezTo>
                  <a:pt x="5821" y="2169"/>
                  <a:pt x="4110" y="3858"/>
                  <a:pt x="2398" y="5547"/>
                </a:cubicBezTo>
                <a:lnTo>
                  <a:pt x="1599" y="5547"/>
                </a:lnTo>
                <a:cubicBezTo>
                  <a:pt x="3356" y="3880"/>
                  <a:pt x="5091" y="2191"/>
                  <a:pt x="6849" y="502"/>
                </a:cubicBezTo>
                <a:close/>
                <a:moveTo>
                  <a:pt x="8629" y="502"/>
                </a:moveTo>
                <a:cubicBezTo>
                  <a:pt x="6986" y="2169"/>
                  <a:pt x="5365" y="3835"/>
                  <a:pt x="3767" y="5547"/>
                </a:cubicBezTo>
                <a:lnTo>
                  <a:pt x="2649" y="5547"/>
                </a:lnTo>
                <a:cubicBezTo>
                  <a:pt x="4383" y="3858"/>
                  <a:pt x="6095" y="2191"/>
                  <a:pt x="7807" y="502"/>
                </a:cubicBezTo>
                <a:close/>
                <a:moveTo>
                  <a:pt x="9998" y="502"/>
                </a:moveTo>
                <a:cubicBezTo>
                  <a:pt x="8332" y="2169"/>
                  <a:pt x="6689" y="3835"/>
                  <a:pt x="5068" y="5547"/>
                </a:cubicBezTo>
                <a:lnTo>
                  <a:pt x="4155" y="5547"/>
                </a:lnTo>
                <a:cubicBezTo>
                  <a:pt x="5753" y="3858"/>
                  <a:pt x="7351" y="2169"/>
                  <a:pt x="8948" y="502"/>
                </a:cubicBezTo>
                <a:close/>
                <a:moveTo>
                  <a:pt x="12327" y="502"/>
                </a:moveTo>
                <a:cubicBezTo>
                  <a:pt x="10569" y="2191"/>
                  <a:pt x="8789" y="3858"/>
                  <a:pt x="7031" y="5547"/>
                </a:cubicBezTo>
                <a:lnTo>
                  <a:pt x="5456" y="5547"/>
                </a:lnTo>
                <a:cubicBezTo>
                  <a:pt x="7077" y="3835"/>
                  <a:pt x="8720" y="2169"/>
                  <a:pt x="10364" y="502"/>
                </a:cubicBezTo>
                <a:close/>
                <a:moveTo>
                  <a:pt x="14107" y="502"/>
                </a:moveTo>
                <a:cubicBezTo>
                  <a:pt x="12349" y="2191"/>
                  <a:pt x="10569" y="3858"/>
                  <a:pt x="8812" y="5547"/>
                </a:cubicBezTo>
                <a:lnTo>
                  <a:pt x="7396" y="5547"/>
                </a:lnTo>
                <a:cubicBezTo>
                  <a:pt x="9108" y="3858"/>
                  <a:pt x="10843" y="2191"/>
                  <a:pt x="12555" y="502"/>
                </a:cubicBezTo>
                <a:close/>
                <a:moveTo>
                  <a:pt x="15865" y="502"/>
                </a:moveTo>
                <a:cubicBezTo>
                  <a:pt x="14084" y="2169"/>
                  <a:pt x="12281" y="3812"/>
                  <a:pt x="10569" y="5547"/>
                </a:cubicBezTo>
                <a:lnTo>
                  <a:pt x="9085" y="5547"/>
                </a:lnTo>
                <a:cubicBezTo>
                  <a:pt x="10820" y="3858"/>
                  <a:pt x="12555" y="2169"/>
                  <a:pt x="14290" y="502"/>
                </a:cubicBezTo>
                <a:close/>
                <a:moveTo>
                  <a:pt x="17006" y="502"/>
                </a:moveTo>
                <a:cubicBezTo>
                  <a:pt x="15340" y="2169"/>
                  <a:pt x="13696" y="3858"/>
                  <a:pt x="12053" y="5547"/>
                </a:cubicBezTo>
                <a:lnTo>
                  <a:pt x="10911" y="5547"/>
                </a:lnTo>
                <a:cubicBezTo>
                  <a:pt x="12646" y="3835"/>
                  <a:pt x="14404" y="2169"/>
                  <a:pt x="16161" y="502"/>
                </a:cubicBezTo>
                <a:close/>
                <a:moveTo>
                  <a:pt x="18535" y="502"/>
                </a:moveTo>
                <a:cubicBezTo>
                  <a:pt x="16846" y="2169"/>
                  <a:pt x="15180" y="3858"/>
                  <a:pt x="13536" y="5547"/>
                </a:cubicBezTo>
                <a:lnTo>
                  <a:pt x="12144" y="5547"/>
                </a:lnTo>
                <a:cubicBezTo>
                  <a:pt x="13833" y="3858"/>
                  <a:pt x="15545" y="2169"/>
                  <a:pt x="17234" y="502"/>
                </a:cubicBezTo>
                <a:close/>
                <a:moveTo>
                  <a:pt x="19517" y="502"/>
                </a:moveTo>
                <a:cubicBezTo>
                  <a:pt x="17850" y="2146"/>
                  <a:pt x="16230" y="3835"/>
                  <a:pt x="14632" y="5547"/>
                </a:cubicBezTo>
                <a:lnTo>
                  <a:pt x="13787" y="5547"/>
                </a:lnTo>
                <a:cubicBezTo>
                  <a:pt x="15454" y="3858"/>
                  <a:pt x="17097" y="2169"/>
                  <a:pt x="18786" y="502"/>
                </a:cubicBezTo>
                <a:close/>
                <a:moveTo>
                  <a:pt x="21480" y="502"/>
                </a:moveTo>
                <a:cubicBezTo>
                  <a:pt x="21092" y="867"/>
                  <a:pt x="20704" y="1256"/>
                  <a:pt x="20315" y="1621"/>
                </a:cubicBezTo>
                <a:cubicBezTo>
                  <a:pt x="19014" y="2922"/>
                  <a:pt x="17668" y="4246"/>
                  <a:pt x="16344" y="5547"/>
                </a:cubicBezTo>
                <a:lnTo>
                  <a:pt x="14860" y="5547"/>
                </a:lnTo>
                <a:cubicBezTo>
                  <a:pt x="16207" y="4109"/>
                  <a:pt x="17554" y="2693"/>
                  <a:pt x="18946" y="1324"/>
                </a:cubicBezTo>
                <a:cubicBezTo>
                  <a:pt x="19220" y="1050"/>
                  <a:pt x="19517" y="776"/>
                  <a:pt x="19791" y="502"/>
                </a:cubicBezTo>
                <a:close/>
                <a:moveTo>
                  <a:pt x="23191" y="502"/>
                </a:moveTo>
                <a:cubicBezTo>
                  <a:pt x="22735" y="959"/>
                  <a:pt x="22278" y="1415"/>
                  <a:pt x="21845" y="1895"/>
                </a:cubicBezTo>
                <a:cubicBezTo>
                  <a:pt x="20658" y="3104"/>
                  <a:pt x="19471" y="4337"/>
                  <a:pt x="18284" y="5547"/>
                </a:cubicBezTo>
                <a:lnTo>
                  <a:pt x="16504" y="5547"/>
                </a:lnTo>
                <a:cubicBezTo>
                  <a:pt x="17622" y="4451"/>
                  <a:pt x="18763" y="3378"/>
                  <a:pt x="19859" y="2283"/>
                </a:cubicBezTo>
                <a:cubicBezTo>
                  <a:pt x="20452" y="1689"/>
                  <a:pt x="21046" y="1096"/>
                  <a:pt x="21639" y="502"/>
                </a:cubicBezTo>
                <a:close/>
                <a:moveTo>
                  <a:pt x="25428" y="502"/>
                </a:moveTo>
                <a:cubicBezTo>
                  <a:pt x="24310" y="1644"/>
                  <a:pt x="23169" y="2762"/>
                  <a:pt x="22027" y="3880"/>
                </a:cubicBezTo>
                <a:cubicBezTo>
                  <a:pt x="21457" y="4428"/>
                  <a:pt x="20886" y="4976"/>
                  <a:pt x="20338" y="5547"/>
                </a:cubicBezTo>
                <a:lnTo>
                  <a:pt x="18512" y="5547"/>
                </a:lnTo>
                <a:cubicBezTo>
                  <a:pt x="19654" y="4360"/>
                  <a:pt x="20795" y="3173"/>
                  <a:pt x="21936" y="1986"/>
                </a:cubicBezTo>
                <a:cubicBezTo>
                  <a:pt x="22415" y="1484"/>
                  <a:pt x="22918" y="1004"/>
                  <a:pt x="23420" y="502"/>
                </a:cubicBezTo>
                <a:close/>
                <a:moveTo>
                  <a:pt x="26889" y="502"/>
                </a:moveTo>
                <a:cubicBezTo>
                  <a:pt x="25520" y="1917"/>
                  <a:pt x="24127" y="3310"/>
                  <a:pt x="22689" y="4679"/>
                </a:cubicBezTo>
                <a:cubicBezTo>
                  <a:pt x="22370" y="4976"/>
                  <a:pt x="22073" y="5250"/>
                  <a:pt x="21776" y="5547"/>
                </a:cubicBezTo>
                <a:lnTo>
                  <a:pt x="20589" y="5547"/>
                </a:lnTo>
                <a:cubicBezTo>
                  <a:pt x="22324" y="3858"/>
                  <a:pt x="24036" y="2191"/>
                  <a:pt x="25748" y="502"/>
                </a:cubicBezTo>
                <a:close/>
                <a:moveTo>
                  <a:pt x="27916" y="502"/>
                </a:moveTo>
                <a:cubicBezTo>
                  <a:pt x="26570" y="1826"/>
                  <a:pt x="25223" y="3127"/>
                  <a:pt x="23899" y="4451"/>
                </a:cubicBezTo>
                <a:cubicBezTo>
                  <a:pt x="23534" y="4816"/>
                  <a:pt x="23146" y="5181"/>
                  <a:pt x="22781" y="5547"/>
                </a:cubicBezTo>
                <a:lnTo>
                  <a:pt x="22005" y="5547"/>
                </a:lnTo>
                <a:cubicBezTo>
                  <a:pt x="22073" y="5455"/>
                  <a:pt x="22142" y="5387"/>
                  <a:pt x="22233" y="5318"/>
                </a:cubicBezTo>
                <a:cubicBezTo>
                  <a:pt x="23899" y="3743"/>
                  <a:pt x="25542" y="2123"/>
                  <a:pt x="27163" y="502"/>
                </a:cubicBezTo>
                <a:close/>
                <a:moveTo>
                  <a:pt x="28966" y="502"/>
                </a:moveTo>
                <a:cubicBezTo>
                  <a:pt x="27300" y="2169"/>
                  <a:pt x="25657" y="3858"/>
                  <a:pt x="24013" y="5547"/>
                </a:cubicBezTo>
                <a:lnTo>
                  <a:pt x="22986" y="5547"/>
                </a:lnTo>
                <a:cubicBezTo>
                  <a:pt x="23123" y="5387"/>
                  <a:pt x="23260" y="5250"/>
                  <a:pt x="23420" y="5113"/>
                </a:cubicBezTo>
                <a:cubicBezTo>
                  <a:pt x="24972" y="3561"/>
                  <a:pt x="26570" y="2032"/>
                  <a:pt x="28145" y="502"/>
                </a:cubicBezTo>
                <a:close/>
                <a:moveTo>
                  <a:pt x="30427" y="502"/>
                </a:moveTo>
                <a:cubicBezTo>
                  <a:pt x="28898" y="2009"/>
                  <a:pt x="27346" y="3515"/>
                  <a:pt x="25862" y="5044"/>
                </a:cubicBezTo>
                <a:cubicBezTo>
                  <a:pt x="25702" y="5204"/>
                  <a:pt x="25542" y="5364"/>
                  <a:pt x="25383" y="5547"/>
                </a:cubicBezTo>
                <a:lnTo>
                  <a:pt x="24789" y="5547"/>
                </a:lnTo>
                <a:cubicBezTo>
                  <a:pt x="26456" y="3858"/>
                  <a:pt x="28099" y="2191"/>
                  <a:pt x="29720" y="502"/>
                </a:cubicBezTo>
                <a:close/>
                <a:moveTo>
                  <a:pt x="31911" y="502"/>
                </a:moveTo>
                <a:cubicBezTo>
                  <a:pt x="30245" y="2191"/>
                  <a:pt x="28578" y="3858"/>
                  <a:pt x="26889" y="5547"/>
                </a:cubicBezTo>
                <a:lnTo>
                  <a:pt x="25611" y="5547"/>
                </a:lnTo>
                <a:cubicBezTo>
                  <a:pt x="25725" y="5410"/>
                  <a:pt x="25862" y="5296"/>
                  <a:pt x="25976" y="5159"/>
                </a:cubicBezTo>
                <a:cubicBezTo>
                  <a:pt x="27528" y="3584"/>
                  <a:pt x="29126" y="2032"/>
                  <a:pt x="30724" y="502"/>
                </a:cubicBezTo>
                <a:close/>
                <a:moveTo>
                  <a:pt x="34056" y="502"/>
                </a:moveTo>
                <a:cubicBezTo>
                  <a:pt x="32299" y="2191"/>
                  <a:pt x="30518" y="3858"/>
                  <a:pt x="28761" y="5547"/>
                </a:cubicBezTo>
                <a:lnTo>
                  <a:pt x="27232" y="5547"/>
                </a:lnTo>
                <a:cubicBezTo>
                  <a:pt x="28943" y="3858"/>
                  <a:pt x="30678" y="2191"/>
                  <a:pt x="32390" y="502"/>
                </a:cubicBezTo>
                <a:close/>
                <a:moveTo>
                  <a:pt x="35517" y="502"/>
                </a:moveTo>
                <a:cubicBezTo>
                  <a:pt x="33805" y="2191"/>
                  <a:pt x="32071" y="3880"/>
                  <a:pt x="30336" y="5547"/>
                </a:cubicBezTo>
                <a:lnTo>
                  <a:pt x="28966" y="5547"/>
                </a:lnTo>
                <a:cubicBezTo>
                  <a:pt x="30724" y="3858"/>
                  <a:pt x="32504" y="2191"/>
                  <a:pt x="34285" y="502"/>
                </a:cubicBezTo>
                <a:close/>
                <a:moveTo>
                  <a:pt x="37686" y="502"/>
                </a:moveTo>
                <a:cubicBezTo>
                  <a:pt x="35996" y="2169"/>
                  <a:pt x="34307" y="3858"/>
                  <a:pt x="32618" y="5547"/>
                </a:cubicBezTo>
                <a:lnTo>
                  <a:pt x="30564" y="5547"/>
                </a:lnTo>
                <a:cubicBezTo>
                  <a:pt x="32322" y="3880"/>
                  <a:pt x="34034" y="2191"/>
                  <a:pt x="35745" y="502"/>
                </a:cubicBezTo>
                <a:close/>
                <a:moveTo>
                  <a:pt x="39032" y="502"/>
                </a:moveTo>
                <a:cubicBezTo>
                  <a:pt x="38987" y="571"/>
                  <a:pt x="38918" y="616"/>
                  <a:pt x="38872" y="685"/>
                </a:cubicBezTo>
                <a:cubicBezTo>
                  <a:pt x="37252" y="2305"/>
                  <a:pt x="35631" y="3926"/>
                  <a:pt x="33988" y="5547"/>
                </a:cubicBezTo>
                <a:lnTo>
                  <a:pt x="32847" y="5547"/>
                </a:lnTo>
                <a:cubicBezTo>
                  <a:pt x="34558" y="3858"/>
                  <a:pt x="36248" y="2169"/>
                  <a:pt x="37959" y="502"/>
                </a:cubicBezTo>
                <a:close/>
                <a:moveTo>
                  <a:pt x="40470" y="502"/>
                </a:moveTo>
                <a:cubicBezTo>
                  <a:pt x="39763" y="1278"/>
                  <a:pt x="39032" y="2032"/>
                  <a:pt x="38302" y="2785"/>
                </a:cubicBezTo>
                <a:cubicBezTo>
                  <a:pt x="37389" y="3698"/>
                  <a:pt x="36476" y="4611"/>
                  <a:pt x="35563" y="5547"/>
                </a:cubicBezTo>
                <a:lnTo>
                  <a:pt x="34285" y="5547"/>
                </a:lnTo>
                <a:cubicBezTo>
                  <a:pt x="35860" y="3972"/>
                  <a:pt x="37434" y="2397"/>
                  <a:pt x="39009" y="822"/>
                </a:cubicBezTo>
                <a:cubicBezTo>
                  <a:pt x="39101" y="708"/>
                  <a:pt x="39215" y="616"/>
                  <a:pt x="39306" y="502"/>
                </a:cubicBezTo>
                <a:close/>
                <a:moveTo>
                  <a:pt x="41543" y="502"/>
                </a:moveTo>
                <a:cubicBezTo>
                  <a:pt x="39831" y="2191"/>
                  <a:pt x="38096" y="3858"/>
                  <a:pt x="36362" y="5547"/>
                </a:cubicBezTo>
                <a:lnTo>
                  <a:pt x="35700" y="5547"/>
                </a:lnTo>
                <a:cubicBezTo>
                  <a:pt x="37320" y="3858"/>
                  <a:pt x="38964" y="2169"/>
                  <a:pt x="40607" y="502"/>
                </a:cubicBezTo>
                <a:close/>
                <a:moveTo>
                  <a:pt x="43620" y="502"/>
                </a:moveTo>
                <a:cubicBezTo>
                  <a:pt x="41931" y="2191"/>
                  <a:pt x="40242" y="3858"/>
                  <a:pt x="38530" y="5547"/>
                </a:cubicBezTo>
                <a:lnTo>
                  <a:pt x="36955" y="5547"/>
                </a:lnTo>
                <a:cubicBezTo>
                  <a:pt x="38621" y="3858"/>
                  <a:pt x="40310" y="2191"/>
                  <a:pt x="41977" y="502"/>
                </a:cubicBezTo>
                <a:close/>
                <a:moveTo>
                  <a:pt x="44944" y="502"/>
                </a:moveTo>
                <a:cubicBezTo>
                  <a:pt x="43323" y="2214"/>
                  <a:pt x="41634" y="3880"/>
                  <a:pt x="39945" y="5547"/>
                </a:cubicBezTo>
                <a:lnTo>
                  <a:pt x="38781" y="5547"/>
                </a:lnTo>
                <a:cubicBezTo>
                  <a:pt x="40493" y="3880"/>
                  <a:pt x="42205" y="2191"/>
                  <a:pt x="43917" y="502"/>
                </a:cubicBezTo>
                <a:close/>
                <a:moveTo>
                  <a:pt x="45834" y="502"/>
                </a:moveTo>
                <a:cubicBezTo>
                  <a:pt x="44739" y="1735"/>
                  <a:pt x="43643" y="2990"/>
                  <a:pt x="42525" y="4200"/>
                </a:cubicBezTo>
                <a:cubicBezTo>
                  <a:pt x="42091" y="4656"/>
                  <a:pt x="41680" y="5090"/>
                  <a:pt x="41246" y="5547"/>
                </a:cubicBezTo>
                <a:lnTo>
                  <a:pt x="40402" y="5547"/>
                </a:lnTo>
                <a:cubicBezTo>
                  <a:pt x="42068" y="3903"/>
                  <a:pt x="43734" y="2214"/>
                  <a:pt x="45332" y="502"/>
                </a:cubicBezTo>
                <a:close/>
                <a:moveTo>
                  <a:pt x="46610" y="502"/>
                </a:moveTo>
                <a:lnTo>
                  <a:pt x="46793" y="731"/>
                </a:lnTo>
                <a:cubicBezTo>
                  <a:pt x="45629" y="2077"/>
                  <a:pt x="44487" y="3447"/>
                  <a:pt x="43278" y="4702"/>
                </a:cubicBezTo>
                <a:cubicBezTo>
                  <a:pt x="43027" y="4976"/>
                  <a:pt x="42753" y="5273"/>
                  <a:pt x="42479" y="5547"/>
                </a:cubicBezTo>
                <a:lnTo>
                  <a:pt x="41406" y="5547"/>
                </a:lnTo>
                <a:cubicBezTo>
                  <a:pt x="42981" y="3880"/>
                  <a:pt x="44533" y="2191"/>
                  <a:pt x="46108" y="502"/>
                </a:cubicBezTo>
                <a:close/>
                <a:moveTo>
                  <a:pt x="46930" y="913"/>
                </a:moveTo>
                <a:lnTo>
                  <a:pt x="47386" y="1484"/>
                </a:lnTo>
                <a:cubicBezTo>
                  <a:pt x="46062" y="2808"/>
                  <a:pt x="44784" y="4177"/>
                  <a:pt x="43483" y="5547"/>
                </a:cubicBezTo>
                <a:lnTo>
                  <a:pt x="42707" y="5547"/>
                </a:lnTo>
                <a:cubicBezTo>
                  <a:pt x="42935" y="5296"/>
                  <a:pt x="43186" y="5067"/>
                  <a:pt x="43415" y="4839"/>
                </a:cubicBezTo>
                <a:cubicBezTo>
                  <a:pt x="44647" y="3584"/>
                  <a:pt x="45766" y="2237"/>
                  <a:pt x="46930" y="913"/>
                </a:cubicBezTo>
                <a:close/>
                <a:moveTo>
                  <a:pt x="47523" y="1644"/>
                </a:moveTo>
                <a:lnTo>
                  <a:pt x="48162" y="2488"/>
                </a:lnTo>
                <a:cubicBezTo>
                  <a:pt x="47272" y="3515"/>
                  <a:pt x="46382" y="4542"/>
                  <a:pt x="45469" y="5547"/>
                </a:cubicBezTo>
                <a:lnTo>
                  <a:pt x="43803" y="5547"/>
                </a:lnTo>
                <a:cubicBezTo>
                  <a:pt x="45035" y="4246"/>
                  <a:pt x="46268" y="2945"/>
                  <a:pt x="47523" y="1644"/>
                </a:cubicBezTo>
                <a:close/>
                <a:moveTo>
                  <a:pt x="48276" y="2625"/>
                </a:moveTo>
                <a:lnTo>
                  <a:pt x="48550" y="2967"/>
                </a:lnTo>
                <a:lnTo>
                  <a:pt x="46610" y="5547"/>
                </a:lnTo>
                <a:lnTo>
                  <a:pt x="45743" y="5547"/>
                </a:lnTo>
                <a:cubicBezTo>
                  <a:pt x="46610" y="4588"/>
                  <a:pt x="47455" y="3607"/>
                  <a:pt x="48276" y="2625"/>
                </a:cubicBezTo>
                <a:close/>
                <a:moveTo>
                  <a:pt x="1" y="0"/>
                </a:moveTo>
                <a:lnTo>
                  <a:pt x="2398" y="3013"/>
                </a:lnTo>
                <a:lnTo>
                  <a:pt x="1" y="6026"/>
                </a:lnTo>
                <a:lnTo>
                  <a:pt x="46861" y="6026"/>
                </a:lnTo>
                <a:lnTo>
                  <a:pt x="49167" y="2967"/>
                </a:lnTo>
                <a:lnTo>
                  <a:pt x="468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9"/>
          <p:cNvSpPr/>
          <p:nvPr/>
        </p:nvSpPr>
        <p:spPr>
          <a:xfrm>
            <a:off x="6422525" y="2924828"/>
            <a:ext cx="1229175" cy="298166"/>
          </a:xfrm>
          <a:custGeom>
            <a:rect b="b" l="l" r="r" t="t"/>
            <a:pathLst>
              <a:path extrusionOk="0" h="6026" w="49167">
                <a:moveTo>
                  <a:pt x="2055" y="502"/>
                </a:moveTo>
                <a:cubicBezTo>
                  <a:pt x="1849" y="685"/>
                  <a:pt x="1667" y="867"/>
                  <a:pt x="1461" y="1073"/>
                </a:cubicBezTo>
                <a:lnTo>
                  <a:pt x="1028" y="502"/>
                </a:lnTo>
                <a:close/>
                <a:moveTo>
                  <a:pt x="3242" y="502"/>
                </a:moveTo>
                <a:cubicBezTo>
                  <a:pt x="2831" y="913"/>
                  <a:pt x="2420" y="1347"/>
                  <a:pt x="2032" y="1758"/>
                </a:cubicBezTo>
                <a:lnTo>
                  <a:pt x="1576" y="1187"/>
                </a:lnTo>
                <a:cubicBezTo>
                  <a:pt x="1804" y="959"/>
                  <a:pt x="2055" y="731"/>
                  <a:pt x="2283" y="502"/>
                </a:cubicBezTo>
                <a:close/>
                <a:moveTo>
                  <a:pt x="4771" y="502"/>
                </a:moveTo>
                <a:cubicBezTo>
                  <a:pt x="4064" y="1187"/>
                  <a:pt x="3356" y="1895"/>
                  <a:pt x="2671" y="2579"/>
                </a:cubicBezTo>
                <a:lnTo>
                  <a:pt x="2238" y="2032"/>
                </a:lnTo>
                <a:cubicBezTo>
                  <a:pt x="2740" y="1529"/>
                  <a:pt x="3242" y="1004"/>
                  <a:pt x="3744" y="502"/>
                </a:cubicBezTo>
                <a:close/>
                <a:moveTo>
                  <a:pt x="6163" y="502"/>
                </a:moveTo>
                <a:cubicBezTo>
                  <a:pt x="4497" y="2169"/>
                  <a:pt x="2831" y="3835"/>
                  <a:pt x="1210" y="5547"/>
                </a:cubicBezTo>
                <a:lnTo>
                  <a:pt x="1028" y="5547"/>
                </a:lnTo>
                <a:lnTo>
                  <a:pt x="3014" y="3013"/>
                </a:lnTo>
                <a:lnTo>
                  <a:pt x="2854" y="2785"/>
                </a:lnTo>
                <a:cubicBezTo>
                  <a:pt x="3607" y="2032"/>
                  <a:pt x="4360" y="1256"/>
                  <a:pt x="5136" y="502"/>
                </a:cubicBezTo>
                <a:close/>
                <a:moveTo>
                  <a:pt x="7556" y="502"/>
                </a:moveTo>
                <a:cubicBezTo>
                  <a:pt x="5821" y="2169"/>
                  <a:pt x="4109" y="3858"/>
                  <a:pt x="2397" y="5547"/>
                </a:cubicBezTo>
                <a:lnTo>
                  <a:pt x="1598" y="5547"/>
                </a:lnTo>
                <a:cubicBezTo>
                  <a:pt x="3356" y="3880"/>
                  <a:pt x="5091" y="2191"/>
                  <a:pt x="6848" y="502"/>
                </a:cubicBezTo>
                <a:close/>
                <a:moveTo>
                  <a:pt x="8629" y="502"/>
                </a:moveTo>
                <a:cubicBezTo>
                  <a:pt x="6985" y="2169"/>
                  <a:pt x="5365" y="3835"/>
                  <a:pt x="3767" y="5547"/>
                </a:cubicBezTo>
                <a:lnTo>
                  <a:pt x="2648" y="5547"/>
                </a:lnTo>
                <a:cubicBezTo>
                  <a:pt x="4383" y="3858"/>
                  <a:pt x="6095" y="2191"/>
                  <a:pt x="7807" y="502"/>
                </a:cubicBezTo>
                <a:close/>
                <a:moveTo>
                  <a:pt x="9998" y="502"/>
                </a:moveTo>
                <a:cubicBezTo>
                  <a:pt x="8332" y="2169"/>
                  <a:pt x="6688" y="3835"/>
                  <a:pt x="5068" y="5547"/>
                </a:cubicBezTo>
                <a:lnTo>
                  <a:pt x="4155" y="5547"/>
                </a:lnTo>
                <a:cubicBezTo>
                  <a:pt x="5753" y="3858"/>
                  <a:pt x="7350" y="2169"/>
                  <a:pt x="8948" y="502"/>
                </a:cubicBezTo>
                <a:close/>
                <a:moveTo>
                  <a:pt x="12326" y="502"/>
                </a:moveTo>
                <a:cubicBezTo>
                  <a:pt x="10569" y="2191"/>
                  <a:pt x="8788" y="3858"/>
                  <a:pt x="7031" y="5547"/>
                </a:cubicBezTo>
                <a:lnTo>
                  <a:pt x="5456" y="5547"/>
                </a:lnTo>
                <a:cubicBezTo>
                  <a:pt x="7076" y="3835"/>
                  <a:pt x="8720" y="2169"/>
                  <a:pt x="10363" y="502"/>
                </a:cubicBezTo>
                <a:close/>
                <a:moveTo>
                  <a:pt x="14107" y="502"/>
                </a:moveTo>
                <a:cubicBezTo>
                  <a:pt x="12349" y="2191"/>
                  <a:pt x="10569" y="3858"/>
                  <a:pt x="8811" y="5547"/>
                </a:cubicBezTo>
                <a:lnTo>
                  <a:pt x="7373" y="5547"/>
                </a:lnTo>
                <a:cubicBezTo>
                  <a:pt x="9108" y="3858"/>
                  <a:pt x="10843" y="2191"/>
                  <a:pt x="12555" y="502"/>
                </a:cubicBezTo>
                <a:close/>
                <a:moveTo>
                  <a:pt x="15864" y="502"/>
                </a:moveTo>
                <a:cubicBezTo>
                  <a:pt x="14084" y="2169"/>
                  <a:pt x="12281" y="3812"/>
                  <a:pt x="10546" y="5547"/>
                </a:cubicBezTo>
                <a:lnTo>
                  <a:pt x="9085" y="5547"/>
                </a:lnTo>
                <a:cubicBezTo>
                  <a:pt x="10820" y="3858"/>
                  <a:pt x="12555" y="2169"/>
                  <a:pt x="14289" y="502"/>
                </a:cubicBezTo>
                <a:close/>
                <a:moveTo>
                  <a:pt x="17005" y="502"/>
                </a:moveTo>
                <a:cubicBezTo>
                  <a:pt x="15339" y="2169"/>
                  <a:pt x="13696" y="3858"/>
                  <a:pt x="12052" y="5547"/>
                </a:cubicBezTo>
                <a:lnTo>
                  <a:pt x="10911" y="5547"/>
                </a:lnTo>
                <a:cubicBezTo>
                  <a:pt x="12646" y="3835"/>
                  <a:pt x="14403" y="2169"/>
                  <a:pt x="16161" y="502"/>
                </a:cubicBezTo>
                <a:close/>
                <a:moveTo>
                  <a:pt x="18535" y="502"/>
                </a:moveTo>
                <a:cubicBezTo>
                  <a:pt x="16846" y="2169"/>
                  <a:pt x="15179" y="3858"/>
                  <a:pt x="13536" y="5547"/>
                </a:cubicBezTo>
                <a:lnTo>
                  <a:pt x="12144" y="5547"/>
                </a:lnTo>
                <a:cubicBezTo>
                  <a:pt x="13833" y="3858"/>
                  <a:pt x="15545" y="2169"/>
                  <a:pt x="17234" y="502"/>
                </a:cubicBezTo>
                <a:close/>
                <a:moveTo>
                  <a:pt x="19516" y="502"/>
                </a:moveTo>
                <a:cubicBezTo>
                  <a:pt x="17850" y="2146"/>
                  <a:pt x="16229" y="3835"/>
                  <a:pt x="14632" y="5547"/>
                </a:cubicBezTo>
                <a:lnTo>
                  <a:pt x="13787" y="5547"/>
                </a:lnTo>
                <a:cubicBezTo>
                  <a:pt x="15453" y="3858"/>
                  <a:pt x="17097" y="2169"/>
                  <a:pt x="18763" y="502"/>
                </a:cubicBezTo>
                <a:close/>
                <a:moveTo>
                  <a:pt x="21479" y="502"/>
                </a:moveTo>
                <a:cubicBezTo>
                  <a:pt x="21091" y="867"/>
                  <a:pt x="20703" y="1256"/>
                  <a:pt x="20315" y="1621"/>
                </a:cubicBezTo>
                <a:cubicBezTo>
                  <a:pt x="18991" y="2922"/>
                  <a:pt x="17667" y="4246"/>
                  <a:pt x="16344" y="5547"/>
                </a:cubicBezTo>
                <a:lnTo>
                  <a:pt x="14860" y="5547"/>
                </a:lnTo>
                <a:cubicBezTo>
                  <a:pt x="16207" y="4109"/>
                  <a:pt x="17553" y="2693"/>
                  <a:pt x="18946" y="1324"/>
                </a:cubicBezTo>
                <a:cubicBezTo>
                  <a:pt x="19220" y="1050"/>
                  <a:pt x="19493" y="776"/>
                  <a:pt x="19790" y="502"/>
                </a:cubicBezTo>
                <a:close/>
                <a:moveTo>
                  <a:pt x="23191" y="502"/>
                </a:moveTo>
                <a:cubicBezTo>
                  <a:pt x="22735" y="959"/>
                  <a:pt x="22278" y="1415"/>
                  <a:pt x="21844" y="1895"/>
                </a:cubicBezTo>
                <a:cubicBezTo>
                  <a:pt x="20658" y="3104"/>
                  <a:pt x="19471" y="4337"/>
                  <a:pt x="18284" y="5547"/>
                </a:cubicBezTo>
                <a:lnTo>
                  <a:pt x="16503" y="5547"/>
                </a:lnTo>
                <a:cubicBezTo>
                  <a:pt x="17622" y="4451"/>
                  <a:pt x="18763" y="3378"/>
                  <a:pt x="19859" y="2283"/>
                </a:cubicBezTo>
                <a:cubicBezTo>
                  <a:pt x="20452" y="1689"/>
                  <a:pt x="21046" y="1096"/>
                  <a:pt x="21639" y="502"/>
                </a:cubicBezTo>
                <a:close/>
                <a:moveTo>
                  <a:pt x="25428" y="502"/>
                </a:moveTo>
                <a:cubicBezTo>
                  <a:pt x="24310" y="1644"/>
                  <a:pt x="23168" y="2762"/>
                  <a:pt x="22027" y="3880"/>
                </a:cubicBezTo>
                <a:cubicBezTo>
                  <a:pt x="21456" y="4428"/>
                  <a:pt x="20886" y="4976"/>
                  <a:pt x="20315" y="5547"/>
                </a:cubicBezTo>
                <a:lnTo>
                  <a:pt x="18512" y="5547"/>
                </a:lnTo>
                <a:cubicBezTo>
                  <a:pt x="19653" y="4360"/>
                  <a:pt x="20794" y="3173"/>
                  <a:pt x="21936" y="1986"/>
                </a:cubicBezTo>
                <a:cubicBezTo>
                  <a:pt x="22415" y="1484"/>
                  <a:pt x="22917" y="1004"/>
                  <a:pt x="23397" y="502"/>
                </a:cubicBezTo>
                <a:close/>
                <a:moveTo>
                  <a:pt x="26889" y="502"/>
                </a:moveTo>
                <a:cubicBezTo>
                  <a:pt x="25519" y="1917"/>
                  <a:pt x="24127" y="3310"/>
                  <a:pt x="22689" y="4679"/>
                </a:cubicBezTo>
                <a:cubicBezTo>
                  <a:pt x="22369" y="4976"/>
                  <a:pt x="22073" y="5250"/>
                  <a:pt x="21776" y="5547"/>
                </a:cubicBezTo>
                <a:lnTo>
                  <a:pt x="20566" y="5547"/>
                </a:lnTo>
                <a:cubicBezTo>
                  <a:pt x="22324" y="3858"/>
                  <a:pt x="24036" y="2191"/>
                  <a:pt x="25748" y="502"/>
                </a:cubicBezTo>
                <a:close/>
                <a:moveTo>
                  <a:pt x="27916" y="502"/>
                </a:moveTo>
                <a:cubicBezTo>
                  <a:pt x="26569" y="1826"/>
                  <a:pt x="25223" y="3127"/>
                  <a:pt x="23899" y="4451"/>
                </a:cubicBezTo>
                <a:cubicBezTo>
                  <a:pt x="23511" y="4816"/>
                  <a:pt x="23145" y="5181"/>
                  <a:pt x="22780" y="5547"/>
                </a:cubicBezTo>
                <a:lnTo>
                  <a:pt x="22004" y="5547"/>
                </a:lnTo>
                <a:cubicBezTo>
                  <a:pt x="22073" y="5455"/>
                  <a:pt x="22141" y="5387"/>
                  <a:pt x="22232" y="5318"/>
                </a:cubicBezTo>
                <a:cubicBezTo>
                  <a:pt x="23899" y="3743"/>
                  <a:pt x="25542" y="2123"/>
                  <a:pt x="27163" y="502"/>
                </a:cubicBezTo>
                <a:close/>
                <a:moveTo>
                  <a:pt x="28966" y="502"/>
                </a:moveTo>
                <a:cubicBezTo>
                  <a:pt x="27300" y="2169"/>
                  <a:pt x="25656" y="3858"/>
                  <a:pt x="24013" y="5547"/>
                </a:cubicBezTo>
                <a:lnTo>
                  <a:pt x="22963" y="5547"/>
                </a:lnTo>
                <a:cubicBezTo>
                  <a:pt x="23123" y="5387"/>
                  <a:pt x="23260" y="5250"/>
                  <a:pt x="23419" y="5113"/>
                </a:cubicBezTo>
                <a:cubicBezTo>
                  <a:pt x="24972" y="3561"/>
                  <a:pt x="26569" y="2032"/>
                  <a:pt x="28144" y="502"/>
                </a:cubicBezTo>
                <a:close/>
                <a:moveTo>
                  <a:pt x="30427" y="502"/>
                </a:moveTo>
                <a:cubicBezTo>
                  <a:pt x="28897" y="2009"/>
                  <a:pt x="27345" y="3515"/>
                  <a:pt x="25862" y="5044"/>
                </a:cubicBezTo>
                <a:cubicBezTo>
                  <a:pt x="25702" y="5204"/>
                  <a:pt x="25542" y="5364"/>
                  <a:pt x="25382" y="5547"/>
                </a:cubicBezTo>
                <a:lnTo>
                  <a:pt x="24789" y="5547"/>
                </a:lnTo>
                <a:cubicBezTo>
                  <a:pt x="26455" y="3858"/>
                  <a:pt x="28099" y="2191"/>
                  <a:pt x="29719" y="502"/>
                </a:cubicBezTo>
                <a:close/>
                <a:moveTo>
                  <a:pt x="31910" y="502"/>
                </a:moveTo>
                <a:cubicBezTo>
                  <a:pt x="30244" y="2191"/>
                  <a:pt x="28578" y="3858"/>
                  <a:pt x="26889" y="5547"/>
                </a:cubicBezTo>
                <a:lnTo>
                  <a:pt x="25611" y="5547"/>
                </a:lnTo>
                <a:cubicBezTo>
                  <a:pt x="25725" y="5410"/>
                  <a:pt x="25862" y="5296"/>
                  <a:pt x="25976" y="5159"/>
                </a:cubicBezTo>
                <a:cubicBezTo>
                  <a:pt x="27505" y="3584"/>
                  <a:pt x="29126" y="2032"/>
                  <a:pt x="30723" y="502"/>
                </a:cubicBezTo>
                <a:close/>
                <a:moveTo>
                  <a:pt x="34056" y="502"/>
                </a:moveTo>
                <a:cubicBezTo>
                  <a:pt x="32298" y="2191"/>
                  <a:pt x="30518" y="3858"/>
                  <a:pt x="28761" y="5547"/>
                </a:cubicBezTo>
                <a:lnTo>
                  <a:pt x="27231" y="5547"/>
                </a:lnTo>
                <a:cubicBezTo>
                  <a:pt x="28943" y="3858"/>
                  <a:pt x="30678" y="2191"/>
                  <a:pt x="32390" y="502"/>
                </a:cubicBezTo>
                <a:close/>
                <a:moveTo>
                  <a:pt x="35517" y="502"/>
                </a:moveTo>
                <a:cubicBezTo>
                  <a:pt x="33805" y="2191"/>
                  <a:pt x="32070" y="3880"/>
                  <a:pt x="30335" y="5547"/>
                </a:cubicBezTo>
                <a:lnTo>
                  <a:pt x="28966" y="5547"/>
                </a:lnTo>
                <a:cubicBezTo>
                  <a:pt x="30723" y="3858"/>
                  <a:pt x="32504" y="2191"/>
                  <a:pt x="34284" y="502"/>
                </a:cubicBezTo>
                <a:close/>
                <a:moveTo>
                  <a:pt x="37662" y="502"/>
                </a:moveTo>
                <a:cubicBezTo>
                  <a:pt x="35973" y="2169"/>
                  <a:pt x="34307" y="3858"/>
                  <a:pt x="32618" y="5547"/>
                </a:cubicBezTo>
                <a:lnTo>
                  <a:pt x="30564" y="5547"/>
                </a:lnTo>
                <a:cubicBezTo>
                  <a:pt x="32321" y="3880"/>
                  <a:pt x="34033" y="2191"/>
                  <a:pt x="35745" y="502"/>
                </a:cubicBezTo>
                <a:close/>
                <a:moveTo>
                  <a:pt x="39032" y="502"/>
                </a:moveTo>
                <a:cubicBezTo>
                  <a:pt x="38963" y="571"/>
                  <a:pt x="38918" y="616"/>
                  <a:pt x="38872" y="685"/>
                </a:cubicBezTo>
                <a:cubicBezTo>
                  <a:pt x="37252" y="2305"/>
                  <a:pt x="35631" y="3926"/>
                  <a:pt x="33988" y="5547"/>
                </a:cubicBezTo>
                <a:lnTo>
                  <a:pt x="32846" y="5547"/>
                </a:lnTo>
                <a:cubicBezTo>
                  <a:pt x="34558" y="3858"/>
                  <a:pt x="36247" y="2169"/>
                  <a:pt x="37959" y="502"/>
                </a:cubicBezTo>
                <a:close/>
                <a:moveTo>
                  <a:pt x="40470" y="502"/>
                </a:moveTo>
                <a:cubicBezTo>
                  <a:pt x="39762" y="1278"/>
                  <a:pt x="39032" y="2032"/>
                  <a:pt x="38302" y="2785"/>
                </a:cubicBezTo>
                <a:cubicBezTo>
                  <a:pt x="37388" y="3698"/>
                  <a:pt x="36475" y="4611"/>
                  <a:pt x="35562" y="5547"/>
                </a:cubicBezTo>
                <a:lnTo>
                  <a:pt x="34284" y="5547"/>
                </a:lnTo>
                <a:cubicBezTo>
                  <a:pt x="35859" y="3972"/>
                  <a:pt x="37434" y="2397"/>
                  <a:pt x="39009" y="822"/>
                </a:cubicBezTo>
                <a:cubicBezTo>
                  <a:pt x="39100" y="708"/>
                  <a:pt x="39215" y="616"/>
                  <a:pt x="39306" y="502"/>
                </a:cubicBezTo>
                <a:close/>
                <a:moveTo>
                  <a:pt x="41543" y="502"/>
                </a:moveTo>
                <a:cubicBezTo>
                  <a:pt x="39831" y="2191"/>
                  <a:pt x="38096" y="3858"/>
                  <a:pt x="36361" y="5547"/>
                </a:cubicBezTo>
                <a:lnTo>
                  <a:pt x="35677" y="5547"/>
                </a:lnTo>
                <a:cubicBezTo>
                  <a:pt x="37320" y="3858"/>
                  <a:pt x="38963" y="2169"/>
                  <a:pt x="40607" y="502"/>
                </a:cubicBezTo>
                <a:close/>
                <a:moveTo>
                  <a:pt x="43620" y="502"/>
                </a:moveTo>
                <a:cubicBezTo>
                  <a:pt x="41931" y="2191"/>
                  <a:pt x="40242" y="3858"/>
                  <a:pt x="38530" y="5547"/>
                </a:cubicBezTo>
                <a:lnTo>
                  <a:pt x="36955" y="5547"/>
                </a:lnTo>
                <a:cubicBezTo>
                  <a:pt x="38621" y="3858"/>
                  <a:pt x="40310" y="2191"/>
                  <a:pt x="41976" y="502"/>
                </a:cubicBezTo>
                <a:close/>
                <a:moveTo>
                  <a:pt x="44944" y="502"/>
                </a:moveTo>
                <a:cubicBezTo>
                  <a:pt x="43300" y="2214"/>
                  <a:pt x="41634" y="3880"/>
                  <a:pt x="39945" y="5547"/>
                </a:cubicBezTo>
                <a:lnTo>
                  <a:pt x="38781" y="5547"/>
                </a:lnTo>
                <a:cubicBezTo>
                  <a:pt x="40493" y="3880"/>
                  <a:pt x="42205" y="2191"/>
                  <a:pt x="43894" y="502"/>
                </a:cubicBezTo>
                <a:close/>
                <a:moveTo>
                  <a:pt x="45834" y="502"/>
                </a:moveTo>
                <a:cubicBezTo>
                  <a:pt x="44738" y="1735"/>
                  <a:pt x="43643" y="2990"/>
                  <a:pt x="42524" y="4200"/>
                </a:cubicBezTo>
                <a:cubicBezTo>
                  <a:pt x="42091" y="4656"/>
                  <a:pt x="41680" y="5090"/>
                  <a:pt x="41246" y="5547"/>
                </a:cubicBezTo>
                <a:lnTo>
                  <a:pt x="40379" y="5547"/>
                </a:lnTo>
                <a:cubicBezTo>
                  <a:pt x="42068" y="3903"/>
                  <a:pt x="43734" y="2214"/>
                  <a:pt x="45332" y="502"/>
                </a:cubicBezTo>
                <a:close/>
                <a:moveTo>
                  <a:pt x="46610" y="502"/>
                </a:moveTo>
                <a:lnTo>
                  <a:pt x="46793" y="731"/>
                </a:lnTo>
                <a:cubicBezTo>
                  <a:pt x="45628" y="2077"/>
                  <a:pt x="44487" y="3447"/>
                  <a:pt x="43277" y="4702"/>
                </a:cubicBezTo>
                <a:cubicBezTo>
                  <a:pt x="43026" y="4976"/>
                  <a:pt x="42752" y="5273"/>
                  <a:pt x="42479" y="5547"/>
                </a:cubicBezTo>
                <a:lnTo>
                  <a:pt x="41406" y="5547"/>
                </a:lnTo>
                <a:cubicBezTo>
                  <a:pt x="42981" y="3880"/>
                  <a:pt x="44533" y="2191"/>
                  <a:pt x="46085" y="502"/>
                </a:cubicBezTo>
                <a:close/>
                <a:moveTo>
                  <a:pt x="46929" y="913"/>
                </a:moveTo>
                <a:lnTo>
                  <a:pt x="47363" y="1484"/>
                </a:lnTo>
                <a:cubicBezTo>
                  <a:pt x="46062" y="2808"/>
                  <a:pt x="44784" y="4177"/>
                  <a:pt x="43483" y="5547"/>
                </a:cubicBezTo>
                <a:lnTo>
                  <a:pt x="42707" y="5547"/>
                </a:lnTo>
                <a:cubicBezTo>
                  <a:pt x="42935" y="5296"/>
                  <a:pt x="43186" y="5067"/>
                  <a:pt x="43414" y="4839"/>
                </a:cubicBezTo>
                <a:cubicBezTo>
                  <a:pt x="44647" y="3584"/>
                  <a:pt x="45765" y="2237"/>
                  <a:pt x="46929" y="913"/>
                </a:cubicBezTo>
                <a:close/>
                <a:moveTo>
                  <a:pt x="47523" y="1644"/>
                </a:moveTo>
                <a:lnTo>
                  <a:pt x="48162" y="2488"/>
                </a:lnTo>
                <a:cubicBezTo>
                  <a:pt x="47272" y="3515"/>
                  <a:pt x="46382" y="4542"/>
                  <a:pt x="45469" y="5547"/>
                </a:cubicBezTo>
                <a:lnTo>
                  <a:pt x="43802" y="5547"/>
                </a:lnTo>
                <a:cubicBezTo>
                  <a:pt x="45035" y="4246"/>
                  <a:pt x="46268" y="2945"/>
                  <a:pt x="47523" y="1644"/>
                </a:cubicBezTo>
                <a:close/>
                <a:moveTo>
                  <a:pt x="48276" y="2625"/>
                </a:moveTo>
                <a:lnTo>
                  <a:pt x="48550" y="2967"/>
                </a:lnTo>
                <a:lnTo>
                  <a:pt x="46610" y="5547"/>
                </a:lnTo>
                <a:lnTo>
                  <a:pt x="45743" y="5547"/>
                </a:lnTo>
                <a:cubicBezTo>
                  <a:pt x="46610" y="4588"/>
                  <a:pt x="47454" y="3607"/>
                  <a:pt x="48276" y="2625"/>
                </a:cubicBezTo>
                <a:close/>
                <a:moveTo>
                  <a:pt x="1" y="0"/>
                </a:moveTo>
                <a:lnTo>
                  <a:pt x="2397" y="3013"/>
                </a:lnTo>
                <a:lnTo>
                  <a:pt x="1" y="6026"/>
                </a:lnTo>
                <a:lnTo>
                  <a:pt x="46861" y="6026"/>
                </a:lnTo>
                <a:lnTo>
                  <a:pt x="49166" y="2967"/>
                </a:lnTo>
                <a:lnTo>
                  <a:pt x="468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9"/>
          <p:cNvSpPr txBox="1"/>
          <p:nvPr/>
        </p:nvSpPr>
        <p:spPr>
          <a:xfrm>
            <a:off x="1280531" y="1613258"/>
            <a:ext cx="1645800" cy="863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Muli"/>
                <a:ea typeface="Muli"/>
                <a:cs typeface="Muli"/>
                <a:sym typeface="Muli"/>
              </a:rPr>
              <a:t>Mercury is the closest planet to the Sun</a:t>
            </a:r>
            <a:endParaRPr>
              <a:solidFill>
                <a:schemeClr val="dk2"/>
              </a:solidFill>
              <a:latin typeface="Muli"/>
              <a:ea typeface="Muli"/>
              <a:cs typeface="Muli"/>
              <a:sym typeface="Muli"/>
            </a:endParaRPr>
          </a:p>
        </p:txBody>
      </p:sp>
      <p:sp>
        <p:nvSpPr>
          <p:cNvPr id="1961" name="Google Shape;1961;p49"/>
          <p:cNvSpPr txBox="1"/>
          <p:nvPr/>
        </p:nvSpPr>
        <p:spPr>
          <a:xfrm>
            <a:off x="6215600" y="1613258"/>
            <a:ext cx="1645800" cy="863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Muli"/>
                <a:ea typeface="Muli"/>
                <a:cs typeface="Muli"/>
                <a:sym typeface="Muli"/>
              </a:rPr>
              <a:t>Despite being red, Mars is a cold place</a:t>
            </a:r>
            <a:endParaRPr>
              <a:solidFill>
                <a:schemeClr val="dk2"/>
              </a:solidFill>
              <a:latin typeface="Muli"/>
              <a:ea typeface="Muli"/>
              <a:cs typeface="Muli"/>
              <a:sym typeface="Muli"/>
            </a:endParaRPr>
          </a:p>
        </p:txBody>
      </p:sp>
      <p:sp>
        <p:nvSpPr>
          <p:cNvPr id="1962" name="Google Shape;1962;p49"/>
          <p:cNvSpPr txBox="1"/>
          <p:nvPr/>
        </p:nvSpPr>
        <p:spPr>
          <a:xfrm>
            <a:off x="2522219" y="3691146"/>
            <a:ext cx="1645800" cy="863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Muli"/>
                <a:ea typeface="Muli"/>
                <a:cs typeface="Muli"/>
                <a:sym typeface="Muli"/>
              </a:rPr>
              <a:t>Jupiter is the biggest planet of them all</a:t>
            </a:r>
            <a:endParaRPr>
              <a:solidFill>
                <a:schemeClr val="dk2"/>
              </a:solidFill>
              <a:latin typeface="Muli"/>
              <a:ea typeface="Muli"/>
              <a:cs typeface="Muli"/>
              <a:sym typeface="Muli"/>
            </a:endParaRPr>
          </a:p>
        </p:txBody>
      </p:sp>
      <p:sp>
        <p:nvSpPr>
          <p:cNvPr id="1963" name="Google Shape;1963;p49"/>
          <p:cNvSpPr txBox="1"/>
          <p:nvPr/>
        </p:nvSpPr>
        <p:spPr>
          <a:xfrm>
            <a:off x="3747392" y="1613258"/>
            <a:ext cx="1645800" cy="863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Muli"/>
                <a:ea typeface="Muli"/>
                <a:cs typeface="Muli"/>
                <a:sym typeface="Muli"/>
              </a:rPr>
              <a:t>Venus has a beautiful name, but it’s hot</a:t>
            </a:r>
            <a:endParaRPr>
              <a:solidFill>
                <a:schemeClr val="dk2"/>
              </a:solidFill>
              <a:latin typeface="Muli"/>
              <a:ea typeface="Muli"/>
              <a:cs typeface="Muli"/>
              <a:sym typeface="Muli"/>
            </a:endParaRPr>
          </a:p>
        </p:txBody>
      </p:sp>
      <p:sp>
        <p:nvSpPr>
          <p:cNvPr id="1964" name="Google Shape;1964;p49"/>
          <p:cNvSpPr txBox="1"/>
          <p:nvPr/>
        </p:nvSpPr>
        <p:spPr>
          <a:xfrm>
            <a:off x="4982257" y="3691146"/>
            <a:ext cx="1645800" cy="863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Muli"/>
                <a:ea typeface="Muli"/>
                <a:cs typeface="Muli"/>
                <a:sym typeface="Muli"/>
              </a:rPr>
              <a:t>Saturn is the ringed one and a gas giant</a:t>
            </a:r>
            <a:endParaRPr>
              <a:solidFill>
                <a:schemeClr val="dk2"/>
              </a:solidFill>
              <a:latin typeface="Muli"/>
              <a:ea typeface="Muli"/>
              <a:cs typeface="Muli"/>
              <a:sym typeface="Muli"/>
            </a:endParaRPr>
          </a:p>
        </p:txBody>
      </p:sp>
      <p:sp>
        <p:nvSpPr>
          <p:cNvPr id="1965" name="Google Shape;1965;p49"/>
          <p:cNvSpPr txBox="1"/>
          <p:nvPr/>
        </p:nvSpPr>
        <p:spPr>
          <a:xfrm>
            <a:off x="4080741" y="3393539"/>
            <a:ext cx="975300" cy="40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2018</a:t>
            </a:r>
            <a:endParaRPr b="1" sz="2000">
              <a:solidFill>
                <a:schemeClr val="dk1"/>
              </a:solidFill>
              <a:latin typeface="Itim"/>
              <a:ea typeface="Itim"/>
              <a:cs typeface="Itim"/>
              <a:sym typeface="Itim"/>
            </a:endParaRPr>
          </a:p>
        </p:txBody>
      </p:sp>
      <p:sp>
        <p:nvSpPr>
          <p:cNvPr id="1966" name="Google Shape;1966;p49"/>
          <p:cNvSpPr txBox="1"/>
          <p:nvPr/>
        </p:nvSpPr>
        <p:spPr>
          <a:xfrm>
            <a:off x="1523947" y="3381868"/>
            <a:ext cx="1165800" cy="44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2016</a:t>
            </a:r>
            <a:endParaRPr b="1" sz="2000">
              <a:solidFill>
                <a:schemeClr val="dk1"/>
              </a:solidFill>
              <a:latin typeface="Itim"/>
              <a:ea typeface="Itim"/>
              <a:cs typeface="Itim"/>
              <a:sym typeface="Itim"/>
            </a:endParaRPr>
          </a:p>
        </p:txBody>
      </p:sp>
      <p:sp>
        <p:nvSpPr>
          <p:cNvPr id="1967" name="Google Shape;1967;p49"/>
          <p:cNvSpPr txBox="1"/>
          <p:nvPr/>
        </p:nvSpPr>
        <p:spPr>
          <a:xfrm>
            <a:off x="2756517" y="2320357"/>
            <a:ext cx="1165800" cy="44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2017</a:t>
            </a:r>
            <a:endParaRPr b="1" sz="2000">
              <a:solidFill>
                <a:schemeClr val="dk1"/>
              </a:solidFill>
              <a:latin typeface="Itim"/>
              <a:ea typeface="Itim"/>
              <a:cs typeface="Itim"/>
              <a:sym typeface="Itim"/>
            </a:endParaRPr>
          </a:p>
        </p:txBody>
      </p:sp>
      <p:sp>
        <p:nvSpPr>
          <p:cNvPr id="1968" name="Google Shape;1968;p49"/>
          <p:cNvSpPr txBox="1"/>
          <p:nvPr/>
        </p:nvSpPr>
        <p:spPr>
          <a:xfrm>
            <a:off x="5221638" y="2319707"/>
            <a:ext cx="1165800" cy="44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2019</a:t>
            </a:r>
            <a:endParaRPr b="1" sz="2000">
              <a:solidFill>
                <a:schemeClr val="dk1"/>
              </a:solidFill>
              <a:latin typeface="Itim"/>
              <a:ea typeface="Itim"/>
              <a:cs typeface="Itim"/>
              <a:sym typeface="Itim"/>
            </a:endParaRPr>
          </a:p>
        </p:txBody>
      </p:sp>
      <p:sp>
        <p:nvSpPr>
          <p:cNvPr id="1969" name="Google Shape;1969;p49"/>
          <p:cNvSpPr txBox="1"/>
          <p:nvPr/>
        </p:nvSpPr>
        <p:spPr>
          <a:xfrm>
            <a:off x="6453905" y="3373870"/>
            <a:ext cx="1165800" cy="44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2020</a:t>
            </a:r>
            <a:endParaRPr b="1" sz="2000">
              <a:solidFill>
                <a:schemeClr val="dk1"/>
              </a:solidFill>
              <a:latin typeface="Itim"/>
              <a:ea typeface="Itim"/>
              <a:cs typeface="Itim"/>
              <a:sym typeface="Itim"/>
            </a:endParaRPr>
          </a:p>
        </p:txBody>
      </p:sp>
      <p:grpSp>
        <p:nvGrpSpPr>
          <p:cNvPr id="1970" name="Google Shape;1970;p49"/>
          <p:cNvGrpSpPr/>
          <p:nvPr/>
        </p:nvGrpSpPr>
        <p:grpSpPr>
          <a:xfrm rot="-4355879">
            <a:off x="7736692" y="3851189"/>
            <a:ext cx="1030978" cy="397998"/>
            <a:chOff x="-623075" y="2736900"/>
            <a:chExt cx="720250" cy="273275"/>
          </a:xfrm>
        </p:grpSpPr>
        <p:sp>
          <p:nvSpPr>
            <p:cNvPr id="1971" name="Google Shape;1971;p49"/>
            <p:cNvSpPr/>
            <p:nvPr/>
          </p:nvSpPr>
          <p:spPr>
            <a:xfrm>
              <a:off x="-623075" y="2736900"/>
              <a:ext cx="634575" cy="248050"/>
            </a:xfrm>
            <a:custGeom>
              <a:rect b="b" l="l" r="r" t="t"/>
              <a:pathLst>
                <a:path extrusionOk="0" h="9922" w="25383">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72" name="Google Shape;1972;p49"/>
            <p:cNvSpPr/>
            <p:nvPr/>
          </p:nvSpPr>
          <p:spPr>
            <a:xfrm>
              <a:off x="-134200" y="2744850"/>
              <a:ext cx="231375" cy="265325"/>
            </a:xfrm>
            <a:custGeom>
              <a:rect b="b" l="l" r="r" t="t"/>
              <a:pathLst>
                <a:path extrusionOk="0" h="10613" w="9255">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73" name="Google Shape;1973;p49"/>
            <p:cNvSpPr/>
            <p:nvPr/>
          </p:nvSpPr>
          <p:spPr>
            <a:xfrm>
              <a:off x="42575" y="2872150"/>
              <a:ext cx="4475" cy="3225"/>
            </a:xfrm>
            <a:custGeom>
              <a:rect b="b" l="l" r="r" t="t"/>
              <a:pathLst>
                <a:path extrusionOk="0" h="129" w="179">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74" name="Google Shape;1974;p49"/>
            <p:cNvSpPr/>
            <p:nvPr/>
          </p:nvSpPr>
          <p:spPr>
            <a:xfrm>
              <a:off x="-604975" y="2878900"/>
              <a:ext cx="346175" cy="94175"/>
            </a:xfrm>
            <a:custGeom>
              <a:rect b="b" l="l" r="r" t="t"/>
              <a:pathLst>
                <a:path extrusionOk="0" h="3767" w="13847">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75" name="Google Shape;1975;p49"/>
            <p:cNvSpPr/>
            <p:nvPr/>
          </p:nvSpPr>
          <p:spPr>
            <a:xfrm>
              <a:off x="-604350" y="2855275"/>
              <a:ext cx="377400" cy="114400"/>
            </a:xfrm>
            <a:custGeom>
              <a:rect b="b" l="l" r="r" t="t"/>
              <a:pathLst>
                <a:path extrusionOk="0" h="4576" w="15096">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76" name="Google Shape;1976;p49"/>
            <p:cNvSpPr/>
            <p:nvPr/>
          </p:nvSpPr>
          <p:spPr>
            <a:xfrm>
              <a:off x="-382175" y="2780400"/>
              <a:ext cx="217875" cy="143275"/>
            </a:xfrm>
            <a:custGeom>
              <a:rect b="b" l="l" r="r" t="t"/>
              <a:pathLst>
                <a:path extrusionOk="0" h="5731" w="8715">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77" name="Google Shape;1977;p49"/>
            <p:cNvSpPr/>
            <p:nvPr/>
          </p:nvSpPr>
          <p:spPr>
            <a:xfrm>
              <a:off x="-405175" y="2761075"/>
              <a:ext cx="239900" cy="162700"/>
            </a:xfrm>
            <a:custGeom>
              <a:rect b="b" l="l" r="r" t="t"/>
              <a:pathLst>
                <a:path extrusionOk="0" h="6508" w="9596">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78" name="Google Shape;1978;p49"/>
            <p:cNvSpPr/>
            <p:nvPr/>
          </p:nvSpPr>
          <p:spPr>
            <a:xfrm>
              <a:off x="-253100" y="2955300"/>
              <a:ext cx="177875" cy="36925"/>
            </a:xfrm>
            <a:custGeom>
              <a:rect b="b" l="l" r="r" t="t"/>
              <a:pathLst>
                <a:path extrusionOk="0" h="1477" w="7115">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79" name="Google Shape;1979;p49"/>
            <p:cNvSpPr/>
            <p:nvPr/>
          </p:nvSpPr>
          <p:spPr>
            <a:xfrm>
              <a:off x="-305700" y="2879625"/>
              <a:ext cx="301700" cy="106550"/>
            </a:xfrm>
            <a:custGeom>
              <a:rect b="b" l="l" r="r" t="t"/>
              <a:pathLst>
                <a:path extrusionOk="0" h="4262" w="12068">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80" name="Google Shape;1980;p49"/>
            <p:cNvSpPr/>
            <p:nvPr/>
          </p:nvSpPr>
          <p:spPr>
            <a:xfrm>
              <a:off x="-305975" y="2932300"/>
              <a:ext cx="53700" cy="27500"/>
            </a:xfrm>
            <a:custGeom>
              <a:rect b="b" l="l" r="r" t="t"/>
              <a:pathLst>
                <a:path extrusionOk="0" h="1100" w="2148">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81" name="Google Shape;1981;p49"/>
            <p:cNvSpPr/>
            <p:nvPr/>
          </p:nvSpPr>
          <p:spPr>
            <a:xfrm>
              <a:off x="-117250" y="2779000"/>
              <a:ext cx="132575" cy="73725"/>
            </a:xfrm>
            <a:custGeom>
              <a:rect b="b" l="l" r="r" t="t"/>
              <a:pathLst>
                <a:path extrusionOk="0" h="2949" w="5303">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82" name="Google Shape;1982;p49"/>
            <p:cNvSpPr/>
            <p:nvPr/>
          </p:nvSpPr>
          <p:spPr>
            <a:xfrm>
              <a:off x="2550" y="2840925"/>
              <a:ext cx="20275" cy="16075"/>
            </a:xfrm>
            <a:custGeom>
              <a:rect b="b" l="l" r="r" t="t"/>
              <a:pathLst>
                <a:path extrusionOk="0" h="643" w="811">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83" name="Google Shape;1983;p49"/>
            <p:cNvSpPr/>
            <p:nvPr/>
          </p:nvSpPr>
          <p:spPr>
            <a:xfrm>
              <a:off x="-115900" y="2757850"/>
              <a:ext cx="184175" cy="87375"/>
            </a:xfrm>
            <a:custGeom>
              <a:rect b="b" l="l" r="r" t="t"/>
              <a:pathLst>
                <a:path extrusionOk="0" h="3495" w="7367">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84" name="Google Shape;1984;p49"/>
            <p:cNvSpPr/>
            <p:nvPr/>
          </p:nvSpPr>
          <p:spPr>
            <a:xfrm>
              <a:off x="15300" y="2836925"/>
              <a:ext cx="22050" cy="6625"/>
            </a:xfrm>
            <a:custGeom>
              <a:rect b="b" l="l" r="r" t="t"/>
              <a:pathLst>
                <a:path extrusionOk="0" h="265" w="882">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85" name="Google Shape;1985;p49"/>
            <p:cNvSpPr/>
            <p:nvPr/>
          </p:nvSpPr>
          <p:spPr>
            <a:xfrm>
              <a:off x="8175" y="2856975"/>
              <a:ext cx="3500" cy="5575"/>
            </a:xfrm>
            <a:custGeom>
              <a:rect b="b" l="l" r="r" t="t"/>
              <a:pathLst>
                <a:path extrusionOk="0" h="223" w="14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86" name="Google Shape;1986;p49"/>
            <p:cNvSpPr/>
            <p:nvPr/>
          </p:nvSpPr>
          <p:spPr>
            <a:xfrm>
              <a:off x="47025" y="2845200"/>
              <a:ext cx="19475" cy="26975"/>
            </a:xfrm>
            <a:custGeom>
              <a:rect b="b" l="l" r="r" t="t"/>
              <a:pathLst>
                <a:path extrusionOk="0" h="1079" w="779">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87" name="Google Shape;1987;p49"/>
            <p:cNvSpPr/>
            <p:nvPr/>
          </p:nvSpPr>
          <p:spPr>
            <a:xfrm>
              <a:off x="30200" y="2854950"/>
              <a:ext cx="22025" cy="18725"/>
            </a:xfrm>
            <a:custGeom>
              <a:rect b="b" l="l" r="r" t="t"/>
              <a:pathLst>
                <a:path extrusionOk="0" h="749" w="881">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88" name="Google Shape;1988;p49"/>
            <p:cNvSpPr/>
            <p:nvPr/>
          </p:nvSpPr>
          <p:spPr>
            <a:xfrm>
              <a:off x="11475" y="2843525"/>
              <a:ext cx="22225" cy="17675"/>
            </a:xfrm>
            <a:custGeom>
              <a:rect b="b" l="l" r="r" t="t"/>
              <a:pathLst>
                <a:path extrusionOk="0" h="707" w="889">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89" name="Google Shape;1989;p49"/>
            <p:cNvSpPr/>
            <p:nvPr/>
          </p:nvSpPr>
          <p:spPr>
            <a:xfrm>
              <a:off x="37325" y="2838700"/>
              <a:ext cx="26400" cy="16275"/>
            </a:xfrm>
            <a:custGeom>
              <a:rect b="b" l="l" r="r" t="t"/>
              <a:pathLst>
                <a:path extrusionOk="0" h="651" w="1056">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90" name="Google Shape;1990;p49"/>
            <p:cNvSpPr/>
            <p:nvPr/>
          </p:nvSpPr>
          <p:spPr>
            <a:xfrm>
              <a:off x="22800" y="2838975"/>
              <a:ext cx="28200" cy="24975"/>
            </a:xfrm>
            <a:custGeom>
              <a:rect b="b" l="l" r="r" t="t"/>
              <a:pathLst>
                <a:path extrusionOk="0" h="999" w="1128">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91" name="Google Shape;1991;p49"/>
            <p:cNvSpPr/>
            <p:nvPr/>
          </p:nvSpPr>
          <p:spPr>
            <a:xfrm>
              <a:off x="-3775" y="2909925"/>
              <a:ext cx="7700" cy="9575"/>
            </a:xfrm>
            <a:custGeom>
              <a:rect b="b" l="l" r="r" t="t"/>
              <a:pathLst>
                <a:path extrusionOk="0" h="383" w="308">
                  <a:moveTo>
                    <a:pt x="308" y="1"/>
                  </a:moveTo>
                  <a:cubicBezTo>
                    <a:pt x="208" y="76"/>
                    <a:pt x="104" y="150"/>
                    <a:pt x="0" y="222"/>
                  </a:cubicBezTo>
                  <a:cubicBezTo>
                    <a:pt x="58" y="279"/>
                    <a:pt x="115" y="333"/>
                    <a:pt x="179" y="382"/>
                  </a:cubicBezTo>
                  <a:cubicBezTo>
                    <a:pt x="218" y="254"/>
                    <a:pt x="265" y="129"/>
                    <a:pt x="30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92" name="Google Shape;1992;p49"/>
            <p:cNvSpPr/>
            <p:nvPr/>
          </p:nvSpPr>
          <p:spPr>
            <a:xfrm>
              <a:off x="-6975" y="2857175"/>
              <a:ext cx="26125" cy="58325"/>
            </a:xfrm>
            <a:custGeom>
              <a:rect b="b" l="l" r="r" t="t"/>
              <a:pathLst>
                <a:path extrusionOk="0" h="2333" w="1045">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93" name="Google Shape;1993;p49"/>
            <p:cNvSpPr/>
            <p:nvPr/>
          </p:nvSpPr>
          <p:spPr>
            <a:xfrm>
              <a:off x="700" y="2875350"/>
              <a:ext cx="50825" cy="57350"/>
            </a:xfrm>
            <a:custGeom>
              <a:rect b="b" l="l" r="r" t="t"/>
              <a:pathLst>
                <a:path extrusionOk="0" h="2294" w="2033">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94" name="Google Shape;1994;p49"/>
            <p:cNvSpPr/>
            <p:nvPr/>
          </p:nvSpPr>
          <p:spPr>
            <a:xfrm>
              <a:off x="3900" y="2873650"/>
              <a:ext cx="40400" cy="36300"/>
            </a:xfrm>
            <a:custGeom>
              <a:rect b="b" l="l" r="r" t="t"/>
              <a:pathLst>
                <a:path extrusionOk="0" h="1452" w="1616">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95" name="Google Shape;1995;p49"/>
            <p:cNvSpPr/>
            <p:nvPr/>
          </p:nvSpPr>
          <p:spPr>
            <a:xfrm>
              <a:off x="-12050" y="2887375"/>
              <a:ext cx="12325" cy="24550"/>
            </a:xfrm>
            <a:custGeom>
              <a:rect b="b" l="l" r="r" t="t"/>
              <a:pathLst>
                <a:path extrusionOk="0" h="982" w="493">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96" name="Google Shape;1996;p49"/>
            <p:cNvSpPr/>
            <p:nvPr/>
          </p:nvSpPr>
          <p:spPr>
            <a:xfrm>
              <a:off x="7275" y="2857075"/>
              <a:ext cx="17325" cy="16700"/>
            </a:xfrm>
            <a:custGeom>
              <a:rect b="b" l="l" r="r" t="t"/>
              <a:pathLst>
                <a:path extrusionOk="0" h="668" w="693">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97" name="Google Shape;1997;p49"/>
            <p:cNvSpPr/>
            <p:nvPr/>
          </p:nvSpPr>
          <p:spPr>
            <a:xfrm>
              <a:off x="19125" y="2863125"/>
              <a:ext cx="23475" cy="11975"/>
            </a:xfrm>
            <a:custGeom>
              <a:rect b="b" l="l" r="r" t="t"/>
              <a:pathLst>
                <a:path extrusionOk="0" h="479" w="939">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98" name="Google Shape;1998;p49"/>
            <p:cNvSpPr/>
            <p:nvPr/>
          </p:nvSpPr>
          <p:spPr>
            <a:xfrm>
              <a:off x="11650" y="2856800"/>
              <a:ext cx="14025" cy="6350"/>
            </a:xfrm>
            <a:custGeom>
              <a:rect b="b" l="l" r="r" t="t"/>
              <a:pathLst>
                <a:path extrusionOk="0" h="254" w="561">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sp>
          <p:nvSpPr>
            <p:cNvPr id="1999" name="Google Shape;1999;p49"/>
            <p:cNvSpPr/>
            <p:nvPr/>
          </p:nvSpPr>
          <p:spPr>
            <a:xfrm>
              <a:off x="24575" y="2861175"/>
              <a:ext cx="5650" cy="2875"/>
            </a:xfrm>
            <a:custGeom>
              <a:rect b="b" l="l" r="r" t="t"/>
              <a:pathLst>
                <a:path extrusionOk="0" h="115" w="226">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0D5F7"/>
                </a:solidFill>
              </a:endParaRPr>
            </a:p>
          </p:txBody>
        </p:sp>
      </p:grpSp>
      <p:sp>
        <p:nvSpPr>
          <p:cNvPr id="2000" name="Google Shape;2000;p49"/>
          <p:cNvSpPr/>
          <p:nvPr/>
        </p:nvSpPr>
        <p:spPr>
          <a:xfrm>
            <a:off x="2081375" y="2453917"/>
            <a:ext cx="151875" cy="470890"/>
          </a:xfrm>
          <a:custGeom>
            <a:rect b="b" l="l" r="r" t="t"/>
            <a:pathLst>
              <a:path extrusionOk="0" h="24500" w="6075">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cap="flat" cmpd="sng" w="19050">
            <a:solidFill>
              <a:schemeClr val="dk2"/>
            </a:solidFill>
            <a:prstDash val="solid"/>
            <a:round/>
            <a:headEnd len="med" w="med" type="none"/>
            <a:tailEnd len="med" w="med" type="none"/>
          </a:ln>
        </p:spPr>
      </p:sp>
      <p:sp>
        <p:nvSpPr>
          <p:cNvPr id="2001" name="Google Shape;2001;p49"/>
          <p:cNvSpPr/>
          <p:nvPr/>
        </p:nvSpPr>
        <p:spPr>
          <a:xfrm>
            <a:off x="6989725" y="2466558"/>
            <a:ext cx="151875" cy="470890"/>
          </a:xfrm>
          <a:custGeom>
            <a:rect b="b" l="l" r="r" t="t"/>
            <a:pathLst>
              <a:path extrusionOk="0" h="24500" w="6075">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cap="flat" cmpd="sng" w="19050">
            <a:solidFill>
              <a:schemeClr val="dk2"/>
            </a:solidFill>
            <a:prstDash val="solid"/>
            <a:round/>
            <a:headEnd len="med" w="med" type="none"/>
            <a:tailEnd len="med" w="med" type="none"/>
          </a:ln>
        </p:spPr>
      </p:sp>
      <p:sp>
        <p:nvSpPr>
          <p:cNvPr id="2002" name="Google Shape;2002;p49"/>
          <p:cNvSpPr/>
          <p:nvPr/>
        </p:nvSpPr>
        <p:spPr>
          <a:xfrm flipH="1">
            <a:off x="4535550" y="2466558"/>
            <a:ext cx="151875" cy="470890"/>
          </a:xfrm>
          <a:custGeom>
            <a:rect b="b" l="l" r="r" t="t"/>
            <a:pathLst>
              <a:path extrusionOk="0" h="24500" w="6075">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cap="flat" cmpd="sng" w="19050">
            <a:solidFill>
              <a:schemeClr val="dk2"/>
            </a:solidFill>
            <a:prstDash val="solid"/>
            <a:round/>
            <a:headEnd len="med" w="med" type="none"/>
            <a:tailEnd len="med" w="med" type="none"/>
          </a:ln>
        </p:spPr>
      </p:sp>
      <p:sp>
        <p:nvSpPr>
          <p:cNvPr id="2003" name="Google Shape;2003;p49"/>
          <p:cNvSpPr/>
          <p:nvPr/>
        </p:nvSpPr>
        <p:spPr>
          <a:xfrm flipH="1">
            <a:off x="5679050" y="3213641"/>
            <a:ext cx="151875" cy="464520"/>
          </a:xfrm>
          <a:custGeom>
            <a:rect b="b" l="l" r="r" t="t"/>
            <a:pathLst>
              <a:path extrusionOk="0" h="24500" w="6075">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cap="flat" cmpd="sng" w="19050">
            <a:solidFill>
              <a:schemeClr val="dk2"/>
            </a:solidFill>
            <a:prstDash val="solid"/>
            <a:round/>
            <a:headEnd len="med" w="med" type="none"/>
            <a:tailEnd len="med" w="med" type="none"/>
          </a:ln>
        </p:spPr>
      </p:sp>
      <p:sp>
        <p:nvSpPr>
          <p:cNvPr id="2004" name="Google Shape;2004;p49"/>
          <p:cNvSpPr/>
          <p:nvPr/>
        </p:nvSpPr>
        <p:spPr>
          <a:xfrm>
            <a:off x="3263475" y="3223000"/>
            <a:ext cx="151875" cy="464520"/>
          </a:xfrm>
          <a:custGeom>
            <a:rect b="b" l="l" r="r" t="t"/>
            <a:pathLst>
              <a:path extrusionOk="0" h="24500" w="6075">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cap="flat" cmpd="sng" w="19050">
            <a:solidFill>
              <a:schemeClr val="dk2"/>
            </a:solidFill>
            <a:prstDash val="solid"/>
            <a:round/>
            <a:headEnd len="med" w="med" type="none"/>
            <a:tailEnd len="med" w="med" type="none"/>
          </a:ln>
        </p:spPr>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8" name="Shape 2008"/>
        <p:cNvGrpSpPr/>
        <p:nvPr/>
      </p:nvGrpSpPr>
      <p:grpSpPr>
        <a:xfrm>
          <a:off x="0" y="0"/>
          <a:ext cx="0" cy="0"/>
          <a:chOff x="0" y="0"/>
          <a:chExt cx="0" cy="0"/>
        </a:xfrm>
      </p:grpSpPr>
      <p:grpSp>
        <p:nvGrpSpPr>
          <p:cNvPr id="2009" name="Google Shape;2009;p50"/>
          <p:cNvGrpSpPr/>
          <p:nvPr/>
        </p:nvGrpSpPr>
        <p:grpSpPr>
          <a:xfrm rot="-900145">
            <a:off x="567735" y="3271492"/>
            <a:ext cx="1346977" cy="1179420"/>
            <a:chOff x="2334325" y="3469775"/>
            <a:chExt cx="1136500" cy="995125"/>
          </a:xfrm>
        </p:grpSpPr>
        <p:sp>
          <p:nvSpPr>
            <p:cNvPr id="2010" name="Google Shape;2010;p50"/>
            <p:cNvSpPr/>
            <p:nvPr/>
          </p:nvSpPr>
          <p:spPr>
            <a:xfrm>
              <a:off x="2337450" y="3480425"/>
              <a:ext cx="1100925" cy="952600"/>
            </a:xfrm>
            <a:custGeom>
              <a:rect b="b" l="l" r="r" t="t"/>
              <a:pathLst>
                <a:path extrusionOk="0" h="38104" w="44037">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0"/>
            <p:cNvSpPr/>
            <p:nvPr/>
          </p:nvSpPr>
          <p:spPr>
            <a:xfrm>
              <a:off x="2334325" y="3469775"/>
              <a:ext cx="1107175" cy="965775"/>
            </a:xfrm>
            <a:custGeom>
              <a:rect b="b" l="l" r="r" t="t"/>
              <a:pathLst>
                <a:path extrusionOk="0" h="38631" w="44287">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0"/>
            <p:cNvSpPr/>
            <p:nvPr/>
          </p:nvSpPr>
          <p:spPr>
            <a:xfrm>
              <a:off x="2402775" y="3617550"/>
              <a:ext cx="865425" cy="115450"/>
            </a:xfrm>
            <a:custGeom>
              <a:rect b="b" l="l" r="r" t="t"/>
              <a:pathLst>
                <a:path extrusionOk="0" h="4618" w="34617">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0"/>
            <p:cNvSpPr/>
            <p:nvPr/>
          </p:nvSpPr>
          <p:spPr>
            <a:xfrm>
              <a:off x="2447100" y="4330675"/>
              <a:ext cx="1019450" cy="130975"/>
            </a:xfrm>
            <a:custGeom>
              <a:rect b="b" l="l" r="r" t="t"/>
              <a:pathLst>
                <a:path extrusionOk="0" h="5239" w="40778">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0"/>
            <p:cNvSpPr/>
            <p:nvPr/>
          </p:nvSpPr>
          <p:spPr>
            <a:xfrm>
              <a:off x="2442725" y="4326300"/>
              <a:ext cx="1028100" cy="138600"/>
            </a:xfrm>
            <a:custGeom>
              <a:rect b="b" l="l" r="r" t="t"/>
              <a:pathLst>
                <a:path extrusionOk="0" h="5544" w="41124">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 name="Google Shape;2015;p50"/>
          <p:cNvGrpSpPr/>
          <p:nvPr/>
        </p:nvGrpSpPr>
        <p:grpSpPr>
          <a:xfrm flipH="1">
            <a:off x="1953644" y="2627650"/>
            <a:ext cx="5264531" cy="176025"/>
            <a:chOff x="4345425" y="2175475"/>
            <a:chExt cx="800750" cy="176025"/>
          </a:xfrm>
        </p:grpSpPr>
        <p:sp>
          <p:nvSpPr>
            <p:cNvPr id="2016" name="Google Shape;2016;p50"/>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0"/>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8" name="Google Shape;2018;p50"/>
          <p:cNvSpPr txBox="1"/>
          <p:nvPr>
            <p:ph idx="1" type="body"/>
          </p:nvPr>
        </p:nvSpPr>
        <p:spPr>
          <a:xfrm>
            <a:off x="2710050" y="2850942"/>
            <a:ext cx="3723900" cy="663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Big numbers catch your audience’s attention</a:t>
            </a:r>
            <a:endParaRPr/>
          </a:p>
        </p:txBody>
      </p:sp>
      <p:grpSp>
        <p:nvGrpSpPr>
          <p:cNvPr id="2019" name="Google Shape;2019;p50"/>
          <p:cNvGrpSpPr/>
          <p:nvPr/>
        </p:nvGrpSpPr>
        <p:grpSpPr>
          <a:xfrm rot="-1220272">
            <a:off x="1050380" y="3614997"/>
            <a:ext cx="427145" cy="632034"/>
            <a:chOff x="2320725" y="552300"/>
            <a:chExt cx="596450" cy="882550"/>
          </a:xfrm>
        </p:grpSpPr>
        <p:sp>
          <p:nvSpPr>
            <p:cNvPr id="2020" name="Google Shape;2020;p50"/>
            <p:cNvSpPr/>
            <p:nvPr/>
          </p:nvSpPr>
          <p:spPr>
            <a:xfrm>
              <a:off x="2745500" y="900325"/>
              <a:ext cx="30975" cy="188925"/>
            </a:xfrm>
            <a:custGeom>
              <a:rect b="b" l="l" r="r" t="t"/>
              <a:pathLst>
                <a:path extrusionOk="0" h="7557" w="1239">
                  <a:moveTo>
                    <a:pt x="777" y="1"/>
                  </a:moveTo>
                  <a:cubicBezTo>
                    <a:pt x="588" y="1"/>
                    <a:pt x="485" y="189"/>
                    <a:pt x="440" y="550"/>
                  </a:cubicBezTo>
                  <a:cubicBezTo>
                    <a:pt x="408" y="926"/>
                    <a:pt x="393" y="1177"/>
                    <a:pt x="377" y="1303"/>
                  </a:cubicBezTo>
                  <a:lnTo>
                    <a:pt x="1" y="4547"/>
                  </a:lnTo>
                  <a:cubicBezTo>
                    <a:pt x="32" y="5394"/>
                    <a:pt x="48" y="5879"/>
                    <a:pt x="63" y="6052"/>
                  </a:cubicBezTo>
                  <a:cubicBezTo>
                    <a:pt x="95" y="6616"/>
                    <a:pt x="251" y="7086"/>
                    <a:pt x="534" y="7463"/>
                  </a:cubicBezTo>
                  <a:cubicBezTo>
                    <a:pt x="612" y="7463"/>
                    <a:pt x="675" y="7510"/>
                    <a:pt x="753" y="7557"/>
                  </a:cubicBezTo>
                  <a:lnTo>
                    <a:pt x="878" y="7416"/>
                  </a:lnTo>
                  <a:lnTo>
                    <a:pt x="878" y="6961"/>
                  </a:lnTo>
                  <a:cubicBezTo>
                    <a:pt x="847" y="6914"/>
                    <a:pt x="831" y="6867"/>
                    <a:pt x="831" y="6836"/>
                  </a:cubicBezTo>
                  <a:cubicBezTo>
                    <a:pt x="831" y="6836"/>
                    <a:pt x="831" y="6820"/>
                    <a:pt x="831" y="6804"/>
                  </a:cubicBezTo>
                  <a:cubicBezTo>
                    <a:pt x="831" y="6679"/>
                    <a:pt x="816" y="6334"/>
                    <a:pt x="769" y="5770"/>
                  </a:cubicBezTo>
                  <a:cubicBezTo>
                    <a:pt x="753" y="5331"/>
                    <a:pt x="737" y="5002"/>
                    <a:pt x="722" y="4751"/>
                  </a:cubicBezTo>
                  <a:lnTo>
                    <a:pt x="1239" y="832"/>
                  </a:lnTo>
                  <a:cubicBezTo>
                    <a:pt x="1145" y="488"/>
                    <a:pt x="1082" y="252"/>
                    <a:pt x="1020" y="111"/>
                  </a:cubicBezTo>
                  <a:cubicBezTo>
                    <a:pt x="941" y="33"/>
                    <a:pt x="878" y="2"/>
                    <a:pt x="800" y="2"/>
                  </a:cubicBezTo>
                  <a:cubicBezTo>
                    <a:pt x="792" y="1"/>
                    <a:pt x="785" y="1"/>
                    <a:pt x="7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0"/>
            <p:cNvSpPr/>
            <p:nvPr/>
          </p:nvSpPr>
          <p:spPr>
            <a:xfrm>
              <a:off x="2531150" y="912900"/>
              <a:ext cx="136400" cy="211225"/>
            </a:xfrm>
            <a:custGeom>
              <a:rect b="b" l="l" r="r" t="t"/>
              <a:pathLst>
                <a:path extrusionOk="0" h="8449" w="5456">
                  <a:moveTo>
                    <a:pt x="3841" y="0"/>
                  </a:moveTo>
                  <a:cubicBezTo>
                    <a:pt x="3496" y="0"/>
                    <a:pt x="3057" y="94"/>
                    <a:pt x="2556" y="298"/>
                  </a:cubicBezTo>
                  <a:lnTo>
                    <a:pt x="1255" y="815"/>
                  </a:lnTo>
                  <a:cubicBezTo>
                    <a:pt x="926" y="1003"/>
                    <a:pt x="675" y="1176"/>
                    <a:pt x="518" y="1301"/>
                  </a:cubicBezTo>
                  <a:cubicBezTo>
                    <a:pt x="346" y="1380"/>
                    <a:pt x="236" y="1442"/>
                    <a:pt x="189" y="1474"/>
                  </a:cubicBezTo>
                  <a:cubicBezTo>
                    <a:pt x="64" y="1552"/>
                    <a:pt x="1" y="1646"/>
                    <a:pt x="1" y="1787"/>
                  </a:cubicBezTo>
                  <a:cubicBezTo>
                    <a:pt x="1" y="1865"/>
                    <a:pt x="48" y="1975"/>
                    <a:pt x="158" y="2101"/>
                  </a:cubicBezTo>
                  <a:cubicBezTo>
                    <a:pt x="267" y="2242"/>
                    <a:pt x="346" y="2304"/>
                    <a:pt x="424" y="2304"/>
                  </a:cubicBezTo>
                  <a:cubicBezTo>
                    <a:pt x="440" y="2304"/>
                    <a:pt x="471" y="2304"/>
                    <a:pt x="471" y="2289"/>
                  </a:cubicBezTo>
                  <a:cubicBezTo>
                    <a:pt x="738" y="2132"/>
                    <a:pt x="926" y="2022"/>
                    <a:pt x="1020" y="1975"/>
                  </a:cubicBezTo>
                  <a:cubicBezTo>
                    <a:pt x="1412" y="1724"/>
                    <a:pt x="1647" y="1583"/>
                    <a:pt x="1709" y="1552"/>
                  </a:cubicBezTo>
                  <a:cubicBezTo>
                    <a:pt x="2869" y="1082"/>
                    <a:pt x="3606" y="862"/>
                    <a:pt x="3888" y="862"/>
                  </a:cubicBezTo>
                  <a:cubicBezTo>
                    <a:pt x="4013" y="862"/>
                    <a:pt x="4123" y="909"/>
                    <a:pt x="4217" y="988"/>
                  </a:cubicBezTo>
                  <a:cubicBezTo>
                    <a:pt x="4311" y="1082"/>
                    <a:pt x="4358" y="1191"/>
                    <a:pt x="4358" y="1333"/>
                  </a:cubicBezTo>
                  <a:cubicBezTo>
                    <a:pt x="4358" y="1615"/>
                    <a:pt x="4233" y="2069"/>
                    <a:pt x="3998" y="2696"/>
                  </a:cubicBezTo>
                  <a:cubicBezTo>
                    <a:pt x="3606" y="3386"/>
                    <a:pt x="3277" y="3919"/>
                    <a:pt x="2995" y="4279"/>
                  </a:cubicBezTo>
                  <a:cubicBezTo>
                    <a:pt x="2916" y="4342"/>
                    <a:pt x="2854" y="4405"/>
                    <a:pt x="2791" y="4436"/>
                  </a:cubicBezTo>
                  <a:lnTo>
                    <a:pt x="2430" y="4985"/>
                  </a:lnTo>
                  <a:cubicBezTo>
                    <a:pt x="2007" y="5486"/>
                    <a:pt x="1725" y="5831"/>
                    <a:pt x="1584" y="6003"/>
                  </a:cubicBezTo>
                  <a:cubicBezTo>
                    <a:pt x="1223" y="6427"/>
                    <a:pt x="706" y="6960"/>
                    <a:pt x="48" y="7602"/>
                  </a:cubicBezTo>
                  <a:cubicBezTo>
                    <a:pt x="32" y="7618"/>
                    <a:pt x="32" y="7665"/>
                    <a:pt x="32" y="7696"/>
                  </a:cubicBezTo>
                  <a:lnTo>
                    <a:pt x="64" y="7869"/>
                  </a:lnTo>
                  <a:cubicBezTo>
                    <a:pt x="79" y="7947"/>
                    <a:pt x="95" y="7994"/>
                    <a:pt x="95" y="8025"/>
                  </a:cubicBezTo>
                  <a:cubicBezTo>
                    <a:pt x="95" y="8041"/>
                    <a:pt x="95" y="8057"/>
                    <a:pt x="79" y="8072"/>
                  </a:cubicBezTo>
                  <a:cubicBezTo>
                    <a:pt x="189" y="8182"/>
                    <a:pt x="236" y="8261"/>
                    <a:pt x="236" y="8339"/>
                  </a:cubicBezTo>
                  <a:cubicBezTo>
                    <a:pt x="314" y="8402"/>
                    <a:pt x="408" y="8449"/>
                    <a:pt x="487" y="8449"/>
                  </a:cubicBezTo>
                  <a:lnTo>
                    <a:pt x="785" y="8417"/>
                  </a:lnTo>
                  <a:cubicBezTo>
                    <a:pt x="988" y="8386"/>
                    <a:pt x="1114" y="8386"/>
                    <a:pt x="1145" y="8386"/>
                  </a:cubicBezTo>
                  <a:cubicBezTo>
                    <a:pt x="1584" y="8386"/>
                    <a:pt x="2054" y="8339"/>
                    <a:pt x="2571" y="8245"/>
                  </a:cubicBezTo>
                  <a:cubicBezTo>
                    <a:pt x="2963" y="8167"/>
                    <a:pt x="3198" y="8104"/>
                    <a:pt x="3277" y="8088"/>
                  </a:cubicBezTo>
                  <a:cubicBezTo>
                    <a:pt x="3575" y="7931"/>
                    <a:pt x="4076" y="7837"/>
                    <a:pt x="4813" y="7775"/>
                  </a:cubicBezTo>
                  <a:cubicBezTo>
                    <a:pt x="4750" y="7775"/>
                    <a:pt x="4719" y="7775"/>
                    <a:pt x="4687" y="7759"/>
                  </a:cubicBezTo>
                  <a:lnTo>
                    <a:pt x="5126" y="7634"/>
                  </a:lnTo>
                  <a:cubicBezTo>
                    <a:pt x="5346" y="7571"/>
                    <a:pt x="5456" y="7461"/>
                    <a:pt x="5456" y="7273"/>
                  </a:cubicBezTo>
                  <a:cubicBezTo>
                    <a:pt x="5456" y="7242"/>
                    <a:pt x="5440" y="7210"/>
                    <a:pt x="5377" y="7163"/>
                  </a:cubicBezTo>
                  <a:cubicBezTo>
                    <a:pt x="5346" y="7163"/>
                    <a:pt x="5267" y="7148"/>
                    <a:pt x="5158" y="7116"/>
                  </a:cubicBezTo>
                  <a:lnTo>
                    <a:pt x="4985" y="7069"/>
                  </a:lnTo>
                  <a:cubicBezTo>
                    <a:pt x="4123" y="7069"/>
                    <a:pt x="3308" y="7132"/>
                    <a:pt x="2540" y="7273"/>
                  </a:cubicBezTo>
                  <a:cubicBezTo>
                    <a:pt x="2430" y="7289"/>
                    <a:pt x="2274" y="7336"/>
                    <a:pt x="2070" y="7414"/>
                  </a:cubicBezTo>
                  <a:cubicBezTo>
                    <a:pt x="1913" y="7461"/>
                    <a:pt x="1803" y="7508"/>
                    <a:pt x="1741" y="7508"/>
                  </a:cubicBezTo>
                  <a:cubicBezTo>
                    <a:pt x="1615" y="7508"/>
                    <a:pt x="1506" y="7477"/>
                    <a:pt x="1427" y="7383"/>
                  </a:cubicBezTo>
                  <a:cubicBezTo>
                    <a:pt x="1506" y="7304"/>
                    <a:pt x="1553" y="7257"/>
                    <a:pt x="1584" y="7242"/>
                  </a:cubicBezTo>
                  <a:cubicBezTo>
                    <a:pt x="1600" y="7148"/>
                    <a:pt x="1600" y="7085"/>
                    <a:pt x="1600" y="7038"/>
                  </a:cubicBezTo>
                  <a:cubicBezTo>
                    <a:pt x="2697" y="5737"/>
                    <a:pt x="3261" y="5063"/>
                    <a:pt x="3324" y="4985"/>
                  </a:cubicBezTo>
                  <a:cubicBezTo>
                    <a:pt x="3700" y="4514"/>
                    <a:pt x="3982" y="4107"/>
                    <a:pt x="4186" y="3762"/>
                  </a:cubicBezTo>
                  <a:cubicBezTo>
                    <a:pt x="4249" y="3621"/>
                    <a:pt x="4296" y="3496"/>
                    <a:pt x="4327" y="3417"/>
                  </a:cubicBezTo>
                  <a:cubicBezTo>
                    <a:pt x="4499" y="3198"/>
                    <a:pt x="4656" y="2884"/>
                    <a:pt x="4813" y="2492"/>
                  </a:cubicBezTo>
                  <a:cubicBezTo>
                    <a:pt x="4954" y="2085"/>
                    <a:pt x="5032" y="1740"/>
                    <a:pt x="5032" y="1458"/>
                  </a:cubicBezTo>
                  <a:cubicBezTo>
                    <a:pt x="5032" y="1348"/>
                    <a:pt x="5001" y="1270"/>
                    <a:pt x="4954" y="1223"/>
                  </a:cubicBezTo>
                  <a:cubicBezTo>
                    <a:pt x="4970" y="1160"/>
                    <a:pt x="4985" y="1113"/>
                    <a:pt x="5017" y="1082"/>
                  </a:cubicBezTo>
                  <a:cubicBezTo>
                    <a:pt x="4970" y="643"/>
                    <a:pt x="4687" y="298"/>
                    <a:pt x="4155" y="16"/>
                  </a:cubicBezTo>
                  <a:cubicBezTo>
                    <a:pt x="4139" y="16"/>
                    <a:pt x="4029" y="0"/>
                    <a:pt x="3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0"/>
            <p:cNvSpPr/>
            <p:nvPr/>
          </p:nvSpPr>
          <p:spPr>
            <a:xfrm>
              <a:off x="2335625" y="892900"/>
              <a:ext cx="141100" cy="9425"/>
            </a:xfrm>
            <a:custGeom>
              <a:rect b="b" l="l" r="r" t="t"/>
              <a:pathLst>
                <a:path extrusionOk="0" h="377" w="5644">
                  <a:moveTo>
                    <a:pt x="0" y="377"/>
                  </a:moveTo>
                  <a:cubicBezTo>
                    <a:pt x="1881" y="252"/>
                    <a:pt x="3762" y="126"/>
                    <a:pt x="5643" y="1"/>
                  </a:cubicBezTo>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0"/>
            <p:cNvSpPr/>
            <p:nvPr/>
          </p:nvSpPr>
          <p:spPr>
            <a:xfrm>
              <a:off x="2415175" y="1131550"/>
              <a:ext cx="502000" cy="66250"/>
            </a:xfrm>
            <a:custGeom>
              <a:rect b="b" l="l" r="r" t="t"/>
              <a:pathLst>
                <a:path extrusionOk="0" h="2650" w="20080">
                  <a:moveTo>
                    <a:pt x="19954" y="0"/>
                  </a:moveTo>
                  <a:lnTo>
                    <a:pt x="19954" y="0"/>
                  </a:lnTo>
                  <a:cubicBezTo>
                    <a:pt x="13261" y="533"/>
                    <a:pt x="6599" y="1411"/>
                    <a:pt x="0" y="2649"/>
                  </a:cubicBezTo>
                  <a:lnTo>
                    <a:pt x="20079" y="565"/>
                  </a:lnTo>
                  <a:cubicBezTo>
                    <a:pt x="19954" y="408"/>
                    <a:pt x="19922" y="204"/>
                    <a:pt x="19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0"/>
            <p:cNvSpPr/>
            <p:nvPr/>
          </p:nvSpPr>
          <p:spPr>
            <a:xfrm>
              <a:off x="2320725" y="881925"/>
              <a:ext cx="152475" cy="26300"/>
            </a:xfrm>
            <a:custGeom>
              <a:rect b="b" l="l" r="r" t="t"/>
              <a:pathLst>
                <a:path extrusionOk="0" h="1052" w="6099">
                  <a:moveTo>
                    <a:pt x="4874" y="1"/>
                  </a:moveTo>
                  <a:cubicBezTo>
                    <a:pt x="4461" y="1"/>
                    <a:pt x="4035" y="63"/>
                    <a:pt x="3622" y="79"/>
                  </a:cubicBezTo>
                  <a:cubicBezTo>
                    <a:pt x="2587" y="126"/>
                    <a:pt x="1553" y="189"/>
                    <a:pt x="534" y="236"/>
                  </a:cubicBezTo>
                  <a:cubicBezTo>
                    <a:pt x="6" y="252"/>
                    <a:pt x="1" y="1051"/>
                    <a:pt x="503" y="1051"/>
                  </a:cubicBezTo>
                  <a:cubicBezTo>
                    <a:pt x="508" y="1051"/>
                    <a:pt x="513" y="1051"/>
                    <a:pt x="518" y="1051"/>
                  </a:cubicBezTo>
                  <a:cubicBezTo>
                    <a:pt x="1553" y="1004"/>
                    <a:pt x="2587" y="973"/>
                    <a:pt x="3622" y="926"/>
                  </a:cubicBezTo>
                  <a:cubicBezTo>
                    <a:pt x="3722" y="922"/>
                    <a:pt x="3824" y="920"/>
                    <a:pt x="3928" y="920"/>
                  </a:cubicBezTo>
                  <a:cubicBezTo>
                    <a:pt x="4076" y="920"/>
                    <a:pt x="4226" y="923"/>
                    <a:pt x="4376" y="923"/>
                  </a:cubicBezTo>
                  <a:cubicBezTo>
                    <a:pt x="4941" y="923"/>
                    <a:pt x="5509" y="889"/>
                    <a:pt x="5973" y="565"/>
                  </a:cubicBezTo>
                  <a:cubicBezTo>
                    <a:pt x="6082" y="487"/>
                    <a:pt x="6098" y="330"/>
                    <a:pt x="5973" y="252"/>
                  </a:cubicBezTo>
                  <a:cubicBezTo>
                    <a:pt x="5632" y="55"/>
                    <a:pt x="5259" y="1"/>
                    <a:pt x="48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0"/>
            <p:cNvSpPr/>
            <p:nvPr/>
          </p:nvSpPr>
          <p:spPr>
            <a:xfrm>
              <a:off x="2495325" y="572200"/>
              <a:ext cx="139700" cy="211600"/>
            </a:xfrm>
            <a:custGeom>
              <a:rect b="b" l="l" r="r" t="t"/>
              <a:pathLst>
                <a:path extrusionOk="0" h="8464" w="5588">
                  <a:moveTo>
                    <a:pt x="3411" y="0"/>
                  </a:moveTo>
                  <a:cubicBezTo>
                    <a:pt x="3313" y="0"/>
                    <a:pt x="3221" y="44"/>
                    <a:pt x="3174" y="148"/>
                  </a:cubicBezTo>
                  <a:cubicBezTo>
                    <a:pt x="2077" y="2468"/>
                    <a:pt x="1105" y="4866"/>
                    <a:pt x="102" y="7217"/>
                  </a:cubicBezTo>
                  <a:cubicBezTo>
                    <a:pt x="0" y="7458"/>
                    <a:pt x="165" y="7760"/>
                    <a:pt x="405" y="7760"/>
                  </a:cubicBezTo>
                  <a:cubicBezTo>
                    <a:pt x="462" y="7760"/>
                    <a:pt x="524" y="7743"/>
                    <a:pt x="587" y="7703"/>
                  </a:cubicBezTo>
                  <a:cubicBezTo>
                    <a:pt x="1779" y="6951"/>
                    <a:pt x="3048" y="6418"/>
                    <a:pt x="4396" y="6089"/>
                  </a:cubicBezTo>
                  <a:lnTo>
                    <a:pt x="4396" y="6089"/>
                  </a:lnTo>
                  <a:cubicBezTo>
                    <a:pt x="4365" y="6747"/>
                    <a:pt x="4334" y="7405"/>
                    <a:pt x="4255" y="8048"/>
                  </a:cubicBezTo>
                  <a:cubicBezTo>
                    <a:pt x="4229" y="8313"/>
                    <a:pt x="4470" y="8463"/>
                    <a:pt x="4701" y="8463"/>
                  </a:cubicBezTo>
                  <a:cubicBezTo>
                    <a:pt x="4880" y="8463"/>
                    <a:pt x="5052" y="8372"/>
                    <a:pt x="5086" y="8174"/>
                  </a:cubicBezTo>
                  <a:cubicBezTo>
                    <a:pt x="5368" y="6543"/>
                    <a:pt x="5588" y="4615"/>
                    <a:pt x="5243" y="2985"/>
                  </a:cubicBezTo>
                  <a:cubicBezTo>
                    <a:pt x="5211" y="2858"/>
                    <a:pt x="5086" y="2791"/>
                    <a:pt x="4963" y="2791"/>
                  </a:cubicBezTo>
                  <a:cubicBezTo>
                    <a:pt x="4843" y="2791"/>
                    <a:pt x="4725" y="2854"/>
                    <a:pt x="4694" y="2985"/>
                  </a:cubicBezTo>
                  <a:cubicBezTo>
                    <a:pt x="4569" y="3722"/>
                    <a:pt x="4506" y="4490"/>
                    <a:pt x="4459" y="5258"/>
                  </a:cubicBezTo>
                  <a:cubicBezTo>
                    <a:pt x="3283" y="5540"/>
                    <a:pt x="2202" y="5948"/>
                    <a:pt x="1167" y="6512"/>
                  </a:cubicBezTo>
                  <a:cubicBezTo>
                    <a:pt x="2045" y="4490"/>
                    <a:pt x="2939" y="2452"/>
                    <a:pt x="3738" y="383"/>
                  </a:cubicBezTo>
                  <a:cubicBezTo>
                    <a:pt x="3822" y="174"/>
                    <a:pt x="3606" y="0"/>
                    <a:pt x="3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0"/>
            <p:cNvSpPr/>
            <p:nvPr/>
          </p:nvSpPr>
          <p:spPr>
            <a:xfrm>
              <a:off x="2674750" y="552300"/>
              <a:ext cx="109575" cy="207300"/>
            </a:xfrm>
            <a:custGeom>
              <a:rect b="b" l="l" r="r" t="t"/>
              <a:pathLst>
                <a:path extrusionOk="0" h="8292" w="4383">
                  <a:moveTo>
                    <a:pt x="1242" y="1"/>
                  </a:moveTo>
                  <a:cubicBezTo>
                    <a:pt x="1148" y="1"/>
                    <a:pt x="1049" y="52"/>
                    <a:pt x="1012" y="161"/>
                  </a:cubicBezTo>
                  <a:cubicBezTo>
                    <a:pt x="386" y="1994"/>
                    <a:pt x="197" y="4048"/>
                    <a:pt x="25" y="5991"/>
                  </a:cubicBezTo>
                  <a:cubicBezTo>
                    <a:pt x="1" y="6220"/>
                    <a:pt x="217" y="6384"/>
                    <a:pt x="432" y="6384"/>
                  </a:cubicBezTo>
                  <a:cubicBezTo>
                    <a:pt x="497" y="6384"/>
                    <a:pt x="562" y="6369"/>
                    <a:pt x="621" y="6336"/>
                  </a:cubicBezTo>
                  <a:cubicBezTo>
                    <a:pt x="1436" y="5835"/>
                    <a:pt x="2235" y="5600"/>
                    <a:pt x="3129" y="5411"/>
                  </a:cubicBezTo>
                  <a:lnTo>
                    <a:pt x="3129" y="5411"/>
                  </a:lnTo>
                  <a:cubicBezTo>
                    <a:pt x="3129" y="6227"/>
                    <a:pt x="3144" y="7026"/>
                    <a:pt x="3113" y="7810"/>
                  </a:cubicBezTo>
                  <a:cubicBezTo>
                    <a:pt x="3105" y="8131"/>
                    <a:pt x="3352" y="8292"/>
                    <a:pt x="3605" y="8292"/>
                  </a:cubicBezTo>
                  <a:cubicBezTo>
                    <a:pt x="3857" y="8292"/>
                    <a:pt x="4116" y="8131"/>
                    <a:pt x="4132" y="7810"/>
                  </a:cubicBezTo>
                  <a:cubicBezTo>
                    <a:pt x="4241" y="5678"/>
                    <a:pt x="4382" y="3295"/>
                    <a:pt x="3787" y="1226"/>
                  </a:cubicBezTo>
                  <a:cubicBezTo>
                    <a:pt x="3762" y="1137"/>
                    <a:pt x="3670" y="1085"/>
                    <a:pt x="3582" y="1085"/>
                  </a:cubicBezTo>
                  <a:cubicBezTo>
                    <a:pt x="3502" y="1085"/>
                    <a:pt x="3426" y="1129"/>
                    <a:pt x="3411" y="1226"/>
                  </a:cubicBezTo>
                  <a:cubicBezTo>
                    <a:pt x="3207" y="2324"/>
                    <a:pt x="3160" y="3452"/>
                    <a:pt x="3144" y="4596"/>
                  </a:cubicBezTo>
                  <a:cubicBezTo>
                    <a:pt x="2345" y="4675"/>
                    <a:pt x="1577" y="4926"/>
                    <a:pt x="871" y="5286"/>
                  </a:cubicBezTo>
                  <a:cubicBezTo>
                    <a:pt x="1044" y="3593"/>
                    <a:pt x="1342" y="1916"/>
                    <a:pt x="1451" y="208"/>
                  </a:cubicBezTo>
                  <a:cubicBezTo>
                    <a:pt x="1460" y="72"/>
                    <a:pt x="1354" y="1"/>
                    <a:pt x="12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0"/>
            <p:cNvSpPr/>
            <p:nvPr/>
          </p:nvSpPr>
          <p:spPr>
            <a:xfrm>
              <a:off x="2718875" y="1212200"/>
              <a:ext cx="138725" cy="181675"/>
            </a:xfrm>
            <a:custGeom>
              <a:rect b="b" l="l" r="r" t="t"/>
              <a:pathLst>
                <a:path extrusionOk="0" h="7267" w="5549">
                  <a:moveTo>
                    <a:pt x="4360" y="1"/>
                  </a:moveTo>
                  <a:cubicBezTo>
                    <a:pt x="4344" y="1"/>
                    <a:pt x="4327" y="1"/>
                    <a:pt x="4310" y="3"/>
                  </a:cubicBezTo>
                  <a:cubicBezTo>
                    <a:pt x="2931" y="223"/>
                    <a:pt x="1583" y="599"/>
                    <a:pt x="298" y="1148"/>
                  </a:cubicBezTo>
                  <a:cubicBezTo>
                    <a:pt x="0" y="1275"/>
                    <a:pt x="151" y="1761"/>
                    <a:pt x="437" y="1761"/>
                  </a:cubicBezTo>
                  <a:cubicBezTo>
                    <a:pt x="467" y="1761"/>
                    <a:pt x="500" y="1755"/>
                    <a:pt x="533" y="1743"/>
                  </a:cubicBezTo>
                  <a:cubicBezTo>
                    <a:pt x="1630" y="1367"/>
                    <a:pt x="2712" y="1038"/>
                    <a:pt x="3824" y="771"/>
                  </a:cubicBezTo>
                  <a:lnTo>
                    <a:pt x="3824" y="771"/>
                  </a:lnTo>
                  <a:cubicBezTo>
                    <a:pt x="3182" y="2010"/>
                    <a:pt x="2241" y="3013"/>
                    <a:pt x="1019" y="3781"/>
                  </a:cubicBezTo>
                  <a:cubicBezTo>
                    <a:pt x="803" y="3919"/>
                    <a:pt x="860" y="4330"/>
                    <a:pt x="1159" y="4330"/>
                  </a:cubicBezTo>
                  <a:cubicBezTo>
                    <a:pt x="1164" y="4330"/>
                    <a:pt x="1170" y="4330"/>
                    <a:pt x="1175" y="4329"/>
                  </a:cubicBezTo>
                  <a:cubicBezTo>
                    <a:pt x="1630" y="4298"/>
                    <a:pt x="2053" y="4220"/>
                    <a:pt x="2508" y="4157"/>
                  </a:cubicBezTo>
                  <a:cubicBezTo>
                    <a:pt x="2682" y="4132"/>
                    <a:pt x="2995" y="4096"/>
                    <a:pt x="3332" y="4096"/>
                  </a:cubicBezTo>
                  <a:cubicBezTo>
                    <a:pt x="4240" y="4096"/>
                    <a:pt x="5330" y="4355"/>
                    <a:pt x="4404" y="5772"/>
                  </a:cubicBezTo>
                  <a:cubicBezTo>
                    <a:pt x="3824" y="6681"/>
                    <a:pt x="1928" y="6430"/>
                    <a:pt x="987" y="6555"/>
                  </a:cubicBezTo>
                  <a:cubicBezTo>
                    <a:pt x="556" y="6615"/>
                    <a:pt x="689" y="7267"/>
                    <a:pt x="1105" y="7267"/>
                  </a:cubicBezTo>
                  <a:cubicBezTo>
                    <a:pt x="1128" y="7267"/>
                    <a:pt x="1151" y="7265"/>
                    <a:pt x="1175" y="7261"/>
                  </a:cubicBezTo>
                  <a:cubicBezTo>
                    <a:pt x="2539" y="7057"/>
                    <a:pt x="5549" y="7198"/>
                    <a:pt x="5407" y="5003"/>
                  </a:cubicBezTo>
                  <a:cubicBezTo>
                    <a:pt x="5328" y="3816"/>
                    <a:pt x="4400" y="3544"/>
                    <a:pt x="3381" y="3544"/>
                  </a:cubicBezTo>
                  <a:cubicBezTo>
                    <a:pt x="3000" y="3544"/>
                    <a:pt x="2608" y="3582"/>
                    <a:pt x="2241" y="3624"/>
                  </a:cubicBezTo>
                  <a:cubicBezTo>
                    <a:pt x="3291" y="2778"/>
                    <a:pt x="4091" y="1743"/>
                    <a:pt x="4671" y="474"/>
                  </a:cubicBezTo>
                  <a:cubicBezTo>
                    <a:pt x="4774" y="223"/>
                    <a:pt x="4614" y="1"/>
                    <a:pt x="43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0"/>
            <p:cNvSpPr/>
            <p:nvPr/>
          </p:nvSpPr>
          <p:spPr>
            <a:xfrm>
              <a:off x="2533125" y="1252725"/>
              <a:ext cx="174775" cy="182125"/>
            </a:xfrm>
            <a:custGeom>
              <a:rect b="b" l="l" r="r" t="t"/>
              <a:pathLst>
                <a:path extrusionOk="0" h="7285" w="6991">
                  <a:moveTo>
                    <a:pt x="2473" y="1"/>
                  </a:moveTo>
                  <a:cubicBezTo>
                    <a:pt x="2166" y="1"/>
                    <a:pt x="1847" y="83"/>
                    <a:pt x="1568" y="216"/>
                  </a:cubicBezTo>
                  <a:cubicBezTo>
                    <a:pt x="643" y="655"/>
                    <a:pt x="157" y="1517"/>
                    <a:pt x="32" y="2489"/>
                  </a:cubicBezTo>
                  <a:cubicBezTo>
                    <a:pt x="0" y="2751"/>
                    <a:pt x="215" y="2880"/>
                    <a:pt x="430" y="2880"/>
                  </a:cubicBezTo>
                  <a:cubicBezTo>
                    <a:pt x="537" y="2880"/>
                    <a:pt x="644" y="2849"/>
                    <a:pt x="721" y="2787"/>
                  </a:cubicBezTo>
                  <a:cubicBezTo>
                    <a:pt x="1380" y="2254"/>
                    <a:pt x="1897" y="1643"/>
                    <a:pt x="2163" y="875"/>
                  </a:cubicBezTo>
                  <a:lnTo>
                    <a:pt x="2210" y="875"/>
                  </a:lnTo>
                  <a:cubicBezTo>
                    <a:pt x="2696" y="906"/>
                    <a:pt x="2900" y="1564"/>
                    <a:pt x="2931" y="1909"/>
                  </a:cubicBezTo>
                  <a:cubicBezTo>
                    <a:pt x="2963" y="2348"/>
                    <a:pt x="2728" y="2897"/>
                    <a:pt x="2571" y="3288"/>
                  </a:cubicBezTo>
                  <a:cubicBezTo>
                    <a:pt x="2085" y="4511"/>
                    <a:pt x="1238" y="5546"/>
                    <a:pt x="408" y="6549"/>
                  </a:cubicBezTo>
                  <a:cubicBezTo>
                    <a:pt x="130" y="6866"/>
                    <a:pt x="366" y="7284"/>
                    <a:pt x="720" y="7284"/>
                  </a:cubicBezTo>
                  <a:cubicBezTo>
                    <a:pt x="785" y="7284"/>
                    <a:pt x="854" y="7270"/>
                    <a:pt x="925" y="7238"/>
                  </a:cubicBezTo>
                  <a:cubicBezTo>
                    <a:pt x="2649" y="6423"/>
                    <a:pt x="4436" y="5906"/>
                    <a:pt x="6333" y="5718"/>
                  </a:cubicBezTo>
                  <a:cubicBezTo>
                    <a:pt x="6991" y="5658"/>
                    <a:pt x="6907" y="4771"/>
                    <a:pt x="6299" y="4771"/>
                  </a:cubicBezTo>
                  <a:cubicBezTo>
                    <a:pt x="6270" y="4771"/>
                    <a:pt x="6239" y="4773"/>
                    <a:pt x="6207" y="4777"/>
                  </a:cubicBezTo>
                  <a:cubicBezTo>
                    <a:pt x="4797" y="4966"/>
                    <a:pt x="3433" y="5310"/>
                    <a:pt x="2101" y="5796"/>
                  </a:cubicBezTo>
                  <a:cubicBezTo>
                    <a:pt x="2602" y="5122"/>
                    <a:pt x="3041" y="4433"/>
                    <a:pt x="3355" y="3665"/>
                  </a:cubicBezTo>
                  <a:cubicBezTo>
                    <a:pt x="3684" y="2818"/>
                    <a:pt x="4076" y="1486"/>
                    <a:pt x="3590" y="624"/>
                  </a:cubicBezTo>
                  <a:cubicBezTo>
                    <a:pt x="3347" y="177"/>
                    <a:pt x="2923" y="1"/>
                    <a:pt x="24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 name="Google Shape;2029;p50"/>
          <p:cNvGrpSpPr/>
          <p:nvPr/>
        </p:nvGrpSpPr>
        <p:grpSpPr>
          <a:xfrm rot="697126">
            <a:off x="8221312" y="-564115"/>
            <a:ext cx="1305393" cy="1346461"/>
            <a:chOff x="1492000" y="427450"/>
            <a:chExt cx="1188000" cy="1225375"/>
          </a:xfrm>
        </p:grpSpPr>
        <p:sp>
          <p:nvSpPr>
            <p:cNvPr id="2030" name="Google Shape;2030;p50"/>
            <p:cNvSpPr/>
            <p:nvPr/>
          </p:nvSpPr>
          <p:spPr>
            <a:xfrm>
              <a:off x="1492000" y="427450"/>
              <a:ext cx="1188000" cy="1225375"/>
            </a:xfrm>
            <a:custGeom>
              <a:rect b="b" l="l" r="r" t="t"/>
              <a:pathLst>
                <a:path extrusionOk="0" h="49015" w="4752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0"/>
            <p:cNvSpPr/>
            <p:nvPr/>
          </p:nvSpPr>
          <p:spPr>
            <a:xfrm>
              <a:off x="1505775" y="444875"/>
              <a:ext cx="1157925" cy="1185100"/>
            </a:xfrm>
            <a:custGeom>
              <a:rect b="b" l="l" r="r" t="t"/>
              <a:pathLst>
                <a:path extrusionOk="0" h="47404" w="46317">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0"/>
            <p:cNvSpPr/>
            <p:nvPr/>
          </p:nvSpPr>
          <p:spPr>
            <a:xfrm>
              <a:off x="1631725" y="1023800"/>
              <a:ext cx="932975" cy="17650"/>
            </a:xfrm>
            <a:custGeom>
              <a:rect b="b" l="l" r="r" t="t"/>
              <a:pathLst>
                <a:path extrusionOk="0" h="706" w="37319">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0"/>
            <p:cNvSpPr/>
            <p:nvPr/>
          </p:nvSpPr>
          <p:spPr>
            <a:xfrm>
              <a:off x="1633600" y="849000"/>
              <a:ext cx="924200" cy="26400"/>
            </a:xfrm>
            <a:custGeom>
              <a:rect b="b" l="l" r="r" t="t"/>
              <a:pathLst>
                <a:path extrusionOk="0" h="1056" w="36968">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0"/>
            <p:cNvSpPr/>
            <p:nvPr/>
          </p:nvSpPr>
          <p:spPr>
            <a:xfrm>
              <a:off x="1624825" y="765850"/>
              <a:ext cx="931725" cy="15325"/>
            </a:xfrm>
            <a:custGeom>
              <a:rect b="b" l="l" r="r" t="t"/>
              <a:pathLst>
                <a:path extrusionOk="0" h="613" w="37269">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0"/>
            <p:cNvSpPr/>
            <p:nvPr/>
          </p:nvSpPr>
          <p:spPr>
            <a:xfrm>
              <a:off x="1617300" y="1111525"/>
              <a:ext cx="938000" cy="28850"/>
            </a:xfrm>
            <a:custGeom>
              <a:rect b="b" l="l" r="r" t="t"/>
              <a:pathLst>
                <a:path extrusionOk="0" h="1154" w="3752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0"/>
            <p:cNvSpPr/>
            <p:nvPr/>
          </p:nvSpPr>
          <p:spPr>
            <a:xfrm>
              <a:off x="1624825" y="1206075"/>
              <a:ext cx="921075" cy="16000"/>
            </a:xfrm>
            <a:custGeom>
              <a:rect b="b" l="l" r="r" t="t"/>
              <a:pathLst>
                <a:path extrusionOk="0" h="640" w="36843">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0"/>
            <p:cNvSpPr/>
            <p:nvPr/>
          </p:nvSpPr>
          <p:spPr>
            <a:xfrm>
              <a:off x="1625450" y="1448675"/>
              <a:ext cx="923575" cy="33500"/>
            </a:xfrm>
            <a:custGeom>
              <a:rect b="b" l="l" r="r" t="t"/>
              <a:pathLst>
                <a:path extrusionOk="0" h="1340" w="36943">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0"/>
            <p:cNvSpPr/>
            <p:nvPr/>
          </p:nvSpPr>
          <p:spPr>
            <a:xfrm>
              <a:off x="1624200" y="934225"/>
              <a:ext cx="919200" cy="21800"/>
            </a:xfrm>
            <a:custGeom>
              <a:rect b="b" l="l" r="r" t="t"/>
              <a:pathLst>
                <a:path extrusionOk="0" h="872" w="36768">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0"/>
            <p:cNvSpPr/>
            <p:nvPr/>
          </p:nvSpPr>
          <p:spPr>
            <a:xfrm>
              <a:off x="1629200" y="1281975"/>
              <a:ext cx="912325" cy="25100"/>
            </a:xfrm>
            <a:custGeom>
              <a:rect b="b" l="l" r="r" t="t"/>
              <a:pathLst>
                <a:path extrusionOk="0" h="1004" w="36493">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0"/>
            <p:cNvSpPr/>
            <p:nvPr/>
          </p:nvSpPr>
          <p:spPr>
            <a:xfrm>
              <a:off x="1621075" y="1360300"/>
              <a:ext cx="919825" cy="23325"/>
            </a:xfrm>
            <a:custGeom>
              <a:rect b="b" l="l" r="r" t="t"/>
              <a:pathLst>
                <a:path extrusionOk="0" h="933" w="36793">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 name="Google Shape;2041;p50"/>
          <p:cNvGrpSpPr/>
          <p:nvPr/>
        </p:nvGrpSpPr>
        <p:grpSpPr>
          <a:xfrm rot="514806">
            <a:off x="1068419" y="466113"/>
            <a:ext cx="1118061" cy="876421"/>
            <a:chOff x="378575" y="1776375"/>
            <a:chExt cx="737425" cy="578050"/>
          </a:xfrm>
        </p:grpSpPr>
        <p:sp>
          <p:nvSpPr>
            <p:cNvPr id="2042" name="Google Shape;2042;p50"/>
            <p:cNvSpPr/>
            <p:nvPr/>
          </p:nvSpPr>
          <p:spPr>
            <a:xfrm>
              <a:off x="378575" y="1776375"/>
              <a:ext cx="737425" cy="60825"/>
            </a:xfrm>
            <a:custGeom>
              <a:rect b="b" l="l" r="r" t="t"/>
              <a:pathLst>
                <a:path extrusionOk="0" h="2433" w="29497">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0"/>
            <p:cNvSpPr/>
            <p:nvPr/>
          </p:nvSpPr>
          <p:spPr>
            <a:xfrm>
              <a:off x="1004275" y="1828625"/>
              <a:ext cx="74725" cy="327700"/>
            </a:xfrm>
            <a:custGeom>
              <a:rect b="b" l="l" r="r" t="t"/>
              <a:pathLst>
                <a:path extrusionOk="0" h="13108" w="2989">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0"/>
            <p:cNvSpPr/>
            <p:nvPr/>
          </p:nvSpPr>
          <p:spPr>
            <a:xfrm>
              <a:off x="1007300" y="1780650"/>
              <a:ext cx="62500" cy="49075"/>
            </a:xfrm>
            <a:custGeom>
              <a:rect b="b" l="l" r="r" t="t"/>
              <a:pathLst>
                <a:path extrusionOk="0" h="1963" w="250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0"/>
            <p:cNvSpPr/>
            <p:nvPr/>
          </p:nvSpPr>
          <p:spPr>
            <a:xfrm>
              <a:off x="785225" y="2133225"/>
              <a:ext cx="290025" cy="69200"/>
            </a:xfrm>
            <a:custGeom>
              <a:rect b="b" l="l" r="r" t="t"/>
              <a:pathLst>
                <a:path extrusionOk="0" h="2768" w="11601">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0"/>
            <p:cNvSpPr/>
            <p:nvPr/>
          </p:nvSpPr>
          <p:spPr>
            <a:xfrm>
              <a:off x="1013075" y="2131900"/>
              <a:ext cx="60050" cy="47175"/>
            </a:xfrm>
            <a:custGeom>
              <a:rect b="b" l="l" r="r" t="t"/>
              <a:pathLst>
                <a:path extrusionOk="0" h="1887" w="2402">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0"/>
            <p:cNvSpPr/>
            <p:nvPr/>
          </p:nvSpPr>
          <p:spPr>
            <a:xfrm>
              <a:off x="798250" y="2195875"/>
              <a:ext cx="62525" cy="151150"/>
            </a:xfrm>
            <a:custGeom>
              <a:rect b="b" l="l" r="r" t="t"/>
              <a:pathLst>
                <a:path extrusionOk="0" h="6046" w="2501">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0"/>
            <p:cNvSpPr/>
            <p:nvPr/>
          </p:nvSpPr>
          <p:spPr>
            <a:xfrm>
              <a:off x="805750" y="2179750"/>
              <a:ext cx="58250" cy="23100"/>
            </a:xfrm>
            <a:custGeom>
              <a:rect b="b" l="l" r="r" t="t"/>
              <a:pathLst>
                <a:path extrusionOk="0" h="924" w="233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0"/>
            <p:cNvSpPr/>
            <p:nvPr/>
          </p:nvSpPr>
          <p:spPr>
            <a:xfrm>
              <a:off x="799950" y="2316150"/>
              <a:ext cx="21675" cy="32475"/>
            </a:xfrm>
            <a:custGeom>
              <a:rect b="b" l="l" r="r" t="t"/>
              <a:pathLst>
                <a:path extrusionOk="0" h="1299" w="867">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0"/>
            <p:cNvSpPr/>
            <p:nvPr/>
          </p:nvSpPr>
          <p:spPr>
            <a:xfrm>
              <a:off x="475450" y="2160675"/>
              <a:ext cx="363125" cy="193750"/>
            </a:xfrm>
            <a:custGeom>
              <a:rect b="b" l="l" r="r" t="t"/>
              <a:pathLst>
                <a:path extrusionOk="0" h="7750" w="14525">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0"/>
            <p:cNvSpPr/>
            <p:nvPr/>
          </p:nvSpPr>
          <p:spPr>
            <a:xfrm>
              <a:off x="797650" y="2262025"/>
              <a:ext cx="43350" cy="86600"/>
            </a:xfrm>
            <a:custGeom>
              <a:rect b="b" l="l" r="r" t="t"/>
              <a:pathLst>
                <a:path extrusionOk="0" h="3464" w="1734">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0"/>
            <p:cNvSpPr/>
            <p:nvPr/>
          </p:nvSpPr>
          <p:spPr>
            <a:xfrm>
              <a:off x="394775" y="1828875"/>
              <a:ext cx="101325" cy="394500"/>
            </a:xfrm>
            <a:custGeom>
              <a:rect b="b" l="l" r="r" t="t"/>
              <a:pathLst>
                <a:path extrusionOk="0" h="15780" w="4053">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0"/>
            <p:cNvSpPr/>
            <p:nvPr/>
          </p:nvSpPr>
          <p:spPr>
            <a:xfrm>
              <a:off x="471175" y="2175750"/>
              <a:ext cx="46850" cy="44750"/>
            </a:xfrm>
            <a:custGeom>
              <a:rect b="b" l="l" r="r" t="t"/>
              <a:pathLst>
                <a:path extrusionOk="0" h="1790" w="1874">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 name="Google Shape;2054;p50"/>
          <p:cNvGrpSpPr/>
          <p:nvPr/>
        </p:nvGrpSpPr>
        <p:grpSpPr>
          <a:xfrm>
            <a:off x="6604940" y="3898502"/>
            <a:ext cx="1745583" cy="230173"/>
            <a:chOff x="1394800" y="3522000"/>
            <a:chExt cx="1048650" cy="138275"/>
          </a:xfrm>
        </p:grpSpPr>
        <p:sp>
          <p:nvSpPr>
            <p:cNvPr id="2055" name="Google Shape;2055;p50"/>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0"/>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0"/>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0"/>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0"/>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0"/>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0"/>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0"/>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0"/>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4" name="Google Shape;2064;p50"/>
          <p:cNvSpPr txBox="1"/>
          <p:nvPr>
            <p:ph type="title"/>
          </p:nvPr>
        </p:nvSpPr>
        <p:spPr>
          <a:xfrm>
            <a:off x="1768200" y="1629238"/>
            <a:ext cx="5607600" cy="13611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4,498,300,000</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8" name="Shape 2068"/>
        <p:cNvGrpSpPr/>
        <p:nvPr/>
      </p:nvGrpSpPr>
      <p:grpSpPr>
        <a:xfrm>
          <a:off x="0" y="0"/>
          <a:ext cx="0" cy="0"/>
          <a:chOff x="0" y="0"/>
          <a:chExt cx="0" cy="0"/>
        </a:xfrm>
      </p:grpSpPr>
      <p:grpSp>
        <p:nvGrpSpPr>
          <p:cNvPr id="2069" name="Google Shape;2069;p51"/>
          <p:cNvGrpSpPr/>
          <p:nvPr/>
        </p:nvGrpSpPr>
        <p:grpSpPr>
          <a:xfrm rot="738306">
            <a:off x="5646343" y="687639"/>
            <a:ext cx="1854349" cy="1783336"/>
            <a:chOff x="1857000" y="3245400"/>
            <a:chExt cx="1233825" cy="1186575"/>
          </a:xfrm>
        </p:grpSpPr>
        <p:sp>
          <p:nvSpPr>
            <p:cNvPr id="2070" name="Google Shape;2070;p51"/>
            <p:cNvSpPr/>
            <p:nvPr/>
          </p:nvSpPr>
          <p:spPr>
            <a:xfrm>
              <a:off x="2513000" y="4148825"/>
              <a:ext cx="463125" cy="272250"/>
            </a:xfrm>
            <a:custGeom>
              <a:rect b="b" l="l" r="r" t="t"/>
              <a:pathLst>
                <a:path extrusionOk="0" h="10890" w="18525">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1"/>
            <p:cNvSpPr/>
            <p:nvPr/>
          </p:nvSpPr>
          <p:spPr>
            <a:xfrm>
              <a:off x="2508725" y="4143800"/>
              <a:ext cx="474150" cy="281125"/>
            </a:xfrm>
            <a:custGeom>
              <a:rect b="b" l="l" r="r" t="t"/>
              <a:pathLst>
                <a:path extrusionOk="0" h="11245" w="18966">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1"/>
            <p:cNvSpPr/>
            <p:nvPr/>
          </p:nvSpPr>
          <p:spPr>
            <a:xfrm>
              <a:off x="1867600" y="3249925"/>
              <a:ext cx="1223225" cy="1178125"/>
            </a:xfrm>
            <a:custGeom>
              <a:rect b="b" l="l" r="r" t="t"/>
              <a:pathLst>
                <a:path extrusionOk="0" h="47125" w="48929">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1"/>
            <p:cNvSpPr/>
            <p:nvPr/>
          </p:nvSpPr>
          <p:spPr>
            <a:xfrm>
              <a:off x="1857000" y="3245400"/>
              <a:ext cx="1232000" cy="1186575"/>
            </a:xfrm>
            <a:custGeom>
              <a:rect b="b" l="l" r="r" t="t"/>
              <a:pathLst>
                <a:path extrusionOk="0" h="47463" w="4928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1"/>
            <p:cNvSpPr/>
            <p:nvPr/>
          </p:nvSpPr>
          <p:spPr>
            <a:xfrm>
              <a:off x="2004625" y="3411050"/>
              <a:ext cx="976675" cy="36075"/>
            </a:xfrm>
            <a:custGeom>
              <a:rect b="b" l="l" r="r" t="t"/>
              <a:pathLst>
                <a:path extrusionOk="0" h="1443" w="39067">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1"/>
            <p:cNvSpPr/>
            <p:nvPr/>
          </p:nvSpPr>
          <p:spPr>
            <a:xfrm>
              <a:off x="2004625" y="3411050"/>
              <a:ext cx="976675" cy="36075"/>
            </a:xfrm>
            <a:custGeom>
              <a:rect b="b" l="l" r="r" t="t"/>
              <a:pathLst>
                <a:path extrusionOk="0" h="1443" w="39067">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 name="Google Shape;2076;p51"/>
          <p:cNvGrpSpPr/>
          <p:nvPr/>
        </p:nvGrpSpPr>
        <p:grpSpPr>
          <a:xfrm flipH="1">
            <a:off x="720001" y="1763575"/>
            <a:ext cx="3067833" cy="176025"/>
            <a:chOff x="4345425" y="2175475"/>
            <a:chExt cx="800750" cy="176025"/>
          </a:xfrm>
        </p:grpSpPr>
        <p:sp>
          <p:nvSpPr>
            <p:cNvPr id="2077" name="Google Shape;2077;p5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078" name="Google Shape;2078;p5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2079" name="Google Shape;2079;p51"/>
          <p:cNvGrpSpPr/>
          <p:nvPr/>
        </p:nvGrpSpPr>
        <p:grpSpPr>
          <a:xfrm flipH="1">
            <a:off x="720001" y="3566100"/>
            <a:ext cx="3067833" cy="176025"/>
            <a:chOff x="4345425" y="2175475"/>
            <a:chExt cx="800750" cy="176025"/>
          </a:xfrm>
        </p:grpSpPr>
        <p:sp>
          <p:nvSpPr>
            <p:cNvPr id="2080" name="Google Shape;2080;p5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081" name="Google Shape;2081;p5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2082" name="Google Shape;2082;p51"/>
          <p:cNvGrpSpPr/>
          <p:nvPr/>
        </p:nvGrpSpPr>
        <p:grpSpPr>
          <a:xfrm flipH="1">
            <a:off x="5278373" y="3566100"/>
            <a:ext cx="3158959" cy="176025"/>
            <a:chOff x="4345425" y="2175475"/>
            <a:chExt cx="800750" cy="176025"/>
          </a:xfrm>
        </p:grpSpPr>
        <p:sp>
          <p:nvSpPr>
            <p:cNvPr id="2083" name="Google Shape;2083;p5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084" name="Google Shape;2084;p5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2085" name="Google Shape;2085;p51"/>
          <p:cNvSpPr txBox="1"/>
          <p:nvPr>
            <p:ph type="title"/>
          </p:nvPr>
        </p:nvSpPr>
        <p:spPr>
          <a:xfrm>
            <a:off x="720000" y="1143700"/>
            <a:ext cx="3330000" cy="7959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333,000.00</a:t>
            </a:r>
            <a:endParaRPr/>
          </a:p>
        </p:txBody>
      </p:sp>
      <p:sp>
        <p:nvSpPr>
          <p:cNvPr id="2086" name="Google Shape;2086;p51"/>
          <p:cNvSpPr txBox="1"/>
          <p:nvPr>
            <p:ph idx="2" type="title"/>
          </p:nvPr>
        </p:nvSpPr>
        <p:spPr>
          <a:xfrm>
            <a:off x="720000" y="2946225"/>
            <a:ext cx="3330000" cy="7959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24h 37m 23s</a:t>
            </a:r>
            <a:endParaRPr/>
          </a:p>
        </p:txBody>
      </p:sp>
      <p:sp>
        <p:nvSpPr>
          <p:cNvPr id="2087" name="Google Shape;2087;p51"/>
          <p:cNvSpPr txBox="1"/>
          <p:nvPr>
            <p:ph idx="3" type="title"/>
          </p:nvPr>
        </p:nvSpPr>
        <p:spPr>
          <a:xfrm>
            <a:off x="5094000" y="2946225"/>
            <a:ext cx="3330000" cy="7959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386,000 km</a:t>
            </a:r>
            <a:endParaRPr/>
          </a:p>
        </p:txBody>
      </p:sp>
      <p:sp>
        <p:nvSpPr>
          <p:cNvPr id="2088" name="Google Shape;2088;p51"/>
          <p:cNvSpPr txBox="1"/>
          <p:nvPr>
            <p:ph idx="1" type="subTitle"/>
          </p:nvPr>
        </p:nvSpPr>
        <p:spPr>
          <a:xfrm>
            <a:off x="720000" y="1939588"/>
            <a:ext cx="2939400" cy="41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earths is the Sun’s mass</a:t>
            </a:r>
            <a:endParaRPr/>
          </a:p>
        </p:txBody>
      </p:sp>
      <p:sp>
        <p:nvSpPr>
          <p:cNvPr id="2089" name="Google Shape;2089;p51"/>
          <p:cNvSpPr txBox="1"/>
          <p:nvPr>
            <p:ph idx="4" type="subTitle"/>
          </p:nvPr>
        </p:nvSpPr>
        <p:spPr>
          <a:xfrm>
            <a:off x="720000" y="3742100"/>
            <a:ext cx="2939400" cy="41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2090" name="Google Shape;2090;p51"/>
          <p:cNvSpPr txBox="1"/>
          <p:nvPr>
            <p:ph idx="5" type="subTitle"/>
          </p:nvPr>
        </p:nvSpPr>
        <p:spPr>
          <a:xfrm>
            <a:off x="5291700" y="3742125"/>
            <a:ext cx="3132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the distance between Earth and the Moon</a:t>
            </a:r>
            <a:endParaRPr/>
          </a:p>
        </p:txBody>
      </p:sp>
      <p:grpSp>
        <p:nvGrpSpPr>
          <p:cNvPr id="2091" name="Google Shape;2091;p51"/>
          <p:cNvGrpSpPr/>
          <p:nvPr/>
        </p:nvGrpSpPr>
        <p:grpSpPr>
          <a:xfrm>
            <a:off x="5755829" y="994117"/>
            <a:ext cx="1345224" cy="1169931"/>
            <a:chOff x="5922691" y="942846"/>
            <a:chExt cx="1414537" cy="1230211"/>
          </a:xfrm>
        </p:grpSpPr>
        <p:sp>
          <p:nvSpPr>
            <p:cNvPr id="2092" name="Google Shape;2092;p51"/>
            <p:cNvSpPr/>
            <p:nvPr/>
          </p:nvSpPr>
          <p:spPr>
            <a:xfrm rot="738324">
              <a:off x="6014086" y="1062725"/>
              <a:ext cx="1231748" cy="990453"/>
            </a:xfrm>
            <a:custGeom>
              <a:rect b="b" l="l" r="r" t="t"/>
              <a:pathLst>
                <a:path extrusionOk="0" h="28372" w="35284">
                  <a:moveTo>
                    <a:pt x="15706" y="518"/>
                  </a:moveTo>
                  <a:cubicBezTo>
                    <a:pt x="14875" y="722"/>
                    <a:pt x="14044" y="1004"/>
                    <a:pt x="13261" y="1302"/>
                  </a:cubicBezTo>
                  <a:cubicBezTo>
                    <a:pt x="13073" y="1380"/>
                    <a:pt x="12900" y="1443"/>
                    <a:pt x="12712" y="1521"/>
                  </a:cubicBezTo>
                  <a:cubicBezTo>
                    <a:pt x="9279" y="2650"/>
                    <a:pt x="6003" y="4531"/>
                    <a:pt x="3887" y="7525"/>
                  </a:cubicBezTo>
                  <a:cubicBezTo>
                    <a:pt x="1630" y="10738"/>
                    <a:pt x="1160" y="14515"/>
                    <a:pt x="2602" y="18058"/>
                  </a:cubicBezTo>
                  <a:cubicBezTo>
                    <a:pt x="1834" y="17007"/>
                    <a:pt x="1223" y="15816"/>
                    <a:pt x="1003" y="14500"/>
                  </a:cubicBezTo>
                  <a:cubicBezTo>
                    <a:pt x="643" y="12337"/>
                    <a:pt x="1411" y="10126"/>
                    <a:pt x="2618" y="8340"/>
                  </a:cubicBezTo>
                  <a:cubicBezTo>
                    <a:pt x="3840" y="6584"/>
                    <a:pt x="5502" y="5173"/>
                    <a:pt x="7210" y="3904"/>
                  </a:cubicBezTo>
                  <a:cubicBezTo>
                    <a:pt x="8903" y="2665"/>
                    <a:pt x="10721" y="1506"/>
                    <a:pt x="12775" y="941"/>
                  </a:cubicBezTo>
                  <a:cubicBezTo>
                    <a:pt x="13731" y="691"/>
                    <a:pt x="14718" y="565"/>
                    <a:pt x="15706" y="518"/>
                  </a:cubicBezTo>
                  <a:close/>
                  <a:moveTo>
                    <a:pt x="7367" y="4625"/>
                  </a:moveTo>
                  <a:lnTo>
                    <a:pt x="7367" y="4625"/>
                  </a:lnTo>
                  <a:cubicBezTo>
                    <a:pt x="5753" y="5941"/>
                    <a:pt x="4405" y="7540"/>
                    <a:pt x="3527" y="9484"/>
                  </a:cubicBezTo>
                  <a:cubicBezTo>
                    <a:pt x="1693" y="13512"/>
                    <a:pt x="2555" y="17399"/>
                    <a:pt x="4797" y="20534"/>
                  </a:cubicBezTo>
                  <a:cubicBezTo>
                    <a:pt x="4530" y="20268"/>
                    <a:pt x="4248" y="19986"/>
                    <a:pt x="3997" y="19719"/>
                  </a:cubicBezTo>
                  <a:cubicBezTo>
                    <a:pt x="3825" y="19531"/>
                    <a:pt x="3652" y="19359"/>
                    <a:pt x="3496" y="19171"/>
                  </a:cubicBezTo>
                  <a:cubicBezTo>
                    <a:pt x="2571" y="17384"/>
                    <a:pt x="2038" y="15456"/>
                    <a:pt x="2132" y="13575"/>
                  </a:cubicBezTo>
                  <a:cubicBezTo>
                    <a:pt x="2336" y="9907"/>
                    <a:pt x="4483" y="6756"/>
                    <a:pt x="7367" y="4625"/>
                  </a:cubicBezTo>
                  <a:close/>
                  <a:moveTo>
                    <a:pt x="32477" y="22133"/>
                  </a:moveTo>
                  <a:cubicBezTo>
                    <a:pt x="32477" y="22635"/>
                    <a:pt x="32477" y="23136"/>
                    <a:pt x="32462" y="23638"/>
                  </a:cubicBezTo>
                  <a:cubicBezTo>
                    <a:pt x="32430" y="23246"/>
                    <a:pt x="32383" y="22870"/>
                    <a:pt x="32336" y="22494"/>
                  </a:cubicBezTo>
                  <a:cubicBezTo>
                    <a:pt x="32336" y="22415"/>
                    <a:pt x="32336" y="22352"/>
                    <a:pt x="32336" y="22290"/>
                  </a:cubicBezTo>
                  <a:cubicBezTo>
                    <a:pt x="32383" y="22243"/>
                    <a:pt x="32430" y="22180"/>
                    <a:pt x="32477" y="22133"/>
                  </a:cubicBezTo>
                  <a:close/>
                  <a:moveTo>
                    <a:pt x="34609" y="11819"/>
                  </a:moveTo>
                  <a:cubicBezTo>
                    <a:pt x="34923" y="14594"/>
                    <a:pt x="34640" y="17650"/>
                    <a:pt x="33355" y="20064"/>
                  </a:cubicBezTo>
                  <a:cubicBezTo>
                    <a:pt x="33073" y="20377"/>
                    <a:pt x="32885" y="20785"/>
                    <a:pt x="32665" y="21130"/>
                  </a:cubicBezTo>
                  <a:cubicBezTo>
                    <a:pt x="32587" y="21240"/>
                    <a:pt x="32509" y="21349"/>
                    <a:pt x="32430" y="21459"/>
                  </a:cubicBezTo>
                  <a:cubicBezTo>
                    <a:pt x="32352" y="21553"/>
                    <a:pt x="32274" y="21647"/>
                    <a:pt x="32195" y="21741"/>
                  </a:cubicBezTo>
                  <a:cubicBezTo>
                    <a:pt x="32195" y="21741"/>
                    <a:pt x="32195" y="21725"/>
                    <a:pt x="32195" y="21725"/>
                  </a:cubicBezTo>
                  <a:cubicBezTo>
                    <a:pt x="32187" y="21671"/>
                    <a:pt x="32144" y="21643"/>
                    <a:pt x="32103" y="21643"/>
                  </a:cubicBezTo>
                  <a:cubicBezTo>
                    <a:pt x="32062" y="21643"/>
                    <a:pt x="32023" y="21671"/>
                    <a:pt x="32023" y="21725"/>
                  </a:cubicBezTo>
                  <a:cubicBezTo>
                    <a:pt x="32023" y="21788"/>
                    <a:pt x="32023" y="21867"/>
                    <a:pt x="32023" y="21929"/>
                  </a:cubicBezTo>
                  <a:cubicBezTo>
                    <a:pt x="32007" y="21945"/>
                    <a:pt x="31991" y="21961"/>
                    <a:pt x="31976" y="21976"/>
                  </a:cubicBezTo>
                  <a:cubicBezTo>
                    <a:pt x="31945" y="21922"/>
                    <a:pt x="31889" y="21895"/>
                    <a:pt x="31833" y="21895"/>
                  </a:cubicBezTo>
                  <a:cubicBezTo>
                    <a:pt x="31745" y="21895"/>
                    <a:pt x="31659" y="21961"/>
                    <a:pt x="31678" y="22086"/>
                  </a:cubicBezTo>
                  <a:cubicBezTo>
                    <a:pt x="31694" y="22149"/>
                    <a:pt x="31694" y="22211"/>
                    <a:pt x="31709" y="22274"/>
                  </a:cubicBezTo>
                  <a:cubicBezTo>
                    <a:pt x="30847" y="23136"/>
                    <a:pt x="29891" y="23904"/>
                    <a:pt x="28857" y="24547"/>
                  </a:cubicBezTo>
                  <a:cubicBezTo>
                    <a:pt x="28841" y="24547"/>
                    <a:pt x="28825" y="24531"/>
                    <a:pt x="28810" y="24515"/>
                  </a:cubicBezTo>
                  <a:cubicBezTo>
                    <a:pt x="28789" y="24501"/>
                    <a:pt x="28767" y="24494"/>
                    <a:pt x="28746" y="24494"/>
                  </a:cubicBezTo>
                  <a:cubicBezTo>
                    <a:pt x="28654" y="24494"/>
                    <a:pt x="28571" y="24614"/>
                    <a:pt x="28622" y="24704"/>
                  </a:cubicBezTo>
                  <a:cubicBezTo>
                    <a:pt x="28104" y="25017"/>
                    <a:pt x="27571" y="25315"/>
                    <a:pt x="27038" y="25566"/>
                  </a:cubicBezTo>
                  <a:cubicBezTo>
                    <a:pt x="28794" y="24421"/>
                    <a:pt x="30596" y="23120"/>
                    <a:pt x="31991" y="21553"/>
                  </a:cubicBezTo>
                  <a:cubicBezTo>
                    <a:pt x="34390" y="18888"/>
                    <a:pt x="34844" y="15299"/>
                    <a:pt x="34609" y="11819"/>
                  </a:cubicBezTo>
                  <a:close/>
                  <a:moveTo>
                    <a:pt x="29013" y="25221"/>
                  </a:moveTo>
                  <a:cubicBezTo>
                    <a:pt x="29123" y="25362"/>
                    <a:pt x="29264" y="25550"/>
                    <a:pt x="29311" y="25597"/>
                  </a:cubicBezTo>
                  <a:cubicBezTo>
                    <a:pt x="29405" y="25675"/>
                    <a:pt x="29499" y="25754"/>
                    <a:pt x="29578" y="25832"/>
                  </a:cubicBezTo>
                  <a:cubicBezTo>
                    <a:pt x="29264" y="25660"/>
                    <a:pt x="28935" y="25519"/>
                    <a:pt x="28606" y="25440"/>
                  </a:cubicBezTo>
                  <a:cubicBezTo>
                    <a:pt x="28716" y="25393"/>
                    <a:pt x="28825" y="25331"/>
                    <a:pt x="28919" y="25268"/>
                  </a:cubicBezTo>
                  <a:cubicBezTo>
                    <a:pt x="28951" y="25252"/>
                    <a:pt x="28982" y="25237"/>
                    <a:pt x="29013" y="25221"/>
                  </a:cubicBezTo>
                  <a:close/>
                  <a:moveTo>
                    <a:pt x="31772" y="22870"/>
                  </a:moveTo>
                  <a:cubicBezTo>
                    <a:pt x="31913" y="24139"/>
                    <a:pt x="31976" y="25440"/>
                    <a:pt x="31960" y="26726"/>
                  </a:cubicBezTo>
                  <a:cubicBezTo>
                    <a:pt x="31098" y="26161"/>
                    <a:pt x="30283" y="25550"/>
                    <a:pt x="29452" y="24970"/>
                  </a:cubicBezTo>
                  <a:cubicBezTo>
                    <a:pt x="29922" y="24672"/>
                    <a:pt x="30393" y="24374"/>
                    <a:pt x="30847" y="24061"/>
                  </a:cubicBezTo>
                  <a:cubicBezTo>
                    <a:pt x="30988" y="23967"/>
                    <a:pt x="30910" y="23763"/>
                    <a:pt x="30785" y="23732"/>
                  </a:cubicBezTo>
                  <a:cubicBezTo>
                    <a:pt x="31129" y="23465"/>
                    <a:pt x="31459" y="23168"/>
                    <a:pt x="31772" y="22870"/>
                  </a:cubicBezTo>
                  <a:close/>
                  <a:moveTo>
                    <a:pt x="32227" y="25095"/>
                  </a:moveTo>
                  <a:lnTo>
                    <a:pt x="32227" y="25095"/>
                  </a:lnTo>
                  <a:cubicBezTo>
                    <a:pt x="32289" y="25409"/>
                    <a:pt x="32336" y="25738"/>
                    <a:pt x="32399" y="26036"/>
                  </a:cubicBezTo>
                  <a:cubicBezTo>
                    <a:pt x="32383" y="26459"/>
                    <a:pt x="32383" y="26867"/>
                    <a:pt x="32368" y="27290"/>
                  </a:cubicBezTo>
                  <a:cubicBezTo>
                    <a:pt x="32321" y="27258"/>
                    <a:pt x="32289" y="27243"/>
                    <a:pt x="32242" y="27211"/>
                  </a:cubicBezTo>
                  <a:cubicBezTo>
                    <a:pt x="32289" y="27180"/>
                    <a:pt x="32321" y="27133"/>
                    <a:pt x="32321" y="27070"/>
                  </a:cubicBezTo>
                  <a:cubicBezTo>
                    <a:pt x="32305" y="26412"/>
                    <a:pt x="32274" y="25754"/>
                    <a:pt x="32227" y="25095"/>
                  </a:cubicBezTo>
                  <a:close/>
                  <a:moveTo>
                    <a:pt x="4797" y="21271"/>
                  </a:moveTo>
                  <a:lnTo>
                    <a:pt x="4797" y="21271"/>
                  </a:lnTo>
                  <a:cubicBezTo>
                    <a:pt x="5894" y="22305"/>
                    <a:pt x="7085" y="23230"/>
                    <a:pt x="8135" y="24061"/>
                  </a:cubicBezTo>
                  <a:cubicBezTo>
                    <a:pt x="9875" y="25393"/>
                    <a:pt x="11803" y="26585"/>
                    <a:pt x="13872" y="27368"/>
                  </a:cubicBezTo>
                  <a:cubicBezTo>
                    <a:pt x="11693" y="26851"/>
                    <a:pt x="9593" y="25879"/>
                    <a:pt x="7696" y="24359"/>
                  </a:cubicBezTo>
                  <a:cubicBezTo>
                    <a:pt x="6662" y="23528"/>
                    <a:pt x="5659" y="22462"/>
                    <a:pt x="4797" y="21271"/>
                  </a:cubicBezTo>
                  <a:close/>
                  <a:moveTo>
                    <a:pt x="19154" y="549"/>
                  </a:moveTo>
                  <a:cubicBezTo>
                    <a:pt x="19217" y="549"/>
                    <a:pt x="19280" y="549"/>
                    <a:pt x="19342" y="565"/>
                  </a:cubicBezTo>
                  <a:cubicBezTo>
                    <a:pt x="21552" y="659"/>
                    <a:pt x="23778" y="879"/>
                    <a:pt x="25910" y="1506"/>
                  </a:cubicBezTo>
                  <a:cubicBezTo>
                    <a:pt x="28904" y="2383"/>
                    <a:pt x="31474" y="4092"/>
                    <a:pt x="33010" y="6631"/>
                  </a:cubicBezTo>
                  <a:cubicBezTo>
                    <a:pt x="34311" y="9249"/>
                    <a:pt x="34421" y="12478"/>
                    <a:pt x="34139" y="15362"/>
                  </a:cubicBezTo>
                  <a:cubicBezTo>
                    <a:pt x="33904" y="17619"/>
                    <a:pt x="33120" y="19719"/>
                    <a:pt x="31568" y="21396"/>
                  </a:cubicBezTo>
                  <a:cubicBezTo>
                    <a:pt x="30173" y="22932"/>
                    <a:pt x="28418" y="24202"/>
                    <a:pt x="26678" y="25331"/>
                  </a:cubicBezTo>
                  <a:cubicBezTo>
                    <a:pt x="25988" y="25785"/>
                    <a:pt x="25283" y="26193"/>
                    <a:pt x="24546" y="26553"/>
                  </a:cubicBezTo>
                  <a:cubicBezTo>
                    <a:pt x="23543" y="26867"/>
                    <a:pt x="22509" y="27102"/>
                    <a:pt x="21474" y="27227"/>
                  </a:cubicBezTo>
                  <a:cubicBezTo>
                    <a:pt x="20731" y="27324"/>
                    <a:pt x="19983" y="27372"/>
                    <a:pt x="19236" y="27372"/>
                  </a:cubicBezTo>
                  <a:cubicBezTo>
                    <a:pt x="15875" y="27372"/>
                    <a:pt x="12534" y="26405"/>
                    <a:pt x="9687" y="24610"/>
                  </a:cubicBezTo>
                  <a:cubicBezTo>
                    <a:pt x="6317" y="22478"/>
                    <a:pt x="3355" y="18998"/>
                    <a:pt x="2931" y="14907"/>
                  </a:cubicBezTo>
                  <a:cubicBezTo>
                    <a:pt x="2492" y="10597"/>
                    <a:pt x="5063" y="6631"/>
                    <a:pt x="8449" y="4186"/>
                  </a:cubicBezTo>
                  <a:cubicBezTo>
                    <a:pt x="9342" y="3543"/>
                    <a:pt x="10314" y="2948"/>
                    <a:pt x="11348" y="2415"/>
                  </a:cubicBezTo>
                  <a:cubicBezTo>
                    <a:pt x="13747" y="1396"/>
                    <a:pt x="16443" y="738"/>
                    <a:pt x="19154" y="549"/>
                  </a:cubicBezTo>
                  <a:close/>
                  <a:moveTo>
                    <a:pt x="15032" y="27321"/>
                  </a:moveTo>
                  <a:cubicBezTo>
                    <a:pt x="15251" y="27384"/>
                    <a:pt x="15455" y="27431"/>
                    <a:pt x="15675" y="27462"/>
                  </a:cubicBezTo>
                  <a:cubicBezTo>
                    <a:pt x="16678" y="27666"/>
                    <a:pt x="17697" y="27776"/>
                    <a:pt x="18700" y="27807"/>
                  </a:cubicBezTo>
                  <a:cubicBezTo>
                    <a:pt x="18415" y="27825"/>
                    <a:pt x="18136" y="27833"/>
                    <a:pt x="17856" y="27833"/>
                  </a:cubicBezTo>
                  <a:cubicBezTo>
                    <a:pt x="17657" y="27833"/>
                    <a:pt x="17459" y="27829"/>
                    <a:pt x="17258" y="27823"/>
                  </a:cubicBezTo>
                  <a:cubicBezTo>
                    <a:pt x="16505" y="27713"/>
                    <a:pt x="15753" y="27541"/>
                    <a:pt x="15032" y="27321"/>
                  </a:cubicBezTo>
                  <a:close/>
                  <a:moveTo>
                    <a:pt x="19507" y="0"/>
                  </a:moveTo>
                  <a:cubicBezTo>
                    <a:pt x="19102" y="0"/>
                    <a:pt x="18697" y="18"/>
                    <a:pt x="18292" y="48"/>
                  </a:cubicBezTo>
                  <a:cubicBezTo>
                    <a:pt x="17831" y="33"/>
                    <a:pt x="17368" y="23"/>
                    <a:pt x="16904" y="23"/>
                  </a:cubicBezTo>
                  <a:cubicBezTo>
                    <a:pt x="15411" y="23"/>
                    <a:pt x="13912" y="131"/>
                    <a:pt x="12477" y="549"/>
                  </a:cubicBezTo>
                  <a:cubicBezTo>
                    <a:pt x="10298" y="1176"/>
                    <a:pt x="8355" y="2462"/>
                    <a:pt x="6568" y="3825"/>
                  </a:cubicBezTo>
                  <a:cubicBezTo>
                    <a:pt x="3323" y="6271"/>
                    <a:pt x="0" y="9813"/>
                    <a:pt x="502" y="14233"/>
                  </a:cubicBezTo>
                  <a:cubicBezTo>
                    <a:pt x="768" y="16459"/>
                    <a:pt x="2038" y="18418"/>
                    <a:pt x="3652" y="20142"/>
                  </a:cubicBezTo>
                  <a:cubicBezTo>
                    <a:pt x="5565" y="23418"/>
                    <a:pt x="8308" y="25911"/>
                    <a:pt x="11975" y="27258"/>
                  </a:cubicBezTo>
                  <a:cubicBezTo>
                    <a:pt x="13888" y="27964"/>
                    <a:pt x="15894" y="28309"/>
                    <a:pt x="17916" y="28324"/>
                  </a:cubicBezTo>
                  <a:cubicBezTo>
                    <a:pt x="18265" y="28355"/>
                    <a:pt x="18617" y="28371"/>
                    <a:pt x="18971" y="28371"/>
                  </a:cubicBezTo>
                  <a:cubicBezTo>
                    <a:pt x="19521" y="28371"/>
                    <a:pt x="20074" y="28332"/>
                    <a:pt x="20628" y="28246"/>
                  </a:cubicBezTo>
                  <a:cubicBezTo>
                    <a:pt x="21223" y="28168"/>
                    <a:pt x="21788" y="28027"/>
                    <a:pt x="22352" y="27854"/>
                  </a:cubicBezTo>
                  <a:cubicBezTo>
                    <a:pt x="23183" y="27682"/>
                    <a:pt x="23982" y="27462"/>
                    <a:pt x="24781" y="27180"/>
                  </a:cubicBezTo>
                  <a:cubicBezTo>
                    <a:pt x="26020" y="26757"/>
                    <a:pt x="27195" y="26224"/>
                    <a:pt x="28324" y="25597"/>
                  </a:cubicBezTo>
                  <a:cubicBezTo>
                    <a:pt x="28857" y="26005"/>
                    <a:pt x="29531" y="26224"/>
                    <a:pt x="30095" y="26569"/>
                  </a:cubicBezTo>
                  <a:cubicBezTo>
                    <a:pt x="30926" y="27055"/>
                    <a:pt x="31694" y="27619"/>
                    <a:pt x="32415" y="28246"/>
                  </a:cubicBezTo>
                  <a:cubicBezTo>
                    <a:pt x="32456" y="28288"/>
                    <a:pt x="32509" y="28307"/>
                    <a:pt x="32560" y="28307"/>
                  </a:cubicBezTo>
                  <a:cubicBezTo>
                    <a:pt x="32662" y="28307"/>
                    <a:pt x="32760" y="28230"/>
                    <a:pt x="32760" y="28105"/>
                  </a:cubicBezTo>
                  <a:cubicBezTo>
                    <a:pt x="32760" y="27980"/>
                    <a:pt x="32760" y="27854"/>
                    <a:pt x="32760" y="27729"/>
                  </a:cubicBezTo>
                  <a:cubicBezTo>
                    <a:pt x="32791" y="27697"/>
                    <a:pt x="32822" y="27666"/>
                    <a:pt x="32822" y="27603"/>
                  </a:cubicBezTo>
                  <a:cubicBezTo>
                    <a:pt x="32807" y="27447"/>
                    <a:pt x="32791" y="27290"/>
                    <a:pt x="32775" y="27117"/>
                  </a:cubicBezTo>
                  <a:cubicBezTo>
                    <a:pt x="32807" y="25299"/>
                    <a:pt x="32807" y="23465"/>
                    <a:pt x="32885" y="21647"/>
                  </a:cubicBezTo>
                  <a:cubicBezTo>
                    <a:pt x="32948" y="21584"/>
                    <a:pt x="33010" y="21506"/>
                    <a:pt x="33073" y="21428"/>
                  </a:cubicBezTo>
                  <a:cubicBezTo>
                    <a:pt x="34311" y="19798"/>
                    <a:pt x="34829" y="17854"/>
                    <a:pt x="35001" y="15832"/>
                  </a:cubicBezTo>
                  <a:cubicBezTo>
                    <a:pt x="35283" y="12587"/>
                    <a:pt x="35017" y="9076"/>
                    <a:pt x="33355" y="6271"/>
                  </a:cubicBezTo>
                  <a:cubicBezTo>
                    <a:pt x="31333" y="2336"/>
                    <a:pt x="26882" y="628"/>
                    <a:pt x="22273" y="314"/>
                  </a:cubicBezTo>
                  <a:cubicBezTo>
                    <a:pt x="21584" y="173"/>
                    <a:pt x="20878" y="64"/>
                    <a:pt x="20173" y="17"/>
                  </a:cubicBezTo>
                  <a:cubicBezTo>
                    <a:pt x="19951" y="5"/>
                    <a:pt x="19729" y="0"/>
                    <a:pt x="195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3" name="Google Shape;2093;p51"/>
            <p:cNvGrpSpPr/>
            <p:nvPr/>
          </p:nvGrpSpPr>
          <p:grpSpPr>
            <a:xfrm rot="1499210">
              <a:off x="6487155" y="1258471"/>
              <a:ext cx="294083" cy="625381"/>
              <a:chOff x="6614344" y="1167155"/>
              <a:chExt cx="177387" cy="377220"/>
            </a:xfrm>
          </p:grpSpPr>
          <p:sp>
            <p:nvSpPr>
              <p:cNvPr id="2094" name="Google Shape;2094;p51"/>
              <p:cNvSpPr/>
              <p:nvPr/>
            </p:nvSpPr>
            <p:spPr>
              <a:xfrm>
                <a:off x="6614344" y="1167155"/>
                <a:ext cx="177387" cy="286139"/>
              </a:xfrm>
              <a:custGeom>
                <a:rect b="b" l="l" r="r" t="t"/>
                <a:pathLst>
                  <a:path extrusionOk="0" h="13958" w="8653">
                    <a:moveTo>
                      <a:pt x="4027" y="424"/>
                    </a:moveTo>
                    <a:cubicBezTo>
                      <a:pt x="4722" y="424"/>
                      <a:pt x="5433" y="584"/>
                      <a:pt x="6082" y="896"/>
                    </a:cubicBezTo>
                    <a:cubicBezTo>
                      <a:pt x="7210" y="1429"/>
                      <a:pt x="7649" y="2244"/>
                      <a:pt x="7634" y="3138"/>
                    </a:cubicBezTo>
                    <a:cubicBezTo>
                      <a:pt x="7383" y="1962"/>
                      <a:pt x="6583" y="1288"/>
                      <a:pt x="5596" y="975"/>
                    </a:cubicBezTo>
                    <a:cubicBezTo>
                      <a:pt x="5109" y="805"/>
                      <a:pt x="4566" y="749"/>
                      <a:pt x="4036" y="749"/>
                    </a:cubicBezTo>
                    <a:cubicBezTo>
                      <a:pt x="3831" y="749"/>
                      <a:pt x="3629" y="758"/>
                      <a:pt x="3433" y="771"/>
                    </a:cubicBezTo>
                    <a:cubicBezTo>
                      <a:pt x="2618" y="833"/>
                      <a:pt x="1850" y="1053"/>
                      <a:pt x="1254" y="1554"/>
                    </a:cubicBezTo>
                    <a:cubicBezTo>
                      <a:pt x="1962" y="790"/>
                      <a:pt x="2976" y="424"/>
                      <a:pt x="4027" y="424"/>
                    </a:cubicBezTo>
                    <a:close/>
                    <a:moveTo>
                      <a:pt x="2445" y="1711"/>
                    </a:moveTo>
                    <a:lnTo>
                      <a:pt x="2445" y="1711"/>
                    </a:lnTo>
                    <a:cubicBezTo>
                      <a:pt x="2116" y="1931"/>
                      <a:pt x="1834" y="2228"/>
                      <a:pt x="1615" y="2573"/>
                    </a:cubicBezTo>
                    <a:cubicBezTo>
                      <a:pt x="1411" y="2918"/>
                      <a:pt x="1270" y="3279"/>
                      <a:pt x="1191" y="3655"/>
                    </a:cubicBezTo>
                    <a:cubicBezTo>
                      <a:pt x="1082" y="4078"/>
                      <a:pt x="1207" y="4642"/>
                      <a:pt x="1066" y="5034"/>
                    </a:cubicBezTo>
                    <a:cubicBezTo>
                      <a:pt x="1066" y="5144"/>
                      <a:pt x="1082" y="5254"/>
                      <a:pt x="1082" y="5379"/>
                    </a:cubicBezTo>
                    <a:cubicBezTo>
                      <a:pt x="1082" y="5363"/>
                      <a:pt x="1066" y="5363"/>
                      <a:pt x="1066" y="5363"/>
                    </a:cubicBezTo>
                    <a:cubicBezTo>
                      <a:pt x="721" y="3780"/>
                      <a:pt x="1003" y="2260"/>
                      <a:pt x="2445" y="1711"/>
                    </a:cubicBezTo>
                    <a:close/>
                    <a:moveTo>
                      <a:pt x="3746" y="12135"/>
                    </a:moveTo>
                    <a:cubicBezTo>
                      <a:pt x="3793" y="12574"/>
                      <a:pt x="3872" y="13028"/>
                      <a:pt x="3950" y="13467"/>
                    </a:cubicBezTo>
                    <a:cubicBezTo>
                      <a:pt x="3856" y="13436"/>
                      <a:pt x="3778" y="13373"/>
                      <a:pt x="3715" y="13295"/>
                    </a:cubicBezTo>
                    <a:cubicBezTo>
                      <a:pt x="3809" y="13248"/>
                      <a:pt x="3887" y="13153"/>
                      <a:pt x="3856" y="13012"/>
                    </a:cubicBezTo>
                    <a:cubicBezTo>
                      <a:pt x="3809" y="12809"/>
                      <a:pt x="3778" y="12605"/>
                      <a:pt x="3746" y="12385"/>
                    </a:cubicBezTo>
                    <a:cubicBezTo>
                      <a:pt x="3746" y="12307"/>
                      <a:pt x="3746" y="12213"/>
                      <a:pt x="3746" y="12135"/>
                    </a:cubicBezTo>
                    <a:close/>
                    <a:moveTo>
                      <a:pt x="4016" y="0"/>
                    </a:moveTo>
                    <a:cubicBezTo>
                      <a:pt x="3967" y="0"/>
                      <a:pt x="3919" y="1"/>
                      <a:pt x="3872" y="3"/>
                    </a:cubicBezTo>
                    <a:cubicBezTo>
                      <a:pt x="2367" y="50"/>
                      <a:pt x="1050" y="912"/>
                      <a:pt x="596" y="2338"/>
                    </a:cubicBezTo>
                    <a:cubicBezTo>
                      <a:pt x="533" y="2432"/>
                      <a:pt x="502" y="2526"/>
                      <a:pt x="455" y="2636"/>
                    </a:cubicBezTo>
                    <a:cubicBezTo>
                      <a:pt x="439" y="2652"/>
                      <a:pt x="423" y="2667"/>
                      <a:pt x="408" y="2683"/>
                    </a:cubicBezTo>
                    <a:cubicBezTo>
                      <a:pt x="408" y="2683"/>
                      <a:pt x="408" y="2699"/>
                      <a:pt x="408" y="2714"/>
                    </a:cubicBezTo>
                    <a:cubicBezTo>
                      <a:pt x="47" y="3576"/>
                      <a:pt x="0" y="4642"/>
                      <a:pt x="470" y="5442"/>
                    </a:cubicBezTo>
                    <a:cubicBezTo>
                      <a:pt x="517" y="5536"/>
                      <a:pt x="596" y="5630"/>
                      <a:pt x="690" y="5724"/>
                    </a:cubicBezTo>
                    <a:cubicBezTo>
                      <a:pt x="690" y="5740"/>
                      <a:pt x="706" y="5740"/>
                      <a:pt x="706" y="5755"/>
                    </a:cubicBezTo>
                    <a:cubicBezTo>
                      <a:pt x="706" y="5771"/>
                      <a:pt x="706" y="5771"/>
                      <a:pt x="706" y="5771"/>
                    </a:cubicBezTo>
                    <a:cubicBezTo>
                      <a:pt x="721" y="5802"/>
                      <a:pt x="721" y="5818"/>
                      <a:pt x="737" y="5834"/>
                    </a:cubicBezTo>
                    <a:cubicBezTo>
                      <a:pt x="766" y="5911"/>
                      <a:pt x="831" y="5941"/>
                      <a:pt x="899" y="5941"/>
                    </a:cubicBezTo>
                    <a:cubicBezTo>
                      <a:pt x="941" y="5941"/>
                      <a:pt x="983" y="5930"/>
                      <a:pt x="1019" y="5912"/>
                    </a:cubicBezTo>
                    <a:cubicBezTo>
                      <a:pt x="1033" y="5914"/>
                      <a:pt x="1047" y="5914"/>
                      <a:pt x="1060" y="5914"/>
                    </a:cubicBezTo>
                    <a:cubicBezTo>
                      <a:pt x="1185" y="5914"/>
                      <a:pt x="1296" y="5849"/>
                      <a:pt x="1395" y="5708"/>
                    </a:cubicBezTo>
                    <a:cubicBezTo>
                      <a:pt x="1505" y="5551"/>
                      <a:pt x="1442" y="5363"/>
                      <a:pt x="1442" y="5207"/>
                    </a:cubicBezTo>
                    <a:cubicBezTo>
                      <a:pt x="1458" y="4705"/>
                      <a:pt x="1427" y="4250"/>
                      <a:pt x="1536" y="3749"/>
                    </a:cubicBezTo>
                    <a:cubicBezTo>
                      <a:pt x="1771" y="2746"/>
                      <a:pt x="2351" y="2040"/>
                      <a:pt x="3260" y="1586"/>
                    </a:cubicBezTo>
                    <a:cubicBezTo>
                      <a:pt x="3292" y="1570"/>
                      <a:pt x="3308" y="1554"/>
                      <a:pt x="3308" y="1523"/>
                    </a:cubicBezTo>
                    <a:cubicBezTo>
                      <a:pt x="3386" y="1523"/>
                      <a:pt x="3449" y="1507"/>
                      <a:pt x="3511" y="1507"/>
                    </a:cubicBezTo>
                    <a:cubicBezTo>
                      <a:pt x="3603" y="1504"/>
                      <a:pt x="3696" y="1502"/>
                      <a:pt x="3790" y="1502"/>
                    </a:cubicBezTo>
                    <a:cubicBezTo>
                      <a:pt x="4510" y="1502"/>
                      <a:pt x="5268" y="1617"/>
                      <a:pt x="5878" y="1978"/>
                    </a:cubicBezTo>
                    <a:cubicBezTo>
                      <a:pt x="6176" y="2150"/>
                      <a:pt x="6380" y="2370"/>
                      <a:pt x="6536" y="2605"/>
                    </a:cubicBezTo>
                    <a:cubicBezTo>
                      <a:pt x="6709" y="3169"/>
                      <a:pt x="6677" y="3827"/>
                      <a:pt x="6458" y="4439"/>
                    </a:cubicBezTo>
                    <a:cubicBezTo>
                      <a:pt x="6082" y="5473"/>
                      <a:pt x="5267" y="6304"/>
                      <a:pt x="4640" y="7182"/>
                    </a:cubicBezTo>
                    <a:cubicBezTo>
                      <a:pt x="4389" y="7526"/>
                      <a:pt x="4170" y="7918"/>
                      <a:pt x="3966" y="8310"/>
                    </a:cubicBezTo>
                    <a:cubicBezTo>
                      <a:pt x="3527" y="9157"/>
                      <a:pt x="3229" y="10081"/>
                      <a:pt x="3119" y="11037"/>
                    </a:cubicBezTo>
                    <a:cubicBezTo>
                      <a:pt x="3010" y="11805"/>
                      <a:pt x="2775" y="13780"/>
                      <a:pt x="3903" y="13953"/>
                    </a:cubicBezTo>
                    <a:cubicBezTo>
                      <a:pt x="3920" y="13956"/>
                      <a:pt x="3937" y="13957"/>
                      <a:pt x="3952" y="13957"/>
                    </a:cubicBezTo>
                    <a:cubicBezTo>
                      <a:pt x="4020" y="13957"/>
                      <a:pt x="4068" y="13931"/>
                      <a:pt x="4107" y="13906"/>
                    </a:cubicBezTo>
                    <a:cubicBezTo>
                      <a:pt x="4143" y="13926"/>
                      <a:pt x="4185" y="13935"/>
                      <a:pt x="4227" y="13935"/>
                    </a:cubicBezTo>
                    <a:cubicBezTo>
                      <a:pt x="4384" y="13935"/>
                      <a:pt x="4551" y="13806"/>
                      <a:pt x="4514" y="13608"/>
                    </a:cubicBezTo>
                    <a:cubicBezTo>
                      <a:pt x="4248" y="12260"/>
                      <a:pt x="3966" y="10834"/>
                      <a:pt x="4373" y="9501"/>
                    </a:cubicBezTo>
                    <a:cubicBezTo>
                      <a:pt x="4734" y="8326"/>
                      <a:pt x="5674" y="7464"/>
                      <a:pt x="6474" y="6586"/>
                    </a:cubicBezTo>
                    <a:cubicBezTo>
                      <a:pt x="7524" y="5426"/>
                      <a:pt x="8652" y="3765"/>
                      <a:pt x="7994" y="2134"/>
                    </a:cubicBezTo>
                    <a:cubicBezTo>
                      <a:pt x="7417" y="693"/>
                      <a:pt x="5489" y="0"/>
                      <a:pt x="40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1"/>
              <p:cNvSpPr/>
              <p:nvPr/>
            </p:nvSpPr>
            <p:spPr>
              <a:xfrm>
                <a:off x="6717200" y="1487875"/>
                <a:ext cx="58800" cy="56500"/>
              </a:xfrm>
              <a:custGeom>
                <a:rect b="b" l="l" r="r" t="t"/>
                <a:pathLst>
                  <a:path extrusionOk="0" h="2260" w="2352">
                    <a:moveTo>
                      <a:pt x="1259" y="0"/>
                    </a:moveTo>
                    <a:cubicBezTo>
                      <a:pt x="1113" y="0"/>
                      <a:pt x="962" y="32"/>
                      <a:pt x="815" y="97"/>
                    </a:cubicBezTo>
                    <a:cubicBezTo>
                      <a:pt x="282" y="316"/>
                      <a:pt x="0" y="959"/>
                      <a:pt x="220" y="1492"/>
                    </a:cubicBezTo>
                    <a:cubicBezTo>
                      <a:pt x="220" y="1507"/>
                      <a:pt x="235" y="1523"/>
                      <a:pt x="235" y="1539"/>
                    </a:cubicBezTo>
                    <a:cubicBezTo>
                      <a:pt x="251" y="1554"/>
                      <a:pt x="251" y="1570"/>
                      <a:pt x="251" y="1601"/>
                    </a:cubicBezTo>
                    <a:cubicBezTo>
                      <a:pt x="282" y="1695"/>
                      <a:pt x="329" y="1789"/>
                      <a:pt x="392" y="1868"/>
                    </a:cubicBezTo>
                    <a:cubicBezTo>
                      <a:pt x="536" y="2129"/>
                      <a:pt x="810" y="2260"/>
                      <a:pt x="1097" y="2260"/>
                    </a:cubicBezTo>
                    <a:cubicBezTo>
                      <a:pt x="1154" y="2260"/>
                      <a:pt x="1212" y="2254"/>
                      <a:pt x="1270" y="2244"/>
                    </a:cubicBezTo>
                    <a:cubicBezTo>
                      <a:pt x="1379" y="2228"/>
                      <a:pt x="1489" y="2213"/>
                      <a:pt x="1583" y="2166"/>
                    </a:cubicBezTo>
                    <a:cubicBezTo>
                      <a:pt x="1740" y="2087"/>
                      <a:pt x="1865" y="1993"/>
                      <a:pt x="1959" y="1868"/>
                    </a:cubicBezTo>
                    <a:cubicBezTo>
                      <a:pt x="2022" y="1821"/>
                      <a:pt x="2085" y="1774"/>
                      <a:pt x="2132" y="1711"/>
                    </a:cubicBezTo>
                    <a:cubicBezTo>
                      <a:pt x="2289" y="1492"/>
                      <a:pt x="2351" y="1194"/>
                      <a:pt x="2226" y="943"/>
                    </a:cubicBezTo>
                    <a:cubicBezTo>
                      <a:pt x="2210" y="833"/>
                      <a:pt x="2195" y="723"/>
                      <a:pt x="2148" y="629"/>
                    </a:cubicBezTo>
                    <a:cubicBezTo>
                      <a:pt x="2000" y="220"/>
                      <a:pt x="1646" y="0"/>
                      <a:pt x="1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6" name="Google Shape;2096;p51"/>
            <p:cNvSpPr/>
            <p:nvPr/>
          </p:nvSpPr>
          <p:spPr>
            <a:xfrm rot="738324">
              <a:off x="7105070" y="1368053"/>
              <a:ext cx="90171" cy="504478"/>
            </a:xfrm>
            <a:custGeom>
              <a:rect b="b" l="l" r="r" t="t"/>
              <a:pathLst>
                <a:path extrusionOk="0" h="14451" w="2583">
                  <a:moveTo>
                    <a:pt x="46" y="1"/>
                  </a:moveTo>
                  <a:cubicBezTo>
                    <a:pt x="20" y="1"/>
                    <a:pt x="0" y="40"/>
                    <a:pt x="27" y="67"/>
                  </a:cubicBezTo>
                  <a:cubicBezTo>
                    <a:pt x="1093" y="835"/>
                    <a:pt x="1438" y="2527"/>
                    <a:pt x="1705" y="3750"/>
                  </a:cubicBezTo>
                  <a:cubicBezTo>
                    <a:pt x="1987" y="5035"/>
                    <a:pt x="2112" y="6383"/>
                    <a:pt x="2175" y="7700"/>
                  </a:cubicBezTo>
                  <a:cubicBezTo>
                    <a:pt x="2285" y="10161"/>
                    <a:pt x="1861" y="12293"/>
                    <a:pt x="529" y="14377"/>
                  </a:cubicBezTo>
                  <a:cubicBezTo>
                    <a:pt x="505" y="14414"/>
                    <a:pt x="546" y="14450"/>
                    <a:pt x="581" y="14450"/>
                  </a:cubicBezTo>
                  <a:cubicBezTo>
                    <a:pt x="591" y="14450"/>
                    <a:pt x="600" y="14447"/>
                    <a:pt x="607" y="14440"/>
                  </a:cubicBezTo>
                  <a:cubicBezTo>
                    <a:pt x="2488" y="12653"/>
                    <a:pt x="2582" y="9612"/>
                    <a:pt x="2426" y="7214"/>
                  </a:cubicBezTo>
                  <a:cubicBezTo>
                    <a:pt x="2332" y="5725"/>
                    <a:pt x="2112" y="4220"/>
                    <a:pt x="1689" y="2778"/>
                  </a:cubicBezTo>
                  <a:cubicBezTo>
                    <a:pt x="1407" y="1822"/>
                    <a:pt x="1062" y="443"/>
                    <a:pt x="59" y="4"/>
                  </a:cubicBezTo>
                  <a:cubicBezTo>
                    <a:pt x="55" y="2"/>
                    <a:pt x="50" y="1"/>
                    <a:pt x="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1"/>
            <p:cNvSpPr/>
            <p:nvPr/>
          </p:nvSpPr>
          <p:spPr>
            <a:xfrm rot="738324">
              <a:off x="6245236" y="1109334"/>
              <a:ext cx="815940" cy="275087"/>
            </a:xfrm>
            <a:custGeom>
              <a:rect b="b" l="l" r="r" t="t"/>
              <a:pathLst>
                <a:path extrusionOk="0" h="7880" w="23373">
                  <a:moveTo>
                    <a:pt x="14977" y="1"/>
                  </a:moveTo>
                  <a:cubicBezTo>
                    <a:pt x="13240" y="1"/>
                    <a:pt x="11516" y="239"/>
                    <a:pt x="9933" y="688"/>
                  </a:cubicBezTo>
                  <a:cubicBezTo>
                    <a:pt x="5936" y="1816"/>
                    <a:pt x="2362" y="4434"/>
                    <a:pt x="11" y="7851"/>
                  </a:cubicBezTo>
                  <a:cubicBezTo>
                    <a:pt x="0" y="7862"/>
                    <a:pt x="19" y="7880"/>
                    <a:pt x="37" y="7880"/>
                  </a:cubicBezTo>
                  <a:cubicBezTo>
                    <a:pt x="45" y="7880"/>
                    <a:pt x="53" y="7876"/>
                    <a:pt x="58" y="7866"/>
                  </a:cubicBezTo>
                  <a:cubicBezTo>
                    <a:pt x="2472" y="4449"/>
                    <a:pt x="5920" y="1926"/>
                    <a:pt x="9964" y="813"/>
                  </a:cubicBezTo>
                  <a:cubicBezTo>
                    <a:pt x="11491" y="388"/>
                    <a:pt x="13067" y="182"/>
                    <a:pt x="14639" y="182"/>
                  </a:cubicBezTo>
                  <a:cubicBezTo>
                    <a:pt x="15214" y="182"/>
                    <a:pt x="15789" y="210"/>
                    <a:pt x="16359" y="264"/>
                  </a:cubicBezTo>
                  <a:cubicBezTo>
                    <a:pt x="18836" y="484"/>
                    <a:pt x="20983" y="1315"/>
                    <a:pt x="23225" y="2318"/>
                  </a:cubicBezTo>
                  <a:cubicBezTo>
                    <a:pt x="23236" y="2321"/>
                    <a:pt x="23247" y="2323"/>
                    <a:pt x="23258" y="2323"/>
                  </a:cubicBezTo>
                  <a:cubicBezTo>
                    <a:pt x="23332" y="2323"/>
                    <a:pt x="23372" y="2234"/>
                    <a:pt x="23303" y="2192"/>
                  </a:cubicBezTo>
                  <a:cubicBezTo>
                    <a:pt x="20899" y="685"/>
                    <a:pt x="17918" y="1"/>
                    <a:pt x="14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1"/>
            <p:cNvSpPr/>
            <p:nvPr/>
          </p:nvSpPr>
          <p:spPr>
            <a:xfrm rot="738324">
              <a:off x="7231995" y="1296386"/>
              <a:ext cx="19480" cy="16757"/>
            </a:xfrm>
            <a:custGeom>
              <a:rect b="b" l="l" r="r" t="t"/>
              <a:pathLst>
                <a:path extrusionOk="0" h="480" w="558">
                  <a:moveTo>
                    <a:pt x="55" y="0"/>
                  </a:moveTo>
                  <a:cubicBezTo>
                    <a:pt x="27" y="0"/>
                    <a:pt x="0" y="26"/>
                    <a:pt x="26" y="52"/>
                  </a:cubicBezTo>
                  <a:cubicBezTo>
                    <a:pt x="120" y="161"/>
                    <a:pt x="167" y="302"/>
                    <a:pt x="245" y="412"/>
                  </a:cubicBezTo>
                  <a:cubicBezTo>
                    <a:pt x="270" y="461"/>
                    <a:pt x="305" y="480"/>
                    <a:pt x="342" y="480"/>
                  </a:cubicBezTo>
                  <a:cubicBezTo>
                    <a:pt x="447" y="480"/>
                    <a:pt x="557" y="321"/>
                    <a:pt x="418" y="240"/>
                  </a:cubicBezTo>
                  <a:cubicBezTo>
                    <a:pt x="308" y="161"/>
                    <a:pt x="167" y="99"/>
                    <a:pt x="73" y="5"/>
                  </a:cubicBezTo>
                  <a:cubicBezTo>
                    <a:pt x="67" y="2"/>
                    <a:pt x="61"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 name="Google Shape;2099;p51"/>
          <p:cNvGrpSpPr/>
          <p:nvPr/>
        </p:nvGrpSpPr>
        <p:grpSpPr>
          <a:xfrm>
            <a:off x="-152797" y="472609"/>
            <a:ext cx="1745583" cy="230173"/>
            <a:chOff x="1394800" y="3522000"/>
            <a:chExt cx="1048650" cy="138275"/>
          </a:xfrm>
        </p:grpSpPr>
        <p:sp>
          <p:nvSpPr>
            <p:cNvPr id="2100" name="Google Shape;2100;p51"/>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1"/>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1"/>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1"/>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1"/>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1"/>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1"/>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1"/>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1"/>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 name="Google Shape;2109;p51"/>
          <p:cNvGrpSpPr/>
          <p:nvPr/>
        </p:nvGrpSpPr>
        <p:grpSpPr>
          <a:xfrm rot="674490">
            <a:off x="7028414" y="1821028"/>
            <a:ext cx="3474315" cy="888859"/>
            <a:chOff x="3809875" y="1963175"/>
            <a:chExt cx="1923600" cy="492150"/>
          </a:xfrm>
        </p:grpSpPr>
        <p:sp>
          <p:nvSpPr>
            <p:cNvPr id="2110" name="Google Shape;2110;p51"/>
            <p:cNvSpPr/>
            <p:nvPr/>
          </p:nvSpPr>
          <p:spPr>
            <a:xfrm>
              <a:off x="3902950" y="2044375"/>
              <a:ext cx="620050" cy="185725"/>
            </a:xfrm>
            <a:custGeom>
              <a:rect b="b" l="l" r="r" t="t"/>
              <a:pathLst>
                <a:path extrusionOk="0" h="7429" w="24802">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1"/>
            <p:cNvSpPr/>
            <p:nvPr/>
          </p:nvSpPr>
          <p:spPr>
            <a:xfrm>
              <a:off x="3866425" y="2007800"/>
              <a:ext cx="1864125" cy="387400"/>
            </a:xfrm>
            <a:custGeom>
              <a:rect b="b" l="l" r="r" t="t"/>
              <a:pathLst>
                <a:path extrusionOk="0" h="15496" w="74565">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1"/>
            <p:cNvSpPr/>
            <p:nvPr/>
          </p:nvSpPr>
          <p:spPr>
            <a:xfrm>
              <a:off x="3813475" y="2066175"/>
              <a:ext cx="56825" cy="83625"/>
            </a:xfrm>
            <a:custGeom>
              <a:rect b="b" l="l" r="r" t="t"/>
              <a:pathLst>
                <a:path extrusionOk="0" h="3345" w="2273">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1"/>
            <p:cNvSpPr/>
            <p:nvPr/>
          </p:nvSpPr>
          <p:spPr>
            <a:xfrm>
              <a:off x="3818000" y="2001350"/>
              <a:ext cx="177350" cy="82875"/>
            </a:xfrm>
            <a:custGeom>
              <a:rect b="b" l="l" r="r" t="t"/>
              <a:pathLst>
                <a:path extrusionOk="0" h="3315" w="7094">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1"/>
            <p:cNvSpPr/>
            <p:nvPr/>
          </p:nvSpPr>
          <p:spPr>
            <a:xfrm>
              <a:off x="3928625" y="1968150"/>
              <a:ext cx="484300" cy="104000"/>
            </a:xfrm>
            <a:custGeom>
              <a:rect b="b" l="l" r="r" t="t"/>
              <a:pathLst>
                <a:path extrusionOk="0" h="4160" w="19372">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1"/>
            <p:cNvSpPr/>
            <p:nvPr/>
          </p:nvSpPr>
          <p:spPr>
            <a:xfrm>
              <a:off x="3973500" y="1980525"/>
              <a:ext cx="423650" cy="75575"/>
            </a:xfrm>
            <a:custGeom>
              <a:rect b="b" l="l" r="r" t="t"/>
              <a:pathLst>
                <a:path extrusionOk="0" h="3023" w="16946">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1"/>
            <p:cNvSpPr/>
            <p:nvPr/>
          </p:nvSpPr>
          <p:spPr>
            <a:xfrm>
              <a:off x="3855400" y="2081950"/>
              <a:ext cx="1864100" cy="370500"/>
            </a:xfrm>
            <a:custGeom>
              <a:rect b="b" l="l" r="r" t="t"/>
              <a:pathLst>
                <a:path extrusionOk="0" h="14820" w="74564">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1"/>
            <p:cNvSpPr/>
            <p:nvPr/>
          </p:nvSpPr>
          <p:spPr>
            <a:xfrm>
              <a:off x="3809875" y="1963175"/>
              <a:ext cx="1923600" cy="492150"/>
            </a:xfrm>
            <a:custGeom>
              <a:rect b="b" l="l" r="r" t="t"/>
              <a:pathLst>
                <a:path extrusionOk="0" h="19686" w="76944">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1"/>
            <p:cNvSpPr/>
            <p:nvPr/>
          </p:nvSpPr>
          <p:spPr>
            <a:xfrm>
              <a:off x="3852475" y="2004425"/>
              <a:ext cx="33600" cy="150775"/>
            </a:xfrm>
            <a:custGeom>
              <a:rect b="b" l="l" r="r" t="t"/>
              <a:pathLst>
                <a:path extrusionOk="0" h="6031" w="1344">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1"/>
            <p:cNvSpPr/>
            <p:nvPr/>
          </p:nvSpPr>
          <p:spPr>
            <a:xfrm>
              <a:off x="3928625" y="2002400"/>
              <a:ext cx="26175" cy="4300"/>
            </a:xfrm>
            <a:custGeom>
              <a:rect b="b" l="l" r="r" t="t"/>
              <a:pathLst>
                <a:path extrusionOk="0" fill="none" h="172" w="1047">
                  <a:moveTo>
                    <a:pt x="1" y="0"/>
                  </a:moveTo>
                  <a:lnTo>
                    <a:pt x="1046" y="172"/>
                  </a:lnTo>
                </a:path>
              </a:pathLst>
            </a:custGeom>
            <a:noFill/>
            <a:ln cap="rnd" cmpd="sng" w="9700">
              <a:solidFill>
                <a:srgbClr val="42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1"/>
            <p:cNvSpPr/>
            <p:nvPr/>
          </p:nvSpPr>
          <p:spPr>
            <a:xfrm>
              <a:off x="3897300" y="2012750"/>
              <a:ext cx="98050" cy="16475"/>
            </a:xfrm>
            <a:custGeom>
              <a:rect b="b" l="l" r="r" t="t"/>
              <a:pathLst>
                <a:path extrusionOk="0" fill="none" h="659" w="3922">
                  <a:moveTo>
                    <a:pt x="1" y="1"/>
                  </a:moveTo>
                  <a:lnTo>
                    <a:pt x="3922" y="659"/>
                  </a:lnTo>
                </a:path>
              </a:pathLst>
            </a:custGeom>
            <a:noFill/>
            <a:ln cap="rnd" cmpd="sng" w="9700">
              <a:solidFill>
                <a:srgbClr val="42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4" name="Shape 2124"/>
        <p:cNvGrpSpPr/>
        <p:nvPr/>
      </p:nvGrpSpPr>
      <p:grpSpPr>
        <a:xfrm>
          <a:off x="0" y="0"/>
          <a:ext cx="0" cy="0"/>
          <a:chOff x="0" y="0"/>
          <a:chExt cx="0" cy="0"/>
        </a:xfrm>
      </p:grpSpPr>
      <p:grpSp>
        <p:nvGrpSpPr>
          <p:cNvPr id="2125" name="Google Shape;2125;p52"/>
          <p:cNvGrpSpPr/>
          <p:nvPr/>
        </p:nvGrpSpPr>
        <p:grpSpPr>
          <a:xfrm>
            <a:off x="3049027" y="3687062"/>
            <a:ext cx="590502" cy="723076"/>
            <a:chOff x="2946110" y="3947375"/>
            <a:chExt cx="626993" cy="767760"/>
          </a:xfrm>
        </p:grpSpPr>
        <p:sp>
          <p:nvSpPr>
            <p:cNvPr id="2126" name="Google Shape;2126;p52"/>
            <p:cNvSpPr/>
            <p:nvPr/>
          </p:nvSpPr>
          <p:spPr>
            <a:xfrm>
              <a:off x="2946110" y="3947375"/>
              <a:ext cx="624305" cy="767760"/>
            </a:xfrm>
            <a:custGeom>
              <a:rect b="b" l="l" r="r" t="t"/>
              <a:pathLst>
                <a:path extrusionOk="0" h="9167" w="6612">
                  <a:moveTo>
                    <a:pt x="6272" y="5942"/>
                  </a:moveTo>
                  <a:lnTo>
                    <a:pt x="6272" y="5942"/>
                  </a:lnTo>
                  <a:cubicBezTo>
                    <a:pt x="6248" y="6115"/>
                    <a:pt x="6223" y="6281"/>
                    <a:pt x="6190" y="6455"/>
                  </a:cubicBezTo>
                  <a:cubicBezTo>
                    <a:pt x="6157" y="6604"/>
                    <a:pt x="6132" y="6761"/>
                    <a:pt x="6107" y="6910"/>
                  </a:cubicBezTo>
                  <a:cubicBezTo>
                    <a:pt x="6049" y="6769"/>
                    <a:pt x="5983" y="6628"/>
                    <a:pt x="5908" y="6496"/>
                  </a:cubicBezTo>
                  <a:cubicBezTo>
                    <a:pt x="5983" y="6413"/>
                    <a:pt x="6041" y="6330"/>
                    <a:pt x="6099" y="6239"/>
                  </a:cubicBezTo>
                  <a:cubicBezTo>
                    <a:pt x="6165" y="6148"/>
                    <a:pt x="6223" y="6049"/>
                    <a:pt x="6272" y="5942"/>
                  </a:cubicBezTo>
                  <a:close/>
                  <a:moveTo>
                    <a:pt x="679" y="505"/>
                  </a:moveTo>
                  <a:cubicBezTo>
                    <a:pt x="1399" y="1407"/>
                    <a:pt x="2549" y="1416"/>
                    <a:pt x="3641" y="1763"/>
                  </a:cubicBezTo>
                  <a:cubicBezTo>
                    <a:pt x="4378" y="1995"/>
                    <a:pt x="5172" y="2309"/>
                    <a:pt x="5768" y="2814"/>
                  </a:cubicBezTo>
                  <a:cubicBezTo>
                    <a:pt x="6107" y="3095"/>
                    <a:pt x="6339" y="3418"/>
                    <a:pt x="6355" y="3873"/>
                  </a:cubicBezTo>
                  <a:cubicBezTo>
                    <a:pt x="6355" y="4130"/>
                    <a:pt x="6380" y="4403"/>
                    <a:pt x="6372" y="4676"/>
                  </a:cubicBezTo>
                  <a:cubicBezTo>
                    <a:pt x="6372" y="4684"/>
                    <a:pt x="6372" y="4692"/>
                    <a:pt x="6372" y="4692"/>
                  </a:cubicBezTo>
                  <a:lnTo>
                    <a:pt x="6372" y="4833"/>
                  </a:lnTo>
                  <a:cubicBezTo>
                    <a:pt x="6372" y="4899"/>
                    <a:pt x="6363" y="4965"/>
                    <a:pt x="6355" y="5023"/>
                  </a:cubicBezTo>
                  <a:cubicBezTo>
                    <a:pt x="6136" y="6744"/>
                    <a:pt x="4403" y="7382"/>
                    <a:pt x="2885" y="7382"/>
                  </a:cubicBezTo>
                  <a:cubicBezTo>
                    <a:pt x="2855" y="7382"/>
                    <a:pt x="2826" y="7382"/>
                    <a:pt x="2797" y="7381"/>
                  </a:cubicBezTo>
                  <a:cubicBezTo>
                    <a:pt x="1804" y="7365"/>
                    <a:pt x="960" y="6934"/>
                    <a:pt x="621" y="5958"/>
                  </a:cubicBezTo>
                  <a:cubicBezTo>
                    <a:pt x="489" y="5553"/>
                    <a:pt x="414" y="5139"/>
                    <a:pt x="414" y="4717"/>
                  </a:cubicBezTo>
                  <a:cubicBezTo>
                    <a:pt x="423" y="4403"/>
                    <a:pt x="439" y="4088"/>
                    <a:pt x="456" y="3774"/>
                  </a:cubicBezTo>
                  <a:cubicBezTo>
                    <a:pt x="456" y="3732"/>
                    <a:pt x="464" y="3699"/>
                    <a:pt x="464" y="3666"/>
                  </a:cubicBezTo>
                  <a:cubicBezTo>
                    <a:pt x="580" y="2615"/>
                    <a:pt x="662" y="1589"/>
                    <a:pt x="679" y="530"/>
                  </a:cubicBezTo>
                  <a:cubicBezTo>
                    <a:pt x="679" y="522"/>
                    <a:pt x="679" y="514"/>
                    <a:pt x="679" y="505"/>
                  </a:cubicBezTo>
                  <a:close/>
                  <a:moveTo>
                    <a:pt x="5859" y="6562"/>
                  </a:moveTo>
                  <a:cubicBezTo>
                    <a:pt x="5925" y="6686"/>
                    <a:pt x="5983" y="6802"/>
                    <a:pt x="6032" y="6934"/>
                  </a:cubicBezTo>
                  <a:cubicBezTo>
                    <a:pt x="6043" y="6951"/>
                    <a:pt x="6061" y="6960"/>
                    <a:pt x="6076" y="6960"/>
                  </a:cubicBezTo>
                  <a:cubicBezTo>
                    <a:pt x="6085" y="6960"/>
                    <a:pt x="6093" y="6957"/>
                    <a:pt x="6099" y="6951"/>
                  </a:cubicBezTo>
                  <a:lnTo>
                    <a:pt x="6099" y="6951"/>
                  </a:lnTo>
                  <a:cubicBezTo>
                    <a:pt x="6066" y="7174"/>
                    <a:pt x="6024" y="7398"/>
                    <a:pt x="5966" y="7621"/>
                  </a:cubicBezTo>
                  <a:cubicBezTo>
                    <a:pt x="5842" y="7356"/>
                    <a:pt x="5710" y="7092"/>
                    <a:pt x="5577" y="6827"/>
                  </a:cubicBezTo>
                  <a:cubicBezTo>
                    <a:pt x="5677" y="6744"/>
                    <a:pt x="5768" y="6653"/>
                    <a:pt x="5859" y="6562"/>
                  </a:cubicBezTo>
                  <a:close/>
                  <a:moveTo>
                    <a:pt x="5511" y="6877"/>
                  </a:moveTo>
                  <a:cubicBezTo>
                    <a:pt x="5660" y="7158"/>
                    <a:pt x="5801" y="7447"/>
                    <a:pt x="5933" y="7737"/>
                  </a:cubicBezTo>
                  <a:cubicBezTo>
                    <a:pt x="5908" y="7820"/>
                    <a:pt x="5884" y="7903"/>
                    <a:pt x="5850" y="7985"/>
                  </a:cubicBezTo>
                  <a:cubicBezTo>
                    <a:pt x="5809" y="8109"/>
                    <a:pt x="5743" y="8225"/>
                    <a:pt x="5660" y="8325"/>
                  </a:cubicBezTo>
                  <a:lnTo>
                    <a:pt x="5139" y="7117"/>
                  </a:lnTo>
                  <a:cubicBezTo>
                    <a:pt x="5271" y="7042"/>
                    <a:pt x="5395" y="6959"/>
                    <a:pt x="5511" y="6877"/>
                  </a:cubicBezTo>
                  <a:close/>
                  <a:moveTo>
                    <a:pt x="356" y="5842"/>
                  </a:moveTo>
                  <a:cubicBezTo>
                    <a:pt x="389" y="5975"/>
                    <a:pt x="439" y="6099"/>
                    <a:pt x="497" y="6223"/>
                  </a:cubicBezTo>
                  <a:cubicBezTo>
                    <a:pt x="687" y="6951"/>
                    <a:pt x="886" y="7679"/>
                    <a:pt x="1093" y="8399"/>
                  </a:cubicBezTo>
                  <a:cubicBezTo>
                    <a:pt x="1018" y="8349"/>
                    <a:pt x="944" y="8300"/>
                    <a:pt x="869" y="8242"/>
                  </a:cubicBezTo>
                  <a:cubicBezTo>
                    <a:pt x="348" y="7828"/>
                    <a:pt x="307" y="7216"/>
                    <a:pt x="323" y="6587"/>
                  </a:cubicBezTo>
                  <a:cubicBezTo>
                    <a:pt x="332" y="6339"/>
                    <a:pt x="340" y="6091"/>
                    <a:pt x="356" y="5842"/>
                  </a:cubicBezTo>
                  <a:close/>
                  <a:moveTo>
                    <a:pt x="662" y="6554"/>
                  </a:moveTo>
                  <a:cubicBezTo>
                    <a:pt x="811" y="6802"/>
                    <a:pt x="1010" y="7017"/>
                    <a:pt x="1250" y="7191"/>
                  </a:cubicBezTo>
                  <a:cubicBezTo>
                    <a:pt x="1358" y="7671"/>
                    <a:pt x="1482" y="8159"/>
                    <a:pt x="1622" y="8639"/>
                  </a:cubicBezTo>
                  <a:cubicBezTo>
                    <a:pt x="1622" y="8639"/>
                    <a:pt x="1631" y="8639"/>
                    <a:pt x="1631" y="8647"/>
                  </a:cubicBezTo>
                  <a:cubicBezTo>
                    <a:pt x="1482" y="8598"/>
                    <a:pt x="1333" y="8531"/>
                    <a:pt x="1192" y="8457"/>
                  </a:cubicBezTo>
                  <a:cubicBezTo>
                    <a:pt x="1002" y="7820"/>
                    <a:pt x="828" y="7191"/>
                    <a:pt x="662" y="6554"/>
                  </a:cubicBezTo>
                  <a:close/>
                  <a:moveTo>
                    <a:pt x="5081" y="7158"/>
                  </a:moveTo>
                  <a:cubicBezTo>
                    <a:pt x="5255" y="7572"/>
                    <a:pt x="5428" y="7977"/>
                    <a:pt x="5602" y="8382"/>
                  </a:cubicBezTo>
                  <a:cubicBezTo>
                    <a:pt x="5478" y="8515"/>
                    <a:pt x="5329" y="8614"/>
                    <a:pt x="5172" y="8689"/>
                  </a:cubicBezTo>
                  <a:lnTo>
                    <a:pt x="5172" y="8680"/>
                  </a:lnTo>
                  <a:lnTo>
                    <a:pt x="4551" y="7381"/>
                  </a:lnTo>
                  <a:cubicBezTo>
                    <a:pt x="4733" y="7315"/>
                    <a:pt x="4907" y="7241"/>
                    <a:pt x="5081" y="7158"/>
                  </a:cubicBezTo>
                  <a:close/>
                  <a:moveTo>
                    <a:pt x="1341" y="7249"/>
                  </a:moveTo>
                  <a:lnTo>
                    <a:pt x="1341" y="7249"/>
                  </a:lnTo>
                  <a:cubicBezTo>
                    <a:pt x="1515" y="7356"/>
                    <a:pt x="1705" y="7439"/>
                    <a:pt x="1904" y="7497"/>
                  </a:cubicBezTo>
                  <a:lnTo>
                    <a:pt x="2466" y="8829"/>
                  </a:lnTo>
                  <a:lnTo>
                    <a:pt x="2475" y="8838"/>
                  </a:lnTo>
                  <a:cubicBezTo>
                    <a:pt x="2201" y="8804"/>
                    <a:pt x="1937" y="8738"/>
                    <a:pt x="1672" y="8656"/>
                  </a:cubicBezTo>
                  <a:cubicBezTo>
                    <a:pt x="1697" y="8656"/>
                    <a:pt x="1705" y="8631"/>
                    <a:pt x="1697" y="8614"/>
                  </a:cubicBezTo>
                  <a:cubicBezTo>
                    <a:pt x="1564" y="8159"/>
                    <a:pt x="1449" y="7712"/>
                    <a:pt x="1341" y="7249"/>
                  </a:cubicBezTo>
                  <a:close/>
                  <a:moveTo>
                    <a:pt x="4477" y="7406"/>
                  </a:moveTo>
                  <a:lnTo>
                    <a:pt x="5097" y="8713"/>
                  </a:lnTo>
                  <a:cubicBezTo>
                    <a:pt x="4924" y="8788"/>
                    <a:pt x="4742" y="8838"/>
                    <a:pt x="4560" y="8871"/>
                  </a:cubicBezTo>
                  <a:lnTo>
                    <a:pt x="3989" y="7538"/>
                  </a:lnTo>
                  <a:cubicBezTo>
                    <a:pt x="4154" y="7505"/>
                    <a:pt x="4320" y="7456"/>
                    <a:pt x="4477" y="7406"/>
                  </a:cubicBezTo>
                  <a:close/>
                  <a:moveTo>
                    <a:pt x="1995" y="7522"/>
                  </a:moveTo>
                  <a:lnTo>
                    <a:pt x="1995" y="7522"/>
                  </a:lnTo>
                  <a:cubicBezTo>
                    <a:pt x="2036" y="7530"/>
                    <a:pt x="2077" y="7538"/>
                    <a:pt x="2127" y="7547"/>
                  </a:cubicBezTo>
                  <a:cubicBezTo>
                    <a:pt x="2284" y="7580"/>
                    <a:pt x="2441" y="7596"/>
                    <a:pt x="2607" y="7613"/>
                  </a:cubicBezTo>
                  <a:cubicBezTo>
                    <a:pt x="2839" y="8027"/>
                    <a:pt x="3029" y="8465"/>
                    <a:pt x="3186" y="8920"/>
                  </a:cubicBezTo>
                  <a:cubicBezTo>
                    <a:pt x="2971" y="8904"/>
                    <a:pt x="2764" y="8879"/>
                    <a:pt x="2599" y="8854"/>
                  </a:cubicBezTo>
                  <a:lnTo>
                    <a:pt x="2516" y="8846"/>
                  </a:lnTo>
                  <a:cubicBezTo>
                    <a:pt x="2532" y="8838"/>
                    <a:pt x="2541" y="8813"/>
                    <a:pt x="2532" y="8788"/>
                  </a:cubicBezTo>
                  <a:lnTo>
                    <a:pt x="1995" y="7522"/>
                  </a:lnTo>
                  <a:close/>
                  <a:moveTo>
                    <a:pt x="3285" y="7621"/>
                  </a:moveTo>
                  <a:cubicBezTo>
                    <a:pt x="3476" y="8060"/>
                    <a:pt x="3666" y="8498"/>
                    <a:pt x="3856" y="8929"/>
                  </a:cubicBezTo>
                  <a:cubicBezTo>
                    <a:pt x="3774" y="8932"/>
                    <a:pt x="3692" y="8934"/>
                    <a:pt x="3610" y="8934"/>
                  </a:cubicBezTo>
                  <a:cubicBezTo>
                    <a:pt x="3495" y="8934"/>
                    <a:pt x="3380" y="8930"/>
                    <a:pt x="3269" y="8920"/>
                  </a:cubicBezTo>
                  <a:cubicBezTo>
                    <a:pt x="3120" y="8473"/>
                    <a:pt x="2930" y="8035"/>
                    <a:pt x="2698" y="7621"/>
                  </a:cubicBezTo>
                  <a:lnTo>
                    <a:pt x="2698" y="7621"/>
                  </a:lnTo>
                  <a:cubicBezTo>
                    <a:pt x="2797" y="7625"/>
                    <a:pt x="2894" y="7627"/>
                    <a:pt x="2992" y="7627"/>
                  </a:cubicBezTo>
                  <a:cubicBezTo>
                    <a:pt x="3089" y="7627"/>
                    <a:pt x="3186" y="7625"/>
                    <a:pt x="3285" y="7621"/>
                  </a:cubicBezTo>
                  <a:close/>
                  <a:moveTo>
                    <a:pt x="3906" y="7547"/>
                  </a:moveTo>
                  <a:lnTo>
                    <a:pt x="4477" y="8879"/>
                  </a:lnTo>
                  <a:cubicBezTo>
                    <a:pt x="4303" y="8912"/>
                    <a:pt x="4121" y="8929"/>
                    <a:pt x="3939" y="8937"/>
                  </a:cubicBezTo>
                  <a:lnTo>
                    <a:pt x="3368" y="7621"/>
                  </a:lnTo>
                  <a:cubicBezTo>
                    <a:pt x="3550" y="7605"/>
                    <a:pt x="3732" y="7580"/>
                    <a:pt x="3906" y="7547"/>
                  </a:cubicBezTo>
                  <a:close/>
                  <a:moveTo>
                    <a:pt x="570" y="0"/>
                  </a:moveTo>
                  <a:cubicBezTo>
                    <a:pt x="556" y="0"/>
                    <a:pt x="542" y="3"/>
                    <a:pt x="530" y="9"/>
                  </a:cubicBezTo>
                  <a:cubicBezTo>
                    <a:pt x="514" y="17"/>
                    <a:pt x="505" y="17"/>
                    <a:pt x="497" y="26"/>
                  </a:cubicBezTo>
                  <a:lnTo>
                    <a:pt x="489" y="34"/>
                  </a:lnTo>
                  <a:cubicBezTo>
                    <a:pt x="480" y="42"/>
                    <a:pt x="472" y="50"/>
                    <a:pt x="472" y="59"/>
                  </a:cubicBezTo>
                  <a:lnTo>
                    <a:pt x="472" y="67"/>
                  </a:lnTo>
                  <a:cubicBezTo>
                    <a:pt x="464" y="83"/>
                    <a:pt x="456" y="100"/>
                    <a:pt x="456" y="117"/>
                  </a:cubicBezTo>
                  <a:cubicBezTo>
                    <a:pt x="456" y="265"/>
                    <a:pt x="456" y="414"/>
                    <a:pt x="447" y="572"/>
                  </a:cubicBezTo>
                  <a:cubicBezTo>
                    <a:pt x="439" y="704"/>
                    <a:pt x="423" y="836"/>
                    <a:pt x="406" y="1027"/>
                  </a:cubicBezTo>
                  <a:cubicBezTo>
                    <a:pt x="406" y="1052"/>
                    <a:pt x="414" y="1085"/>
                    <a:pt x="431" y="1101"/>
                  </a:cubicBezTo>
                  <a:cubicBezTo>
                    <a:pt x="381" y="2036"/>
                    <a:pt x="290" y="2963"/>
                    <a:pt x="216" y="3906"/>
                  </a:cubicBezTo>
                  <a:cubicBezTo>
                    <a:pt x="199" y="4072"/>
                    <a:pt x="191" y="4245"/>
                    <a:pt x="191" y="4419"/>
                  </a:cubicBezTo>
                  <a:cubicBezTo>
                    <a:pt x="116" y="5379"/>
                    <a:pt x="1" y="6380"/>
                    <a:pt x="125" y="7307"/>
                  </a:cubicBezTo>
                  <a:cubicBezTo>
                    <a:pt x="290" y="8564"/>
                    <a:pt x="1564" y="8978"/>
                    <a:pt x="2673" y="9102"/>
                  </a:cubicBezTo>
                  <a:cubicBezTo>
                    <a:pt x="2970" y="9135"/>
                    <a:pt x="3340" y="9166"/>
                    <a:pt x="3727" y="9166"/>
                  </a:cubicBezTo>
                  <a:cubicBezTo>
                    <a:pt x="4529" y="9166"/>
                    <a:pt x="5404" y="9031"/>
                    <a:pt x="5850" y="8490"/>
                  </a:cubicBezTo>
                  <a:cubicBezTo>
                    <a:pt x="6223" y="8035"/>
                    <a:pt x="6256" y="7332"/>
                    <a:pt x="6372" y="6786"/>
                  </a:cubicBezTo>
                  <a:cubicBezTo>
                    <a:pt x="6521" y="6099"/>
                    <a:pt x="6603" y="5395"/>
                    <a:pt x="6612" y="4692"/>
                  </a:cubicBezTo>
                  <a:cubicBezTo>
                    <a:pt x="6603" y="4676"/>
                    <a:pt x="6603" y="4659"/>
                    <a:pt x="6587" y="4643"/>
                  </a:cubicBezTo>
                  <a:cubicBezTo>
                    <a:pt x="6579" y="4452"/>
                    <a:pt x="6570" y="4262"/>
                    <a:pt x="6570" y="4072"/>
                  </a:cubicBezTo>
                  <a:cubicBezTo>
                    <a:pt x="6587" y="3343"/>
                    <a:pt x="6281" y="2880"/>
                    <a:pt x="5677" y="2450"/>
                  </a:cubicBezTo>
                  <a:cubicBezTo>
                    <a:pt x="4982" y="1962"/>
                    <a:pt x="4105" y="1622"/>
                    <a:pt x="3285" y="1416"/>
                  </a:cubicBezTo>
                  <a:cubicBezTo>
                    <a:pt x="2259" y="1167"/>
                    <a:pt x="1242" y="1076"/>
                    <a:pt x="671" y="67"/>
                  </a:cubicBezTo>
                  <a:cubicBezTo>
                    <a:pt x="671" y="59"/>
                    <a:pt x="671" y="59"/>
                    <a:pt x="671" y="59"/>
                  </a:cubicBezTo>
                  <a:cubicBezTo>
                    <a:pt x="662" y="50"/>
                    <a:pt x="662" y="50"/>
                    <a:pt x="654" y="42"/>
                  </a:cubicBezTo>
                  <a:cubicBezTo>
                    <a:pt x="654" y="42"/>
                    <a:pt x="646" y="34"/>
                    <a:pt x="646" y="26"/>
                  </a:cubicBezTo>
                  <a:cubicBezTo>
                    <a:pt x="625" y="9"/>
                    <a:pt x="596" y="0"/>
                    <a:pt x="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127" name="Google Shape;2127;p52"/>
            <p:cNvSpPr txBox="1"/>
            <p:nvPr/>
          </p:nvSpPr>
          <p:spPr>
            <a:xfrm flipH="1">
              <a:off x="2948810" y="4119578"/>
              <a:ext cx="624293" cy="421729"/>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600">
                  <a:solidFill>
                    <a:schemeClr val="dk1"/>
                  </a:solidFill>
                  <a:latin typeface="Itim"/>
                  <a:ea typeface="Itim"/>
                  <a:cs typeface="Itim"/>
                  <a:sym typeface="Itim"/>
                </a:rPr>
                <a:t>03</a:t>
              </a:r>
              <a:endParaRPr b="1" sz="2600">
                <a:solidFill>
                  <a:schemeClr val="dk1"/>
                </a:solidFill>
                <a:latin typeface="Itim"/>
                <a:ea typeface="Itim"/>
                <a:cs typeface="Itim"/>
                <a:sym typeface="Itim"/>
              </a:endParaRPr>
            </a:p>
          </p:txBody>
        </p:sp>
      </p:grpSp>
      <p:grpSp>
        <p:nvGrpSpPr>
          <p:cNvPr id="2128" name="Google Shape;2128;p52"/>
          <p:cNvGrpSpPr/>
          <p:nvPr/>
        </p:nvGrpSpPr>
        <p:grpSpPr>
          <a:xfrm>
            <a:off x="5366926" y="3649392"/>
            <a:ext cx="752837" cy="644829"/>
            <a:chOff x="5407246" y="3907377"/>
            <a:chExt cx="799360" cy="684677"/>
          </a:xfrm>
        </p:grpSpPr>
        <p:sp>
          <p:nvSpPr>
            <p:cNvPr id="2129" name="Google Shape;2129;p52"/>
            <p:cNvSpPr/>
            <p:nvPr/>
          </p:nvSpPr>
          <p:spPr>
            <a:xfrm>
              <a:off x="5407246" y="3907377"/>
              <a:ext cx="799360" cy="684677"/>
            </a:xfrm>
            <a:custGeom>
              <a:rect b="b" l="l" r="r" t="t"/>
              <a:pathLst>
                <a:path extrusionOk="0" h="8175" w="8466">
                  <a:moveTo>
                    <a:pt x="8010" y="5392"/>
                  </a:moveTo>
                  <a:lnTo>
                    <a:pt x="8010" y="5392"/>
                  </a:lnTo>
                  <a:cubicBezTo>
                    <a:pt x="7962" y="5596"/>
                    <a:pt x="7921" y="5799"/>
                    <a:pt x="7864" y="5995"/>
                  </a:cubicBezTo>
                  <a:lnTo>
                    <a:pt x="7864" y="5995"/>
                  </a:lnTo>
                  <a:lnTo>
                    <a:pt x="7729" y="5748"/>
                  </a:lnTo>
                  <a:cubicBezTo>
                    <a:pt x="7828" y="5632"/>
                    <a:pt x="7919" y="5516"/>
                    <a:pt x="8010" y="5392"/>
                  </a:cubicBezTo>
                  <a:close/>
                  <a:moveTo>
                    <a:pt x="4865" y="238"/>
                  </a:moveTo>
                  <a:cubicBezTo>
                    <a:pt x="5053" y="238"/>
                    <a:pt x="5242" y="253"/>
                    <a:pt x="5429" y="279"/>
                  </a:cubicBezTo>
                  <a:cubicBezTo>
                    <a:pt x="7108" y="510"/>
                    <a:pt x="8019" y="1785"/>
                    <a:pt x="8201" y="3398"/>
                  </a:cubicBezTo>
                  <a:cubicBezTo>
                    <a:pt x="8217" y="3564"/>
                    <a:pt x="8225" y="3729"/>
                    <a:pt x="8225" y="3895"/>
                  </a:cubicBezTo>
                  <a:cubicBezTo>
                    <a:pt x="8209" y="3911"/>
                    <a:pt x="8201" y="3936"/>
                    <a:pt x="8201" y="3953"/>
                  </a:cubicBezTo>
                  <a:cubicBezTo>
                    <a:pt x="8176" y="4151"/>
                    <a:pt x="8159" y="4341"/>
                    <a:pt x="8134" y="4548"/>
                  </a:cubicBezTo>
                  <a:cubicBezTo>
                    <a:pt x="8035" y="4904"/>
                    <a:pt x="7853" y="5227"/>
                    <a:pt x="7613" y="5508"/>
                  </a:cubicBezTo>
                  <a:cubicBezTo>
                    <a:pt x="7130" y="6087"/>
                    <a:pt x="6426" y="6528"/>
                    <a:pt x="5655" y="6528"/>
                  </a:cubicBezTo>
                  <a:cubicBezTo>
                    <a:pt x="5621" y="6528"/>
                    <a:pt x="5587" y="6528"/>
                    <a:pt x="5553" y="6526"/>
                  </a:cubicBezTo>
                  <a:cubicBezTo>
                    <a:pt x="4684" y="6484"/>
                    <a:pt x="3857" y="5971"/>
                    <a:pt x="3013" y="5806"/>
                  </a:cubicBezTo>
                  <a:cubicBezTo>
                    <a:pt x="2443" y="5693"/>
                    <a:pt x="1863" y="5634"/>
                    <a:pt x="1284" y="5634"/>
                  </a:cubicBezTo>
                  <a:cubicBezTo>
                    <a:pt x="1012" y="5634"/>
                    <a:pt x="742" y="5647"/>
                    <a:pt x="473" y="5674"/>
                  </a:cubicBezTo>
                  <a:cubicBezTo>
                    <a:pt x="1267" y="4689"/>
                    <a:pt x="1523" y="3431"/>
                    <a:pt x="2069" y="2298"/>
                  </a:cubicBezTo>
                  <a:cubicBezTo>
                    <a:pt x="2367" y="1669"/>
                    <a:pt x="2781" y="1057"/>
                    <a:pt x="3360" y="659"/>
                  </a:cubicBezTo>
                  <a:cubicBezTo>
                    <a:pt x="3812" y="354"/>
                    <a:pt x="4336" y="238"/>
                    <a:pt x="4865" y="238"/>
                  </a:cubicBezTo>
                  <a:close/>
                  <a:moveTo>
                    <a:pt x="7671" y="5814"/>
                  </a:moveTo>
                  <a:lnTo>
                    <a:pt x="7837" y="6120"/>
                  </a:lnTo>
                  <a:cubicBezTo>
                    <a:pt x="7787" y="6286"/>
                    <a:pt x="7729" y="6451"/>
                    <a:pt x="7663" y="6609"/>
                  </a:cubicBezTo>
                  <a:lnTo>
                    <a:pt x="7406" y="6071"/>
                  </a:lnTo>
                  <a:cubicBezTo>
                    <a:pt x="7497" y="5988"/>
                    <a:pt x="7588" y="5897"/>
                    <a:pt x="7671" y="5814"/>
                  </a:cubicBezTo>
                  <a:close/>
                  <a:moveTo>
                    <a:pt x="7348" y="6120"/>
                  </a:moveTo>
                  <a:lnTo>
                    <a:pt x="7621" y="6700"/>
                  </a:lnTo>
                  <a:cubicBezTo>
                    <a:pt x="7613" y="6724"/>
                    <a:pt x="7605" y="6741"/>
                    <a:pt x="7597" y="6758"/>
                  </a:cubicBezTo>
                  <a:cubicBezTo>
                    <a:pt x="7532" y="6912"/>
                    <a:pt x="7442" y="7051"/>
                    <a:pt x="7337" y="7181"/>
                  </a:cubicBezTo>
                  <a:lnTo>
                    <a:pt x="7337" y="7181"/>
                  </a:lnTo>
                  <a:cubicBezTo>
                    <a:pt x="7222" y="6919"/>
                    <a:pt x="7082" y="6656"/>
                    <a:pt x="6935" y="6410"/>
                  </a:cubicBezTo>
                  <a:cubicBezTo>
                    <a:pt x="7075" y="6319"/>
                    <a:pt x="7216" y="6228"/>
                    <a:pt x="7348" y="6120"/>
                  </a:cubicBezTo>
                  <a:close/>
                  <a:moveTo>
                    <a:pt x="1168" y="5864"/>
                  </a:moveTo>
                  <a:cubicBezTo>
                    <a:pt x="1333" y="6352"/>
                    <a:pt x="1523" y="6840"/>
                    <a:pt x="1730" y="7312"/>
                  </a:cubicBezTo>
                  <a:cubicBezTo>
                    <a:pt x="1609" y="7302"/>
                    <a:pt x="1485" y="7298"/>
                    <a:pt x="1361" y="7298"/>
                  </a:cubicBezTo>
                  <a:cubicBezTo>
                    <a:pt x="1274" y="7298"/>
                    <a:pt x="1187" y="7300"/>
                    <a:pt x="1101" y="7304"/>
                  </a:cubicBezTo>
                  <a:cubicBezTo>
                    <a:pt x="919" y="6824"/>
                    <a:pt x="721" y="6360"/>
                    <a:pt x="497" y="5897"/>
                  </a:cubicBezTo>
                  <a:cubicBezTo>
                    <a:pt x="721" y="5880"/>
                    <a:pt x="944" y="5872"/>
                    <a:pt x="1168" y="5864"/>
                  </a:cubicBezTo>
                  <a:close/>
                  <a:moveTo>
                    <a:pt x="423" y="5905"/>
                  </a:moveTo>
                  <a:cubicBezTo>
                    <a:pt x="423" y="5914"/>
                    <a:pt x="423" y="5922"/>
                    <a:pt x="423" y="5930"/>
                  </a:cubicBezTo>
                  <a:cubicBezTo>
                    <a:pt x="646" y="6377"/>
                    <a:pt x="845" y="6840"/>
                    <a:pt x="1019" y="7304"/>
                  </a:cubicBezTo>
                  <a:cubicBezTo>
                    <a:pt x="878" y="7312"/>
                    <a:pt x="737" y="7328"/>
                    <a:pt x="597" y="7353"/>
                  </a:cubicBezTo>
                  <a:cubicBezTo>
                    <a:pt x="473" y="7179"/>
                    <a:pt x="365" y="6989"/>
                    <a:pt x="282" y="6799"/>
                  </a:cubicBezTo>
                  <a:cubicBezTo>
                    <a:pt x="266" y="6509"/>
                    <a:pt x="249" y="6220"/>
                    <a:pt x="233" y="5938"/>
                  </a:cubicBezTo>
                  <a:lnTo>
                    <a:pt x="257" y="5914"/>
                  </a:lnTo>
                  <a:lnTo>
                    <a:pt x="307" y="5914"/>
                  </a:lnTo>
                  <a:lnTo>
                    <a:pt x="423" y="5905"/>
                  </a:lnTo>
                  <a:close/>
                  <a:moveTo>
                    <a:pt x="299" y="6997"/>
                  </a:moveTo>
                  <a:cubicBezTo>
                    <a:pt x="357" y="7122"/>
                    <a:pt x="431" y="7246"/>
                    <a:pt x="514" y="7362"/>
                  </a:cubicBezTo>
                  <a:lnTo>
                    <a:pt x="315" y="7403"/>
                  </a:lnTo>
                  <a:cubicBezTo>
                    <a:pt x="307" y="7271"/>
                    <a:pt x="307" y="7138"/>
                    <a:pt x="299" y="6997"/>
                  </a:cubicBezTo>
                  <a:close/>
                  <a:moveTo>
                    <a:pt x="1242" y="5872"/>
                  </a:moveTo>
                  <a:cubicBezTo>
                    <a:pt x="1441" y="5872"/>
                    <a:pt x="1631" y="5880"/>
                    <a:pt x="1829" y="5889"/>
                  </a:cubicBezTo>
                  <a:cubicBezTo>
                    <a:pt x="2078" y="6385"/>
                    <a:pt x="2301" y="6898"/>
                    <a:pt x="2508" y="7419"/>
                  </a:cubicBezTo>
                  <a:cubicBezTo>
                    <a:pt x="2276" y="7370"/>
                    <a:pt x="2053" y="7337"/>
                    <a:pt x="1813" y="7320"/>
                  </a:cubicBezTo>
                  <a:cubicBezTo>
                    <a:pt x="1606" y="6849"/>
                    <a:pt x="1416" y="6360"/>
                    <a:pt x="1242" y="5872"/>
                  </a:cubicBezTo>
                  <a:close/>
                  <a:moveTo>
                    <a:pt x="1921" y="5889"/>
                  </a:moveTo>
                  <a:lnTo>
                    <a:pt x="1921" y="5889"/>
                  </a:lnTo>
                  <a:cubicBezTo>
                    <a:pt x="2136" y="5905"/>
                    <a:pt x="2351" y="5930"/>
                    <a:pt x="2566" y="5963"/>
                  </a:cubicBezTo>
                  <a:cubicBezTo>
                    <a:pt x="2723" y="6501"/>
                    <a:pt x="2930" y="7031"/>
                    <a:pt x="3186" y="7544"/>
                  </a:cubicBezTo>
                  <a:cubicBezTo>
                    <a:pt x="2988" y="7502"/>
                    <a:pt x="2789" y="7461"/>
                    <a:pt x="2599" y="7428"/>
                  </a:cubicBezTo>
                  <a:cubicBezTo>
                    <a:pt x="2392" y="6906"/>
                    <a:pt x="2160" y="6393"/>
                    <a:pt x="1921" y="5889"/>
                  </a:cubicBezTo>
                  <a:close/>
                  <a:moveTo>
                    <a:pt x="6860" y="6443"/>
                  </a:moveTo>
                  <a:cubicBezTo>
                    <a:pt x="7017" y="6708"/>
                    <a:pt x="7158" y="6981"/>
                    <a:pt x="7274" y="7262"/>
                  </a:cubicBezTo>
                  <a:cubicBezTo>
                    <a:pt x="7150" y="7411"/>
                    <a:pt x="6993" y="7544"/>
                    <a:pt x="6819" y="7643"/>
                  </a:cubicBezTo>
                  <a:lnTo>
                    <a:pt x="6372" y="6650"/>
                  </a:lnTo>
                  <a:cubicBezTo>
                    <a:pt x="6538" y="6600"/>
                    <a:pt x="6703" y="6534"/>
                    <a:pt x="6860" y="6443"/>
                  </a:cubicBezTo>
                  <a:close/>
                  <a:moveTo>
                    <a:pt x="2649" y="5971"/>
                  </a:moveTo>
                  <a:lnTo>
                    <a:pt x="2649" y="5971"/>
                  </a:lnTo>
                  <a:cubicBezTo>
                    <a:pt x="2864" y="6005"/>
                    <a:pt x="3079" y="6054"/>
                    <a:pt x="3286" y="6104"/>
                  </a:cubicBezTo>
                  <a:cubicBezTo>
                    <a:pt x="3517" y="6633"/>
                    <a:pt x="3724" y="7163"/>
                    <a:pt x="3923" y="7701"/>
                  </a:cubicBezTo>
                  <a:lnTo>
                    <a:pt x="3277" y="7560"/>
                  </a:lnTo>
                  <a:cubicBezTo>
                    <a:pt x="3021" y="7047"/>
                    <a:pt x="2806" y="6518"/>
                    <a:pt x="2649" y="5971"/>
                  </a:cubicBezTo>
                  <a:close/>
                  <a:moveTo>
                    <a:pt x="3385" y="6129"/>
                  </a:moveTo>
                  <a:lnTo>
                    <a:pt x="3509" y="6162"/>
                  </a:lnTo>
                  <a:cubicBezTo>
                    <a:pt x="3691" y="6211"/>
                    <a:pt x="3873" y="6278"/>
                    <a:pt x="4047" y="6344"/>
                  </a:cubicBezTo>
                  <a:cubicBezTo>
                    <a:pt x="4237" y="6849"/>
                    <a:pt x="4436" y="7345"/>
                    <a:pt x="4651" y="7841"/>
                  </a:cubicBezTo>
                  <a:cubicBezTo>
                    <a:pt x="4436" y="7808"/>
                    <a:pt x="4229" y="7767"/>
                    <a:pt x="4014" y="7726"/>
                  </a:cubicBezTo>
                  <a:cubicBezTo>
                    <a:pt x="3824" y="7188"/>
                    <a:pt x="3608" y="6650"/>
                    <a:pt x="3385" y="6129"/>
                  </a:cubicBezTo>
                  <a:close/>
                  <a:moveTo>
                    <a:pt x="6298" y="6675"/>
                  </a:moveTo>
                  <a:cubicBezTo>
                    <a:pt x="6446" y="7006"/>
                    <a:pt x="6604" y="7345"/>
                    <a:pt x="6753" y="7684"/>
                  </a:cubicBezTo>
                  <a:cubicBezTo>
                    <a:pt x="6579" y="7775"/>
                    <a:pt x="6380" y="7841"/>
                    <a:pt x="6190" y="7883"/>
                  </a:cubicBezTo>
                  <a:cubicBezTo>
                    <a:pt x="6016" y="7519"/>
                    <a:pt x="5859" y="7138"/>
                    <a:pt x="5710" y="6758"/>
                  </a:cubicBezTo>
                  <a:lnTo>
                    <a:pt x="5867" y="6758"/>
                  </a:lnTo>
                  <a:cubicBezTo>
                    <a:pt x="6016" y="6741"/>
                    <a:pt x="6157" y="6716"/>
                    <a:pt x="6298" y="6675"/>
                  </a:cubicBezTo>
                  <a:close/>
                  <a:moveTo>
                    <a:pt x="4146" y="6377"/>
                  </a:moveTo>
                  <a:lnTo>
                    <a:pt x="4146" y="6377"/>
                  </a:lnTo>
                  <a:cubicBezTo>
                    <a:pt x="4378" y="6460"/>
                    <a:pt x="4610" y="6551"/>
                    <a:pt x="4841" y="6625"/>
                  </a:cubicBezTo>
                  <a:cubicBezTo>
                    <a:pt x="5048" y="7055"/>
                    <a:pt x="5255" y="7494"/>
                    <a:pt x="5462" y="7932"/>
                  </a:cubicBezTo>
                  <a:lnTo>
                    <a:pt x="5346" y="7932"/>
                  </a:lnTo>
                  <a:cubicBezTo>
                    <a:pt x="5139" y="7916"/>
                    <a:pt x="4941" y="7891"/>
                    <a:pt x="4742" y="7858"/>
                  </a:cubicBezTo>
                  <a:cubicBezTo>
                    <a:pt x="4527" y="7370"/>
                    <a:pt x="4328" y="6873"/>
                    <a:pt x="4146" y="6377"/>
                  </a:cubicBezTo>
                  <a:close/>
                  <a:moveTo>
                    <a:pt x="4941" y="6650"/>
                  </a:moveTo>
                  <a:lnTo>
                    <a:pt x="4941" y="6650"/>
                  </a:lnTo>
                  <a:cubicBezTo>
                    <a:pt x="5164" y="6716"/>
                    <a:pt x="5396" y="6749"/>
                    <a:pt x="5627" y="6758"/>
                  </a:cubicBezTo>
                  <a:cubicBezTo>
                    <a:pt x="5776" y="7146"/>
                    <a:pt x="5933" y="7527"/>
                    <a:pt x="6107" y="7899"/>
                  </a:cubicBezTo>
                  <a:cubicBezTo>
                    <a:pt x="5925" y="7932"/>
                    <a:pt x="5735" y="7941"/>
                    <a:pt x="5545" y="7941"/>
                  </a:cubicBezTo>
                  <a:cubicBezTo>
                    <a:pt x="5346" y="7510"/>
                    <a:pt x="5147" y="7080"/>
                    <a:pt x="4941" y="6650"/>
                  </a:cubicBezTo>
                  <a:close/>
                  <a:moveTo>
                    <a:pt x="4939" y="0"/>
                  </a:moveTo>
                  <a:cubicBezTo>
                    <a:pt x="4148" y="0"/>
                    <a:pt x="3371" y="256"/>
                    <a:pt x="2789" y="833"/>
                  </a:cubicBezTo>
                  <a:cubicBezTo>
                    <a:pt x="1408" y="2207"/>
                    <a:pt x="1424" y="4366"/>
                    <a:pt x="84" y="5756"/>
                  </a:cubicBezTo>
                  <a:cubicBezTo>
                    <a:pt x="34" y="5765"/>
                    <a:pt x="1" y="5814"/>
                    <a:pt x="1" y="5864"/>
                  </a:cubicBezTo>
                  <a:cubicBezTo>
                    <a:pt x="34" y="6427"/>
                    <a:pt x="59" y="6989"/>
                    <a:pt x="92" y="7544"/>
                  </a:cubicBezTo>
                  <a:cubicBezTo>
                    <a:pt x="92" y="7616"/>
                    <a:pt x="148" y="7663"/>
                    <a:pt x="212" y="7663"/>
                  </a:cubicBezTo>
                  <a:cubicBezTo>
                    <a:pt x="222" y="7663"/>
                    <a:pt x="231" y="7662"/>
                    <a:pt x="241" y="7659"/>
                  </a:cubicBezTo>
                  <a:cubicBezTo>
                    <a:pt x="619" y="7558"/>
                    <a:pt x="994" y="7518"/>
                    <a:pt x="1367" y="7518"/>
                  </a:cubicBezTo>
                  <a:cubicBezTo>
                    <a:pt x="2122" y="7518"/>
                    <a:pt x="2869" y="7684"/>
                    <a:pt x="3617" y="7850"/>
                  </a:cubicBezTo>
                  <a:cubicBezTo>
                    <a:pt x="4270" y="7996"/>
                    <a:pt x="4965" y="8174"/>
                    <a:pt x="5643" y="8174"/>
                  </a:cubicBezTo>
                  <a:cubicBezTo>
                    <a:pt x="5883" y="8174"/>
                    <a:pt x="6122" y="8152"/>
                    <a:pt x="6355" y="8098"/>
                  </a:cubicBezTo>
                  <a:cubicBezTo>
                    <a:pt x="7845" y="7759"/>
                    <a:pt x="8176" y="6062"/>
                    <a:pt x="8350" y="4672"/>
                  </a:cubicBezTo>
                  <a:cubicBezTo>
                    <a:pt x="8424" y="4424"/>
                    <a:pt x="8465" y="4168"/>
                    <a:pt x="8465" y="3919"/>
                  </a:cubicBezTo>
                  <a:cubicBezTo>
                    <a:pt x="8441" y="2529"/>
                    <a:pt x="7911" y="974"/>
                    <a:pt x="6571" y="362"/>
                  </a:cubicBezTo>
                  <a:cubicBezTo>
                    <a:pt x="6063" y="128"/>
                    <a:pt x="5498" y="0"/>
                    <a:pt x="4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130" name="Google Shape;2130;p52"/>
            <p:cNvSpPr txBox="1"/>
            <p:nvPr/>
          </p:nvSpPr>
          <p:spPr>
            <a:xfrm flipH="1">
              <a:off x="5545872" y="3986856"/>
              <a:ext cx="624293" cy="421729"/>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600">
                  <a:solidFill>
                    <a:schemeClr val="dk1"/>
                  </a:solidFill>
                  <a:latin typeface="Itim"/>
                  <a:ea typeface="Itim"/>
                  <a:cs typeface="Itim"/>
                  <a:sym typeface="Itim"/>
                </a:rPr>
                <a:t>02</a:t>
              </a:r>
              <a:endParaRPr b="1" sz="2600">
                <a:solidFill>
                  <a:schemeClr val="dk1"/>
                </a:solidFill>
                <a:latin typeface="Itim"/>
                <a:ea typeface="Itim"/>
                <a:cs typeface="Itim"/>
                <a:sym typeface="Itim"/>
              </a:endParaRPr>
            </a:p>
          </p:txBody>
        </p:sp>
      </p:grpSp>
      <p:grpSp>
        <p:nvGrpSpPr>
          <p:cNvPr id="2131" name="Google Shape;2131;p52"/>
          <p:cNvGrpSpPr/>
          <p:nvPr/>
        </p:nvGrpSpPr>
        <p:grpSpPr>
          <a:xfrm flipH="1">
            <a:off x="1177959" y="950775"/>
            <a:ext cx="6825032" cy="176025"/>
            <a:chOff x="4345425" y="2175475"/>
            <a:chExt cx="800750" cy="176025"/>
          </a:xfrm>
        </p:grpSpPr>
        <p:sp>
          <p:nvSpPr>
            <p:cNvPr id="2132" name="Google Shape;2132;p52"/>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2"/>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4" name="Google Shape;2134;p52"/>
          <p:cNvSpPr txBox="1"/>
          <p:nvPr>
            <p:ph type="title"/>
          </p:nvPr>
        </p:nvSpPr>
        <p:spPr>
          <a:xfrm>
            <a:off x="720000" y="540000"/>
            <a:ext cx="7704000" cy="406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Reinforce the Concept Using Infographics!</a:t>
            </a:r>
            <a:endParaRPr/>
          </a:p>
        </p:txBody>
      </p:sp>
      <p:sp>
        <p:nvSpPr>
          <p:cNvPr id="2135" name="Google Shape;2135;p52"/>
          <p:cNvSpPr/>
          <p:nvPr/>
        </p:nvSpPr>
        <p:spPr>
          <a:xfrm>
            <a:off x="5234466" y="2202490"/>
            <a:ext cx="54428" cy="146564"/>
          </a:xfrm>
          <a:custGeom>
            <a:rect b="b" l="l" r="r" t="t"/>
            <a:pathLst>
              <a:path extrusionOk="0" h="1858" w="612">
                <a:moveTo>
                  <a:pt x="45" y="0"/>
                </a:moveTo>
                <a:cubicBezTo>
                  <a:pt x="22" y="0"/>
                  <a:pt x="1" y="18"/>
                  <a:pt x="11" y="47"/>
                </a:cubicBezTo>
                <a:cubicBezTo>
                  <a:pt x="217" y="634"/>
                  <a:pt x="391" y="1230"/>
                  <a:pt x="532" y="1834"/>
                </a:cubicBezTo>
                <a:cubicBezTo>
                  <a:pt x="535" y="1850"/>
                  <a:pt x="548" y="1857"/>
                  <a:pt x="563" y="1857"/>
                </a:cubicBezTo>
                <a:cubicBezTo>
                  <a:pt x="586" y="1857"/>
                  <a:pt x="611" y="1839"/>
                  <a:pt x="606" y="1809"/>
                </a:cubicBezTo>
                <a:cubicBezTo>
                  <a:pt x="466" y="1205"/>
                  <a:pt x="292" y="609"/>
                  <a:pt x="85" y="30"/>
                </a:cubicBezTo>
                <a:cubicBezTo>
                  <a:pt x="78" y="9"/>
                  <a:pt x="61" y="0"/>
                  <a:pt x="45" y="0"/>
                </a:cubicBezTo>
                <a:close/>
              </a:path>
            </a:pathLst>
          </a:custGeom>
          <a:solidFill>
            <a:srgbClr val="3D6D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grpSp>
        <p:nvGrpSpPr>
          <p:cNvPr id="2136" name="Google Shape;2136;p52"/>
          <p:cNvGrpSpPr/>
          <p:nvPr/>
        </p:nvGrpSpPr>
        <p:grpSpPr>
          <a:xfrm>
            <a:off x="1944627" y="2201073"/>
            <a:ext cx="1711381" cy="1390726"/>
            <a:chOff x="1687924" y="1856092"/>
            <a:chExt cx="1937705" cy="1891887"/>
          </a:xfrm>
        </p:grpSpPr>
        <p:sp>
          <p:nvSpPr>
            <p:cNvPr id="2137" name="Google Shape;2137;p52"/>
            <p:cNvSpPr/>
            <p:nvPr/>
          </p:nvSpPr>
          <p:spPr>
            <a:xfrm>
              <a:off x="1736059" y="1856092"/>
              <a:ext cx="1847877" cy="1854560"/>
            </a:xfrm>
            <a:custGeom>
              <a:rect b="b" l="l" r="r" t="t"/>
              <a:pathLst>
                <a:path extrusionOk="0" h="20766" w="17807">
                  <a:moveTo>
                    <a:pt x="7893" y="0"/>
                  </a:moveTo>
                  <a:cubicBezTo>
                    <a:pt x="7050" y="0"/>
                    <a:pt x="5810" y="272"/>
                    <a:pt x="5023" y="992"/>
                  </a:cubicBezTo>
                  <a:cubicBezTo>
                    <a:pt x="4519" y="1456"/>
                    <a:pt x="4146" y="2060"/>
                    <a:pt x="3807" y="2655"/>
                  </a:cubicBezTo>
                  <a:cubicBezTo>
                    <a:pt x="2615" y="4724"/>
                    <a:pt x="1581" y="6908"/>
                    <a:pt x="1118" y="9250"/>
                  </a:cubicBezTo>
                  <a:cubicBezTo>
                    <a:pt x="654" y="11592"/>
                    <a:pt x="1" y="13188"/>
                    <a:pt x="1043" y="15340"/>
                  </a:cubicBezTo>
                  <a:cubicBezTo>
                    <a:pt x="1292" y="15844"/>
                    <a:pt x="2227" y="17201"/>
                    <a:pt x="2781" y="17640"/>
                  </a:cubicBezTo>
                  <a:cubicBezTo>
                    <a:pt x="3236" y="18021"/>
                    <a:pt x="3724" y="18360"/>
                    <a:pt x="4229" y="18658"/>
                  </a:cubicBezTo>
                  <a:cubicBezTo>
                    <a:pt x="5710" y="19518"/>
                    <a:pt x="7232" y="20404"/>
                    <a:pt x="8920" y="20685"/>
                  </a:cubicBezTo>
                  <a:cubicBezTo>
                    <a:pt x="9241" y="20738"/>
                    <a:pt x="9571" y="20766"/>
                    <a:pt x="9901" y="20766"/>
                  </a:cubicBezTo>
                  <a:cubicBezTo>
                    <a:pt x="11307" y="20766"/>
                    <a:pt x="12726" y="20268"/>
                    <a:pt x="13571" y="19162"/>
                  </a:cubicBezTo>
                  <a:cubicBezTo>
                    <a:pt x="14009" y="18575"/>
                    <a:pt x="14257" y="17872"/>
                    <a:pt x="14530" y="17185"/>
                  </a:cubicBezTo>
                  <a:cubicBezTo>
                    <a:pt x="15060" y="15811"/>
                    <a:pt x="15680" y="14471"/>
                    <a:pt x="16375" y="13172"/>
                  </a:cubicBezTo>
                  <a:cubicBezTo>
                    <a:pt x="16855" y="12287"/>
                    <a:pt x="17377" y="11410"/>
                    <a:pt x="17584" y="10425"/>
                  </a:cubicBezTo>
                  <a:cubicBezTo>
                    <a:pt x="17807" y="9291"/>
                    <a:pt x="17592" y="8100"/>
                    <a:pt x="17128" y="7049"/>
                  </a:cubicBezTo>
                  <a:cubicBezTo>
                    <a:pt x="16665" y="5990"/>
                    <a:pt x="15970" y="5047"/>
                    <a:pt x="15225" y="4170"/>
                  </a:cubicBezTo>
                  <a:cubicBezTo>
                    <a:pt x="14770" y="3615"/>
                    <a:pt x="14274" y="3086"/>
                    <a:pt x="13736" y="2606"/>
                  </a:cubicBezTo>
                  <a:cubicBezTo>
                    <a:pt x="12247" y="1274"/>
                    <a:pt x="10410" y="388"/>
                    <a:pt x="8440" y="49"/>
                  </a:cubicBezTo>
                  <a:cubicBezTo>
                    <a:pt x="8292" y="17"/>
                    <a:pt x="8105" y="0"/>
                    <a:pt x="78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138" name="Google Shape;2138;p52"/>
            <p:cNvSpPr/>
            <p:nvPr/>
          </p:nvSpPr>
          <p:spPr>
            <a:xfrm>
              <a:off x="1687924" y="1872165"/>
              <a:ext cx="1937705" cy="1875815"/>
            </a:xfrm>
            <a:custGeom>
              <a:rect b="b" l="l" r="r" t="t"/>
              <a:pathLst>
                <a:path extrusionOk="0" h="21004" w="17650">
                  <a:moveTo>
                    <a:pt x="7538" y="237"/>
                  </a:moveTo>
                  <a:cubicBezTo>
                    <a:pt x="7742" y="237"/>
                    <a:pt x="7944" y="254"/>
                    <a:pt x="8140" y="290"/>
                  </a:cubicBezTo>
                  <a:lnTo>
                    <a:pt x="8140" y="290"/>
                  </a:lnTo>
                  <a:cubicBezTo>
                    <a:pt x="8141" y="291"/>
                    <a:pt x="8142" y="291"/>
                    <a:pt x="8143" y="291"/>
                  </a:cubicBezTo>
                  <a:cubicBezTo>
                    <a:pt x="10062" y="630"/>
                    <a:pt x="11858" y="1482"/>
                    <a:pt x="13330" y="2757"/>
                  </a:cubicBezTo>
                  <a:cubicBezTo>
                    <a:pt x="14803" y="4056"/>
                    <a:pt x="16235" y="5769"/>
                    <a:pt x="16921" y="7630"/>
                  </a:cubicBezTo>
                  <a:cubicBezTo>
                    <a:pt x="17302" y="8665"/>
                    <a:pt x="17418" y="9798"/>
                    <a:pt x="17120" y="10865"/>
                  </a:cubicBezTo>
                  <a:cubicBezTo>
                    <a:pt x="16847" y="11834"/>
                    <a:pt x="16293" y="12702"/>
                    <a:pt x="15829" y="13579"/>
                  </a:cubicBezTo>
                  <a:cubicBezTo>
                    <a:pt x="15374" y="14440"/>
                    <a:pt x="14961" y="15317"/>
                    <a:pt x="14580" y="16219"/>
                  </a:cubicBezTo>
                  <a:cubicBezTo>
                    <a:pt x="14199" y="17121"/>
                    <a:pt x="13926" y="18122"/>
                    <a:pt x="13397" y="18958"/>
                  </a:cubicBezTo>
                  <a:cubicBezTo>
                    <a:pt x="12576" y="20232"/>
                    <a:pt x="11100" y="20780"/>
                    <a:pt x="9640" y="20780"/>
                  </a:cubicBezTo>
                  <a:cubicBezTo>
                    <a:pt x="9288" y="20780"/>
                    <a:pt x="8938" y="20748"/>
                    <a:pt x="8598" y="20687"/>
                  </a:cubicBezTo>
                  <a:cubicBezTo>
                    <a:pt x="6761" y="20356"/>
                    <a:pt x="4932" y="19347"/>
                    <a:pt x="3410" y="18304"/>
                  </a:cubicBezTo>
                  <a:cubicBezTo>
                    <a:pt x="2185" y="17452"/>
                    <a:pt x="1109" y="16202"/>
                    <a:pt x="621" y="14771"/>
                  </a:cubicBezTo>
                  <a:cubicBezTo>
                    <a:pt x="1" y="12992"/>
                    <a:pt x="605" y="11172"/>
                    <a:pt x="969" y="9409"/>
                  </a:cubicBezTo>
                  <a:cubicBezTo>
                    <a:pt x="1440" y="7159"/>
                    <a:pt x="2375" y="5065"/>
                    <a:pt x="3509" y="3079"/>
                  </a:cubicBezTo>
                  <a:cubicBezTo>
                    <a:pt x="4039" y="2153"/>
                    <a:pt x="4601" y="1193"/>
                    <a:pt x="5602" y="705"/>
                  </a:cubicBezTo>
                  <a:cubicBezTo>
                    <a:pt x="6178" y="420"/>
                    <a:pt x="6870" y="237"/>
                    <a:pt x="7538" y="237"/>
                  </a:cubicBezTo>
                  <a:close/>
                  <a:moveTo>
                    <a:pt x="7499" y="1"/>
                  </a:moveTo>
                  <a:cubicBezTo>
                    <a:pt x="6244" y="1"/>
                    <a:pt x="4960" y="599"/>
                    <a:pt x="4196" y="1565"/>
                  </a:cubicBezTo>
                  <a:cubicBezTo>
                    <a:pt x="3501" y="2451"/>
                    <a:pt x="2979" y="3501"/>
                    <a:pt x="2483" y="4503"/>
                  </a:cubicBezTo>
                  <a:cubicBezTo>
                    <a:pt x="2011" y="5438"/>
                    <a:pt x="1606" y="6406"/>
                    <a:pt x="1267" y="7407"/>
                  </a:cubicBezTo>
                  <a:cubicBezTo>
                    <a:pt x="911" y="8466"/>
                    <a:pt x="704" y="9566"/>
                    <a:pt x="464" y="10659"/>
                  </a:cubicBezTo>
                  <a:cubicBezTo>
                    <a:pt x="265" y="11560"/>
                    <a:pt x="67" y="12479"/>
                    <a:pt x="117" y="13406"/>
                  </a:cubicBezTo>
                  <a:cubicBezTo>
                    <a:pt x="199" y="15011"/>
                    <a:pt x="1101" y="16525"/>
                    <a:pt x="2218" y="17642"/>
                  </a:cubicBezTo>
                  <a:cubicBezTo>
                    <a:pt x="2773" y="18205"/>
                    <a:pt x="3476" y="18635"/>
                    <a:pt x="4146" y="19024"/>
                  </a:cubicBezTo>
                  <a:cubicBezTo>
                    <a:pt x="5081" y="19570"/>
                    <a:pt x="6033" y="20108"/>
                    <a:pt x="7042" y="20488"/>
                  </a:cubicBezTo>
                  <a:cubicBezTo>
                    <a:pt x="7886" y="20804"/>
                    <a:pt x="8802" y="21003"/>
                    <a:pt x="9706" y="21003"/>
                  </a:cubicBezTo>
                  <a:cubicBezTo>
                    <a:pt x="10601" y="21003"/>
                    <a:pt x="11485" y="20809"/>
                    <a:pt x="12280" y="20339"/>
                  </a:cubicBezTo>
                  <a:cubicBezTo>
                    <a:pt x="13024" y="19901"/>
                    <a:pt x="13554" y="19255"/>
                    <a:pt x="13910" y="18478"/>
                  </a:cubicBezTo>
                  <a:cubicBezTo>
                    <a:pt x="14406" y="17427"/>
                    <a:pt x="14770" y="16310"/>
                    <a:pt x="15267" y="15251"/>
                  </a:cubicBezTo>
                  <a:cubicBezTo>
                    <a:pt x="16144" y="13356"/>
                    <a:pt x="17650" y="11478"/>
                    <a:pt x="17517" y="9293"/>
                  </a:cubicBezTo>
                  <a:cubicBezTo>
                    <a:pt x="17368" y="6943"/>
                    <a:pt x="15780" y="4900"/>
                    <a:pt x="14208" y="3278"/>
                  </a:cubicBezTo>
                  <a:cubicBezTo>
                    <a:pt x="12602" y="1607"/>
                    <a:pt x="10514" y="493"/>
                    <a:pt x="8244" y="74"/>
                  </a:cubicBezTo>
                  <a:lnTo>
                    <a:pt x="8244" y="74"/>
                  </a:lnTo>
                  <a:cubicBezTo>
                    <a:pt x="8234" y="68"/>
                    <a:pt x="8223" y="63"/>
                    <a:pt x="8209" y="59"/>
                  </a:cubicBezTo>
                  <a:lnTo>
                    <a:pt x="8209" y="59"/>
                  </a:lnTo>
                  <a:lnTo>
                    <a:pt x="8209" y="68"/>
                  </a:lnTo>
                  <a:cubicBezTo>
                    <a:pt x="7976" y="23"/>
                    <a:pt x="7738" y="1"/>
                    <a:pt x="74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139" name="Google Shape;2139;p52"/>
            <p:cNvSpPr txBox="1"/>
            <p:nvPr/>
          </p:nvSpPr>
          <p:spPr>
            <a:xfrm flipH="1">
              <a:off x="1896588" y="2693974"/>
              <a:ext cx="1484400" cy="628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chemeClr val="dk2"/>
                  </a:solidFill>
                  <a:latin typeface="Muli"/>
                  <a:ea typeface="Muli"/>
                  <a:cs typeface="Muli"/>
                  <a:sym typeface="Muli"/>
                </a:rPr>
                <a:t>Venus is terribly hot</a:t>
              </a:r>
              <a:endParaRPr sz="1300">
                <a:solidFill>
                  <a:schemeClr val="dk2"/>
                </a:solidFill>
                <a:latin typeface="Muli"/>
                <a:ea typeface="Muli"/>
                <a:cs typeface="Muli"/>
                <a:sym typeface="Muli"/>
              </a:endParaRPr>
            </a:p>
          </p:txBody>
        </p:sp>
        <p:sp>
          <p:nvSpPr>
            <p:cNvPr id="2140" name="Google Shape;2140;p52"/>
            <p:cNvSpPr txBox="1"/>
            <p:nvPr/>
          </p:nvSpPr>
          <p:spPr>
            <a:xfrm flipH="1">
              <a:off x="1809138" y="2253859"/>
              <a:ext cx="1659300" cy="449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Itim"/>
                  <a:ea typeface="Itim"/>
                  <a:cs typeface="Itim"/>
                  <a:sym typeface="Itim"/>
                </a:rPr>
                <a:t>VENUS</a:t>
              </a:r>
              <a:endParaRPr b="1" sz="1600">
                <a:solidFill>
                  <a:schemeClr val="dk1"/>
                </a:solidFill>
                <a:latin typeface="Itim"/>
                <a:ea typeface="Itim"/>
                <a:cs typeface="Itim"/>
                <a:sym typeface="Itim"/>
              </a:endParaRPr>
            </a:p>
          </p:txBody>
        </p:sp>
      </p:grpSp>
      <p:grpSp>
        <p:nvGrpSpPr>
          <p:cNvPr id="2141" name="Google Shape;2141;p52"/>
          <p:cNvGrpSpPr/>
          <p:nvPr/>
        </p:nvGrpSpPr>
        <p:grpSpPr>
          <a:xfrm>
            <a:off x="3608353" y="1506542"/>
            <a:ext cx="1941361" cy="1203666"/>
            <a:chOff x="3226563" y="1118600"/>
            <a:chExt cx="2198099" cy="1637418"/>
          </a:xfrm>
        </p:grpSpPr>
        <p:sp>
          <p:nvSpPr>
            <p:cNvPr id="2142" name="Google Shape;2142;p52"/>
            <p:cNvSpPr/>
            <p:nvPr/>
          </p:nvSpPr>
          <p:spPr>
            <a:xfrm>
              <a:off x="3376373" y="1118600"/>
              <a:ext cx="1980335" cy="1584507"/>
            </a:xfrm>
            <a:custGeom>
              <a:rect b="b" l="l" r="r" t="t"/>
              <a:pathLst>
                <a:path extrusionOk="0" h="17207" w="18353">
                  <a:moveTo>
                    <a:pt x="8972" y="0"/>
                  </a:moveTo>
                  <a:cubicBezTo>
                    <a:pt x="7793" y="0"/>
                    <a:pt x="6460" y="236"/>
                    <a:pt x="4858" y="706"/>
                  </a:cubicBezTo>
                  <a:lnTo>
                    <a:pt x="5002" y="669"/>
                  </a:lnTo>
                  <a:lnTo>
                    <a:pt x="5002" y="669"/>
                  </a:lnTo>
                  <a:cubicBezTo>
                    <a:pt x="3645" y="1033"/>
                    <a:pt x="2467" y="1996"/>
                    <a:pt x="1672" y="3205"/>
                  </a:cubicBezTo>
                  <a:cubicBezTo>
                    <a:pt x="861" y="4446"/>
                    <a:pt x="431" y="5919"/>
                    <a:pt x="265" y="7408"/>
                  </a:cubicBezTo>
                  <a:cubicBezTo>
                    <a:pt x="1" y="9816"/>
                    <a:pt x="538" y="12472"/>
                    <a:pt x="2284" y="14077"/>
                  </a:cubicBezTo>
                  <a:cubicBezTo>
                    <a:pt x="3757" y="15409"/>
                    <a:pt x="5668" y="16684"/>
                    <a:pt x="7588" y="16990"/>
                  </a:cubicBezTo>
                  <a:cubicBezTo>
                    <a:pt x="8536" y="17141"/>
                    <a:pt x="9644" y="17206"/>
                    <a:pt x="10730" y="17206"/>
                  </a:cubicBezTo>
                  <a:cubicBezTo>
                    <a:pt x="11065" y="17206"/>
                    <a:pt x="11399" y="17200"/>
                    <a:pt x="11725" y="17188"/>
                  </a:cubicBezTo>
                  <a:cubicBezTo>
                    <a:pt x="14555" y="17081"/>
                    <a:pt x="17228" y="14690"/>
                    <a:pt x="17724" y="13655"/>
                  </a:cubicBezTo>
                  <a:cubicBezTo>
                    <a:pt x="18047" y="12993"/>
                    <a:pt x="18146" y="12240"/>
                    <a:pt x="18187" y="11504"/>
                  </a:cubicBezTo>
                  <a:cubicBezTo>
                    <a:pt x="18353" y="7946"/>
                    <a:pt x="16921" y="4289"/>
                    <a:pt x="14241" y="2080"/>
                  </a:cubicBezTo>
                  <a:cubicBezTo>
                    <a:pt x="12554" y="691"/>
                    <a:pt x="10989" y="0"/>
                    <a:pt x="89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143" name="Google Shape;2143;p52"/>
            <p:cNvSpPr/>
            <p:nvPr/>
          </p:nvSpPr>
          <p:spPr>
            <a:xfrm>
              <a:off x="3226563" y="1118600"/>
              <a:ext cx="2198099" cy="1637418"/>
            </a:xfrm>
            <a:custGeom>
              <a:rect b="b" l="l" r="r" t="t"/>
              <a:pathLst>
                <a:path extrusionOk="0" h="17463" w="18850">
                  <a:moveTo>
                    <a:pt x="9500" y="228"/>
                  </a:moveTo>
                  <a:cubicBezTo>
                    <a:pt x="9872" y="228"/>
                    <a:pt x="10245" y="252"/>
                    <a:pt x="10616" y="304"/>
                  </a:cubicBezTo>
                  <a:cubicBezTo>
                    <a:pt x="12106" y="520"/>
                    <a:pt x="13421" y="1248"/>
                    <a:pt x="14580" y="2191"/>
                  </a:cubicBezTo>
                  <a:cubicBezTo>
                    <a:pt x="17426" y="4483"/>
                    <a:pt x="18849" y="8289"/>
                    <a:pt x="18585" y="11897"/>
                  </a:cubicBezTo>
                  <a:cubicBezTo>
                    <a:pt x="18518" y="12774"/>
                    <a:pt x="18328" y="13618"/>
                    <a:pt x="17757" y="14304"/>
                  </a:cubicBezTo>
                  <a:cubicBezTo>
                    <a:pt x="17277" y="14850"/>
                    <a:pt x="16731" y="15339"/>
                    <a:pt x="16135" y="15752"/>
                  </a:cubicBezTo>
                  <a:cubicBezTo>
                    <a:pt x="15407" y="16257"/>
                    <a:pt x="14613" y="16654"/>
                    <a:pt x="13769" y="16927"/>
                  </a:cubicBezTo>
                  <a:cubicBezTo>
                    <a:pt x="13006" y="17156"/>
                    <a:pt x="12220" y="17205"/>
                    <a:pt x="11435" y="17205"/>
                  </a:cubicBezTo>
                  <a:cubicBezTo>
                    <a:pt x="11283" y="17205"/>
                    <a:pt x="11132" y="17203"/>
                    <a:pt x="10981" y="17200"/>
                  </a:cubicBezTo>
                  <a:cubicBezTo>
                    <a:pt x="9955" y="17192"/>
                    <a:pt x="8912" y="17151"/>
                    <a:pt x="7911" y="16952"/>
                  </a:cubicBezTo>
                  <a:cubicBezTo>
                    <a:pt x="6918" y="16754"/>
                    <a:pt x="5991" y="16323"/>
                    <a:pt x="5131" y="15802"/>
                  </a:cubicBezTo>
                  <a:cubicBezTo>
                    <a:pt x="3484" y="14793"/>
                    <a:pt x="1986" y="13510"/>
                    <a:pt x="1333" y="11648"/>
                  </a:cubicBezTo>
                  <a:cubicBezTo>
                    <a:pt x="1" y="7867"/>
                    <a:pt x="1333" y="2034"/>
                    <a:pt x="5652" y="875"/>
                  </a:cubicBezTo>
                  <a:cubicBezTo>
                    <a:pt x="5664" y="871"/>
                    <a:pt x="5674" y="865"/>
                    <a:pt x="5683" y="859"/>
                  </a:cubicBezTo>
                  <a:lnTo>
                    <a:pt x="5683" y="859"/>
                  </a:lnTo>
                  <a:cubicBezTo>
                    <a:pt x="6920" y="513"/>
                    <a:pt x="8208" y="228"/>
                    <a:pt x="9500" y="228"/>
                  </a:cubicBezTo>
                  <a:close/>
                  <a:moveTo>
                    <a:pt x="9501" y="0"/>
                  </a:moveTo>
                  <a:cubicBezTo>
                    <a:pt x="8100" y="0"/>
                    <a:pt x="6691" y="325"/>
                    <a:pt x="5354" y="710"/>
                  </a:cubicBezTo>
                  <a:cubicBezTo>
                    <a:pt x="5338" y="716"/>
                    <a:pt x="5324" y="724"/>
                    <a:pt x="5314" y="735"/>
                  </a:cubicBezTo>
                  <a:lnTo>
                    <a:pt x="5314" y="735"/>
                  </a:lnTo>
                  <a:cubicBezTo>
                    <a:pt x="1603" y="1931"/>
                    <a:pt x="228" y="6515"/>
                    <a:pt x="712" y="10051"/>
                  </a:cubicBezTo>
                  <a:cubicBezTo>
                    <a:pt x="985" y="12012"/>
                    <a:pt x="1871" y="13585"/>
                    <a:pt x="3393" y="14842"/>
                  </a:cubicBezTo>
                  <a:cubicBezTo>
                    <a:pt x="4982" y="16141"/>
                    <a:pt x="6744" y="17085"/>
                    <a:pt x="8796" y="17308"/>
                  </a:cubicBezTo>
                  <a:cubicBezTo>
                    <a:pt x="9570" y="17396"/>
                    <a:pt x="10362" y="17463"/>
                    <a:pt x="11150" y="17463"/>
                  </a:cubicBezTo>
                  <a:cubicBezTo>
                    <a:pt x="12434" y="17463"/>
                    <a:pt x="13708" y="17286"/>
                    <a:pt x="14878" y="16737"/>
                  </a:cubicBezTo>
                  <a:cubicBezTo>
                    <a:pt x="16144" y="16150"/>
                    <a:pt x="17616" y="15173"/>
                    <a:pt x="18312" y="13915"/>
                  </a:cubicBezTo>
                  <a:cubicBezTo>
                    <a:pt x="18775" y="13088"/>
                    <a:pt x="18841" y="12054"/>
                    <a:pt x="18841" y="11135"/>
                  </a:cubicBezTo>
                  <a:cubicBezTo>
                    <a:pt x="18849" y="10151"/>
                    <a:pt x="18742" y="9166"/>
                    <a:pt x="18510" y="8215"/>
                  </a:cubicBezTo>
                  <a:cubicBezTo>
                    <a:pt x="18088" y="6336"/>
                    <a:pt x="17203" y="4599"/>
                    <a:pt x="15937" y="3151"/>
                  </a:cubicBezTo>
                  <a:cubicBezTo>
                    <a:pt x="14737" y="1810"/>
                    <a:pt x="13115" y="652"/>
                    <a:pt x="11345" y="213"/>
                  </a:cubicBezTo>
                  <a:cubicBezTo>
                    <a:pt x="10736" y="64"/>
                    <a:pt x="10119" y="0"/>
                    <a:pt x="9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144" name="Google Shape;2144;p52"/>
            <p:cNvSpPr txBox="1"/>
            <p:nvPr/>
          </p:nvSpPr>
          <p:spPr>
            <a:xfrm flipH="1">
              <a:off x="3773987" y="1771301"/>
              <a:ext cx="1106700" cy="60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chemeClr val="dk2"/>
                  </a:solidFill>
                  <a:latin typeface="Muli"/>
                  <a:ea typeface="Muli"/>
                  <a:cs typeface="Muli"/>
                  <a:sym typeface="Muli"/>
                </a:rPr>
                <a:t>Mars is a cold place</a:t>
              </a:r>
              <a:endParaRPr sz="1300">
                <a:solidFill>
                  <a:schemeClr val="dk2"/>
                </a:solidFill>
                <a:latin typeface="Muli"/>
                <a:ea typeface="Muli"/>
                <a:cs typeface="Muli"/>
                <a:sym typeface="Muli"/>
              </a:endParaRPr>
            </a:p>
          </p:txBody>
        </p:sp>
        <p:sp>
          <p:nvSpPr>
            <p:cNvPr id="2145" name="Google Shape;2145;p52"/>
            <p:cNvSpPr txBox="1"/>
            <p:nvPr/>
          </p:nvSpPr>
          <p:spPr>
            <a:xfrm flipH="1">
              <a:off x="3802787" y="1324116"/>
              <a:ext cx="1049100" cy="449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Itim"/>
                  <a:ea typeface="Itim"/>
                  <a:cs typeface="Itim"/>
                  <a:sym typeface="Itim"/>
                </a:rPr>
                <a:t>MARS</a:t>
              </a:r>
              <a:endParaRPr b="1" sz="1600">
                <a:solidFill>
                  <a:schemeClr val="dk1"/>
                </a:solidFill>
                <a:latin typeface="Itim"/>
                <a:ea typeface="Itim"/>
                <a:cs typeface="Itim"/>
                <a:sym typeface="Itim"/>
              </a:endParaRPr>
            </a:p>
          </p:txBody>
        </p:sp>
      </p:grpSp>
      <p:grpSp>
        <p:nvGrpSpPr>
          <p:cNvPr id="2146" name="Google Shape;2146;p52"/>
          <p:cNvGrpSpPr/>
          <p:nvPr/>
        </p:nvGrpSpPr>
        <p:grpSpPr>
          <a:xfrm>
            <a:off x="5590217" y="2283814"/>
            <a:ext cx="2058493" cy="1362251"/>
            <a:chOff x="5125412" y="1968650"/>
            <a:chExt cx="2330721" cy="1853151"/>
          </a:xfrm>
        </p:grpSpPr>
        <p:sp>
          <p:nvSpPr>
            <p:cNvPr id="2147" name="Google Shape;2147;p52"/>
            <p:cNvSpPr/>
            <p:nvPr/>
          </p:nvSpPr>
          <p:spPr>
            <a:xfrm>
              <a:off x="5131799" y="2010020"/>
              <a:ext cx="2206327" cy="1811781"/>
            </a:xfrm>
            <a:custGeom>
              <a:rect b="b" l="l" r="r" t="t"/>
              <a:pathLst>
                <a:path extrusionOk="0" h="20287" w="15812">
                  <a:moveTo>
                    <a:pt x="13247" y="2685"/>
                  </a:moveTo>
                  <a:lnTo>
                    <a:pt x="13691" y="3565"/>
                  </a:lnTo>
                  <a:lnTo>
                    <a:pt x="13691" y="3565"/>
                  </a:lnTo>
                  <a:cubicBezTo>
                    <a:pt x="13551" y="3269"/>
                    <a:pt x="13403" y="2975"/>
                    <a:pt x="13247" y="2685"/>
                  </a:cubicBezTo>
                  <a:close/>
                  <a:moveTo>
                    <a:pt x="8694" y="1"/>
                  </a:moveTo>
                  <a:cubicBezTo>
                    <a:pt x="7898" y="1"/>
                    <a:pt x="7091" y="149"/>
                    <a:pt x="6347" y="410"/>
                  </a:cubicBezTo>
                  <a:cubicBezTo>
                    <a:pt x="5445" y="724"/>
                    <a:pt x="4576" y="1196"/>
                    <a:pt x="3906" y="1866"/>
                  </a:cubicBezTo>
                  <a:cubicBezTo>
                    <a:pt x="3417" y="2354"/>
                    <a:pt x="3037" y="2933"/>
                    <a:pt x="2664" y="3513"/>
                  </a:cubicBezTo>
                  <a:cubicBezTo>
                    <a:pt x="2226" y="4199"/>
                    <a:pt x="1796" y="4886"/>
                    <a:pt x="1374" y="5573"/>
                  </a:cubicBezTo>
                  <a:cubicBezTo>
                    <a:pt x="1084" y="6028"/>
                    <a:pt x="828" y="6499"/>
                    <a:pt x="604" y="6988"/>
                  </a:cubicBezTo>
                  <a:cubicBezTo>
                    <a:pt x="8" y="8386"/>
                    <a:pt x="0" y="9966"/>
                    <a:pt x="306" y="11456"/>
                  </a:cubicBezTo>
                  <a:cubicBezTo>
                    <a:pt x="612" y="12937"/>
                    <a:pt x="1233" y="14335"/>
                    <a:pt x="1870" y="15709"/>
                  </a:cubicBezTo>
                  <a:cubicBezTo>
                    <a:pt x="2292" y="16611"/>
                    <a:pt x="2722" y="17512"/>
                    <a:pt x="3326" y="18299"/>
                  </a:cubicBezTo>
                  <a:cubicBezTo>
                    <a:pt x="3939" y="19085"/>
                    <a:pt x="4733" y="19763"/>
                    <a:pt x="5676" y="20061"/>
                  </a:cubicBezTo>
                  <a:cubicBezTo>
                    <a:pt x="6226" y="20240"/>
                    <a:pt x="6804" y="20286"/>
                    <a:pt x="7383" y="20286"/>
                  </a:cubicBezTo>
                  <a:cubicBezTo>
                    <a:pt x="7631" y="20286"/>
                    <a:pt x="7879" y="20278"/>
                    <a:pt x="8125" y="20268"/>
                  </a:cubicBezTo>
                  <a:cubicBezTo>
                    <a:pt x="9102" y="20243"/>
                    <a:pt x="10086" y="20193"/>
                    <a:pt x="11021" y="19904"/>
                  </a:cubicBezTo>
                  <a:cubicBezTo>
                    <a:pt x="12461" y="19449"/>
                    <a:pt x="13661" y="18447"/>
                    <a:pt x="14372" y="17124"/>
                  </a:cubicBezTo>
                  <a:cubicBezTo>
                    <a:pt x="14811" y="16296"/>
                    <a:pt x="15043" y="15378"/>
                    <a:pt x="15200" y="14459"/>
                  </a:cubicBezTo>
                  <a:cubicBezTo>
                    <a:pt x="15812" y="10780"/>
                    <a:pt x="15293" y="7005"/>
                    <a:pt x="13724" y="3637"/>
                  </a:cubicBezTo>
                  <a:lnTo>
                    <a:pt x="13724" y="3637"/>
                  </a:lnTo>
                  <a:cubicBezTo>
                    <a:pt x="13742" y="3670"/>
                    <a:pt x="13759" y="3703"/>
                    <a:pt x="13777" y="3736"/>
                  </a:cubicBezTo>
                  <a:lnTo>
                    <a:pt x="13691" y="3565"/>
                  </a:lnTo>
                  <a:lnTo>
                    <a:pt x="13691" y="3565"/>
                  </a:lnTo>
                  <a:cubicBezTo>
                    <a:pt x="13702" y="3589"/>
                    <a:pt x="13713" y="3613"/>
                    <a:pt x="13724" y="3637"/>
                  </a:cubicBezTo>
                  <a:lnTo>
                    <a:pt x="13724" y="3637"/>
                  </a:lnTo>
                  <a:cubicBezTo>
                    <a:pt x="13210" y="2667"/>
                    <a:pt x="12655" y="1677"/>
                    <a:pt x="11791" y="989"/>
                  </a:cubicBezTo>
                  <a:cubicBezTo>
                    <a:pt x="10919" y="296"/>
                    <a:pt x="9818" y="1"/>
                    <a:pt x="86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148" name="Google Shape;2148;p52"/>
            <p:cNvSpPr/>
            <p:nvPr/>
          </p:nvSpPr>
          <p:spPr>
            <a:xfrm>
              <a:off x="5125412" y="1968650"/>
              <a:ext cx="2330721" cy="1832373"/>
            </a:xfrm>
            <a:custGeom>
              <a:rect b="b" l="l" r="r" t="t"/>
              <a:pathLst>
                <a:path extrusionOk="0" h="20540" w="16185">
                  <a:moveTo>
                    <a:pt x="8710" y="239"/>
                  </a:moveTo>
                  <a:cubicBezTo>
                    <a:pt x="8917" y="239"/>
                    <a:pt x="9123" y="249"/>
                    <a:pt x="9325" y="269"/>
                  </a:cubicBezTo>
                  <a:cubicBezTo>
                    <a:pt x="10326" y="360"/>
                    <a:pt x="11286" y="724"/>
                    <a:pt x="12031" y="1411"/>
                  </a:cubicBezTo>
                  <a:cubicBezTo>
                    <a:pt x="12760" y="2099"/>
                    <a:pt x="13254" y="3006"/>
                    <a:pt x="13721" y="3891"/>
                  </a:cubicBezTo>
                  <a:lnTo>
                    <a:pt x="13721" y="3891"/>
                  </a:lnTo>
                  <a:cubicBezTo>
                    <a:pt x="15082" y="6867"/>
                    <a:pt x="15626" y="10156"/>
                    <a:pt x="15308" y="13425"/>
                  </a:cubicBezTo>
                  <a:cubicBezTo>
                    <a:pt x="15117" y="15262"/>
                    <a:pt x="14704" y="17165"/>
                    <a:pt x="13355" y="18514"/>
                  </a:cubicBezTo>
                  <a:cubicBezTo>
                    <a:pt x="11965" y="19896"/>
                    <a:pt x="10178" y="20210"/>
                    <a:pt x="8283" y="20276"/>
                  </a:cubicBezTo>
                  <a:cubicBezTo>
                    <a:pt x="8032" y="20284"/>
                    <a:pt x="7780" y="20292"/>
                    <a:pt x="7527" y="20292"/>
                  </a:cubicBezTo>
                  <a:cubicBezTo>
                    <a:pt x="6751" y="20292"/>
                    <a:pt x="5974" y="20220"/>
                    <a:pt x="5263" y="19871"/>
                  </a:cubicBezTo>
                  <a:cubicBezTo>
                    <a:pt x="4444" y="19465"/>
                    <a:pt x="3790" y="18803"/>
                    <a:pt x="3277" y="18067"/>
                  </a:cubicBezTo>
                  <a:cubicBezTo>
                    <a:pt x="2739" y="17298"/>
                    <a:pt x="2342" y="16445"/>
                    <a:pt x="1953" y="15601"/>
                  </a:cubicBezTo>
                  <a:cubicBezTo>
                    <a:pt x="1523" y="14699"/>
                    <a:pt x="1142" y="13764"/>
                    <a:pt x="819" y="12821"/>
                  </a:cubicBezTo>
                  <a:cubicBezTo>
                    <a:pt x="240" y="11001"/>
                    <a:pt x="9" y="8965"/>
                    <a:pt x="778" y="7162"/>
                  </a:cubicBezTo>
                  <a:cubicBezTo>
                    <a:pt x="1150" y="6268"/>
                    <a:pt x="1721" y="5449"/>
                    <a:pt x="2234" y="4638"/>
                  </a:cubicBezTo>
                  <a:cubicBezTo>
                    <a:pt x="2739" y="3819"/>
                    <a:pt x="3244" y="2925"/>
                    <a:pt x="3914" y="2205"/>
                  </a:cubicBezTo>
                  <a:cubicBezTo>
                    <a:pt x="5098" y="948"/>
                    <a:pt x="6963" y="239"/>
                    <a:pt x="8710" y="239"/>
                  </a:cubicBezTo>
                  <a:close/>
                  <a:moveTo>
                    <a:pt x="8734" y="1"/>
                  </a:moveTo>
                  <a:cubicBezTo>
                    <a:pt x="7529" y="1"/>
                    <a:pt x="6312" y="339"/>
                    <a:pt x="5263" y="898"/>
                  </a:cubicBezTo>
                  <a:cubicBezTo>
                    <a:pt x="3442" y="1866"/>
                    <a:pt x="2483" y="3769"/>
                    <a:pt x="1440" y="5465"/>
                  </a:cubicBezTo>
                  <a:cubicBezTo>
                    <a:pt x="919" y="6301"/>
                    <a:pt x="439" y="7145"/>
                    <a:pt x="224" y="8113"/>
                  </a:cubicBezTo>
                  <a:cubicBezTo>
                    <a:pt x="25" y="9056"/>
                    <a:pt x="0" y="10024"/>
                    <a:pt x="149" y="10976"/>
                  </a:cubicBezTo>
                  <a:cubicBezTo>
                    <a:pt x="439" y="13045"/>
                    <a:pt x="1374" y="15047"/>
                    <a:pt x="2317" y="16892"/>
                  </a:cubicBezTo>
                  <a:cubicBezTo>
                    <a:pt x="3144" y="18514"/>
                    <a:pt x="4369" y="20102"/>
                    <a:pt x="6264" y="20433"/>
                  </a:cubicBezTo>
                  <a:cubicBezTo>
                    <a:pt x="6711" y="20511"/>
                    <a:pt x="7174" y="20539"/>
                    <a:pt x="7640" y="20539"/>
                  </a:cubicBezTo>
                  <a:cubicBezTo>
                    <a:pt x="8219" y="20539"/>
                    <a:pt x="8803" y="20496"/>
                    <a:pt x="9367" y="20450"/>
                  </a:cubicBezTo>
                  <a:cubicBezTo>
                    <a:pt x="10277" y="20367"/>
                    <a:pt x="11179" y="20193"/>
                    <a:pt x="12006" y="19780"/>
                  </a:cubicBezTo>
                  <a:cubicBezTo>
                    <a:pt x="13603" y="18969"/>
                    <a:pt x="14654" y="17504"/>
                    <a:pt x="15126" y="15800"/>
                  </a:cubicBezTo>
                  <a:cubicBezTo>
                    <a:pt x="16184" y="11888"/>
                    <a:pt x="15621" y="7532"/>
                    <a:pt x="13956" y="3854"/>
                  </a:cubicBezTo>
                  <a:lnTo>
                    <a:pt x="13956" y="3854"/>
                  </a:lnTo>
                  <a:cubicBezTo>
                    <a:pt x="13955" y="3837"/>
                    <a:pt x="13951" y="3820"/>
                    <a:pt x="13942" y="3802"/>
                  </a:cubicBezTo>
                  <a:lnTo>
                    <a:pt x="13934" y="3802"/>
                  </a:lnTo>
                  <a:cubicBezTo>
                    <a:pt x="13930" y="3794"/>
                    <a:pt x="13925" y="3786"/>
                    <a:pt x="13921" y="3778"/>
                  </a:cubicBezTo>
                  <a:lnTo>
                    <a:pt x="13921" y="3778"/>
                  </a:lnTo>
                  <a:cubicBezTo>
                    <a:pt x="13761" y="3429"/>
                    <a:pt x="13592" y="3087"/>
                    <a:pt x="13413" y="2751"/>
                  </a:cubicBezTo>
                  <a:cubicBezTo>
                    <a:pt x="13392" y="2710"/>
                    <a:pt x="13358" y="2693"/>
                    <a:pt x="13323" y="2693"/>
                  </a:cubicBezTo>
                  <a:cubicBezTo>
                    <a:pt x="13316" y="2693"/>
                    <a:pt x="13309" y="2694"/>
                    <a:pt x="13303" y="2695"/>
                  </a:cubicBezTo>
                  <a:lnTo>
                    <a:pt x="13303" y="2695"/>
                  </a:lnTo>
                  <a:cubicBezTo>
                    <a:pt x="12582" y="1551"/>
                    <a:pt x="11686" y="588"/>
                    <a:pt x="10285" y="203"/>
                  </a:cubicBezTo>
                  <a:cubicBezTo>
                    <a:pt x="9780" y="65"/>
                    <a:pt x="9258" y="1"/>
                    <a:pt x="8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149" name="Google Shape;2149;p52"/>
            <p:cNvSpPr txBox="1"/>
            <p:nvPr/>
          </p:nvSpPr>
          <p:spPr>
            <a:xfrm flipH="1">
              <a:off x="5572844" y="2701466"/>
              <a:ext cx="1469700" cy="61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chemeClr val="dk2"/>
                  </a:solidFill>
                  <a:latin typeface="Muli"/>
                  <a:ea typeface="Muli"/>
                  <a:cs typeface="Muli"/>
                  <a:sym typeface="Muli"/>
                </a:rPr>
                <a:t>Jupiter is the biggest planet</a:t>
              </a:r>
              <a:endParaRPr sz="1300">
                <a:solidFill>
                  <a:schemeClr val="dk2"/>
                </a:solidFill>
                <a:latin typeface="Muli"/>
                <a:ea typeface="Muli"/>
                <a:cs typeface="Muli"/>
                <a:sym typeface="Muli"/>
              </a:endParaRPr>
            </a:p>
          </p:txBody>
        </p:sp>
        <p:sp>
          <p:nvSpPr>
            <p:cNvPr id="2150" name="Google Shape;2150;p52"/>
            <p:cNvSpPr txBox="1"/>
            <p:nvPr/>
          </p:nvSpPr>
          <p:spPr>
            <a:xfrm flipH="1">
              <a:off x="5376388" y="2253859"/>
              <a:ext cx="1746900" cy="449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Itim"/>
                  <a:ea typeface="Itim"/>
                  <a:cs typeface="Itim"/>
                  <a:sym typeface="Itim"/>
                </a:rPr>
                <a:t>JUPITER</a:t>
              </a:r>
              <a:endParaRPr b="1" sz="1600">
                <a:solidFill>
                  <a:schemeClr val="dk1"/>
                </a:solidFill>
                <a:latin typeface="Itim"/>
                <a:ea typeface="Itim"/>
                <a:cs typeface="Itim"/>
                <a:sym typeface="Itim"/>
              </a:endParaRPr>
            </a:p>
          </p:txBody>
        </p:sp>
      </p:grpSp>
      <p:grpSp>
        <p:nvGrpSpPr>
          <p:cNvPr id="2151" name="Google Shape;2151;p52"/>
          <p:cNvGrpSpPr/>
          <p:nvPr/>
        </p:nvGrpSpPr>
        <p:grpSpPr>
          <a:xfrm>
            <a:off x="3688879" y="2934330"/>
            <a:ext cx="1703248" cy="1288245"/>
            <a:chOff x="3317738" y="2853586"/>
            <a:chExt cx="1928496" cy="1752476"/>
          </a:xfrm>
        </p:grpSpPr>
        <p:sp>
          <p:nvSpPr>
            <p:cNvPr id="2152" name="Google Shape;2152;p52"/>
            <p:cNvSpPr/>
            <p:nvPr/>
          </p:nvSpPr>
          <p:spPr>
            <a:xfrm>
              <a:off x="3322207" y="2918802"/>
              <a:ext cx="1863635" cy="1687260"/>
            </a:xfrm>
            <a:custGeom>
              <a:rect b="b" l="l" r="r" t="t"/>
              <a:pathLst>
                <a:path extrusionOk="0" h="20282" w="17096">
                  <a:moveTo>
                    <a:pt x="8431" y="1"/>
                  </a:moveTo>
                  <a:cubicBezTo>
                    <a:pt x="6933" y="1"/>
                    <a:pt x="5496" y="575"/>
                    <a:pt x="4419" y="1612"/>
                  </a:cubicBezTo>
                  <a:cubicBezTo>
                    <a:pt x="3815" y="2208"/>
                    <a:pt x="3344" y="2928"/>
                    <a:pt x="2913" y="3656"/>
                  </a:cubicBezTo>
                  <a:cubicBezTo>
                    <a:pt x="1201" y="6577"/>
                    <a:pt x="1" y="9878"/>
                    <a:pt x="1" y="13262"/>
                  </a:cubicBezTo>
                  <a:cubicBezTo>
                    <a:pt x="1" y="14023"/>
                    <a:pt x="59" y="14801"/>
                    <a:pt x="332" y="15513"/>
                  </a:cubicBezTo>
                  <a:cubicBezTo>
                    <a:pt x="729" y="16564"/>
                    <a:pt x="1556" y="17416"/>
                    <a:pt x="2508" y="18020"/>
                  </a:cubicBezTo>
                  <a:cubicBezTo>
                    <a:pt x="3460" y="18624"/>
                    <a:pt x="4527" y="19013"/>
                    <a:pt x="5603" y="19369"/>
                  </a:cubicBezTo>
                  <a:cubicBezTo>
                    <a:pt x="7119" y="19863"/>
                    <a:pt x="8757" y="20281"/>
                    <a:pt x="10333" y="20281"/>
                  </a:cubicBezTo>
                  <a:cubicBezTo>
                    <a:pt x="11423" y="20281"/>
                    <a:pt x="12484" y="20081"/>
                    <a:pt x="13455" y="19567"/>
                  </a:cubicBezTo>
                  <a:cubicBezTo>
                    <a:pt x="14737" y="18889"/>
                    <a:pt x="15714" y="17705"/>
                    <a:pt x="16301" y="16373"/>
                  </a:cubicBezTo>
                  <a:cubicBezTo>
                    <a:pt x="16880" y="15049"/>
                    <a:pt x="17095" y="13577"/>
                    <a:pt x="17079" y="12129"/>
                  </a:cubicBezTo>
                  <a:cubicBezTo>
                    <a:pt x="17029" y="8116"/>
                    <a:pt x="15391" y="5311"/>
                    <a:pt x="12578" y="1827"/>
                  </a:cubicBezTo>
                  <a:cubicBezTo>
                    <a:pt x="11411" y="603"/>
                    <a:pt x="10269" y="90"/>
                    <a:pt x="8705" y="7"/>
                  </a:cubicBezTo>
                  <a:cubicBezTo>
                    <a:pt x="8614" y="3"/>
                    <a:pt x="8523" y="1"/>
                    <a:pt x="8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153" name="Google Shape;2153;p52"/>
            <p:cNvSpPr/>
            <p:nvPr/>
          </p:nvSpPr>
          <p:spPr>
            <a:xfrm>
              <a:off x="3317738" y="2853586"/>
              <a:ext cx="1928496" cy="1706809"/>
            </a:xfrm>
            <a:custGeom>
              <a:rect b="b" l="l" r="r" t="t"/>
              <a:pathLst>
                <a:path extrusionOk="0" h="20517" w="17691">
                  <a:moveTo>
                    <a:pt x="8773" y="232"/>
                  </a:moveTo>
                  <a:cubicBezTo>
                    <a:pt x="10298" y="232"/>
                    <a:pt x="11726" y="875"/>
                    <a:pt x="12835" y="2014"/>
                  </a:cubicBezTo>
                  <a:lnTo>
                    <a:pt x="12835" y="2014"/>
                  </a:lnTo>
                  <a:cubicBezTo>
                    <a:pt x="12839" y="2022"/>
                    <a:pt x="12844" y="2030"/>
                    <a:pt x="12850" y="2038"/>
                  </a:cubicBezTo>
                  <a:cubicBezTo>
                    <a:pt x="15043" y="4752"/>
                    <a:pt x="16988" y="7697"/>
                    <a:pt x="17269" y="11272"/>
                  </a:cubicBezTo>
                  <a:cubicBezTo>
                    <a:pt x="17434" y="13274"/>
                    <a:pt x="17211" y="15392"/>
                    <a:pt x="16193" y="17163"/>
                  </a:cubicBezTo>
                  <a:cubicBezTo>
                    <a:pt x="15233" y="18834"/>
                    <a:pt x="13636" y="19960"/>
                    <a:pt x="11717" y="20216"/>
                  </a:cubicBezTo>
                  <a:cubicBezTo>
                    <a:pt x="11364" y="20263"/>
                    <a:pt x="11010" y="20284"/>
                    <a:pt x="10657" y="20284"/>
                  </a:cubicBezTo>
                  <a:cubicBezTo>
                    <a:pt x="9128" y="20284"/>
                    <a:pt x="7601" y="19887"/>
                    <a:pt x="6157" y="19430"/>
                  </a:cubicBezTo>
                  <a:cubicBezTo>
                    <a:pt x="4303" y="18834"/>
                    <a:pt x="2284" y="18082"/>
                    <a:pt x="1192" y="16360"/>
                  </a:cubicBezTo>
                  <a:cubicBezTo>
                    <a:pt x="108" y="14664"/>
                    <a:pt x="406" y="12248"/>
                    <a:pt x="787" y="10362"/>
                  </a:cubicBezTo>
                  <a:cubicBezTo>
                    <a:pt x="1184" y="8409"/>
                    <a:pt x="1912" y="6539"/>
                    <a:pt x="2847" y="4785"/>
                  </a:cubicBezTo>
                  <a:cubicBezTo>
                    <a:pt x="3873" y="2857"/>
                    <a:pt x="5097" y="1020"/>
                    <a:pt x="7323" y="424"/>
                  </a:cubicBezTo>
                  <a:cubicBezTo>
                    <a:pt x="7811" y="295"/>
                    <a:pt x="8297" y="232"/>
                    <a:pt x="8773" y="232"/>
                  </a:cubicBezTo>
                  <a:close/>
                  <a:moveTo>
                    <a:pt x="8789" y="1"/>
                  </a:moveTo>
                  <a:cubicBezTo>
                    <a:pt x="8636" y="1"/>
                    <a:pt x="8481" y="7"/>
                    <a:pt x="8324" y="19"/>
                  </a:cubicBezTo>
                  <a:cubicBezTo>
                    <a:pt x="6405" y="176"/>
                    <a:pt x="4816" y="1235"/>
                    <a:pt x="3749" y="2799"/>
                  </a:cubicBezTo>
                  <a:cubicBezTo>
                    <a:pt x="2549" y="4561"/>
                    <a:pt x="1622" y="6506"/>
                    <a:pt x="1002" y="8550"/>
                  </a:cubicBezTo>
                  <a:cubicBezTo>
                    <a:pt x="406" y="10494"/>
                    <a:pt x="1" y="12720"/>
                    <a:pt x="332" y="14747"/>
                  </a:cubicBezTo>
                  <a:cubicBezTo>
                    <a:pt x="663" y="16774"/>
                    <a:pt x="2251" y="18106"/>
                    <a:pt x="4047" y="18901"/>
                  </a:cubicBezTo>
                  <a:cubicBezTo>
                    <a:pt x="5900" y="19720"/>
                    <a:pt x="8002" y="20357"/>
                    <a:pt x="10037" y="20498"/>
                  </a:cubicBezTo>
                  <a:cubicBezTo>
                    <a:pt x="10232" y="20510"/>
                    <a:pt x="10426" y="20517"/>
                    <a:pt x="10620" y="20517"/>
                  </a:cubicBezTo>
                  <a:cubicBezTo>
                    <a:pt x="12304" y="20517"/>
                    <a:pt x="13937" y="20021"/>
                    <a:pt x="15184" y="18826"/>
                  </a:cubicBezTo>
                  <a:cubicBezTo>
                    <a:pt x="16615" y="17453"/>
                    <a:pt x="17310" y="15516"/>
                    <a:pt x="17492" y="13572"/>
                  </a:cubicBezTo>
                  <a:cubicBezTo>
                    <a:pt x="17691" y="11470"/>
                    <a:pt x="17376" y="9344"/>
                    <a:pt x="16566" y="7391"/>
                  </a:cubicBezTo>
                  <a:cubicBezTo>
                    <a:pt x="15719" y="5377"/>
                    <a:pt x="14407" y="3600"/>
                    <a:pt x="13043" y="1906"/>
                  </a:cubicBezTo>
                  <a:lnTo>
                    <a:pt x="13043" y="1906"/>
                  </a:lnTo>
                  <a:cubicBezTo>
                    <a:pt x="13037" y="1892"/>
                    <a:pt x="13029" y="1878"/>
                    <a:pt x="13016" y="1864"/>
                  </a:cubicBezTo>
                  <a:lnTo>
                    <a:pt x="13016" y="1864"/>
                  </a:lnTo>
                  <a:lnTo>
                    <a:pt x="13012" y="1868"/>
                  </a:lnTo>
                  <a:lnTo>
                    <a:pt x="13012" y="1868"/>
                  </a:lnTo>
                  <a:cubicBezTo>
                    <a:pt x="13001" y="1857"/>
                    <a:pt x="12990" y="1848"/>
                    <a:pt x="12979" y="1842"/>
                  </a:cubicBezTo>
                  <a:lnTo>
                    <a:pt x="12979" y="1842"/>
                  </a:lnTo>
                  <a:cubicBezTo>
                    <a:pt x="11834" y="666"/>
                    <a:pt x="10404" y="1"/>
                    <a:pt x="8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154" name="Google Shape;2154;p52"/>
            <p:cNvSpPr txBox="1"/>
            <p:nvPr/>
          </p:nvSpPr>
          <p:spPr>
            <a:xfrm flipH="1">
              <a:off x="3679440" y="3635725"/>
              <a:ext cx="1205100" cy="60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chemeClr val="dk2"/>
                  </a:solidFill>
                  <a:latin typeface="Muli"/>
                  <a:ea typeface="Muli"/>
                  <a:cs typeface="Muli"/>
                  <a:sym typeface="Muli"/>
                </a:rPr>
                <a:t>Earth harbors life</a:t>
              </a:r>
              <a:endParaRPr sz="1300">
                <a:solidFill>
                  <a:schemeClr val="dk2"/>
                </a:solidFill>
                <a:latin typeface="Muli"/>
                <a:ea typeface="Muli"/>
                <a:cs typeface="Muli"/>
                <a:sym typeface="Muli"/>
              </a:endParaRPr>
            </a:p>
          </p:txBody>
        </p:sp>
        <p:sp>
          <p:nvSpPr>
            <p:cNvPr id="2155" name="Google Shape;2155;p52"/>
            <p:cNvSpPr txBox="1"/>
            <p:nvPr/>
          </p:nvSpPr>
          <p:spPr>
            <a:xfrm flipH="1">
              <a:off x="3779537" y="3184516"/>
              <a:ext cx="1095600" cy="449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Itim"/>
                  <a:ea typeface="Itim"/>
                  <a:cs typeface="Itim"/>
                  <a:sym typeface="Itim"/>
                </a:rPr>
                <a:t>EARTH</a:t>
              </a:r>
              <a:endParaRPr b="1" sz="1600">
                <a:solidFill>
                  <a:schemeClr val="dk1"/>
                </a:solidFill>
                <a:latin typeface="Itim"/>
                <a:ea typeface="Itim"/>
                <a:cs typeface="Itim"/>
                <a:sym typeface="Itim"/>
              </a:endParaRPr>
            </a:p>
          </p:txBody>
        </p:sp>
      </p:grpSp>
      <p:grpSp>
        <p:nvGrpSpPr>
          <p:cNvPr id="2156" name="Google Shape;2156;p52"/>
          <p:cNvGrpSpPr/>
          <p:nvPr/>
        </p:nvGrpSpPr>
        <p:grpSpPr>
          <a:xfrm>
            <a:off x="2870462" y="1549805"/>
            <a:ext cx="726321" cy="753701"/>
            <a:chOff x="2558622" y="1406396"/>
            <a:chExt cx="822375" cy="853375"/>
          </a:xfrm>
        </p:grpSpPr>
        <p:grpSp>
          <p:nvGrpSpPr>
            <p:cNvPr id="2157" name="Google Shape;2157;p52"/>
            <p:cNvGrpSpPr/>
            <p:nvPr/>
          </p:nvGrpSpPr>
          <p:grpSpPr>
            <a:xfrm>
              <a:off x="2558622" y="1406396"/>
              <a:ext cx="822375" cy="853375"/>
              <a:chOff x="2558622" y="1406396"/>
              <a:chExt cx="822375" cy="853375"/>
            </a:xfrm>
          </p:grpSpPr>
          <p:sp>
            <p:nvSpPr>
              <p:cNvPr id="2158" name="Google Shape;2158;p52"/>
              <p:cNvSpPr/>
              <p:nvPr/>
            </p:nvSpPr>
            <p:spPr>
              <a:xfrm>
                <a:off x="2577752" y="1661857"/>
                <a:ext cx="777370" cy="597914"/>
              </a:xfrm>
              <a:custGeom>
                <a:rect b="b" l="l" r="r" t="t"/>
                <a:pathLst>
                  <a:path extrusionOk="0" h="6695" w="7721">
                    <a:moveTo>
                      <a:pt x="7721" y="2475"/>
                    </a:moveTo>
                    <a:cubicBezTo>
                      <a:pt x="7719" y="2476"/>
                      <a:pt x="7717" y="2477"/>
                      <a:pt x="7715" y="2478"/>
                    </a:cubicBezTo>
                    <a:lnTo>
                      <a:pt x="7715" y="2478"/>
                    </a:lnTo>
                    <a:cubicBezTo>
                      <a:pt x="7717" y="2480"/>
                      <a:pt x="7719" y="2481"/>
                      <a:pt x="7721" y="2483"/>
                    </a:cubicBezTo>
                    <a:lnTo>
                      <a:pt x="7721" y="2475"/>
                    </a:lnTo>
                    <a:close/>
                    <a:moveTo>
                      <a:pt x="2268" y="1"/>
                    </a:moveTo>
                    <a:cubicBezTo>
                      <a:pt x="1862" y="1"/>
                      <a:pt x="1432" y="42"/>
                      <a:pt x="1101" y="274"/>
                    </a:cubicBezTo>
                    <a:cubicBezTo>
                      <a:pt x="927" y="406"/>
                      <a:pt x="779" y="572"/>
                      <a:pt x="663" y="762"/>
                    </a:cubicBezTo>
                    <a:cubicBezTo>
                      <a:pt x="224" y="1457"/>
                      <a:pt x="100" y="2301"/>
                      <a:pt x="59" y="3120"/>
                    </a:cubicBezTo>
                    <a:cubicBezTo>
                      <a:pt x="1" y="4204"/>
                      <a:pt x="141" y="5420"/>
                      <a:pt x="961" y="6132"/>
                    </a:cubicBezTo>
                    <a:cubicBezTo>
                      <a:pt x="1414" y="6526"/>
                      <a:pt x="2005" y="6694"/>
                      <a:pt x="2610" y="6694"/>
                    </a:cubicBezTo>
                    <a:cubicBezTo>
                      <a:pt x="3021" y="6694"/>
                      <a:pt x="3439" y="6617"/>
                      <a:pt x="3823" y="6479"/>
                    </a:cubicBezTo>
                    <a:cubicBezTo>
                      <a:pt x="4163" y="6363"/>
                      <a:pt x="4477" y="6190"/>
                      <a:pt x="4742" y="5958"/>
                    </a:cubicBezTo>
                    <a:cubicBezTo>
                      <a:pt x="5123" y="5627"/>
                      <a:pt x="5362" y="5155"/>
                      <a:pt x="5644" y="4733"/>
                    </a:cubicBezTo>
                    <a:cubicBezTo>
                      <a:pt x="6180" y="3891"/>
                      <a:pt x="6882" y="3033"/>
                      <a:pt x="7715" y="2478"/>
                    </a:cubicBezTo>
                    <a:lnTo>
                      <a:pt x="7715" y="2478"/>
                    </a:lnTo>
                    <a:cubicBezTo>
                      <a:pt x="6202" y="1115"/>
                      <a:pt x="4301" y="25"/>
                      <a:pt x="2268" y="1"/>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159" name="Google Shape;2159;p52"/>
              <p:cNvSpPr/>
              <p:nvPr/>
            </p:nvSpPr>
            <p:spPr>
              <a:xfrm>
                <a:off x="2558622" y="1406396"/>
                <a:ext cx="822375" cy="742949"/>
              </a:xfrm>
              <a:custGeom>
                <a:rect b="b" l="l" r="r" t="t"/>
                <a:pathLst>
                  <a:path extrusionOk="0" h="8319" w="8168">
                    <a:moveTo>
                      <a:pt x="7853" y="2796"/>
                    </a:moveTo>
                    <a:cubicBezTo>
                      <a:pt x="7853" y="3143"/>
                      <a:pt x="7869" y="3532"/>
                      <a:pt x="7671" y="3830"/>
                    </a:cubicBezTo>
                    <a:cubicBezTo>
                      <a:pt x="7580" y="3607"/>
                      <a:pt x="7480" y="3400"/>
                      <a:pt x="7373" y="3185"/>
                    </a:cubicBezTo>
                    <a:cubicBezTo>
                      <a:pt x="7522" y="3052"/>
                      <a:pt x="7679" y="2920"/>
                      <a:pt x="7853" y="2796"/>
                    </a:cubicBezTo>
                    <a:close/>
                    <a:moveTo>
                      <a:pt x="7315" y="3243"/>
                    </a:moveTo>
                    <a:cubicBezTo>
                      <a:pt x="7422" y="3458"/>
                      <a:pt x="7522" y="3673"/>
                      <a:pt x="7621" y="3896"/>
                    </a:cubicBezTo>
                    <a:cubicBezTo>
                      <a:pt x="7596" y="3921"/>
                      <a:pt x="7571" y="3954"/>
                      <a:pt x="7547" y="3979"/>
                    </a:cubicBezTo>
                    <a:cubicBezTo>
                      <a:pt x="7431" y="4070"/>
                      <a:pt x="7298" y="4145"/>
                      <a:pt x="7174" y="4236"/>
                    </a:cubicBezTo>
                    <a:lnTo>
                      <a:pt x="6918" y="3673"/>
                    </a:lnTo>
                    <a:cubicBezTo>
                      <a:pt x="6918" y="3665"/>
                      <a:pt x="6909" y="3656"/>
                      <a:pt x="6901" y="3656"/>
                    </a:cubicBezTo>
                    <a:cubicBezTo>
                      <a:pt x="7034" y="3507"/>
                      <a:pt x="7174" y="3375"/>
                      <a:pt x="7315" y="3243"/>
                    </a:cubicBezTo>
                    <a:close/>
                    <a:moveTo>
                      <a:pt x="6852" y="3706"/>
                    </a:moveTo>
                    <a:cubicBezTo>
                      <a:pt x="6943" y="3896"/>
                      <a:pt x="7025" y="4087"/>
                      <a:pt x="7108" y="4277"/>
                    </a:cubicBezTo>
                    <a:cubicBezTo>
                      <a:pt x="7000" y="4376"/>
                      <a:pt x="6893" y="4484"/>
                      <a:pt x="6802" y="4608"/>
                    </a:cubicBezTo>
                    <a:cubicBezTo>
                      <a:pt x="6736" y="4418"/>
                      <a:pt x="6653" y="4236"/>
                      <a:pt x="6562" y="4054"/>
                    </a:cubicBezTo>
                    <a:cubicBezTo>
                      <a:pt x="6653" y="3938"/>
                      <a:pt x="6752" y="3822"/>
                      <a:pt x="6852" y="3706"/>
                    </a:cubicBezTo>
                    <a:close/>
                    <a:moveTo>
                      <a:pt x="6504" y="4120"/>
                    </a:moveTo>
                    <a:cubicBezTo>
                      <a:pt x="6603" y="4302"/>
                      <a:pt x="6678" y="4484"/>
                      <a:pt x="6752" y="4674"/>
                    </a:cubicBezTo>
                    <a:cubicBezTo>
                      <a:pt x="6669" y="4782"/>
                      <a:pt x="6595" y="4898"/>
                      <a:pt x="6537" y="5013"/>
                    </a:cubicBezTo>
                    <a:lnTo>
                      <a:pt x="6289" y="4500"/>
                    </a:lnTo>
                    <a:cubicBezTo>
                      <a:pt x="6281" y="4485"/>
                      <a:pt x="6270" y="4479"/>
                      <a:pt x="6259" y="4479"/>
                    </a:cubicBezTo>
                    <a:cubicBezTo>
                      <a:pt x="6232" y="4479"/>
                      <a:pt x="6205" y="4510"/>
                      <a:pt x="6223" y="4533"/>
                    </a:cubicBezTo>
                    <a:cubicBezTo>
                      <a:pt x="6314" y="4724"/>
                      <a:pt x="6396" y="4906"/>
                      <a:pt x="6487" y="5088"/>
                    </a:cubicBezTo>
                    <a:lnTo>
                      <a:pt x="6430" y="5204"/>
                    </a:lnTo>
                    <a:cubicBezTo>
                      <a:pt x="6347" y="5377"/>
                      <a:pt x="6272" y="5551"/>
                      <a:pt x="6198" y="5725"/>
                    </a:cubicBezTo>
                    <a:cubicBezTo>
                      <a:pt x="6090" y="5493"/>
                      <a:pt x="5983" y="5253"/>
                      <a:pt x="5875" y="5022"/>
                    </a:cubicBezTo>
                    <a:cubicBezTo>
                      <a:pt x="6065" y="4715"/>
                      <a:pt x="6281" y="4409"/>
                      <a:pt x="6504" y="4120"/>
                    </a:cubicBezTo>
                    <a:close/>
                    <a:moveTo>
                      <a:pt x="5826" y="5104"/>
                    </a:moveTo>
                    <a:lnTo>
                      <a:pt x="6165" y="5824"/>
                    </a:lnTo>
                    <a:cubicBezTo>
                      <a:pt x="6074" y="6039"/>
                      <a:pt x="5991" y="6254"/>
                      <a:pt x="5900" y="6470"/>
                    </a:cubicBezTo>
                    <a:cubicBezTo>
                      <a:pt x="5792" y="6172"/>
                      <a:pt x="5643" y="5882"/>
                      <a:pt x="5470" y="5617"/>
                    </a:cubicBezTo>
                    <a:cubicBezTo>
                      <a:pt x="5586" y="5460"/>
                      <a:pt x="5701" y="5286"/>
                      <a:pt x="5826" y="5104"/>
                    </a:cubicBezTo>
                    <a:close/>
                    <a:moveTo>
                      <a:pt x="2365" y="242"/>
                    </a:moveTo>
                    <a:cubicBezTo>
                      <a:pt x="2568" y="242"/>
                      <a:pt x="2772" y="261"/>
                      <a:pt x="2963" y="281"/>
                    </a:cubicBezTo>
                    <a:cubicBezTo>
                      <a:pt x="4766" y="454"/>
                      <a:pt x="6380" y="1431"/>
                      <a:pt x="7720" y="2606"/>
                    </a:cubicBezTo>
                    <a:cubicBezTo>
                      <a:pt x="7149" y="3028"/>
                      <a:pt x="6645" y="3541"/>
                      <a:pt x="6223" y="4111"/>
                    </a:cubicBezTo>
                    <a:cubicBezTo>
                      <a:pt x="5652" y="4848"/>
                      <a:pt x="5288" y="5824"/>
                      <a:pt x="4444" y="6296"/>
                    </a:cubicBezTo>
                    <a:cubicBezTo>
                      <a:pt x="3972" y="6561"/>
                      <a:pt x="3391" y="6716"/>
                      <a:pt x="2821" y="6716"/>
                    </a:cubicBezTo>
                    <a:cubicBezTo>
                      <a:pt x="2432" y="6716"/>
                      <a:pt x="2047" y="6644"/>
                      <a:pt x="1705" y="6486"/>
                    </a:cubicBezTo>
                    <a:cubicBezTo>
                      <a:pt x="869" y="6097"/>
                      <a:pt x="480" y="5195"/>
                      <a:pt x="389" y="4302"/>
                    </a:cubicBezTo>
                    <a:cubicBezTo>
                      <a:pt x="282" y="3433"/>
                      <a:pt x="356" y="2556"/>
                      <a:pt x="604" y="1720"/>
                    </a:cubicBezTo>
                    <a:cubicBezTo>
                      <a:pt x="762" y="1240"/>
                      <a:pt x="1018" y="678"/>
                      <a:pt x="1482" y="429"/>
                    </a:cubicBezTo>
                    <a:cubicBezTo>
                      <a:pt x="1746" y="285"/>
                      <a:pt x="2055" y="242"/>
                      <a:pt x="2365" y="242"/>
                    </a:cubicBezTo>
                    <a:close/>
                    <a:moveTo>
                      <a:pt x="811" y="6072"/>
                    </a:moveTo>
                    <a:lnTo>
                      <a:pt x="811" y="6072"/>
                    </a:lnTo>
                    <a:cubicBezTo>
                      <a:pt x="919" y="6197"/>
                      <a:pt x="1035" y="6312"/>
                      <a:pt x="1167" y="6412"/>
                    </a:cubicBezTo>
                    <a:cubicBezTo>
                      <a:pt x="1250" y="6619"/>
                      <a:pt x="1324" y="6817"/>
                      <a:pt x="1407" y="7016"/>
                    </a:cubicBezTo>
                    <a:cubicBezTo>
                      <a:pt x="1159" y="6734"/>
                      <a:pt x="960" y="6412"/>
                      <a:pt x="811" y="6072"/>
                    </a:cubicBezTo>
                    <a:close/>
                    <a:moveTo>
                      <a:pt x="5420" y="5684"/>
                    </a:moveTo>
                    <a:cubicBezTo>
                      <a:pt x="5602" y="5957"/>
                      <a:pt x="5743" y="6254"/>
                      <a:pt x="5850" y="6569"/>
                    </a:cubicBezTo>
                    <a:cubicBezTo>
                      <a:pt x="5759" y="6776"/>
                      <a:pt x="5643" y="6966"/>
                      <a:pt x="5519" y="7156"/>
                    </a:cubicBezTo>
                    <a:cubicBezTo>
                      <a:pt x="5428" y="6776"/>
                      <a:pt x="5279" y="6412"/>
                      <a:pt x="5064" y="6089"/>
                    </a:cubicBezTo>
                    <a:cubicBezTo>
                      <a:pt x="5188" y="5965"/>
                      <a:pt x="5313" y="5833"/>
                      <a:pt x="5420" y="5684"/>
                    </a:cubicBezTo>
                    <a:close/>
                    <a:moveTo>
                      <a:pt x="1283" y="6503"/>
                    </a:moveTo>
                    <a:lnTo>
                      <a:pt x="1283" y="6503"/>
                    </a:lnTo>
                    <a:cubicBezTo>
                      <a:pt x="1391" y="6569"/>
                      <a:pt x="1498" y="6635"/>
                      <a:pt x="1622" y="6685"/>
                    </a:cubicBezTo>
                    <a:cubicBezTo>
                      <a:pt x="1755" y="6974"/>
                      <a:pt x="1879" y="7272"/>
                      <a:pt x="2011" y="7562"/>
                    </a:cubicBezTo>
                    <a:cubicBezTo>
                      <a:pt x="1986" y="7537"/>
                      <a:pt x="1953" y="7520"/>
                      <a:pt x="1920" y="7496"/>
                    </a:cubicBezTo>
                    <a:cubicBezTo>
                      <a:pt x="1763" y="7380"/>
                      <a:pt x="1614" y="7247"/>
                      <a:pt x="1482" y="7107"/>
                    </a:cubicBezTo>
                    <a:lnTo>
                      <a:pt x="1490" y="7107"/>
                    </a:lnTo>
                    <a:cubicBezTo>
                      <a:pt x="1506" y="7098"/>
                      <a:pt x="1515" y="7074"/>
                      <a:pt x="1506" y="7057"/>
                    </a:cubicBezTo>
                    <a:lnTo>
                      <a:pt x="1283" y="6503"/>
                    </a:lnTo>
                    <a:close/>
                    <a:moveTo>
                      <a:pt x="5006" y="6147"/>
                    </a:moveTo>
                    <a:cubicBezTo>
                      <a:pt x="5222" y="6470"/>
                      <a:pt x="5370" y="6842"/>
                      <a:pt x="5445" y="7223"/>
                    </a:cubicBezTo>
                    <a:cubicBezTo>
                      <a:pt x="5453" y="7223"/>
                      <a:pt x="5453" y="7231"/>
                      <a:pt x="5453" y="7231"/>
                    </a:cubicBezTo>
                    <a:cubicBezTo>
                      <a:pt x="5362" y="7347"/>
                      <a:pt x="5263" y="7454"/>
                      <a:pt x="5155" y="7554"/>
                    </a:cubicBezTo>
                    <a:lnTo>
                      <a:pt x="5164" y="7554"/>
                    </a:lnTo>
                    <a:cubicBezTo>
                      <a:pt x="5130" y="7587"/>
                      <a:pt x="5097" y="7603"/>
                      <a:pt x="5056" y="7636"/>
                    </a:cubicBezTo>
                    <a:cubicBezTo>
                      <a:pt x="4948" y="7223"/>
                      <a:pt x="4808" y="6817"/>
                      <a:pt x="4642" y="6428"/>
                    </a:cubicBezTo>
                    <a:cubicBezTo>
                      <a:pt x="4775" y="6346"/>
                      <a:pt x="4891" y="6246"/>
                      <a:pt x="5006" y="6147"/>
                    </a:cubicBezTo>
                    <a:close/>
                    <a:moveTo>
                      <a:pt x="4584" y="6470"/>
                    </a:moveTo>
                    <a:cubicBezTo>
                      <a:pt x="4742" y="6859"/>
                      <a:pt x="4882" y="7256"/>
                      <a:pt x="4990" y="7669"/>
                    </a:cubicBezTo>
                    <a:cubicBezTo>
                      <a:pt x="4990" y="7669"/>
                      <a:pt x="4990" y="7678"/>
                      <a:pt x="4998" y="7678"/>
                    </a:cubicBezTo>
                    <a:cubicBezTo>
                      <a:pt x="4899" y="7752"/>
                      <a:pt x="4791" y="7810"/>
                      <a:pt x="4684" y="7868"/>
                    </a:cubicBezTo>
                    <a:lnTo>
                      <a:pt x="4675" y="7868"/>
                    </a:lnTo>
                    <a:cubicBezTo>
                      <a:pt x="4510" y="7471"/>
                      <a:pt x="4344" y="7074"/>
                      <a:pt x="4171" y="6676"/>
                    </a:cubicBezTo>
                    <a:cubicBezTo>
                      <a:pt x="4311" y="6619"/>
                      <a:pt x="4452" y="6552"/>
                      <a:pt x="4584" y="6470"/>
                    </a:cubicBezTo>
                    <a:close/>
                    <a:moveTo>
                      <a:pt x="1722" y="6734"/>
                    </a:moveTo>
                    <a:lnTo>
                      <a:pt x="1722" y="6734"/>
                    </a:lnTo>
                    <a:cubicBezTo>
                      <a:pt x="1895" y="6801"/>
                      <a:pt x="2086" y="6859"/>
                      <a:pt x="2276" y="6892"/>
                    </a:cubicBezTo>
                    <a:cubicBezTo>
                      <a:pt x="2392" y="7223"/>
                      <a:pt x="2516" y="7562"/>
                      <a:pt x="2640" y="7893"/>
                    </a:cubicBezTo>
                    <a:cubicBezTo>
                      <a:pt x="2458" y="7827"/>
                      <a:pt x="2292" y="7744"/>
                      <a:pt x="2135" y="7645"/>
                    </a:cubicBezTo>
                    <a:cubicBezTo>
                      <a:pt x="1995" y="7338"/>
                      <a:pt x="1862" y="7032"/>
                      <a:pt x="1722" y="6734"/>
                    </a:cubicBezTo>
                    <a:close/>
                    <a:moveTo>
                      <a:pt x="4096" y="6701"/>
                    </a:moveTo>
                    <a:cubicBezTo>
                      <a:pt x="4270" y="7107"/>
                      <a:pt x="4435" y="7504"/>
                      <a:pt x="4609" y="7901"/>
                    </a:cubicBezTo>
                    <a:cubicBezTo>
                      <a:pt x="4469" y="7959"/>
                      <a:pt x="4320" y="8009"/>
                      <a:pt x="4171" y="8042"/>
                    </a:cubicBezTo>
                    <a:lnTo>
                      <a:pt x="4162" y="8042"/>
                    </a:lnTo>
                    <a:cubicBezTo>
                      <a:pt x="3989" y="7636"/>
                      <a:pt x="3815" y="7239"/>
                      <a:pt x="3633" y="6842"/>
                    </a:cubicBezTo>
                    <a:cubicBezTo>
                      <a:pt x="3774" y="6817"/>
                      <a:pt x="3906" y="6776"/>
                      <a:pt x="4047" y="6726"/>
                    </a:cubicBezTo>
                    <a:lnTo>
                      <a:pt x="4096" y="6701"/>
                    </a:lnTo>
                    <a:close/>
                    <a:moveTo>
                      <a:pt x="2359" y="6900"/>
                    </a:moveTo>
                    <a:cubicBezTo>
                      <a:pt x="2498" y="6925"/>
                      <a:pt x="2642" y="6936"/>
                      <a:pt x="2783" y="6936"/>
                    </a:cubicBezTo>
                    <a:cubicBezTo>
                      <a:pt x="2827" y="6936"/>
                      <a:pt x="2870" y="6935"/>
                      <a:pt x="2913" y="6933"/>
                    </a:cubicBezTo>
                    <a:cubicBezTo>
                      <a:pt x="3078" y="7305"/>
                      <a:pt x="3227" y="7686"/>
                      <a:pt x="3352" y="8075"/>
                    </a:cubicBezTo>
                    <a:cubicBezTo>
                      <a:pt x="3145" y="8050"/>
                      <a:pt x="2930" y="8000"/>
                      <a:pt x="2731" y="7926"/>
                    </a:cubicBezTo>
                    <a:cubicBezTo>
                      <a:pt x="2599" y="7587"/>
                      <a:pt x="2483" y="7247"/>
                      <a:pt x="2359" y="6900"/>
                    </a:cubicBezTo>
                    <a:close/>
                    <a:moveTo>
                      <a:pt x="3558" y="6867"/>
                    </a:moveTo>
                    <a:cubicBezTo>
                      <a:pt x="3740" y="7256"/>
                      <a:pt x="3922" y="7653"/>
                      <a:pt x="4088" y="8050"/>
                    </a:cubicBezTo>
                    <a:cubicBezTo>
                      <a:pt x="3953" y="8076"/>
                      <a:pt x="3819" y="8089"/>
                      <a:pt x="3685" y="8089"/>
                    </a:cubicBezTo>
                    <a:cubicBezTo>
                      <a:pt x="3604" y="8089"/>
                      <a:pt x="3523" y="8084"/>
                      <a:pt x="3443" y="8075"/>
                    </a:cubicBezTo>
                    <a:cubicBezTo>
                      <a:pt x="3318" y="7686"/>
                      <a:pt x="3169" y="7305"/>
                      <a:pt x="3004" y="6933"/>
                    </a:cubicBezTo>
                    <a:cubicBezTo>
                      <a:pt x="3194" y="6925"/>
                      <a:pt x="3376" y="6900"/>
                      <a:pt x="3558" y="6867"/>
                    </a:cubicBezTo>
                    <a:close/>
                    <a:moveTo>
                      <a:pt x="2454" y="1"/>
                    </a:moveTo>
                    <a:cubicBezTo>
                      <a:pt x="2183" y="1"/>
                      <a:pt x="1918" y="31"/>
                      <a:pt x="1672" y="107"/>
                    </a:cubicBezTo>
                    <a:cubicBezTo>
                      <a:pt x="1018" y="297"/>
                      <a:pt x="662" y="885"/>
                      <a:pt x="439" y="1489"/>
                    </a:cubicBezTo>
                    <a:cubicBezTo>
                      <a:pt x="91" y="2465"/>
                      <a:pt x="0" y="3507"/>
                      <a:pt x="158" y="4525"/>
                    </a:cubicBezTo>
                    <a:cubicBezTo>
                      <a:pt x="307" y="5684"/>
                      <a:pt x="720" y="6801"/>
                      <a:pt x="1639" y="7570"/>
                    </a:cubicBezTo>
                    <a:cubicBezTo>
                      <a:pt x="1961" y="7843"/>
                      <a:pt x="2334" y="8050"/>
                      <a:pt x="2739" y="8182"/>
                    </a:cubicBezTo>
                    <a:cubicBezTo>
                      <a:pt x="2745" y="8198"/>
                      <a:pt x="2764" y="8208"/>
                      <a:pt x="2781" y="8208"/>
                    </a:cubicBezTo>
                    <a:cubicBezTo>
                      <a:pt x="2791" y="8208"/>
                      <a:pt x="2800" y="8205"/>
                      <a:pt x="2805" y="8199"/>
                    </a:cubicBezTo>
                    <a:cubicBezTo>
                      <a:pt x="3073" y="8278"/>
                      <a:pt x="3347" y="8318"/>
                      <a:pt x="3622" y="8318"/>
                    </a:cubicBezTo>
                    <a:cubicBezTo>
                      <a:pt x="3977" y="8318"/>
                      <a:pt x="4331" y="8251"/>
                      <a:pt x="4667" y="8116"/>
                    </a:cubicBezTo>
                    <a:cubicBezTo>
                      <a:pt x="5768" y="7669"/>
                      <a:pt x="6074" y="6561"/>
                      <a:pt x="6512" y="5568"/>
                    </a:cubicBezTo>
                    <a:cubicBezTo>
                      <a:pt x="6752" y="5005"/>
                      <a:pt x="7149" y="4517"/>
                      <a:pt x="7662" y="4178"/>
                    </a:cubicBezTo>
                    <a:cubicBezTo>
                      <a:pt x="8167" y="3805"/>
                      <a:pt x="8076" y="3259"/>
                      <a:pt x="8084" y="2688"/>
                    </a:cubicBezTo>
                    <a:cubicBezTo>
                      <a:pt x="8084" y="2647"/>
                      <a:pt x="8068" y="2614"/>
                      <a:pt x="8026" y="2597"/>
                    </a:cubicBezTo>
                    <a:cubicBezTo>
                      <a:pt x="8026" y="2572"/>
                      <a:pt x="8010" y="2548"/>
                      <a:pt x="7993" y="2531"/>
                    </a:cubicBezTo>
                    <a:cubicBezTo>
                      <a:pt x="6794" y="1464"/>
                      <a:pt x="5404" y="554"/>
                      <a:pt x="3823" y="190"/>
                    </a:cubicBezTo>
                    <a:cubicBezTo>
                      <a:pt x="3399" y="90"/>
                      <a:pt x="2919" y="1"/>
                      <a:pt x="2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grpSp>
        <p:sp>
          <p:nvSpPr>
            <p:cNvPr id="2160" name="Google Shape;2160;p52"/>
            <p:cNvSpPr txBox="1"/>
            <p:nvPr/>
          </p:nvSpPr>
          <p:spPr>
            <a:xfrm flipH="1">
              <a:off x="2558626" y="1464748"/>
              <a:ext cx="665700" cy="449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600">
                  <a:solidFill>
                    <a:schemeClr val="dk1"/>
                  </a:solidFill>
                  <a:latin typeface="Itim"/>
                  <a:ea typeface="Itim"/>
                  <a:cs typeface="Itim"/>
                  <a:sym typeface="Itim"/>
                </a:rPr>
                <a:t>04</a:t>
              </a:r>
              <a:endParaRPr b="1" sz="2600">
                <a:solidFill>
                  <a:schemeClr val="dk1"/>
                </a:solidFill>
                <a:latin typeface="Itim"/>
                <a:ea typeface="Itim"/>
                <a:cs typeface="Itim"/>
                <a:sym typeface="Itim"/>
              </a:endParaRPr>
            </a:p>
          </p:txBody>
        </p:sp>
      </p:grpSp>
      <p:grpSp>
        <p:nvGrpSpPr>
          <p:cNvPr id="2161" name="Google Shape;2161;p52"/>
          <p:cNvGrpSpPr/>
          <p:nvPr/>
        </p:nvGrpSpPr>
        <p:grpSpPr>
          <a:xfrm flipH="1" rot="-3453258">
            <a:off x="7420443" y="3718377"/>
            <a:ext cx="804349" cy="359731"/>
            <a:chOff x="851420" y="3679860"/>
            <a:chExt cx="804350" cy="359731"/>
          </a:xfrm>
        </p:grpSpPr>
        <p:sp>
          <p:nvSpPr>
            <p:cNvPr id="2162" name="Google Shape;2162;p52"/>
            <p:cNvSpPr/>
            <p:nvPr/>
          </p:nvSpPr>
          <p:spPr>
            <a:xfrm>
              <a:off x="851420" y="3679860"/>
              <a:ext cx="759049" cy="359731"/>
            </a:xfrm>
            <a:custGeom>
              <a:rect b="b" l="l" r="r" t="t"/>
              <a:pathLst>
                <a:path extrusionOk="0" h="12795" w="26998">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2"/>
            <p:cNvSpPr/>
            <p:nvPr/>
          </p:nvSpPr>
          <p:spPr>
            <a:xfrm>
              <a:off x="934132" y="3810282"/>
              <a:ext cx="637451" cy="194809"/>
            </a:xfrm>
            <a:custGeom>
              <a:rect b="b" l="l" r="r" t="t"/>
              <a:pathLst>
                <a:path extrusionOk="0" h="6929" w="22673">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2"/>
            <p:cNvSpPr/>
            <p:nvPr/>
          </p:nvSpPr>
          <p:spPr>
            <a:xfrm>
              <a:off x="861457" y="3765158"/>
              <a:ext cx="700092" cy="247862"/>
            </a:xfrm>
            <a:custGeom>
              <a:rect b="b" l="l" r="r" t="t"/>
              <a:pathLst>
                <a:path extrusionOk="0" h="8816" w="24901">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2"/>
            <p:cNvSpPr/>
            <p:nvPr/>
          </p:nvSpPr>
          <p:spPr>
            <a:xfrm>
              <a:off x="1466053" y="3759845"/>
              <a:ext cx="63680" cy="41666"/>
            </a:xfrm>
            <a:custGeom>
              <a:rect b="b" l="l" r="r" t="t"/>
              <a:pathLst>
                <a:path extrusionOk="0" h="1482" w="2265">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2"/>
            <p:cNvSpPr/>
            <p:nvPr/>
          </p:nvSpPr>
          <p:spPr>
            <a:xfrm>
              <a:off x="1586157" y="3774998"/>
              <a:ext cx="69613" cy="178080"/>
            </a:xfrm>
            <a:custGeom>
              <a:rect b="b" l="l" r="r" t="t"/>
              <a:pathLst>
                <a:path extrusionOk="0" h="6334" w="2476">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2"/>
            <p:cNvSpPr/>
            <p:nvPr/>
          </p:nvSpPr>
          <p:spPr>
            <a:xfrm>
              <a:off x="1346849" y="3688772"/>
              <a:ext cx="263803" cy="156038"/>
            </a:xfrm>
            <a:custGeom>
              <a:rect b="b" l="l" r="r" t="t"/>
              <a:pathLst>
                <a:path extrusionOk="0" h="5550" w="9383">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2"/>
            <p:cNvSpPr/>
            <p:nvPr/>
          </p:nvSpPr>
          <p:spPr>
            <a:xfrm>
              <a:off x="1571537" y="3837665"/>
              <a:ext cx="18865" cy="60560"/>
            </a:xfrm>
            <a:custGeom>
              <a:rect b="b" l="l" r="r" t="t"/>
              <a:pathLst>
                <a:path extrusionOk="0" h="2154" w="671">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2"/>
            <p:cNvSpPr/>
            <p:nvPr/>
          </p:nvSpPr>
          <p:spPr>
            <a:xfrm>
              <a:off x="1561501" y="3806289"/>
              <a:ext cx="12849" cy="38630"/>
            </a:xfrm>
            <a:custGeom>
              <a:rect b="b" l="l" r="r" t="t"/>
              <a:pathLst>
                <a:path extrusionOk="0" h="1374" w="457">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2"/>
            <p:cNvSpPr/>
            <p:nvPr/>
          </p:nvSpPr>
          <p:spPr>
            <a:xfrm>
              <a:off x="1554781" y="3783432"/>
              <a:ext cx="8941" cy="26878"/>
            </a:xfrm>
            <a:custGeom>
              <a:rect b="b" l="l" r="r" t="t"/>
              <a:pathLst>
                <a:path extrusionOk="0" h="956" w="318">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2"/>
            <p:cNvSpPr/>
            <p:nvPr/>
          </p:nvSpPr>
          <p:spPr>
            <a:xfrm>
              <a:off x="1644606" y="3883660"/>
              <a:ext cx="6944" cy="23982"/>
            </a:xfrm>
            <a:custGeom>
              <a:rect b="b" l="l" r="r" t="t"/>
              <a:pathLst>
                <a:path extrusionOk="0" h="853" w="247">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2"/>
            <p:cNvSpPr/>
            <p:nvPr/>
          </p:nvSpPr>
          <p:spPr>
            <a:xfrm>
              <a:off x="1358994" y="3733192"/>
              <a:ext cx="290540" cy="189608"/>
            </a:xfrm>
            <a:custGeom>
              <a:rect b="b" l="l" r="r" t="t"/>
              <a:pathLst>
                <a:path extrusionOk="0" h="6744" w="10334">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2"/>
            <p:cNvSpPr/>
            <p:nvPr/>
          </p:nvSpPr>
          <p:spPr>
            <a:xfrm>
              <a:off x="1563694" y="3751551"/>
              <a:ext cx="28003" cy="86144"/>
            </a:xfrm>
            <a:custGeom>
              <a:rect b="b" l="l" r="r" t="t"/>
              <a:pathLst>
                <a:path extrusionOk="0" h="3064" w="996">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2"/>
            <p:cNvSpPr/>
            <p:nvPr/>
          </p:nvSpPr>
          <p:spPr>
            <a:xfrm>
              <a:off x="1543732" y="3725180"/>
              <a:ext cx="46052" cy="81140"/>
            </a:xfrm>
            <a:custGeom>
              <a:rect b="b" l="l" r="r" t="t"/>
              <a:pathLst>
                <a:path extrusionOk="0" h="2886" w="1638">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 name="Google Shape;2175;p52"/>
          <p:cNvGrpSpPr/>
          <p:nvPr/>
        </p:nvGrpSpPr>
        <p:grpSpPr>
          <a:xfrm flipH="1" rot="7370868">
            <a:off x="1185525" y="1781590"/>
            <a:ext cx="804336" cy="359725"/>
            <a:chOff x="851420" y="3679860"/>
            <a:chExt cx="804350" cy="359731"/>
          </a:xfrm>
        </p:grpSpPr>
        <p:sp>
          <p:nvSpPr>
            <p:cNvPr id="2176" name="Google Shape;2176;p52"/>
            <p:cNvSpPr/>
            <p:nvPr/>
          </p:nvSpPr>
          <p:spPr>
            <a:xfrm>
              <a:off x="851420" y="3679860"/>
              <a:ext cx="759049" cy="359731"/>
            </a:xfrm>
            <a:custGeom>
              <a:rect b="b" l="l" r="r" t="t"/>
              <a:pathLst>
                <a:path extrusionOk="0" h="12795" w="26998">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2"/>
            <p:cNvSpPr/>
            <p:nvPr/>
          </p:nvSpPr>
          <p:spPr>
            <a:xfrm>
              <a:off x="934132" y="3810282"/>
              <a:ext cx="637451" cy="194809"/>
            </a:xfrm>
            <a:custGeom>
              <a:rect b="b" l="l" r="r" t="t"/>
              <a:pathLst>
                <a:path extrusionOk="0" h="6929" w="22673">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2"/>
            <p:cNvSpPr/>
            <p:nvPr/>
          </p:nvSpPr>
          <p:spPr>
            <a:xfrm>
              <a:off x="861457" y="3765158"/>
              <a:ext cx="700092" cy="247862"/>
            </a:xfrm>
            <a:custGeom>
              <a:rect b="b" l="l" r="r" t="t"/>
              <a:pathLst>
                <a:path extrusionOk="0" h="8816" w="24901">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2"/>
            <p:cNvSpPr/>
            <p:nvPr/>
          </p:nvSpPr>
          <p:spPr>
            <a:xfrm>
              <a:off x="1466053" y="3759845"/>
              <a:ext cx="63680" cy="41666"/>
            </a:xfrm>
            <a:custGeom>
              <a:rect b="b" l="l" r="r" t="t"/>
              <a:pathLst>
                <a:path extrusionOk="0" h="1482" w="2265">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2"/>
            <p:cNvSpPr/>
            <p:nvPr/>
          </p:nvSpPr>
          <p:spPr>
            <a:xfrm>
              <a:off x="1586157" y="3774998"/>
              <a:ext cx="69613" cy="178080"/>
            </a:xfrm>
            <a:custGeom>
              <a:rect b="b" l="l" r="r" t="t"/>
              <a:pathLst>
                <a:path extrusionOk="0" h="6334" w="2476">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2"/>
            <p:cNvSpPr/>
            <p:nvPr/>
          </p:nvSpPr>
          <p:spPr>
            <a:xfrm>
              <a:off x="1346849" y="3688772"/>
              <a:ext cx="263803" cy="156038"/>
            </a:xfrm>
            <a:custGeom>
              <a:rect b="b" l="l" r="r" t="t"/>
              <a:pathLst>
                <a:path extrusionOk="0" h="5550" w="9383">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2"/>
            <p:cNvSpPr/>
            <p:nvPr/>
          </p:nvSpPr>
          <p:spPr>
            <a:xfrm>
              <a:off x="1571537" y="3837665"/>
              <a:ext cx="18865" cy="60560"/>
            </a:xfrm>
            <a:custGeom>
              <a:rect b="b" l="l" r="r" t="t"/>
              <a:pathLst>
                <a:path extrusionOk="0" h="2154" w="671">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2"/>
            <p:cNvSpPr/>
            <p:nvPr/>
          </p:nvSpPr>
          <p:spPr>
            <a:xfrm>
              <a:off x="1561501" y="3806289"/>
              <a:ext cx="12849" cy="38630"/>
            </a:xfrm>
            <a:custGeom>
              <a:rect b="b" l="l" r="r" t="t"/>
              <a:pathLst>
                <a:path extrusionOk="0" h="1374" w="457">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2"/>
            <p:cNvSpPr/>
            <p:nvPr/>
          </p:nvSpPr>
          <p:spPr>
            <a:xfrm>
              <a:off x="1554781" y="3783432"/>
              <a:ext cx="8941" cy="26878"/>
            </a:xfrm>
            <a:custGeom>
              <a:rect b="b" l="l" r="r" t="t"/>
              <a:pathLst>
                <a:path extrusionOk="0" h="956" w="318">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2"/>
            <p:cNvSpPr/>
            <p:nvPr/>
          </p:nvSpPr>
          <p:spPr>
            <a:xfrm>
              <a:off x="1644606" y="3883660"/>
              <a:ext cx="6944" cy="23982"/>
            </a:xfrm>
            <a:custGeom>
              <a:rect b="b" l="l" r="r" t="t"/>
              <a:pathLst>
                <a:path extrusionOk="0" h="853" w="247">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2"/>
            <p:cNvSpPr/>
            <p:nvPr/>
          </p:nvSpPr>
          <p:spPr>
            <a:xfrm>
              <a:off x="1358994" y="3733192"/>
              <a:ext cx="290540" cy="189608"/>
            </a:xfrm>
            <a:custGeom>
              <a:rect b="b" l="l" r="r" t="t"/>
              <a:pathLst>
                <a:path extrusionOk="0" h="6744" w="10334">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2"/>
            <p:cNvSpPr/>
            <p:nvPr/>
          </p:nvSpPr>
          <p:spPr>
            <a:xfrm>
              <a:off x="1563694" y="3751551"/>
              <a:ext cx="28003" cy="86144"/>
            </a:xfrm>
            <a:custGeom>
              <a:rect b="b" l="l" r="r" t="t"/>
              <a:pathLst>
                <a:path extrusionOk="0" h="3064" w="996">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2"/>
            <p:cNvSpPr/>
            <p:nvPr/>
          </p:nvSpPr>
          <p:spPr>
            <a:xfrm>
              <a:off x="1543732" y="3725180"/>
              <a:ext cx="46052" cy="81140"/>
            </a:xfrm>
            <a:custGeom>
              <a:rect b="b" l="l" r="r" t="t"/>
              <a:pathLst>
                <a:path extrusionOk="0" h="2886" w="1638">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 name="Google Shape;2189;p52"/>
          <p:cNvGrpSpPr/>
          <p:nvPr/>
        </p:nvGrpSpPr>
        <p:grpSpPr>
          <a:xfrm>
            <a:off x="-100660" y="4248056"/>
            <a:ext cx="1745583" cy="230173"/>
            <a:chOff x="1394800" y="3522000"/>
            <a:chExt cx="1048650" cy="138275"/>
          </a:xfrm>
        </p:grpSpPr>
        <p:sp>
          <p:nvSpPr>
            <p:cNvPr id="2190" name="Google Shape;2190;p52"/>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2"/>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2"/>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2"/>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2"/>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2"/>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2"/>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2"/>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2"/>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 name="Google Shape;2199;p52"/>
          <p:cNvGrpSpPr/>
          <p:nvPr/>
        </p:nvGrpSpPr>
        <p:grpSpPr>
          <a:xfrm rot="548452">
            <a:off x="7869580" y="1564034"/>
            <a:ext cx="738993" cy="615976"/>
            <a:chOff x="378575" y="1776375"/>
            <a:chExt cx="737425" cy="578050"/>
          </a:xfrm>
        </p:grpSpPr>
        <p:sp>
          <p:nvSpPr>
            <p:cNvPr id="2200" name="Google Shape;2200;p52"/>
            <p:cNvSpPr/>
            <p:nvPr/>
          </p:nvSpPr>
          <p:spPr>
            <a:xfrm>
              <a:off x="378575" y="1776375"/>
              <a:ext cx="737425" cy="60825"/>
            </a:xfrm>
            <a:custGeom>
              <a:rect b="b" l="l" r="r" t="t"/>
              <a:pathLst>
                <a:path extrusionOk="0" h="2433" w="29497">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2"/>
            <p:cNvSpPr/>
            <p:nvPr/>
          </p:nvSpPr>
          <p:spPr>
            <a:xfrm>
              <a:off x="1004275" y="1828625"/>
              <a:ext cx="74725" cy="327700"/>
            </a:xfrm>
            <a:custGeom>
              <a:rect b="b" l="l" r="r" t="t"/>
              <a:pathLst>
                <a:path extrusionOk="0" h="13108" w="2989">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2"/>
            <p:cNvSpPr/>
            <p:nvPr/>
          </p:nvSpPr>
          <p:spPr>
            <a:xfrm>
              <a:off x="1007300" y="1780650"/>
              <a:ext cx="62500" cy="49075"/>
            </a:xfrm>
            <a:custGeom>
              <a:rect b="b" l="l" r="r" t="t"/>
              <a:pathLst>
                <a:path extrusionOk="0" h="1963" w="250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2"/>
            <p:cNvSpPr/>
            <p:nvPr/>
          </p:nvSpPr>
          <p:spPr>
            <a:xfrm>
              <a:off x="785225" y="2133225"/>
              <a:ext cx="290025" cy="69200"/>
            </a:xfrm>
            <a:custGeom>
              <a:rect b="b" l="l" r="r" t="t"/>
              <a:pathLst>
                <a:path extrusionOk="0" h="2768" w="11601">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2"/>
            <p:cNvSpPr/>
            <p:nvPr/>
          </p:nvSpPr>
          <p:spPr>
            <a:xfrm>
              <a:off x="1013075" y="2131900"/>
              <a:ext cx="60050" cy="47175"/>
            </a:xfrm>
            <a:custGeom>
              <a:rect b="b" l="l" r="r" t="t"/>
              <a:pathLst>
                <a:path extrusionOk="0" h="1887" w="2402">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2"/>
            <p:cNvSpPr/>
            <p:nvPr/>
          </p:nvSpPr>
          <p:spPr>
            <a:xfrm>
              <a:off x="798250" y="2195875"/>
              <a:ext cx="62525" cy="151150"/>
            </a:xfrm>
            <a:custGeom>
              <a:rect b="b" l="l" r="r" t="t"/>
              <a:pathLst>
                <a:path extrusionOk="0" h="6046" w="2501">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2"/>
            <p:cNvSpPr/>
            <p:nvPr/>
          </p:nvSpPr>
          <p:spPr>
            <a:xfrm>
              <a:off x="805750" y="2179750"/>
              <a:ext cx="58250" cy="23100"/>
            </a:xfrm>
            <a:custGeom>
              <a:rect b="b" l="l" r="r" t="t"/>
              <a:pathLst>
                <a:path extrusionOk="0" h="924" w="233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2"/>
            <p:cNvSpPr/>
            <p:nvPr/>
          </p:nvSpPr>
          <p:spPr>
            <a:xfrm>
              <a:off x="799950" y="2316150"/>
              <a:ext cx="21675" cy="32475"/>
            </a:xfrm>
            <a:custGeom>
              <a:rect b="b" l="l" r="r" t="t"/>
              <a:pathLst>
                <a:path extrusionOk="0" h="1299" w="867">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2"/>
            <p:cNvSpPr/>
            <p:nvPr/>
          </p:nvSpPr>
          <p:spPr>
            <a:xfrm>
              <a:off x="475450" y="2160675"/>
              <a:ext cx="363125" cy="193750"/>
            </a:xfrm>
            <a:custGeom>
              <a:rect b="b" l="l" r="r" t="t"/>
              <a:pathLst>
                <a:path extrusionOk="0" h="7750" w="14525">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2"/>
            <p:cNvSpPr/>
            <p:nvPr/>
          </p:nvSpPr>
          <p:spPr>
            <a:xfrm>
              <a:off x="797650" y="2262025"/>
              <a:ext cx="43350" cy="86600"/>
            </a:xfrm>
            <a:custGeom>
              <a:rect b="b" l="l" r="r" t="t"/>
              <a:pathLst>
                <a:path extrusionOk="0" h="3464" w="1734">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2"/>
            <p:cNvSpPr/>
            <p:nvPr/>
          </p:nvSpPr>
          <p:spPr>
            <a:xfrm>
              <a:off x="394775" y="1828875"/>
              <a:ext cx="101325" cy="394500"/>
            </a:xfrm>
            <a:custGeom>
              <a:rect b="b" l="l" r="r" t="t"/>
              <a:pathLst>
                <a:path extrusionOk="0" h="15780" w="4053">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2"/>
            <p:cNvSpPr/>
            <p:nvPr/>
          </p:nvSpPr>
          <p:spPr>
            <a:xfrm>
              <a:off x="471175" y="2175750"/>
              <a:ext cx="46850" cy="44750"/>
            </a:xfrm>
            <a:custGeom>
              <a:rect b="b" l="l" r="r" t="t"/>
              <a:pathLst>
                <a:path extrusionOk="0" h="1790" w="1874">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 name="Google Shape;2212;p52"/>
          <p:cNvGrpSpPr/>
          <p:nvPr/>
        </p:nvGrpSpPr>
        <p:grpSpPr>
          <a:xfrm>
            <a:off x="5563610" y="1526029"/>
            <a:ext cx="714511" cy="760307"/>
            <a:chOff x="5992396" y="1329162"/>
            <a:chExt cx="758665" cy="807291"/>
          </a:xfrm>
        </p:grpSpPr>
        <p:sp>
          <p:nvSpPr>
            <p:cNvPr id="2213" name="Google Shape;2213;p52"/>
            <p:cNvSpPr txBox="1"/>
            <p:nvPr/>
          </p:nvSpPr>
          <p:spPr>
            <a:xfrm flipH="1">
              <a:off x="6059573" y="1407368"/>
              <a:ext cx="624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600">
                  <a:solidFill>
                    <a:schemeClr val="dk1"/>
                  </a:solidFill>
                  <a:latin typeface="Itim"/>
                  <a:ea typeface="Itim"/>
                  <a:cs typeface="Itim"/>
                  <a:sym typeface="Itim"/>
                </a:rPr>
                <a:t>01</a:t>
              </a:r>
              <a:endParaRPr b="1" sz="2600">
                <a:solidFill>
                  <a:schemeClr val="dk1"/>
                </a:solidFill>
                <a:latin typeface="Itim"/>
                <a:ea typeface="Itim"/>
                <a:cs typeface="Itim"/>
                <a:sym typeface="Itim"/>
              </a:endParaRPr>
            </a:p>
          </p:txBody>
        </p:sp>
        <p:grpSp>
          <p:nvGrpSpPr>
            <p:cNvPr id="2214" name="Google Shape;2214;p52"/>
            <p:cNvGrpSpPr/>
            <p:nvPr/>
          </p:nvGrpSpPr>
          <p:grpSpPr>
            <a:xfrm>
              <a:off x="5992396" y="1329162"/>
              <a:ext cx="758665" cy="807291"/>
              <a:chOff x="5029023" y="1379445"/>
              <a:chExt cx="808984" cy="860835"/>
            </a:xfrm>
          </p:grpSpPr>
          <p:sp>
            <p:nvSpPr>
              <p:cNvPr id="2215" name="Google Shape;2215;p52"/>
              <p:cNvSpPr/>
              <p:nvPr/>
            </p:nvSpPr>
            <p:spPr>
              <a:xfrm>
                <a:off x="5029023" y="1648082"/>
                <a:ext cx="788042" cy="592198"/>
              </a:xfrm>
              <a:custGeom>
                <a:rect b="b" l="l" r="r" t="t"/>
                <a:pathLst>
                  <a:path extrusionOk="0" h="6631" w="7827">
                    <a:moveTo>
                      <a:pt x="523" y="0"/>
                    </a:moveTo>
                    <a:cubicBezTo>
                      <a:pt x="464" y="0"/>
                      <a:pt x="402" y="38"/>
                      <a:pt x="398" y="112"/>
                    </a:cubicBezTo>
                    <a:cubicBezTo>
                      <a:pt x="257" y="1560"/>
                      <a:pt x="1" y="3852"/>
                      <a:pt x="1656" y="4564"/>
                    </a:cubicBezTo>
                    <a:cubicBezTo>
                      <a:pt x="2483" y="4919"/>
                      <a:pt x="3426" y="4812"/>
                      <a:pt x="4295" y="4952"/>
                    </a:cubicBezTo>
                    <a:cubicBezTo>
                      <a:pt x="5255" y="5110"/>
                      <a:pt x="6843" y="5548"/>
                      <a:pt x="7257" y="6549"/>
                    </a:cubicBezTo>
                    <a:cubicBezTo>
                      <a:pt x="7275" y="6598"/>
                      <a:pt x="7333" y="6630"/>
                      <a:pt x="7386" y="6630"/>
                    </a:cubicBezTo>
                    <a:cubicBezTo>
                      <a:pt x="7432" y="6630"/>
                      <a:pt x="7473" y="6607"/>
                      <a:pt x="7481" y="6549"/>
                    </a:cubicBezTo>
                    <a:cubicBezTo>
                      <a:pt x="7588" y="5904"/>
                      <a:pt x="7704" y="5250"/>
                      <a:pt x="7812" y="4605"/>
                    </a:cubicBezTo>
                    <a:cubicBezTo>
                      <a:pt x="7826" y="4520"/>
                      <a:pt x="7751" y="4463"/>
                      <a:pt x="7684" y="4463"/>
                    </a:cubicBezTo>
                    <a:cubicBezTo>
                      <a:pt x="7639" y="4463"/>
                      <a:pt x="7598" y="4488"/>
                      <a:pt x="7588" y="4547"/>
                    </a:cubicBezTo>
                    <a:cubicBezTo>
                      <a:pt x="7498" y="5088"/>
                      <a:pt x="7402" y="5629"/>
                      <a:pt x="7310" y="6170"/>
                    </a:cubicBezTo>
                    <a:lnTo>
                      <a:pt x="7310" y="6170"/>
                    </a:lnTo>
                    <a:cubicBezTo>
                      <a:pt x="6971" y="5681"/>
                      <a:pt x="6397" y="5396"/>
                      <a:pt x="5851" y="5168"/>
                    </a:cubicBezTo>
                    <a:cubicBezTo>
                      <a:pt x="4982" y="4803"/>
                      <a:pt x="4088" y="4679"/>
                      <a:pt x="3161" y="4613"/>
                    </a:cubicBezTo>
                    <a:cubicBezTo>
                      <a:pt x="2061" y="4539"/>
                      <a:pt x="1043" y="4274"/>
                      <a:pt x="696" y="3099"/>
                    </a:cubicBezTo>
                    <a:cubicBezTo>
                      <a:pt x="423" y="2156"/>
                      <a:pt x="538" y="1072"/>
                      <a:pt x="630" y="112"/>
                    </a:cubicBezTo>
                    <a:cubicBezTo>
                      <a:pt x="638" y="38"/>
                      <a:pt x="582"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sp>
            <p:nvSpPr>
              <p:cNvPr id="2216" name="Google Shape;2216;p52"/>
              <p:cNvSpPr/>
              <p:nvPr/>
            </p:nvSpPr>
            <p:spPr>
              <a:xfrm>
                <a:off x="5059832" y="1379445"/>
                <a:ext cx="778175" cy="797695"/>
              </a:xfrm>
              <a:custGeom>
                <a:rect b="b" l="l" r="r" t="t"/>
                <a:pathLst>
                  <a:path extrusionOk="0" h="8932" w="7729">
                    <a:moveTo>
                      <a:pt x="3454" y="257"/>
                    </a:moveTo>
                    <a:cubicBezTo>
                      <a:pt x="4617" y="257"/>
                      <a:pt x="5800" y="843"/>
                      <a:pt x="6339" y="1887"/>
                    </a:cubicBezTo>
                    <a:cubicBezTo>
                      <a:pt x="7199" y="3550"/>
                      <a:pt x="7472" y="5561"/>
                      <a:pt x="7373" y="7414"/>
                    </a:cubicBezTo>
                    <a:cubicBezTo>
                      <a:pt x="6728" y="6570"/>
                      <a:pt x="5412" y="6612"/>
                      <a:pt x="4436" y="6537"/>
                    </a:cubicBezTo>
                    <a:cubicBezTo>
                      <a:pt x="2880" y="6413"/>
                      <a:pt x="1283" y="6041"/>
                      <a:pt x="621" y="4460"/>
                    </a:cubicBezTo>
                    <a:cubicBezTo>
                      <a:pt x="1" y="3021"/>
                      <a:pt x="588" y="1341"/>
                      <a:pt x="1978" y="613"/>
                    </a:cubicBezTo>
                    <a:cubicBezTo>
                      <a:pt x="2428" y="372"/>
                      <a:pt x="2939" y="257"/>
                      <a:pt x="3454" y="257"/>
                    </a:cubicBezTo>
                    <a:close/>
                    <a:moveTo>
                      <a:pt x="3454" y="0"/>
                    </a:moveTo>
                    <a:cubicBezTo>
                      <a:pt x="3280" y="0"/>
                      <a:pt x="3104" y="14"/>
                      <a:pt x="2930" y="42"/>
                    </a:cubicBezTo>
                    <a:cubicBezTo>
                      <a:pt x="1548" y="257"/>
                      <a:pt x="348" y="1391"/>
                      <a:pt x="158" y="2789"/>
                    </a:cubicBezTo>
                    <a:cubicBezTo>
                      <a:pt x="67" y="3501"/>
                      <a:pt x="199" y="4220"/>
                      <a:pt x="547" y="4849"/>
                    </a:cubicBezTo>
                    <a:cubicBezTo>
                      <a:pt x="745" y="5668"/>
                      <a:pt x="977" y="6479"/>
                      <a:pt x="1242" y="7282"/>
                    </a:cubicBezTo>
                    <a:cubicBezTo>
                      <a:pt x="1248" y="7301"/>
                      <a:pt x="1264" y="7309"/>
                      <a:pt x="1279" y="7309"/>
                    </a:cubicBezTo>
                    <a:cubicBezTo>
                      <a:pt x="1303" y="7309"/>
                      <a:pt x="1326" y="7290"/>
                      <a:pt x="1316" y="7265"/>
                    </a:cubicBezTo>
                    <a:cubicBezTo>
                      <a:pt x="1076" y="6546"/>
                      <a:pt x="870" y="5817"/>
                      <a:pt x="688" y="5081"/>
                    </a:cubicBezTo>
                    <a:lnTo>
                      <a:pt x="688" y="5081"/>
                    </a:lnTo>
                    <a:cubicBezTo>
                      <a:pt x="870" y="5362"/>
                      <a:pt x="1085" y="5611"/>
                      <a:pt x="1341" y="5826"/>
                    </a:cubicBezTo>
                    <a:cubicBezTo>
                      <a:pt x="1424" y="6372"/>
                      <a:pt x="1565" y="6918"/>
                      <a:pt x="1772" y="7431"/>
                    </a:cubicBezTo>
                    <a:cubicBezTo>
                      <a:pt x="1778" y="7452"/>
                      <a:pt x="1796" y="7461"/>
                      <a:pt x="1812" y="7461"/>
                    </a:cubicBezTo>
                    <a:cubicBezTo>
                      <a:pt x="1834" y="7461"/>
                      <a:pt x="1856" y="7443"/>
                      <a:pt x="1846" y="7414"/>
                    </a:cubicBezTo>
                    <a:cubicBezTo>
                      <a:pt x="1656" y="6926"/>
                      <a:pt x="1515" y="6413"/>
                      <a:pt x="1432" y="5892"/>
                    </a:cubicBezTo>
                    <a:lnTo>
                      <a:pt x="1432" y="5892"/>
                    </a:lnTo>
                    <a:cubicBezTo>
                      <a:pt x="1565" y="5999"/>
                      <a:pt x="1714" y="6090"/>
                      <a:pt x="1863" y="6173"/>
                    </a:cubicBezTo>
                    <a:cubicBezTo>
                      <a:pt x="2045" y="6703"/>
                      <a:pt x="2276" y="7216"/>
                      <a:pt x="2558" y="7704"/>
                    </a:cubicBezTo>
                    <a:cubicBezTo>
                      <a:pt x="2565" y="7716"/>
                      <a:pt x="2576" y="7721"/>
                      <a:pt x="2587" y="7721"/>
                    </a:cubicBezTo>
                    <a:cubicBezTo>
                      <a:pt x="2613" y="7721"/>
                      <a:pt x="2641" y="7692"/>
                      <a:pt x="2624" y="7663"/>
                    </a:cubicBezTo>
                    <a:cubicBezTo>
                      <a:pt x="2359" y="7207"/>
                      <a:pt x="2136" y="6728"/>
                      <a:pt x="1962" y="6223"/>
                    </a:cubicBezTo>
                    <a:lnTo>
                      <a:pt x="1962" y="6223"/>
                    </a:lnTo>
                    <a:cubicBezTo>
                      <a:pt x="2210" y="6347"/>
                      <a:pt x="2467" y="6438"/>
                      <a:pt x="2723" y="6512"/>
                    </a:cubicBezTo>
                    <a:cubicBezTo>
                      <a:pt x="2864" y="6926"/>
                      <a:pt x="3021" y="7332"/>
                      <a:pt x="3186" y="7729"/>
                    </a:cubicBezTo>
                    <a:cubicBezTo>
                      <a:pt x="3194" y="7745"/>
                      <a:pt x="3207" y="7751"/>
                      <a:pt x="3219" y="7751"/>
                    </a:cubicBezTo>
                    <a:cubicBezTo>
                      <a:pt x="3245" y="7751"/>
                      <a:pt x="3269" y="7724"/>
                      <a:pt x="3253" y="7696"/>
                    </a:cubicBezTo>
                    <a:cubicBezTo>
                      <a:pt x="3095" y="7315"/>
                      <a:pt x="2946" y="6926"/>
                      <a:pt x="2814" y="6537"/>
                    </a:cubicBezTo>
                    <a:lnTo>
                      <a:pt x="2814" y="6537"/>
                    </a:lnTo>
                    <a:cubicBezTo>
                      <a:pt x="3013" y="6587"/>
                      <a:pt x="3211" y="6620"/>
                      <a:pt x="3410" y="6653"/>
                    </a:cubicBezTo>
                    <a:cubicBezTo>
                      <a:pt x="3509" y="7050"/>
                      <a:pt x="3617" y="7439"/>
                      <a:pt x="3741" y="7820"/>
                    </a:cubicBezTo>
                    <a:cubicBezTo>
                      <a:pt x="3744" y="7841"/>
                      <a:pt x="3761" y="7850"/>
                      <a:pt x="3778" y="7850"/>
                    </a:cubicBezTo>
                    <a:cubicBezTo>
                      <a:pt x="3801" y="7850"/>
                      <a:pt x="3825" y="7832"/>
                      <a:pt x="3815" y="7803"/>
                    </a:cubicBezTo>
                    <a:cubicBezTo>
                      <a:pt x="3691" y="7431"/>
                      <a:pt x="3592" y="7050"/>
                      <a:pt x="3493" y="6661"/>
                    </a:cubicBezTo>
                    <a:lnTo>
                      <a:pt x="3493" y="6661"/>
                    </a:lnTo>
                    <a:cubicBezTo>
                      <a:pt x="3675" y="6694"/>
                      <a:pt x="3857" y="6711"/>
                      <a:pt x="4039" y="6728"/>
                    </a:cubicBezTo>
                    <a:cubicBezTo>
                      <a:pt x="4154" y="7133"/>
                      <a:pt x="4287" y="7530"/>
                      <a:pt x="4436" y="7927"/>
                    </a:cubicBezTo>
                    <a:cubicBezTo>
                      <a:pt x="4442" y="7943"/>
                      <a:pt x="4459" y="7951"/>
                      <a:pt x="4475" y="7951"/>
                    </a:cubicBezTo>
                    <a:cubicBezTo>
                      <a:pt x="4501" y="7951"/>
                      <a:pt x="4525" y="7933"/>
                      <a:pt x="4510" y="7902"/>
                    </a:cubicBezTo>
                    <a:cubicBezTo>
                      <a:pt x="4370" y="7522"/>
                      <a:pt x="4237" y="7133"/>
                      <a:pt x="4121" y="6736"/>
                    </a:cubicBezTo>
                    <a:lnTo>
                      <a:pt x="4121" y="6736"/>
                    </a:lnTo>
                    <a:cubicBezTo>
                      <a:pt x="4254" y="6752"/>
                      <a:pt x="4386" y="6761"/>
                      <a:pt x="4519" y="6769"/>
                    </a:cubicBezTo>
                    <a:lnTo>
                      <a:pt x="4634" y="6777"/>
                    </a:lnTo>
                    <a:lnTo>
                      <a:pt x="5205" y="8184"/>
                    </a:lnTo>
                    <a:cubicBezTo>
                      <a:pt x="5212" y="8203"/>
                      <a:pt x="5227" y="8211"/>
                      <a:pt x="5243" y="8211"/>
                    </a:cubicBezTo>
                    <a:cubicBezTo>
                      <a:pt x="5266" y="8211"/>
                      <a:pt x="5290" y="8192"/>
                      <a:pt x="5280" y="8167"/>
                    </a:cubicBezTo>
                    <a:cubicBezTo>
                      <a:pt x="5089" y="7704"/>
                      <a:pt x="4899" y="7249"/>
                      <a:pt x="4717" y="6785"/>
                    </a:cubicBezTo>
                    <a:lnTo>
                      <a:pt x="4717" y="6785"/>
                    </a:lnTo>
                    <a:cubicBezTo>
                      <a:pt x="4866" y="6794"/>
                      <a:pt x="5023" y="6802"/>
                      <a:pt x="5180" y="6810"/>
                    </a:cubicBezTo>
                    <a:cubicBezTo>
                      <a:pt x="5412" y="7356"/>
                      <a:pt x="5644" y="7894"/>
                      <a:pt x="5867" y="8432"/>
                    </a:cubicBezTo>
                    <a:cubicBezTo>
                      <a:pt x="5875" y="8448"/>
                      <a:pt x="5887" y="8454"/>
                      <a:pt x="5899" y="8454"/>
                    </a:cubicBezTo>
                    <a:cubicBezTo>
                      <a:pt x="5925" y="8454"/>
                      <a:pt x="5950" y="8424"/>
                      <a:pt x="5933" y="8391"/>
                    </a:cubicBezTo>
                    <a:cubicBezTo>
                      <a:pt x="5710" y="7869"/>
                      <a:pt x="5487" y="7348"/>
                      <a:pt x="5271" y="6819"/>
                    </a:cubicBezTo>
                    <a:lnTo>
                      <a:pt x="5271" y="6819"/>
                    </a:lnTo>
                    <a:cubicBezTo>
                      <a:pt x="5454" y="6835"/>
                      <a:pt x="5652" y="6852"/>
                      <a:pt x="5834" y="6885"/>
                    </a:cubicBezTo>
                    <a:lnTo>
                      <a:pt x="6562" y="8879"/>
                    </a:lnTo>
                    <a:cubicBezTo>
                      <a:pt x="6569" y="8898"/>
                      <a:pt x="6584" y="8906"/>
                      <a:pt x="6600" y="8906"/>
                    </a:cubicBezTo>
                    <a:cubicBezTo>
                      <a:pt x="6623" y="8906"/>
                      <a:pt x="6647" y="8887"/>
                      <a:pt x="6637" y="8862"/>
                    </a:cubicBezTo>
                    <a:lnTo>
                      <a:pt x="5925" y="6893"/>
                    </a:lnTo>
                    <a:lnTo>
                      <a:pt x="5925" y="6893"/>
                    </a:lnTo>
                    <a:cubicBezTo>
                      <a:pt x="6115" y="6926"/>
                      <a:pt x="6297" y="6976"/>
                      <a:pt x="6480" y="7042"/>
                    </a:cubicBezTo>
                    <a:cubicBezTo>
                      <a:pt x="6695" y="7663"/>
                      <a:pt x="6910" y="8283"/>
                      <a:pt x="7125" y="8904"/>
                    </a:cubicBezTo>
                    <a:cubicBezTo>
                      <a:pt x="7131" y="8923"/>
                      <a:pt x="7147" y="8931"/>
                      <a:pt x="7162" y="8931"/>
                    </a:cubicBezTo>
                    <a:cubicBezTo>
                      <a:pt x="7186" y="8931"/>
                      <a:pt x="7209" y="8912"/>
                      <a:pt x="7199" y="8887"/>
                    </a:cubicBezTo>
                    <a:cubicBezTo>
                      <a:pt x="6993" y="8283"/>
                      <a:pt x="6786" y="7687"/>
                      <a:pt x="6571" y="7083"/>
                    </a:cubicBezTo>
                    <a:lnTo>
                      <a:pt x="6571" y="7083"/>
                    </a:lnTo>
                    <a:cubicBezTo>
                      <a:pt x="6885" y="7216"/>
                      <a:pt x="7150" y="7447"/>
                      <a:pt x="7315" y="7737"/>
                    </a:cubicBezTo>
                    <a:cubicBezTo>
                      <a:pt x="7338" y="7776"/>
                      <a:pt x="7374" y="7793"/>
                      <a:pt x="7410" y="7793"/>
                    </a:cubicBezTo>
                    <a:cubicBezTo>
                      <a:pt x="7468" y="7793"/>
                      <a:pt x="7525" y="7750"/>
                      <a:pt x="7530" y="7679"/>
                    </a:cubicBezTo>
                    <a:cubicBezTo>
                      <a:pt x="7572" y="7663"/>
                      <a:pt x="7605" y="7621"/>
                      <a:pt x="7605" y="7580"/>
                    </a:cubicBezTo>
                    <a:cubicBezTo>
                      <a:pt x="7729" y="5710"/>
                      <a:pt x="7415" y="3832"/>
                      <a:pt x="6686" y="2102"/>
                    </a:cubicBezTo>
                    <a:cubicBezTo>
                      <a:pt x="6143" y="840"/>
                      <a:pt x="4825" y="0"/>
                      <a:pt x="3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solidFill>
                    <a:schemeClr val="dk1"/>
                  </a:solidFill>
                  <a:latin typeface="Itim"/>
                  <a:ea typeface="Itim"/>
                  <a:cs typeface="Itim"/>
                  <a:sym typeface="Itim"/>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0" name="Shape 2220"/>
        <p:cNvGrpSpPr/>
        <p:nvPr/>
      </p:nvGrpSpPr>
      <p:grpSpPr>
        <a:xfrm>
          <a:off x="0" y="0"/>
          <a:ext cx="0" cy="0"/>
          <a:chOff x="0" y="0"/>
          <a:chExt cx="0" cy="0"/>
        </a:xfrm>
      </p:grpSpPr>
      <p:grpSp>
        <p:nvGrpSpPr>
          <p:cNvPr id="2221" name="Google Shape;2221;p53"/>
          <p:cNvGrpSpPr/>
          <p:nvPr/>
        </p:nvGrpSpPr>
        <p:grpSpPr>
          <a:xfrm>
            <a:off x="3652590" y="1572362"/>
            <a:ext cx="1838815" cy="2706778"/>
            <a:chOff x="1282190" y="1486412"/>
            <a:chExt cx="1838815" cy="2706778"/>
          </a:xfrm>
        </p:grpSpPr>
        <p:grpSp>
          <p:nvGrpSpPr>
            <p:cNvPr id="2222" name="Google Shape;2222;p53"/>
            <p:cNvGrpSpPr/>
            <p:nvPr/>
          </p:nvGrpSpPr>
          <p:grpSpPr>
            <a:xfrm>
              <a:off x="1282190" y="1776851"/>
              <a:ext cx="1838815" cy="2416338"/>
              <a:chOff x="3109075" y="715403"/>
              <a:chExt cx="1313439" cy="1136566"/>
            </a:xfrm>
          </p:grpSpPr>
          <p:sp>
            <p:nvSpPr>
              <p:cNvPr id="2223" name="Google Shape;2223;p53"/>
              <p:cNvSpPr/>
              <p:nvPr/>
            </p:nvSpPr>
            <p:spPr>
              <a:xfrm>
                <a:off x="3116665" y="722234"/>
                <a:ext cx="1305849" cy="1124992"/>
              </a:xfrm>
              <a:custGeom>
                <a:rect b="b" l="l" r="r" t="t"/>
                <a:pathLst>
                  <a:path extrusionOk="0" h="29646" w="34412">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3"/>
              <p:cNvSpPr/>
              <p:nvPr/>
            </p:nvSpPr>
            <p:spPr>
              <a:xfrm>
                <a:off x="3109075" y="715403"/>
                <a:ext cx="1294427" cy="1136566"/>
              </a:xfrm>
              <a:custGeom>
                <a:rect b="b" l="l" r="r" t="t"/>
                <a:pathLst>
                  <a:path extrusionOk="0" h="29951" w="34111">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5" name="Google Shape;2225;p53"/>
            <p:cNvGrpSpPr/>
            <p:nvPr/>
          </p:nvGrpSpPr>
          <p:grpSpPr>
            <a:xfrm>
              <a:off x="1303598" y="1486412"/>
              <a:ext cx="1776231" cy="362376"/>
              <a:chOff x="3124292" y="481000"/>
              <a:chExt cx="1268737" cy="258840"/>
            </a:xfrm>
          </p:grpSpPr>
          <p:sp>
            <p:nvSpPr>
              <p:cNvPr id="2226" name="Google Shape;2226;p53"/>
              <p:cNvSpPr/>
              <p:nvPr/>
            </p:nvSpPr>
            <p:spPr>
              <a:xfrm>
                <a:off x="3131882" y="487679"/>
                <a:ext cx="1254506" cy="245938"/>
              </a:xfrm>
              <a:custGeom>
                <a:rect b="b" l="l" r="r" t="t"/>
                <a:pathLst>
                  <a:path extrusionOk="0" h="6481" w="33059">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3"/>
              <p:cNvSpPr/>
              <p:nvPr/>
            </p:nvSpPr>
            <p:spPr>
              <a:xfrm>
                <a:off x="3124292" y="481000"/>
                <a:ext cx="1268737" cy="258840"/>
              </a:xfrm>
              <a:custGeom>
                <a:rect b="b" l="l" r="r" t="t"/>
                <a:pathLst>
                  <a:path extrusionOk="0" h="6821" w="33434">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28" name="Google Shape;2228;p53"/>
          <p:cNvGrpSpPr/>
          <p:nvPr/>
        </p:nvGrpSpPr>
        <p:grpSpPr>
          <a:xfrm>
            <a:off x="6022990" y="1572362"/>
            <a:ext cx="1838815" cy="2706778"/>
            <a:chOff x="1282190" y="1486412"/>
            <a:chExt cx="1838815" cy="2706778"/>
          </a:xfrm>
        </p:grpSpPr>
        <p:grpSp>
          <p:nvGrpSpPr>
            <p:cNvPr id="2229" name="Google Shape;2229;p53"/>
            <p:cNvGrpSpPr/>
            <p:nvPr/>
          </p:nvGrpSpPr>
          <p:grpSpPr>
            <a:xfrm>
              <a:off x="1282190" y="1776851"/>
              <a:ext cx="1838815" cy="2416338"/>
              <a:chOff x="3109075" y="715403"/>
              <a:chExt cx="1313439" cy="1136566"/>
            </a:xfrm>
          </p:grpSpPr>
          <p:sp>
            <p:nvSpPr>
              <p:cNvPr id="2230" name="Google Shape;2230;p53"/>
              <p:cNvSpPr/>
              <p:nvPr/>
            </p:nvSpPr>
            <p:spPr>
              <a:xfrm>
                <a:off x="3116665" y="722234"/>
                <a:ext cx="1305849" cy="1124992"/>
              </a:xfrm>
              <a:custGeom>
                <a:rect b="b" l="l" r="r" t="t"/>
                <a:pathLst>
                  <a:path extrusionOk="0" h="29646" w="34412">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3"/>
              <p:cNvSpPr/>
              <p:nvPr/>
            </p:nvSpPr>
            <p:spPr>
              <a:xfrm>
                <a:off x="3109075" y="715403"/>
                <a:ext cx="1294427" cy="1136566"/>
              </a:xfrm>
              <a:custGeom>
                <a:rect b="b" l="l" r="r" t="t"/>
                <a:pathLst>
                  <a:path extrusionOk="0" h="29951" w="34111">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2" name="Google Shape;2232;p53"/>
            <p:cNvGrpSpPr/>
            <p:nvPr/>
          </p:nvGrpSpPr>
          <p:grpSpPr>
            <a:xfrm>
              <a:off x="1303598" y="1486412"/>
              <a:ext cx="1776231" cy="362376"/>
              <a:chOff x="3124292" y="481000"/>
              <a:chExt cx="1268737" cy="258840"/>
            </a:xfrm>
          </p:grpSpPr>
          <p:sp>
            <p:nvSpPr>
              <p:cNvPr id="2233" name="Google Shape;2233;p53"/>
              <p:cNvSpPr/>
              <p:nvPr/>
            </p:nvSpPr>
            <p:spPr>
              <a:xfrm>
                <a:off x="3131882" y="487679"/>
                <a:ext cx="1254506" cy="245938"/>
              </a:xfrm>
              <a:custGeom>
                <a:rect b="b" l="l" r="r" t="t"/>
                <a:pathLst>
                  <a:path extrusionOk="0" h="6481" w="33059">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3"/>
              <p:cNvSpPr/>
              <p:nvPr/>
            </p:nvSpPr>
            <p:spPr>
              <a:xfrm>
                <a:off x="3124292" y="481000"/>
                <a:ext cx="1268737" cy="258840"/>
              </a:xfrm>
              <a:custGeom>
                <a:rect b="b" l="l" r="r" t="t"/>
                <a:pathLst>
                  <a:path extrusionOk="0" h="6821" w="33434">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35" name="Google Shape;2235;p53"/>
          <p:cNvGrpSpPr/>
          <p:nvPr/>
        </p:nvGrpSpPr>
        <p:grpSpPr>
          <a:xfrm>
            <a:off x="1282190" y="1572362"/>
            <a:ext cx="1838815" cy="2706778"/>
            <a:chOff x="1282190" y="1486412"/>
            <a:chExt cx="1838815" cy="2706778"/>
          </a:xfrm>
        </p:grpSpPr>
        <p:grpSp>
          <p:nvGrpSpPr>
            <p:cNvPr id="2236" name="Google Shape;2236;p53"/>
            <p:cNvGrpSpPr/>
            <p:nvPr/>
          </p:nvGrpSpPr>
          <p:grpSpPr>
            <a:xfrm>
              <a:off x="1282190" y="1776851"/>
              <a:ext cx="1838815" cy="2416338"/>
              <a:chOff x="3109075" y="715403"/>
              <a:chExt cx="1313439" cy="1136566"/>
            </a:xfrm>
          </p:grpSpPr>
          <p:sp>
            <p:nvSpPr>
              <p:cNvPr id="2237" name="Google Shape;2237;p53"/>
              <p:cNvSpPr/>
              <p:nvPr/>
            </p:nvSpPr>
            <p:spPr>
              <a:xfrm>
                <a:off x="3116665" y="722234"/>
                <a:ext cx="1305849" cy="1124992"/>
              </a:xfrm>
              <a:custGeom>
                <a:rect b="b" l="l" r="r" t="t"/>
                <a:pathLst>
                  <a:path extrusionOk="0" h="29646" w="34412">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3"/>
              <p:cNvSpPr/>
              <p:nvPr/>
            </p:nvSpPr>
            <p:spPr>
              <a:xfrm>
                <a:off x="3109075" y="715403"/>
                <a:ext cx="1294427" cy="1136566"/>
              </a:xfrm>
              <a:custGeom>
                <a:rect b="b" l="l" r="r" t="t"/>
                <a:pathLst>
                  <a:path extrusionOk="0" h="29951" w="34111">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9" name="Google Shape;2239;p53"/>
            <p:cNvGrpSpPr/>
            <p:nvPr/>
          </p:nvGrpSpPr>
          <p:grpSpPr>
            <a:xfrm>
              <a:off x="1303598" y="1486412"/>
              <a:ext cx="1776231" cy="362376"/>
              <a:chOff x="3124292" y="481000"/>
              <a:chExt cx="1268737" cy="258840"/>
            </a:xfrm>
          </p:grpSpPr>
          <p:sp>
            <p:nvSpPr>
              <p:cNvPr id="2240" name="Google Shape;2240;p53"/>
              <p:cNvSpPr/>
              <p:nvPr/>
            </p:nvSpPr>
            <p:spPr>
              <a:xfrm>
                <a:off x="3131882" y="487679"/>
                <a:ext cx="1254506" cy="245938"/>
              </a:xfrm>
              <a:custGeom>
                <a:rect b="b" l="l" r="r" t="t"/>
                <a:pathLst>
                  <a:path extrusionOk="0" h="6481" w="33059">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3"/>
              <p:cNvSpPr/>
              <p:nvPr/>
            </p:nvSpPr>
            <p:spPr>
              <a:xfrm>
                <a:off x="3124292" y="481000"/>
                <a:ext cx="1268737" cy="258840"/>
              </a:xfrm>
              <a:custGeom>
                <a:rect b="b" l="l" r="r" t="t"/>
                <a:pathLst>
                  <a:path extrusionOk="0" h="6821" w="33434">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42" name="Google Shape;2242;p53"/>
          <p:cNvGrpSpPr/>
          <p:nvPr/>
        </p:nvGrpSpPr>
        <p:grpSpPr>
          <a:xfrm rot="889388">
            <a:off x="1897343" y="2064561"/>
            <a:ext cx="584046" cy="351121"/>
            <a:chOff x="4345425" y="2175475"/>
            <a:chExt cx="800750" cy="176025"/>
          </a:xfrm>
        </p:grpSpPr>
        <p:sp>
          <p:nvSpPr>
            <p:cNvPr id="2243" name="Google Shape;2243;p53"/>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3">
                <a:alpha val="424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3"/>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3">
                <a:alpha val="424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 name="Google Shape;2245;p53"/>
          <p:cNvGrpSpPr/>
          <p:nvPr/>
        </p:nvGrpSpPr>
        <p:grpSpPr>
          <a:xfrm rot="889388">
            <a:off x="4309743" y="2064561"/>
            <a:ext cx="584046" cy="351121"/>
            <a:chOff x="4345425" y="2175475"/>
            <a:chExt cx="800750" cy="176025"/>
          </a:xfrm>
        </p:grpSpPr>
        <p:sp>
          <p:nvSpPr>
            <p:cNvPr id="2246" name="Google Shape;2246;p53"/>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3">
                <a:alpha val="424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3"/>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3">
                <a:alpha val="424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8" name="Google Shape;2248;p53"/>
          <p:cNvSpPr/>
          <p:nvPr/>
        </p:nvSpPr>
        <p:spPr>
          <a:xfrm rot="889388">
            <a:off x="6656991" y="2104569"/>
            <a:ext cx="584046" cy="310329"/>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3">
              <a:alpha val="424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3"/>
          <p:cNvSpPr txBox="1"/>
          <p:nvPr>
            <p:ph type="title"/>
          </p:nvPr>
        </p:nvSpPr>
        <p:spPr>
          <a:xfrm>
            <a:off x="720000" y="540000"/>
            <a:ext cx="4824600" cy="6429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Our Services</a:t>
            </a:r>
            <a:endParaRPr/>
          </a:p>
        </p:txBody>
      </p:sp>
      <p:grpSp>
        <p:nvGrpSpPr>
          <p:cNvPr id="2250" name="Google Shape;2250;p53"/>
          <p:cNvGrpSpPr/>
          <p:nvPr/>
        </p:nvGrpSpPr>
        <p:grpSpPr>
          <a:xfrm flipH="1">
            <a:off x="722814" y="938650"/>
            <a:ext cx="2036227" cy="176025"/>
            <a:chOff x="4345425" y="2175475"/>
            <a:chExt cx="800750" cy="176025"/>
          </a:xfrm>
        </p:grpSpPr>
        <p:sp>
          <p:nvSpPr>
            <p:cNvPr id="2251" name="Google Shape;2251;p53"/>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3"/>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3" name="Google Shape;2253;p53"/>
          <p:cNvSpPr txBox="1"/>
          <p:nvPr/>
        </p:nvSpPr>
        <p:spPr>
          <a:xfrm>
            <a:off x="3713025" y="1934750"/>
            <a:ext cx="1726200" cy="22833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$60</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You can explain your product or your service</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p:txBody>
      </p:sp>
      <p:sp>
        <p:nvSpPr>
          <p:cNvPr id="2254" name="Google Shape;2254;p53"/>
          <p:cNvSpPr txBox="1"/>
          <p:nvPr/>
        </p:nvSpPr>
        <p:spPr>
          <a:xfrm>
            <a:off x="6082550" y="1934750"/>
            <a:ext cx="1726200" cy="22833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$85</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You can explain your product or your service</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p:txBody>
      </p:sp>
      <p:sp>
        <p:nvSpPr>
          <p:cNvPr id="2255" name="Google Shape;2255;p53"/>
          <p:cNvSpPr txBox="1"/>
          <p:nvPr/>
        </p:nvSpPr>
        <p:spPr>
          <a:xfrm>
            <a:off x="3988507" y="1572347"/>
            <a:ext cx="1167000" cy="281400"/>
          </a:xfrm>
          <a:prstGeom prst="rect">
            <a:avLst/>
          </a:prstGeom>
          <a:noFill/>
          <a:ln>
            <a:noFill/>
          </a:ln>
        </p:spPr>
        <p:txBody>
          <a:bodyPr anchorCtr="0" anchor="ctr" bIns="0" lIns="0" spcFirstLastPara="1" rIns="0" wrap="square" tIns="67600">
            <a:noAutofit/>
          </a:bodyPr>
          <a:lstStyle/>
          <a:p>
            <a:pPr indent="0" lvl="0" marL="0" marR="0" rtl="0" algn="ctr">
              <a:lnSpc>
                <a:spcPct val="100000"/>
              </a:lnSpc>
              <a:spcBef>
                <a:spcPts val="0"/>
              </a:spcBef>
              <a:spcAft>
                <a:spcPts val="0"/>
              </a:spcAft>
              <a:buNone/>
            </a:pPr>
            <a:r>
              <a:rPr b="1" lang="en" sz="1900">
                <a:solidFill>
                  <a:schemeClr val="dk1"/>
                </a:solidFill>
                <a:latin typeface="Itim"/>
                <a:ea typeface="Itim"/>
                <a:cs typeface="Itim"/>
                <a:sym typeface="Itim"/>
              </a:rPr>
              <a:t>Pro</a:t>
            </a:r>
            <a:endParaRPr b="1" sz="1900">
              <a:solidFill>
                <a:schemeClr val="dk1"/>
              </a:solidFill>
              <a:latin typeface="Itim"/>
              <a:ea typeface="Itim"/>
              <a:cs typeface="Itim"/>
              <a:sym typeface="Itim"/>
            </a:endParaRPr>
          </a:p>
        </p:txBody>
      </p:sp>
      <p:sp>
        <p:nvSpPr>
          <p:cNvPr id="2256" name="Google Shape;2256;p53"/>
          <p:cNvSpPr txBox="1"/>
          <p:nvPr/>
        </p:nvSpPr>
        <p:spPr>
          <a:xfrm>
            <a:off x="6368807" y="1572347"/>
            <a:ext cx="1167000" cy="281400"/>
          </a:xfrm>
          <a:prstGeom prst="rect">
            <a:avLst/>
          </a:prstGeom>
          <a:noFill/>
          <a:ln>
            <a:noFill/>
          </a:ln>
        </p:spPr>
        <p:txBody>
          <a:bodyPr anchorCtr="0" anchor="ctr" bIns="0" lIns="0" spcFirstLastPara="1" rIns="0" wrap="square" tIns="67600">
            <a:noAutofit/>
          </a:bodyPr>
          <a:lstStyle/>
          <a:p>
            <a:pPr indent="0" lvl="0" marL="0" marR="0" rtl="0" algn="ctr">
              <a:lnSpc>
                <a:spcPct val="100000"/>
              </a:lnSpc>
              <a:spcBef>
                <a:spcPts val="0"/>
              </a:spcBef>
              <a:spcAft>
                <a:spcPts val="0"/>
              </a:spcAft>
              <a:buNone/>
            </a:pPr>
            <a:r>
              <a:rPr b="1" lang="en" sz="1900">
                <a:solidFill>
                  <a:schemeClr val="dk1"/>
                </a:solidFill>
                <a:latin typeface="Itim"/>
                <a:ea typeface="Itim"/>
                <a:cs typeface="Itim"/>
                <a:sym typeface="Itim"/>
              </a:rPr>
              <a:t>Premium</a:t>
            </a:r>
            <a:endParaRPr b="1" sz="1900">
              <a:solidFill>
                <a:schemeClr val="dk1"/>
              </a:solidFill>
              <a:latin typeface="Itim"/>
              <a:ea typeface="Itim"/>
              <a:cs typeface="Itim"/>
              <a:sym typeface="Itim"/>
            </a:endParaRPr>
          </a:p>
        </p:txBody>
      </p:sp>
      <p:sp>
        <p:nvSpPr>
          <p:cNvPr id="2257" name="Google Shape;2257;p53"/>
          <p:cNvSpPr txBox="1"/>
          <p:nvPr/>
        </p:nvSpPr>
        <p:spPr>
          <a:xfrm>
            <a:off x="1618094" y="1572347"/>
            <a:ext cx="1167000" cy="281400"/>
          </a:xfrm>
          <a:prstGeom prst="rect">
            <a:avLst/>
          </a:prstGeom>
          <a:noFill/>
          <a:ln>
            <a:noFill/>
          </a:ln>
        </p:spPr>
        <p:txBody>
          <a:bodyPr anchorCtr="0" anchor="ctr" bIns="0" lIns="0" spcFirstLastPara="1" rIns="0" wrap="square" tIns="67600">
            <a:noAutofit/>
          </a:bodyPr>
          <a:lstStyle/>
          <a:p>
            <a:pPr indent="0" lvl="0" marL="0" marR="0" rtl="0" algn="ctr">
              <a:lnSpc>
                <a:spcPct val="100000"/>
              </a:lnSpc>
              <a:spcBef>
                <a:spcPts val="0"/>
              </a:spcBef>
              <a:spcAft>
                <a:spcPts val="0"/>
              </a:spcAft>
              <a:buNone/>
            </a:pPr>
            <a:r>
              <a:rPr b="1" lang="en" sz="2000">
                <a:solidFill>
                  <a:schemeClr val="dk1"/>
                </a:solidFill>
                <a:latin typeface="Itim"/>
                <a:ea typeface="Itim"/>
                <a:cs typeface="Itim"/>
                <a:sym typeface="Itim"/>
              </a:rPr>
              <a:t>Basic</a:t>
            </a:r>
            <a:endParaRPr b="1" sz="2000">
              <a:solidFill>
                <a:schemeClr val="dk1"/>
              </a:solidFill>
              <a:latin typeface="Itim"/>
              <a:ea typeface="Itim"/>
              <a:cs typeface="Itim"/>
              <a:sym typeface="Itim"/>
            </a:endParaRPr>
          </a:p>
        </p:txBody>
      </p:sp>
      <p:sp>
        <p:nvSpPr>
          <p:cNvPr id="2258" name="Google Shape;2258;p53"/>
          <p:cNvSpPr txBox="1"/>
          <p:nvPr/>
        </p:nvSpPr>
        <p:spPr>
          <a:xfrm>
            <a:off x="1303575" y="1934750"/>
            <a:ext cx="1726200" cy="22833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$35</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You can explain your product or your service</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a:p>
            <a:pPr indent="0" lvl="0" marL="0" marR="0" rtl="0" algn="ctr">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p:txBody>
      </p:sp>
      <p:grpSp>
        <p:nvGrpSpPr>
          <p:cNvPr id="2259" name="Google Shape;2259;p53"/>
          <p:cNvGrpSpPr/>
          <p:nvPr/>
        </p:nvGrpSpPr>
        <p:grpSpPr>
          <a:xfrm>
            <a:off x="5950990" y="750352"/>
            <a:ext cx="1745583" cy="230173"/>
            <a:chOff x="1394800" y="3522000"/>
            <a:chExt cx="1048650" cy="138275"/>
          </a:xfrm>
        </p:grpSpPr>
        <p:sp>
          <p:nvSpPr>
            <p:cNvPr id="2260" name="Google Shape;2260;p53"/>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3"/>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3"/>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3"/>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3"/>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3"/>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3"/>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3"/>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3"/>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9" name="Google Shape;2269;p53"/>
          <p:cNvSpPr/>
          <p:nvPr/>
        </p:nvSpPr>
        <p:spPr>
          <a:xfrm rot="-7512252">
            <a:off x="424828" y="4273371"/>
            <a:ext cx="740141" cy="406780"/>
          </a:xfrm>
          <a:custGeom>
            <a:rect b="b" l="l" r="r" t="t"/>
            <a:pathLst>
              <a:path extrusionOk="0" h="9768" w="17773">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73" name="Shape 2273"/>
        <p:cNvGrpSpPr/>
        <p:nvPr/>
      </p:nvGrpSpPr>
      <p:grpSpPr>
        <a:xfrm>
          <a:off x="0" y="0"/>
          <a:ext cx="0" cy="0"/>
          <a:chOff x="0" y="0"/>
          <a:chExt cx="0" cy="0"/>
        </a:xfrm>
      </p:grpSpPr>
      <p:grpSp>
        <p:nvGrpSpPr>
          <p:cNvPr id="2274" name="Google Shape;2274;p54"/>
          <p:cNvGrpSpPr/>
          <p:nvPr/>
        </p:nvGrpSpPr>
        <p:grpSpPr>
          <a:xfrm flipH="1">
            <a:off x="720009" y="1860988"/>
            <a:ext cx="1333249" cy="176025"/>
            <a:chOff x="4345425" y="2175475"/>
            <a:chExt cx="800750" cy="176025"/>
          </a:xfrm>
        </p:grpSpPr>
        <p:sp>
          <p:nvSpPr>
            <p:cNvPr id="2275" name="Google Shape;2275;p54"/>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4"/>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 name="Google Shape;2277;p54"/>
          <p:cNvGrpSpPr/>
          <p:nvPr/>
        </p:nvGrpSpPr>
        <p:grpSpPr>
          <a:xfrm flipH="1" rot="-166874">
            <a:off x="723402" y="2303425"/>
            <a:ext cx="1481932" cy="176021"/>
            <a:chOff x="4345425" y="2175475"/>
            <a:chExt cx="800750" cy="176025"/>
          </a:xfrm>
        </p:grpSpPr>
        <p:sp>
          <p:nvSpPr>
            <p:cNvPr id="2278" name="Google Shape;2278;p54"/>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4"/>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0" name="Google Shape;2280;p54"/>
          <p:cNvSpPr txBox="1"/>
          <p:nvPr>
            <p:ph idx="1" type="subTitle"/>
          </p:nvPr>
        </p:nvSpPr>
        <p:spPr>
          <a:xfrm>
            <a:off x="720000" y="2633338"/>
            <a:ext cx="2073600" cy="1594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sp>
        <p:nvSpPr>
          <p:cNvPr id="2281" name="Google Shape;2281;p54"/>
          <p:cNvSpPr txBox="1"/>
          <p:nvPr>
            <p:ph type="title"/>
          </p:nvPr>
        </p:nvSpPr>
        <p:spPr>
          <a:xfrm>
            <a:off x="720000" y="1452200"/>
            <a:ext cx="1621200" cy="9936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Desktop Software</a:t>
            </a:r>
            <a:endParaRPr/>
          </a:p>
        </p:txBody>
      </p:sp>
      <p:grpSp>
        <p:nvGrpSpPr>
          <p:cNvPr id="2282" name="Google Shape;2282;p54"/>
          <p:cNvGrpSpPr/>
          <p:nvPr/>
        </p:nvGrpSpPr>
        <p:grpSpPr>
          <a:xfrm>
            <a:off x="5197397" y="1289616"/>
            <a:ext cx="3366800" cy="2564249"/>
            <a:chOff x="3578510" y="1419647"/>
            <a:chExt cx="4021500" cy="3062887"/>
          </a:xfrm>
        </p:grpSpPr>
        <p:sp>
          <p:nvSpPr>
            <p:cNvPr id="2283" name="Google Shape;2283;p54"/>
            <p:cNvSpPr/>
            <p:nvPr/>
          </p:nvSpPr>
          <p:spPr>
            <a:xfrm>
              <a:off x="3716658" y="1548119"/>
              <a:ext cx="3748500" cy="22857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4"/>
            <p:cNvSpPr/>
            <p:nvPr/>
          </p:nvSpPr>
          <p:spPr>
            <a:xfrm>
              <a:off x="3578510" y="1419647"/>
              <a:ext cx="4021500" cy="2544300"/>
            </a:xfrm>
            <a:prstGeom prst="roundRect">
              <a:avLst>
                <a:gd fmla="val 385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4"/>
            <p:cNvSpPr/>
            <p:nvPr/>
          </p:nvSpPr>
          <p:spPr>
            <a:xfrm>
              <a:off x="4900908" y="3963886"/>
              <a:ext cx="1373274" cy="518648"/>
            </a:xfrm>
            <a:custGeom>
              <a:rect b="b" l="l" r="r" t="t"/>
              <a:pathLst>
                <a:path extrusionOk="0" h="24926" w="65999">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cap="flat" cmpd="sng" w="19050">
              <a:solidFill>
                <a:srgbClr val="000000"/>
              </a:solidFill>
              <a:prstDash val="solid"/>
              <a:round/>
              <a:headEnd len="med" w="med" type="none"/>
              <a:tailEnd len="med" w="med" type="none"/>
            </a:ln>
          </p:spPr>
        </p:sp>
        <p:cxnSp>
          <p:nvCxnSpPr>
            <p:cNvPr id="2286" name="Google Shape;2286;p54"/>
            <p:cNvCxnSpPr/>
            <p:nvPr/>
          </p:nvCxnSpPr>
          <p:spPr>
            <a:xfrm>
              <a:off x="4915750" y="4433452"/>
              <a:ext cx="1353300" cy="0"/>
            </a:xfrm>
            <a:prstGeom prst="straightConnector1">
              <a:avLst/>
            </a:prstGeom>
            <a:noFill/>
            <a:ln cap="flat" cmpd="sng" w="19050">
              <a:solidFill>
                <a:schemeClr val="dk2"/>
              </a:solidFill>
              <a:prstDash val="solid"/>
              <a:round/>
              <a:headEnd len="med" w="med" type="none"/>
              <a:tailEnd len="med" w="med" type="none"/>
            </a:ln>
          </p:spPr>
        </p:cxnSp>
      </p:grpSp>
      <p:pic>
        <p:nvPicPr>
          <p:cNvPr id="2287" name="Google Shape;2287;p54"/>
          <p:cNvPicPr preferRelativeResize="0"/>
          <p:nvPr/>
        </p:nvPicPr>
        <p:blipFill rotWithShape="1">
          <a:blip r:embed="rId3">
            <a:alphaModFix/>
          </a:blip>
          <a:srcRect b="0" l="4395" r="4404" t="0"/>
          <a:stretch/>
        </p:blipFill>
        <p:spPr>
          <a:xfrm>
            <a:off x="5309600" y="1385650"/>
            <a:ext cx="3150749" cy="1943274"/>
          </a:xfrm>
          <a:prstGeom prst="rect">
            <a:avLst/>
          </a:prstGeom>
          <a:noFill/>
          <a:ln cap="flat" cmpd="sng" w="19050">
            <a:solidFill>
              <a:srgbClr val="000000"/>
            </a:solidFill>
            <a:prstDash val="solid"/>
            <a:round/>
            <a:headEnd len="sm" w="sm" type="none"/>
            <a:tailEnd len="sm" w="sm" type="none"/>
          </a:ln>
        </p:spPr>
      </p:pic>
      <p:sp>
        <p:nvSpPr>
          <p:cNvPr id="2288" name="Google Shape;2288;p54"/>
          <p:cNvSpPr/>
          <p:nvPr/>
        </p:nvSpPr>
        <p:spPr>
          <a:xfrm>
            <a:off x="3123650" y="984825"/>
            <a:ext cx="585156" cy="660932"/>
          </a:xfrm>
          <a:custGeom>
            <a:rect b="b" l="l" r="r" t="t"/>
            <a:pathLst>
              <a:path extrusionOk="0" h="18395" w="16286">
                <a:moveTo>
                  <a:pt x="8339" y="894"/>
                </a:moveTo>
                <a:cubicBezTo>
                  <a:pt x="7947" y="1051"/>
                  <a:pt x="7555" y="1223"/>
                  <a:pt x="7163" y="1427"/>
                </a:cubicBezTo>
                <a:cubicBezTo>
                  <a:pt x="7461" y="1255"/>
                  <a:pt x="7759" y="1098"/>
                  <a:pt x="8057" y="957"/>
                </a:cubicBezTo>
                <a:cubicBezTo>
                  <a:pt x="8151" y="941"/>
                  <a:pt x="8245" y="910"/>
                  <a:pt x="8339" y="894"/>
                </a:cubicBezTo>
                <a:close/>
                <a:moveTo>
                  <a:pt x="10017" y="731"/>
                </a:moveTo>
                <a:cubicBezTo>
                  <a:pt x="10247" y="731"/>
                  <a:pt x="10476" y="746"/>
                  <a:pt x="10706" y="769"/>
                </a:cubicBezTo>
                <a:cubicBezTo>
                  <a:pt x="10800" y="784"/>
                  <a:pt x="10894" y="800"/>
                  <a:pt x="10988" y="816"/>
                </a:cubicBezTo>
                <a:cubicBezTo>
                  <a:pt x="9875" y="847"/>
                  <a:pt x="8699" y="1129"/>
                  <a:pt x="7743" y="1474"/>
                </a:cubicBezTo>
                <a:cubicBezTo>
                  <a:pt x="8402" y="1160"/>
                  <a:pt x="9091" y="957"/>
                  <a:pt x="9765" y="737"/>
                </a:cubicBezTo>
                <a:cubicBezTo>
                  <a:pt x="9849" y="733"/>
                  <a:pt x="9933" y="731"/>
                  <a:pt x="10017" y="731"/>
                </a:cubicBezTo>
                <a:close/>
                <a:moveTo>
                  <a:pt x="9985" y="4327"/>
                </a:moveTo>
                <a:lnTo>
                  <a:pt x="9985" y="4327"/>
                </a:lnTo>
                <a:cubicBezTo>
                  <a:pt x="10173" y="4436"/>
                  <a:pt x="10345" y="4593"/>
                  <a:pt x="10471" y="4828"/>
                </a:cubicBezTo>
                <a:cubicBezTo>
                  <a:pt x="10471" y="4860"/>
                  <a:pt x="10471" y="4891"/>
                  <a:pt x="10471" y="4922"/>
                </a:cubicBezTo>
                <a:cubicBezTo>
                  <a:pt x="10345" y="4687"/>
                  <a:pt x="10173" y="4483"/>
                  <a:pt x="9985" y="4327"/>
                </a:cubicBezTo>
                <a:close/>
                <a:moveTo>
                  <a:pt x="6286" y="1615"/>
                </a:moveTo>
                <a:cubicBezTo>
                  <a:pt x="5596" y="2085"/>
                  <a:pt x="4953" y="2618"/>
                  <a:pt x="4358" y="3167"/>
                </a:cubicBezTo>
                <a:cubicBezTo>
                  <a:pt x="3590" y="3872"/>
                  <a:pt x="2900" y="4672"/>
                  <a:pt x="2304" y="5518"/>
                </a:cubicBezTo>
                <a:cubicBezTo>
                  <a:pt x="2931" y="4295"/>
                  <a:pt x="3825" y="3214"/>
                  <a:pt x="5000" y="2367"/>
                </a:cubicBezTo>
                <a:cubicBezTo>
                  <a:pt x="5408" y="2085"/>
                  <a:pt x="5831" y="1834"/>
                  <a:pt x="6286" y="1615"/>
                </a:cubicBezTo>
                <a:close/>
                <a:moveTo>
                  <a:pt x="2038" y="6521"/>
                </a:moveTo>
                <a:cubicBezTo>
                  <a:pt x="1756" y="7101"/>
                  <a:pt x="1521" y="7728"/>
                  <a:pt x="1348" y="8371"/>
                </a:cubicBezTo>
                <a:cubicBezTo>
                  <a:pt x="1411" y="7994"/>
                  <a:pt x="1505" y="7634"/>
                  <a:pt x="1599" y="7258"/>
                </a:cubicBezTo>
                <a:cubicBezTo>
                  <a:pt x="1740" y="7007"/>
                  <a:pt x="1881" y="6756"/>
                  <a:pt x="2038" y="6521"/>
                </a:cubicBezTo>
                <a:close/>
                <a:moveTo>
                  <a:pt x="8784" y="3487"/>
                </a:moveTo>
                <a:cubicBezTo>
                  <a:pt x="8978" y="3487"/>
                  <a:pt x="9171" y="3505"/>
                  <a:pt x="9358" y="3543"/>
                </a:cubicBezTo>
                <a:cubicBezTo>
                  <a:pt x="9296" y="3539"/>
                  <a:pt x="9233" y="3537"/>
                  <a:pt x="9170" y="3537"/>
                </a:cubicBezTo>
                <a:cubicBezTo>
                  <a:pt x="7833" y="3537"/>
                  <a:pt x="6157" y="4454"/>
                  <a:pt x="5439" y="5157"/>
                </a:cubicBezTo>
                <a:cubicBezTo>
                  <a:pt x="4938" y="5659"/>
                  <a:pt x="4499" y="6333"/>
                  <a:pt x="4138" y="7085"/>
                </a:cubicBezTo>
                <a:cubicBezTo>
                  <a:pt x="3887" y="7524"/>
                  <a:pt x="3684" y="7979"/>
                  <a:pt x="3511" y="8433"/>
                </a:cubicBezTo>
                <a:cubicBezTo>
                  <a:pt x="3652" y="7650"/>
                  <a:pt x="3934" y="6913"/>
                  <a:pt x="4405" y="6223"/>
                </a:cubicBezTo>
                <a:cubicBezTo>
                  <a:pt x="5063" y="5267"/>
                  <a:pt x="5988" y="4436"/>
                  <a:pt x="7038" y="3919"/>
                </a:cubicBezTo>
                <a:cubicBezTo>
                  <a:pt x="7560" y="3658"/>
                  <a:pt x="8180" y="3487"/>
                  <a:pt x="8784" y="3487"/>
                </a:cubicBezTo>
                <a:close/>
                <a:moveTo>
                  <a:pt x="11380" y="6176"/>
                </a:moveTo>
                <a:lnTo>
                  <a:pt x="11380" y="6176"/>
                </a:lnTo>
                <a:cubicBezTo>
                  <a:pt x="11427" y="6396"/>
                  <a:pt x="11458" y="6599"/>
                  <a:pt x="11474" y="6803"/>
                </a:cubicBezTo>
                <a:cubicBezTo>
                  <a:pt x="11646" y="7932"/>
                  <a:pt x="11725" y="9123"/>
                  <a:pt x="12007" y="10252"/>
                </a:cubicBezTo>
                <a:cubicBezTo>
                  <a:pt x="12148" y="10816"/>
                  <a:pt x="12477" y="11192"/>
                  <a:pt x="12900" y="11396"/>
                </a:cubicBezTo>
                <a:cubicBezTo>
                  <a:pt x="12743" y="11380"/>
                  <a:pt x="12618" y="11349"/>
                  <a:pt x="12493" y="11302"/>
                </a:cubicBezTo>
                <a:cubicBezTo>
                  <a:pt x="12399" y="11208"/>
                  <a:pt x="12305" y="11082"/>
                  <a:pt x="12226" y="10957"/>
                </a:cubicBezTo>
                <a:cubicBezTo>
                  <a:pt x="11944" y="10471"/>
                  <a:pt x="11866" y="9907"/>
                  <a:pt x="11803" y="9374"/>
                </a:cubicBezTo>
                <a:cubicBezTo>
                  <a:pt x="11693" y="8543"/>
                  <a:pt x="11599" y="7681"/>
                  <a:pt x="11427" y="6850"/>
                </a:cubicBezTo>
                <a:cubicBezTo>
                  <a:pt x="11411" y="6631"/>
                  <a:pt x="11411" y="6411"/>
                  <a:pt x="11380" y="6176"/>
                </a:cubicBezTo>
                <a:close/>
                <a:moveTo>
                  <a:pt x="4671" y="10158"/>
                </a:moveTo>
                <a:cubicBezTo>
                  <a:pt x="4671" y="10220"/>
                  <a:pt x="4687" y="10283"/>
                  <a:pt x="4687" y="10346"/>
                </a:cubicBezTo>
                <a:cubicBezTo>
                  <a:pt x="4734" y="10816"/>
                  <a:pt x="4797" y="11317"/>
                  <a:pt x="4953" y="11788"/>
                </a:cubicBezTo>
                <a:cubicBezTo>
                  <a:pt x="4749" y="11317"/>
                  <a:pt x="4671" y="10753"/>
                  <a:pt x="4671" y="10158"/>
                </a:cubicBezTo>
                <a:close/>
                <a:moveTo>
                  <a:pt x="11536" y="10863"/>
                </a:moveTo>
                <a:lnTo>
                  <a:pt x="11536" y="10863"/>
                </a:lnTo>
                <a:cubicBezTo>
                  <a:pt x="11740" y="11176"/>
                  <a:pt x="11991" y="11411"/>
                  <a:pt x="12273" y="11553"/>
                </a:cubicBezTo>
                <a:cubicBezTo>
                  <a:pt x="12367" y="11647"/>
                  <a:pt x="12461" y="11725"/>
                  <a:pt x="12555" y="11803"/>
                </a:cubicBezTo>
                <a:cubicBezTo>
                  <a:pt x="12038" y="11662"/>
                  <a:pt x="11725" y="11317"/>
                  <a:pt x="11536" y="10863"/>
                </a:cubicBezTo>
                <a:close/>
                <a:moveTo>
                  <a:pt x="14703" y="11051"/>
                </a:moveTo>
                <a:lnTo>
                  <a:pt x="14703" y="11051"/>
                </a:lnTo>
                <a:cubicBezTo>
                  <a:pt x="14358" y="11490"/>
                  <a:pt x="13888" y="11803"/>
                  <a:pt x="13229" y="11850"/>
                </a:cubicBezTo>
                <a:cubicBezTo>
                  <a:pt x="13214" y="11835"/>
                  <a:pt x="13214" y="11819"/>
                  <a:pt x="13198" y="11803"/>
                </a:cubicBezTo>
                <a:cubicBezTo>
                  <a:pt x="13167" y="11788"/>
                  <a:pt x="13135" y="11772"/>
                  <a:pt x="13120" y="11756"/>
                </a:cubicBezTo>
                <a:cubicBezTo>
                  <a:pt x="13480" y="11756"/>
                  <a:pt x="13856" y="11631"/>
                  <a:pt x="14201" y="11380"/>
                </a:cubicBezTo>
                <a:cubicBezTo>
                  <a:pt x="14374" y="11302"/>
                  <a:pt x="14546" y="11192"/>
                  <a:pt x="14703" y="11051"/>
                </a:cubicBezTo>
                <a:close/>
                <a:moveTo>
                  <a:pt x="8584" y="4456"/>
                </a:moveTo>
                <a:cubicBezTo>
                  <a:pt x="9393" y="4456"/>
                  <a:pt x="10099" y="4942"/>
                  <a:pt x="10439" y="6255"/>
                </a:cubicBezTo>
                <a:cubicBezTo>
                  <a:pt x="10455" y="6302"/>
                  <a:pt x="10471" y="6364"/>
                  <a:pt x="10486" y="6427"/>
                </a:cubicBezTo>
                <a:cubicBezTo>
                  <a:pt x="10502" y="7023"/>
                  <a:pt x="10518" y="7618"/>
                  <a:pt x="10549" y="8214"/>
                </a:cubicBezTo>
                <a:cubicBezTo>
                  <a:pt x="10455" y="9045"/>
                  <a:pt x="10220" y="9875"/>
                  <a:pt x="9891" y="10565"/>
                </a:cubicBezTo>
                <a:cubicBezTo>
                  <a:pt x="9373" y="11694"/>
                  <a:pt x="8010" y="13042"/>
                  <a:pt x="6771" y="13120"/>
                </a:cubicBezTo>
                <a:cubicBezTo>
                  <a:pt x="6411" y="13042"/>
                  <a:pt x="6066" y="12885"/>
                  <a:pt x="5768" y="12524"/>
                </a:cubicBezTo>
                <a:cubicBezTo>
                  <a:pt x="5141" y="11772"/>
                  <a:pt x="5032" y="10628"/>
                  <a:pt x="5000" y="9687"/>
                </a:cubicBezTo>
                <a:cubicBezTo>
                  <a:pt x="4969" y="9045"/>
                  <a:pt x="5016" y="8418"/>
                  <a:pt x="5141" y="7822"/>
                </a:cubicBezTo>
                <a:cubicBezTo>
                  <a:pt x="5565" y="6646"/>
                  <a:pt x="6286" y="5549"/>
                  <a:pt x="7163" y="4860"/>
                </a:cubicBezTo>
                <a:cubicBezTo>
                  <a:pt x="7638" y="4611"/>
                  <a:pt x="8128" y="4456"/>
                  <a:pt x="8584" y="4456"/>
                </a:cubicBezTo>
                <a:close/>
                <a:moveTo>
                  <a:pt x="5126" y="6584"/>
                </a:moveTo>
                <a:lnTo>
                  <a:pt x="5126" y="6584"/>
                </a:lnTo>
                <a:cubicBezTo>
                  <a:pt x="5016" y="6866"/>
                  <a:pt x="4938" y="7164"/>
                  <a:pt x="4859" y="7462"/>
                </a:cubicBezTo>
                <a:cubicBezTo>
                  <a:pt x="4561" y="8245"/>
                  <a:pt x="4389" y="9092"/>
                  <a:pt x="4326" y="9907"/>
                </a:cubicBezTo>
                <a:cubicBezTo>
                  <a:pt x="4217" y="11082"/>
                  <a:pt x="4530" y="12524"/>
                  <a:pt x="5518" y="13230"/>
                </a:cubicBezTo>
                <a:cubicBezTo>
                  <a:pt x="3480" y="12383"/>
                  <a:pt x="3919" y="9217"/>
                  <a:pt x="4624" y="7524"/>
                </a:cubicBezTo>
                <a:cubicBezTo>
                  <a:pt x="4734" y="7258"/>
                  <a:pt x="4859" y="6991"/>
                  <a:pt x="5000" y="6741"/>
                </a:cubicBezTo>
                <a:cubicBezTo>
                  <a:pt x="5016" y="6725"/>
                  <a:pt x="5032" y="6694"/>
                  <a:pt x="5047" y="6678"/>
                </a:cubicBezTo>
                <a:cubicBezTo>
                  <a:pt x="5079" y="6646"/>
                  <a:pt x="5110" y="6615"/>
                  <a:pt x="5126" y="6584"/>
                </a:cubicBezTo>
                <a:close/>
                <a:moveTo>
                  <a:pt x="800" y="7728"/>
                </a:moveTo>
                <a:cubicBezTo>
                  <a:pt x="392" y="9578"/>
                  <a:pt x="439" y="11568"/>
                  <a:pt x="1003" y="13355"/>
                </a:cubicBezTo>
                <a:cubicBezTo>
                  <a:pt x="345" y="11584"/>
                  <a:pt x="298" y="9562"/>
                  <a:pt x="800" y="7728"/>
                </a:cubicBezTo>
                <a:close/>
                <a:moveTo>
                  <a:pt x="2743" y="15314"/>
                </a:moveTo>
                <a:lnTo>
                  <a:pt x="2743" y="15314"/>
                </a:lnTo>
                <a:cubicBezTo>
                  <a:pt x="2775" y="15346"/>
                  <a:pt x="2790" y="15361"/>
                  <a:pt x="2806" y="15377"/>
                </a:cubicBezTo>
                <a:cubicBezTo>
                  <a:pt x="3386" y="15941"/>
                  <a:pt x="4107" y="16506"/>
                  <a:pt x="4891" y="16945"/>
                </a:cubicBezTo>
                <a:cubicBezTo>
                  <a:pt x="4107" y="16615"/>
                  <a:pt x="3449" y="16161"/>
                  <a:pt x="2900" y="15534"/>
                </a:cubicBezTo>
                <a:cubicBezTo>
                  <a:pt x="2853" y="15471"/>
                  <a:pt x="2790" y="15393"/>
                  <a:pt x="2743" y="15314"/>
                </a:cubicBezTo>
                <a:close/>
                <a:moveTo>
                  <a:pt x="5502" y="16788"/>
                </a:moveTo>
                <a:lnTo>
                  <a:pt x="5502" y="16788"/>
                </a:lnTo>
                <a:cubicBezTo>
                  <a:pt x="6160" y="16992"/>
                  <a:pt x="6834" y="17133"/>
                  <a:pt x="7492" y="17195"/>
                </a:cubicBezTo>
                <a:cubicBezTo>
                  <a:pt x="7670" y="17218"/>
                  <a:pt x="7844" y="17228"/>
                  <a:pt x="8014" y="17228"/>
                </a:cubicBezTo>
                <a:cubicBezTo>
                  <a:pt x="8325" y="17228"/>
                  <a:pt x="8625" y="17193"/>
                  <a:pt x="8919" y="17133"/>
                </a:cubicBezTo>
                <a:lnTo>
                  <a:pt x="8919" y="17133"/>
                </a:lnTo>
                <a:cubicBezTo>
                  <a:pt x="8543" y="17274"/>
                  <a:pt x="8166" y="17383"/>
                  <a:pt x="7759" y="17446"/>
                </a:cubicBezTo>
                <a:cubicBezTo>
                  <a:pt x="7728" y="17446"/>
                  <a:pt x="7696" y="17446"/>
                  <a:pt x="7665" y="17462"/>
                </a:cubicBezTo>
                <a:cubicBezTo>
                  <a:pt x="6928" y="17399"/>
                  <a:pt x="6192" y="17133"/>
                  <a:pt x="5502" y="16788"/>
                </a:cubicBezTo>
                <a:close/>
                <a:moveTo>
                  <a:pt x="10392" y="1"/>
                </a:moveTo>
                <a:cubicBezTo>
                  <a:pt x="10330" y="1"/>
                  <a:pt x="10267" y="16"/>
                  <a:pt x="10220" y="16"/>
                </a:cubicBezTo>
                <a:cubicBezTo>
                  <a:pt x="10155" y="14"/>
                  <a:pt x="10090" y="13"/>
                  <a:pt x="10025" y="13"/>
                </a:cubicBezTo>
                <a:cubicBezTo>
                  <a:pt x="9589" y="13"/>
                  <a:pt x="9152" y="58"/>
                  <a:pt x="8715" y="126"/>
                </a:cubicBezTo>
                <a:cubicBezTo>
                  <a:pt x="8645" y="114"/>
                  <a:pt x="8574" y="109"/>
                  <a:pt x="8502" y="109"/>
                </a:cubicBezTo>
                <a:cubicBezTo>
                  <a:pt x="8092" y="109"/>
                  <a:pt x="7662" y="284"/>
                  <a:pt x="7289" y="471"/>
                </a:cubicBezTo>
                <a:cubicBezTo>
                  <a:pt x="7257" y="486"/>
                  <a:pt x="7226" y="518"/>
                  <a:pt x="7195" y="534"/>
                </a:cubicBezTo>
                <a:cubicBezTo>
                  <a:pt x="5408" y="1160"/>
                  <a:pt x="3778" y="2305"/>
                  <a:pt x="2680" y="3684"/>
                </a:cubicBezTo>
                <a:cubicBezTo>
                  <a:pt x="2367" y="4076"/>
                  <a:pt x="2085" y="4515"/>
                  <a:pt x="1834" y="4969"/>
                </a:cubicBezTo>
                <a:cubicBezTo>
                  <a:pt x="1646" y="5220"/>
                  <a:pt x="1489" y="5487"/>
                  <a:pt x="1332" y="5753"/>
                </a:cubicBezTo>
                <a:cubicBezTo>
                  <a:pt x="768" y="6835"/>
                  <a:pt x="423" y="8042"/>
                  <a:pt x="282" y="9248"/>
                </a:cubicBezTo>
                <a:cubicBezTo>
                  <a:pt x="0" y="11600"/>
                  <a:pt x="549" y="14123"/>
                  <a:pt x="2132" y="15941"/>
                </a:cubicBezTo>
                <a:cubicBezTo>
                  <a:pt x="3384" y="17388"/>
                  <a:pt x="5247" y="18395"/>
                  <a:pt x="7193" y="18395"/>
                </a:cubicBezTo>
                <a:cubicBezTo>
                  <a:pt x="7293" y="18395"/>
                  <a:pt x="7393" y="18392"/>
                  <a:pt x="7492" y="18387"/>
                </a:cubicBezTo>
                <a:cubicBezTo>
                  <a:pt x="7947" y="18355"/>
                  <a:pt x="8386" y="18277"/>
                  <a:pt x="8809" y="18151"/>
                </a:cubicBezTo>
                <a:cubicBezTo>
                  <a:pt x="11113" y="17885"/>
                  <a:pt x="12399" y="16208"/>
                  <a:pt x="13198" y="14076"/>
                </a:cubicBezTo>
                <a:cubicBezTo>
                  <a:pt x="13214" y="14045"/>
                  <a:pt x="13214" y="14013"/>
                  <a:pt x="13198" y="13982"/>
                </a:cubicBezTo>
                <a:cubicBezTo>
                  <a:pt x="13198" y="13966"/>
                  <a:pt x="13198" y="13966"/>
                  <a:pt x="13198" y="13966"/>
                </a:cubicBezTo>
                <a:cubicBezTo>
                  <a:pt x="13198" y="13951"/>
                  <a:pt x="13198" y="13951"/>
                  <a:pt x="13198" y="13951"/>
                </a:cubicBezTo>
                <a:cubicBezTo>
                  <a:pt x="13159" y="13873"/>
                  <a:pt x="13089" y="13817"/>
                  <a:pt x="13004" y="13817"/>
                </a:cubicBezTo>
                <a:cubicBezTo>
                  <a:pt x="12986" y="13817"/>
                  <a:pt x="12967" y="13820"/>
                  <a:pt x="12947" y="13825"/>
                </a:cubicBezTo>
                <a:cubicBezTo>
                  <a:pt x="12919" y="13742"/>
                  <a:pt x="12843" y="13686"/>
                  <a:pt x="12766" y="13686"/>
                </a:cubicBezTo>
                <a:cubicBezTo>
                  <a:pt x="12711" y="13686"/>
                  <a:pt x="12657" y="13714"/>
                  <a:pt x="12618" y="13778"/>
                </a:cubicBezTo>
                <a:cubicBezTo>
                  <a:pt x="12571" y="13841"/>
                  <a:pt x="12524" y="13919"/>
                  <a:pt x="12493" y="13982"/>
                </a:cubicBezTo>
                <a:cubicBezTo>
                  <a:pt x="12461" y="13998"/>
                  <a:pt x="12430" y="14013"/>
                  <a:pt x="12399" y="14045"/>
                </a:cubicBezTo>
                <a:cubicBezTo>
                  <a:pt x="11756" y="14797"/>
                  <a:pt x="11098" y="15550"/>
                  <a:pt x="10283" y="16114"/>
                </a:cubicBezTo>
                <a:cubicBezTo>
                  <a:pt x="9543" y="16619"/>
                  <a:pt x="8794" y="16834"/>
                  <a:pt x="7958" y="16834"/>
                </a:cubicBezTo>
                <a:cubicBezTo>
                  <a:pt x="7732" y="16834"/>
                  <a:pt x="7498" y="16818"/>
                  <a:pt x="7257" y="16788"/>
                </a:cubicBezTo>
                <a:cubicBezTo>
                  <a:pt x="6270" y="16662"/>
                  <a:pt x="5282" y="16459"/>
                  <a:pt x="4405" y="15988"/>
                </a:cubicBezTo>
                <a:cubicBezTo>
                  <a:pt x="3903" y="15738"/>
                  <a:pt x="3464" y="15393"/>
                  <a:pt x="3025" y="15032"/>
                </a:cubicBezTo>
                <a:cubicBezTo>
                  <a:pt x="1944" y="13904"/>
                  <a:pt x="1442" y="12462"/>
                  <a:pt x="1427" y="10800"/>
                </a:cubicBezTo>
                <a:cubicBezTo>
                  <a:pt x="1411" y="9154"/>
                  <a:pt x="1850" y="7509"/>
                  <a:pt x="2680" y="6082"/>
                </a:cubicBezTo>
                <a:cubicBezTo>
                  <a:pt x="4409" y="3085"/>
                  <a:pt x="7763" y="1251"/>
                  <a:pt x="11201" y="1251"/>
                </a:cubicBezTo>
                <a:cubicBezTo>
                  <a:pt x="11287" y="1251"/>
                  <a:pt x="11372" y="1252"/>
                  <a:pt x="11458" y="1255"/>
                </a:cubicBezTo>
                <a:cubicBezTo>
                  <a:pt x="12007" y="1270"/>
                  <a:pt x="12524" y="1349"/>
                  <a:pt x="12979" y="1568"/>
                </a:cubicBezTo>
                <a:cubicBezTo>
                  <a:pt x="13433" y="1881"/>
                  <a:pt x="13825" y="2273"/>
                  <a:pt x="14154" y="2712"/>
                </a:cubicBezTo>
                <a:cubicBezTo>
                  <a:pt x="14468" y="3277"/>
                  <a:pt x="14640" y="3919"/>
                  <a:pt x="14765" y="4530"/>
                </a:cubicBezTo>
                <a:cubicBezTo>
                  <a:pt x="14922" y="5283"/>
                  <a:pt x="15016" y="6035"/>
                  <a:pt x="15079" y="6803"/>
                </a:cubicBezTo>
                <a:cubicBezTo>
                  <a:pt x="15110" y="8089"/>
                  <a:pt x="15189" y="10189"/>
                  <a:pt x="14029" y="11035"/>
                </a:cubicBezTo>
                <a:cubicBezTo>
                  <a:pt x="13935" y="11082"/>
                  <a:pt x="13841" y="11114"/>
                  <a:pt x="13731" y="11145"/>
                </a:cubicBezTo>
                <a:cubicBezTo>
                  <a:pt x="13627" y="11170"/>
                  <a:pt x="13530" y="11182"/>
                  <a:pt x="13437" y="11182"/>
                </a:cubicBezTo>
                <a:cubicBezTo>
                  <a:pt x="12832" y="11182"/>
                  <a:pt x="12472" y="10676"/>
                  <a:pt x="12336" y="10063"/>
                </a:cubicBezTo>
                <a:cubicBezTo>
                  <a:pt x="12085" y="9029"/>
                  <a:pt x="12007" y="7932"/>
                  <a:pt x="11834" y="6866"/>
                </a:cubicBezTo>
                <a:cubicBezTo>
                  <a:pt x="11709" y="6067"/>
                  <a:pt x="11536" y="5063"/>
                  <a:pt x="11051" y="4405"/>
                </a:cubicBezTo>
                <a:cubicBezTo>
                  <a:pt x="11035" y="4342"/>
                  <a:pt x="11019" y="4280"/>
                  <a:pt x="11004" y="4233"/>
                </a:cubicBezTo>
                <a:cubicBezTo>
                  <a:pt x="10960" y="4103"/>
                  <a:pt x="10839" y="4027"/>
                  <a:pt x="10722" y="4027"/>
                </a:cubicBezTo>
                <a:cubicBezTo>
                  <a:pt x="10711" y="4027"/>
                  <a:pt x="10701" y="4028"/>
                  <a:pt x="10690" y="4029"/>
                </a:cubicBezTo>
                <a:cubicBezTo>
                  <a:pt x="10580" y="3951"/>
                  <a:pt x="10471" y="3888"/>
                  <a:pt x="10361" y="3841"/>
                </a:cubicBezTo>
                <a:cubicBezTo>
                  <a:pt x="9908" y="3428"/>
                  <a:pt x="9372" y="3257"/>
                  <a:pt x="8806" y="3257"/>
                </a:cubicBezTo>
                <a:cubicBezTo>
                  <a:pt x="7179" y="3257"/>
                  <a:pt x="5300" y="4673"/>
                  <a:pt x="4405" y="5847"/>
                </a:cubicBezTo>
                <a:cubicBezTo>
                  <a:pt x="3480" y="7070"/>
                  <a:pt x="3151" y="8465"/>
                  <a:pt x="3119" y="9969"/>
                </a:cubicBezTo>
                <a:cubicBezTo>
                  <a:pt x="3057" y="10534"/>
                  <a:pt x="3057" y="11082"/>
                  <a:pt x="3166" y="11584"/>
                </a:cubicBezTo>
                <a:cubicBezTo>
                  <a:pt x="3229" y="12148"/>
                  <a:pt x="3386" y="12681"/>
                  <a:pt x="3762" y="13042"/>
                </a:cubicBezTo>
                <a:cubicBezTo>
                  <a:pt x="4410" y="13966"/>
                  <a:pt x="5402" y="14364"/>
                  <a:pt x="6435" y="14364"/>
                </a:cubicBezTo>
                <a:cubicBezTo>
                  <a:pt x="8452" y="14364"/>
                  <a:pt x="10628" y="12847"/>
                  <a:pt x="10721" y="10753"/>
                </a:cubicBezTo>
                <a:cubicBezTo>
                  <a:pt x="10737" y="10722"/>
                  <a:pt x="10753" y="10690"/>
                  <a:pt x="10768" y="10659"/>
                </a:cubicBezTo>
                <a:cubicBezTo>
                  <a:pt x="10847" y="11051"/>
                  <a:pt x="10988" y="11411"/>
                  <a:pt x="11223" y="11709"/>
                </a:cubicBezTo>
                <a:cubicBezTo>
                  <a:pt x="11651" y="12266"/>
                  <a:pt x="12298" y="12511"/>
                  <a:pt x="12963" y="12511"/>
                </a:cubicBezTo>
                <a:cubicBezTo>
                  <a:pt x="13590" y="12511"/>
                  <a:pt x="14232" y="12293"/>
                  <a:pt x="14718" y="11913"/>
                </a:cubicBezTo>
                <a:cubicBezTo>
                  <a:pt x="16239" y="10737"/>
                  <a:pt x="16286" y="8480"/>
                  <a:pt x="16145" y="6741"/>
                </a:cubicBezTo>
                <a:cubicBezTo>
                  <a:pt x="15972" y="4593"/>
                  <a:pt x="15345" y="2179"/>
                  <a:pt x="13402" y="957"/>
                </a:cubicBezTo>
                <a:cubicBezTo>
                  <a:pt x="12508" y="392"/>
                  <a:pt x="11521" y="110"/>
                  <a:pt x="10502" y="32"/>
                </a:cubicBezTo>
                <a:cubicBezTo>
                  <a:pt x="10471" y="16"/>
                  <a:pt x="10439" y="1"/>
                  <a:pt x="10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9" name="Google Shape;2289;p54"/>
          <p:cNvGrpSpPr/>
          <p:nvPr/>
        </p:nvGrpSpPr>
        <p:grpSpPr>
          <a:xfrm>
            <a:off x="-152797" y="472609"/>
            <a:ext cx="1745583" cy="230173"/>
            <a:chOff x="1394800" y="3522000"/>
            <a:chExt cx="1048650" cy="138275"/>
          </a:xfrm>
        </p:grpSpPr>
        <p:sp>
          <p:nvSpPr>
            <p:cNvPr id="2290" name="Google Shape;2290;p54"/>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4"/>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4"/>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4"/>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4"/>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4"/>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4"/>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4"/>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4"/>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9" name="Google Shape;2299;p54"/>
          <p:cNvGrpSpPr/>
          <p:nvPr/>
        </p:nvGrpSpPr>
        <p:grpSpPr>
          <a:xfrm>
            <a:off x="5922601" y="4228260"/>
            <a:ext cx="1921912" cy="326735"/>
            <a:chOff x="1816609" y="3851001"/>
            <a:chExt cx="1093674" cy="222193"/>
          </a:xfrm>
        </p:grpSpPr>
        <p:sp>
          <p:nvSpPr>
            <p:cNvPr id="2300" name="Google Shape;2300;p54"/>
            <p:cNvSpPr/>
            <p:nvPr/>
          </p:nvSpPr>
          <p:spPr>
            <a:xfrm>
              <a:off x="1816609" y="3851001"/>
              <a:ext cx="1093674" cy="222193"/>
            </a:xfrm>
            <a:custGeom>
              <a:rect b="b" l="l" r="r" t="t"/>
              <a:pathLst>
                <a:path extrusionOk="0" h="7903" w="3890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4"/>
            <p:cNvSpPr/>
            <p:nvPr/>
          </p:nvSpPr>
          <p:spPr>
            <a:xfrm>
              <a:off x="1980627" y="3951650"/>
              <a:ext cx="18078" cy="8744"/>
            </a:xfrm>
            <a:custGeom>
              <a:rect b="b" l="l" r="r" t="t"/>
              <a:pathLst>
                <a:path extrusionOk="0" h="311" w="643">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4"/>
            <p:cNvSpPr/>
            <p:nvPr/>
          </p:nvSpPr>
          <p:spPr>
            <a:xfrm>
              <a:off x="1885292" y="3907623"/>
              <a:ext cx="151905" cy="70119"/>
            </a:xfrm>
            <a:custGeom>
              <a:rect b="b" l="l" r="r" t="t"/>
              <a:pathLst>
                <a:path extrusionOk="0" h="2494" w="5403">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4"/>
            <p:cNvSpPr/>
            <p:nvPr/>
          </p:nvSpPr>
          <p:spPr>
            <a:xfrm>
              <a:off x="1965080" y="3928906"/>
              <a:ext cx="381802" cy="117689"/>
            </a:xfrm>
            <a:custGeom>
              <a:rect b="b" l="l" r="r" t="t"/>
              <a:pathLst>
                <a:path extrusionOk="0" h="4186" w="1358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4"/>
            <p:cNvSpPr/>
            <p:nvPr/>
          </p:nvSpPr>
          <p:spPr>
            <a:xfrm>
              <a:off x="1967779" y="3881674"/>
              <a:ext cx="529574" cy="166722"/>
            </a:xfrm>
            <a:custGeom>
              <a:rect b="b" l="l" r="r" t="t"/>
              <a:pathLst>
                <a:path extrusionOk="0" h="5930" w="18836">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4"/>
            <p:cNvSpPr/>
            <p:nvPr/>
          </p:nvSpPr>
          <p:spPr>
            <a:xfrm>
              <a:off x="1998789" y="3908551"/>
              <a:ext cx="62247" cy="44928"/>
            </a:xfrm>
            <a:custGeom>
              <a:rect b="b" l="l" r="r" t="t"/>
              <a:pathLst>
                <a:path extrusionOk="0" h="1598" w="2214">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4"/>
            <p:cNvSpPr/>
            <p:nvPr/>
          </p:nvSpPr>
          <p:spPr>
            <a:xfrm>
              <a:off x="2486262" y="3887494"/>
              <a:ext cx="316153" cy="104785"/>
            </a:xfrm>
            <a:custGeom>
              <a:rect b="b" l="l" r="r" t="t"/>
              <a:pathLst>
                <a:path extrusionOk="0" h="3727" w="11245">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4"/>
            <p:cNvSpPr/>
            <p:nvPr/>
          </p:nvSpPr>
          <p:spPr>
            <a:xfrm>
              <a:off x="2484266" y="3875376"/>
              <a:ext cx="317840" cy="121119"/>
            </a:xfrm>
            <a:custGeom>
              <a:rect b="b" l="l" r="r" t="t"/>
              <a:pathLst>
                <a:path extrusionOk="0" h="4308" w="11305">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4"/>
            <p:cNvSpPr/>
            <p:nvPr/>
          </p:nvSpPr>
          <p:spPr>
            <a:xfrm>
              <a:off x="2493712" y="3884176"/>
              <a:ext cx="59351" cy="48442"/>
            </a:xfrm>
            <a:custGeom>
              <a:rect b="b" l="l" r="r" t="t"/>
              <a:pathLst>
                <a:path extrusionOk="0" h="1723" w="2111">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2" name="Shape 2312"/>
        <p:cNvGrpSpPr/>
        <p:nvPr/>
      </p:nvGrpSpPr>
      <p:grpSpPr>
        <a:xfrm>
          <a:off x="0" y="0"/>
          <a:ext cx="0" cy="0"/>
          <a:chOff x="0" y="0"/>
          <a:chExt cx="0" cy="0"/>
        </a:xfrm>
      </p:grpSpPr>
      <p:grpSp>
        <p:nvGrpSpPr>
          <p:cNvPr id="2313" name="Google Shape;2313;p55"/>
          <p:cNvGrpSpPr/>
          <p:nvPr/>
        </p:nvGrpSpPr>
        <p:grpSpPr>
          <a:xfrm>
            <a:off x="7249101" y="1860988"/>
            <a:ext cx="1174940" cy="176025"/>
            <a:chOff x="4345425" y="2175475"/>
            <a:chExt cx="800750" cy="176025"/>
          </a:xfrm>
        </p:grpSpPr>
        <p:sp>
          <p:nvSpPr>
            <p:cNvPr id="2314" name="Google Shape;2314;p55"/>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5"/>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6" name="Google Shape;2316;p55"/>
          <p:cNvGrpSpPr/>
          <p:nvPr/>
        </p:nvGrpSpPr>
        <p:grpSpPr>
          <a:xfrm rot="166888">
            <a:off x="7664701" y="2321062"/>
            <a:ext cx="755757" cy="176021"/>
            <a:chOff x="4345425" y="2175475"/>
            <a:chExt cx="800750" cy="176025"/>
          </a:xfrm>
        </p:grpSpPr>
        <p:sp>
          <p:nvSpPr>
            <p:cNvPr id="2317" name="Google Shape;2317;p55"/>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5"/>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9" name="Google Shape;2319;p55"/>
          <p:cNvSpPr txBox="1"/>
          <p:nvPr>
            <p:ph idx="1" type="subTitle"/>
          </p:nvPr>
        </p:nvSpPr>
        <p:spPr>
          <a:xfrm>
            <a:off x="6302975" y="2626032"/>
            <a:ext cx="2121300" cy="15942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You can replace the image on the screen with your own work. Just delete this one, add yours and center it properly</a:t>
            </a:r>
            <a:endParaRPr/>
          </a:p>
        </p:txBody>
      </p:sp>
      <p:sp>
        <p:nvSpPr>
          <p:cNvPr id="2320" name="Google Shape;2320;p55"/>
          <p:cNvSpPr txBox="1"/>
          <p:nvPr>
            <p:ph type="title"/>
          </p:nvPr>
        </p:nvSpPr>
        <p:spPr>
          <a:xfrm>
            <a:off x="6682500" y="1452213"/>
            <a:ext cx="1741500" cy="9936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t>Mobile Web</a:t>
            </a:r>
            <a:endParaRPr/>
          </a:p>
        </p:txBody>
      </p:sp>
      <p:sp>
        <p:nvSpPr>
          <p:cNvPr id="2321" name="Google Shape;2321;p55"/>
          <p:cNvSpPr/>
          <p:nvPr/>
        </p:nvSpPr>
        <p:spPr>
          <a:xfrm>
            <a:off x="1424388" y="1287645"/>
            <a:ext cx="1471227" cy="2933710"/>
          </a:xfrm>
          <a:custGeom>
            <a:rect b="b" l="l" r="r" t="t"/>
            <a:pathLst>
              <a:path extrusionOk="0" h="206345" w="10348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cap="flat" cmpd="sng" w="19050">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pic>
        <p:nvPicPr>
          <p:cNvPr id="2322" name="Google Shape;2322;p55"/>
          <p:cNvPicPr preferRelativeResize="0"/>
          <p:nvPr/>
        </p:nvPicPr>
        <p:blipFill rotWithShape="1">
          <a:blip r:embed="rId3">
            <a:alphaModFix/>
          </a:blip>
          <a:srcRect b="0" l="60125" r="8129" t="0"/>
          <a:stretch/>
        </p:blipFill>
        <p:spPr>
          <a:xfrm>
            <a:off x="1460288" y="1516075"/>
            <a:ext cx="1394856" cy="2471554"/>
          </a:xfrm>
          <a:prstGeom prst="rect">
            <a:avLst/>
          </a:prstGeom>
          <a:noFill/>
          <a:ln cap="flat" cmpd="sng" w="19050">
            <a:solidFill>
              <a:schemeClr val="dk2"/>
            </a:solidFill>
            <a:prstDash val="solid"/>
            <a:round/>
            <a:headEnd len="sm" w="sm" type="none"/>
            <a:tailEnd len="sm" w="sm" type="none"/>
          </a:ln>
        </p:spPr>
      </p:pic>
      <p:grpSp>
        <p:nvGrpSpPr>
          <p:cNvPr id="2323" name="Google Shape;2323;p55"/>
          <p:cNvGrpSpPr/>
          <p:nvPr/>
        </p:nvGrpSpPr>
        <p:grpSpPr>
          <a:xfrm>
            <a:off x="5451604" y="1169822"/>
            <a:ext cx="740235" cy="1048555"/>
            <a:chOff x="1607150" y="2401350"/>
            <a:chExt cx="593375" cy="840525"/>
          </a:xfrm>
        </p:grpSpPr>
        <p:sp>
          <p:nvSpPr>
            <p:cNvPr id="2324" name="Google Shape;2324;p55"/>
            <p:cNvSpPr/>
            <p:nvPr/>
          </p:nvSpPr>
          <p:spPr>
            <a:xfrm>
              <a:off x="1607150" y="2401350"/>
              <a:ext cx="593375" cy="840525"/>
            </a:xfrm>
            <a:custGeom>
              <a:rect b="b" l="l" r="r" t="t"/>
              <a:pathLst>
                <a:path extrusionOk="0" h="33621" w="23735">
                  <a:moveTo>
                    <a:pt x="17634" y="322"/>
                  </a:moveTo>
                  <a:lnTo>
                    <a:pt x="17634" y="322"/>
                  </a:lnTo>
                  <a:cubicBezTo>
                    <a:pt x="17681" y="479"/>
                    <a:pt x="17650" y="808"/>
                    <a:pt x="17697" y="1043"/>
                  </a:cubicBezTo>
                  <a:cubicBezTo>
                    <a:pt x="17775" y="1357"/>
                    <a:pt x="17854" y="1670"/>
                    <a:pt x="17932" y="2000"/>
                  </a:cubicBezTo>
                  <a:cubicBezTo>
                    <a:pt x="18058" y="2564"/>
                    <a:pt x="18199" y="3128"/>
                    <a:pt x="18324" y="3708"/>
                  </a:cubicBezTo>
                  <a:cubicBezTo>
                    <a:pt x="18591" y="4915"/>
                    <a:pt x="18841" y="6138"/>
                    <a:pt x="19076" y="7345"/>
                  </a:cubicBezTo>
                  <a:cubicBezTo>
                    <a:pt x="19155" y="7752"/>
                    <a:pt x="19218" y="8144"/>
                    <a:pt x="19296" y="8551"/>
                  </a:cubicBezTo>
                  <a:cubicBezTo>
                    <a:pt x="19202" y="8144"/>
                    <a:pt x="19123" y="7736"/>
                    <a:pt x="19045" y="7329"/>
                  </a:cubicBezTo>
                  <a:cubicBezTo>
                    <a:pt x="18794" y="6169"/>
                    <a:pt x="18544" y="4993"/>
                    <a:pt x="18293" y="3833"/>
                  </a:cubicBezTo>
                  <a:cubicBezTo>
                    <a:pt x="18042" y="2736"/>
                    <a:pt x="17885" y="1545"/>
                    <a:pt x="17446" y="511"/>
                  </a:cubicBezTo>
                  <a:cubicBezTo>
                    <a:pt x="17556" y="511"/>
                    <a:pt x="17666" y="432"/>
                    <a:pt x="17634" y="322"/>
                  </a:cubicBezTo>
                  <a:close/>
                  <a:moveTo>
                    <a:pt x="17039" y="31311"/>
                  </a:moveTo>
                  <a:lnTo>
                    <a:pt x="17039" y="31311"/>
                  </a:lnTo>
                  <a:cubicBezTo>
                    <a:pt x="16051" y="31624"/>
                    <a:pt x="15048" y="31891"/>
                    <a:pt x="14029" y="32110"/>
                  </a:cubicBezTo>
                  <a:cubicBezTo>
                    <a:pt x="13543" y="32204"/>
                    <a:pt x="13058" y="32282"/>
                    <a:pt x="12587" y="32361"/>
                  </a:cubicBezTo>
                  <a:cubicBezTo>
                    <a:pt x="14076" y="32063"/>
                    <a:pt x="15565" y="31718"/>
                    <a:pt x="17039" y="31311"/>
                  </a:cubicBezTo>
                  <a:close/>
                  <a:moveTo>
                    <a:pt x="17227" y="558"/>
                  </a:moveTo>
                  <a:cubicBezTo>
                    <a:pt x="17258" y="1623"/>
                    <a:pt x="17587" y="2689"/>
                    <a:pt x="17807" y="3724"/>
                  </a:cubicBezTo>
                  <a:cubicBezTo>
                    <a:pt x="18042" y="4884"/>
                    <a:pt x="18293" y="6044"/>
                    <a:pt x="18544" y="7219"/>
                  </a:cubicBezTo>
                  <a:cubicBezTo>
                    <a:pt x="19045" y="9680"/>
                    <a:pt x="19562" y="12141"/>
                    <a:pt x="20033" y="14617"/>
                  </a:cubicBezTo>
                  <a:cubicBezTo>
                    <a:pt x="20973" y="19382"/>
                    <a:pt x="21741" y="24194"/>
                    <a:pt x="22697" y="28959"/>
                  </a:cubicBezTo>
                  <a:cubicBezTo>
                    <a:pt x="22666" y="28959"/>
                    <a:pt x="22635" y="28959"/>
                    <a:pt x="22619" y="28975"/>
                  </a:cubicBezTo>
                  <a:cubicBezTo>
                    <a:pt x="19782" y="29978"/>
                    <a:pt x="16882" y="30856"/>
                    <a:pt x="13951" y="31530"/>
                  </a:cubicBezTo>
                  <a:cubicBezTo>
                    <a:pt x="12556" y="31843"/>
                    <a:pt x="11177" y="32126"/>
                    <a:pt x="9766" y="32376"/>
                  </a:cubicBezTo>
                  <a:cubicBezTo>
                    <a:pt x="9061" y="32502"/>
                    <a:pt x="8371" y="32612"/>
                    <a:pt x="7666" y="32721"/>
                  </a:cubicBezTo>
                  <a:cubicBezTo>
                    <a:pt x="7509" y="32737"/>
                    <a:pt x="7305" y="32784"/>
                    <a:pt x="7070" y="32831"/>
                  </a:cubicBezTo>
                  <a:cubicBezTo>
                    <a:pt x="6490" y="32847"/>
                    <a:pt x="5910" y="32878"/>
                    <a:pt x="5330" y="32894"/>
                  </a:cubicBezTo>
                  <a:cubicBezTo>
                    <a:pt x="5189" y="32847"/>
                    <a:pt x="5079" y="32784"/>
                    <a:pt x="4985" y="32706"/>
                  </a:cubicBezTo>
                  <a:cubicBezTo>
                    <a:pt x="5001" y="32612"/>
                    <a:pt x="4938" y="32549"/>
                    <a:pt x="4860" y="32533"/>
                  </a:cubicBezTo>
                  <a:cubicBezTo>
                    <a:pt x="4938" y="32502"/>
                    <a:pt x="5001" y="32423"/>
                    <a:pt x="4985" y="32298"/>
                  </a:cubicBezTo>
                  <a:cubicBezTo>
                    <a:pt x="4092" y="27470"/>
                    <a:pt x="3136" y="22674"/>
                    <a:pt x="2368" y="17831"/>
                  </a:cubicBezTo>
                  <a:cubicBezTo>
                    <a:pt x="1615" y="13034"/>
                    <a:pt x="1161" y="8191"/>
                    <a:pt x="393" y="3395"/>
                  </a:cubicBezTo>
                  <a:cubicBezTo>
                    <a:pt x="1600" y="3395"/>
                    <a:pt x="2869" y="3034"/>
                    <a:pt x="4045" y="2815"/>
                  </a:cubicBezTo>
                  <a:cubicBezTo>
                    <a:pt x="5534" y="2564"/>
                    <a:pt x="7007" y="2297"/>
                    <a:pt x="8496" y="2031"/>
                  </a:cubicBezTo>
                  <a:cubicBezTo>
                    <a:pt x="11396" y="1529"/>
                    <a:pt x="14311" y="1043"/>
                    <a:pt x="17211" y="558"/>
                  </a:cubicBezTo>
                  <a:close/>
                  <a:moveTo>
                    <a:pt x="17587" y="1"/>
                  </a:moveTo>
                  <a:cubicBezTo>
                    <a:pt x="17472" y="1"/>
                    <a:pt x="17388" y="57"/>
                    <a:pt x="17337" y="134"/>
                  </a:cubicBezTo>
                  <a:cubicBezTo>
                    <a:pt x="17298" y="96"/>
                    <a:pt x="17238" y="68"/>
                    <a:pt x="17174" y="68"/>
                  </a:cubicBezTo>
                  <a:cubicBezTo>
                    <a:pt x="17161" y="68"/>
                    <a:pt x="17147" y="69"/>
                    <a:pt x="17133" y="72"/>
                  </a:cubicBezTo>
                  <a:cubicBezTo>
                    <a:pt x="14217" y="542"/>
                    <a:pt x="11318" y="1028"/>
                    <a:pt x="8402" y="1545"/>
                  </a:cubicBezTo>
                  <a:cubicBezTo>
                    <a:pt x="6992" y="1780"/>
                    <a:pt x="5565" y="2047"/>
                    <a:pt x="4155" y="2297"/>
                  </a:cubicBezTo>
                  <a:cubicBezTo>
                    <a:pt x="2822" y="2548"/>
                    <a:pt x="1333" y="2642"/>
                    <a:pt x="95" y="3191"/>
                  </a:cubicBezTo>
                  <a:cubicBezTo>
                    <a:pt x="1" y="3222"/>
                    <a:pt x="16" y="3348"/>
                    <a:pt x="111" y="3379"/>
                  </a:cubicBezTo>
                  <a:cubicBezTo>
                    <a:pt x="361" y="8238"/>
                    <a:pt x="1161" y="13113"/>
                    <a:pt x="1913" y="17909"/>
                  </a:cubicBezTo>
                  <a:cubicBezTo>
                    <a:pt x="2650" y="22721"/>
                    <a:pt x="3449" y="27549"/>
                    <a:pt x="4515" y="32298"/>
                  </a:cubicBezTo>
                  <a:cubicBezTo>
                    <a:pt x="4515" y="32314"/>
                    <a:pt x="4499" y="32329"/>
                    <a:pt x="4499" y="32345"/>
                  </a:cubicBezTo>
                  <a:cubicBezTo>
                    <a:pt x="4499" y="32596"/>
                    <a:pt x="4562" y="32784"/>
                    <a:pt x="4656" y="32925"/>
                  </a:cubicBezTo>
                  <a:cubicBezTo>
                    <a:pt x="4656" y="32941"/>
                    <a:pt x="4640" y="32941"/>
                    <a:pt x="4640" y="32956"/>
                  </a:cubicBezTo>
                  <a:cubicBezTo>
                    <a:pt x="4499" y="33066"/>
                    <a:pt x="4499" y="33317"/>
                    <a:pt x="4734" y="33364"/>
                  </a:cubicBezTo>
                  <a:cubicBezTo>
                    <a:pt x="4797" y="33364"/>
                    <a:pt x="4844" y="33364"/>
                    <a:pt x="4891" y="33380"/>
                  </a:cubicBezTo>
                  <a:cubicBezTo>
                    <a:pt x="5222" y="33589"/>
                    <a:pt x="5809" y="33620"/>
                    <a:pt x="6254" y="33620"/>
                  </a:cubicBezTo>
                  <a:cubicBezTo>
                    <a:pt x="6441" y="33620"/>
                    <a:pt x="6603" y="33615"/>
                    <a:pt x="6709" y="33615"/>
                  </a:cubicBezTo>
                  <a:cubicBezTo>
                    <a:pt x="8528" y="33615"/>
                    <a:pt x="10346" y="33458"/>
                    <a:pt x="12133" y="33191"/>
                  </a:cubicBezTo>
                  <a:cubicBezTo>
                    <a:pt x="15879" y="32612"/>
                    <a:pt x="19531" y="31467"/>
                    <a:pt x="22964" y="29853"/>
                  </a:cubicBezTo>
                  <a:cubicBezTo>
                    <a:pt x="23058" y="29806"/>
                    <a:pt x="23120" y="29712"/>
                    <a:pt x="23136" y="29633"/>
                  </a:cubicBezTo>
                  <a:cubicBezTo>
                    <a:pt x="23188" y="29770"/>
                    <a:pt x="23302" y="29834"/>
                    <a:pt x="23415" y="29834"/>
                  </a:cubicBezTo>
                  <a:cubicBezTo>
                    <a:pt x="23575" y="29834"/>
                    <a:pt x="23734" y="29706"/>
                    <a:pt x="23716" y="29477"/>
                  </a:cubicBezTo>
                  <a:cubicBezTo>
                    <a:pt x="23403" y="26467"/>
                    <a:pt x="22650" y="23442"/>
                    <a:pt x="22102" y="20464"/>
                  </a:cubicBezTo>
                  <a:cubicBezTo>
                    <a:pt x="21537" y="17407"/>
                    <a:pt x="20989" y="14335"/>
                    <a:pt x="20409" y="11294"/>
                  </a:cubicBezTo>
                  <a:cubicBezTo>
                    <a:pt x="19844" y="8332"/>
                    <a:pt x="19249" y="5401"/>
                    <a:pt x="18528" y="2485"/>
                  </a:cubicBezTo>
                  <a:cubicBezTo>
                    <a:pt x="18371" y="1843"/>
                    <a:pt x="18293" y="965"/>
                    <a:pt x="17979" y="401"/>
                  </a:cubicBezTo>
                  <a:cubicBezTo>
                    <a:pt x="17901" y="260"/>
                    <a:pt x="17854" y="56"/>
                    <a:pt x="17666" y="9"/>
                  </a:cubicBezTo>
                  <a:cubicBezTo>
                    <a:pt x="17638" y="3"/>
                    <a:pt x="17612" y="1"/>
                    <a:pt x="175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5"/>
            <p:cNvSpPr/>
            <p:nvPr/>
          </p:nvSpPr>
          <p:spPr>
            <a:xfrm>
              <a:off x="1653800" y="2452825"/>
              <a:ext cx="454850" cy="630400"/>
            </a:xfrm>
            <a:custGeom>
              <a:rect b="b" l="l" r="r" t="t"/>
              <a:pathLst>
                <a:path extrusionOk="0" h="25216" w="18194">
                  <a:moveTo>
                    <a:pt x="13637" y="442"/>
                  </a:moveTo>
                  <a:cubicBezTo>
                    <a:pt x="14985" y="6790"/>
                    <a:pt x="16145" y="13154"/>
                    <a:pt x="17257" y="19533"/>
                  </a:cubicBezTo>
                  <a:cubicBezTo>
                    <a:pt x="17038" y="18562"/>
                    <a:pt x="16787" y="17590"/>
                    <a:pt x="16583" y="16634"/>
                  </a:cubicBezTo>
                  <a:cubicBezTo>
                    <a:pt x="16223" y="14941"/>
                    <a:pt x="15815" y="13264"/>
                    <a:pt x="15455" y="11571"/>
                  </a:cubicBezTo>
                  <a:cubicBezTo>
                    <a:pt x="14734" y="8201"/>
                    <a:pt x="14076" y="4815"/>
                    <a:pt x="13339" y="1445"/>
                  </a:cubicBezTo>
                  <a:cubicBezTo>
                    <a:pt x="13339" y="1437"/>
                    <a:pt x="13335" y="1434"/>
                    <a:pt x="13331" y="1434"/>
                  </a:cubicBezTo>
                  <a:cubicBezTo>
                    <a:pt x="13327" y="1434"/>
                    <a:pt x="13323" y="1437"/>
                    <a:pt x="13323" y="1445"/>
                  </a:cubicBezTo>
                  <a:cubicBezTo>
                    <a:pt x="13935" y="4909"/>
                    <a:pt x="14656" y="8358"/>
                    <a:pt x="15345" y="11806"/>
                  </a:cubicBezTo>
                  <a:cubicBezTo>
                    <a:pt x="15690" y="13483"/>
                    <a:pt x="15988" y="15192"/>
                    <a:pt x="16333" y="16869"/>
                  </a:cubicBezTo>
                  <a:cubicBezTo>
                    <a:pt x="16678" y="18483"/>
                    <a:pt x="16897" y="20192"/>
                    <a:pt x="17430" y="21759"/>
                  </a:cubicBezTo>
                  <a:cubicBezTo>
                    <a:pt x="17441" y="21800"/>
                    <a:pt x="17472" y="21817"/>
                    <a:pt x="17505" y="21817"/>
                  </a:cubicBezTo>
                  <a:cubicBezTo>
                    <a:pt x="17563" y="21817"/>
                    <a:pt x="17628" y="21766"/>
                    <a:pt x="17618" y="21697"/>
                  </a:cubicBezTo>
                  <a:cubicBezTo>
                    <a:pt x="17602" y="21602"/>
                    <a:pt x="17587" y="21493"/>
                    <a:pt x="17587" y="21399"/>
                  </a:cubicBezTo>
                  <a:lnTo>
                    <a:pt x="17587" y="21399"/>
                  </a:lnTo>
                  <a:cubicBezTo>
                    <a:pt x="17618" y="21571"/>
                    <a:pt x="17649" y="21759"/>
                    <a:pt x="17681" y="21947"/>
                  </a:cubicBezTo>
                  <a:cubicBezTo>
                    <a:pt x="15486" y="22574"/>
                    <a:pt x="13276" y="23123"/>
                    <a:pt x="11050" y="23593"/>
                  </a:cubicBezTo>
                  <a:cubicBezTo>
                    <a:pt x="8793" y="24079"/>
                    <a:pt x="6458" y="24330"/>
                    <a:pt x="4201" y="24831"/>
                  </a:cubicBezTo>
                  <a:cubicBezTo>
                    <a:pt x="4201" y="24831"/>
                    <a:pt x="4185" y="24831"/>
                    <a:pt x="4169" y="24847"/>
                  </a:cubicBezTo>
                  <a:cubicBezTo>
                    <a:pt x="3276" y="21195"/>
                    <a:pt x="2461" y="17527"/>
                    <a:pt x="1818" y="13812"/>
                  </a:cubicBezTo>
                  <a:cubicBezTo>
                    <a:pt x="1191" y="10207"/>
                    <a:pt x="925" y="6524"/>
                    <a:pt x="298" y="2919"/>
                  </a:cubicBezTo>
                  <a:cubicBezTo>
                    <a:pt x="4734" y="1790"/>
                    <a:pt x="9060" y="787"/>
                    <a:pt x="13637" y="442"/>
                  </a:cubicBezTo>
                  <a:close/>
                  <a:moveTo>
                    <a:pt x="13800" y="1"/>
                  </a:moveTo>
                  <a:cubicBezTo>
                    <a:pt x="13787" y="1"/>
                    <a:pt x="13775" y="2"/>
                    <a:pt x="13762" y="3"/>
                  </a:cubicBezTo>
                  <a:cubicBezTo>
                    <a:pt x="9232" y="317"/>
                    <a:pt x="4530" y="1022"/>
                    <a:pt x="251" y="2590"/>
                  </a:cubicBezTo>
                  <a:cubicBezTo>
                    <a:pt x="235" y="2574"/>
                    <a:pt x="235" y="2558"/>
                    <a:pt x="235" y="2527"/>
                  </a:cubicBezTo>
                  <a:cubicBezTo>
                    <a:pt x="220" y="2466"/>
                    <a:pt x="164" y="2435"/>
                    <a:pt x="111" y="2435"/>
                  </a:cubicBezTo>
                  <a:cubicBezTo>
                    <a:pt x="54" y="2435"/>
                    <a:pt x="0" y="2470"/>
                    <a:pt x="0" y="2543"/>
                  </a:cubicBezTo>
                  <a:cubicBezTo>
                    <a:pt x="31" y="6242"/>
                    <a:pt x="752" y="10051"/>
                    <a:pt x="1379" y="13703"/>
                  </a:cubicBezTo>
                  <a:cubicBezTo>
                    <a:pt x="2038" y="17511"/>
                    <a:pt x="2806" y="21305"/>
                    <a:pt x="3778" y="25051"/>
                  </a:cubicBezTo>
                  <a:cubicBezTo>
                    <a:pt x="3813" y="25165"/>
                    <a:pt x="3902" y="25215"/>
                    <a:pt x="3990" y="25215"/>
                  </a:cubicBezTo>
                  <a:cubicBezTo>
                    <a:pt x="4059" y="25215"/>
                    <a:pt x="4128" y="25184"/>
                    <a:pt x="4169" y="25129"/>
                  </a:cubicBezTo>
                  <a:cubicBezTo>
                    <a:pt x="4201" y="25145"/>
                    <a:pt x="4232" y="25161"/>
                    <a:pt x="4263" y="25161"/>
                  </a:cubicBezTo>
                  <a:cubicBezTo>
                    <a:pt x="6552" y="25035"/>
                    <a:pt x="8887" y="24502"/>
                    <a:pt x="11129" y="24048"/>
                  </a:cubicBezTo>
                  <a:cubicBezTo>
                    <a:pt x="13402" y="23593"/>
                    <a:pt x="15659" y="23060"/>
                    <a:pt x="17884" y="22449"/>
                  </a:cubicBezTo>
                  <a:cubicBezTo>
                    <a:pt x="17902" y="22453"/>
                    <a:pt x="17921" y="22455"/>
                    <a:pt x="17939" y="22455"/>
                  </a:cubicBezTo>
                  <a:cubicBezTo>
                    <a:pt x="18066" y="22455"/>
                    <a:pt x="18194" y="22362"/>
                    <a:pt x="18167" y="22198"/>
                  </a:cubicBezTo>
                  <a:cubicBezTo>
                    <a:pt x="17007" y="14831"/>
                    <a:pt x="15565" y="7480"/>
                    <a:pt x="14013" y="176"/>
                  </a:cubicBezTo>
                  <a:cubicBezTo>
                    <a:pt x="13999" y="63"/>
                    <a:pt x="13909" y="1"/>
                    <a:pt x="13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5"/>
            <p:cNvSpPr/>
            <p:nvPr/>
          </p:nvSpPr>
          <p:spPr>
            <a:xfrm>
              <a:off x="1896750" y="3068100"/>
              <a:ext cx="104025" cy="107025"/>
            </a:xfrm>
            <a:custGeom>
              <a:rect b="b" l="l" r="r" t="t"/>
              <a:pathLst>
                <a:path extrusionOk="0" h="4281" w="4161">
                  <a:moveTo>
                    <a:pt x="1176" y="1"/>
                  </a:moveTo>
                  <a:lnTo>
                    <a:pt x="1176" y="1"/>
                  </a:lnTo>
                  <a:cubicBezTo>
                    <a:pt x="878" y="205"/>
                    <a:pt x="643" y="471"/>
                    <a:pt x="470" y="769"/>
                  </a:cubicBezTo>
                  <a:cubicBezTo>
                    <a:pt x="251" y="1114"/>
                    <a:pt x="110" y="1553"/>
                    <a:pt x="79" y="1913"/>
                  </a:cubicBezTo>
                  <a:cubicBezTo>
                    <a:pt x="0" y="2760"/>
                    <a:pt x="298" y="3731"/>
                    <a:pt x="1176" y="4014"/>
                  </a:cubicBezTo>
                  <a:cubicBezTo>
                    <a:pt x="1181" y="4015"/>
                    <a:pt x="1186" y="4016"/>
                    <a:pt x="1191" y="4016"/>
                  </a:cubicBezTo>
                  <a:cubicBezTo>
                    <a:pt x="1232" y="4016"/>
                    <a:pt x="1266" y="3963"/>
                    <a:pt x="1238" y="3935"/>
                  </a:cubicBezTo>
                  <a:cubicBezTo>
                    <a:pt x="1223" y="3920"/>
                    <a:pt x="1223" y="3920"/>
                    <a:pt x="1223" y="3920"/>
                  </a:cubicBezTo>
                  <a:lnTo>
                    <a:pt x="1223" y="3920"/>
                  </a:lnTo>
                  <a:cubicBezTo>
                    <a:pt x="1285" y="3951"/>
                    <a:pt x="1332" y="3982"/>
                    <a:pt x="1395" y="4029"/>
                  </a:cubicBezTo>
                  <a:cubicBezTo>
                    <a:pt x="1738" y="4202"/>
                    <a:pt x="2061" y="4280"/>
                    <a:pt x="2355" y="4280"/>
                  </a:cubicBezTo>
                  <a:cubicBezTo>
                    <a:pt x="3469" y="4280"/>
                    <a:pt x="4161" y="3160"/>
                    <a:pt x="3950" y="1882"/>
                  </a:cubicBezTo>
                  <a:cubicBezTo>
                    <a:pt x="3942" y="1835"/>
                    <a:pt x="3903" y="1811"/>
                    <a:pt x="3864" y="1811"/>
                  </a:cubicBezTo>
                  <a:cubicBezTo>
                    <a:pt x="3825" y="1811"/>
                    <a:pt x="3785" y="1835"/>
                    <a:pt x="3778" y="1882"/>
                  </a:cubicBezTo>
                  <a:cubicBezTo>
                    <a:pt x="3699" y="2430"/>
                    <a:pt x="3778" y="3057"/>
                    <a:pt x="3433" y="3528"/>
                  </a:cubicBezTo>
                  <a:cubicBezTo>
                    <a:pt x="3185" y="3881"/>
                    <a:pt x="2813" y="4018"/>
                    <a:pt x="2425" y="4018"/>
                  </a:cubicBezTo>
                  <a:cubicBezTo>
                    <a:pt x="2005" y="4018"/>
                    <a:pt x="1564" y="3857"/>
                    <a:pt x="1238" y="3637"/>
                  </a:cubicBezTo>
                  <a:cubicBezTo>
                    <a:pt x="1082" y="3543"/>
                    <a:pt x="956" y="3434"/>
                    <a:pt x="847" y="3308"/>
                  </a:cubicBezTo>
                  <a:cubicBezTo>
                    <a:pt x="392" y="2274"/>
                    <a:pt x="439" y="816"/>
                    <a:pt x="1536" y="314"/>
                  </a:cubicBezTo>
                  <a:cubicBezTo>
                    <a:pt x="1568" y="283"/>
                    <a:pt x="1552" y="236"/>
                    <a:pt x="1521" y="236"/>
                  </a:cubicBezTo>
                  <a:cubicBezTo>
                    <a:pt x="1458" y="223"/>
                    <a:pt x="1396" y="217"/>
                    <a:pt x="1336" y="217"/>
                  </a:cubicBezTo>
                  <a:cubicBezTo>
                    <a:pt x="1113" y="217"/>
                    <a:pt x="913" y="304"/>
                    <a:pt x="752" y="440"/>
                  </a:cubicBezTo>
                  <a:cubicBezTo>
                    <a:pt x="878" y="283"/>
                    <a:pt x="1019" y="126"/>
                    <a:pt x="1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5"/>
            <p:cNvSpPr/>
            <p:nvPr/>
          </p:nvSpPr>
          <p:spPr>
            <a:xfrm>
              <a:off x="1941025" y="3073800"/>
              <a:ext cx="54725" cy="36650"/>
            </a:xfrm>
            <a:custGeom>
              <a:rect b="b" l="l" r="r" t="t"/>
              <a:pathLst>
                <a:path extrusionOk="0" h="1466" w="2189">
                  <a:moveTo>
                    <a:pt x="553" y="1"/>
                  </a:moveTo>
                  <a:cubicBezTo>
                    <a:pt x="356" y="1"/>
                    <a:pt x="172" y="50"/>
                    <a:pt x="47" y="180"/>
                  </a:cubicBezTo>
                  <a:cubicBezTo>
                    <a:pt x="0" y="212"/>
                    <a:pt x="16" y="306"/>
                    <a:pt x="79" y="306"/>
                  </a:cubicBezTo>
                  <a:cubicBezTo>
                    <a:pt x="267" y="306"/>
                    <a:pt x="439" y="243"/>
                    <a:pt x="627" y="243"/>
                  </a:cubicBezTo>
                  <a:cubicBezTo>
                    <a:pt x="831" y="243"/>
                    <a:pt x="1035" y="306"/>
                    <a:pt x="1207" y="384"/>
                  </a:cubicBezTo>
                  <a:cubicBezTo>
                    <a:pt x="1615" y="588"/>
                    <a:pt x="1897" y="933"/>
                    <a:pt x="1975" y="1387"/>
                  </a:cubicBezTo>
                  <a:cubicBezTo>
                    <a:pt x="1982" y="1441"/>
                    <a:pt x="2023" y="1466"/>
                    <a:pt x="2067" y="1466"/>
                  </a:cubicBezTo>
                  <a:cubicBezTo>
                    <a:pt x="2125" y="1466"/>
                    <a:pt x="2188" y="1421"/>
                    <a:pt x="2179" y="1340"/>
                  </a:cubicBezTo>
                  <a:cubicBezTo>
                    <a:pt x="2101" y="839"/>
                    <a:pt x="1772" y="431"/>
                    <a:pt x="1317" y="196"/>
                  </a:cubicBezTo>
                  <a:cubicBezTo>
                    <a:pt x="1125" y="96"/>
                    <a:pt x="827" y="1"/>
                    <a:pt x="5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5"/>
            <p:cNvSpPr/>
            <p:nvPr/>
          </p:nvSpPr>
          <p:spPr>
            <a:xfrm>
              <a:off x="1715300" y="3089375"/>
              <a:ext cx="35025" cy="126250"/>
            </a:xfrm>
            <a:custGeom>
              <a:rect b="b" l="l" r="r" t="t"/>
              <a:pathLst>
                <a:path extrusionOk="0" h="5050" w="1401">
                  <a:moveTo>
                    <a:pt x="19" y="0"/>
                  </a:moveTo>
                  <a:cubicBezTo>
                    <a:pt x="9" y="0"/>
                    <a:pt x="1" y="4"/>
                    <a:pt x="1" y="12"/>
                  </a:cubicBezTo>
                  <a:cubicBezTo>
                    <a:pt x="283" y="1721"/>
                    <a:pt x="659" y="3366"/>
                    <a:pt x="1208" y="4996"/>
                  </a:cubicBezTo>
                  <a:cubicBezTo>
                    <a:pt x="1224" y="5034"/>
                    <a:pt x="1252" y="5049"/>
                    <a:pt x="1282" y="5049"/>
                  </a:cubicBezTo>
                  <a:cubicBezTo>
                    <a:pt x="1340" y="5049"/>
                    <a:pt x="1401" y="4991"/>
                    <a:pt x="1380" y="4918"/>
                  </a:cubicBezTo>
                  <a:cubicBezTo>
                    <a:pt x="847" y="3304"/>
                    <a:pt x="393" y="1674"/>
                    <a:pt x="48" y="12"/>
                  </a:cubicBezTo>
                  <a:cubicBezTo>
                    <a:pt x="40" y="4"/>
                    <a:pt x="28" y="0"/>
                    <a:pt x="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5"/>
            <p:cNvSpPr/>
            <p:nvPr/>
          </p:nvSpPr>
          <p:spPr>
            <a:xfrm>
              <a:off x="1679250" y="2554750"/>
              <a:ext cx="79400" cy="493875"/>
            </a:xfrm>
            <a:custGeom>
              <a:rect b="b" l="l" r="r" t="t"/>
              <a:pathLst>
                <a:path extrusionOk="0" h="19755" w="3176">
                  <a:moveTo>
                    <a:pt x="36" y="0"/>
                  </a:moveTo>
                  <a:cubicBezTo>
                    <a:pt x="19" y="0"/>
                    <a:pt x="1" y="14"/>
                    <a:pt x="1" y="33"/>
                  </a:cubicBezTo>
                  <a:cubicBezTo>
                    <a:pt x="220" y="3340"/>
                    <a:pt x="612" y="6648"/>
                    <a:pt x="1114" y="9923"/>
                  </a:cubicBezTo>
                  <a:cubicBezTo>
                    <a:pt x="1615" y="13168"/>
                    <a:pt x="2070" y="16554"/>
                    <a:pt x="3026" y="19704"/>
                  </a:cubicBezTo>
                  <a:cubicBezTo>
                    <a:pt x="3040" y="19738"/>
                    <a:pt x="3071" y="19754"/>
                    <a:pt x="3100" y="19754"/>
                  </a:cubicBezTo>
                  <a:cubicBezTo>
                    <a:pt x="3139" y="19754"/>
                    <a:pt x="3176" y="19726"/>
                    <a:pt x="3167" y="19673"/>
                  </a:cubicBezTo>
                  <a:cubicBezTo>
                    <a:pt x="2650" y="16397"/>
                    <a:pt x="1819" y="13168"/>
                    <a:pt x="1302" y="9892"/>
                  </a:cubicBezTo>
                  <a:cubicBezTo>
                    <a:pt x="785" y="6616"/>
                    <a:pt x="393" y="3325"/>
                    <a:pt x="64" y="17"/>
                  </a:cubicBezTo>
                  <a:cubicBezTo>
                    <a:pt x="58" y="5"/>
                    <a:pt x="47"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5"/>
            <p:cNvSpPr/>
            <p:nvPr/>
          </p:nvSpPr>
          <p:spPr>
            <a:xfrm>
              <a:off x="1759600" y="2485025"/>
              <a:ext cx="163025" cy="35300"/>
            </a:xfrm>
            <a:custGeom>
              <a:rect b="b" l="l" r="r" t="t"/>
              <a:pathLst>
                <a:path extrusionOk="0" h="1412" w="6521">
                  <a:moveTo>
                    <a:pt x="6442" y="1"/>
                  </a:moveTo>
                  <a:cubicBezTo>
                    <a:pt x="4264" y="157"/>
                    <a:pt x="2085" y="800"/>
                    <a:pt x="0" y="1396"/>
                  </a:cubicBezTo>
                  <a:cubicBezTo>
                    <a:pt x="0" y="1396"/>
                    <a:pt x="0" y="1411"/>
                    <a:pt x="0" y="1411"/>
                  </a:cubicBezTo>
                  <a:cubicBezTo>
                    <a:pt x="2132" y="894"/>
                    <a:pt x="4342" y="628"/>
                    <a:pt x="6458" y="79"/>
                  </a:cubicBezTo>
                  <a:cubicBezTo>
                    <a:pt x="6521" y="63"/>
                    <a:pt x="6505" y="1"/>
                    <a:pt x="64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1" name="Google Shape;2331;p55"/>
          <p:cNvGrpSpPr/>
          <p:nvPr/>
        </p:nvGrpSpPr>
        <p:grpSpPr>
          <a:xfrm>
            <a:off x="6684543" y="540006"/>
            <a:ext cx="1745583" cy="230173"/>
            <a:chOff x="1394800" y="3522000"/>
            <a:chExt cx="1048650" cy="138275"/>
          </a:xfrm>
        </p:grpSpPr>
        <p:sp>
          <p:nvSpPr>
            <p:cNvPr id="2332" name="Google Shape;2332;p55"/>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5"/>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5"/>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5"/>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5"/>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5"/>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5"/>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5"/>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5"/>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1" name="Google Shape;2341;p55"/>
          <p:cNvGrpSpPr/>
          <p:nvPr/>
        </p:nvGrpSpPr>
        <p:grpSpPr>
          <a:xfrm rot="-1419281">
            <a:off x="417284" y="739429"/>
            <a:ext cx="755394" cy="711775"/>
            <a:chOff x="378575" y="1776375"/>
            <a:chExt cx="737425" cy="578050"/>
          </a:xfrm>
        </p:grpSpPr>
        <p:sp>
          <p:nvSpPr>
            <p:cNvPr id="2342" name="Google Shape;2342;p55"/>
            <p:cNvSpPr/>
            <p:nvPr/>
          </p:nvSpPr>
          <p:spPr>
            <a:xfrm>
              <a:off x="378575" y="1776375"/>
              <a:ext cx="737425" cy="60825"/>
            </a:xfrm>
            <a:custGeom>
              <a:rect b="b" l="l" r="r" t="t"/>
              <a:pathLst>
                <a:path extrusionOk="0" h="2433" w="29497">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5"/>
            <p:cNvSpPr/>
            <p:nvPr/>
          </p:nvSpPr>
          <p:spPr>
            <a:xfrm>
              <a:off x="1004275" y="1828625"/>
              <a:ext cx="74725" cy="327700"/>
            </a:xfrm>
            <a:custGeom>
              <a:rect b="b" l="l" r="r" t="t"/>
              <a:pathLst>
                <a:path extrusionOk="0" h="13108" w="2989">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5"/>
            <p:cNvSpPr/>
            <p:nvPr/>
          </p:nvSpPr>
          <p:spPr>
            <a:xfrm>
              <a:off x="1007300" y="1780650"/>
              <a:ext cx="62500" cy="49075"/>
            </a:xfrm>
            <a:custGeom>
              <a:rect b="b" l="l" r="r" t="t"/>
              <a:pathLst>
                <a:path extrusionOk="0" h="1963" w="250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5"/>
            <p:cNvSpPr/>
            <p:nvPr/>
          </p:nvSpPr>
          <p:spPr>
            <a:xfrm>
              <a:off x="785225" y="2133225"/>
              <a:ext cx="290025" cy="69200"/>
            </a:xfrm>
            <a:custGeom>
              <a:rect b="b" l="l" r="r" t="t"/>
              <a:pathLst>
                <a:path extrusionOk="0" h="2768" w="11601">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5"/>
            <p:cNvSpPr/>
            <p:nvPr/>
          </p:nvSpPr>
          <p:spPr>
            <a:xfrm>
              <a:off x="1013075" y="2131900"/>
              <a:ext cx="60050" cy="47175"/>
            </a:xfrm>
            <a:custGeom>
              <a:rect b="b" l="l" r="r" t="t"/>
              <a:pathLst>
                <a:path extrusionOk="0" h="1887" w="2402">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5"/>
            <p:cNvSpPr/>
            <p:nvPr/>
          </p:nvSpPr>
          <p:spPr>
            <a:xfrm>
              <a:off x="798250" y="2195875"/>
              <a:ext cx="62525" cy="151150"/>
            </a:xfrm>
            <a:custGeom>
              <a:rect b="b" l="l" r="r" t="t"/>
              <a:pathLst>
                <a:path extrusionOk="0" h="6046" w="2501">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5"/>
            <p:cNvSpPr/>
            <p:nvPr/>
          </p:nvSpPr>
          <p:spPr>
            <a:xfrm>
              <a:off x="805750" y="2179750"/>
              <a:ext cx="58250" cy="23100"/>
            </a:xfrm>
            <a:custGeom>
              <a:rect b="b" l="l" r="r" t="t"/>
              <a:pathLst>
                <a:path extrusionOk="0" h="924" w="233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5"/>
            <p:cNvSpPr/>
            <p:nvPr/>
          </p:nvSpPr>
          <p:spPr>
            <a:xfrm>
              <a:off x="799950" y="2316150"/>
              <a:ext cx="21675" cy="32475"/>
            </a:xfrm>
            <a:custGeom>
              <a:rect b="b" l="l" r="r" t="t"/>
              <a:pathLst>
                <a:path extrusionOk="0" h="1299" w="867">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5"/>
            <p:cNvSpPr/>
            <p:nvPr/>
          </p:nvSpPr>
          <p:spPr>
            <a:xfrm>
              <a:off x="475450" y="2160675"/>
              <a:ext cx="363125" cy="193750"/>
            </a:xfrm>
            <a:custGeom>
              <a:rect b="b" l="l" r="r" t="t"/>
              <a:pathLst>
                <a:path extrusionOk="0" h="7750" w="14525">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5"/>
            <p:cNvSpPr/>
            <p:nvPr/>
          </p:nvSpPr>
          <p:spPr>
            <a:xfrm>
              <a:off x="797650" y="2262025"/>
              <a:ext cx="43350" cy="86600"/>
            </a:xfrm>
            <a:custGeom>
              <a:rect b="b" l="l" r="r" t="t"/>
              <a:pathLst>
                <a:path extrusionOk="0" h="3464" w="1734">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5"/>
            <p:cNvSpPr/>
            <p:nvPr/>
          </p:nvSpPr>
          <p:spPr>
            <a:xfrm>
              <a:off x="394775" y="1828875"/>
              <a:ext cx="101325" cy="394500"/>
            </a:xfrm>
            <a:custGeom>
              <a:rect b="b" l="l" r="r" t="t"/>
              <a:pathLst>
                <a:path extrusionOk="0" h="15780" w="4053">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5"/>
            <p:cNvSpPr/>
            <p:nvPr/>
          </p:nvSpPr>
          <p:spPr>
            <a:xfrm>
              <a:off x="471175" y="2175750"/>
              <a:ext cx="46850" cy="44750"/>
            </a:xfrm>
            <a:custGeom>
              <a:rect b="b" l="l" r="r" t="t"/>
              <a:pathLst>
                <a:path extrusionOk="0" h="1790" w="1874">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 name="Google Shape;2354;p55"/>
          <p:cNvGrpSpPr/>
          <p:nvPr/>
        </p:nvGrpSpPr>
        <p:grpSpPr>
          <a:xfrm>
            <a:off x="2725674" y="4570781"/>
            <a:ext cx="1608138" cy="326735"/>
            <a:chOff x="1816609" y="3851001"/>
            <a:chExt cx="1093674" cy="222193"/>
          </a:xfrm>
        </p:grpSpPr>
        <p:sp>
          <p:nvSpPr>
            <p:cNvPr id="2355" name="Google Shape;2355;p55"/>
            <p:cNvSpPr/>
            <p:nvPr/>
          </p:nvSpPr>
          <p:spPr>
            <a:xfrm>
              <a:off x="1816609" y="3851001"/>
              <a:ext cx="1093674" cy="222193"/>
            </a:xfrm>
            <a:custGeom>
              <a:rect b="b" l="l" r="r" t="t"/>
              <a:pathLst>
                <a:path extrusionOk="0" h="7903" w="3890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5"/>
            <p:cNvSpPr/>
            <p:nvPr/>
          </p:nvSpPr>
          <p:spPr>
            <a:xfrm>
              <a:off x="1980627" y="3951650"/>
              <a:ext cx="18078" cy="8744"/>
            </a:xfrm>
            <a:custGeom>
              <a:rect b="b" l="l" r="r" t="t"/>
              <a:pathLst>
                <a:path extrusionOk="0" h="311" w="643">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5"/>
            <p:cNvSpPr/>
            <p:nvPr/>
          </p:nvSpPr>
          <p:spPr>
            <a:xfrm>
              <a:off x="1885292" y="3907623"/>
              <a:ext cx="151905" cy="70119"/>
            </a:xfrm>
            <a:custGeom>
              <a:rect b="b" l="l" r="r" t="t"/>
              <a:pathLst>
                <a:path extrusionOk="0" h="2494" w="5403">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5"/>
            <p:cNvSpPr/>
            <p:nvPr/>
          </p:nvSpPr>
          <p:spPr>
            <a:xfrm>
              <a:off x="1965080" y="3928906"/>
              <a:ext cx="381802" cy="117689"/>
            </a:xfrm>
            <a:custGeom>
              <a:rect b="b" l="l" r="r" t="t"/>
              <a:pathLst>
                <a:path extrusionOk="0" h="4186" w="1358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5"/>
            <p:cNvSpPr/>
            <p:nvPr/>
          </p:nvSpPr>
          <p:spPr>
            <a:xfrm>
              <a:off x="1967779" y="3881674"/>
              <a:ext cx="529574" cy="166722"/>
            </a:xfrm>
            <a:custGeom>
              <a:rect b="b" l="l" r="r" t="t"/>
              <a:pathLst>
                <a:path extrusionOk="0" h="5930" w="18836">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5"/>
            <p:cNvSpPr/>
            <p:nvPr/>
          </p:nvSpPr>
          <p:spPr>
            <a:xfrm>
              <a:off x="1998789" y="3908551"/>
              <a:ext cx="62247" cy="44928"/>
            </a:xfrm>
            <a:custGeom>
              <a:rect b="b" l="l" r="r" t="t"/>
              <a:pathLst>
                <a:path extrusionOk="0" h="1598" w="2214">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5"/>
            <p:cNvSpPr/>
            <p:nvPr/>
          </p:nvSpPr>
          <p:spPr>
            <a:xfrm>
              <a:off x="2486262" y="3887494"/>
              <a:ext cx="316153" cy="104785"/>
            </a:xfrm>
            <a:custGeom>
              <a:rect b="b" l="l" r="r" t="t"/>
              <a:pathLst>
                <a:path extrusionOk="0" h="3727" w="11245">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5"/>
            <p:cNvSpPr/>
            <p:nvPr/>
          </p:nvSpPr>
          <p:spPr>
            <a:xfrm>
              <a:off x="2484266" y="3875376"/>
              <a:ext cx="317840" cy="121119"/>
            </a:xfrm>
            <a:custGeom>
              <a:rect b="b" l="l" r="r" t="t"/>
              <a:pathLst>
                <a:path extrusionOk="0" h="4308" w="11305">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5"/>
            <p:cNvSpPr/>
            <p:nvPr/>
          </p:nvSpPr>
          <p:spPr>
            <a:xfrm>
              <a:off x="2493712" y="3884176"/>
              <a:ext cx="59351" cy="48442"/>
            </a:xfrm>
            <a:custGeom>
              <a:rect b="b" l="l" r="r" t="t"/>
              <a:pathLst>
                <a:path extrusionOk="0" h="1723" w="2111">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7" name="Shape 2367"/>
        <p:cNvGrpSpPr/>
        <p:nvPr/>
      </p:nvGrpSpPr>
      <p:grpSpPr>
        <a:xfrm>
          <a:off x="0" y="0"/>
          <a:ext cx="0" cy="0"/>
          <a:chOff x="0" y="0"/>
          <a:chExt cx="0" cy="0"/>
        </a:xfrm>
      </p:grpSpPr>
      <p:grpSp>
        <p:nvGrpSpPr>
          <p:cNvPr id="2368" name="Google Shape;2368;p56"/>
          <p:cNvGrpSpPr/>
          <p:nvPr/>
        </p:nvGrpSpPr>
        <p:grpSpPr>
          <a:xfrm flipH="1">
            <a:off x="720004" y="1860988"/>
            <a:ext cx="1028643" cy="176025"/>
            <a:chOff x="4345425" y="2175475"/>
            <a:chExt cx="800750" cy="176025"/>
          </a:xfrm>
        </p:grpSpPr>
        <p:sp>
          <p:nvSpPr>
            <p:cNvPr id="2369" name="Google Shape;2369;p56"/>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6"/>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1" name="Google Shape;2371;p56"/>
          <p:cNvGrpSpPr/>
          <p:nvPr/>
        </p:nvGrpSpPr>
        <p:grpSpPr>
          <a:xfrm flipH="1" rot="-166947">
            <a:off x="724049" y="2323047"/>
            <a:ext cx="676310" cy="176021"/>
            <a:chOff x="4345425" y="2175475"/>
            <a:chExt cx="800750" cy="176025"/>
          </a:xfrm>
        </p:grpSpPr>
        <p:sp>
          <p:nvSpPr>
            <p:cNvPr id="2372" name="Google Shape;2372;p56"/>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6"/>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4" name="Google Shape;2374;p56"/>
          <p:cNvSpPr txBox="1"/>
          <p:nvPr>
            <p:ph idx="1" type="subTitle"/>
          </p:nvPr>
        </p:nvSpPr>
        <p:spPr>
          <a:xfrm>
            <a:off x="720000" y="2633338"/>
            <a:ext cx="2073600" cy="1594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sp>
        <p:nvSpPr>
          <p:cNvPr id="2375" name="Google Shape;2375;p56"/>
          <p:cNvSpPr txBox="1"/>
          <p:nvPr>
            <p:ph type="title"/>
          </p:nvPr>
        </p:nvSpPr>
        <p:spPr>
          <a:xfrm>
            <a:off x="720000" y="1452200"/>
            <a:ext cx="1621200" cy="9936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Tablet App</a:t>
            </a:r>
            <a:endParaRPr/>
          </a:p>
        </p:txBody>
      </p:sp>
      <p:grpSp>
        <p:nvGrpSpPr>
          <p:cNvPr id="2376" name="Google Shape;2376;p56"/>
          <p:cNvGrpSpPr/>
          <p:nvPr/>
        </p:nvGrpSpPr>
        <p:grpSpPr>
          <a:xfrm>
            <a:off x="5904227" y="1124124"/>
            <a:ext cx="2105525" cy="2895263"/>
            <a:chOff x="1835466" y="929768"/>
            <a:chExt cx="2388300" cy="3284100"/>
          </a:xfrm>
        </p:grpSpPr>
        <p:sp>
          <p:nvSpPr>
            <p:cNvPr id="2377" name="Google Shape;2377;p56"/>
            <p:cNvSpPr/>
            <p:nvPr/>
          </p:nvSpPr>
          <p:spPr>
            <a:xfrm>
              <a:off x="1835466" y="929768"/>
              <a:ext cx="2388300" cy="3284100"/>
            </a:xfrm>
            <a:prstGeom prst="roundRect">
              <a:avLst>
                <a:gd fmla="val 4846"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378" name="Google Shape;2378;p56"/>
            <p:cNvSpPr/>
            <p:nvPr/>
          </p:nvSpPr>
          <p:spPr>
            <a:xfrm>
              <a:off x="2010540" y="1124747"/>
              <a:ext cx="2038200" cy="29091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6"/>
            <p:cNvSpPr/>
            <p:nvPr/>
          </p:nvSpPr>
          <p:spPr>
            <a:xfrm>
              <a:off x="2947422" y="4067543"/>
              <a:ext cx="164400" cy="97500"/>
            </a:xfrm>
            <a:prstGeom prst="roundRect">
              <a:avLst>
                <a:gd fmla="val 50000"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80" name="Google Shape;2380;p56"/>
          <p:cNvPicPr preferRelativeResize="0"/>
          <p:nvPr/>
        </p:nvPicPr>
        <p:blipFill rotWithShape="1">
          <a:blip r:embed="rId3">
            <a:alphaModFix/>
          </a:blip>
          <a:srcRect b="0" l="5169" r="55155" t="0"/>
          <a:stretch/>
        </p:blipFill>
        <p:spPr>
          <a:xfrm>
            <a:off x="6048163" y="1289725"/>
            <a:ext cx="1813301" cy="2570875"/>
          </a:xfrm>
          <a:prstGeom prst="rect">
            <a:avLst/>
          </a:prstGeom>
          <a:noFill/>
          <a:ln cap="flat" cmpd="sng" w="19050">
            <a:solidFill>
              <a:schemeClr val="dk2"/>
            </a:solidFill>
            <a:prstDash val="solid"/>
            <a:round/>
            <a:headEnd len="sm" w="sm" type="none"/>
            <a:tailEnd len="sm" w="sm" type="none"/>
          </a:ln>
        </p:spPr>
      </p:pic>
      <p:grpSp>
        <p:nvGrpSpPr>
          <p:cNvPr id="2381" name="Google Shape;2381;p56"/>
          <p:cNvGrpSpPr/>
          <p:nvPr/>
        </p:nvGrpSpPr>
        <p:grpSpPr>
          <a:xfrm>
            <a:off x="2519975" y="1386150"/>
            <a:ext cx="639525" cy="438000"/>
            <a:chOff x="5501450" y="2545600"/>
            <a:chExt cx="639525" cy="438000"/>
          </a:xfrm>
        </p:grpSpPr>
        <p:sp>
          <p:nvSpPr>
            <p:cNvPr id="2382" name="Google Shape;2382;p56"/>
            <p:cNvSpPr/>
            <p:nvPr/>
          </p:nvSpPr>
          <p:spPr>
            <a:xfrm>
              <a:off x="5501450" y="2545600"/>
              <a:ext cx="639525" cy="438000"/>
            </a:xfrm>
            <a:custGeom>
              <a:rect b="b" l="l" r="r" t="t"/>
              <a:pathLst>
                <a:path extrusionOk="0" h="17520" w="25581">
                  <a:moveTo>
                    <a:pt x="2054" y="916"/>
                  </a:moveTo>
                  <a:cubicBezTo>
                    <a:pt x="4249" y="1273"/>
                    <a:pt x="6534" y="1376"/>
                    <a:pt x="8837" y="1376"/>
                  </a:cubicBezTo>
                  <a:cubicBezTo>
                    <a:pt x="11993" y="1376"/>
                    <a:pt x="15185" y="1183"/>
                    <a:pt x="18229" y="1183"/>
                  </a:cubicBezTo>
                  <a:cubicBezTo>
                    <a:pt x="18767" y="1183"/>
                    <a:pt x="19366" y="1142"/>
                    <a:pt x="19969" y="1142"/>
                  </a:cubicBezTo>
                  <a:cubicBezTo>
                    <a:pt x="21476" y="1142"/>
                    <a:pt x="23008" y="1398"/>
                    <a:pt x="23668" y="3189"/>
                  </a:cubicBezTo>
                  <a:cubicBezTo>
                    <a:pt x="24139" y="4443"/>
                    <a:pt x="23998" y="6292"/>
                    <a:pt x="24045" y="7625"/>
                  </a:cubicBezTo>
                  <a:cubicBezTo>
                    <a:pt x="24154" y="10242"/>
                    <a:pt x="24076" y="12876"/>
                    <a:pt x="23904" y="15493"/>
                  </a:cubicBezTo>
                  <a:cubicBezTo>
                    <a:pt x="19549" y="16044"/>
                    <a:pt x="15184" y="16308"/>
                    <a:pt x="10802" y="16308"/>
                  </a:cubicBezTo>
                  <a:cubicBezTo>
                    <a:pt x="9570" y="16308"/>
                    <a:pt x="8336" y="16287"/>
                    <a:pt x="7101" y="16246"/>
                  </a:cubicBezTo>
                  <a:cubicBezTo>
                    <a:pt x="5141" y="16167"/>
                    <a:pt x="2398" y="16543"/>
                    <a:pt x="1505" y="14036"/>
                  </a:cubicBezTo>
                  <a:cubicBezTo>
                    <a:pt x="1066" y="12782"/>
                    <a:pt x="1270" y="10916"/>
                    <a:pt x="1207" y="9600"/>
                  </a:cubicBezTo>
                  <a:cubicBezTo>
                    <a:pt x="1160" y="8659"/>
                    <a:pt x="235" y="1700"/>
                    <a:pt x="2054" y="916"/>
                  </a:cubicBezTo>
                  <a:close/>
                  <a:moveTo>
                    <a:pt x="1928" y="0"/>
                  </a:moveTo>
                  <a:cubicBezTo>
                    <a:pt x="478" y="0"/>
                    <a:pt x="29" y="2119"/>
                    <a:pt x="16" y="3518"/>
                  </a:cubicBezTo>
                  <a:cubicBezTo>
                    <a:pt x="0" y="5869"/>
                    <a:pt x="204" y="8252"/>
                    <a:pt x="282" y="10603"/>
                  </a:cubicBezTo>
                  <a:cubicBezTo>
                    <a:pt x="345" y="12139"/>
                    <a:pt x="157" y="14098"/>
                    <a:pt x="1003" y="15462"/>
                  </a:cubicBezTo>
                  <a:cubicBezTo>
                    <a:pt x="2119" y="17247"/>
                    <a:pt x="4806" y="17520"/>
                    <a:pt x="7212" y="17520"/>
                  </a:cubicBezTo>
                  <a:cubicBezTo>
                    <a:pt x="8268" y="17520"/>
                    <a:pt x="9269" y="17467"/>
                    <a:pt x="10061" y="17467"/>
                  </a:cubicBezTo>
                  <a:cubicBezTo>
                    <a:pt x="10126" y="17467"/>
                    <a:pt x="10189" y="17468"/>
                    <a:pt x="10251" y="17468"/>
                  </a:cubicBezTo>
                  <a:cubicBezTo>
                    <a:pt x="10550" y="17471"/>
                    <a:pt x="10848" y="17473"/>
                    <a:pt x="11146" y="17473"/>
                  </a:cubicBezTo>
                  <a:cubicBezTo>
                    <a:pt x="15785" y="17473"/>
                    <a:pt x="20422" y="17132"/>
                    <a:pt x="25016" y="16528"/>
                  </a:cubicBezTo>
                  <a:cubicBezTo>
                    <a:pt x="25581" y="16449"/>
                    <a:pt x="25549" y="15791"/>
                    <a:pt x="25189" y="15509"/>
                  </a:cubicBezTo>
                  <a:cubicBezTo>
                    <a:pt x="25440" y="11857"/>
                    <a:pt x="25534" y="8126"/>
                    <a:pt x="25110" y="4490"/>
                  </a:cubicBezTo>
                  <a:cubicBezTo>
                    <a:pt x="24907" y="2766"/>
                    <a:pt x="24515" y="995"/>
                    <a:pt x="22728" y="305"/>
                  </a:cubicBezTo>
                  <a:cubicBezTo>
                    <a:pt x="22098" y="64"/>
                    <a:pt x="21403" y="15"/>
                    <a:pt x="20716" y="15"/>
                  </a:cubicBezTo>
                  <a:cubicBezTo>
                    <a:pt x="20240" y="15"/>
                    <a:pt x="19769" y="38"/>
                    <a:pt x="19327" y="38"/>
                  </a:cubicBezTo>
                  <a:cubicBezTo>
                    <a:pt x="17132" y="38"/>
                    <a:pt x="14954" y="70"/>
                    <a:pt x="12759" y="70"/>
                  </a:cubicBezTo>
                  <a:cubicBezTo>
                    <a:pt x="12545" y="72"/>
                    <a:pt x="12330" y="73"/>
                    <a:pt x="12115" y="73"/>
                  </a:cubicBezTo>
                  <a:cubicBezTo>
                    <a:pt x="10641" y="73"/>
                    <a:pt x="9140" y="30"/>
                    <a:pt x="7640" y="30"/>
                  </a:cubicBezTo>
                  <a:cubicBezTo>
                    <a:pt x="6052" y="30"/>
                    <a:pt x="4466" y="78"/>
                    <a:pt x="2916" y="274"/>
                  </a:cubicBezTo>
                  <a:cubicBezTo>
                    <a:pt x="2544" y="84"/>
                    <a:pt x="2216" y="0"/>
                    <a:pt x="19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6"/>
            <p:cNvSpPr/>
            <p:nvPr/>
          </p:nvSpPr>
          <p:spPr>
            <a:xfrm>
              <a:off x="5714775" y="2654925"/>
              <a:ext cx="280075" cy="257600"/>
            </a:xfrm>
            <a:custGeom>
              <a:rect b="b" l="l" r="r" t="t"/>
              <a:pathLst>
                <a:path extrusionOk="0" h="10304" w="11203">
                  <a:moveTo>
                    <a:pt x="652" y="289"/>
                  </a:moveTo>
                  <a:cubicBezTo>
                    <a:pt x="809" y="415"/>
                    <a:pt x="966" y="540"/>
                    <a:pt x="1138" y="650"/>
                  </a:cubicBezTo>
                  <a:cubicBezTo>
                    <a:pt x="1076" y="697"/>
                    <a:pt x="1044" y="775"/>
                    <a:pt x="1029" y="854"/>
                  </a:cubicBezTo>
                  <a:cubicBezTo>
                    <a:pt x="1029" y="1042"/>
                    <a:pt x="1044" y="1214"/>
                    <a:pt x="1044" y="1387"/>
                  </a:cubicBezTo>
                  <a:cubicBezTo>
                    <a:pt x="919" y="1449"/>
                    <a:pt x="825" y="1543"/>
                    <a:pt x="778" y="1669"/>
                  </a:cubicBezTo>
                  <a:cubicBezTo>
                    <a:pt x="746" y="1214"/>
                    <a:pt x="699" y="760"/>
                    <a:pt x="652" y="305"/>
                  </a:cubicBezTo>
                  <a:cubicBezTo>
                    <a:pt x="652" y="305"/>
                    <a:pt x="652" y="289"/>
                    <a:pt x="652" y="289"/>
                  </a:cubicBezTo>
                  <a:close/>
                  <a:moveTo>
                    <a:pt x="5778" y="4208"/>
                  </a:moveTo>
                  <a:lnTo>
                    <a:pt x="5778" y="4208"/>
                  </a:lnTo>
                  <a:cubicBezTo>
                    <a:pt x="6217" y="4333"/>
                    <a:pt x="6671" y="4443"/>
                    <a:pt x="7126" y="4521"/>
                  </a:cubicBezTo>
                  <a:cubicBezTo>
                    <a:pt x="7142" y="4537"/>
                    <a:pt x="7142" y="4537"/>
                    <a:pt x="7157" y="4553"/>
                  </a:cubicBezTo>
                  <a:cubicBezTo>
                    <a:pt x="6844" y="4725"/>
                    <a:pt x="6530" y="4913"/>
                    <a:pt x="6232" y="5101"/>
                  </a:cubicBezTo>
                  <a:cubicBezTo>
                    <a:pt x="6138" y="4804"/>
                    <a:pt x="5966" y="4490"/>
                    <a:pt x="5778" y="4208"/>
                  </a:cubicBezTo>
                  <a:close/>
                  <a:moveTo>
                    <a:pt x="840" y="2296"/>
                  </a:moveTo>
                  <a:lnTo>
                    <a:pt x="840" y="2296"/>
                  </a:lnTo>
                  <a:cubicBezTo>
                    <a:pt x="919" y="2672"/>
                    <a:pt x="1013" y="3032"/>
                    <a:pt x="1076" y="3393"/>
                  </a:cubicBezTo>
                  <a:cubicBezTo>
                    <a:pt x="1123" y="4694"/>
                    <a:pt x="1201" y="5995"/>
                    <a:pt x="1264" y="7280"/>
                  </a:cubicBezTo>
                  <a:cubicBezTo>
                    <a:pt x="1279" y="7500"/>
                    <a:pt x="1436" y="7641"/>
                    <a:pt x="1609" y="7688"/>
                  </a:cubicBezTo>
                  <a:cubicBezTo>
                    <a:pt x="1624" y="7923"/>
                    <a:pt x="1656" y="8142"/>
                    <a:pt x="1671" y="8377"/>
                  </a:cubicBezTo>
                  <a:cubicBezTo>
                    <a:pt x="1671" y="8503"/>
                    <a:pt x="1734" y="8612"/>
                    <a:pt x="1812" y="8706"/>
                  </a:cubicBezTo>
                  <a:cubicBezTo>
                    <a:pt x="1781" y="8753"/>
                    <a:pt x="1765" y="8801"/>
                    <a:pt x="1734" y="8848"/>
                  </a:cubicBezTo>
                  <a:cubicBezTo>
                    <a:pt x="1718" y="8910"/>
                    <a:pt x="1718" y="8957"/>
                    <a:pt x="1703" y="9004"/>
                  </a:cubicBezTo>
                  <a:cubicBezTo>
                    <a:pt x="1577" y="9130"/>
                    <a:pt x="1436" y="9239"/>
                    <a:pt x="1295" y="9365"/>
                  </a:cubicBezTo>
                  <a:cubicBezTo>
                    <a:pt x="1154" y="7014"/>
                    <a:pt x="1029" y="4647"/>
                    <a:pt x="840" y="2296"/>
                  </a:cubicBezTo>
                  <a:close/>
                  <a:moveTo>
                    <a:pt x="299" y="0"/>
                  </a:moveTo>
                  <a:cubicBezTo>
                    <a:pt x="146" y="0"/>
                    <a:pt x="0" y="102"/>
                    <a:pt x="10" y="305"/>
                  </a:cubicBezTo>
                  <a:cubicBezTo>
                    <a:pt x="88" y="3440"/>
                    <a:pt x="355" y="6575"/>
                    <a:pt x="574" y="9710"/>
                  </a:cubicBezTo>
                  <a:cubicBezTo>
                    <a:pt x="590" y="9866"/>
                    <a:pt x="684" y="9976"/>
                    <a:pt x="793" y="10023"/>
                  </a:cubicBezTo>
                  <a:cubicBezTo>
                    <a:pt x="841" y="10176"/>
                    <a:pt x="985" y="10303"/>
                    <a:pt x="1148" y="10303"/>
                  </a:cubicBezTo>
                  <a:cubicBezTo>
                    <a:pt x="1201" y="10303"/>
                    <a:pt x="1256" y="10289"/>
                    <a:pt x="1311" y="10258"/>
                  </a:cubicBezTo>
                  <a:cubicBezTo>
                    <a:pt x="1718" y="10070"/>
                    <a:pt x="2110" y="9851"/>
                    <a:pt x="2486" y="9647"/>
                  </a:cubicBezTo>
                  <a:cubicBezTo>
                    <a:pt x="2627" y="9631"/>
                    <a:pt x="2753" y="9569"/>
                    <a:pt x="2847" y="9475"/>
                  </a:cubicBezTo>
                  <a:cubicBezTo>
                    <a:pt x="2894" y="9427"/>
                    <a:pt x="2941" y="9396"/>
                    <a:pt x="2988" y="9349"/>
                  </a:cubicBezTo>
                  <a:cubicBezTo>
                    <a:pt x="5417" y="7938"/>
                    <a:pt x="7721" y="6199"/>
                    <a:pt x="10151" y="4819"/>
                  </a:cubicBezTo>
                  <a:cubicBezTo>
                    <a:pt x="10229" y="4757"/>
                    <a:pt x="10292" y="4694"/>
                    <a:pt x="10323" y="4615"/>
                  </a:cubicBezTo>
                  <a:cubicBezTo>
                    <a:pt x="10383" y="4639"/>
                    <a:pt x="10441" y="4649"/>
                    <a:pt x="10497" y="4649"/>
                  </a:cubicBezTo>
                  <a:cubicBezTo>
                    <a:pt x="10925" y="4649"/>
                    <a:pt x="11203" y="4024"/>
                    <a:pt x="10731" y="3816"/>
                  </a:cubicBezTo>
                  <a:cubicBezTo>
                    <a:pt x="9101" y="3032"/>
                    <a:pt x="7439" y="2296"/>
                    <a:pt x="5762" y="1606"/>
                  </a:cubicBezTo>
                  <a:cubicBezTo>
                    <a:pt x="4238" y="987"/>
                    <a:pt x="2525" y="34"/>
                    <a:pt x="860" y="34"/>
                  </a:cubicBezTo>
                  <a:cubicBezTo>
                    <a:pt x="796" y="34"/>
                    <a:pt x="732" y="36"/>
                    <a:pt x="668" y="39"/>
                  </a:cubicBezTo>
                  <a:cubicBezTo>
                    <a:pt x="621" y="39"/>
                    <a:pt x="590" y="70"/>
                    <a:pt x="558" y="117"/>
                  </a:cubicBezTo>
                  <a:cubicBezTo>
                    <a:pt x="492" y="39"/>
                    <a:pt x="39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4" name="Google Shape;2384;p56"/>
          <p:cNvGrpSpPr/>
          <p:nvPr/>
        </p:nvGrpSpPr>
        <p:grpSpPr>
          <a:xfrm>
            <a:off x="7037115" y="4525309"/>
            <a:ext cx="1745583" cy="230173"/>
            <a:chOff x="1394800" y="3522000"/>
            <a:chExt cx="1048650" cy="138275"/>
          </a:xfrm>
        </p:grpSpPr>
        <p:sp>
          <p:nvSpPr>
            <p:cNvPr id="2385" name="Google Shape;2385;p56"/>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6"/>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6"/>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6"/>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6"/>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6"/>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6"/>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6"/>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6"/>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4" name="Google Shape;2394;p56"/>
          <p:cNvGrpSpPr/>
          <p:nvPr/>
        </p:nvGrpSpPr>
        <p:grpSpPr>
          <a:xfrm>
            <a:off x="1748639" y="643497"/>
            <a:ext cx="1921912" cy="326735"/>
            <a:chOff x="1816609" y="3851001"/>
            <a:chExt cx="1093674" cy="222193"/>
          </a:xfrm>
        </p:grpSpPr>
        <p:sp>
          <p:nvSpPr>
            <p:cNvPr id="2395" name="Google Shape;2395;p56"/>
            <p:cNvSpPr/>
            <p:nvPr/>
          </p:nvSpPr>
          <p:spPr>
            <a:xfrm>
              <a:off x="1816609" y="3851001"/>
              <a:ext cx="1093674" cy="222193"/>
            </a:xfrm>
            <a:custGeom>
              <a:rect b="b" l="l" r="r" t="t"/>
              <a:pathLst>
                <a:path extrusionOk="0" h="7903" w="3890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6"/>
            <p:cNvSpPr/>
            <p:nvPr/>
          </p:nvSpPr>
          <p:spPr>
            <a:xfrm>
              <a:off x="1980627" y="3951650"/>
              <a:ext cx="18078" cy="8744"/>
            </a:xfrm>
            <a:custGeom>
              <a:rect b="b" l="l" r="r" t="t"/>
              <a:pathLst>
                <a:path extrusionOk="0" h="311" w="643">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6"/>
            <p:cNvSpPr/>
            <p:nvPr/>
          </p:nvSpPr>
          <p:spPr>
            <a:xfrm>
              <a:off x="1885292" y="3907623"/>
              <a:ext cx="151905" cy="70119"/>
            </a:xfrm>
            <a:custGeom>
              <a:rect b="b" l="l" r="r" t="t"/>
              <a:pathLst>
                <a:path extrusionOk="0" h="2494" w="5403">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6"/>
            <p:cNvSpPr/>
            <p:nvPr/>
          </p:nvSpPr>
          <p:spPr>
            <a:xfrm>
              <a:off x="1965080" y="3928906"/>
              <a:ext cx="381802" cy="117689"/>
            </a:xfrm>
            <a:custGeom>
              <a:rect b="b" l="l" r="r" t="t"/>
              <a:pathLst>
                <a:path extrusionOk="0" h="4186" w="1358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6"/>
            <p:cNvSpPr/>
            <p:nvPr/>
          </p:nvSpPr>
          <p:spPr>
            <a:xfrm>
              <a:off x="1967779" y="3881674"/>
              <a:ext cx="529574" cy="166722"/>
            </a:xfrm>
            <a:custGeom>
              <a:rect b="b" l="l" r="r" t="t"/>
              <a:pathLst>
                <a:path extrusionOk="0" h="5930" w="18836">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6"/>
            <p:cNvSpPr/>
            <p:nvPr/>
          </p:nvSpPr>
          <p:spPr>
            <a:xfrm>
              <a:off x="1998789" y="3908551"/>
              <a:ext cx="62247" cy="44928"/>
            </a:xfrm>
            <a:custGeom>
              <a:rect b="b" l="l" r="r" t="t"/>
              <a:pathLst>
                <a:path extrusionOk="0" h="1598" w="2214">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6"/>
            <p:cNvSpPr/>
            <p:nvPr/>
          </p:nvSpPr>
          <p:spPr>
            <a:xfrm>
              <a:off x="2486262" y="3887494"/>
              <a:ext cx="316153" cy="104785"/>
            </a:xfrm>
            <a:custGeom>
              <a:rect b="b" l="l" r="r" t="t"/>
              <a:pathLst>
                <a:path extrusionOk="0" h="3727" w="11245">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6"/>
            <p:cNvSpPr/>
            <p:nvPr/>
          </p:nvSpPr>
          <p:spPr>
            <a:xfrm>
              <a:off x="2484266" y="3875376"/>
              <a:ext cx="317840" cy="121119"/>
            </a:xfrm>
            <a:custGeom>
              <a:rect b="b" l="l" r="r" t="t"/>
              <a:pathLst>
                <a:path extrusionOk="0" h="4308" w="11305">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6"/>
            <p:cNvSpPr/>
            <p:nvPr/>
          </p:nvSpPr>
          <p:spPr>
            <a:xfrm>
              <a:off x="2493712" y="3884176"/>
              <a:ext cx="59351" cy="48442"/>
            </a:xfrm>
            <a:custGeom>
              <a:rect b="b" l="l" r="r" t="t"/>
              <a:pathLst>
                <a:path extrusionOk="0" h="1723" w="2111">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7" name="Shape 2407"/>
        <p:cNvGrpSpPr/>
        <p:nvPr/>
      </p:nvGrpSpPr>
      <p:grpSpPr>
        <a:xfrm>
          <a:off x="0" y="0"/>
          <a:ext cx="0" cy="0"/>
          <a:chOff x="0" y="0"/>
          <a:chExt cx="0" cy="0"/>
        </a:xfrm>
      </p:grpSpPr>
      <p:sp>
        <p:nvSpPr>
          <p:cNvPr id="2408" name="Google Shape;2408;p57"/>
          <p:cNvSpPr txBox="1"/>
          <p:nvPr>
            <p:ph type="title"/>
          </p:nvPr>
        </p:nvSpPr>
        <p:spPr>
          <a:xfrm>
            <a:off x="4572000" y="540000"/>
            <a:ext cx="3852000" cy="4887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Our Team</a:t>
            </a:r>
            <a:endParaRPr/>
          </a:p>
        </p:txBody>
      </p:sp>
      <p:grpSp>
        <p:nvGrpSpPr>
          <p:cNvPr id="2409" name="Google Shape;2409;p57"/>
          <p:cNvGrpSpPr/>
          <p:nvPr/>
        </p:nvGrpSpPr>
        <p:grpSpPr>
          <a:xfrm rot="340145">
            <a:off x="3532791" y="2015854"/>
            <a:ext cx="2078423" cy="585858"/>
            <a:chOff x="4345425" y="2175475"/>
            <a:chExt cx="800750" cy="176025"/>
          </a:xfrm>
        </p:grpSpPr>
        <p:sp>
          <p:nvSpPr>
            <p:cNvPr id="2410" name="Google Shape;2410;p5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2" name="Google Shape;2412;p57"/>
          <p:cNvSpPr txBox="1"/>
          <p:nvPr/>
        </p:nvSpPr>
        <p:spPr>
          <a:xfrm>
            <a:off x="3380550" y="2597600"/>
            <a:ext cx="2382900" cy="90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Muli"/>
                <a:ea typeface="Muli"/>
                <a:cs typeface="Muli"/>
                <a:sym typeface="Muli"/>
              </a:rPr>
              <a:t>You can replace the </a:t>
            </a:r>
            <a:r>
              <a:rPr lang="en" sz="1600">
                <a:solidFill>
                  <a:schemeClr val="dk2"/>
                </a:solidFill>
                <a:latin typeface="Muli"/>
                <a:ea typeface="Muli"/>
                <a:cs typeface="Muli"/>
                <a:sym typeface="Muli"/>
              </a:rPr>
              <a:t>star</a:t>
            </a:r>
            <a:r>
              <a:rPr lang="en" sz="1600">
                <a:solidFill>
                  <a:schemeClr val="dk2"/>
                </a:solidFill>
                <a:latin typeface="Muli"/>
                <a:ea typeface="Muli"/>
                <a:cs typeface="Muli"/>
                <a:sym typeface="Muli"/>
              </a:rPr>
              <a:t> on the screen with </a:t>
            </a:r>
            <a:r>
              <a:rPr lang="en" sz="1600">
                <a:solidFill>
                  <a:schemeClr val="dk2"/>
                </a:solidFill>
                <a:latin typeface="Muli"/>
                <a:ea typeface="Muli"/>
                <a:cs typeface="Muli"/>
                <a:sym typeface="Muli"/>
              </a:rPr>
              <a:t>a picture of this person</a:t>
            </a:r>
            <a:endParaRPr sz="1600">
              <a:solidFill>
                <a:schemeClr val="dk2"/>
              </a:solidFill>
              <a:latin typeface="Muli"/>
              <a:ea typeface="Muli"/>
              <a:cs typeface="Muli"/>
              <a:sym typeface="Muli"/>
            </a:endParaRPr>
          </a:p>
        </p:txBody>
      </p:sp>
      <p:sp>
        <p:nvSpPr>
          <p:cNvPr id="2413" name="Google Shape;2413;p57"/>
          <p:cNvSpPr txBox="1"/>
          <p:nvPr/>
        </p:nvSpPr>
        <p:spPr>
          <a:xfrm>
            <a:off x="3318900" y="2064875"/>
            <a:ext cx="2506200" cy="40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Helena Patterson</a:t>
            </a:r>
            <a:endParaRPr b="1" sz="2000">
              <a:solidFill>
                <a:schemeClr val="dk1"/>
              </a:solidFill>
              <a:latin typeface="Itim"/>
              <a:ea typeface="Itim"/>
              <a:cs typeface="Itim"/>
              <a:sym typeface="Itim"/>
            </a:endParaRPr>
          </a:p>
        </p:txBody>
      </p:sp>
      <p:grpSp>
        <p:nvGrpSpPr>
          <p:cNvPr id="2414" name="Google Shape;2414;p57"/>
          <p:cNvGrpSpPr/>
          <p:nvPr/>
        </p:nvGrpSpPr>
        <p:grpSpPr>
          <a:xfrm rot="834041">
            <a:off x="1443633" y="2788265"/>
            <a:ext cx="1058935" cy="585362"/>
            <a:chOff x="4345425" y="2175475"/>
            <a:chExt cx="800750" cy="176025"/>
          </a:xfrm>
        </p:grpSpPr>
        <p:sp>
          <p:nvSpPr>
            <p:cNvPr id="2415" name="Google Shape;2415;p5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7" name="Google Shape;2417;p57"/>
          <p:cNvGrpSpPr/>
          <p:nvPr/>
        </p:nvGrpSpPr>
        <p:grpSpPr>
          <a:xfrm rot="834077">
            <a:off x="6602479" y="2807927"/>
            <a:ext cx="1195543" cy="585362"/>
            <a:chOff x="4345425" y="2175475"/>
            <a:chExt cx="800750" cy="176025"/>
          </a:xfrm>
        </p:grpSpPr>
        <p:sp>
          <p:nvSpPr>
            <p:cNvPr id="2418" name="Google Shape;2418;p5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0" name="Google Shape;2420;p57"/>
          <p:cNvSpPr txBox="1"/>
          <p:nvPr/>
        </p:nvSpPr>
        <p:spPr>
          <a:xfrm>
            <a:off x="5979450" y="3372979"/>
            <a:ext cx="2382900" cy="90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Muli"/>
                <a:ea typeface="Muli"/>
                <a:cs typeface="Muli"/>
                <a:sym typeface="Muli"/>
              </a:rPr>
              <a:t>You can replace the </a:t>
            </a:r>
            <a:r>
              <a:rPr lang="en" sz="1600">
                <a:solidFill>
                  <a:schemeClr val="dk2"/>
                </a:solidFill>
                <a:latin typeface="Muli"/>
                <a:ea typeface="Muli"/>
                <a:cs typeface="Muli"/>
                <a:sym typeface="Muli"/>
              </a:rPr>
              <a:t>star </a:t>
            </a:r>
            <a:r>
              <a:rPr lang="en" sz="1600">
                <a:solidFill>
                  <a:schemeClr val="dk2"/>
                </a:solidFill>
                <a:latin typeface="Muli"/>
                <a:ea typeface="Muli"/>
                <a:cs typeface="Muli"/>
                <a:sym typeface="Muli"/>
              </a:rPr>
              <a:t>on the screen with </a:t>
            </a:r>
            <a:r>
              <a:rPr lang="en" sz="1600">
                <a:solidFill>
                  <a:schemeClr val="dk2"/>
                </a:solidFill>
                <a:latin typeface="Muli"/>
                <a:ea typeface="Muli"/>
                <a:cs typeface="Muli"/>
                <a:sym typeface="Muli"/>
              </a:rPr>
              <a:t>a picture of this person</a:t>
            </a:r>
            <a:endParaRPr sz="1600">
              <a:solidFill>
                <a:schemeClr val="dk2"/>
              </a:solidFill>
              <a:latin typeface="Muli"/>
              <a:ea typeface="Muli"/>
              <a:cs typeface="Muli"/>
              <a:sym typeface="Muli"/>
            </a:endParaRPr>
          </a:p>
        </p:txBody>
      </p:sp>
      <p:sp>
        <p:nvSpPr>
          <p:cNvPr id="2421" name="Google Shape;2421;p57"/>
          <p:cNvSpPr txBox="1"/>
          <p:nvPr/>
        </p:nvSpPr>
        <p:spPr>
          <a:xfrm>
            <a:off x="5917800" y="2840254"/>
            <a:ext cx="2506200" cy="40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Ann Smith</a:t>
            </a:r>
            <a:endParaRPr b="1" sz="2000">
              <a:solidFill>
                <a:schemeClr val="dk1"/>
              </a:solidFill>
              <a:latin typeface="Itim"/>
              <a:ea typeface="Itim"/>
              <a:cs typeface="Itim"/>
              <a:sym typeface="Itim"/>
            </a:endParaRPr>
          </a:p>
        </p:txBody>
      </p:sp>
      <p:sp>
        <p:nvSpPr>
          <p:cNvPr id="2422" name="Google Shape;2422;p57"/>
          <p:cNvSpPr txBox="1"/>
          <p:nvPr/>
        </p:nvSpPr>
        <p:spPr>
          <a:xfrm>
            <a:off x="781650" y="3369779"/>
            <a:ext cx="2382900" cy="90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Muli"/>
                <a:ea typeface="Muli"/>
                <a:cs typeface="Muli"/>
                <a:sym typeface="Muli"/>
              </a:rPr>
              <a:t>You can replace the </a:t>
            </a:r>
            <a:r>
              <a:rPr lang="en" sz="1600">
                <a:solidFill>
                  <a:schemeClr val="dk2"/>
                </a:solidFill>
                <a:latin typeface="Muli"/>
                <a:ea typeface="Muli"/>
                <a:cs typeface="Muli"/>
                <a:sym typeface="Muli"/>
              </a:rPr>
              <a:t>star </a:t>
            </a:r>
            <a:r>
              <a:rPr lang="en" sz="1600">
                <a:solidFill>
                  <a:schemeClr val="dk2"/>
                </a:solidFill>
                <a:latin typeface="Muli"/>
                <a:ea typeface="Muli"/>
                <a:cs typeface="Muli"/>
                <a:sym typeface="Muli"/>
              </a:rPr>
              <a:t>on the screen with </a:t>
            </a:r>
            <a:r>
              <a:rPr lang="en" sz="1600">
                <a:solidFill>
                  <a:schemeClr val="dk2"/>
                </a:solidFill>
                <a:latin typeface="Muli"/>
                <a:ea typeface="Muli"/>
                <a:cs typeface="Muli"/>
                <a:sym typeface="Muli"/>
              </a:rPr>
              <a:t>a picture of this person</a:t>
            </a:r>
            <a:endParaRPr sz="1600">
              <a:solidFill>
                <a:schemeClr val="dk2"/>
              </a:solidFill>
              <a:latin typeface="Muli"/>
              <a:ea typeface="Muli"/>
              <a:cs typeface="Muli"/>
              <a:sym typeface="Muli"/>
            </a:endParaRPr>
          </a:p>
        </p:txBody>
      </p:sp>
      <p:sp>
        <p:nvSpPr>
          <p:cNvPr id="2423" name="Google Shape;2423;p57"/>
          <p:cNvSpPr txBox="1"/>
          <p:nvPr/>
        </p:nvSpPr>
        <p:spPr>
          <a:xfrm>
            <a:off x="720000" y="2837054"/>
            <a:ext cx="2506200" cy="40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Itim"/>
                <a:ea typeface="Itim"/>
                <a:cs typeface="Itim"/>
                <a:sym typeface="Itim"/>
              </a:rPr>
              <a:t>John Doe</a:t>
            </a:r>
            <a:endParaRPr b="1" sz="2000">
              <a:solidFill>
                <a:schemeClr val="dk1"/>
              </a:solidFill>
              <a:latin typeface="Itim"/>
              <a:ea typeface="Itim"/>
              <a:cs typeface="Itim"/>
              <a:sym typeface="Itim"/>
            </a:endParaRPr>
          </a:p>
        </p:txBody>
      </p:sp>
      <p:sp>
        <p:nvSpPr>
          <p:cNvPr id="2424" name="Google Shape;2424;p57"/>
          <p:cNvSpPr/>
          <p:nvPr/>
        </p:nvSpPr>
        <p:spPr>
          <a:xfrm>
            <a:off x="4323938" y="1443900"/>
            <a:ext cx="496125" cy="459050"/>
          </a:xfrm>
          <a:custGeom>
            <a:rect b="b" l="l" r="r" t="t"/>
            <a:pathLst>
              <a:path extrusionOk="0" h="18362" w="19845">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7"/>
          <p:cNvSpPr/>
          <p:nvPr/>
        </p:nvSpPr>
        <p:spPr>
          <a:xfrm>
            <a:off x="6952175" y="2219279"/>
            <a:ext cx="496125" cy="459050"/>
          </a:xfrm>
          <a:custGeom>
            <a:rect b="b" l="l" r="r" t="t"/>
            <a:pathLst>
              <a:path extrusionOk="0" h="18362" w="19845">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7"/>
          <p:cNvSpPr/>
          <p:nvPr/>
        </p:nvSpPr>
        <p:spPr>
          <a:xfrm>
            <a:off x="1695725" y="2216079"/>
            <a:ext cx="496125" cy="459050"/>
          </a:xfrm>
          <a:custGeom>
            <a:rect b="b" l="l" r="r" t="t"/>
            <a:pathLst>
              <a:path extrusionOk="0" h="18362" w="19845">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7" name="Google Shape;2427;p57"/>
          <p:cNvGrpSpPr/>
          <p:nvPr/>
        </p:nvGrpSpPr>
        <p:grpSpPr>
          <a:xfrm flipH="1">
            <a:off x="6837628" y="938650"/>
            <a:ext cx="1586366" cy="176025"/>
            <a:chOff x="4345425" y="2175475"/>
            <a:chExt cx="800750" cy="176025"/>
          </a:xfrm>
        </p:grpSpPr>
        <p:sp>
          <p:nvSpPr>
            <p:cNvPr id="2428" name="Google Shape;2428;p5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0" name="Google Shape;2430;p57"/>
          <p:cNvGrpSpPr/>
          <p:nvPr/>
        </p:nvGrpSpPr>
        <p:grpSpPr>
          <a:xfrm>
            <a:off x="-152797" y="472609"/>
            <a:ext cx="1745583" cy="230173"/>
            <a:chOff x="1394800" y="3522000"/>
            <a:chExt cx="1048650" cy="138275"/>
          </a:xfrm>
        </p:grpSpPr>
        <p:sp>
          <p:nvSpPr>
            <p:cNvPr id="2431" name="Google Shape;2431;p57"/>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7"/>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7"/>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7"/>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7"/>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7"/>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7"/>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7"/>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7"/>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0" name="Google Shape;2440;p57"/>
          <p:cNvGrpSpPr/>
          <p:nvPr/>
        </p:nvGrpSpPr>
        <p:grpSpPr>
          <a:xfrm>
            <a:off x="4172018" y="4196675"/>
            <a:ext cx="806657" cy="421744"/>
            <a:chOff x="1822875" y="1377000"/>
            <a:chExt cx="548075" cy="286550"/>
          </a:xfrm>
        </p:grpSpPr>
        <p:sp>
          <p:nvSpPr>
            <p:cNvPr id="2441" name="Google Shape;2441;p57"/>
            <p:cNvSpPr/>
            <p:nvPr/>
          </p:nvSpPr>
          <p:spPr>
            <a:xfrm>
              <a:off x="1822875" y="1402500"/>
              <a:ext cx="163425" cy="251950"/>
            </a:xfrm>
            <a:custGeom>
              <a:rect b="b" l="l" r="r" t="t"/>
              <a:pathLst>
                <a:path extrusionOk="0" h="10078" w="6537">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7"/>
            <p:cNvSpPr/>
            <p:nvPr/>
          </p:nvSpPr>
          <p:spPr>
            <a:xfrm>
              <a:off x="1824750" y="1417750"/>
              <a:ext cx="188550" cy="112450"/>
            </a:xfrm>
            <a:custGeom>
              <a:rect b="b" l="l" r="r" t="t"/>
              <a:pathLst>
                <a:path extrusionOk="0" h="4498" w="7542">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7"/>
            <p:cNvSpPr/>
            <p:nvPr/>
          </p:nvSpPr>
          <p:spPr>
            <a:xfrm>
              <a:off x="1830350" y="1417125"/>
              <a:ext cx="166575" cy="224050"/>
            </a:xfrm>
            <a:custGeom>
              <a:rect b="b" l="l" r="r" t="t"/>
              <a:pathLst>
                <a:path extrusionOk="0" h="8962" w="6663">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7"/>
            <p:cNvSpPr/>
            <p:nvPr/>
          </p:nvSpPr>
          <p:spPr>
            <a:xfrm>
              <a:off x="1983600" y="1387975"/>
              <a:ext cx="118150" cy="230725"/>
            </a:xfrm>
            <a:custGeom>
              <a:rect b="b" l="l" r="r" t="t"/>
              <a:pathLst>
                <a:path extrusionOk="0" h="9229" w="4726">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7"/>
            <p:cNvSpPr/>
            <p:nvPr/>
          </p:nvSpPr>
          <p:spPr>
            <a:xfrm>
              <a:off x="1989850" y="1386450"/>
              <a:ext cx="169475" cy="277100"/>
            </a:xfrm>
            <a:custGeom>
              <a:rect b="b" l="l" r="r" t="t"/>
              <a:pathLst>
                <a:path extrusionOk="0" h="11084" w="6779">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7"/>
            <p:cNvSpPr/>
            <p:nvPr/>
          </p:nvSpPr>
          <p:spPr>
            <a:xfrm>
              <a:off x="1995825" y="1391550"/>
              <a:ext cx="137475" cy="242325"/>
            </a:xfrm>
            <a:custGeom>
              <a:rect b="b" l="l" r="r" t="t"/>
              <a:pathLst>
                <a:path extrusionOk="0" h="9693" w="5499">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7"/>
            <p:cNvSpPr/>
            <p:nvPr/>
          </p:nvSpPr>
          <p:spPr>
            <a:xfrm>
              <a:off x="2127325" y="1397150"/>
              <a:ext cx="167675" cy="219250"/>
            </a:xfrm>
            <a:custGeom>
              <a:rect b="b" l="l" r="r" t="t"/>
              <a:pathLst>
                <a:path extrusionOk="0" h="8770" w="6707">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7"/>
            <p:cNvSpPr/>
            <p:nvPr/>
          </p:nvSpPr>
          <p:spPr>
            <a:xfrm>
              <a:off x="2129450" y="1377000"/>
              <a:ext cx="241500" cy="205525"/>
            </a:xfrm>
            <a:custGeom>
              <a:rect b="b" l="l" r="r" t="t"/>
              <a:pathLst>
                <a:path extrusionOk="0" h="8221" w="966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7"/>
            <p:cNvSpPr/>
            <p:nvPr/>
          </p:nvSpPr>
          <p:spPr>
            <a:xfrm>
              <a:off x="2136675" y="1396700"/>
              <a:ext cx="218150" cy="197050"/>
            </a:xfrm>
            <a:custGeom>
              <a:rect b="b" l="l" r="r" t="t"/>
              <a:pathLst>
                <a:path extrusionOk="0" h="7882" w="8726">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8" name="Shape 848"/>
        <p:cNvGrpSpPr/>
        <p:nvPr/>
      </p:nvGrpSpPr>
      <p:grpSpPr>
        <a:xfrm>
          <a:off x="0" y="0"/>
          <a:ext cx="0" cy="0"/>
          <a:chOff x="0" y="0"/>
          <a:chExt cx="0" cy="0"/>
        </a:xfrm>
      </p:grpSpPr>
      <p:sp>
        <p:nvSpPr>
          <p:cNvPr id="849" name="Google Shape;849;p31"/>
          <p:cNvSpPr txBox="1"/>
          <p:nvPr>
            <p:ph type="title"/>
          </p:nvPr>
        </p:nvSpPr>
        <p:spPr>
          <a:xfrm>
            <a:off x="720000" y="540000"/>
            <a:ext cx="3368700" cy="572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Table of Contents</a:t>
            </a:r>
            <a:endParaRPr/>
          </a:p>
        </p:txBody>
      </p:sp>
      <p:sp>
        <p:nvSpPr>
          <p:cNvPr id="850" name="Google Shape;850;p31"/>
          <p:cNvSpPr txBox="1"/>
          <p:nvPr>
            <p:ph idx="5" type="subTitle"/>
          </p:nvPr>
        </p:nvSpPr>
        <p:spPr>
          <a:xfrm>
            <a:off x="906900" y="2076621"/>
            <a:ext cx="2506200" cy="572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You could describe the topic of the section here</a:t>
            </a:r>
            <a:endParaRPr/>
          </a:p>
        </p:txBody>
      </p:sp>
      <p:grpSp>
        <p:nvGrpSpPr>
          <p:cNvPr id="851" name="Google Shape;851;p31"/>
          <p:cNvGrpSpPr/>
          <p:nvPr/>
        </p:nvGrpSpPr>
        <p:grpSpPr>
          <a:xfrm>
            <a:off x="719990" y="925800"/>
            <a:ext cx="2960453" cy="176025"/>
            <a:chOff x="4345425" y="2175475"/>
            <a:chExt cx="800750" cy="176025"/>
          </a:xfrm>
        </p:grpSpPr>
        <p:sp>
          <p:nvSpPr>
            <p:cNvPr id="852" name="Google Shape;852;p3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 name="Google Shape;854;p31"/>
          <p:cNvSpPr txBox="1"/>
          <p:nvPr>
            <p:ph idx="6" type="subTitle"/>
          </p:nvPr>
        </p:nvSpPr>
        <p:spPr>
          <a:xfrm>
            <a:off x="5676900" y="2076621"/>
            <a:ext cx="2506200" cy="5727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2"/>
              </a:buClr>
              <a:buSzPts val="1100"/>
              <a:buFont typeface="Arial"/>
              <a:buNone/>
            </a:pPr>
            <a:r>
              <a:rPr lang="en"/>
              <a:t>You could describe the topic of the section here</a:t>
            </a:r>
            <a:endParaRPr/>
          </a:p>
          <a:p>
            <a:pPr indent="0" lvl="0" marL="0" rtl="0" algn="ctr">
              <a:spcBef>
                <a:spcPts val="0"/>
              </a:spcBef>
              <a:spcAft>
                <a:spcPts val="0"/>
              </a:spcAft>
              <a:buClr>
                <a:schemeClr val="dk2"/>
              </a:buClr>
              <a:buSzPts val="1100"/>
              <a:buFont typeface="Arial"/>
              <a:buNone/>
            </a:pPr>
            <a:r>
              <a:t/>
            </a:r>
            <a:endParaRPr/>
          </a:p>
        </p:txBody>
      </p:sp>
      <p:sp>
        <p:nvSpPr>
          <p:cNvPr id="855" name="Google Shape;855;p31"/>
          <p:cNvSpPr txBox="1"/>
          <p:nvPr>
            <p:ph idx="7" type="subTitle"/>
          </p:nvPr>
        </p:nvSpPr>
        <p:spPr>
          <a:xfrm>
            <a:off x="906900" y="3755202"/>
            <a:ext cx="2506200" cy="5727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2"/>
              </a:buClr>
              <a:buSzPts val="1100"/>
              <a:buFont typeface="Arial"/>
              <a:buNone/>
            </a:pPr>
            <a:r>
              <a:rPr lang="en"/>
              <a:t>You could describe the topic of the section here</a:t>
            </a:r>
            <a:endParaRPr/>
          </a:p>
          <a:p>
            <a:pPr indent="0" lvl="0" marL="0" rtl="0" algn="ctr">
              <a:spcBef>
                <a:spcPts val="0"/>
              </a:spcBef>
              <a:spcAft>
                <a:spcPts val="0"/>
              </a:spcAft>
              <a:buNone/>
            </a:pPr>
            <a:r>
              <a:t/>
            </a:r>
            <a:endParaRPr/>
          </a:p>
        </p:txBody>
      </p:sp>
      <p:grpSp>
        <p:nvGrpSpPr>
          <p:cNvPr id="856" name="Google Shape;856;p31"/>
          <p:cNvGrpSpPr/>
          <p:nvPr/>
        </p:nvGrpSpPr>
        <p:grpSpPr>
          <a:xfrm rot="367883">
            <a:off x="6168822" y="3265871"/>
            <a:ext cx="1569882" cy="507904"/>
            <a:chOff x="4345425" y="2175475"/>
            <a:chExt cx="800750" cy="176025"/>
          </a:xfrm>
        </p:grpSpPr>
        <p:sp>
          <p:nvSpPr>
            <p:cNvPr id="857" name="Google Shape;857;p3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 name="Google Shape;859;p31"/>
          <p:cNvGrpSpPr/>
          <p:nvPr/>
        </p:nvGrpSpPr>
        <p:grpSpPr>
          <a:xfrm rot="474658">
            <a:off x="1381256" y="1507939"/>
            <a:ext cx="1557467" cy="585348"/>
            <a:chOff x="4345425" y="2175475"/>
            <a:chExt cx="800750" cy="176025"/>
          </a:xfrm>
        </p:grpSpPr>
        <p:sp>
          <p:nvSpPr>
            <p:cNvPr id="860" name="Google Shape;860;p3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 name="Google Shape;862;p31"/>
          <p:cNvGrpSpPr/>
          <p:nvPr/>
        </p:nvGrpSpPr>
        <p:grpSpPr>
          <a:xfrm rot="367883">
            <a:off x="1375060" y="3250166"/>
            <a:ext cx="1569882" cy="507904"/>
            <a:chOff x="4345425" y="2175475"/>
            <a:chExt cx="800750" cy="176025"/>
          </a:xfrm>
        </p:grpSpPr>
        <p:sp>
          <p:nvSpPr>
            <p:cNvPr id="863" name="Google Shape;863;p3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 name="Google Shape;865;p31"/>
          <p:cNvGrpSpPr/>
          <p:nvPr/>
        </p:nvGrpSpPr>
        <p:grpSpPr>
          <a:xfrm rot="474658">
            <a:off x="6175019" y="1507926"/>
            <a:ext cx="1557467" cy="585348"/>
            <a:chOff x="4345425" y="2175475"/>
            <a:chExt cx="800750" cy="176025"/>
          </a:xfrm>
        </p:grpSpPr>
        <p:sp>
          <p:nvSpPr>
            <p:cNvPr id="866" name="Google Shape;866;p31"/>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1"/>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8" name="Google Shape;868;p31"/>
          <p:cNvSpPr txBox="1"/>
          <p:nvPr>
            <p:ph idx="8" type="subTitle"/>
          </p:nvPr>
        </p:nvSpPr>
        <p:spPr>
          <a:xfrm>
            <a:off x="5676900" y="3755202"/>
            <a:ext cx="2506200" cy="5727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2"/>
              </a:buClr>
              <a:buSzPts val="1100"/>
              <a:buFont typeface="Arial"/>
              <a:buNone/>
            </a:pPr>
            <a:r>
              <a:rPr lang="en"/>
              <a:t>You could describe the topic of the section here</a:t>
            </a:r>
            <a:endParaRPr/>
          </a:p>
          <a:p>
            <a:pPr indent="0" lvl="0" marL="0" rtl="0" algn="ctr">
              <a:spcBef>
                <a:spcPts val="0"/>
              </a:spcBef>
              <a:spcAft>
                <a:spcPts val="0"/>
              </a:spcAft>
              <a:buClr>
                <a:schemeClr val="dk2"/>
              </a:buClr>
              <a:buSzPts val="1100"/>
              <a:buFont typeface="Arial"/>
              <a:buNone/>
            </a:pPr>
            <a:r>
              <a:t/>
            </a:r>
            <a:endParaRPr/>
          </a:p>
        </p:txBody>
      </p:sp>
      <p:sp>
        <p:nvSpPr>
          <p:cNvPr id="869" name="Google Shape;869;p31"/>
          <p:cNvSpPr txBox="1"/>
          <p:nvPr>
            <p:ph idx="1" type="subTitle"/>
          </p:nvPr>
        </p:nvSpPr>
        <p:spPr>
          <a:xfrm>
            <a:off x="906900" y="3292127"/>
            <a:ext cx="2506200" cy="34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lang="en"/>
              <a:t>Analysis</a:t>
            </a:r>
            <a:endParaRPr/>
          </a:p>
        </p:txBody>
      </p:sp>
      <p:sp>
        <p:nvSpPr>
          <p:cNvPr id="870" name="Google Shape;870;p31"/>
          <p:cNvSpPr txBox="1"/>
          <p:nvPr>
            <p:ph idx="2" type="subTitle"/>
          </p:nvPr>
        </p:nvSpPr>
        <p:spPr>
          <a:xfrm>
            <a:off x="5676900" y="3292127"/>
            <a:ext cx="2506200" cy="34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lang="en"/>
              <a:t>Conclusion</a:t>
            </a:r>
            <a:endParaRPr/>
          </a:p>
        </p:txBody>
      </p:sp>
      <p:sp>
        <p:nvSpPr>
          <p:cNvPr id="871" name="Google Shape;871;p31"/>
          <p:cNvSpPr txBox="1"/>
          <p:nvPr>
            <p:ph idx="3" type="subTitle"/>
          </p:nvPr>
        </p:nvSpPr>
        <p:spPr>
          <a:xfrm>
            <a:off x="906900" y="1584571"/>
            <a:ext cx="25062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872" name="Google Shape;872;p31"/>
          <p:cNvSpPr txBox="1"/>
          <p:nvPr>
            <p:ph idx="4" type="subTitle"/>
          </p:nvPr>
        </p:nvSpPr>
        <p:spPr>
          <a:xfrm>
            <a:off x="5676900" y="1584571"/>
            <a:ext cx="25062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lang="en"/>
              <a:t>Presentation</a:t>
            </a:r>
            <a:endParaRPr/>
          </a:p>
        </p:txBody>
      </p:sp>
      <p:grpSp>
        <p:nvGrpSpPr>
          <p:cNvPr id="873" name="Google Shape;873;p31"/>
          <p:cNvGrpSpPr/>
          <p:nvPr/>
        </p:nvGrpSpPr>
        <p:grpSpPr>
          <a:xfrm rot="-638440">
            <a:off x="6196103" y="527795"/>
            <a:ext cx="1600449" cy="495659"/>
            <a:chOff x="3647400" y="4354525"/>
            <a:chExt cx="365925" cy="73675"/>
          </a:xfrm>
        </p:grpSpPr>
        <p:sp>
          <p:nvSpPr>
            <p:cNvPr id="874" name="Google Shape;874;p31"/>
            <p:cNvSpPr/>
            <p:nvPr/>
          </p:nvSpPr>
          <p:spPr>
            <a:xfrm>
              <a:off x="3647400" y="4384125"/>
              <a:ext cx="42000" cy="38300"/>
            </a:xfrm>
            <a:custGeom>
              <a:rect b="b" l="l" r="r" t="t"/>
              <a:pathLst>
                <a:path extrusionOk="0" h="1532" w="1680">
                  <a:moveTo>
                    <a:pt x="923" y="251"/>
                  </a:moveTo>
                  <a:cubicBezTo>
                    <a:pt x="1017" y="251"/>
                    <a:pt x="1111" y="268"/>
                    <a:pt x="1203" y="301"/>
                  </a:cubicBezTo>
                  <a:cubicBezTo>
                    <a:pt x="1128" y="452"/>
                    <a:pt x="1003" y="552"/>
                    <a:pt x="827" y="627"/>
                  </a:cubicBezTo>
                  <a:cubicBezTo>
                    <a:pt x="727" y="677"/>
                    <a:pt x="627" y="677"/>
                    <a:pt x="527" y="677"/>
                  </a:cubicBezTo>
                  <a:cubicBezTo>
                    <a:pt x="376" y="677"/>
                    <a:pt x="251" y="577"/>
                    <a:pt x="401" y="452"/>
                  </a:cubicBezTo>
                  <a:cubicBezTo>
                    <a:pt x="552" y="318"/>
                    <a:pt x="735" y="251"/>
                    <a:pt x="923" y="251"/>
                  </a:cubicBezTo>
                  <a:close/>
                  <a:moveTo>
                    <a:pt x="861" y="0"/>
                  </a:moveTo>
                  <a:cubicBezTo>
                    <a:pt x="791" y="0"/>
                    <a:pt x="721" y="8"/>
                    <a:pt x="652" y="26"/>
                  </a:cubicBezTo>
                  <a:cubicBezTo>
                    <a:pt x="401" y="76"/>
                    <a:pt x="0" y="276"/>
                    <a:pt x="25" y="602"/>
                  </a:cubicBezTo>
                  <a:cubicBezTo>
                    <a:pt x="48" y="874"/>
                    <a:pt x="336" y="982"/>
                    <a:pt x="576" y="982"/>
                  </a:cubicBezTo>
                  <a:cubicBezTo>
                    <a:pt x="602" y="982"/>
                    <a:pt x="627" y="980"/>
                    <a:pt x="652" y="978"/>
                  </a:cubicBezTo>
                  <a:cubicBezTo>
                    <a:pt x="902" y="953"/>
                    <a:pt x="1103" y="853"/>
                    <a:pt x="1278" y="677"/>
                  </a:cubicBezTo>
                  <a:cubicBezTo>
                    <a:pt x="1303" y="903"/>
                    <a:pt x="1303" y="1103"/>
                    <a:pt x="1278" y="1329"/>
                  </a:cubicBezTo>
                  <a:cubicBezTo>
                    <a:pt x="1278" y="1440"/>
                    <a:pt x="1400" y="1532"/>
                    <a:pt x="1495" y="1532"/>
                  </a:cubicBezTo>
                  <a:cubicBezTo>
                    <a:pt x="1550" y="1532"/>
                    <a:pt x="1595" y="1502"/>
                    <a:pt x="1604" y="1429"/>
                  </a:cubicBezTo>
                  <a:cubicBezTo>
                    <a:pt x="1679" y="1078"/>
                    <a:pt x="1604" y="727"/>
                    <a:pt x="1504" y="376"/>
                  </a:cubicBezTo>
                  <a:cubicBezTo>
                    <a:pt x="1554" y="351"/>
                    <a:pt x="1579" y="276"/>
                    <a:pt x="1529" y="226"/>
                  </a:cubicBezTo>
                  <a:cubicBezTo>
                    <a:pt x="1336" y="91"/>
                    <a:pt x="1098" y="0"/>
                    <a:pt x="8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1"/>
            <p:cNvSpPr/>
            <p:nvPr/>
          </p:nvSpPr>
          <p:spPr>
            <a:xfrm>
              <a:off x="3695650" y="4356075"/>
              <a:ext cx="49500" cy="27125"/>
            </a:xfrm>
            <a:custGeom>
              <a:rect b="b" l="l" r="r" t="t"/>
              <a:pathLst>
                <a:path extrusionOk="0" h="1085" w="1980">
                  <a:moveTo>
                    <a:pt x="244" y="0"/>
                  </a:moveTo>
                  <a:cubicBezTo>
                    <a:pt x="205" y="0"/>
                    <a:pt x="165" y="6"/>
                    <a:pt x="125" y="20"/>
                  </a:cubicBezTo>
                  <a:cubicBezTo>
                    <a:pt x="0" y="45"/>
                    <a:pt x="100" y="245"/>
                    <a:pt x="201" y="245"/>
                  </a:cubicBezTo>
                  <a:cubicBezTo>
                    <a:pt x="209" y="244"/>
                    <a:pt x="216" y="244"/>
                    <a:pt x="223" y="244"/>
                  </a:cubicBezTo>
                  <a:cubicBezTo>
                    <a:pt x="357" y="244"/>
                    <a:pt x="175" y="473"/>
                    <a:pt x="175" y="521"/>
                  </a:cubicBezTo>
                  <a:cubicBezTo>
                    <a:pt x="150" y="571"/>
                    <a:pt x="150" y="621"/>
                    <a:pt x="175" y="671"/>
                  </a:cubicBezTo>
                  <a:cubicBezTo>
                    <a:pt x="201" y="822"/>
                    <a:pt x="326" y="922"/>
                    <a:pt x="451" y="997"/>
                  </a:cubicBezTo>
                  <a:cubicBezTo>
                    <a:pt x="677" y="1072"/>
                    <a:pt x="927" y="1047"/>
                    <a:pt x="1153" y="1072"/>
                  </a:cubicBezTo>
                  <a:cubicBezTo>
                    <a:pt x="1266" y="1072"/>
                    <a:pt x="1385" y="1085"/>
                    <a:pt x="1504" y="1085"/>
                  </a:cubicBezTo>
                  <a:cubicBezTo>
                    <a:pt x="1623" y="1085"/>
                    <a:pt x="1742" y="1072"/>
                    <a:pt x="1855" y="1022"/>
                  </a:cubicBezTo>
                  <a:cubicBezTo>
                    <a:pt x="1980" y="972"/>
                    <a:pt x="1930" y="797"/>
                    <a:pt x="1830" y="747"/>
                  </a:cubicBezTo>
                  <a:cubicBezTo>
                    <a:pt x="1676" y="677"/>
                    <a:pt x="1500" y="661"/>
                    <a:pt x="1326" y="661"/>
                  </a:cubicBezTo>
                  <a:cubicBezTo>
                    <a:pt x="1187" y="661"/>
                    <a:pt x="1050" y="671"/>
                    <a:pt x="927" y="671"/>
                  </a:cubicBezTo>
                  <a:cubicBezTo>
                    <a:pt x="886" y="671"/>
                    <a:pt x="830" y="677"/>
                    <a:pt x="773" y="677"/>
                  </a:cubicBezTo>
                  <a:cubicBezTo>
                    <a:pt x="660" y="677"/>
                    <a:pt x="543" y="655"/>
                    <a:pt x="526" y="521"/>
                  </a:cubicBezTo>
                  <a:cubicBezTo>
                    <a:pt x="526" y="471"/>
                    <a:pt x="576" y="396"/>
                    <a:pt x="576" y="320"/>
                  </a:cubicBezTo>
                  <a:cubicBezTo>
                    <a:pt x="576" y="135"/>
                    <a:pt x="424" y="0"/>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1"/>
            <p:cNvSpPr/>
            <p:nvPr/>
          </p:nvSpPr>
          <p:spPr>
            <a:xfrm>
              <a:off x="3727800" y="4393475"/>
              <a:ext cx="40550" cy="26725"/>
            </a:xfrm>
            <a:custGeom>
              <a:rect b="b" l="l" r="r" t="t"/>
              <a:pathLst>
                <a:path extrusionOk="0" h="1069" w="1622">
                  <a:moveTo>
                    <a:pt x="506" y="1"/>
                  </a:moveTo>
                  <a:cubicBezTo>
                    <a:pt x="442" y="1"/>
                    <a:pt x="381" y="71"/>
                    <a:pt x="418" y="128"/>
                  </a:cubicBezTo>
                  <a:cubicBezTo>
                    <a:pt x="443" y="203"/>
                    <a:pt x="468" y="278"/>
                    <a:pt x="494" y="328"/>
                  </a:cubicBezTo>
                  <a:cubicBezTo>
                    <a:pt x="393" y="353"/>
                    <a:pt x="293" y="353"/>
                    <a:pt x="193" y="378"/>
                  </a:cubicBezTo>
                  <a:cubicBezTo>
                    <a:pt x="0" y="402"/>
                    <a:pt x="62" y="681"/>
                    <a:pt x="222" y="681"/>
                  </a:cubicBezTo>
                  <a:cubicBezTo>
                    <a:pt x="229" y="681"/>
                    <a:pt x="236" y="680"/>
                    <a:pt x="243" y="679"/>
                  </a:cubicBezTo>
                  <a:cubicBezTo>
                    <a:pt x="368" y="679"/>
                    <a:pt x="468" y="654"/>
                    <a:pt x="569" y="654"/>
                  </a:cubicBezTo>
                  <a:cubicBezTo>
                    <a:pt x="569" y="729"/>
                    <a:pt x="594" y="830"/>
                    <a:pt x="594" y="905"/>
                  </a:cubicBezTo>
                  <a:cubicBezTo>
                    <a:pt x="607" y="1011"/>
                    <a:pt x="691" y="1068"/>
                    <a:pt x="771" y="1068"/>
                  </a:cubicBezTo>
                  <a:cubicBezTo>
                    <a:pt x="841" y="1068"/>
                    <a:pt x="908" y="1024"/>
                    <a:pt x="920" y="930"/>
                  </a:cubicBezTo>
                  <a:cubicBezTo>
                    <a:pt x="945" y="830"/>
                    <a:pt x="920" y="729"/>
                    <a:pt x="895" y="629"/>
                  </a:cubicBezTo>
                  <a:lnTo>
                    <a:pt x="970" y="629"/>
                  </a:lnTo>
                  <a:cubicBezTo>
                    <a:pt x="1170" y="604"/>
                    <a:pt x="1371" y="604"/>
                    <a:pt x="1521" y="479"/>
                  </a:cubicBezTo>
                  <a:cubicBezTo>
                    <a:pt x="1621" y="429"/>
                    <a:pt x="1546" y="303"/>
                    <a:pt x="1471" y="278"/>
                  </a:cubicBezTo>
                  <a:cubicBezTo>
                    <a:pt x="1392" y="249"/>
                    <a:pt x="1317" y="238"/>
                    <a:pt x="1243" y="238"/>
                  </a:cubicBezTo>
                  <a:cubicBezTo>
                    <a:pt x="1129" y="238"/>
                    <a:pt x="1016" y="263"/>
                    <a:pt x="895" y="278"/>
                  </a:cubicBezTo>
                  <a:lnTo>
                    <a:pt x="769" y="303"/>
                  </a:lnTo>
                  <a:cubicBezTo>
                    <a:pt x="719" y="203"/>
                    <a:pt x="644" y="103"/>
                    <a:pt x="569" y="28"/>
                  </a:cubicBezTo>
                  <a:cubicBezTo>
                    <a:pt x="550" y="9"/>
                    <a:pt x="528" y="1"/>
                    <a:pt x="5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1"/>
            <p:cNvSpPr/>
            <p:nvPr/>
          </p:nvSpPr>
          <p:spPr>
            <a:xfrm>
              <a:off x="3777725" y="4368075"/>
              <a:ext cx="49925" cy="55775"/>
            </a:xfrm>
            <a:custGeom>
              <a:rect b="b" l="l" r="r" t="t"/>
              <a:pathLst>
                <a:path extrusionOk="0" h="2231" w="1997">
                  <a:moveTo>
                    <a:pt x="1053" y="1369"/>
                  </a:moveTo>
                  <a:cubicBezTo>
                    <a:pt x="1379" y="1495"/>
                    <a:pt x="1429" y="1595"/>
                    <a:pt x="1203" y="1670"/>
                  </a:cubicBezTo>
                  <a:cubicBezTo>
                    <a:pt x="1028" y="1770"/>
                    <a:pt x="827" y="1795"/>
                    <a:pt x="627" y="1820"/>
                  </a:cubicBezTo>
                  <a:cubicBezTo>
                    <a:pt x="702" y="1695"/>
                    <a:pt x="777" y="1570"/>
                    <a:pt x="903" y="1495"/>
                  </a:cubicBezTo>
                  <a:cubicBezTo>
                    <a:pt x="953" y="1445"/>
                    <a:pt x="1003" y="1419"/>
                    <a:pt x="1053" y="1369"/>
                  </a:cubicBezTo>
                  <a:close/>
                  <a:moveTo>
                    <a:pt x="179" y="0"/>
                  </a:moveTo>
                  <a:cubicBezTo>
                    <a:pt x="110" y="0"/>
                    <a:pt x="46" y="54"/>
                    <a:pt x="75" y="141"/>
                  </a:cubicBezTo>
                  <a:cubicBezTo>
                    <a:pt x="226" y="668"/>
                    <a:pt x="276" y="1219"/>
                    <a:pt x="251" y="1770"/>
                  </a:cubicBezTo>
                  <a:cubicBezTo>
                    <a:pt x="251" y="1795"/>
                    <a:pt x="251" y="1846"/>
                    <a:pt x="276" y="1871"/>
                  </a:cubicBezTo>
                  <a:lnTo>
                    <a:pt x="201" y="1871"/>
                  </a:lnTo>
                  <a:cubicBezTo>
                    <a:pt x="0" y="1896"/>
                    <a:pt x="50" y="2221"/>
                    <a:pt x="251" y="2221"/>
                  </a:cubicBezTo>
                  <a:cubicBezTo>
                    <a:pt x="301" y="2227"/>
                    <a:pt x="363" y="2230"/>
                    <a:pt x="431" y="2230"/>
                  </a:cubicBezTo>
                  <a:cubicBezTo>
                    <a:pt x="979" y="2230"/>
                    <a:pt x="1997" y="2034"/>
                    <a:pt x="1730" y="1344"/>
                  </a:cubicBezTo>
                  <a:cubicBezTo>
                    <a:pt x="1642" y="1104"/>
                    <a:pt x="1402" y="959"/>
                    <a:pt x="1143" y="959"/>
                  </a:cubicBezTo>
                  <a:cubicBezTo>
                    <a:pt x="1105" y="959"/>
                    <a:pt x="1066" y="962"/>
                    <a:pt x="1028" y="968"/>
                  </a:cubicBezTo>
                  <a:cubicBezTo>
                    <a:pt x="827" y="1018"/>
                    <a:pt x="677" y="1119"/>
                    <a:pt x="552" y="1244"/>
                  </a:cubicBezTo>
                  <a:cubicBezTo>
                    <a:pt x="527" y="843"/>
                    <a:pt x="426" y="467"/>
                    <a:pt x="301" y="91"/>
                  </a:cubicBezTo>
                  <a:cubicBezTo>
                    <a:pt x="280" y="28"/>
                    <a:pt x="228" y="0"/>
                    <a:pt x="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1"/>
            <p:cNvSpPr/>
            <p:nvPr/>
          </p:nvSpPr>
          <p:spPr>
            <a:xfrm>
              <a:off x="3811550" y="4354525"/>
              <a:ext cx="27600" cy="28050"/>
            </a:xfrm>
            <a:custGeom>
              <a:rect b="b" l="l" r="r" t="t"/>
              <a:pathLst>
                <a:path extrusionOk="0" h="1122" w="1104">
                  <a:moveTo>
                    <a:pt x="467" y="0"/>
                  </a:moveTo>
                  <a:cubicBezTo>
                    <a:pt x="338" y="0"/>
                    <a:pt x="200" y="83"/>
                    <a:pt x="101" y="182"/>
                  </a:cubicBezTo>
                  <a:cubicBezTo>
                    <a:pt x="18" y="244"/>
                    <a:pt x="73" y="376"/>
                    <a:pt x="165" y="376"/>
                  </a:cubicBezTo>
                  <a:cubicBezTo>
                    <a:pt x="184" y="376"/>
                    <a:pt x="205" y="370"/>
                    <a:pt x="226" y="357"/>
                  </a:cubicBezTo>
                  <a:cubicBezTo>
                    <a:pt x="246" y="337"/>
                    <a:pt x="364" y="268"/>
                    <a:pt x="422" y="268"/>
                  </a:cubicBezTo>
                  <a:cubicBezTo>
                    <a:pt x="436" y="268"/>
                    <a:pt x="447" y="272"/>
                    <a:pt x="452" y="282"/>
                  </a:cubicBezTo>
                  <a:cubicBezTo>
                    <a:pt x="452" y="307"/>
                    <a:pt x="326" y="433"/>
                    <a:pt x="326" y="458"/>
                  </a:cubicBezTo>
                  <a:cubicBezTo>
                    <a:pt x="226" y="583"/>
                    <a:pt x="151" y="708"/>
                    <a:pt x="76" y="809"/>
                  </a:cubicBezTo>
                  <a:cubicBezTo>
                    <a:pt x="1" y="909"/>
                    <a:pt x="76" y="1059"/>
                    <a:pt x="201" y="1084"/>
                  </a:cubicBezTo>
                  <a:cubicBezTo>
                    <a:pt x="326" y="1097"/>
                    <a:pt x="477" y="1122"/>
                    <a:pt x="624" y="1122"/>
                  </a:cubicBezTo>
                  <a:cubicBezTo>
                    <a:pt x="771" y="1122"/>
                    <a:pt x="915" y="1097"/>
                    <a:pt x="1028" y="1009"/>
                  </a:cubicBezTo>
                  <a:cubicBezTo>
                    <a:pt x="1103" y="934"/>
                    <a:pt x="1053" y="834"/>
                    <a:pt x="978" y="809"/>
                  </a:cubicBezTo>
                  <a:cubicBezTo>
                    <a:pt x="828" y="758"/>
                    <a:pt x="677" y="758"/>
                    <a:pt x="527" y="758"/>
                  </a:cubicBezTo>
                  <a:cubicBezTo>
                    <a:pt x="577" y="683"/>
                    <a:pt x="627" y="608"/>
                    <a:pt x="677" y="533"/>
                  </a:cubicBezTo>
                  <a:cubicBezTo>
                    <a:pt x="727" y="433"/>
                    <a:pt x="778" y="307"/>
                    <a:pt x="727" y="182"/>
                  </a:cubicBezTo>
                  <a:cubicBezTo>
                    <a:pt x="662" y="50"/>
                    <a:pt x="567" y="0"/>
                    <a:pt x="4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1"/>
            <p:cNvSpPr/>
            <p:nvPr/>
          </p:nvSpPr>
          <p:spPr>
            <a:xfrm>
              <a:off x="3856050" y="4393900"/>
              <a:ext cx="47000" cy="10925"/>
            </a:xfrm>
            <a:custGeom>
              <a:rect b="b" l="l" r="r" t="t"/>
              <a:pathLst>
                <a:path extrusionOk="0" h="437" w="1880">
                  <a:moveTo>
                    <a:pt x="1425" y="1"/>
                  </a:moveTo>
                  <a:cubicBezTo>
                    <a:pt x="1294" y="1"/>
                    <a:pt x="1165" y="22"/>
                    <a:pt x="1028" y="36"/>
                  </a:cubicBezTo>
                  <a:cubicBezTo>
                    <a:pt x="752" y="61"/>
                    <a:pt x="476" y="86"/>
                    <a:pt x="201" y="111"/>
                  </a:cubicBezTo>
                  <a:cubicBezTo>
                    <a:pt x="0" y="136"/>
                    <a:pt x="75" y="437"/>
                    <a:pt x="276" y="437"/>
                  </a:cubicBezTo>
                  <a:cubicBezTo>
                    <a:pt x="526" y="437"/>
                    <a:pt x="802" y="412"/>
                    <a:pt x="1078" y="412"/>
                  </a:cubicBezTo>
                  <a:cubicBezTo>
                    <a:pt x="1142" y="412"/>
                    <a:pt x="1211" y="414"/>
                    <a:pt x="1281" y="414"/>
                  </a:cubicBezTo>
                  <a:cubicBezTo>
                    <a:pt x="1457" y="414"/>
                    <a:pt x="1644" y="401"/>
                    <a:pt x="1805" y="311"/>
                  </a:cubicBezTo>
                  <a:cubicBezTo>
                    <a:pt x="1880" y="236"/>
                    <a:pt x="1830" y="86"/>
                    <a:pt x="1755" y="61"/>
                  </a:cubicBezTo>
                  <a:cubicBezTo>
                    <a:pt x="1641" y="15"/>
                    <a:pt x="1533" y="1"/>
                    <a:pt x="14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1"/>
            <p:cNvSpPr/>
            <p:nvPr/>
          </p:nvSpPr>
          <p:spPr>
            <a:xfrm>
              <a:off x="3861050" y="4406000"/>
              <a:ext cx="49525" cy="9750"/>
            </a:xfrm>
            <a:custGeom>
              <a:rect b="b" l="l" r="r" t="t"/>
              <a:pathLst>
                <a:path extrusionOk="0" h="390" w="1981">
                  <a:moveTo>
                    <a:pt x="1562" y="1"/>
                  </a:moveTo>
                  <a:cubicBezTo>
                    <a:pt x="1416" y="1"/>
                    <a:pt x="1269" y="28"/>
                    <a:pt x="1103" y="28"/>
                  </a:cubicBezTo>
                  <a:cubicBezTo>
                    <a:pt x="803" y="53"/>
                    <a:pt x="502" y="53"/>
                    <a:pt x="176" y="53"/>
                  </a:cubicBezTo>
                  <a:cubicBezTo>
                    <a:pt x="1" y="53"/>
                    <a:pt x="51" y="354"/>
                    <a:pt x="201" y="354"/>
                  </a:cubicBezTo>
                  <a:cubicBezTo>
                    <a:pt x="432" y="371"/>
                    <a:pt x="649" y="389"/>
                    <a:pt x="864" y="389"/>
                  </a:cubicBezTo>
                  <a:cubicBezTo>
                    <a:pt x="952" y="389"/>
                    <a:pt x="1040" y="386"/>
                    <a:pt x="1128" y="379"/>
                  </a:cubicBezTo>
                  <a:cubicBezTo>
                    <a:pt x="1229" y="379"/>
                    <a:pt x="1337" y="387"/>
                    <a:pt x="1445" y="387"/>
                  </a:cubicBezTo>
                  <a:cubicBezTo>
                    <a:pt x="1608" y="387"/>
                    <a:pt x="1770" y="369"/>
                    <a:pt x="1905" y="278"/>
                  </a:cubicBezTo>
                  <a:cubicBezTo>
                    <a:pt x="1981" y="228"/>
                    <a:pt x="1956" y="78"/>
                    <a:pt x="1855" y="53"/>
                  </a:cubicBezTo>
                  <a:cubicBezTo>
                    <a:pt x="1755" y="13"/>
                    <a:pt x="1659" y="1"/>
                    <a:pt x="15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1"/>
            <p:cNvSpPr/>
            <p:nvPr/>
          </p:nvSpPr>
          <p:spPr>
            <a:xfrm>
              <a:off x="3924125" y="4391050"/>
              <a:ext cx="40975" cy="37150"/>
            </a:xfrm>
            <a:custGeom>
              <a:rect b="b" l="l" r="r" t="t"/>
              <a:pathLst>
                <a:path extrusionOk="0" h="1486" w="1639">
                  <a:moveTo>
                    <a:pt x="1067" y="0"/>
                  </a:moveTo>
                  <a:cubicBezTo>
                    <a:pt x="557" y="0"/>
                    <a:pt x="0" y="359"/>
                    <a:pt x="109" y="927"/>
                  </a:cubicBezTo>
                  <a:cubicBezTo>
                    <a:pt x="159" y="1227"/>
                    <a:pt x="435" y="1428"/>
                    <a:pt x="711" y="1478"/>
                  </a:cubicBezTo>
                  <a:cubicBezTo>
                    <a:pt x="759" y="1483"/>
                    <a:pt x="816" y="1486"/>
                    <a:pt x="878" y="1486"/>
                  </a:cubicBezTo>
                  <a:cubicBezTo>
                    <a:pt x="1134" y="1486"/>
                    <a:pt x="1467" y="1434"/>
                    <a:pt x="1588" y="1252"/>
                  </a:cubicBezTo>
                  <a:cubicBezTo>
                    <a:pt x="1613" y="1202"/>
                    <a:pt x="1638" y="1127"/>
                    <a:pt x="1588" y="1077"/>
                  </a:cubicBezTo>
                  <a:cubicBezTo>
                    <a:pt x="1534" y="996"/>
                    <a:pt x="1487" y="973"/>
                    <a:pt x="1432" y="973"/>
                  </a:cubicBezTo>
                  <a:cubicBezTo>
                    <a:pt x="1385" y="973"/>
                    <a:pt x="1332" y="990"/>
                    <a:pt x="1262" y="1002"/>
                  </a:cubicBezTo>
                  <a:cubicBezTo>
                    <a:pt x="1123" y="1037"/>
                    <a:pt x="971" y="1084"/>
                    <a:pt x="824" y="1084"/>
                  </a:cubicBezTo>
                  <a:cubicBezTo>
                    <a:pt x="760" y="1084"/>
                    <a:pt x="696" y="1075"/>
                    <a:pt x="636" y="1052"/>
                  </a:cubicBezTo>
                  <a:cubicBezTo>
                    <a:pt x="335" y="952"/>
                    <a:pt x="485" y="626"/>
                    <a:pt x="661" y="475"/>
                  </a:cubicBezTo>
                  <a:cubicBezTo>
                    <a:pt x="808" y="328"/>
                    <a:pt x="974" y="269"/>
                    <a:pt x="1157" y="269"/>
                  </a:cubicBezTo>
                  <a:cubicBezTo>
                    <a:pt x="1191" y="269"/>
                    <a:pt x="1226" y="271"/>
                    <a:pt x="1262" y="275"/>
                  </a:cubicBezTo>
                  <a:cubicBezTo>
                    <a:pt x="1271" y="276"/>
                    <a:pt x="1280" y="277"/>
                    <a:pt x="1288" y="277"/>
                  </a:cubicBezTo>
                  <a:cubicBezTo>
                    <a:pt x="1437" y="277"/>
                    <a:pt x="1430" y="72"/>
                    <a:pt x="1287" y="24"/>
                  </a:cubicBezTo>
                  <a:cubicBezTo>
                    <a:pt x="1216" y="8"/>
                    <a:pt x="1142" y="0"/>
                    <a:pt x="10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1"/>
            <p:cNvSpPr/>
            <p:nvPr/>
          </p:nvSpPr>
          <p:spPr>
            <a:xfrm>
              <a:off x="3966475" y="4358650"/>
              <a:ext cx="46850" cy="33350"/>
            </a:xfrm>
            <a:custGeom>
              <a:rect b="b" l="l" r="r" t="t"/>
              <a:pathLst>
                <a:path extrusionOk="0" h="1334" w="1874">
                  <a:moveTo>
                    <a:pt x="282" y="0"/>
                  </a:moveTo>
                  <a:cubicBezTo>
                    <a:pt x="227" y="0"/>
                    <a:pt x="172" y="6"/>
                    <a:pt x="119" y="17"/>
                  </a:cubicBezTo>
                  <a:cubicBezTo>
                    <a:pt x="1" y="64"/>
                    <a:pt x="62" y="270"/>
                    <a:pt x="175" y="270"/>
                  </a:cubicBezTo>
                  <a:cubicBezTo>
                    <a:pt x="182" y="270"/>
                    <a:pt x="188" y="269"/>
                    <a:pt x="195" y="268"/>
                  </a:cubicBezTo>
                  <a:cubicBezTo>
                    <a:pt x="215" y="265"/>
                    <a:pt x="236" y="264"/>
                    <a:pt x="258" y="264"/>
                  </a:cubicBezTo>
                  <a:cubicBezTo>
                    <a:pt x="455" y="264"/>
                    <a:pt x="701" y="365"/>
                    <a:pt x="520" y="568"/>
                  </a:cubicBezTo>
                  <a:cubicBezTo>
                    <a:pt x="470" y="644"/>
                    <a:pt x="370" y="669"/>
                    <a:pt x="320" y="769"/>
                  </a:cubicBezTo>
                  <a:cubicBezTo>
                    <a:pt x="245" y="894"/>
                    <a:pt x="295" y="1045"/>
                    <a:pt x="395" y="1145"/>
                  </a:cubicBezTo>
                  <a:cubicBezTo>
                    <a:pt x="538" y="1276"/>
                    <a:pt x="783" y="1333"/>
                    <a:pt x="1030" y="1333"/>
                  </a:cubicBezTo>
                  <a:cubicBezTo>
                    <a:pt x="1303" y="1333"/>
                    <a:pt x="1579" y="1263"/>
                    <a:pt x="1724" y="1145"/>
                  </a:cubicBezTo>
                  <a:cubicBezTo>
                    <a:pt x="1874" y="1019"/>
                    <a:pt x="1698" y="819"/>
                    <a:pt x="1573" y="819"/>
                  </a:cubicBezTo>
                  <a:cubicBezTo>
                    <a:pt x="1448" y="819"/>
                    <a:pt x="1323" y="844"/>
                    <a:pt x="1197" y="869"/>
                  </a:cubicBezTo>
                  <a:cubicBezTo>
                    <a:pt x="1147" y="877"/>
                    <a:pt x="1097" y="880"/>
                    <a:pt x="1046" y="880"/>
                  </a:cubicBezTo>
                  <a:cubicBezTo>
                    <a:pt x="944" y="880"/>
                    <a:pt x="838" y="869"/>
                    <a:pt x="721" y="869"/>
                  </a:cubicBezTo>
                  <a:cubicBezTo>
                    <a:pt x="771" y="844"/>
                    <a:pt x="796" y="794"/>
                    <a:pt x="821" y="769"/>
                  </a:cubicBezTo>
                  <a:cubicBezTo>
                    <a:pt x="871" y="694"/>
                    <a:pt x="896" y="618"/>
                    <a:pt x="896" y="543"/>
                  </a:cubicBezTo>
                  <a:cubicBezTo>
                    <a:pt x="918" y="181"/>
                    <a:pt x="595" y="0"/>
                    <a:pt x="2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 name="Google Shape;883;p31"/>
          <p:cNvGrpSpPr/>
          <p:nvPr/>
        </p:nvGrpSpPr>
        <p:grpSpPr>
          <a:xfrm>
            <a:off x="-315510" y="4512611"/>
            <a:ext cx="1745583" cy="230173"/>
            <a:chOff x="1394800" y="3522000"/>
            <a:chExt cx="1048650" cy="138275"/>
          </a:xfrm>
        </p:grpSpPr>
        <p:sp>
          <p:nvSpPr>
            <p:cNvPr id="884" name="Google Shape;884;p31"/>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1"/>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1"/>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1"/>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1"/>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1"/>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1"/>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1"/>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1"/>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3" name="Shape 2453"/>
        <p:cNvGrpSpPr/>
        <p:nvPr/>
      </p:nvGrpSpPr>
      <p:grpSpPr>
        <a:xfrm>
          <a:off x="0" y="0"/>
          <a:ext cx="0" cy="0"/>
          <a:chOff x="0" y="0"/>
          <a:chExt cx="0" cy="0"/>
        </a:xfrm>
      </p:grpSpPr>
      <p:grpSp>
        <p:nvGrpSpPr>
          <p:cNvPr id="2454" name="Google Shape;2454;p58"/>
          <p:cNvGrpSpPr/>
          <p:nvPr/>
        </p:nvGrpSpPr>
        <p:grpSpPr>
          <a:xfrm>
            <a:off x="2576013" y="2806745"/>
            <a:ext cx="3987453" cy="620302"/>
            <a:chOff x="4319250" y="3137000"/>
            <a:chExt cx="885825" cy="524125"/>
          </a:xfrm>
        </p:grpSpPr>
        <p:sp>
          <p:nvSpPr>
            <p:cNvPr id="2455" name="Google Shape;2455;p58"/>
            <p:cNvSpPr/>
            <p:nvPr/>
          </p:nvSpPr>
          <p:spPr>
            <a:xfrm>
              <a:off x="4334525" y="3137000"/>
              <a:ext cx="816875" cy="145250"/>
            </a:xfrm>
            <a:custGeom>
              <a:rect b="b" l="l" r="r" t="t"/>
              <a:pathLst>
                <a:path extrusionOk="0" h="5810" w="32675">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8"/>
            <p:cNvSpPr/>
            <p:nvPr/>
          </p:nvSpPr>
          <p:spPr>
            <a:xfrm>
              <a:off x="4356675" y="3182825"/>
              <a:ext cx="798275" cy="129275"/>
            </a:xfrm>
            <a:custGeom>
              <a:rect b="b" l="l" r="r" t="t"/>
              <a:pathLst>
                <a:path extrusionOk="0" h="5171" w="31931">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8"/>
            <p:cNvSpPr/>
            <p:nvPr/>
          </p:nvSpPr>
          <p:spPr>
            <a:xfrm>
              <a:off x="4345775" y="3233150"/>
              <a:ext cx="859300" cy="100300"/>
            </a:xfrm>
            <a:custGeom>
              <a:rect b="b" l="l" r="r" t="t"/>
              <a:pathLst>
                <a:path extrusionOk="0" h="4012" w="34372">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8"/>
            <p:cNvSpPr/>
            <p:nvPr/>
          </p:nvSpPr>
          <p:spPr>
            <a:xfrm>
              <a:off x="4359800" y="3270500"/>
              <a:ext cx="768200" cy="83975"/>
            </a:xfrm>
            <a:custGeom>
              <a:rect b="b" l="l" r="r" t="t"/>
              <a:pathLst>
                <a:path extrusionOk="0" h="3359" w="30728">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8"/>
            <p:cNvSpPr/>
            <p:nvPr/>
          </p:nvSpPr>
          <p:spPr>
            <a:xfrm>
              <a:off x="4326650" y="3282500"/>
              <a:ext cx="830850" cy="180500"/>
            </a:xfrm>
            <a:custGeom>
              <a:rect b="b" l="l" r="r" t="t"/>
              <a:pathLst>
                <a:path extrusionOk="0" h="7220" w="33234">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8"/>
            <p:cNvSpPr/>
            <p:nvPr/>
          </p:nvSpPr>
          <p:spPr>
            <a:xfrm>
              <a:off x="4319250" y="3360925"/>
              <a:ext cx="817050" cy="79000"/>
            </a:xfrm>
            <a:custGeom>
              <a:rect b="b" l="l" r="r" t="t"/>
              <a:pathLst>
                <a:path extrusionOk="0" h="3160" w="32682">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8"/>
            <p:cNvSpPr/>
            <p:nvPr/>
          </p:nvSpPr>
          <p:spPr>
            <a:xfrm>
              <a:off x="4359800" y="3368900"/>
              <a:ext cx="757150" cy="121750"/>
            </a:xfrm>
            <a:custGeom>
              <a:rect b="b" l="l" r="r" t="t"/>
              <a:pathLst>
                <a:path extrusionOk="0" h="4870" w="30286">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8"/>
            <p:cNvSpPr/>
            <p:nvPr/>
          </p:nvSpPr>
          <p:spPr>
            <a:xfrm>
              <a:off x="4369825" y="3442375"/>
              <a:ext cx="758625" cy="151550"/>
            </a:xfrm>
            <a:custGeom>
              <a:rect b="b" l="l" r="r" t="t"/>
              <a:pathLst>
                <a:path extrusionOk="0" h="6062" w="30345">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8"/>
            <p:cNvSpPr/>
            <p:nvPr/>
          </p:nvSpPr>
          <p:spPr>
            <a:xfrm>
              <a:off x="4409400" y="3507550"/>
              <a:ext cx="682250" cy="94025"/>
            </a:xfrm>
            <a:custGeom>
              <a:rect b="b" l="l" r="r" t="t"/>
              <a:pathLst>
                <a:path extrusionOk="0" h="3761" w="2729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8"/>
            <p:cNvSpPr/>
            <p:nvPr/>
          </p:nvSpPr>
          <p:spPr>
            <a:xfrm>
              <a:off x="4327875" y="3557000"/>
              <a:ext cx="818000" cy="104125"/>
            </a:xfrm>
            <a:custGeom>
              <a:rect b="b" l="l" r="r" t="t"/>
              <a:pathLst>
                <a:path extrusionOk="0" h="4165" w="3272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8"/>
            <p:cNvSpPr/>
            <p:nvPr/>
          </p:nvSpPr>
          <p:spPr>
            <a:xfrm>
              <a:off x="4492625" y="3568500"/>
              <a:ext cx="516700" cy="88850"/>
            </a:xfrm>
            <a:custGeom>
              <a:rect b="b" l="l" r="r" t="t"/>
              <a:pathLst>
                <a:path extrusionOk="0" h="3554" w="20668">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6" name="Google Shape;2466;p58"/>
          <p:cNvGrpSpPr/>
          <p:nvPr/>
        </p:nvGrpSpPr>
        <p:grpSpPr>
          <a:xfrm>
            <a:off x="3063408" y="2283204"/>
            <a:ext cx="3011924" cy="510649"/>
            <a:chOff x="5960495" y="2153863"/>
            <a:chExt cx="3534707" cy="495487"/>
          </a:xfrm>
        </p:grpSpPr>
        <p:sp>
          <p:nvSpPr>
            <p:cNvPr id="2467" name="Google Shape;2467;p58"/>
            <p:cNvSpPr/>
            <p:nvPr/>
          </p:nvSpPr>
          <p:spPr>
            <a:xfrm>
              <a:off x="6021446" y="2153863"/>
              <a:ext cx="3259576" cy="220765"/>
            </a:xfrm>
            <a:custGeom>
              <a:rect b="b" l="l" r="r" t="t"/>
              <a:pathLst>
                <a:path extrusionOk="0" h="5810" w="32675">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8"/>
            <p:cNvSpPr/>
            <p:nvPr/>
          </p:nvSpPr>
          <p:spPr>
            <a:xfrm>
              <a:off x="6109832" y="2223513"/>
              <a:ext cx="3185357" cy="196485"/>
            </a:xfrm>
            <a:custGeom>
              <a:rect b="b" l="l" r="r" t="t"/>
              <a:pathLst>
                <a:path extrusionOk="0" h="5171" w="31931">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8"/>
            <p:cNvSpPr/>
            <p:nvPr/>
          </p:nvSpPr>
          <p:spPr>
            <a:xfrm>
              <a:off x="6066337" y="2300001"/>
              <a:ext cx="3428865" cy="152446"/>
            </a:xfrm>
            <a:custGeom>
              <a:rect b="b" l="l" r="r" t="t"/>
              <a:pathLst>
                <a:path extrusionOk="0" h="4012" w="34372">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8"/>
            <p:cNvSpPr/>
            <p:nvPr/>
          </p:nvSpPr>
          <p:spPr>
            <a:xfrm>
              <a:off x="6122301" y="2356770"/>
              <a:ext cx="3065348" cy="127634"/>
            </a:xfrm>
            <a:custGeom>
              <a:rect b="b" l="l" r="r" t="t"/>
              <a:pathLst>
                <a:path extrusionOk="0" h="3359" w="30728">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8"/>
            <p:cNvSpPr/>
            <p:nvPr/>
          </p:nvSpPr>
          <p:spPr>
            <a:xfrm>
              <a:off x="5990023" y="2375009"/>
              <a:ext cx="3315341" cy="274342"/>
            </a:xfrm>
            <a:custGeom>
              <a:rect b="b" l="l" r="r" t="t"/>
              <a:pathLst>
                <a:path extrusionOk="0" h="7220" w="33234">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8"/>
            <p:cNvSpPr/>
            <p:nvPr/>
          </p:nvSpPr>
          <p:spPr>
            <a:xfrm>
              <a:off x="5960495" y="2494207"/>
              <a:ext cx="3260275" cy="120072"/>
            </a:xfrm>
            <a:custGeom>
              <a:rect b="b" l="l" r="r" t="t"/>
              <a:pathLst>
                <a:path extrusionOk="0" h="3160" w="32682">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8"/>
            <p:cNvSpPr/>
            <p:nvPr/>
          </p:nvSpPr>
          <p:spPr>
            <a:xfrm>
              <a:off x="6122301" y="2432390"/>
              <a:ext cx="3021256" cy="185048"/>
            </a:xfrm>
            <a:custGeom>
              <a:rect b="b" l="l" r="r" t="t"/>
              <a:pathLst>
                <a:path extrusionOk="0" h="4870" w="30286">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4" name="Google Shape;2474;p58"/>
          <p:cNvSpPr txBox="1"/>
          <p:nvPr>
            <p:ph idx="1" type="subTitle"/>
          </p:nvPr>
        </p:nvSpPr>
        <p:spPr>
          <a:xfrm>
            <a:off x="2955600" y="2018867"/>
            <a:ext cx="3232800" cy="177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lang="en">
                <a:solidFill>
                  <a:schemeClr val="dk2"/>
                </a:solidFill>
                <a:latin typeface="Muli"/>
                <a:ea typeface="Muli"/>
                <a:cs typeface="Muli"/>
                <a:sym typeface="Muli"/>
              </a:rPr>
              <a:t>Do you have any questions?</a:t>
            </a:r>
            <a:endParaRPr>
              <a:solidFill>
                <a:schemeClr val="dk2"/>
              </a:solidFill>
              <a:latin typeface="Muli"/>
              <a:ea typeface="Muli"/>
              <a:cs typeface="Muli"/>
              <a:sym typeface="Muli"/>
            </a:endParaRPr>
          </a:p>
          <a:p>
            <a:pPr indent="0" lvl="0" marL="0" rtl="0" algn="l">
              <a:spcBef>
                <a:spcPts val="0"/>
              </a:spcBef>
              <a:spcAft>
                <a:spcPts val="0"/>
              </a:spcAft>
              <a:buClr>
                <a:schemeClr val="dk2"/>
              </a:buClr>
              <a:buSzPts val="1100"/>
              <a:buFont typeface="Arial"/>
              <a:buNone/>
            </a:pPr>
            <a:r>
              <a:t/>
            </a:r>
            <a:endParaRPr>
              <a:solidFill>
                <a:schemeClr val="dk2"/>
              </a:solidFill>
              <a:latin typeface="Muli"/>
              <a:ea typeface="Muli"/>
              <a:cs typeface="Muli"/>
              <a:sym typeface="Muli"/>
            </a:endParaRPr>
          </a:p>
          <a:p>
            <a:pPr indent="0" lvl="0" marL="0" rtl="0" algn="ctr">
              <a:spcBef>
                <a:spcPts val="0"/>
              </a:spcBef>
              <a:spcAft>
                <a:spcPts val="0"/>
              </a:spcAft>
              <a:buNone/>
            </a:pPr>
            <a:r>
              <a:rPr lang="en">
                <a:solidFill>
                  <a:schemeClr val="dk2"/>
                </a:solidFill>
                <a:latin typeface="Muli"/>
                <a:ea typeface="Muli"/>
                <a:cs typeface="Muli"/>
                <a:sym typeface="Muli"/>
              </a:rPr>
              <a:t>addyouremail@freepik.com </a:t>
            </a:r>
            <a:br>
              <a:rPr lang="en">
                <a:solidFill>
                  <a:schemeClr val="dk2"/>
                </a:solidFill>
                <a:latin typeface="Muli"/>
                <a:ea typeface="Muli"/>
                <a:cs typeface="Muli"/>
                <a:sym typeface="Muli"/>
              </a:rPr>
            </a:br>
            <a:r>
              <a:rPr lang="en">
                <a:solidFill>
                  <a:schemeClr val="dk2"/>
                </a:solidFill>
                <a:latin typeface="Muli"/>
                <a:ea typeface="Muli"/>
                <a:cs typeface="Muli"/>
                <a:sym typeface="Muli"/>
              </a:rPr>
              <a:t>+91  620 421 838 yourcompany.com</a:t>
            </a:r>
            <a:endParaRPr>
              <a:latin typeface="Muli"/>
              <a:ea typeface="Muli"/>
              <a:cs typeface="Muli"/>
              <a:sym typeface="Muli"/>
            </a:endParaRPr>
          </a:p>
        </p:txBody>
      </p:sp>
      <p:sp>
        <p:nvSpPr>
          <p:cNvPr id="2475" name="Google Shape;2475;p58"/>
          <p:cNvSpPr txBox="1"/>
          <p:nvPr>
            <p:ph type="ctrTitle"/>
          </p:nvPr>
        </p:nvSpPr>
        <p:spPr>
          <a:xfrm>
            <a:off x="2351875" y="540000"/>
            <a:ext cx="4440300" cy="9291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Thanks!</a:t>
            </a:r>
            <a:endParaRPr/>
          </a:p>
        </p:txBody>
      </p:sp>
      <p:sp>
        <p:nvSpPr>
          <p:cNvPr id="2476" name="Google Shape;2476;p58"/>
          <p:cNvSpPr txBox="1"/>
          <p:nvPr/>
        </p:nvSpPr>
        <p:spPr>
          <a:xfrm>
            <a:off x="2748763" y="4312200"/>
            <a:ext cx="3646500" cy="2913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dk2"/>
                </a:solidFill>
                <a:latin typeface="Muli"/>
                <a:ea typeface="Muli"/>
                <a:cs typeface="Muli"/>
                <a:sym typeface="Muli"/>
              </a:rPr>
              <a:t>Please keep this slide for attribution.</a:t>
            </a:r>
            <a:endParaRPr>
              <a:solidFill>
                <a:schemeClr val="dk2"/>
              </a:solidFill>
              <a:latin typeface="Muli"/>
              <a:ea typeface="Muli"/>
              <a:cs typeface="Muli"/>
              <a:sym typeface="Muli"/>
            </a:endParaRPr>
          </a:p>
        </p:txBody>
      </p:sp>
      <p:grpSp>
        <p:nvGrpSpPr>
          <p:cNvPr id="2477" name="Google Shape;2477;p58"/>
          <p:cNvGrpSpPr/>
          <p:nvPr/>
        </p:nvGrpSpPr>
        <p:grpSpPr>
          <a:xfrm>
            <a:off x="3950686" y="1787058"/>
            <a:ext cx="375421" cy="353610"/>
            <a:chOff x="2870687" y="3796508"/>
            <a:chExt cx="375421" cy="353610"/>
          </a:xfrm>
        </p:grpSpPr>
        <p:sp>
          <p:nvSpPr>
            <p:cNvPr id="2478" name="Google Shape;2478;p58"/>
            <p:cNvSpPr/>
            <p:nvPr/>
          </p:nvSpPr>
          <p:spPr>
            <a:xfrm>
              <a:off x="2884169" y="3802104"/>
              <a:ext cx="342522" cy="342418"/>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8"/>
            <p:cNvSpPr/>
            <p:nvPr/>
          </p:nvSpPr>
          <p:spPr>
            <a:xfrm>
              <a:off x="3033072" y="3802104"/>
              <a:ext cx="199657" cy="342522"/>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285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8"/>
            <p:cNvSpPr/>
            <p:nvPr/>
          </p:nvSpPr>
          <p:spPr>
            <a:xfrm>
              <a:off x="2943772" y="3876569"/>
              <a:ext cx="186123" cy="267953"/>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8"/>
            <p:cNvSpPr/>
            <p:nvPr/>
          </p:nvSpPr>
          <p:spPr>
            <a:xfrm>
              <a:off x="2870687" y="3796508"/>
              <a:ext cx="375421" cy="35361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2" name="Google Shape;2482;p58"/>
          <p:cNvGrpSpPr/>
          <p:nvPr/>
        </p:nvGrpSpPr>
        <p:grpSpPr>
          <a:xfrm>
            <a:off x="4382934" y="1787084"/>
            <a:ext cx="372740" cy="353610"/>
            <a:chOff x="3744430" y="3796534"/>
            <a:chExt cx="372740" cy="353610"/>
          </a:xfrm>
        </p:grpSpPr>
        <p:sp>
          <p:nvSpPr>
            <p:cNvPr id="2483" name="Google Shape;2483;p58"/>
            <p:cNvSpPr/>
            <p:nvPr/>
          </p:nvSpPr>
          <p:spPr>
            <a:xfrm>
              <a:off x="3768713" y="3802104"/>
              <a:ext cx="342522" cy="342418"/>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8"/>
            <p:cNvSpPr/>
            <p:nvPr/>
          </p:nvSpPr>
          <p:spPr>
            <a:xfrm>
              <a:off x="3917617" y="3802104"/>
              <a:ext cx="199553" cy="342522"/>
            </a:xfrm>
            <a:custGeom>
              <a:rect b="b" l="l" r="r" t="t"/>
              <a:pathLst>
                <a:path extrusionOk="0" h="13160" w="7667">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285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8"/>
            <p:cNvSpPr/>
            <p:nvPr/>
          </p:nvSpPr>
          <p:spPr>
            <a:xfrm>
              <a:off x="3850206" y="3943225"/>
              <a:ext cx="38026" cy="112387"/>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8"/>
            <p:cNvSpPr/>
            <p:nvPr/>
          </p:nvSpPr>
          <p:spPr>
            <a:xfrm>
              <a:off x="3835188" y="3876126"/>
              <a:ext cx="53044" cy="45522"/>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8"/>
            <p:cNvSpPr/>
            <p:nvPr/>
          </p:nvSpPr>
          <p:spPr>
            <a:xfrm>
              <a:off x="3924670" y="3943121"/>
              <a:ext cx="119805" cy="112491"/>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8"/>
            <p:cNvSpPr/>
            <p:nvPr/>
          </p:nvSpPr>
          <p:spPr>
            <a:xfrm>
              <a:off x="3744430" y="3796534"/>
              <a:ext cx="372480" cy="353610"/>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8"/>
            <p:cNvSpPr/>
            <p:nvPr/>
          </p:nvSpPr>
          <p:spPr>
            <a:xfrm>
              <a:off x="3844974" y="3937993"/>
              <a:ext cx="48489" cy="122850"/>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8"/>
            <p:cNvSpPr/>
            <p:nvPr/>
          </p:nvSpPr>
          <p:spPr>
            <a:xfrm>
              <a:off x="3828134" y="3870973"/>
              <a:ext cx="65329" cy="55881"/>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8"/>
            <p:cNvSpPr/>
            <p:nvPr/>
          </p:nvSpPr>
          <p:spPr>
            <a:xfrm>
              <a:off x="3919439" y="3937993"/>
              <a:ext cx="130346" cy="122850"/>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2" name="Google Shape;2492;p58"/>
          <p:cNvGrpSpPr/>
          <p:nvPr/>
        </p:nvGrpSpPr>
        <p:grpSpPr>
          <a:xfrm>
            <a:off x="4825167" y="1787084"/>
            <a:ext cx="372844" cy="353610"/>
            <a:chOff x="4186663" y="3796534"/>
            <a:chExt cx="372844" cy="353610"/>
          </a:xfrm>
        </p:grpSpPr>
        <p:sp>
          <p:nvSpPr>
            <p:cNvPr id="2493" name="Google Shape;2493;p58"/>
            <p:cNvSpPr/>
            <p:nvPr/>
          </p:nvSpPr>
          <p:spPr>
            <a:xfrm>
              <a:off x="4211025"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8"/>
            <p:cNvSpPr/>
            <p:nvPr/>
          </p:nvSpPr>
          <p:spPr>
            <a:xfrm>
              <a:off x="4359824" y="3802104"/>
              <a:ext cx="199683" cy="342522"/>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285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8"/>
            <p:cNvSpPr/>
            <p:nvPr/>
          </p:nvSpPr>
          <p:spPr>
            <a:xfrm>
              <a:off x="4284370" y="3890988"/>
              <a:ext cx="218241" cy="179564"/>
            </a:xfrm>
            <a:custGeom>
              <a:rect b="b" l="l" r="r" t="t"/>
              <a:pathLst>
                <a:path extrusionOk="0" h="6899" w="8385">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8"/>
            <p:cNvSpPr/>
            <p:nvPr/>
          </p:nvSpPr>
          <p:spPr>
            <a:xfrm>
              <a:off x="4186663" y="3796534"/>
              <a:ext cx="372480" cy="353610"/>
            </a:xfrm>
            <a:custGeom>
              <a:rect b="b" l="l" r="r" t="t"/>
              <a:pathLst>
                <a:path extrusionOk="0" h="13586" w="14311">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8"/>
            <p:cNvSpPr/>
            <p:nvPr/>
          </p:nvSpPr>
          <p:spPr>
            <a:xfrm>
              <a:off x="4277785" y="3885834"/>
              <a:ext cx="231515" cy="189871"/>
            </a:xfrm>
            <a:custGeom>
              <a:rect b="b" l="l" r="r" t="t"/>
              <a:pathLst>
                <a:path extrusionOk="0" h="7295" w="8895">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8" name="Google Shape;2498;p58"/>
          <p:cNvGrpSpPr/>
          <p:nvPr/>
        </p:nvGrpSpPr>
        <p:grpSpPr>
          <a:xfrm flipH="1" rot="-3462324">
            <a:off x="-177766" y="3147016"/>
            <a:ext cx="2743514" cy="1090983"/>
            <a:chOff x="4038775" y="3369325"/>
            <a:chExt cx="1789725" cy="711700"/>
          </a:xfrm>
        </p:grpSpPr>
        <p:sp>
          <p:nvSpPr>
            <p:cNvPr id="2499" name="Google Shape;2499;p58"/>
            <p:cNvSpPr/>
            <p:nvPr/>
          </p:nvSpPr>
          <p:spPr>
            <a:xfrm>
              <a:off x="4059950" y="3603700"/>
              <a:ext cx="523950" cy="276175"/>
            </a:xfrm>
            <a:custGeom>
              <a:rect b="b" l="l" r="r" t="t"/>
              <a:pathLst>
                <a:path extrusionOk="0" h="11047" w="20958">
                  <a:moveTo>
                    <a:pt x="19281" y="1"/>
                  </a:moveTo>
                  <a:lnTo>
                    <a:pt x="0" y="3534"/>
                  </a:lnTo>
                  <a:cubicBezTo>
                    <a:pt x="334" y="5373"/>
                    <a:pt x="794" y="7176"/>
                    <a:pt x="1389" y="8942"/>
                  </a:cubicBezTo>
                  <a:cubicBezTo>
                    <a:pt x="1695" y="9898"/>
                    <a:pt x="2344" y="10484"/>
                    <a:pt x="3345" y="10691"/>
                  </a:cubicBezTo>
                  <a:cubicBezTo>
                    <a:pt x="4481" y="10928"/>
                    <a:pt x="5812" y="11047"/>
                    <a:pt x="7335" y="11047"/>
                  </a:cubicBezTo>
                  <a:cubicBezTo>
                    <a:pt x="10850" y="11047"/>
                    <a:pt x="15393" y="10416"/>
                    <a:pt x="20958" y="9159"/>
                  </a:cubicBezTo>
                  <a:lnTo>
                    <a:pt x="19281" y="1"/>
                  </a:lnTo>
                  <a:close/>
                </a:path>
              </a:pathLst>
            </a:custGeom>
            <a:solidFill>
              <a:srgbClr val="303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8"/>
            <p:cNvSpPr/>
            <p:nvPr/>
          </p:nvSpPr>
          <p:spPr>
            <a:xfrm>
              <a:off x="4043050" y="3372050"/>
              <a:ext cx="501200" cy="322275"/>
            </a:xfrm>
            <a:custGeom>
              <a:rect b="b" l="l" r="r" t="t"/>
              <a:pathLst>
                <a:path extrusionOk="0" h="12891" w="20048">
                  <a:moveTo>
                    <a:pt x="16729" y="1088"/>
                  </a:moveTo>
                  <a:cubicBezTo>
                    <a:pt x="17056" y="1088"/>
                    <a:pt x="17120" y="1244"/>
                    <a:pt x="17145" y="1362"/>
                  </a:cubicBezTo>
                  <a:cubicBezTo>
                    <a:pt x="17172" y="1506"/>
                    <a:pt x="17154" y="1677"/>
                    <a:pt x="16802" y="1740"/>
                  </a:cubicBezTo>
                  <a:cubicBezTo>
                    <a:pt x="16759" y="1748"/>
                    <a:pt x="16717" y="1752"/>
                    <a:pt x="16678" y="1752"/>
                  </a:cubicBezTo>
                  <a:cubicBezTo>
                    <a:pt x="16549" y="1752"/>
                    <a:pt x="16448" y="1708"/>
                    <a:pt x="16379" y="1632"/>
                  </a:cubicBezTo>
                  <a:lnTo>
                    <a:pt x="16289" y="1461"/>
                  </a:lnTo>
                  <a:cubicBezTo>
                    <a:pt x="16253" y="1253"/>
                    <a:pt x="16334" y="1145"/>
                    <a:pt x="16550" y="1109"/>
                  </a:cubicBezTo>
                  <a:cubicBezTo>
                    <a:pt x="16577" y="1100"/>
                    <a:pt x="16613" y="1100"/>
                    <a:pt x="16649" y="1091"/>
                  </a:cubicBezTo>
                  <a:cubicBezTo>
                    <a:pt x="16677" y="1089"/>
                    <a:pt x="16704" y="1088"/>
                    <a:pt x="16729" y="1088"/>
                  </a:cubicBezTo>
                  <a:close/>
                  <a:moveTo>
                    <a:pt x="5761" y="3632"/>
                  </a:moveTo>
                  <a:cubicBezTo>
                    <a:pt x="6046" y="3632"/>
                    <a:pt x="6104" y="3792"/>
                    <a:pt x="6130" y="3912"/>
                  </a:cubicBezTo>
                  <a:cubicBezTo>
                    <a:pt x="6148" y="3985"/>
                    <a:pt x="6130" y="4066"/>
                    <a:pt x="6094" y="4147"/>
                  </a:cubicBezTo>
                  <a:cubicBezTo>
                    <a:pt x="6049" y="4237"/>
                    <a:pt x="5968" y="4300"/>
                    <a:pt x="5850" y="4318"/>
                  </a:cubicBezTo>
                  <a:cubicBezTo>
                    <a:pt x="5811" y="4325"/>
                    <a:pt x="5775" y="4329"/>
                    <a:pt x="5742" y="4329"/>
                  </a:cubicBezTo>
                  <a:cubicBezTo>
                    <a:pt x="5558" y="4329"/>
                    <a:pt x="5456" y="4224"/>
                    <a:pt x="5418" y="4003"/>
                  </a:cubicBezTo>
                  <a:cubicBezTo>
                    <a:pt x="5364" y="3723"/>
                    <a:pt x="5490" y="3660"/>
                    <a:pt x="5607" y="3642"/>
                  </a:cubicBezTo>
                  <a:cubicBezTo>
                    <a:pt x="5634" y="3633"/>
                    <a:pt x="5670" y="3633"/>
                    <a:pt x="5715" y="3633"/>
                  </a:cubicBezTo>
                  <a:cubicBezTo>
                    <a:pt x="5731" y="3632"/>
                    <a:pt x="5747" y="3632"/>
                    <a:pt x="5761" y="3632"/>
                  </a:cubicBezTo>
                  <a:close/>
                  <a:moveTo>
                    <a:pt x="4640" y="4196"/>
                  </a:moveTo>
                  <a:cubicBezTo>
                    <a:pt x="4834" y="4196"/>
                    <a:pt x="4880" y="4293"/>
                    <a:pt x="4895" y="4390"/>
                  </a:cubicBezTo>
                  <a:cubicBezTo>
                    <a:pt x="4922" y="4507"/>
                    <a:pt x="4823" y="4715"/>
                    <a:pt x="4264" y="5066"/>
                  </a:cubicBezTo>
                  <a:cubicBezTo>
                    <a:pt x="3813" y="5355"/>
                    <a:pt x="3372" y="5544"/>
                    <a:pt x="2957" y="5616"/>
                  </a:cubicBezTo>
                  <a:cubicBezTo>
                    <a:pt x="2891" y="5627"/>
                    <a:pt x="2818" y="5637"/>
                    <a:pt x="2750" y="5637"/>
                  </a:cubicBezTo>
                  <a:cubicBezTo>
                    <a:pt x="2652" y="5637"/>
                    <a:pt x="2563" y="5617"/>
                    <a:pt x="2515" y="5553"/>
                  </a:cubicBezTo>
                  <a:cubicBezTo>
                    <a:pt x="2506" y="5544"/>
                    <a:pt x="2479" y="5508"/>
                    <a:pt x="2452" y="5373"/>
                  </a:cubicBezTo>
                  <a:cubicBezTo>
                    <a:pt x="2452" y="5346"/>
                    <a:pt x="2515" y="5174"/>
                    <a:pt x="3651" y="4561"/>
                  </a:cubicBezTo>
                  <a:cubicBezTo>
                    <a:pt x="4003" y="4363"/>
                    <a:pt x="4291" y="4246"/>
                    <a:pt x="4498" y="4210"/>
                  </a:cubicBezTo>
                  <a:cubicBezTo>
                    <a:pt x="4553" y="4201"/>
                    <a:pt x="4600" y="4196"/>
                    <a:pt x="4640" y="4196"/>
                  </a:cubicBezTo>
                  <a:close/>
                  <a:moveTo>
                    <a:pt x="18335" y="0"/>
                  </a:moveTo>
                  <a:lnTo>
                    <a:pt x="18263" y="9"/>
                  </a:lnTo>
                  <a:cubicBezTo>
                    <a:pt x="16802" y="217"/>
                    <a:pt x="15414" y="442"/>
                    <a:pt x="14116" y="676"/>
                  </a:cubicBezTo>
                  <a:cubicBezTo>
                    <a:pt x="8104" y="1776"/>
                    <a:pt x="3732" y="3263"/>
                    <a:pt x="1109" y="5093"/>
                  </a:cubicBezTo>
                  <a:cubicBezTo>
                    <a:pt x="370" y="5634"/>
                    <a:pt x="0" y="6409"/>
                    <a:pt x="18" y="7383"/>
                  </a:cubicBezTo>
                  <a:cubicBezTo>
                    <a:pt x="91" y="9086"/>
                    <a:pt x="262" y="10772"/>
                    <a:pt x="532" y="12413"/>
                  </a:cubicBezTo>
                  <a:cubicBezTo>
                    <a:pt x="559" y="12548"/>
                    <a:pt x="586" y="12674"/>
                    <a:pt x="604" y="12809"/>
                  </a:cubicBezTo>
                  <a:lnTo>
                    <a:pt x="613" y="12890"/>
                  </a:lnTo>
                  <a:lnTo>
                    <a:pt x="20047" y="9330"/>
                  </a:lnTo>
                  <a:lnTo>
                    <a:pt x="18335" y="0"/>
                  </a:lnTo>
                  <a:close/>
                </a:path>
              </a:pathLst>
            </a:custGeom>
            <a:solidFill>
              <a:srgbClr val="3C3E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8"/>
            <p:cNvSpPr/>
            <p:nvPr/>
          </p:nvSpPr>
          <p:spPr>
            <a:xfrm>
              <a:off x="4101875" y="3397400"/>
              <a:ext cx="372750" cy="117625"/>
            </a:xfrm>
            <a:custGeom>
              <a:rect b="b" l="l" r="r" t="t"/>
              <a:pathLst>
                <a:path extrusionOk="0" h="4705" w="14910">
                  <a:moveTo>
                    <a:pt x="14392" y="1"/>
                  </a:moveTo>
                  <a:cubicBezTo>
                    <a:pt x="14361" y="1"/>
                    <a:pt x="14329" y="2"/>
                    <a:pt x="14296" y="5"/>
                  </a:cubicBezTo>
                  <a:cubicBezTo>
                    <a:pt x="13954" y="23"/>
                    <a:pt x="13809" y="176"/>
                    <a:pt x="13863" y="456"/>
                  </a:cubicBezTo>
                  <a:lnTo>
                    <a:pt x="13963" y="654"/>
                  </a:lnTo>
                  <a:cubicBezTo>
                    <a:pt x="14053" y="758"/>
                    <a:pt x="14169" y="814"/>
                    <a:pt x="14316" y="814"/>
                  </a:cubicBezTo>
                  <a:cubicBezTo>
                    <a:pt x="14361" y="814"/>
                    <a:pt x="14408" y="809"/>
                    <a:pt x="14458" y="798"/>
                  </a:cubicBezTo>
                  <a:cubicBezTo>
                    <a:pt x="14774" y="744"/>
                    <a:pt x="14909" y="582"/>
                    <a:pt x="14864" y="329"/>
                  </a:cubicBezTo>
                  <a:cubicBezTo>
                    <a:pt x="14823" y="110"/>
                    <a:pt x="14666" y="1"/>
                    <a:pt x="14392" y="1"/>
                  </a:cubicBezTo>
                  <a:close/>
                  <a:moveTo>
                    <a:pt x="3386" y="2537"/>
                  </a:moveTo>
                  <a:cubicBezTo>
                    <a:pt x="3375" y="2537"/>
                    <a:pt x="3364" y="2538"/>
                    <a:pt x="3353" y="2538"/>
                  </a:cubicBezTo>
                  <a:cubicBezTo>
                    <a:pt x="3056" y="2538"/>
                    <a:pt x="2930" y="2700"/>
                    <a:pt x="2993" y="2998"/>
                  </a:cubicBezTo>
                  <a:cubicBezTo>
                    <a:pt x="3039" y="3258"/>
                    <a:pt x="3169" y="3388"/>
                    <a:pt x="3390" y="3388"/>
                  </a:cubicBezTo>
                  <a:cubicBezTo>
                    <a:pt x="3429" y="3388"/>
                    <a:pt x="3471" y="3384"/>
                    <a:pt x="3516" y="3376"/>
                  </a:cubicBezTo>
                  <a:cubicBezTo>
                    <a:pt x="3651" y="3349"/>
                    <a:pt x="3750" y="3286"/>
                    <a:pt x="3804" y="3169"/>
                  </a:cubicBezTo>
                  <a:cubicBezTo>
                    <a:pt x="3858" y="3070"/>
                    <a:pt x="3867" y="2971"/>
                    <a:pt x="3858" y="2880"/>
                  </a:cubicBezTo>
                  <a:cubicBezTo>
                    <a:pt x="3815" y="2646"/>
                    <a:pt x="3655" y="2537"/>
                    <a:pt x="3386" y="2537"/>
                  </a:cubicBezTo>
                  <a:close/>
                  <a:moveTo>
                    <a:pt x="2290" y="3104"/>
                  </a:moveTo>
                  <a:cubicBezTo>
                    <a:pt x="2061" y="3104"/>
                    <a:pt x="1719" y="3229"/>
                    <a:pt x="1262" y="3475"/>
                  </a:cubicBezTo>
                  <a:cubicBezTo>
                    <a:pt x="415" y="3935"/>
                    <a:pt x="0" y="4232"/>
                    <a:pt x="27" y="4377"/>
                  </a:cubicBezTo>
                  <a:cubicBezTo>
                    <a:pt x="45" y="4485"/>
                    <a:pt x="72" y="4566"/>
                    <a:pt x="108" y="4593"/>
                  </a:cubicBezTo>
                  <a:cubicBezTo>
                    <a:pt x="164" y="4668"/>
                    <a:pt x="264" y="4704"/>
                    <a:pt x="404" y="4704"/>
                  </a:cubicBezTo>
                  <a:cubicBezTo>
                    <a:pt x="466" y="4704"/>
                    <a:pt x="536" y="4697"/>
                    <a:pt x="613" y="4683"/>
                  </a:cubicBezTo>
                  <a:cubicBezTo>
                    <a:pt x="1046" y="4602"/>
                    <a:pt x="1487" y="4413"/>
                    <a:pt x="1947" y="4115"/>
                  </a:cubicBezTo>
                  <a:cubicBezTo>
                    <a:pt x="2434" y="3818"/>
                    <a:pt x="2659" y="3565"/>
                    <a:pt x="2623" y="3367"/>
                  </a:cubicBezTo>
                  <a:cubicBezTo>
                    <a:pt x="2590" y="3191"/>
                    <a:pt x="2479" y="3104"/>
                    <a:pt x="2290" y="3104"/>
                  </a:cubicBezTo>
                  <a:close/>
                </a:path>
              </a:pathLst>
            </a:custGeom>
            <a:solidFill>
              <a:srgbClr val="454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8"/>
            <p:cNvSpPr/>
            <p:nvPr/>
          </p:nvSpPr>
          <p:spPr>
            <a:xfrm>
              <a:off x="4038775" y="3369325"/>
              <a:ext cx="550325" cy="519150"/>
            </a:xfrm>
            <a:custGeom>
              <a:rect b="b" l="l" r="r" t="t"/>
              <a:pathLst>
                <a:path extrusionOk="0" h="20766" w="22013">
                  <a:moveTo>
                    <a:pt x="18293" y="414"/>
                  </a:moveTo>
                  <a:cubicBezTo>
                    <a:pt x="18449" y="1112"/>
                    <a:pt x="18591" y="1809"/>
                    <a:pt x="18740" y="2507"/>
                  </a:cubicBezTo>
                  <a:lnTo>
                    <a:pt x="19200" y="4797"/>
                  </a:lnTo>
                  <a:cubicBezTo>
                    <a:pt x="19506" y="6320"/>
                    <a:pt x="19795" y="7843"/>
                    <a:pt x="20065" y="9376"/>
                  </a:cubicBezTo>
                  <a:cubicBezTo>
                    <a:pt x="20345" y="10908"/>
                    <a:pt x="20624" y="12431"/>
                    <a:pt x="20876" y="13964"/>
                  </a:cubicBezTo>
                  <a:lnTo>
                    <a:pt x="21255" y="16262"/>
                  </a:lnTo>
                  <a:cubicBezTo>
                    <a:pt x="21362" y="16971"/>
                    <a:pt x="21477" y="17673"/>
                    <a:pt x="21585" y="18374"/>
                  </a:cubicBezTo>
                  <a:lnTo>
                    <a:pt x="21585" y="18374"/>
                  </a:lnTo>
                  <a:cubicBezTo>
                    <a:pt x="20571" y="18546"/>
                    <a:pt x="19557" y="18733"/>
                    <a:pt x="18551" y="18903"/>
                  </a:cubicBezTo>
                  <a:cubicBezTo>
                    <a:pt x="18010" y="18994"/>
                    <a:pt x="17478" y="19093"/>
                    <a:pt x="16937" y="19183"/>
                  </a:cubicBezTo>
                  <a:lnTo>
                    <a:pt x="16135" y="19309"/>
                  </a:lnTo>
                  <a:lnTo>
                    <a:pt x="15333" y="19435"/>
                  </a:lnTo>
                  <a:cubicBezTo>
                    <a:pt x="14801" y="19525"/>
                    <a:pt x="14260" y="19588"/>
                    <a:pt x="13728" y="19670"/>
                  </a:cubicBezTo>
                  <a:lnTo>
                    <a:pt x="12917" y="19769"/>
                  </a:lnTo>
                  <a:cubicBezTo>
                    <a:pt x="12647" y="19796"/>
                    <a:pt x="12385" y="19832"/>
                    <a:pt x="12115" y="19850"/>
                  </a:cubicBezTo>
                  <a:cubicBezTo>
                    <a:pt x="11033" y="19967"/>
                    <a:pt x="9961" y="20030"/>
                    <a:pt x="8879" y="20066"/>
                  </a:cubicBezTo>
                  <a:cubicBezTo>
                    <a:pt x="8626" y="20073"/>
                    <a:pt x="8372" y="20076"/>
                    <a:pt x="8118" y="20076"/>
                  </a:cubicBezTo>
                  <a:cubicBezTo>
                    <a:pt x="7297" y="20076"/>
                    <a:pt x="6473" y="20041"/>
                    <a:pt x="5661" y="19958"/>
                  </a:cubicBezTo>
                  <a:cubicBezTo>
                    <a:pt x="5400" y="19922"/>
                    <a:pt x="5129" y="19895"/>
                    <a:pt x="4868" y="19850"/>
                  </a:cubicBezTo>
                  <a:lnTo>
                    <a:pt x="4480" y="19778"/>
                  </a:lnTo>
                  <a:lnTo>
                    <a:pt x="4282" y="19742"/>
                  </a:lnTo>
                  <a:cubicBezTo>
                    <a:pt x="4219" y="19733"/>
                    <a:pt x="4165" y="19715"/>
                    <a:pt x="4102" y="19706"/>
                  </a:cubicBezTo>
                  <a:cubicBezTo>
                    <a:pt x="3624" y="19579"/>
                    <a:pt x="3209" y="19336"/>
                    <a:pt x="2921" y="18957"/>
                  </a:cubicBezTo>
                  <a:cubicBezTo>
                    <a:pt x="2776" y="18777"/>
                    <a:pt x="2668" y="18561"/>
                    <a:pt x="2578" y="18326"/>
                  </a:cubicBezTo>
                  <a:cubicBezTo>
                    <a:pt x="2542" y="18218"/>
                    <a:pt x="2497" y="18083"/>
                    <a:pt x="2452" y="17957"/>
                  </a:cubicBezTo>
                  <a:lnTo>
                    <a:pt x="2326" y="17569"/>
                  </a:lnTo>
                  <a:cubicBezTo>
                    <a:pt x="2164" y="17056"/>
                    <a:pt x="2010" y="16533"/>
                    <a:pt x="1866" y="16019"/>
                  </a:cubicBezTo>
                  <a:cubicBezTo>
                    <a:pt x="1578" y="14973"/>
                    <a:pt x="1343" y="13919"/>
                    <a:pt x="1145" y="12855"/>
                  </a:cubicBezTo>
                  <a:cubicBezTo>
                    <a:pt x="947" y="11800"/>
                    <a:pt x="802" y="10728"/>
                    <a:pt x="694" y="9664"/>
                  </a:cubicBezTo>
                  <a:cubicBezTo>
                    <a:pt x="649" y="9123"/>
                    <a:pt x="604" y="8591"/>
                    <a:pt x="568" y="8051"/>
                  </a:cubicBezTo>
                  <a:lnTo>
                    <a:pt x="550" y="7645"/>
                  </a:lnTo>
                  <a:cubicBezTo>
                    <a:pt x="541" y="7510"/>
                    <a:pt x="541" y="7393"/>
                    <a:pt x="550" y="7266"/>
                  </a:cubicBezTo>
                  <a:cubicBezTo>
                    <a:pt x="559" y="7023"/>
                    <a:pt x="595" y="6771"/>
                    <a:pt x="676" y="6545"/>
                  </a:cubicBezTo>
                  <a:cubicBezTo>
                    <a:pt x="829" y="6086"/>
                    <a:pt x="1145" y="5698"/>
                    <a:pt x="1569" y="5419"/>
                  </a:cubicBezTo>
                  <a:cubicBezTo>
                    <a:pt x="2001" y="5121"/>
                    <a:pt x="2461" y="4851"/>
                    <a:pt x="2930" y="4598"/>
                  </a:cubicBezTo>
                  <a:cubicBezTo>
                    <a:pt x="3867" y="4094"/>
                    <a:pt x="4859" y="3661"/>
                    <a:pt x="5868" y="3291"/>
                  </a:cubicBezTo>
                  <a:cubicBezTo>
                    <a:pt x="7878" y="2543"/>
                    <a:pt x="9970" y="1984"/>
                    <a:pt x="12079" y="1525"/>
                  </a:cubicBezTo>
                  <a:cubicBezTo>
                    <a:pt x="14139" y="1077"/>
                    <a:pt x="16208" y="716"/>
                    <a:pt x="18293" y="414"/>
                  </a:cubicBezTo>
                  <a:close/>
                  <a:moveTo>
                    <a:pt x="18441" y="0"/>
                  </a:moveTo>
                  <a:cubicBezTo>
                    <a:pt x="18436" y="0"/>
                    <a:pt x="18430" y="1"/>
                    <a:pt x="18425" y="1"/>
                  </a:cubicBezTo>
                  <a:lnTo>
                    <a:pt x="18416" y="1"/>
                  </a:lnTo>
                  <a:cubicBezTo>
                    <a:pt x="16261" y="299"/>
                    <a:pt x="14116" y="650"/>
                    <a:pt x="11989" y="1101"/>
                  </a:cubicBezTo>
                  <a:cubicBezTo>
                    <a:pt x="9861" y="1543"/>
                    <a:pt x="7752" y="2092"/>
                    <a:pt x="5697" y="2832"/>
                  </a:cubicBezTo>
                  <a:cubicBezTo>
                    <a:pt x="4669" y="3201"/>
                    <a:pt x="3660" y="3634"/>
                    <a:pt x="2686" y="4148"/>
                  </a:cubicBezTo>
                  <a:cubicBezTo>
                    <a:pt x="2200" y="4400"/>
                    <a:pt x="1731" y="4679"/>
                    <a:pt x="1262" y="4995"/>
                  </a:cubicBezTo>
                  <a:cubicBezTo>
                    <a:pt x="784" y="5301"/>
                    <a:pt x="361" y="5797"/>
                    <a:pt x="171" y="6374"/>
                  </a:cubicBezTo>
                  <a:cubicBezTo>
                    <a:pt x="72" y="6653"/>
                    <a:pt x="18" y="6951"/>
                    <a:pt x="9" y="7239"/>
                  </a:cubicBezTo>
                  <a:cubicBezTo>
                    <a:pt x="0" y="7393"/>
                    <a:pt x="0" y="7537"/>
                    <a:pt x="9" y="7672"/>
                  </a:cubicBezTo>
                  <a:lnTo>
                    <a:pt x="27" y="8078"/>
                  </a:lnTo>
                  <a:cubicBezTo>
                    <a:pt x="54" y="8628"/>
                    <a:pt x="90" y="9168"/>
                    <a:pt x="135" y="9709"/>
                  </a:cubicBezTo>
                  <a:cubicBezTo>
                    <a:pt x="244" y="10800"/>
                    <a:pt x="379" y="11882"/>
                    <a:pt x="568" y="12963"/>
                  </a:cubicBezTo>
                  <a:cubicBezTo>
                    <a:pt x="757" y="14036"/>
                    <a:pt x="992" y="15118"/>
                    <a:pt x="1271" y="16172"/>
                  </a:cubicBezTo>
                  <a:cubicBezTo>
                    <a:pt x="1406" y="16704"/>
                    <a:pt x="1560" y="17236"/>
                    <a:pt x="1722" y="17759"/>
                  </a:cubicBezTo>
                  <a:lnTo>
                    <a:pt x="1848" y="18155"/>
                  </a:lnTo>
                  <a:cubicBezTo>
                    <a:pt x="1893" y="18281"/>
                    <a:pt x="1929" y="18408"/>
                    <a:pt x="1983" y="18552"/>
                  </a:cubicBezTo>
                  <a:cubicBezTo>
                    <a:pt x="2082" y="18831"/>
                    <a:pt x="2218" y="19111"/>
                    <a:pt x="2407" y="19354"/>
                  </a:cubicBezTo>
                  <a:cubicBezTo>
                    <a:pt x="2776" y="19859"/>
                    <a:pt x="3353" y="20192"/>
                    <a:pt x="3930" y="20346"/>
                  </a:cubicBezTo>
                  <a:cubicBezTo>
                    <a:pt x="4002" y="20364"/>
                    <a:pt x="4074" y="20382"/>
                    <a:pt x="4147" y="20400"/>
                  </a:cubicBezTo>
                  <a:lnTo>
                    <a:pt x="4354" y="20436"/>
                  </a:lnTo>
                  <a:lnTo>
                    <a:pt x="4760" y="20508"/>
                  </a:lnTo>
                  <a:cubicBezTo>
                    <a:pt x="5039" y="20562"/>
                    <a:pt x="5309" y="20589"/>
                    <a:pt x="5589" y="20625"/>
                  </a:cubicBezTo>
                  <a:cubicBezTo>
                    <a:pt x="6490" y="20728"/>
                    <a:pt x="7397" y="20765"/>
                    <a:pt x="8301" y="20765"/>
                  </a:cubicBezTo>
                  <a:cubicBezTo>
                    <a:pt x="8500" y="20765"/>
                    <a:pt x="8698" y="20763"/>
                    <a:pt x="8897" y="20760"/>
                  </a:cubicBezTo>
                  <a:cubicBezTo>
                    <a:pt x="9997" y="20742"/>
                    <a:pt x="11096" y="20670"/>
                    <a:pt x="12187" y="20544"/>
                  </a:cubicBezTo>
                  <a:cubicBezTo>
                    <a:pt x="12457" y="20526"/>
                    <a:pt x="12728" y="20490"/>
                    <a:pt x="12998" y="20454"/>
                  </a:cubicBezTo>
                  <a:lnTo>
                    <a:pt x="13819" y="20355"/>
                  </a:lnTo>
                  <a:cubicBezTo>
                    <a:pt x="14359" y="20273"/>
                    <a:pt x="14900" y="20210"/>
                    <a:pt x="15441" y="20120"/>
                  </a:cubicBezTo>
                  <a:cubicBezTo>
                    <a:pt x="16523" y="19949"/>
                    <a:pt x="17595" y="19742"/>
                    <a:pt x="18668" y="19516"/>
                  </a:cubicBezTo>
                  <a:cubicBezTo>
                    <a:pt x="19200" y="19399"/>
                    <a:pt x="19732" y="19264"/>
                    <a:pt x="20263" y="19147"/>
                  </a:cubicBezTo>
                  <a:cubicBezTo>
                    <a:pt x="20795" y="19012"/>
                    <a:pt x="21318" y="18876"/>
                    <a:pt x="21850" y="18723"/>
                  </a:cubicBezTo>
                  <a:lnTo>
                    <a:pt x="21859" y="18723"/>
                  </a:lnTo>
                  <a:cubicBezTo>
                    <a:pt x="21958" y="18696"/>
                    <a:pt x="22012" y="18597"/>
                    <a:pt x="21994" y="18498"/>
                  </a:cubicBezTo>
                  <a:cubicBezTo>
                    <a:pt x="21823" y="17741"/>
                    <a:pt x="21670" y="16983"/>
                    <a:pt x="21507" y="16217"/>
                  </a:cubicBezTo>
                  <a:lnTo>
                    <a:pt x="21057" y="13937"/>
                  </a:lnTo>
                  <a:cubicBezTo>
                    <a:pt x="20750" y="12413"/>
                    <a:pt x="20462" y="10881"/>
                    <a:pt x="20173" y="9358"/>
                  </a:cubicBezTo>
                  <a:cubicBezTo>
                    <a:pt x="19894" y="7825"/>
                    <a:pt x="19623" y="6302"/>
                    <a:pt x="19362" y="4770"/>
                  </a:cubicBezTo>
                  <a:lnTo>
                    <a:pt x="18983" y="2471"/>
                  </a:lnTo>
                  <a:cubicBezTo>
                    <a:pt x="18866" y="1696"/>
                    <a:pt x="18740" y="930"/>
                    <a:pt x="18632" y="163"/>
                  </a:cubicBezTo>
                  <a:cubicBezTo>
                    <a:pt x="18623" y="70"/>
                    <a:pt x="18535" y="0"/>
                    <a:pt x="18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8"/>
            <p:cNvSpPr/>
            <p:nvPr/>
          </p:nvSpPr>
          <p:spPr>
            <a:xfrm>
              <a:off x="4780825" y="3534300"/>
              <a:ext cx="393725" cy="234375"/>
            </a:xfrm>
            <a:custGeom>
              <a:rect b="b" l="l" r="r" t="t"/>
              <a:pathLst>
                <a:path extrusionOk="0" h="9375" w="15749">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8"/>
            <p:cNvSpPr/>
            <p:nvPr/>
          </p:nvSpPr>
          <p:spPr>
            <a:xfrm>
              <a:off x="4772275" y="3553675"/>
              <a:ext cx="363275" cy="417375"/>
            </a:xfrm>
            <a:custGeom>
              <a:rect b="b" l="l" r="r" t="t"/>
              <a:pathLst>
                <a:path extrusionOk="0" h="16695" w="14531">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8"/>
            <p:cNvSpPr/>
            <p:nvPr/>
          </p:nvSpPr>
          <p:spPr>
            <a:xfrm>
              <a:off x="4702650" y="3626025"/>
              <a:ext cx="70775" cy="58375"/>
            </a:xfrm>
            <a:custGeom>
              <a:rect b="b" l="l" r="r" t="t"/>
              <a:pathLst>
                <a:path extrusionOk="0" h="2335" w="2831">
                  <a:moveTo>
                    <a:pt x="0" y="0"/>
                  </a:moveTo>
                  <a:lnTo>
                    <a:pt x="198" y="1118"/>
                  </a:lnTo>
                  <a:lnTo>
                    <a:pt x="325" y="1848"/>
                  </a:lnTo>
                  <a:lnTo>
                    <a:pt x="2443" y="2335"/>
                  </a:lnTo>
                  <a:lnTo>
                    <a:pt x="2831" y="649"/>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8"/>
            <p:cNvSpPr/>
            <p:nvPr/>
          </p:nvSpPr>
          <p:spPr>
            <a:xfrm>
              <a:off x="4710750" y="3642250"/>
              <a:ext cx="82050" cy="82500"/>
            </a:xfrm>
            <a:custGeom>
              <a:rect b="b" l="l" r="r" t="t"/>
              <a:pathLst>
                <a:path extrusionOk="0" h="3300" w="3282">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8"/>
            <p:cNvSpPr/>
            <p:nvPr/>
          </p:nvSpPr>
          <p:spPr>
            <a:xfrm>
              <a:off x="4889225" y="3618300"/>
              <a:ext cx="140200" cy="44575"/>
            </a:xfrm>
            <a:custGeom>
              <a:rect b="b" l="l" r="r" t="t"/>
              <a:pathLst>
                <a:path extrusionOk="0" h="1783" w="5608">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8"/>
            <p:cNvSpPr/>
            <p:nvPr/>
          </p:nvSpPr>
          <p:spPr>
            <a:xfrm>
              <a:off x="5118850" y="3528450"/>
              <a:ext cx="709650" cy="395050"/>
            </a:xfrm>
            <a:custGeom>
              <a:rect b="b" l="l" r="r" t="t"/>
              <a:pathLst>
                <a:path extrusionOk="0" h="15802" w="28386">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8"/>
            <p:cNvSpPr/>
            <p:nvPr/>
          </p:nvSpPr>
          <p:spPr>
            <a:xfrm>
              <a:off x="5213500" y="3590975"/>
              <a:ext cx="396875" cy="147475"/>
            </a:xfrm>
            <a:custGeom>
              <a:rect b="b" l="l" r="r" t="t"/>
              <a:pathLst>
                <a:path extrusionOk="0" h="5899" w="15875">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8"/>
            <p:cNvSpPr/>
            <p:nvPr/>
          </p:nvSpPr>
          <p:spPr>
            <a:xfrm>
              <a:off x="5070850" y="3766400"/>
              <a:ext cx="724975" cy="311175"/>
            </a:xfrm>
            <a:custGeom>
              <a:rect b="b" l="l" r="r" t="t"/>
              <a:pathLst>
                <a:path extrusionOk="0" h="12447" w="28999">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8"/>
            <p:cNvSpPr/>
            <p:nvPr/>
          </p:nvSpPr>
          <p:spPr>
            <a:xfrm>
              <a:off x="4697000" y="3525875"/>
              <a:ext cx="1131500" cy="555150"/>
            </a:xfrm>
            <a:custGeom>
              <a:rect b="b" l="l" r="r" t="t"/>
              <a:pathLst>
                <a:path extrusionOk="0" h="22206" w="4526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8"/>
            <p:cNvSpPr/>
            <p:nvPr/>
          </p:nvSpPr>
          <p:spPr>
            <a:xfrm>
              <a:off x="5068825" y="3761150"/>
              <a:ext cx="57725" cy="214775"/>
            </a:xfrm>
            <a:custGeom>
              <a:rect b="b" l="l" r="r" t="t"/>
              <a:pathLst>
                <a:path extrusionOk="0" h="8591" w="2309">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8"/>
            <p:cNvSpPr/>
            <p:nvPr/>
          </p:nvSpPr>
          <p:spPr>
            <a:xfrm>
              <a:off x="4825225" y="3697850"/>
              <a:ext cx="21000" cy="56475"/>
            </a:xfrm>
            <a:custGeom>
              <a:rect b="b" l="l" r="r" t="t"/>
              <a:pathLst>
                <a:path extrusionOk="0" h="2259" w="84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8"/>
            <p:cNvSpPr/>
            <p:nvPr/>
          </p:nvSpPr>
          <p:spPr>
            <a:xfrm>
              <a:off x="5115925" y="3539325"/>
              <a:ext cx="61550" cy="232125"/>
            </a:xfrm>
            <a:custGeom>
              <a:rect b="b" l="l" r="r" t="t"/>
              <a:pathLst>
                <a:path extrusionOk="0" h="9285" w="2462">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8"/>
            <p:cNvSpPr/>
            <p:nvPr/>
          </p:nvSpPr>
          <p:spPr>
            <a:xfrm>
              <a:off x="5039525" y="3548650"/>
              <a:ext cx="101450" cy="405350"/>
            </a:xfrm>
            <a:custGeom>
              <a:rect b="b" l="l" r="r" t="t"/>
              <a:pathLst>
                <a:path extrusionOk="0" h="16214" w="4058">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8"/>
            <p:cNvSpPr/>
            <p:nvPr/>
          </p:nvSpPr>
          <p:spPr>
            <a:xfrm>
              <a:off x="4836050" y="3636975"/>
              <a:ext cx="24350" cy="70875"/>
            </a:xfrm>
            <a:custGeom>
              <a:rect b="b" l="l" r="r" t="t"/>
              <a:pathLst>
                <a:path extrusionOk="0" h="2835" w="974">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8"/>
            <p:cNvSpPr/>
            <p:nvPr/>
          </p:nvSpPr>
          <p:spPr>
            <a:xfrm>
              <a:off x="4769575" y="3641500"/>
              <a:ext cx="28650" cy="88500"/>
            </a:xfrm>
            <a:custGeom>
              <a:rect b="b" l="l" r="r" t="t"/>
              <a:pathLst>
                <a:path extrusionOk="0" h="3540" w="1146">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8" name="Google Shape;2518;p58"/>
          <p:cNvGrpSpPr/>
          <p:nvPr/>
        </p:nvGrpSpPr>
        <p:grpSpPr>
          <a:xfrm>
            <a:off x="598264" y="532772"/>
            <a:ext cx="1921912" cy="326735"/>
            <a:chOff x="1816609" y="3851001"/>
            <a:chExt cx="1093674" cy="222193"/>
          </a:xfrm>
        </p:grpSpPr>
        <p:sp>
          <p:nvSpPr>
            <p:cNvPr id="2519" name="Google Shape;2519;p58"/>
            <p:cNvSpPr/>
            <p:nvPr/>
          </p:nvSpPr>
          <p:spPr>
            <a:xfrm>
              <a:off x="1816609" y="3851001"/>
              <a:ext cx="1093674" cy="222193"/>
            </a:xfrm>
            <a:custGeom>
              <a:rect b="b" l="l" r="r" t="t"/>
              <a:pathLst>
                <a:path extrusionOk="0" h="7903" w="3890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8"/>
            <p:cNvSpPr/>
            <p:nvPr/>
          </p:nvSpPr>
          <p:spPr>
            <a:xfrm>
              <a:off x="1980627" y="3951650"/>
              <a:ext cx="18078" cy="8744"/>
            </a:xfrm>
            <a:custGeom>
              <a:rect b="b" l="l" r="r" t="t"/>
              <a:pathLst>
                <a:path extrusionOk="0" h="311" w="643">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8"/>
            <p:cNvSpPr/>
            <p:nvPr/>
          </p:nvSpPr>
          <p:spPr>
            <a:xfrm>
              <a:off x="1885292" y="3907623"/>
              <a:ext cx="151905" cy="70119"/>
            </a:xfrm>
            <a:custGeom>
              <a:rect b="b" l="l" r="r" t="t"/>
              <a:pathLst>
                <a:path extrusionOk="0" h="2494" w="5403">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8"/>
            <p:cNvSpPr/>
            <p:nvPr/>
          </p:nvSpPr>
          <p:spPr>
            <a:xfrm>
              <a:off x="1965080" y="3928906"/>
              <a:ext cx="381802" cy="117689"/>
            </a:xfrm>
            <a:custGeom>
              <a:rect b="b" l="l" r="r" t="t"/>
              <a:pathLst>
                <a:path extrusionOk="0" h="4186" w="1358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8"/>
            <p:cNvSpPr/>
            <p:nvPr/>
          </p:nvSpPr>
          <p:spPr>
            <a:xfrm>
              <a:off x="1967779" y="3881674"/>
              <a:ext cx="529574" cy="166722"/>
            </a:xfrm>
            <a:custGeom>
              <a:rect b="b" l="l" r="r" t="t"/>
              <a:pathLst>
                <a:path extrusionOk="0" h="5930" w="18836">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8"/>
            <p:cNvSpPr/>
            <p:nvPr/>
          </p:nvSpPr>
          <p:spPr>
            <a:xfrm>
              <a:off x="1998789" y="3908551"/>
              <a:ext cx="62247" cy="44928"/>
            </a:xfrm>
            <a:custGeom>
              <a:rect b="b" l="l" r="r" t="t"/>
              <a:pathLst>
                <a:path extrusionOk="0" h="1598" w="2214">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8"/>
            <p:cNvSpPr/>
            <p:nvPr/>
          </p:nvSpPr>
          <p:spPr>
            <a:xfrm>
              <a:off x="2486262" y="3887494"/>
              <a:ext cx="316153" cy="104785"/>
            </a:xfrm>
            <a:custGeom>
              <a:rect b="b" l="l" r="r" t="t"/>
              <a:pathLst>
                <a:path extrusionOk="0" h="3727" w="11245">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8"/>
            <p:cNvSpPr/>
            <p:nvPr/>
          </p:nvSpPr>
          <p:spPr>
            <a:xfrm>
              <a:off x="2484266" y="3875376"/>
              <a:ext cx="317840" cy="121119"/>
            </a:xfrm>
            <a:custGeom>
              <a:rect b="b" l="l" r="r" t="t"/>
              <a:pathLst>
                <a:path extrusionOk="0" h="4308" w="11305">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8"/>
            <p:cNvSpPr/>
            <p:nvPr/>
          </p:nvSpPr>
          <p:spPr>
            <a:xfrm>
              <a:off x="2493712" y="3884176"/>
              <a:ext cx="59351" cy="48442"/>
            </a:xfrm>
            <a:custGeom>
              <a:rect b="b" l="l" r="r" t="t"/>
              <a:pathLst>
                <a:path extrusionOk="0" h="1723" w="2111">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8" name="Google Shape;2528;p58"/>
          <p:cNvGrpSpPr/>
          <p:nvPr/>
        </p:nvGrpSpPr>
        <p:grpSpPr>
          <a:xfrm>
            <a:off x="7224440" y="4447106"/>
            <a:ext cx="1745583" cy="230173"/>
            <a:chOff x="1394800" y="3522000"/>
            <a:chExt cx="1048650" cy="138275"/>
          </a:xfrm>
        </p:grpSpPr>
        <p:sp>
          <p:nvSpPr>
            <p:cNvPr id="2529" name="Google Shape;2529;p58"/>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8"/>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8"/>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8"/>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8"/>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8"/>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8"/>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8"/>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8"/>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8" name="Google Shape;2538;p58"/>
          <p:cNvGrpSpPr/>
          <p:nvPr/>
        </p:nvGrpSpPr>
        <p:grpSpPr>
          <a:xfrm rot="514806">
            <a:off x="7119919" y="1692026"/>
            <a:ext cx="1118061" cy="876421"/>
            <a:chOff x="378575" y="1776375"/>
            <a:chExt cx="737425" cy="578050"/>
          </a:xfrm>
        </p:grpSpPr>
        <p:sp>
          <p:nvSpPr>
            <p:cNvPr id="2539" name="Google Shape;2539;p58"/>
            <p:cNvSpPr/>
            <p:nvPr/>
          </p:nvSpPr>
          <p:spPr>
            <a:xfrm>
              <a:off x="378575" y="1776375"/>
              <a:ext cx="737425" cy="60825"/>
            </a:xfrm>
            <a:custGeom>
              <a:rect b="b" l="l" r="r" t="t"/>
              <a:pathLst>
                <a:path extrusionOk="0" h="2433" w="29497">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8"/>
            <p:cNvSpPr/>
            <p:nvPr/>
          </p:nvSpPr>
          <p:spPr>
            <a:xfrm>
              <a:off x="1004275" y="1828625"/>
              <a:ext cx="74725" cy="327700"/>
            </a:xfrm>
            <a:custGeom>
              <a:rect b="b" l="l" r="r" t="t"/>
              <a:pathLst>
                <a:path extrusionOk="0" h="13108" w="2989">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8"/>
            <p:cNvSpPr/>
            <p:nvPr/>
          </p:nvSpPr>
          <p:spPr>
            <a:xfrm>
              <a:off x="1007300" y="1780650"/>
              <a:ext cx="62500" cy="49075"/>
            </a:xfrm>
            <a:custGeom>
              <a:rect b="b" l="l" r="r" t="t"/>
              <a:pathLst>
                <a:path extrusionOk="0" h="1963" w="250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8"/>
            <p:cNvSpPr/>
            <p:nvPr/>
          </p:nvSpPr>
          <p:spPr>
            <a:xfrm>
              <a:off x="785225" y="2133225"/>
              <a:ext cx="290025" cy="69200"/>
            </a:xfrm>
            <a:custGeom>
              <a:rect b="b" l="l" r="r" t="t"/>
              <a:pathLst>
                <a:path extrusionOk="0" h="2768" w="11601">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8"/>
            <p:cNvSpPr/>
            <p:nvPr/>
          </p:nvSpPr>
          <p:spPr>
            <a:xfrm>
              <a:off x="1013075" y="2131900"/>
              <a:ext cx="60050" cy="47175"/>
            </a:xfrm>
            <a:custGeom>
              <a:rect b="b" l="l" r="r" t="t"/>
              <a:pathLst>
                <a:path extrusionOk="0" h="1887" w="2402">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8"/>
            <p:cNvSpPr/>
            <p:nvPr/>
          </p:nvSpPr>
          <p:spPr>
            <a:xfrm>
              <a:off x="798250" y="2195875"/>
              <a:ext cx="62525" cy="151150"/>
            </a:xfrm>
            <a:custGeom>
              <a:rect b="b" l="l" r="r" t="t"/>
              <a:pathLst>
                <a:path extrusionOk="0" h="6046" w="2501">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8"/>
            <p:cNvSpPr/>
            <p:nvPr/>
          </p:nvSpPr>
          <p:spPr>
            <a:xfrm>
              <a:off x="805750" y="2179750"/>
              <a:ext cx="58250" cy="23100"/>
            </a:xfrm>
            <a:custGeom>
              <a:rect b="b" l="l" r="r" t="t"/>
              <a:pathLst>
                <a:path extrusionOk="0" h="924" w="233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8"/>
            <p:cNvSpPr/>
            <p:nvPr/>
          </p:nvSpPr>
          <p:spPr>
            <a:xfrm>
              <a:off x="799950" y="2316150"/>
              <a:ext cx="21675" cy="32475"/>
            </a:xfrm>
            <a:custGeom>
              <a:rect b="b" l="l" r="r" t="t"/>
              <a:pathLst>
                <a:path extrusionOk="0" h="1299" w="867">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8"/>
            <p:cNvSpPr/>
            <p:nvPr/>
          </p:nvSpPr>
          <p:spPr>
            <a:xfrm>
              <a:off x="475450" y="2160675"/>
              <a:ext cx="363125" cy="193750"/>
            </a:xfrm>
            <a:custGeom>
              <a:rect b="b" l="l" r="r" t="t"/>
              <a:pathLst>
                <a:path extrusionOk="0" h="7750" w="14525">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8"/>
            <p:cNvSpPr/>
            <p:nvPr/>
          </p:nvSpPr>
          <p:spPr>
            <a:xfrm>
              <a:off x="797650" y="2262025"/>
              <a:ext cx="43350" cy="86600"/>
            </a:xfrm>
            <a:custGeom>
              <a:rect b="b" l="l" r="r" t="t"/>
              <a:pathLst>
                <a:path extrusionOk="0" h="3464" w="1734">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8"/>
            <p:cNvSpPr/>
            <p:nvPr/>
          </p:nvSpPr>
          <p:spPr>
            <a:xfrm>
              <a:off x="394775" y="1828875"/>
              <a:ext cx="101325" cy="394500"/>
            </a:xfrm>
            <a:custGeom>
              <a:rect b="b" l="l" r="r" t="t"/>
              <a:pathLst>
                <a:path extrusionOk="0" h="15780" w="4053">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8"/>
            <p:cNvSpPr/>
            <p:nvPr/>
          </p:nvSpPr>
          <p:spPr>
            <a:xfrm>
              <a:off x="471175" y="2175750"/>
              <a:ext cx="46850" cy="44750"/>
            </a:xfrm>
            <a:custGeom>
              <a:rect b="b" l="l" r="r" t="t"/>
              <a:pathLst>
                <a:path extrusionOk="0" h="1790" w="1874">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1" name="Google Shape;2551;p58"/>
          <p:cNvGrpSpPr/>
          <p:nvPr/>
        </p:nvGrpSpPr>
        <p:grpSpPr>
          <a:xfrm flipH="1" rot="-130633">
            <a:off x="2998933" y="1332021"/>
            <a:ext cx="3355563" cy="230166"/>
            <a:chOff x="4345425" y="2175475"/>
            <a:chExt cx="800750" cy="176025"/>
          </a:xfrm>
        </p:grpSpPr>
        <p:sp>
          <p:nvSpPr>
            <p:cNvPr id="2552" name="Google Shape;2552;p58"/>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8"/>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7" name="Shape 2557"/>
        <p:cNvGrpSpPr/>
        <p:nvPr/>
      </p:nvGrpSpPr>
      <p:grpSpPr>
        <a:xfrm>
          <a:off x="0" y="0"/>
          <a:ext cx="0" cy="0"/>
          <a:chOff x="0" y="0"/>
          <a:chExt cx="0" cy="0"/>
        </a:xfrm>
      </p:grpSpPr>
      <p:sp>
        <p:nvSpPr>
          <p:cNvPr id="2558" name="Google Shape;2558;p59"/>
          <p:cNvSpPr txBox="1"/>
          <p:nvPr>
            <p:ph type="title"/>
          </p:nvPr>
        </p:nvSpPr>
        <p:spPr>
          <a:xfrm>
            <a:off x="720000" y="540000"/>
            <a:ext cx="5363400" cy="572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Alternative Resources</a:t>
            </a:r>
            <a:endParaRPr/>
          </a:p>
        </p:txBody>
      </p:sp>
      <p:grpSp>
        <p:nvGrpSpPr>
          <p:cNvPr id="2559" name="Google Shape;2559;p59"/>
          <p:cNvGrpSpPr/>
          <p:nvPr/>
        </p:nvGrpSpPr>
        <p:grpSpPr>
          <a:xfrm flipH="1">
            <a:off x="659833" y="938650"/>
            <a:ext cx="3593846" cy="176025"/>
            <a:chOff x="4345425" y="2175475"/>
            <a:chExt cx="800750" cy="176025"/>
          </a:xfrm>
        </p:grpSpPr>
        <p:sp>
          <p:nvSpPr>
            <p:cNvPr id="2560" name="Google Shape;2560;p59"/>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9"/>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2" name="Google Shape;2562;p59"/>
          <p:cNvSpPr/>
          <p:nvPr/>
        </p:nvSpPr>
        <p:spPr>
          <a:xfrm>
            <a:off x="7274496" y="3883518"/>
            <a:ext cx="502102" cy="553224"/>
          </a:xfrm>
          <a:custGeom>
            <a:rect b="b" l="l" r="r" t="t"/>
            <a:pathLst>
              <a:path extrusionOk="0" h="23851" w="21647">
                <a:moveTo>
                  <a:pt x="13731" y="3829"/>
                </a:moveTo>
                <a:cubicBezTo>
                  <a:pt x="14860" y="4801"/>
                  <a:pt x="16067" y="5695"/>
                  <a:pt x="17336" y="6494"/>
                </a:cubicBezTo>
                <a:cubicBezTo>
                  <a:pt x="17901" y="6839"/>
                  <a:pt x="18653" y="7121"/>
                  <a:pt x="19170" y="7544"/>
                </a:cubicBezTo>
                <a:cubicBezTo>
                  <a:pt x="20142" y="8297"/>
                  <a:pt x="19766" y="9033"/>
                  <a:pt x="19280" y="9707"/>
                </a:cubicBezTo>
                <a:cubicBezTo>
                  <a:pt x="19186" y="9159"/>
                  <a:pt x="18387" y="9159"/>
                  <a:pt x="17869" y="9159"/>
                </a:cubicBezTo>
                <a:cubicBezTo>
                  <a:pt x="17515" y="9155"/>
                  <a:pt x="17159" y="9153"/>
                  <a:pt x="16803" y="9153"/>
                </a:cubicBezTo>
                <a:cubicBezTo>
                  <a:pt x="15503" y="9153"/>
                  <a:pt x="14192" y="9179"/>
                  <a:pt x="12901" y="9253"/>
                </a:cubicBezTo>
                <a:cubicBezTo>
                  <a:pt x="12901" y="9237"/>
                  <a:pt x="12901" y="9237"/>
                  <a:pt x="12901" y="9221"/>
                </a:cubicBezTo>
                <a:cubicBezTo>
                  <a:pt x="13183" y="7419"/>
                  <a:pt x="13449" y="5632"/>
                  <a:pt x="13731" y="3829"/>
                </a:cubicBezTo>
                <a:close/>
                <a:moveTo>
                  <a:pt x="11349" y="1557"/>
                </a:moveTo>
                <a:cubicBezTo>
                  <a:pt x="11913" y="2152"/>
                  <a:pt x="12493" y="2717"/>
                  <a:pt x="13104" y="3281"/>
                </a:cubicBezTo>
                <a:cubicBezTo>
                  <a:pt x="12838" y="4864"/>
                  <a:pt x="12587" y="6447"/>
                  <a:pt x="12321" y="8030"/>
                </a:cubicBezTo>
                <a:cubicBezTo>
                  <a:pt x="12258" y="8453"/>
                  <a:pt x="12180" y="8877"/>
                  <a:pt x="12117" y="9284"/>
                </a:cubicBezTo>
                <a:cubicBezTo>
                  <a:pt x="12086" y="9284"/>
                  <a:pt x="12054" y="9284"/>
                  <a:pt x="12039" y="9300"/>
                </a:cubicBezTo>
                <a:cubicBezTo>
                  <a:pt x="11835" y="9300"/>
                  <a:pt x="11835" y="9598"/>
                  <a:pt x="12039" y="9613"/>
                </a:cubicBezTo>
                <a:lnTo>
                  <a:pt x="12070" y="9613"/>
                </a:lnTo>
                <a:cubicBezTo>
                  <a:pt x="12007" y="9989"/>
                  <a:pt x="11945" y="10366"/>
                  <a:pt x="11882" y="10758"/>
                </a:cubicBezTo>
                <a:cubicBezTo>
                  <a:pt x="11709" y="11776"/>
                  <a:pt x="11380" y="12309"/>
                  <a:pt x="10597" y="12952"/>
                </a:cubicBezTo>
                <a:cubicBezTo>
                  <a:pt x="9233" y="14080"/>
                  <a:pt x="7806" y="15162"/>
                  <a:pt x="6349" y="16165"/>
                </a:cubicBezTo>
                <a:cubicBezTo>
                  <a:pt x="5283" y="16886"/>
                  <a:pt x="4076" y="17529"/>
                  <a:pt x="3057" y="18344"/>
                </a:cubicBezTo>
                <a:cubicBezTo>
                  <a:pt x="2446" y="17952"/>
                  <a:pt x="1835" y="17545"/>
                  <a:pt x="1223" y="17153"/>
                </a:cubicBezTo>
                <a:cubicBezTo>
                  <a:pt x="4389" y="11823"/>
                  <a:pt x="7759" y="6604"/>
                  <a:pt x="11349" y="1557"/>
                </a:cubicBezTo>
                <a:close/>
                <a:moveTo>
                  <a:pt x="6694" y="16808"/>
                </a:moveTo>
                <a:cubicBezTo>
                  <a:pt x="6897" y="17858"/>
                  <a:pt x="7383" y="18893"/>
                  <a:pt x="7744" y="19864"/>
                </a:cubicBezTo>
                <a:cubicBezTo>
                  <a:pt x="8010" y="20554"/>
                  <a:pt x="8277" y="21244"/>
                  <a:pt x="8559" y="21933"/>
                </a:cubicBezTo>
                <a:cubicBezTo>
                  <a:pt x="8230" y="21683"/>
                  <a:pt x="7901" y="21416"/>
                  <a:pt x="7618" y="21244"/>
                </a:cubicBezTo>
                <a:cubicBezTo>
                  <a:pt x="6866" y="20773"/>
                  <a:pt x="6098" y="20288"/>
                  <a:pt x="5346" y="19802"/>
                </a:cubicBezTo>
                <a:cubicBezTo>
                  <a:pt x="4766" y="19425"/>
                  <a:pt x="4170" y="19065"/>
                  <a:pt x="3590" y="18689"/>
                </a:cubicBezTo>
                <a:cubicBezTo>
                  <a:pt x="4687" y="18219"/>
                  <a:pt x="5722" y="17497"/>
                  <a:pt x="6694" y="16808"/>
                </a:cubicBezTo>
                <a:close/>
                <a:moveTo>
                  <a:pt x="12838" y="9645"/>
                </a:moveTo>
                <a:cubicBezTo>
                  <a:pt x="13700" y="9692"/>
                  <a:pt x="14578" y="9692"/>
                  <a:pt x="15440" y="9707"/>
                </a:cubicBezTo>
                <a:cubicBezTo>
                  <a:pt x="15457" y="9708"/>
                  <a:pt x="15477" y="9708"/>
                  <a:pt x="15498" y="9708"/>
                </a:cubicBezTo>
                <a:cubicBezTo>
                  <a:pt x="15822" y="9708"/>
                  <a:pt x="16541" y="9656"/>
                  <a:pt x="17230" y="9656"/>
                </a:cubicBezTo>
                <a:cubicBezTo>
                  <a:pt x="18010" y="9656"/>
                  <a:pt x="18752" y="9723"/>
                  <a:pt x="18841" y="10005"/>
                </a:cubicBezTo>
                <a:cubicBezTo>
                  <a:pt x="18857" y="10068"/>
                  <a:pt x="18904" y="10115"/>
                  <a:pt x="18967" y="10131"/>
                </a:cubicBezTo>
                <a:cubicBezTo>
                  <a:pt x="18935" y="10178"/>
                  <a:pt x="18904" y="10225"/>
                  <a:pt x="18873" y="10256"/>
                </a:cubicBezTo>
                <a:cubicBezTo>
                  <a:pt x="17854" y="11667"/>
                  <a:pt x="16866" y="13093"/>
                  <a:pt x="15847" y="14519"/>
                </a:cubicBezTo>
                <a:cubicBezTo>
                  <a:pt x="14891" y="15883"/>
                  <a:pt x="13935" y="17231"/>
                  <a:pt x="12979" y="18595"/>
                </a:cubicBezTo>
                <a:cubicBezTo>
                  <a:pt x="12509" y="19269"/>
                  <a:pt x="12023" y="19943"/>
                  <a:pt x="11537" y="20617"/>
                </a:cubicBezTo>
                <a:cubicBezTo>
                  <a:pt x="11140" y="21190"/>
                  <a:pt x="10550" y="22468"/>
                  <a:pt x="9727" y="22468"/>
                </a:cubicBezTo>
                <a:cubicBezTo>
                  <a:pt x="9673" y="22468"/>
                  <a:pt x="9618" y="22462"/>
                  <a:pt x="9562" y="22451"/>
                </a:cubicBezTo>
                <a:cubicBezTo>
                  <a:pt x="9484" y="22435"/>
                  <a:pt x="9390" y="22404"/>
                  <a:pt x="9311" y="22372"/>
                </a:cubicBezTo>
                <a:cubicBezTo>
                  <a:pt x="8857" y="21353"/>
                  <a:pt x="8418" y="20335"/>
                  <a:pt x="8010" y="19316"/>
                </a:cubicBezTo>
                <a:cubicBezTo>
                  <a:pt x="7650" y="18438"/>
                  <a:pt x="7383" y="17482"/>
                  <a:pt x="6960" y="16635"/>
                </a:cubicBezTo>
                <a:cubicBezTo>
                  <a:pt x="7054" y="16557"/>
                  <a:pt x="7164" y="16479"/>
                  <a:pt x="7274" y="16416"/>
                </a:cubicBezTo>
                <a:cubicBezTo>
                  <a:pt x="8716" y="15428"/>
                  <a:pt x="10173" y="14378"/>
                  <a:pt x="11506" y="13218"/>
                </a:cubicBezTo>
                <a:cubicBezTo>
                  <a:pt x="12571" y="12262"/>
                  <a:pt x="12666" y="10993"/>
                  <a:pt x="12838" y="9645"/>
                </a:cubicBezTo>
                <a:close/>
                <a:moveTo>
                  <a:pt x="11335" y="0"/>
                </a:moveTo>
                <a:cubicBezTo>
                  <a:pt x="11122" y="0"/>
                  <a:pt x="10908" y="123"/>
                  <a:pt x="10785" y="303"/>
                </a:cubicBezTo>
                <a:cubicBezTo>
                  <a:pt x="6913" y="5757"/>
                  <a:pt x="3355" y="11400"/>
                  <a:pt x="79" y="17247"/>
                </a:cubicBezTo>
                <a:cubicBezTo>
                  <a:pt x="1" y="17372"/>
                  <a:pt x="1" y="17513"/>
                  <a:pt x="48" y="17623"/>
                </a:cubicBezTo>
                <a:cubicBezTo>
                  <a:pt x="48" y="17827"/>
                  <a:pt x="126" y="18015"/>
                  <a:pt x="346" y="18156"/>
                </a:cubicBezTo>
                <a:cubicBezTo>
                  <a:pt x="2117" y="19316"/>
                  <a:pt x="3919" y="20476"/>
                  <a:pt x="5706" y="21604"/>
                </a:cubicBezTo>
                <a:cubicBezTo>
                  <a:pt x="6615" y="22168"/>
                  <a:pt x="7509" y="22748"/>
                  <a:pt x="8418" y="23297"/>
                </a:cubicBezTo>
                <a:cubicBezTo>
                  <a:pt x="8882" y="23587"/>
                  <a:pt x="9333" y="23851"/>
                  <a:pt x="9871" y="23851"/>
                </a:cubicBezTo>
                <a:cubicBezTo>
                  <a:pt x="9913" y="23851"/>
                  <a:pt x="9957" y="23849"/>
                  <a:pt x="10001" y="23846"/>
                </a:cubicBezTo>
                <a:cubicBezTo>
                  <a:pt x="11521" y="23720"/>
                  <a:pt x="12509" y="21557"/>
                  <a:pt x="13261" y="20476"/>
                </a:cubicBezTo>
                <a:cubicBezTo>
                  <a:pt x="14468" y="18783"/>
                  <a:pt x="15659" y="17090"/>
                  <a:pt x="16851" y="15397"/>
                </a:cubicBezTo>
                <a:cubicBezTo>
                  <a:pt x="18042" y="13704"/>
                  <a:pt x="19296" y="12043"/>
                  <a:pt x="20440" y="10303"/>
                </a:cubicBezTo>
                <a:cubicBezTo>
                  <a:pt x="21177" y="9174"/>
                  <a:pt x="21647" y="7826"/>
                  <a:pt x="20424" y="6823"/>
                </a:cubicBezTo>
                <a:cubicBezTo>
                  <a:pt x="19860" y="6369"/>
                  <a:pt x="19155" y="6102"/>
                  <a:pt x="18528" y="5742"/>
                </a:cubicBezTo>
                <a:cubicBezTo>
                  <a:pt x="17650" y="5240"/>
                  <a:pt x="16819" y="4692"/>
                  <a:pt x="16020" y="4112"/>
                </a:cubicBezTo>
                <a:cubicBezTo>
                  <a:pt x="14437" y="2952"/>
                  <a:pt x="13026" y="1619"/>
                  <a:pt x="11725" y="177"/>
                </a:cubicBezTo>
                <a:cubicBezTo>
                  <a:pt x="11613" y="53"/>
                  <a:pt x="11474" y="0"/>
                  <a:pt x="1133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9"/>
          <p:cNvSpPr/>
          <p:nvPr/>
        </p:nvSpPr>
        <p:spPr>
          <a:xfrm>
            <a:off x="5161282" y="3427208"/>
            <a:ext cx="361772" cy="402944"/>
          </a:xfrm>
          <a:custGeom>
            <a:rect b="b" l="l" r="r" t="t"/>
            <a:pathLst>
              <a:path extrusionOk="0" h="17372" w="15597">
                <a:moveTo>
                  <a:pt x="9435" y="6110"/>
                </a:moveTo>
                <a:cubicBezTo>
                  <a:pt x="9478" y="6110"/>
                  <a:pt x="9520" y="6112"/>
                  <a:pt x="9562" y="6116"/>
                </a:cubicBezTo>
                <a:cubicBezTo>
                  <a:pt x="9562" y="6962"/>
                  <a:pt x="9593" y="7903"/>
                  <a:pt x="9687" y="8843"/>
                </a:cubicBezTo>
                <a:cubicBezTo>
                  <a:pt x="9656" y="9078"/>
                  <a:pt x="9593" y="9313"/>
                  <a:pt x="9499" y="9548"/>
                </a:cubicBezTo>
                <a:cubicBezTo>
                  <a:pt x="9222" y="10291"/>
                  <a:pt x="8349" y="11167"/>
                  <a:pt x="7540" y="11167"/>
                </a:cubicBezTo>
                <a:cubicBezTo>
                  <a:pt x="7205" y="11167"/>
                  <a:pt x="6881" y="11017"/>
                  <a:pt x="6615" y="10646"/>
                </a:cubicBezTo>
                <a:cubicBezTo>
                  <a:pt x="5769" y="9501"/>
                  <a:pt x="6693" y="7997"/>
                  <a:pt x="7508" y="7119"/>
                </a:cubicBezTo>
                <a:cubicBezTo>
                  <a:pt x="8052" y="6546"/>
                  <a:pt x="8790" y="6110"/>
                  <a:pt x="9435" y="6110"/>
                </a:cubicBezTo>
                <a:close/>
                <a:moveTo>
                  <a:pt x="9624" y="0"/>
                </a:moveTo>
                <a:cubicBezTo>
                  <a:pt x="7130" y="0"/>
                  <a:pt x="4560" y="1546"/>
                  <a:pt x="3026" y="3467"/>
                </a:cubicBezTo>
                <a:cubicBezTo>
                  <a:pt x="643" y="6445"/>
                  <a:pt x="0" y="10724"/>
                  <a:pt x="2524" y="13828"/>
                </a:cubicBezTo>
                <a:cubicBezTo>
                  <a:pt x="4095" y="15766"/>
                  <a:pt x="7046" y="17372"/>
                  <a:pt x="9758" y="17372"/>
                </a:cubicBezTo>
                <a:cubicBezTo>
                  <a:pt x="11214" y="17372"/>
                  <a:pt x="12601" y="16909"/>
                  <a:pt x="13668" y="15787"/>
                </a:cubicBezTo>
                <a:cubicBezTo>
                  <a:pt x="14298" y="15121"/>
                  <a:pt x="13703" y="14222"/>
                  <a:pt x="12995" y="14222"/>
                </a:cubicBezTo>
                <a:cubicBezTo>
                  <a:pt x="12786" y="14222"/>
                  <a:pt x="12567" y="14300"/>
                  <a:pt x="12367" y="14486"/>
                </a:cubicBezTo>
                <a:cubicBezTo>
                  <a:pt x="11644" y="15146"/>
                  <a:pt x="10741" y="15421"/>
                  <a:pt x="9786" y="15421"/>
                </a:cubicBezTo>
                <a:cubicBezTo>
                  <a:pt x="7427" y="15421"/>
                  <a:pt x="4746" y="13743"/>
                  <a:pt x="3652" y="12025"/>
                </a:cubicBezTo>
                <a:cubicBezTo>
                  <a:pt x="1787" y="9078"/>
                  <a:pt x="3480" y="5097"/>
                  <a:pt x="6129" y="3232"/>
                </a:cubicBezTo>
                <a:cubicBezTo>
                  <a:pt x="7101" y="2537"/>
                  <a:pt x="8347" y="1988"/>
                  <a:pt x="9576" y="1988"/>
                </a:cubicBezTo>
                <a:cubicBezTo>
                  <a:pt x="10011" y="1988"/>
                  <a:pt x="10444" y="2057"/>
                  <a:pt x="10863" y="2213"/>
                </a:cubicBezTo>
                <a:cubicBezTo>
                  <a:pt x="12524" y="2809"/>
                  <a:pt x="13324" y="4595"/>
                  <a:pt x="13449" y="6273"/>
                </a:cubicBezTo>
                <a:cubicBezTo>
                  <a:pt x="13527" y="7323"/>
                  <a:pt x="13371" y="8389"/>
                  <a:pt x="13135" y="9423"/>
                </a:cubicBezTo>
                <a:cubicBezTo>
                  <a:pt x="13010" y="9940"/>
                  <a:pt x="12885" y="10473"/>
                  <a:pt x="12728" y="10991"/>
                </a:cubicBezTo>
                <a:cubicBezTo>
                  <a:pt x="12634" y="11288"/>
                  <a:pt x="12446" y="11649"/>
                  <a:pt x="12603" y="11727"/>
                </a:cubicBezTo>
                <a:cubicBezTo>
                  <a:pt x="12007" y="11429"/>
                  <a:pt x="11913" y="9721"/>
                  <a:pt x="11819" y="9141"/>
                </a:cubicBezTo>
                <a:cubicBezTo>
                  <a:pt x="11756" y="8827"/>
                  <a:pt x="11725" y="8514"/>
                  <a:pt x="11678" y="8200"/>
                </a:cubicBezTo>
                <a:cubicBezTo>
                  <a:pt x="11693" y="8075"/>
                  <a:pt x="11693" y="7934"/>
                  <a:pt x="11693" y="7809"/>
                </a:cubicBezTo>
                <a:cubicBezTo>
                  <a:pt x="11850" y="7730"/>
                  <a:pt x="11960" y="7589"/>
                  <a:pt x="11991" y="7401"/>
                </a:cubicBezTo>
                <a:cubicBezTo>
                  <a:pt x="12258" y="5548"/>
                  <a:pt x="10880" y="4147"/>
                  <a:pt x="9214" y="4147"/>
                </a:cubicBezTo>
                <a:cubicBezTo>
                  <a:pt x="8823" y="4147"/>
                  <a:pt x="8416" y="4225"/>
                  <a:pt x="8010" y="4392"/>
                </a:cubicBezTo>
                <a:cubicBezTo>
                  <a:pt x="5800" y="5285"/>
                  <a:pt x="3856" y="8059"/>
                  <a:pt x="4405" y="10489"/>
                </a:cubicBezTo>
                <a:cubicBezTo>
                  <a:pt x="4776" y="12132"/>
                  <a:pt x="6117" y="13105"/>
                  <a:pt x="7593" y="13105"/>
                </a:cubicBezTo>
                <a:cubicBezTo>
                  <a:pt x="8172" y="13105"/>
                  <a:pt x="8772" y="12955"/>
                  <a:pt x="9342" y="12636"/>
                </a:cubicBezTo>
                <a:cubicBezTo>
                  <a:pt x="9750" y="12401"/>
                  <a:pt x="10095" y="12135"/>
                  <a:pt x="10392" y="11821"/>
                </a:cubicBezTo>
                <a:cubicBezTo>
                  <a:pt x="10471" y="12025"/>
                  <a:pt x="10549" y="12213"/>
                  <a:pt x="10659" y="12386"/>
                </a:cubicBezTo>
                <a:cubicBezTo>
                  <a:pt x="11113" y="13206"/>
                  <a:pt x="11906" y="13720"/>
                  <a:pt x="12672" y="13720"/>
                </a:cubicBezTo>
                <a:cubicBezTo>
                  <a:pt x="13282" y="13720"/>
                  <a:pt x="13875" y="13394"/>
                  <a:pt x="14264" y="12636"/>
                </a:cubicBezTo>
                <a:cubicBezTo>
                  <a:pt x="15189" y="10802"/>
                  <a:pt x="15596" y="8106"/>
                  <a:pt x="15424" y="6084"/>
                </a:cubicBezTo>
                <a:cubicBezTo>
                  <a:pt x="15251" y="4172"/>
                  <a:pt x="14483" y="2276"/>
                  <a:pt x="12916" y="1100"/>
                </a:cubicBezTo>
                <a:cubicBezTo>
                  <a:pt x="11907" y="329"/>
                  <a:pt x="10774" y="0"/>
                  <a:pt x="962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9"/>
          <p:cNvSpPr/>
          <p:nvPr/>
        </p:nvSpPr>
        <p:spPr>
          <a:xfrm>
            <a:off x="6637995" y="3472923"/>
            <a:ext cx="516135" cy="461743"/>
          </a:xfrm>
          <a:custGeom>
            <a:rect b="b" l="l" r="r" t="t"/>
            <a:pathLst>
              <a:path extrusionOk="0" h="19907" w="22252">
                <a:moveTo>
                  <a:pt x="12126" y="1489"/>
                </a:moveTo>
                <a:lnTo>
                  <a:pt x="12126" y="1489"/>
                </a:lnTo>
                <a:cubicBezTo>
                  <a:pt x="12721" y="1521"/>
                  <a:pt x="13270" y="1646"/>
                  <a:pt x="13803" y="1818"/>
                </a:cubicBezTo>
                <a:cubicBezTo>
                  <a:pt x="13552" y="1975"/>
                  <a:pt x="13301" y="2132"/>
                  <a:pt x="13050" y="2304"/>
                </a:cubicBezTo>
                <a:cubicBezTo>
                  <a:pt x="12768" y="1991"/>
                  <a:pt x="12470" y="1709"/>
                  <a:pt x="12126" y="1489"/>
                </a:cubicBezTo>
                <a:close/>
                <a:moveTo>
                  <a:pt x="11624" y="1474"/>
                </a:moveTo>
                <a:cubicBezTo>
                  <a:pt x="12000" y="1834"/>
                  <a:pt x="12314" y="2195"/>
                  <a:pt x="12596" y="2586"/>
                </a:cubicBezTo>
                <a:cubicBezTo>
                  <a:pt x="11937" y="2994"/>
                  <a:pt x="11248" y="3386"/>
                  <a:pt x="10558" y="3715"/>
                </a:cubicBezTo>
                <a:cubicBezTo>
                  <a:pt x="10464" y="3010"/>
                  <a:pt x="10339" y="2304"/>
                  <a:pt x="10135" y="1646"/>
                </a:cubicBezTo>
                <a:cubicBezTo>
                  <a:pt x="10386" y="1599"/>
                  <a:pt x="10636" y="1552"/>
                  <a:pt x="10903" y="1521"/>
                </a:cubicBezTo>
                <a:cubicBezTo>
                  <a:pt x="11138" y="1489"/>
                  <a:pt x="11389" y="1489"/>
                  <a:pt x="11624" y="1474"/>
                </a:cubicBezTo>
                <a:close/>
                <a:moveTo>
                  <a:pt x="7721" y="2539"/>
                </a:moveTo>
                <a:lnTo>
                  <a:pt x="7721" y="2539"/>
                </a:lnTo>
                <a:cubicBezTo>
                  <a:pt x="7345" y="3166"/>
                  <a:pt x="7016" y="3809"/>
                  <a:pt x="6765" y="4483"/>
                </a:cubicBezTo>
                <a:cubicBezTo>
                  <a:pt x="6373" y="4436"/>
                  <a:pt x="5981" y="4342"/>
                  <a:pt x="5589" y="4201"/>
                </a:cubicBezTo>
                <a:cubicBezTo>
                  <a:pt x="5730" y="4013"/>
                  <a:pt x="5903" y="3825"/>
                  <a:pt x="6060" y="3637"/>
                </a:cubicBezTo>
                <a:cubicBezTo>
                  <a:pt x="6577" y="3213"/>
                  <a:pt x="7141" y="2853"/>
                  <a:pt x="7721" y="2539"/>
                </a:cubicBezTo>
                <a:close/>
                <a:moveTo>
                  <a:pt x="9837" y="1724"/>
                </a:moveTo>
                <a:lnTo>
                  <a:pt x="9837" y="1724"/>
                </a:lnTo>
                <a:cubicBezTo>
                  <a:pt x="9821" y="2445"/>
                  <a:pt x="9915" y="3198"/>
                  <a:pt x="10025" y="3934"/>
                </a:cubicBezTo>
                <a:cubicBezTo>
                  <a:pt x="9160" y="4284"/>
                  <a:pt x="8265" y="4515"/>
                  <a:pt x="7355" y="4515"/>
                </a:cubicBezTo>
                <a:cubicBezTo>
                  <a:pt x="7326" y="4515"/>
                  <a:pt x="7296" y="4515"/>
                  <a:pt x="7266" y="4514"/>
                </a:cubicBezTo>
                <a:cubicBezTo>
                  <a:pt x="7533" y="3762"/>
                  <a:pt x="7831" y="3041"/>
                  <a:pt x="8176" y="2320"/>
                </a:cubicBezTo>
                <a:cubicBezTo>
                  <a:pt x="8724" y="2069"/>
                  <a:pt x="9273" y="1865"/>
                  <a:pt x="9837" y="1724"/>
                </a:cubicBezTo>
                <a:close/>
                <a:moveTo>
                  <a:pt x="14445" y="2053"/>
                </a:moveTo>
                <a:cubicBezTo>
                  <a:pt x="16499" y="2994"/>
                  <a:pt x="17972" y="4938"/>
                  <a:pt x="18677" y="7163"/>
                </a:cubicBezTo>
                <a:cubicBezTo>
                  <a:pt x="17518" y="7179"/>
                  <a:pt x="16326" y="7336"/>
                  <a:pt x="15135" y="7555"/>
                </a:cubicBezTo>
                <a:cubicBezTo>
                  <a:pt x="14774" y="6035"/>
                  <a:pt x="14351" y="4169"/>
                  <a:pt x="13427" y="2806"/>
                </a:cubicBezTo>
                <a:cubicBezTo>
                  <a:pt x="13771" y="2555"/>
                  <a:pt x="14116" y="2320"/>
                  <a:pt x="14430" y="2069"/>
                </a:cubicBezTo>
                <a:cubicBezTo>
                  <a:pt x="14430" y="2069"/>
                  <a:pt x="14430" y="2069"/>
                  <a:pt x="14445" y="2053"/>
                </a:cubicBezTo>
                <a:close/>
                <a:moveTo>
                  <a:pt x="12956" y="3119"/>
                </a:moveTo>
                <a:cubicBezTo>
                  <a:pt x="13803" y="4483"/>
                  <a:pt x="14257" y="6019"/>
                  <a:pt x="14633" y="7649"/>
                </a:cubicBezTo>
                <a:cubicBezTo>
                  <a:pt x="13552" y="7869"/>
                  <a:pt x="12486" y="8104"/>
                  <a:pt x="11467" y="8323"/>
                </a:cubicBezTo>
                <a:cubicBezTo>
                  <a:pt x="11373" y="8339"/>
                  <a:pt x="11263" y="8355"/>
                  <a:pt x="11169" y="8386"/>
                </a:cubicBezTo>
                <a:cubicBezTo>
                  <a:pt x="11060" y="7602"/>
                  <a:pt x="10950" y="6818"/>
                  <a:pt x="10840" y="6035"/>
                </a:cubicBezTo>
                <a:cubicBezTo>
                  <a:pt x="10762" y="5502"/>
                  <a:pt x="10699" y="4922"/>
                  <a:pt x="10636" y="4358"/>
                </a:cubicBezTo>
                <a:cubicBezTo>
                  <a:pt x="11452" y="4013"/>
                  <a:pt x="12220" y="3590"/>
                  <a:pt x="12956" y="3119"/>
                </a:cubicBezTo>
                <a:close/>
                <a:moveTo>
                  <a:pt x="10119" y="4561"/>
                </a:moveTo>
                <a:cubicBezTo>
                  <a:pt x="10182" y="4938"/>
                  <a:pt x="10245" y="5314"/>
                  <a:pt x="10307" y="5690"/>
                </a:cubicBezTo>
                <a:cubicBezTo>
                  <a:pt x="10433" y="6615"/>
                  <a:pt x="10558" y="7555"/>
                  <a:pt x="10683" y="8480"/>
                </a:cubicBezTo>
                <a:cubicBezTo>
                  <a:pt x="9273" y="8809"/>
                  <a:pt x="7846" y="9201"/>
                  <a:pt x="6404" y="9452"/>
                </a:cubicBezTo>
                <a:cubicBezTo>
                  <a:pt x="6420" y="7947"/>
                  <a:pt x="6671" y="6474"/>
                  <a:pt x="7110" y="5032"/>
                </a:cubicBezTo>
                <a:cubicBezTo>
                  <a:pt x="7254" y="5043"/>
                  <a:pt x="7399" y="5048"/>
                  <a:pt x="7544" y="5048"/>
                </a:cubicBezTo>
                <a:cubicBezTo>
                  <a:pt x="8406" y="5048"/>
                  <a:pt x="9274" y="4856"/>
                  <a:pt x="10119" y="4561"/>
                </a:cubicBezTo>
                <a:close/>
                <a:moveTo>
                  <a:pt x="5307" y="4593"/>
                </a:moveTo>
                <a:cubicBezTo>
                  <a:pt x="5730" y="4781"/>
                  <a:pt x="6154" y="4906"/>
                  <a:pt x="6577" y="4969"/>
                </a:cubicBezTo>
                <a:cubicBezTo>
                  <a:pt x="6075" y="6427"/>
                  <a:pt x="5840" y="7994"/>
                  <a:pt x="5840" y="9546"/>
                </a:cubicBezTo>
                <a:cubicBezTo>
                  <a:pt x="5088" y="9671"/>
                  <a:pt x="4320" y="9750"/>
                  <a:pt x="3552" y="9750"/>
                </a:cubicBezTo>
                <a:cubicBezTo>
                  <a:pt x="3552" y="9577"/>
                  <a:pt x="3567" y="9405"/>
                  <a:pt x="3583" y="9248"/>
                </a:cubicBezTo>
                <a:cubicBezTo>
                  <a:pt x="3740" y="7665"/>
                  <a:pt x="4351" y="5972"/>
                  <a:pt x="5307" y="4593"/>
                </a:cubicBezTo>
                <a:close/>
                <a:moveTo>
                  <a:pt x="2611" y="9029"/>
                </a:moveTo>
                <a:lnTo>
                  <a:pt x="2611" y="9029"/>
                </a:lnTo>
                <a:cubicBezTo>
                  <a:pt x="2470" y="10110"/>
                  <a:pt x="2502" y="11207"/>
                  <a:pt x="2721" y="12273"/>
                </a:cubicBezTo>
                <a:cubicBezTo>
                  <a:pt x="2407" y="11192"/>
                  <a:pt x="2392" y="10094"/>
                  <a:pt x="2611" y="9029"/>
                </a:cubicBezTo>
                <a:close/>
                <a:moveTo>
                  <a:pt x="14790" y="8292"/>
                </a:moveTo>
                <a:cubicBezTo>
                  <a:pt x="14822" y="8433"/>
                  <a:pt x="14853" y="8574"/>
                  <a:pt x="14884" y="8715"/>
                </a:cubicBezTo>
                <a:cubicBezTo>
                  <a:pt x="15292" y="10565"/>
                  <a:pt x="15621" y="12446"/>
                  <a:pt x="15590" y="14311"/>
                </a:cubicBezTo>
                <a:cubicBezTo>
                  <a:pt x="15343" y="14278"/>
                  <a:pt x="15089" y="14264"/>
                  <a:pt x="14832" y="14264"/>
                </a:cubicBezTo>
                <a:cubicBezTo>
                  <a:pt x="13864" y="14264"/>
                  <a:pt x="12856" y="14466"/>
                  <a:pt x="12063" y="14640"/>
                </a:cubicBezTo>
                <a:cubicBezTo>
                  <a:pt x="11859" y="13229"/>
                  <a:pt x="11655" y="11834"/>
                  <a:pt x="11467" y="10439"/>
                </a:cubicBezTo>
                <a:cubicBezTo>
                  <a:pt x="11389" y="9922"/>
                  <a:pt x="11326" y="9405"/>
                  <a:pt x="11248" y="8903"/>
                </a:cubicBezTo>
                <a:cubicBezTo>
                  <a:pt x="12423" y="8668"/>
                  <a:pt x="13599" y="8464"/>
                  <a:pt x="14790" y="8292"/>
                </a:cubicBezTo>
                <a:close/>
                <a:moveTo>
                  <a:pt x="18865" y="7790"/>
                </a:moveTo>
                <a:cubicBezTo>
                  <a:pt x="19304" y="9530"/>
                  <a:pt x="19289" y="11395"/>
                  <a:pt x="18740" y="13073"/>
                </a:cubicBezTo>
                <a:cubicBezTo>
                  <a:pt x="18474" y="13856"/>
                  <a:pt x="18113" y="14624"/>
                  <a:pt x="17643" y="15330"/>
                </a:cubicBezTo>
                <a:cubicBezTo>
                  <a:pt x="17627" y="15298"/>
                  <a:pt x="17612" y="15283"/>
                  <a:pt x="17596" y="15251"/>
                </a:cubicBezTo>
                <a:cubicBezTo>
                  <a:pt x="17549" y="15204"/>
                  <a:pt x="17518" y="15173"/>
                  <a:pt x="17470" y="15142"/>
                </a:cubicBezTo>
                <a:cubicBezTo>
                  <a:pt x="17659" y="14875"/>
                  <a:pt x="17847" y="14609"/>
                  <a:pt x="18019" y="14358"/>
                </a:cubicBezTo>
                <a:cubicBezTo>
                  <a:pt x="18103" y="14215"/>
                  <a:pt x="17968" y="14054"/>
                  <a:pt x="17830" y="14054"/>
                </a:cubicBezTo>
                <a:cubicBezTo>
                  <a:pt x="17787" y="14054"/>
                  <a:pt x="17743" y="14069"/>
                  <a:pt x="17706" y="14107"/>
                </a:cubicBezTo>
                <a:cubicBezTo>
                  <a:pt x="17486" y="14342"/>
                  <a:pt x="17267" y="14562"/>
                  <a:pt x="17032" y="14781"/>
                </a:cubicBezTo>
                <a:cubicBezTo>
                  <a:pt x="16765" y="14609"/>
                  <a:pt x="16483" y="14499"/>
                  <a:pt x="16170" y="14420"/>
                </a:cubicBezTo>
                <a:cubicBezTo>
                  <a:pt x="16185" y="12336"/>
                  <a:pt x="15778" y="10251"/>
                  <a:pt x="15292" y="8213"/>
                </a:cubicBezTo>
                <a:cubicBezTo>
                  <a:pt x="16467" y="8072"/>
                  <a:pt x="17690" y="8010"/>
                  <a:pt x="18865" y="7790"/>
                </a:cubicBezTo>
                <a:close/>
                <a:moveTo>
                  <a:pt x="16154" y="15173"/>
                </a:moveTo>
                <a:cubicBezTo>
                  <a:pt x="16264" y="15220"/>
                  <a:pt x="16358" y="15267"/>
                  <a:pt x="16467" y="15314"/>
                </a:cubicBezTo>
                <a:cubicBezTo>
                  <a:pt x="16358" y="15424"/>
                  <a:pt x="16232" y="15533"/>
                  <a:pt x="16122" y="15643"/>
                </a:cubicBezTo>
                <a:cubicBezTo>
                  <a:pt x="16138" y="15486"/>
                  <a:pt x="16138" y="15330"/>
                  <a:pt x="16154" y="15173"/>
                </a:cubicBezTo>
                <a:close/>
                <a:moveTo>
                  <a:pt x="10762" y="8997"/>
                </a:moveTo>
                <a:cubicBezTo>
                  <a:pt x="10825" y="9436"/>
                  <a:pt x="10872" y="9875"/>
                  <a:pt x="10934" y="10329"/>
                </a:cubicBezTo>
                <a:cubicBezTo>
                  <a:pt x="11138" y="11803"/>
                  <a:pt x="11342" y="13276"/>
                  <a:pt x="11546" y="14750"/>
                </a:cubicBezTo>
                <a:cubicBezTo>
                  <a:pt x="10370" y="15047"/>
                  <a:pt x="9085" y="15486"/>
                  <a:pt x="7940" y="16113"/>
                </a:cubicBezTo>
                <a:cubicBezTo>
                  <a:pt x="7768" y="15784"/>
                  <a:pt x="7611" y="15439"/>
                  <a:pt x="7470" y="15079"/>
                </a:cubicBezTo>
                <a:cubicBezTo>
                  <a:pt x="6922" y="13699"/>
                  <a:pt x="6577" y="12242"/>
                  <a:pt x="6451" y="10768"/>
                </a:cubicBezTo>
                <a:cubicBezTo>
                  <a:pt x="6436" y="10486"/>
                  <a:pt x="6420" y="10204"/>
                  <a:pt x="6404" y="9922"/>
                </a:cubicBezTo>
                <a:cubicBezTo>
                  <a:pt x="7862" y="9671"/>
                  <a:pt x="9304" y="9295"/>
                  <a:pt x="10762" y="8997"/>
                </a:cubicBezTo>
                <a:close/>
                <a:moveTo>
                  <a:pt x="5840" y="10016"/>
                </a:moveTo>
                <a:cubicBezTo>
                  <a:pt x="5887" y="11207"/>
                  <a:pt x="6044" y="12383"/>
                  <a:pt x="6342" y="13527"/>
                </a:cubicBezTo>
                <a:cubicBezTo>
                  <a:pt x="6592" y="14530"/>
                  <a:pt x="6969" y="15502"/>
                  <a:pt x="7423" y="16427"/>
                </a:cubicBezTo>
                <a:cubicBezTo>
                  <a:pt x="7188" y="16584"/>
                  <a:pt x="6969" y="16740"/>
                  <a:pt x="6765" y="16913"/>
                </a:cubicBezTo>
                <a:cubicBezTo>
                  <a:pt x="6671" y="16850"/>
                  <a:pt x="6592" y="16772"/>
                  <a:pt x="6498" y="16709"/>
                </a:cubicBezTo>
                <a:cubicBezTo>
                  <a:pt x="4586" y="15032"/>
                  <a:pt x="3552" y="12649"/>
                  <a:pt x="3536" y="10157"/>
                </a:cubicBezTo>
                <a:lnTo>
                  <a:pt x="3536" y="10157"/>
                </a:lnTo>
                <a:cubicBezTo>
                  <a:pt x="3634" y="10159"/>
                  <a:pt x="3732" y="10160"/>
                  <a:pt x="3829" y="10160"/>
                </a:cubicBezTo>
                <a:cubicBezTo>
                  <a:pt x="4511" y="10160"/>
                  <a:pt x="5182" y="10112"/>
                  <a:pt x="5840" y="10016"/>
                </a:cubicBezTo>
                <a:close/>
                <a:moveTo>
                  <a:pt x="17032" y="15706"/>
                </a:moveTo>
                <a:cubicBezTo>
                  <a:pt x="17047" y="15721"/>
                  <a:pt x="17079" y="15737"/>
                  <a:pt x="17094" y="15753"/>
                </a:cubicBezTo>
                <a:cubicBezTo>
                  <a:pt x="17157" y="15800"/>
                  <a:pt x="17220" y="15831"/>
                  <a:pt x="17282" y="15847"/>
                </a:cubicBezTo>
                <a:cubicBezTo>
                  <a:pt x="16859" y="16380"/>
                  <a:pt x="16389" y="16881"/>
                  <a:pt x="15856" y="17305"/>
                </a:cubicBezTo>
                <a:cubicBezTo>
                  <a:pt x="15887" y="17148"/>
                  <a:pt x="15919" y="17007"/>
                  <a:pt x="15950" y="16866"/>
                </a:cubicBezTo>
                <a:cubicBezTo>
                  <a:pt x="16342" y="16505"/>
                  <a:pt x="16702" y="16113"/>
                  <a:pt x="17032" y="15706"/>
                </a:cubicBezTo>
                <a:close/>
                <a:moveTo>
                  <a:pt x="7752" y="17054"/>
                </a:moveTo>
                <a:cubicBezTo>
                  <a:pt x="7893" y="17289"/>
                  <a:pt x="8019" y="17524"/>
                  <a:pt x="8176" y="17743"/>
                </a:cubicBezTo>
                <a:cubicBezTo>
                  <a:pt x="7972" y="17665"/>
                  <a:pt x="7784" y="17587"/>
                  <a:pt x="7580" y="17508"/>
                </a:cubicBezTo>
                <a:cubicBezTo>
                  <a:pt x="7486" y="17446"/>
                  <a:pt x="7392" y="17367"/>
                  <a:pt x="7298" y="17305"/>
                </a:cubicBezTo>
                <a:cubicBezTo>
                  <a:pt x="7455" y="17226"/>
                  <a:pt x="7596" y="17132"/>
                  <a:pt x="7752" y="17054"/>
                </a:cubicBezTo>
                <a:close/>
                <a:moveTo>
                  <a:pt x="14562" y="14929"/>
                </a:moveTo>
                <a:cubicBezTo>
                  <a:pt x="14909" y="14929"/>
                  <a:pt x="15250" y="14955"/>
                  <a:pt x="15574" y="15016"/>
                </a:cubicBezTo>
                <a:cubicBezTo>
                  <a:pt x="15543" y="15424"/>
                  <a:pt x="15511" y="15816"/>
                  <a:pt x="15448" y="16207"/>
                </a:cubicBezTo>
                <a:cubicBezTo>
                  <a:pt x="14555" y="16913"/>
                  <a:pt x="13583" y="17524"/>
                  <a:pt x="12517" y="17869"/>
                </a:cubicBezTo>
                <a:cubicBezTo>
                  <a:pt x="12392" y="16991"/>
                  <a:pt x="12267" y="16113"/>
                  <a:pt x="12141" y="15236"/>
                </a:cubicBezTo>
                <a:cubicBezTo>
                  <a:pt x="12899" y="15071"/>
                  <a:pt x="13749" y="14929"/>
                  <a:pt x="14562" y="14929"/>
                </a:cubicBezTo>
                <a:close/>
                <a:moveTo>
                  <a:pt x="11640" y="15361"/>
                </a:moveTo>
                <a:lnTo>
                  <a:pt x="12000" y="18026"/>
                </a:lnTo>
                <a:cubicBezTo>
                  <a:pt x="11608" y="18120"/>
                  <a:pt x="11185" y="18182"/>
                  <a:pt x="10762" y="18214"/>
                </a:cubicBezTo>
                <a:cubicBezTo>
                  <a:pt x="10708" y="18215"/>
                  <a:pt x="10654" y="18216"/>
                  <a:pt x="10600" y="18216"/>
                </a:cubicBezTo>
                <a:cubicBezTo>
                  <a:pt x="10118" y="18216"/>
                  <a:pt x="9623" y="18154"/>
                  <a:pt x="9116" y="18041"/>
                </a:cubicBezTo>
                <a:cubicBezTo>
                  <a:pt x="8944" y="17790"/>
                  <a:pt x="8756" y="17524"/>
                  <a:pt x="8583" y="17258"/>
                </a:cubicBezTo>
                <a:cubicBezTo>
                  <a:pt x="8489" y="17085"/>
                  <a:pt x="8379" y="16928"/>
                  <a:pt x="8285" y="16756"/>
                </a:cubicBezTo>
                <a:cubicBezTo>
                  <a:pt x="9194" y="16239"/>
                  <a:pt x="10104" y="15784"/>
                  <a:pt x="11169" y="15486"/>
                </a:cubicBezTo>
                <a:cubicBezTo>
                  <a:pt x="11326" y="15439"/>
                  <a:pt x="11483" y="15408"/>
                  <a:pt x="11640" y="15361"/>
                </a:cubicBezTo>
                <a:close/>
                <a:moveTo>
                  <a:pt x="15151" y="17555"/>
                </a:moveTo>
                <a:lnTo>
                  <a:pt x="15151" y="17555"/>
                </a:lnTo>
                <a:cubicBezTo>
                  <a:pt x="15135" y="17649"/>
                  <a:pt x="15104" y="17743"/>
                  <a:pt x="15072" y="17837"/>
                </a:cubicBezTo>
                <a:cubicBezTo>
                  <a:pt x="14743" y="18026"/>
                  <a:pt x="14398" y="18198"/>
                  <a:pt x="14038" y="18339"/>
                </a:cubicBezTo>
                <a:cubicBezTo>
                  <a:pt x="14430" y="18104"/>
                  <a:pt x="14790" y="17837"/>
                  <a:pt x="15151" y="17555"/>
                </a:cubicBezTo>
                <a:close/>
                <a:moveTo>
                  <a:pt x="11593" y="1"/>
                </a:moveTo>
                <a:cubicBezTo>
                  <a:pt x="5624" y="1"/>
                  <a:pt x="0" y="6123"/>
                  <a:pt x="1279" y="12101"/>
                </a:cubicBezTo>
                <a:cubicBezTo>
                  <a:pt x="1969" y="15330"/>
                  <a:pt x="5166" y="18323"/>
                  <a:pt x="8411" y="19201"/>
                </a:cubicBezTo>
                <a:cubicBezTo>
                  <a:pt x="8818" y="19374"/>
                  <a:pt x="9226" y="19515"/>
                  <a:pt x="9633" y="19624"/>
                </a:cubicBezTo>
                <a:cubicBezTo>
                  <a:pt x="9766" y="19709"/>
                  <a:pt x="9908" y="19766"/>
                  <a:pt x="10060" y="19766"/>
                </a:cubicBezTo>
                <a:cubicBezTo>
                  <a:pt x="10105" y="19766"/>
                  <a:pt x="10151" y="19761"/>
                  <a:pt x="10198" y="19750"/>
                </a:cubicBezTo>
                <a:cubicBezTo>
                  <a:pt x="10746" y="19859"/>
                  <a:pt x="11310" y="19907"/>
                  <a:pt x="11890" y="19907"/>
                </a:cubicBezTo>
                <a:cubicBezTo>
                  <a:pt x="14916" y="19891"/>
                  <a:pt x="17533" y="18041"/>
                  <a:pt x="19022" y="15486"/>
                </a:cubicBezTo>
                <a:cubicBezTo>
                  <a:pt x="22251" y="10000"/>
                  <a:pt x="19994" y="1505"/>
                  <a:pt x="13223" y="157"/>
                </a:cubicBezTo>
                <a:cubicBezTo>
                  <a:pt x="12680" y="51"/>
                  <a:pt x="12135" y="1"/>
                  <a:pt x="1159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9"/>
          <p:cNvSpPr/>
          <p:nvPr/>
        </p:nvSpPr>
        <p:spPr>
          <a:xfrm>
            <a:off x="6090951" y="3470319"/>
            <a:ext cx="369032" cy="450006"/>
          </a:xfrm>
          <a:custGeom>
            <a:rect b="b" l="l" r="r" t="t"/>
            <a:pathLst>
              <a:path extrusionOk="0" h="19401" w="15910">
                <a:moveTo>
                  <a:pt x="8073" y="2004"/>
                </a:moveTo>
                <a:cubicBezTo>
                  <a:pt x="9546" y="4465"/>
                  <a:pt x="11286" y="6738"/>
                  <a:pt x="13276" y="8807"/>
                </a:cubicBezTo>
                <a:lnTo>
                  <a:pt x="12838" y="8807"/>
                </a:lnTo>
                <a:cubicBezTo>
                  <a:pt x="12070" y="7741"/>
                  <a:pt x="11129" y="6769"/>
                  <a:pt x="10251" y="5781"/>
                </a:cubicBezTo>
                <a:cubicBezTo>
                  <a:pt x="9342" y="4778"/>
                  <a:pt x="8433" y="3712"/>
                  <a:pt x="7430" y="2803"/>
                </a:cubicBezTo>
                <a:cubicBezTo>
                  <a:pt x="7649" y="2537"/>
                  <a:pt x="7853" y="2270"/>
                  <a:pt x="8073" y="2004"/>
                </a:cubicBezTo>
                <a:close/>
                <a:moveTo>
                  <a:pt x="7179" y="3117"/>
                </a:moveTo>
                <a:cubicBezTo>
                  <a:pt x="7932" y="4042"/>
                  <a:pt x="8762" y="4919"/>
                  <a:pt x="9562" y="5813"/>
                </a:cubicBezTo>
                <a:cubicBezTo>
                  <a:pt x="10424" y="6800"/>
                  <a:pt x="11223" y="7866"/>
                  <a:pt x="12132" y="8822"/>
                </a:cubicBezTo>
                <a:cubicBezTo>
                  <a:pt x="11913" y="8822"/>
                  <a:pt x="11693" y="8838"/>
                  <a:pt x="11458" y="8838"/>
                </a:cubicBezTo>
                <a:cubicBezTo>
                  <a:pt x="11333" y="8838"/>
                  <a:pt x="11223" y="8885"/>
                  <a:pt x="11113" y="8948"/>
                </a:cubicBezTo>
                <a:cubicBezTo>
                  <a:pt x="10377" y="8117"/>
                  <a:pt x="9609" y="7318"/>
                  <a:pt x="8856" y="6518"/>
                </a:cubicBezTo>
                <a:cubicBezTo>
                  <a:pt x="8088" y="5703"/>
                  <a:pt x="7336" y="4763"/>
                  <a:pt x="6427" y="4073"/>
                </a:cubicBezTo>
                <a:cubicBezTo>
                  <a:pt x="6678" y="3759"/>
                  <a:pt x="6928" y="3446"/>
                  <a:pt x="7179" y="3117"/>
                </a:cubicBezTo>
                <a:close/>
                <a:moveTo>
                  <a:pt x="6192" y="4371"/>
                </a:moveTo>
                <a:cubicBezTo>
                  <a:pt x="6850" y="5280"/>
                  <a:pt x="7743" y="6064"/>
                  <a:pt x="8496" y="6879"/>
                </a:cubicBezTo>
                <a:cubicBezTo>
                  <a:pt x="9248" y="7709"/>
                  <a:pt x="10001" y="8556"/>
                  <a:pt x="10753" y="9402"/>
                </a:cubicBezTo>
                <a:cubicBezTo>
                  <a:pt x="10737" y="9449"/>
                  <a:pt x="10737" y="9512"/>
                  <a:pt x="10737" y="9575"/>
                </a:cubicBezTo>
                <a:cubicBezTo>
                  <a:pt x="10753" y="10092"/>
                  <a:pt x="10800" y="10625"/>
                  <a:pt x="10816" y="11142"/>
                </a:cubicBezTo>
                <a:cubicBezTo>
                  <a:pt x="10769" y="11079"/>
                  <a:pt x="10706" y="11079"/>
                  <a:pt x="10659" y="11079"/>
                </a:cubicBezTo>
                <a:cubicBezTo>
                  <a:pt x="8935" y="9151"/>
                  <a:pt x="7226" y="7208"/>
                  <a:pt x="5424" y="5358"/>
                </a:cubicBezTo>
                <a:cubicBezTo>
                  <a:pt x="5674" y="5029"/>
                  <a:pt x="5941" y="4700"/>
                  <a:pt x="6192" y="4371"/>
                </a:cubicBezTo>
                <a:close/>
                <a:moveTo>
                  <a:pt x="5157" y="5687"/>
                </a:moveTo>
                <a:cubicBezTo>
                  <a:pt x="6991" y="7897"/>
                  <a:pt x="8966" y="10013"/>
                  <a:pt x="10878" y="12161"/>
                </a:cubicBezTo>
                <a:cubicBezTo>
                  <a:pt x="10894" y="12506"/>
                  <a:pt x="10910" y="12835"/>
                  <a:pt x="10941" y="13180"/>
                </a:cubicBezTo>
                <a:cubicBezTo>
                  <a:pt x="10424" y="12662"/>
                  <a:pt x="9765" y="12239"/>
                  <a:pt x="9233" y="11722"/>
                </a:cubicBezTo>
                <a:cubicBezTo>
                  <a:pt x="8621" y="11126"/>
                  <a:pt x="8057" y="10484"/>
                  <a:pt x="7493" y="9857"/>
                </a:cubicBezTo>
                <a:cubicBezTo>
                  <a:pt x="6584" y="8838"/>
                  <a:pt x="5580" y="7380"/>
                  <a:pt x="4311" y="6769"/>
                </a:cubicBezTo>
                <a:cubicBezTo>
                  <a:pt x="4483" y="6549"/>
                  <a:pt x="4640" y="6330"/>
                  <a:pt x="4812" y="6126"/>
                </a:cubicBezTo>
                <a:cubicBezTo>
                  <a:pt x="4922" y="5970"/>
                  <a:pt x="5047" y="5828"/>
                  <a:pt x="5157" y="5687"/>
                </a:cubicBezTo>
                <a:close/>
                <a:moveTo>
                  <a:pt x="4123" y="7035"/>
                </a:moveTo>
                <a:cubicBezTo>
                  <a:pt x="4562" y="7615"/>
                  <a:pt x="5157" y="8086"/>
                  <a:pt x="5659" y="8603"/>
                </a:cubicBezTo>
                <a:cubicBezTo>
                  <a:pt x="6286" y="9277"/>
                  <a:pt x="6881" y="9998"/>
                  <a:pt x="7493" y="10687"/>
                </a:cubicBezTo>
                <a:cubicBezTo>
                  <a:pt x="8417" y="11722"/>
                  <a:pt x="9515" y="13180"/>
                  <a:pt x="10878" y="13666"/>
                </a:cubicBezTo>
                <a:lnTo>
                  <a:pt x="10972" y="13666"/>
                </a:lnTo>
                <a:cubicBezTo>
                  <a:pt x="11004" y="14246"/>
                  <a:pt x="11035" y="14826"/>
                  <a:pt x="11066" y="15390"/>
                </a:cubicBezTo>
                <a:cubicBezTo>
                  <a:pt x="9515" y="14340"/>
                  <a:pt x="8088" y="13117"/>
                  <a:pt x="6787" y="11738"/>
                </a:cubicBezTo>
                <a:cubicBezTo>
                  <a:pt x="6270" y="11189"/>
                  <a:pt x="5753" y="10609"/>
                  <a:pt x="5220" y="10061"/>
                </a:cubicBezTo>
                <a:cubicBezTo>
                  <a:pt x="5236" y="9966"/>
                  <a:pt x="5236" y="9857"/>
                  <a:pt x="5236" y="9763"/>
                </a:cubicBezTo>
                <a:cubicBezTo>
                  <a:pt x="5251" y="9465"/>
                  <a:pt x="5016" y="9151"/>
                  <a:pt x="4718" y="9089"/>
                </a:cubicBezTo>
                <a:cubicBezTo>
                  <a:pt x="4483" y="9026"/>
                  <a:pt x="4248" y="8979"/>
                  <a:pt x="3997" y="8932"/>
                </a:cubicBezTo>
                <a:cubicBezTo>
                  <a:pt x="3715" y="8713"/>
                  <a:pt x="3433" y="8493"/>
                  <a:pt x="3120" y="8305"/>
                </a:cubicBezTo>
                <a:cubicBezTo>
                  <a:pt x="3480" y="7897"/>
                  <a:pt x="3809" y="7459"/>
                  <a:pt x="4123" y="7035"/>
                </a:cubicBezTo>
                <a:close/>
                <a:moveTo>
                  <a:pt x="5189" y="10797"/>
                </a:moveTo>
                <a:cubicBezTo>
                  <a:pt x="5784" y="11409"/>
                  <a:pt x="6364" y="12067"/>
                  <a:pt x="6975" y="12694"/>
                </a:cubicBezTo>
                <a:cubicBezTo>
                  <a:pt x="8229" y="14010"/>
                  <a:pt x="9624" y="15170"/>
                  <a:pt x="11113" y="16189"/>
                </a:cubicBezTo>
                <a:cubicBezTo>
                  <a:pt x="11129" y="16362"/>
                  <a:pt x="11145" y="16534"/>
                  <a:pt x="11145" y="16691"/>
                </a:cubicBezTo>
                <a:cubicBezTo>
                  <a:pt x="9044" y="15343"/>
                  <a:pt x="7148" y="13775"/>
                  <a:pt x="5157" y="12255"/>
                </a:cubicBezTo>
                <a:cubicBezTo>
                  <a:pt x="5157" y="12255"/>
                  <a:pt x="5142" y="12239"/>
                  <a:pt x="5142" y="12239"/>
                </a:cubicBezTo>
                <a:cubicBezTo>
                  <a:pt x="5157" y="11753"/>
                  <a:pt x="5173" y="11267"/>
                  <a:pt x="5189" y="10797"/>
                </a:cubicBezTo>
                <a:close/>
                <a:moveTo>
                  <a:pt x="5047" y="15139"/>
                </a:moveTo>
                <a:cubicBezTo>
                  <a:pt x="5659" y="15829"/>
                  <a:pt x="6333" y="16456"/>
                  <a:pt x="7007" y="17067"/>
                </a:cubicBezTo>
                <a:cubicBezTo>
                  <a:pt x="7069" y="17114"/>
                  <a:pt x="7116" y="17177"/>
                  <a:pt x="7179" y="17224"/>
                </a:cubicBezTo>
                <a:cubicBezTo>
                  <a:pt x="6928" y="17177"/>
                  <a:pt x="6678" y="17145"/>
                  <a:pt x="6427" y="17114"/>
                </a:cubicBezTo>
                <a:cubicBezTo>
                  <a:pt x="6207" y="17083"/>
                  <a:pt x="5988" y="17051"/>
                  <a:pt x="5784" y="17020"/>
                </a:cubicBezTo>
                <a:cubicBezTo>
                  <a:pt x="5580" y="16832"/>
                  <a:pt x="5392" y="16644"/>
                  <a:pt x="5220" y="16456"/>
                </a:cubicBezTo>
                <a:cubicBezTo>
                  <a:pt x="5142" y="16362"/>
                  <a:pt x="5079" y="16268"/>
                  <a:pt x="5000" y="16189"/>
                </a:cubicBezTo>
                <a:cubicBezTo>
                  <a:pt x="5016" y="15844"/>
                  <a:pt x="5032" y="15484"/>
                  <a:pt x="5047" y="15139"/>
                </a:cubicBezTo>
                <a:close/>
                <a:moveTo>
                  <a:pt x="5094" y="14010"/>
                </a:moveTo>
                <a:cubicBezTo>
                  <a:pt x="6427" y="15217"/>
                  <a:pt x="7838" y="16377"/>
                  <a:pt x="9233" y="17521"/>
                </a:cubicBezTo>
                <a:cubicBezTo>
                  <a:pt x="8856" y="17474"/>
                  <a:pt x="8496" y="17412"/>
                  <a:pt x="8135" y="17365"/>
                </a:cubicBezTo>
                <a:cubicBezTo>
                  <a:pt x="7806" y="17114"/>
                  <a:pt x="7477" y="16879"/>
                  <a:pt x="7211" y="16644"/>
                </a:cubicBezTo>
                <a:cubicBezTo>
                  <a:pt x="6490" y="15985"/>
                  <a:pt x="5800" y="15296"/>
                  <a:pt x="5063" y="14622"/>
                </a:cubicBezTo>
                <a:cubicBezTo>
                  <a:pt x="5079" y="14418"/>
                  <a:pt x="5079" y="14214"/>
                  <a:pt x="5094" y="14010"/>
                </a:cubicBezTo>
                <a:close/>
                <a:moveTo>
                  <a:pt x="5126" y="12568"/>
                </a:moveTo>
                <a:cubicBezTo>
                  <a:pt x="6834" y="14465"/>
                  <a:pt x="9029" y="16048"/>
                  <a:pt x="11192" y="17396"/>
                </a:cubicBezTo>
                <a:cubicBezTo>
                  <a:pt x="11192" y="17537"/>
                  <a:pt x="11207" y="17678"/>
                  <a:pt x="11223" y="17819"/>
                </a:cubicBezTo>
                <a:lnTo>
                  <a:pt x="10439" y="17710"/>
                </a:lnTo>
                <a:cubicBezTo>
                  <a:pt x="10377" y="17631"/>
                  <a:pt x="10314" y="17569"/>
                  <a:pt x="10251" y="17506"/>
                </a:cubicBezTo>
                <a:cubicBezTo>
                  <a:pt x="10231" y="17486"/>
                  <a:pt x="10204" y="17477"/>
                  <a:pt x="10178" y="17477"/>
                </a:cubicBezTo>
                <a:cubicBezTo>
                  <a:pt x="10122" y="17477"/>
                  <a:pt x="10068" y="17515"/>
                  <a:pt x="10079" y="17569"/>
                </a:cubicBezTo>
                <a:cubicBezTo>
                  <a:pt x="8433" y="16205"/>
                  <a:pt x="6803" y="14810"/>
                  <a:pt x="5110" y="13525"/>
                </a:cubicBezTo>
                <a:cubicBezTo>
                  <a:pt x="5110" y="13211"/>
                  <a:pt x="5126" y="12882"/>
                  <a:pt x="5126" y="12568"/>
                </a:cubicBezTo>
                <a:close/>
                <a:moveTo>
                  <a:pt x="8114" y="0"/>
                </a:moveTo>
                <a:cubicBezTo>
                  <a:pt x="7935" y="0"/>
                  <a:pt x="7763" y="65"/>
                  <a:pt x="7649" y="217"/>
                </a:cubicBezTo>
                <a:lnTo>
                  <a:pt x="4076" y="4716"/>
                </a:lnTo>
                <a:cubicBezTo>
                  <a:pt x="3088" y="5938"/>
                  <a:pt x="2069" y="7788"/>
                  <a:pt x="580" y="8446"/>
                </a:cubicBezTo>
                <a:cubicBezTo>
                  <a:pt x="0" y="8697"/>
                  <a:pt x="157" y="9684"/>
                  <a:pt x="753" y="9794"/>
                </a:cubicBezTo>
                <a:cubicBezTo>
                  <a:pt x="1787" y="9982"/>
                  <a:pt x="2822" y="10170"/>
                  <a:pt x="3856" y="10358"/>
                </a:cubicBezTo>
                <a:cubicBezTo>
                  <a:pt x="3935" y="12678"/>
                  <a:pt x="3888" y="15029"/>
                  <a:pt x="4029" y="17349"/>
                </a:cubicBezTo>
                <a:cubicBezTo>
                  <a:pt x="4029" y="17380"/>
                  <a:pt x="4029" y="17412"/>
                  <a:pt x="4013" y="17427"/>
                </a:cubicBezTo>
                <a:cubicBezTo>
                  <a:pt x="3903" y="17553"/>
                  <a:pt x="3809" y="17710"/>
                  <a:pt x="3731" y="17913"/>
                </a:cubicBezTo>
                <a:cubicBezTo>
                  <a:pt x="3621" y="18164"/>
                  <a:pt x="3699" y="18368"/>
                  <a:pt x="3872" y="18493"/>
                </a:cubicBezTo>
                <a:cubicBezTo>
                  <a:pt x="3856" y="18572"/>
                  <a:pt x="3856" y="18634"/>
                  <a:pt x="3841" y="18681"/>
                </a:cubicBezTo>
                <a:cubicBezTo>
                  <a:pt x="3809" y="18854"/>
                  <a:pt x="3903" y="19026"/>
                  <a:pt x="4076" y="19089"/>
                </a:cubicBezTo>
                <a:cubicBezTo>
                  <a:pt x="4653" y="19262"/>
                  <a:pt x="5266" y="19323"/>
                  <a:pt x="5881" y="19323"/>
                </a:cubicBezTo>
                <a:cubicBezTo>
                  <a:pt x="6434" y="19323"/>
                  <a:pt x="6990" y="19274"/>
                  <a:pt x="7524" y="19214"/>
                </a:cubicBezTo>
                <a:cubicBezTo>
                  <a:pt x="8057" y="19167"/>
                  <a:pt x="8621" y="19120"/>
                  <a:pt x="9170" y="18995"/>
                </a:cubicBezTo>
                <a:cubicBezTo>
                  <a:pt x="10048" y="19120"/>
                  <a:pt x="10925" y="19261"/>
                  <a:pt x="11803" y="19387"/>
                </a:cubicBezTo>
                <a:cubicBezTo>
                  <a:pt x="11856" y="19396"/>
                  <a:pt x="11910" y="19401"/>
                  <a:pt x="11964" y="19401"/>
                </a:cubicBezTo>
                <a:cubicBezTo>
                  <a:pt x="12362" y="19401"/>
                  <a:pt x="12771" y="19150"/>
                  <a:pt x="12744" y="18681"/>
                </a:cubicBezTo>
                <a:cubicBezTo>
                  <a:pt x="12571" y="15876"/>
                  <a:pt x="12414" y="13070"/>
                  <a:pt x="12242" y="10280"/>
                </a:cubicBezTo>
                <a:cubicBezTo>
                  <a:pt x="13151" y="10249"/>
                  <a:pt x="14045" y="10217"/>
                  <a:pt x="14954" y="10202"/>
                </a:cubicBezTo>
                <a:cubicBezTo>
                  <a:pt x="15549" y="10170"/>
                  <a:pt x="15910" y="9418"/>
                  <a:pt x="15455" y="8979"/>
                </a:cubicBezTo>
                <a:cubicBezTo>
                  <a:pt x="12806" y="6440"/>
                  <a:pt x="10581" y="3556"/>
                  <a:pt x="8778" y="358"/>
                </a:cubicBezTo>
                <a:cubicBezTo>
                  <a:pt x="8656" y="143"/>
                  <a:pt x="8378" y="0"/>
                  <a:pt x="811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6" name="Google Shape;2566;p59"/>
          <p:cNvGrpSpPr/>
          <p:nvPr/>
        </p:nvGrpSpPr>
        <p:grpSpPr>
          <a:xfrm>
            <a:off x="6408327" y="4022045"/>
            <a:ext cx="563217" cy="562707"/>
            <a:chOff x="5465285" y="3024784"/>
            <a:chExt cx="543227" cy="542734"/>
          </a:xfrm>
        </p:grpSpPr>
        <p:sp>
          <p:nvSpPr>
            <p:cNvPr id="2567" name="Google Shape;2567;p59"/>
            <p:cNvSpPr/>
            <p:nvPr/>
          </p:nvSpPr>
          <p:spPr>
            <a:xfrm>
              <a:off x="5465285" y="3024784"/>
              <a:ext cx="543227" cy="542734"/>
            </a:xfrm>
            <a:custGeom>
              <a:rect b="b" l="l" r="r" t="t"/>
              <a:pathLst>
                <a:path extrusionOk="0" h="24259" w="24281">
                  <a:moveTo>
                    <a:pt x="7787" y="1548"/>
                  </a:moveTo>
                  <a:cubicBezTo>
                    <a:pt x="8304" y="1548"/>
                    <a:pt x="8823" y="1599"/>
                    <a:pt x="9327" y="1702"/>
                  </a:cubicBezTo>
                  <a:cubicBezTo>
                    <a:pt x="11192" y="2094"/>
                    <a:pt x="12807" y="3160"/>
                    <a:pt x="13794" y="4790"/>
                  </a:cubicBezTo>
                  <a:cubicBezTo>
                    <a:pt x="15722" y="7940"/>
                    <a:pt x="14766" y="12172"/>
                    <a:pt x="11396" y="13881"/>
                  </a:cubicBezTo>
                  <a:cubicBezTo>
                    <a:pt x="10492" y="14345"/>
                    <a:pt x="9548" y="14557"/>
                    <a:pt x="8623" y="14557"/>
                  </a:cubicBezTo>
                  <a:cubicBezTo>
                    <a:pt x="5827" y="14557"/>
                    <a:pt x="3200" y="12613"/>
                    <a:pt x="2352" y="9774"/>
                  </a:cubicBezTo>
                  <a:cubicBezTo>
                    <a:pt x="1803" y="7940"/>
                    <a:pt x="2117" y="5918"/>
                    <a:pt x="3042" y="4273"/>
                  </a:cubicBezTo>
                  <a:cubicBezTo>
                    <a:pt x="3480" y="3504"/>
                    <a:pt x="4154" y="2658"/>
                    <a:pt x="4970" y="2015"/>
                  </a:cubicBezTo>
                  <a:cubicBezTo>
                    <a:pt x="5534" y="1827"/>
                    <a:pt x="6161" y="1718"/>
                    <a:pt x="6506" y="1655"/>
                  </a:cubicBezTo>
                  <a:cubicBezTo>
                    <a:pt x="6926" y="1584"/>
                    <a:pt x="7356" y="1548"/>
                    <a:pt x="7787" y="1548"/>
                  </a:cubicBezTo>
                  <a:close/>
                  <a:moveTo>
                    <a:pt x="7841" y="0"/>
                  </a:moveTo>
                  <a:cubicBezTo>
                    <a:pt x="7710" y="0"/>
                    <a:pt x="7578" y="3"/>
                    <a:pt x="7446" y="9"/>
                  </a:cubicBezTo>
                  <a:cubicBezTo>
                    <a:pt x="6004" y="56"/>
                    <a:pt x="3010" y="479"/>
                    <a:pt x="2744" y="2251"/>
                  </a:cubicBezTo>
                  <a:cubicBezTo>
                    <a:pt x="1772" y="3395"/>
                    <a:pt x="1067" y="4852"/>
                    <a:pt x="800" y="6122"/>
                  </a:cubicBezTo>
                  <a:cubicBezTo>
                    <a:pt x="1" y="9821"/>
                    <a:pt x="1803" y="13787"/>
                    <a:pt x="5314" y="15386"/>
                  </a:cubicBezTo>
                  <a:cubicBezTo>
                    <a:pt x="6336" y="15851"/>
                    <a:pt x="7419" y="16072"/>
                    <a:pt x="8493" y="16072"/>
                  </a:cubicBezTo>
                  <a:cubicBezTo>
                    <a:pt x="10419" y="16072"/>
                    <a:pt x="12314" y="15363"/>
                    <a:pt x="13763" y="14085"/>
                  </a:cubicBezTo>
                  <a:cubicBezTo>
                    <a:pt x="13935" y="14774"/>
                    <a:pt x="14562" y="15448"/>
                    <a:pt x="15174" y="16013"/>
                  </a:cubicBezTo>
                  <a:cubicBezTo>
                    <a:pt x="14985" y="16906"/>
                    <a:pt x="15816" y="17799"/>
                    <a:pt x="16302" y="18426"/>
                  </a:cubicBezTo>
                  <a:cubicBezTo>
                    <a:pt x="17822" y="20417"/>
                    <a:pt x="19500" y="22267"/>
                    <a:pt x="21318" y="24006"/>
                  </a:cubicBezTo>
                  <a:cubicBezTo>
                    <a:pt x="21474" y="24163"/>
                    <a:pt x="21717" y="24259"/>
                    <a:pt x="21953" y="24259"/>
                  </a:cubicBezTo>
                  <a:cubicBezTo>
                    <a:pt x="22095" y="24259"/>
                    <a:pt x="22235" y="24224"/>
                    <a:pt x="22352" y="24148"/>
                  </a:cubicBezTo>
                  <a:cubicBezTo>
                    <a:pt x="24280" y="22815"/>
                    <a:pt x="23058" y="20825"/>
                    <a:pt x="21976" y="19383"/>
                  </a:cubicBezTo>
                  <a:cubicBezTo>
                    <a:pt x="20628" y="17580"/>
                    <a:pt x="19170" y="15887"/>
                    <a:pt x="17211" y="14727"/>
                  </a:cubicBezTo>
                  <a:cubicBezTo>
                    <a:pt x="17057" y="14633"/>
                    <a:pt x="16904" y="14595"/>
                    <a:pt x="16758" y="14595"/>
                  </a:cubicBezTo>
                  <a:cubicBezTo>
                    <a:pt x="16636" y="14595"/>
                    <a:pt x="16519" y="14622"/>
                    <a:pt x="16412" y="14665"/>
                  </a:cubicBezTo>
                  <a:cubicBezTo>
                    <a:pt x="15848" y="14085"/>
                    <a:pt x="15189" y="13473"/>
                    <a:pt x="14515" y="13301"/>
                  </a:cubicBezTo>
                  <a:cubicBezTo>
                    <a:pt x="14860" y="12909"/>
                    <a:pt x="15174" y="12454"/>
                    <a:pt x="15424" y="11984"/>
                  </a:cubicBezTo>
                  <a:cubicBezTo>
                    <a:pt x="17227" y="8630"/>
                    <a:pt x="16239" y="4320"/>
                    <a:pt x="13324" y="1921"/>
                  </a:cubicBezTo>
                  <a:cubicBezTo>
                    <a:pt x="11796" y="658"/>
                    <a:pt x="9814" y="0"/>
                    <a:pt x="7841"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9"/>
            <p:cNvSpPr/>
            <p:nvPr/>
          </p:nvSpPr>
          <p:spPr>
            <a:xfrm>
              <a:off x="5582760" y="3103309"/>
              <a:ext cx="110498" cy="177638"/>
            </a:xfrm>
            <a:custGeom>
              <a:rect b="b" l="l" r="r" t="t"/>
              <a:pathLst>
                <a:path extrusionOk="0" h="7940" w="4939">
                  <a:moveTo>
                    <a:pt x="2337" y="0"/>
                  </a:moveTo>
                  <a:cubicBezTo>
                    <a:pt x="2045" y="0"/>
                    <a:pt x="1748" y="59"/>
                    <a:pt x="1458" y="183"/>
                  </a:cubicBezTo>
                  <a:cubicBezTo>
                    <a:pt x="800" y="465"/>
                    <a:pt x="1" y="1201"/>
                    <a:pt x="424" y="1969"/>
                  </a:cubicBezTo>
                  <a:cubicBezTo>
                    <a:pt x="461" y="2031"/>
                    <a:pt x="537" y="2073"/>
                    <a:pt x="613" y="2073"/>
                  </a:cubicBezTo>
                  <a:cubicBezTo>
                    <a:pt x="634" y="2073"/>
                    <a:pt x="655" y="2070"/>
                    <a:pt x="675" y="2063"/>
                  </a:cubicBezTo>
                  <a:cubicBezTo>
                    <a:pt x="1224" y="1926"/>
                    <a:pt x="1566" y="1373"/>
                    <a:pt x="2176" y="1373"/>
                  </a:cubicBezTo>
                  <a:cubicBezTo>
                    <a:pt x="2193" y="1373"/>
                    <a:pt x="2210" y="1373"/>
                    <a:pt x="2226" y="1374"/>
                  </a:cubicBezTo>
                  <a:cubicBezTo>
                    <a:pt x="3230" y="1452"/>
                    <a:pt x="3386" y="2706"/>
                    <a:pt x="3245" y="3474"/>
                  </a:cubicBezTo>
                  <a:cubicBezTo>
                    <a:pt x="2994" y="4932"/>
                    <a:pt x="1568" y="6013"/>
                    <a:pt x="1788" y="7518"/>
                  </a:cubicBezTo>
                  <a:cubicBezTo>
                    <a:pt x="1835" y="7811"/>
                    <a:pt x="2076" y="7939"/>
                    <a:pt x="2326" y="7939"/>
                  </a:cubicBezTo>
                  <a:cubicBezTo>
                    <a:pt x="2490" y="7939"/>
                    <a:pt x="2657" y="7884"/>
                    <a:pt x="2775" y="7785"/>
                  </a:cubicBezTo>
                  <a:cubicBezTo>
                    <a:pt x="3355" y="7314"/>
                    <a:pt x="3606" y="6562"/>
                    <a:pt x="3935" y="5904"/>
                  </a:cubicBezTo>
                  <a:cubicBezTo>
                    <a:pt x="4264" y="5261"/>
                    <a:pt x="4593" y="4603"/>
                    <a:pt x="4734" y="3882"/>
                  </a:cubicBezTo>
                  <a:cubicBezTo>
                    <a:pt x="4938" y="2879"/>
                    <a:pt x="4797" y="1672"/>
                    <a:pt x="4107" y="857"/>
                  </a:cubicBezTo>
                  <a:cubicBezTo>
                    <a:pt x="3649" y="310"/>
                    <a:pt x="3007" y="0"/>
                    <a:pt x="233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9"/>
            <p:cNvSpPr/>
            <p:nvPr/>
          </p:nvSpPr>
          <p:spPr>
            <a:xfrm>
              <a:off x="5641329" y="3287630"/>
              <a:ext cx="32284" cy="31232"/>
            </a:xfrm>
            <a:custGeom>
              <a:rect b="b" l="l" r="r" t="t"/>
              <a:pathLst>
                <a:path extrusionOk="0" h="1396" w="1443">
                  <a:moveTo>
                    <a:pt x="721" y="0"/>
                  </a:moveTo>
                  <a:cubicBezTo>
                    <a:pt x="361" y="0"/>
                    <a:pt x="0" y="329"/>
                    <a:pt x="16" y="705"/>
                  </a:cubicBezTo>
                  <a:cubicBezTo>
                    <a:pt x="47" y="1082"/>
                    <a:pt x="329" y="1395"/>
                    <a:pt x="721" y="1395"/>
                  </a:cubicBezTo>
                  <a:cubicBezTo>
                    <a:pt x="1082" y="1395"/>
                    <a:pt x="1442" y="1082"/>
                    <a:pt x="1411" y="705"/>
                  </a:cubicBezTo>
                  <a:cubicBezTo>
                    <a:pt x="1395" y="314"/>
                    <a:pt x="1113" y="0"/>
                    <a:pt x="721"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0" name="Google Shape;2570;p59"/>
          <p:cNvGrpSpPr/>
          <p:nvPr/>
        </p:nvGrpSpPr>
        <p:grpSpPr>
          <a:xfrm>
            <a:off x="6898839" y="2969310"/>
            <a:ext cx="484660" cy="363605"/>
            <a:chOff x="6898839" y="2969310"/>
            <a:chExt cx="484660" cy="363605"/>
          </a:xfrm>
        </p:grpSpPr>
        <p:sp>
          <p:nvSpPr>
            <p:cNvPr id="2571" name="Google Shape;2571;p59"/>
            <p:cNvSpPr/>
            <p:nvPr/>
          </p:nvSpPr>
          <p:spPr>
            <a:xfrm>
              <a:off x="6898839" y="2969310"/>
              <a:ext cx="484660" cy="363605"/>
            </a:xfrm>
            <a:custGeom>
              <a:rect b="b" l="l" r="r" t="t"/>
              <a:pathLst>
                <a:path extrusionOk="0" h="15676" w="20895">
                  <a:moveTo>
                    <a:pt x="17618" y="12453"/>
                  </a:moveTo>
                  <a:cubicBezTo>
                    <a:pt x="17916" y="12813"/>
                    <a:pt x="18245" y="13158"/>
                    <a:pt x="18621" y="13440"/>
                  </a:cubicBezTo>
                  <a:cubicBezTo>
                    <a:pt x="18588" y="13442"/>
                    <a:pt x="18555" y="13442"/>
                    <a:pt x="18522" y="13442"/>
                  </a:cubicBezTo>
                  <a:cubicBezTo>
                    <a:pt x="18161" y="13442"/>
                    <a:pt x="17789" y="13366"/>
                    <a:pt x="17430" y="13237"/>
                  </a:cubicBezTo>
                  <a:cubicBezTo>
                    <a:pt x="17273" y="13190"/>
                    <a:pt x="17132" y="13127"/>
                    <a:pt x="16976" y="13049"/>
                  </a:cubicBezTo>
                  <a:cubicBezTo>
                    <a:pt x="17211" y="12860"/>
                    <a:pt x="17414" y="12657"/>
                    <a:pt x="17618" y="12453"/>
                  </a:cubicBezTo>
                  <a:close/>
                  <a:moveTo>
                    <a:pt x="10685" y="1678"/>
                  </a:moveTo>
                  <a:cubicBezTo>
                    <a:pt x="11073" y="1678"/>
                    <a:pt x="11462" y="1690"/>
                    <a:pt x="11850" y="1716"/>
                  </a:cubicBezTo>
                  <a:cubicBezTo>
                    <a:pt x="13668" y="1857"/>
                    <a:pt x="15596" y="2359"/>
                    <a:pt x="16866" y="3754"/>
                  </a:cubicBezTo>
                  <a:cubicBezTo>
                    <a:pt x="19515" y="6606"/>
                    <a:pt x="18041" y="10117"/>
                    <a:pt x="15424" y="12171"/>
                  </a:cubicBezTo>
                  <a:cubicBezTo>
                    <a:pt x="15408" y="12124"/>
                    <a:pt x="15377" y="12077"/>
                    <a:pt x="15330" y="12061"/>
                  </a:cubicBezTo>
                  <a:cubicBezTo>
                    <a:pt x="15298" y="12045"/>
                    <a:pt x="15283" y="12030"/>
                    <a:pt x="15251" y="12014"/>
                  </a:cubicBezTo>
                  <a:cubicBezTo>
                    <a:pt x="15209" y="11990"/>
                    <a:pt x="15168" y="11980"/>
                    <a:pt x="15127" y="11980"/>
                  </a:cubicBezTo>
                  <a:cubicBezTo>
                    <a:pt x="15060" y="11980"/>
                    <a:pt x="14996" y="12007"/>
                    <a:pt x="14938" y="12045"/>
                  </a:cubicBezTo>
                  <a:cubicBezTo>
                    <a:pt x="14750" y="12218"/>
                    <a:pt x="14718" y="12422"/>
                    <a:pt x="14797" y="12625"/>
                  </a:cubicBezTo>
                  <a:cubicBezTo>
                    <a:pt x="14342" y="12923"/>
                    <a:pt x="13856" y="13174"/>
                    <a:pt x="13370" y="13378"/>
                  </a:cubicBezTo>
                  <a:cubicBezTo>
                    <a:pt x="12298" y="13811"/>
                    <a:pt x="11099" y="14038"/>
                    <a:pt x="9900" y="14038"/>
                  </a:cubicBezTo>
                  <a:cubicBezTo>
                    <a:pt x="7154" y="14038"/>
                    <a:pt x="4409" y="12850"/>
                    <a:pt x="3198" y="10243"/>
                  </a:cubicBezTo>
                  <a:cubicBezTo>
                    <a:pt x="2367" y="8440"/>
                    <a:pt x="2477" y="6183"/>
                    <a:pt x="3762" y="4616"/>
                  </a:cubicBezTo>
                  <a:cubicBezTo>
                    <a:pt x="4593" y="3613"/>
                    <a:pt x="6615" y="1920"/>
                    <a:pt x="8292" y="1763"/>
                  </a:cubicBezTo>
                  <a:cubicBezTo>
                    <a:pt x="8402" y="1747"/>
                    <a:pt x="8511" y="1747"/>
                    <a:pt x="8621" y="1747"/>
                  </a:cubicBezTo>
                  <a:cubicBezTo>
                    <a:pt x="8919" y="1747"/>
                    <a:pt x="9201" y="1810"/>
                    <a:pt x="9452" y="1951"/>
                  </a:cubicBezTo>
                  <a:cubicBezTo>
                    <a:pt x="9478" y="1961"/>
                    <a:pt x="9505" y="1966"/>
                    <a:pt x="9532" y="1966"/>
                  </a:cubicBezTo>
                  <a:cubicBezTo>
                    <a:pt x="9668" y="1966"/>
                    <a:pt x="9799" y="1844"/>
                    <a:pt x="9734" y="1700"/>
                  </a:cubicBezTo>
                  <a:cubicBezTo>
                    <a:pt x="10051" y="1686"/>
                    <a:pt x="10368" y="1678"/>
                    <a:pt x="10685" y="1678"/>
                  </a:cubicBezTo>
                  <a:close/>
                  <a:moveTo>
                    <a:pt x="9349" y="1"/>
                  </a:moveTo>
                  <a:cubicBezTo>
                    <a:pt x="7967" y="1"/>
                    <a:pt x="6406" y="162"/>
                    <a:pt x="5690" y="1120"/>
                  </a:cubicBezTo>
                  <a:cubicBezTo>
                    <a:pt x="3746" y="2139"/>
                    <a:pt x="1881" y="4287"/>
                    <a:pt x="1411" y="5635"/>
                  </a:cubicBezTo>
                  <a:cubicBezTo>
                    <a:pt x="0" y="9647"/>
                    <a:pt x="2728" y="13691"/>
                    <a:pt x="6458" y="15071"/>
                  </a:cubicBezTo>
                  <a:cubicBezTo>
                    <a:pt x="7558" y="15481"/>
                    <a:pt x="8719" y="15675"/>
                    <a:pt x="9882" y="15675"/>
                  </a:cubicBezTo>
                  <a:cubicBezTo>
                    <a:pt x="12050" y="15675"/>
                    <a:pt x="14224" y="14999"/>
                    <a:pt x="16019" y="13785"/>
                  </a:cubicBezTo>
                  <a:cubicBezTo>
                    <a:pt x="16239" y="13926"/>
                    <a:pt x="16427" y="14020"/>
                    <a:pt x="16537" y="14083"/>
                  </a:cubicBezTo>
                  <a:cubicBezTo>
                    <a:pt x="17208" y="14457"/>
                    <a:pt x="17944" y="14679"/>
                    <a:pt x="18676" y="14679"/>
                  </a:cubicBezTo>
                  <a:cubicBezTo>
                    <a:pt x="19295" y="14679"/>
                    <a:pt x="19912" y="14520"/>
                    <a:pt x="20487" y="14161"/>
                  </a:cubicBezTo>
                  <a:cubicBezTo>
                    <a:pt x="20894" y="13911"/>
                    <a:pt x="20894" y="13315"/>
                    <a:pt x="20487" y="13064"/>
                  </a:cubicBezTo>
                  <a:cubicBezTo>
                    <a:pt x="19672" y="12578"/>
                    <a:pt x="19076" y="12045"/>
                    <a:pt x="18543" y="11340"/>
                  </a:cubicBezTo>
                  <a:cubicBezTo>
                    <a:pt x="20643" y="8299"/>
                    <a:pt x="20204" y="4036"/>
                    <a:pt x="17070" y="1747"/>
                  </a:cubicBezTo>
                  <a:cubicBezTo>
                    <a:pt x="15314" y="462"/>
                    <a:pt x="13073" y="70"/>
                    <a:pt x="10925" y="39"/>
                  </a:cubicBezTo>
                  <a:cubicBezTo>
                    <a:pt x="10483" y="30"/>
                    <a:pt x="9932" y="1"/>
                    <a:pt x="934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9"/>
            <p:cNvSpPr/>
            <p:nvPr/>
          </p:nvSpPr>
          <p:spPr>
            <a:xfrm>
              <a:off x="7001356" y="3140343"/>
              <a:ext cx="41821" cy="40730"/>
            </a:xfrm>
            <a:custGeom>
              <a:rect b="b" l="l" r="r" t="t"/>
              <a:pathLst>
                <a:path extrusionOk="0" h="1756" w="1803">
                  <a:moveTo>
                    <a:pt x="910" y="0"/>
                  </a:moveTo>
                  <a:cubicBezTo>
                    <a:pt x="455" y="0"/>
                    <a:pt x="0" y="392"/>
                    <a:pt x="32" y="878"/>
                  </a:cubicBezTo>
                  <a:cubicBezTo>
                    <a:pt x="47" y="1348"/>
                    <a:pt x="408" y="1756"/>
                    <a:pt x="910" y="1756"/>
                  </a:cubicBezTo>
                  <a:cubicBezTo>
                    <a:pt x="1364" y="1756"/>
                    <a:pt x="1803" y="1348"/>
                    <a:pt x="1787" y="878"/>
                  </a:cubicBezTo>
                  <a:cubicBezTo>
                    <a:pt x="1772" y="392"/>
                    <a:pt x="1395" y="0"/>
                    <a:pt x="91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9"/>
            <p:cNvSpPr/>
            <p:nvPr/>
          </p:nvSpPr>
          <p:spPr>
            <a:xfrm>
              <a:off x="7083161" y="3113438"/>
              <a:ext cx="42192" cy="41102"/>
            </a:xfrm>
            <a:custGeom>
              <a:rect b="b" l="l" r="r" t="t"/>
              <a:pathLst>
                <a:path extrusionOk="0" h="1772" w="1819">
                  <a:moveTo>
                    <a:pt x="909" y="1"/>
                  </a:moveTo>
                  <a:cubicBezTo>
                    <a:pt x="439" y="1"/>
                    <a:pt x="0" y="408"/>
                    <a:pt x="16" y="894"/>
                  </a:cubicBezTo>
                  <a:cubicBezTo>
                    <a:pt x="47" y="1364"/>
                    <a:pt x="408" y="1772"/>
                    <a:pt x="909" y="1772"/>
                  </a:cubicBezTo>
                  <a:cubicBezTo>
                    <a:pt x="1364" y="1772"/>
                    <a:pt x="1818" y="1364"/>
                    <a:pt x="1787" y="894"/>
                  </a:cubicBezTo>
                  <a:cubicBezTo>
                    <a:pt x="1771" y="408"/>
                    <a:pt x="1395" y="1"/>
                    <a:pt x="90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9"/>
            <p:cNvSpPr/>
            <p:nvPr/>
          </p:nvSpPr>
          <p:spPr>
            <a:xfrm>
              <a:off x="7161325" y="3100705"/>
              <a:ext cx="33099" cy="32380"/>
            </a:xfrm>
            <a:custGeom>
              <a:rect b="b" l="l" r="r" t="t"/>
              <a:pathLst>
                <a:path extrusionOk="0" h="1396" w="1427">
                  <a:moveTo>
                    <a:pt x="721" y="1"/>
                  </a:moveTo>
                  <a:cubicBezTo>
                    <a:pt x="361" y="1"/>
                    <a:pt x="0" y="330"/>
                    <a:pt x="31" y="691"/>
                  </a:cubicBezTo>
                  <a:cubicBezTo>
                    <a:pt x="47" y="1067"/>
                    <a:pt x="329" y="1396"/>
                    <a:pt x="721" y="1396"/>
                  </a:cubicBezTo>
                  <a:cubicBezTo>
                    <a:pt x="1082" y="1396"/>
                    <a:pt x="1426" y="1067"/>
                    <a:pt x="1411" y="691"/>
                  </a:cubicBezTo>
                  <a:cubicBezTo>
                    <a:pt x="1395" y="330"/>
                    <a:pt x="1097" y="1"/>
                    <a:pt x="721"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5" name="Google Shape;2575;p59"/>
          <p:cNvGrpSpPr/>
          <p:nvPr/>
        </p:nvGrpSpPr>
        <p:grpSpPr>
          <a:xfrm>
            <a:off x="5525087" y="4038123"/>
            <a:ext cx="573357" cy="460328"/>
            <a:chOff x="2141650" y="2173700"/>
            <a:chExt cx="617975" cy="496150"/>
          </a:xfrm>
        </p:grpSpPr>
        <p:sp>
          <p:nvSpPr>
            <p:cNvPr id="2576" name="Google Shape;2576;p59"/>
            <p:cNvSpPr/>
            <p:nvPr/>
          </p:nvSpPr>
          <p:spPr>
            <a:xfrm>
              <a:off x="2141650" y="2173700"/>
              <a:ext cx="617975" cy="496150"/>
            </a:xfrm>
            <a:custGeom>
              <a:rect b="b" l="l" r="r" t="t"/>
              <a:pathLst>
                <a:path extrusionOk="0" h="19846" w="24719">
                  <a:moveTo>
                    <a:pt x="11111" y="1778"/>
                  </a:moveTo>
                  <a:cubicBezTo>
                    <a:pt x="13272" y="1778"/>
                    <a:pt x="15369" y="2494"/>
                    <a:pt x="17180" y="3676"/>
                  </a:cubicBezTo>
                  <a:cubicBezTo>
                    <a:pt x="18935" y="4820"/>
                    <a:pt x="21271" y="6826"/>
                    <a:pt x="21098" y="9162"/>
                  </a:cubicBezTo>
                  <a:cubicBezTo>
                    <a:pt x="20926" y="11654"/>
                    <a:pt x="18496" y="13159"/>
                    <a:pt x="16349" y="13849"/>
                  </a:cubicBezTo>
                  <a:cubicBezTo>
                    <a:pt x="14983" y="14295"/>
                    <a:pt x="13501" y="14523"/>
                    <a:pt x="12007" y="14523"/>
                  </a:cubicBezTo>
                  <a:cubicBezTo>
                    <a:pt x="8991" y="14523"/>
                    <a:pt x="5927" y="13593"/>
                    <a:pt x="3684" y="11654"/>
                  </a:cubicBezTo>
                  <a:cubicBezTo>
                    <a:pt x="1584" y="9820"/>
                    <a:pt x="1537" y="7642"/>
                    <a:pt x="2947" y="5322"/>
                  </a:cubicBezTo>
                  <a:cubicBezTo>
                    <a:pt x="3277" y="4773"/>
                    <a:pt x="3653" y="4303"/>
                    <a:pt x="4060" y="3880"/>
                  </a:cubicBezTo>
                  <a:cubicBezTo>
                    <a:pt x="4183" y="3967"/>
                    <a:pt x="4320" y="4021"/>
                    <a:pt x="4469" y="4021"/>
                  </a:cubicBezTo>
                  <a:cubicBezTo>
                    <a:pt x="4587" y="4021"/>
                    <a:pt x="4712" y="3987"/>
                    <a:pt x="4844" y="3911"/>
                  </a:cubicBezTo>
                  <a:cubicBezTo>
                    <a:pt x="6788" y="2751"/>
                    <a:pt x="8637" y="1826"/>
                    <a:pt x="10973" y="1779"/>
                  </a:cubicBezTo>
                  <a:cubicBezTo>
                    <a:pt x="11019" y="1779"/>
                    <a:pt x="11065" y="1778"/>
                    <a:pt x="11111" y="1778"/>
                  </a:cubicBezTo>
                  <a:close/>
                  <a:moveTo>
                    <a:pt x="6411" y="15181"/>
                  </a:moveTo>
                  <a:cubicBezTo>
                    <a:pt x="6944" y="15400"/>
                    <a:pt x="7477" y="15573"/>
                    <a:pt x="7994" y="15714"/>
                  </a:cubicBezTo>
                  <a:cubicBezTo>
                    <a:pt x="7932" y="15855"/>
                    <a:pt x="7853" y="15996"/>
                    <a:pt x="7759" y="16137"/>
                  </a:cubicBezTo>
                  <a:cubicBezTo>
                    <a:pt x="7320" y="16780"/>
                    <a:pt x="6741" y="17328"/>
                    <a:pt x="6098" y="17736"/>
                  </a:cubicBezTo>
                  <a:cubicBezTo>
                    <a:pt x="5659" y="18018"/>
                    <a:pt x="5189" y="18237"/>
                    <a:pt x="4719" y="18394"/>
                  </a:cubicBezTo>
                  <a:cubicBezTo>
                    <a:pt x="5675" y="17532"/>
                    <a:pt x="6380" y="16403"/>
                    <a:pt x="6411" y="15181"/>
                  </a:cubicBezTo>
                  <a:close/>
                  <a:moveTo>
                    <a:pt x="10782" y="0"/>
                  </a:moveTo>
                  <a:cubicBezTo>
                    <a:pt x="9159" y="0"/>
                    <a:pt x="7561" y="321"/>
                    <a:pt x="6161" y="1043"/>
                  </a:cubicBezTo>
                  <a:cubicBezTo>
                    <a:pt x="3120" y="1544"/>
                    <a:pt x="408" y="5275"/>
                    <a:pt x="220" y="8127"/>
                  </a:cubicBezTo>
                  <a:cubicBezTo>
                    <a:pt x="1" y="11309"/>
                    <a:pt x="2744" y="13582"/>
                    <a:pt x="5643" y="14867"/>
                  </a:cubicBezTo>
                  <a:cubicBezTo>
                    <a:pt x="4860" y="16592"/>
                    <a:pt x="4092" y="18034"/>
                    <a:pt x="2038" y="18629"/>
                  </a:cubicBezTo>
                  <a:cubicBezTo>
                    <a:pt x="1364" y="18833"/>
                    <a:pt x="1584" y="19695"/>
                    <a:pt x="2195" y="19789"/>
                  </a:cubicBezTo>
                  <a:cubicBezTo>
                    <a:pt x="2490" y="19827"/>
                    <a:pt x="2784" y="19846"/>
                    <a:pt x="3077" y="19846"/>
                  </a:cubicBezTo>
                  <a:cubicBezTo>
                    <a:pt x="4479" y="19846"/>
                    <a:pt x="5840" y="19415"/>
                    <a:pt x="7007" y="18598"/>
                  </a:cubicBezTo>
                  <a:cubicBezTo>
                    <a:pt x="7822" y="18018"/>
                    <a:pt x="8888" y="17062"/>
                    <a:pt x="9233" y="15996"/>
                  </a:cubicBezTo>
                  <a:cubicBezTo>
                    <a:pt x="10187" y="16171"/>
                    <a:pt x="11211" y="16267"/>
                    <a:pt x="12255" y="16267"/>
                  </a:cubicBezTo>
                  <a:cubicBezTo>
                    <a:pt x="15684" y="16267"/>
                    <a:pt x="19332" y="15237"/>
                    <a:pt x="21459" y="12642"/>
                  </a:cubicBezTo>
                  <a:cubicBezTo>
                    <a:pt x="24719" y="8645"/>
                    <a:pt x="21506" y="4319"/>
                    <a:pt x="17901" y="2046"/>
                  </a:cubicBezTo>
                  <a:cubicBezTo>
                    <a:pt x="15912" y="784"/>
                    <a:pt x="13318" y="0"/>
                    <a:pt x="1078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9"/>
            <p:cNvSpPr/>
            <p:nvPr/>
          </p:nvSpPr>
          <p:spPr>
            <a:xfrm>
              <a:off x="2275675" y="2378050"/>
              <a:ext cx="62725" cy="49000"/>
            </a:xfrm>
            <a:custGeom>
              <a:rect b="b" l="l" r="r" t="t"/>
              <a:pathLst>
                <a:path extrusionOk="0" h="1960" w="2509">
                  <a:moveTo>
                    <a:pt x="1254" y="0"/>
                  </a:moveTo>
                  <a:cubicBezTo>
                    <a:pt x="0" y="0"/>
                    <a:pt x="0" y="1960"/>
                    <a:pt x="1254" y="1960"/>
                  </a:cubicBezTo>
                  <a:cubicBezTo>
                    <a:pt x="2508" y="1960"/>
                    <a:pt x="2508" y="0"/>
                    <a:pt x="125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9"/>
            <p:cNvSpPr/>
            <p:nvPr/>
          </p:nvSpPr>
          <p:spPr>
            <a:xfrm>
              <a:off x="2388525" y="2406650"/>
              <a:ext cx="38025" cy="29425"/>
            </a:xfrm>
            <a:custGeom>
              <a:rect b="b" l="l" r="r" t="t"/>
              <a:pathLst>
                <a:path extrusionOk="0" h="1177" w="1521">
                  <a:moveTo>
                    <a:pt x="753" y="1"/>
                  </a:moveTo>
                  <a:cubicBezTo>
                    <a:pt x="0" y="1"/>
                    <a:pt x="0" y="1176"/>
                    <a:pt x="753" y="1176"/>
                  </a:cubicBezTo>
                  <a:cubicBezTo>
                    <a:pt x="1521" y="1176"/>
                    <a:pt x="1521" y="1"/>
                    <a:pt x="75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9"/>
            <p:cNvSpPr/>
            <p:nvPr/>
          </p:nvSpPr>
          <p:spPr>
            <a:xfrm>
              <a:off x="2487275" y="2406875"/>
              <a:ext cx="44700" cy="44750"/>
            </a:xfrm>
            <a:custGeom>
              <a:rect b="b" l="l" r="r" t="t"/>
              <a:pathLst>
                <a:path extrusionOk="0" h="1790" w="1788">
                  <a:moveTo>
                    <a:pt x="895" y="0"/>
                  </a:moveTo>
                  <a:cubicBezTo>
                    <a:pt x="704" y="0"/>
                    <a:pt x="517" y="63"/>
                    <a:pt x="361" y="180"/>
                  </a:cubicBezTo>
                  <a:cubicBezTo>
                    <a:pt x="110" y="384"/>
                    <a:pt x="0" y="666"/>
                    <a:pt x="32" y="979"/>
                  </a:cubicBezTo>
                  <a:lnTo>
                    <a:pt x="16" y="901"/>
                  </a:lnTo>
                  <a:cubicBezTo>
                    <a:pt x="16" y="932"/>
                    <a:pt x="16" y="948"/>
                    <a:pt x="16" y="979"/>
                  </a:cubicBezTo>
                  <a:cubicBezTo>
                    <a:pt x="0" y="1230"/>
                    <a:pt x="157" y="1465"/>
                    <a:pt x="345" y="1622"/>
                  </a:cubicBezTo>
                  <a:cubicBezTo>
                    <a:pt x="491" y="1734"/>
                    <a:pt x="660" y="1790"/>
                    <a:pt x="837" y="1790"/>
                  </a:cubicBezTo>
                  <a:cubicBezTo>
                    <a:pt x="907" y="1790"/>
                    <a:pt x="979" y="1781"/>
                    <a:pt x="1051" y="1763"/>
                  </a:cubicBezTo>
                  <a:cubicBezTo>
                    <a:pt x="1160" y="1747"/>
                    <a:pt x="1254" y="1685"/>
                    <a:pt x="1348" y="1638"/>
                  </a:cubicBezTo>
                  <a:cubicBezTo>
                    <a:pt x="1615" y="1496"/>
                    <a:pt x="1787" y="1183"/>
                    <a:pt x="1787" y="885"/>
                  </a:cubicBezTo>
                  <a:cubicBezTo>
                    <a:pt x="1787" y="525"/>
                    <a:pt x="1568" y="211"/>
                    <a:pt x="1239" y="70"/>
                  </a:cubicBezTo>
                  <a:cubicBezTo>
                    <a:pt x="1126" y="23"/>
                    <a:pt x="1010" y="0"/>
                    <a:pt x="89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0" name="Google Shape;2580;p59"/>
          <p:cNvSpPr/>
          <p:nvPr/>
        </p:nvSpPr>
        <p:spPr>
          <a:xfrm>
            <a:off x="7896973" y="3306795"/>
            <a:ext cx="191985" cy="679845"/>
          </a:xfrm>
          <a:custGeom>
            <a:rect b="b" l="l" r="r" t="t"/>
            <a:pathLst>
              <a:path extrusionOk="0" h="29310" w="8277">
                <a:moveTo>
                  <a:pt x="5612" y="3653"/>
                </a:moveTo>
                <a:cubicBezTo>
                  <a:pt x="5627" y="3669"/>
                  <a:pt x="5643" y="3684"/>
                  <a:pt x="5659" y="3684"/>
                </a:cubicBezTo>
                <a:cubicBezTo>
                  <a:pt x="5796" y="3772"/>
                  <a:pt x="5943" y="3819"/>
                  <a:pt x="6092" y="3819"/>
                </a:cubicBezTo>
                <a:cubicBezTo>
                  <a:pt x="6130" y="3819"/>
                  <a:pt x="6169" y="3816"/>
                  <a:pt x="6207" y="3810"/>
                </a:cubicBezTo>
                <a:cubicBezTo>
                  <a:pt x="6270" y="4170"/>
                  <a:pt x="6333" y="4531"/>
                  <a:pt x="6411" y="4876"/>
                </a:cubicBezTo>
                <a:cubicBezTo>
                  <a:pt x="6004" y="4766"/>
                  <a:pt x="5596" y="4656"/>
                  <a:pt x="5188" y="4546"/>
                </a:cubicBezTo>
                <a:cubicBezTo>
                  <a:pt x="5330" y="4249"/>
                  <a:pt x="5455" y="3951"/>
                  <a:pt x="5612" y="3653"/>
                </a:cubicBezTo>
                <a:close/>
                <a:moveTo>
                  <a:pt x="5000" y="6051"/>
                </a:moveTo>
                <a:lnTo>
                  <a:pt x="5674" y="6224"/>
                </a:lnTo>
                <a:cubicBezTo>
                  <a:pt x="5235" y="7760"/>
                  <a:pt x="5141" y="9500"/>
                  <a:pt x="4891" y="11051"/>
                </a:cubicBezTo>
                <a:cubicBezTo>
                  <a:pt x="4593" y="12854"/>
                  <a:pt x="4311" y="14672"/>
                  <a:pt x="4013" y="16475"/>
                </a:cubicBezTo>
                <a:cubicBezTo>
                  <a:pt x="3464" y="19860"/>
                  <a:pt x="3025" y="23293"/>
                  <a:pt x="2304" y="26647"/>
                </a:cubicBezTo>
                <a:cubicBezTo>
                  <a:pt x="2038" y="26600"/>
                  <a:pt x="1787" y="26569"/>
                  <a:pt x="1521" y="26553"/>
                </a:cubicBezTo>
                <a:cubicBezTo>
                  <a:pt x="2101" y="25628"/>
                  <a:pt x="2148" y="23998"/>
                  <a:pt x="2320" y="23136"/>
                </a:cubicBezTo>
                <a:cubicBezTo>
                  <a:pt x="2696" y="21208"/>
                  <a:pt x="3057" y="19280"/>
                  <a:pt x="3292" y="17321"/>
                </a:cubicBezTo>
                <a:cubicBezTo>
                  <a:pt x="3762" y="13543"/>
                  <a:pt x="3919" y="9719"/>
                  <a:pt x="5000" y="6051"/>
                </a:cubicBezTo>
                <a:close/>
                <a:moveTo>
                  <a:pt x="5988" y="6318"/>
                </a:moveTo>
                <a:cubicBezTo>
                  <a:pt x="6207" y="6380"/>
                  <a:pt x="6442" y="6443"/>
                  <a:pt x="6662" y="6490"/>
                </a:cubicBezTo>
                <a:cubicBezTo>
                  <a:pt x="5612" y="13340"/>
                  <a:pt x="4765" y="20205"/>
                  <a:pt x="4013" y="27086"/>
                </a:cubicBezTo>
                <a:cubicBezTo>
                  <a:pt x="3621" y="26976"/>
                  <a:pt x="3229" y="26851"/>
                  <a:pt x="2837" y="26773"/>
                </a:cubicBezTo>
                <a:cubicBezTo>
                  <a:pt x="3213" y="23183"/>
                  <a:pt x="3903" y="19625"/>
                  <a:pt x="4452" y="16083"/>
                </a:cubicBezTo>
                <a:cubicBezTo>
                  <a:pt x="4734" y="14265"/>
                  <a:pt x="5032" y="12462"/>
                  <a:pt x="5314" y="10644"/>
                </a:cubicBezTo>
                <a:cubicBezTo>
                  <a:pt x="5533" y="9249"/>
                  <a:pt x="5925" y="7744"/>
                  <a:pt x="5988" y="6318"/>
                </a:cubicBezTo>
                <a:close/>
                <a:moveTo>
                  <a:pt x="2069" y="27964"/>
                </a:moveTo>
                <a:cubicBezTo>
                  <a:pt x="2336" y="28058"/>
                  <a:pt x="2618" y="28136"/>
                  <a:pt x="2900" y="28215"/>
                </a:cubicBezTo>
                <a:cubicBezTo>
                  <a:pt x="2863" y="28218"/>
                  <a:pt x="2825" y="28220"/>
                  <a:pt x="2787" y="28220"/>
                </a:cubicBezTo>
                <a:cubicBezTo>
                  <a:pt x="2663" y="28220"/>
                  <a:pt x="2534" y="28200"/>
                  <a:pt x="2414" y="28152"/>
                </a:cubicBezTo>
                <a:cubicBezTo>
                  <a:pt x="2273" y="28105"/>
                  <a:pt x="2163" y="28042"/>
                  <a:pt x="2069" y="27964"/>
                </a:cubicBezTo>
                <a:close/>
                <a:moveTo>
                  <a:pt x="6328" y="0"/>
                </a:moveTo>
                <a:cubicBezTo>
                  <a:pt x="6146" y="0"/>
                  <a:pt x="5971" y="92"/>
                  <a:pt x="5862" y="314"/>
                </a:cubicBezTo>
                <a:cubicBezTo>
                  <a:pt x="5455" y="1161"/>
                  <a:pt x="5063" y="2023"/>
                  <a:pt x="4671" y="2869"/>
                </a:cubicBezTo>
                <a:cubicBezTo>
                  <a:pt x="4420" y="3434"/>
                  <a:pt x="4044" y="3998"/>
                  <a:pt x="3997" y="4609"/>
                </a:cubicBezTo>
                <a:cubicBezTo>
                  <a:pt x="3903" y="4703"/>
                  <a:pt x="3825" y="4813"/>
                  <a:pt x="3793" y="4938"/>
                </a:cubicBezTo>
                <a:cubicBezTo>
                  <a:pt x="2555" y="8653"/>
                  <a:pt x="2336" y="12556"/>
                  <a:pt x="1913" y="16412"/>
                </a:cubicBezTo>
                <a:cubicBezTo>
                  <a:pt x="1677" y="18544"/>
                  <a:pt x="1333" y="20660"/>
                  <a:pt x="941" y="22760"/>
                </a:cubicBezTo>
                <a:cubicBezTo>
                  <a:pt x="768" y="23732"/>
                  <a:pt x="0" y="25769"/>
                  <a:pt x="518" y="26820"/>
                </a:cubicBezTo>
                <a:cubicBezTo>
                  <a:pt x="329" y="27713"/>
                  <a:pt x="1239" y="28889"/>
                  <a:pt x="1991" y="29186"/>
                </a:cubicBezTo>
                <a:cubicBezTo>
                  <a:pt x="2201" y="29269"/>
                  <a:pt x="2466" y="29310"/>
                  <a:pt x="2752" y="29310"/>
                </a:cubicBezTo>
                <a:cubicBezTo>
                  <a:pt x="3445" y="29310"/>
                  <a:pt x="4258" y="29068"/>
                  <a:pt x="4703" y="28591"/>
                </a:cubicBezTo>
                <a:cubicBezTo>
                  <a:pt x="5000" y="28544"/>
                  <a:pt x="5220" y="28262"/>
                  <a:pt x="5251" y="27933"/>
                </a:cubicBezTo>
                <a:cubicBezTo>
                  <a:pt x="6051" y="20644"/>
                  <a:pt x="7085" y="13387"/>
                  <a:pt x="8214" y="6145"/>
                </a:cubicBezTo>
                <a:cubicBezTo>
                  <a:pt x="8276" y="5753"/>
                  <a:pt x="8120" y="5361"/>
                  <a:pt x="7696" y="5236"/>
                </a:cubicBezTo>
                <a:cubicBezTo>
                  <a:pt x="7399" y="3716"/>
                  <a:pt x="7163" y="2180"/>
                  <a:pt x="7022" y="628"/>
                </a:cubicBezTo>
                <a:cubicBezTo>
                  <a:pt x="6982" y="279"/>
                  <a:pt x="6645" y="0"/>
                  <a:pt x="632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9"/>
          <p:cNvSpPr/>
          <p:nvPr/>
        </p:nvSpPr>
        <p:spPr>
          <a:xfrm>
            <a:off x="5689022" y="3094210"/>
            <a:ext cx="565285" cy="325751"/>
          </a:xfrm>
          <a:custGeom>
            <a:rect b="b" l="l" r="r" t="t"/>
            <a:pathLst>
              <a:path extrusionOk="0" h="14044" w="24371">
                <a:moveTo>
                  <a:pt x="22631" y="798"/>
                </a:moveTo>
                <a:lnTo>
                  <a:pt x="22631" y="798"/>
                </a:lnTo>
                <a:cubicBezTo>
                  <a:pt x="22897" y="814"/>
                  <a:pt x="23070" y="1033"/>
                  <a:pt x="23132" y="1284"/>
                </a:cubicBezTo>
                <a:cubicBezTo>
                  <a:pt x="23211" y="1582"/>
                  <a:pt x="23132" y="1848"/>
                  <a:pt x="22991" y="2083"/>
                </a:cubicBezTo>
                <a:lnTo>
                  <a:pt x="22631" y="798"/>
                </a:lnTo>
                <a:close/>
                <a:moveTo>
                  <a:pt x="21502" y="1660"/>
                </a:moveTo>
                <a:cubicBezTo>
                  <a:pt x="21534" y="1817"/>
                  <a:pt x="21581" y="1958"/>
                  <a:pt x="21628" y="2115"/>
                </a:cubicBezTo>
                <a:cubicBezTo>
                  <a:pt x="18697" y="3557"/>
                  <a:pt x="15718" y="4889"/>
                  <a:pt x="12787" y="6331"/>
                </a:cubicBezTo>
                <a:cubicBezTo>
                  <a:pt x="9919" y="7758"/>
                  <a:pt x="6894" y="9090"/>
                  <a:pt x="4166" y="10798"/>
                </a:cubicBezTo>
                <a:cubicBezTo>
                  <a:pt x="4041" y="10548"/>
                  <a:pt x="3931" y="10297"/>
                  <a:pt x="3822" y="10062"/>
                </a:cubicBezTo>
                <a:cubicBezTo>
                  <a:pt x="3806" y="10046"/>
                  <a:pt x="3806" y="10030"/>
                  <a:pt x="3790" y="10015"/>
                </a:cubicBezTo>
                <a:cubicBezTo>
                  <a:pt x="6753" y="8792"/>
                  <a:pt x="9574" y="7178"/>
                  <a:pt x="12443" y="5783"/>
                </a:cubicBezTo>
                <a:cubicBezTo>
                  <a:pt x="15436" y="4341"/>
                  <a:pt x="18446" y="2977"/>
                  <a:pt x="21502" y="1660"/>
                </a:cubicBezTo>
                <a:close/>
                <a:moveTo>
                  <a:pt x="21753" y="2585"/>
                </a:moveTo>
                <a:lnTo>
                  <a:pt x="21847" y="2883"/>
                </a:lnTo>
                <a:cubicBezTo>
                  <a:pt x="16204" y="6049"/>
                  <a:pt x="10436" y="8964"/>
                  <a:pt x="4558" y="11660"/>
                </a:cubicBezTo>
                <a:lnTo>
                  <a:pt x="4276" y="11065"/>
                </a:lnTo>
                <a:cubicBezTo>
                  <a:pt x="7176" y="9795"/>
                  <a:pt x="9935" y="8165"/>
                  <a:pt x="12772" y="6770"/>
                </a:cubicBezTo>
                <a:cubicBezTo>
                  <a:pt x="15734" y="5328"/>
                  <a:pt x="18712" y="3855"/>
                  <a:pt x="21753" y="2585"/>
                </a:cubicBezTo>
                <a:close/>
                <a:moveTo>
                  <a:pt x="2866" y="11190"/>
                </a:moveTo>
                <a:cubicBezTo>
                  <a:pt x="3069" y="11613"/>
                  <a:pt x="3257" y="12037"/>
                  <a:pt x="3461" y="12444"/>
                </a:cubicBezTo>
                <a:cubicBezTo>
                  <a:pt x="3163" y="12570"/>
                  <a:pt x="2866" y="12679"/>
                  <a:pt x="2568" y="12758"/>
                </a:cubicBezTo>
                <a:cubicBezTo>
                  <a:pt x="2599" y="12711"/>
                  <a:pt x="2646" y="12648"/>
                  <a:pt x="2646" y="12585"/>
                </a:cubicBezTo>
                <a:cubicBezTo>
                  <a:pt x="2677" y="12460"/>
                  <a:pt x="2662" y="12350"/>
                  <a:pt x="2599" y="12240"/>
                </a:cubicBezTo>
                <a:cubicBezTo>
                  <a:pt x="2552" y="12115"/>
                  <a:pt x="2474" y="12037"/>
                  <a:pt x="2364" y="11974"/>
                </a:cubicBezTo>
                <a:cubicBezTo>
                  <a:pt x="2536" y="11707"/>
                  <a:pt x="2709" y="11457"/>
                  <a:pt x="2866" y="11190"/>
                </a:cubicBezTo>
                <a:close/>
                <a:moveTo>
                  <a:pt x="22719" y="1"/>
                </a:moveTo>
                <a:cubicBezTo>
                  <a:pt x="22664" y="1"/>
                  <a:pt x="22608" y="5"/>
                  <a:pt x="22552" y="14"/>
                </a:cubicBezTo>
                <a:cubicBezTo>
                  <a:pt x="22411" y="30"/>
                  <a:pt x="22270" y="77"/>
                  <a:pt x="22145" y="156"/>
                </a:cubicBezTo>
                <a:cubicBezTo>
                  <a:pt x="22080" y="138"/>
                  <a:pt x="22013" y="129"/>
                  <a:pt x="21945" y="129"/>
                </a:cubicBezTo>
                <a:cubicBezTo>
                  <a:pt x="21831" y="129"/>
                  <a:pt x="21714" y="154"/>
                  <a:pt x="21596" y="203"/>
                </a:cubicBezTo>
                <a:cubicBezTo>
                  <a:pt x="18367" y="1582"/>
                  <a:pt x="15170" y="3024"/>
                  <a:pt x="12004" y="4560"/>
                </a:cubicBezTo>
                <a:cubicBezTo>
                  <a:pt x="8869" y="6080"/>
                  <a:pt x="5609" y="7569"/>
                  <a:pt x="2787" y="9623"/>
                </a:cubicBezTo>
                <a:cubicBezTo>
                  <a:pt x="2630" y="9733"/>
                  <a:pt x="2599" y="9936"/>
                  <a:pt x="2646" y="10109"/>
                </a:cubicBezTo>
                <a:cubicBezTo>
                  <a:pt x="1737" y="11081"/>
                  <a:pt x="1000" y="12240"/>
                  <a:pt x="217" y="13306"/>
                </a:cubicBezTo>
                <a:cubicBezTo>
                  <a:pt x="1" y="13614"/>
                  <a:pt x="285" y="14043"/>
                  <a:pt x="622" y="14043"/>
                </a:cubicBezTo>
                <a:cubicBezTo>
                  <a:pt x="628" y="14043"/>
                  <a:pt x="634" y="14043"/>
                  <a:pt x="640" y="14043"/>
                </a:cubicBezTo>
                <a:cubicBezTo>
                  <a:pt x="1894" y="14027"/>
                  <a:pt x="3085" y="13714"/>
                  <a:pt x="4214" y="13197"/>
                </a:cubicBezTo>
                <a:cubicBezTo>
                  <a:pt x="4339" y="13197"/>
                  <a:pt x="4464" y="13165"/>
                  <a:pt x="4574" y="13118"/>
                </a:cubicBezTo>
                <a:cubicBezTo>
                  <a:pt x="10844" y="10281"/>
                  <a:pt x="16972" y="7162"/>
                  <a:pt x="22960" y="3776"/>
                </a:cubicBezTo>
                <a:cubicBezTo>
                  <a:pt x="23132" y="3682"/>
                  <a:pt x="23242" y="3494"/>
                  <a:pt x="23273" y="3290"/>
                </a:cubicBezTo>
                <a:cubicBezTo>
                  <a:pt x="23932" y="2538"/>
                  <a:pt x="24371" y="1472"/>
                  <a:pt x="23744" y="579"/>
                </a:cubicBezTo>
                <a:cubicBezTo>
                  <a:pt x="23509" y="247"/>
                  <a:pt x="23128" y="1"/>
                  <a:pt x="2271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9"/>
          <p:cNvSpPr/>
          <p:nvPr/>
        </p:nvSpPr>
        <p:spPr>
          <a:xfrm>
            <a:off x="5695238" y="2663613"/>
            <a:ext cx="270036" cy="291260"/>
          </a:xfrm>
          <a:custGeom>
            <a:rect b="b" l="l" r="r" t="t"/>
            <a:pathLst>
              <a:path extrusionOk="0" h="12557" w="11642">
                <a:moveTo>
                  <a:pt x="1704" y="1620"/>
                </a:moveTo>
                <a:lnTo>
                  <a:pt x="1704" y="1620"/>
                </a:lnTo>
                <a:cubicBezTo>
                  <a:pt x="4541" y="1965"/>
                  <a:pt x="7378" y="2372"/>
                  <a:pt x="10200" y="2858"/>
                </a:cubicBezTo>
                <a:cubicBezTo>
                  <a:pt x="10153" y="4943"/>
                  <a:pt x="10074" y="7027"/>
                  <a:pt x="9933" y="9096"/>
                </a:cubicBezTo>
                <a:cubicBezTo>
                  <a:pt x="9902" y="9567"/>
                  <a:pt x="9949" y="10115"/>
                  <a:pt x="9839" y="10554"/>
                </a:cubicBezTo>
                <a:cubicBezTo>
                  <a:pt x="9700" y="11071"/>
                  <a:pt x="9498" y="11166"/>
                  <a:pt x="9205" y="11166"/>
                </a:cubicBezTo>
                <a:cubicBezTo>
                  <a:pt x="9035" y="11166"/>
                  <a:pt x="8836" y="11134"/>
                  <a:pt x="8601" y="11134"/>
                </a:cubicBezTo>
                <a:cubicBezTo>
                  <a:pt x="7441" y="11134"/>
                  <a:pt x="6281" y="11150"/>
                  <a:pt x="5121" y="11150"/>
                </a:cubicBezTo>
                <a:cubicBezTo>
                  <a:pt x="4703" y="11156"/>
                  <a:pt x="4145" y="11225"/>
                  <a:pt x="3602" y="11225"/>
                </a:cubicBezTo>
                <a:cubicBezTo>
                  <a:pt x="2761" y="11225"/>
                  <a:pt x="1957" y="11060"/>
                  <a:pt x="1767" y="10241"/>
                </a:cubicBezTo>
                <a:cubicBezTo>
                  <a:pt x="1547" y="9347"/>
                  <a:pt x="1751" y="8172"/>
                  <a:pt x="1751" y="7247"/>
                </a:cubicBezTo>
                <a:cubicBezTo>
                  <a:pt x="1751" y="6134"/>
                  <a:pt x="1751" y="5037"/>
                  <a:pt x="1735" y="3940"/>
                </a:cubicBezTo>
                <a:cubicBezTo>
                  <a:pt x="1720" y="3626"/>
                  <a:pt x="1735" y="3360"/>
                  <a:pt x="1704" y="3125"/>
                </a:cubicBezTo>
                <a:cubicBezTo>
                  <a:pt x="1751" y="2623"/>
                  <a:pt x="1751" y="2137"/>
                  <a:pt x="1704" y="1620"/>
                </a:cubicBezTo>
                <a:close/>
                <a:moveTo>
                  <a:pt x="736" y="1"/>
                </a:moveTo>
                <a:cubicBezTo>
                  <a:pt x="265" y="1"/>
                  <a:pt x="0" y="559"/>
                  <a:pt x="90" y="962"/>
                </a:cubicBezTo>
                <a:cubicBezTo>
                  <a:pt x="356" y="2278"/>
                  <a:pt x="419" y="3689"/>
                  <a:pt x="387" y="5021"/>
                </a:cubicBezTo>
                <a:cubicBezTo>
                  <a:pt x="387" y="5131"/>
                  <a:pt x="434" y="5225"/>
                  <a:pt x="497" y="5288"/>
                </a:cubicBezTo>
                <a:cubicBezTo>
                  <a:pt x="481" y="6730"/>
                  <a:pt x="466" y="8156"/>
                  <a:pt x="466" y="9598"/>
                </a:cubicBezTo>
                <a:cubicBezTo>
                  <a:pt x="466" y="10507"/>
                  <a:pt x="434" y="11620"/>
                  <a:pt x="1297" y="12184"/>
                </a:cubicBezTo>
                <a:cubicBezTo>
                  <a:pt x="1759" y="12482"/>
                  <a:pt x="2394" y="12557"/>
                  <a:pt x="3042" y="12557"/>
                </a:cubicBezTo>
                <a:cubicBezTo>
                  <a:pt x="3691" y="12557"/>
                  <a:pt x="4353" y="12482"/>
                  <a:pt x="4870" y="12482"/>
                </a:cubicBezTo>
                <a:cubicBezTo>
                  <a:pt x="5966" y="12493"/>
                  <a:pt x="7093" y="12551"/>
                  <a:pt x="8207" y="12551"/>
                </a:cubicBezTo>
                <a:cubicBezTo>
                  <a:pt x="8671" y="12551"/>
                  <a:pt x="9132" y="12541"/>
                  <a:pt x="9588" y="12513"/>
                </a:cubicBezTo>
                <a:cubicBezTo>
                  <a:pt x="10403" y="12451"/>
                  <a:pt x="10921" y="12200"/>
                  <a:pt x="11124" y="11385"/>
                </a:cubicBezTo>
                <a:cubicBezTo>
                  <a:pt x="11469" y="10068"/>
                  <a:pt x="11375" y="8501"/>
                  <a:pt x="11438" y="7153"/>
                </a:cubicBezTo>
                <a:cubicBezTo>
                  <a:pt x="11532" y="5523"/>
                  <a:pt x="11595" y="3893"/>
                  <a:pt x="11642" y="2262"/>
                </a:cubicBezTo>
                <a:cubicBezTo>
                  <a:pt x="11642" y="1980"/>
                  <a:pt x="11406" y="1636"/>
                  <a:pt x="11109" y="1588"/>
                </a:cubicBezTo>
                <a:cubicBezTo>
                  <a:pt x="7692" y="962"/>
                  <a:pt x="4275" y="413"/>
                  <a:pt x="811" y="5"/>
                </a:cubicBezTo>
                <a:cubicBezTo>
                  <a:pt x="785" y="2"/>
                  <a:pt x="760" y="1"/>
                  <a:pt x="73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9"/>
          <p:cNvSpPr/>
          <p:nvPr/>
        </p:nvSpPr>
        <p:spPr>
          <a:xfrm>
            <a:off x="5774375" y="2745813"/>
            <a:ext cx="112473" cy="107091"/>
          </a:xfrm>
          <a:custGeom>
            <a:rect b="b" l="l" r="r" t="t"/>
            <a:pathLst>
              <a:path extrusionOk="0" h="4617" w="4849">
                <a:moveTo>
                  <a:pt x="4266" y="0"/>
                </a:moveTo>
                <a:cubicBezTo>
                  <a:pt x="4220" y="0"/>
                  <a:pt x="4172" y="6"/>
                  <a:pt x="4123" y="19"/>
                </a:cubicBezTo>
                <a:cubicBezTo>
                  <a:pt x="3606" y="176"/>
                  <a:pt x="3371" y="521"/>
                  <a:pt x="3026" y="913"/>
                </a:cubicBezTo>
                <a:cubicBezTo>
                  <a:pt x="2869" y="1085"/>
                  <a:pt x="2712" y="1258"/>
                  <a:pt x="2556" y="1430"/>
                </a:cubicBezTo>
                <a:cubicBezTo>
                  <a:pt x="2070" y="991"/>
                  <a:pt x="1552" y="599"/>
                  <a:pt x="972" y="317"/>
                </a:cubicBezTo>
                <a:cubicBezTo>
                  <a:pt x="884" y="277"/>
                  <a:pt x="798" y="259"/>
                  <a:pt x="717" y="259"/>
                </a:cubicBezTo>
                <a:cubicBezTo>
                  <a:pt x="290" y="259"/>
                  <a:pt x="1" y="753"/>
                  <a:pt x="330" y="1148"/>
                </a:cubicBezTo>
                <a:cubicBezTo>
                  <a:pt x="737" y="1603"/>
                  <a:pt x="1176" y="2026"/>
                  <a:pt x="1615" y="2449"/>
                </a:cubicBezTo>
                <a:cubicBezTo>
                  <a:pt x="1145" y="2919"/>
                  <a:pt x="596" y="3468"/>
                  <a:pt x="596" y="4095"/>
                </a:cubicBezTo>
                <a:cubicBezTo>
                  <a:pt x="596" y="4330"/>
                  <a:pt x="753" y="4487"/>
                  <a:pt x="957" y="4565"/>
                </a:cubicBezTo>
                <a:cubicBezTo>
                  <a:pt x="972" y="4581"/>
                  <a:pt x="1004" y="4581"/>
                  <a:pt x="1035" y="4596"/>
                </a:cubicBezTo>
                <a:cubicBezTo>
                  <a:pt x="1072" y="4610"/>
                  <a:pt x="1109" y="4617"/>
                  <a:pt x="1145" y="4617"/>
                </a:cubicBezTo>
                <a:cubicBezTo>
                  <a:pt x="1313" y="4617"/>
                  <a:pt x="1470" y="4481"/>
                  <a:pt x="1521" y="4314"/>
                </a:cubicBezTo>
                <a:cubicBezTo>
                  <a:pt x="1615" y="4001"/>
                  <a:pt x="1976" y="3750"/>
                  <a:pt x="2211" y="3530"/>
                </a:cubicBezTo>
                <a:cubicBezTo>
                  <a:pt x="2273" y="3452"/>
                  <a:pt x="2352" y="3374"/>
                  <a:pt x="2430" y="3311"/>
                </a:cubicBezTo>
                <a:cubicBezTo>
                  <a:pt x="2806" y="3766"/>
                  <a:pt x="3182" y="4252"/>
                  <a:pt x="3684" y="4534"/>
                </a:cubicBezTo>
                <a:cubicBezTo>
                  <a:pt x="3777" y="4585"/>
                  <a:pt x="3875" y="4608"/>
                  <a:pt x="3972" y="4608"/>
                </a:cubicBezTo>
                <a:cubicBezTo>
                  <a:pt x="4350" y="4608"/>
                  <a:pt x="4702" y="4256"/>
                  <a:pt x="4577" y="3844"/>
                </a:cubicBezTo>
                <a:cubicBezTo>
                  <a:pt x="4405" y="3248"/>
                  <a:pt x="3935" y="2747"/>
                  <a:pt x="3480" y="2292"/>
                </a:cubicBezTo>
                <a:cubicBezTo>
                  <a:pt x="3982" y="1822"/>
                  <a:pt x="4625" y="1305"/>
                  <a:pt x="4766" y="662"/>
                </a:cubicBezTo>
                <a:cubicBezTo>
                  <a:pt x="4848" y="331"/>
                  <a:pt x="4603" y="0"/>
                  <a:pt x="426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9"/>
          <p:cNvSpPr/>
          <p:nvPr/>
        </p:nvSpPr>
        <p:spPr>
          <a:xfrm>
            <a:off x="6397874" y="2661108"/>
            <a:ext cx="454483" cy="476054"/>
          </a:xfrm>
          <a:custGeom>
            <a:rect b="b" l="l" r="r" t="t"/>
            <a:pathLst>
              <a:path extrusionOk="0" h="20524" w="19594">
                <a:moveTo>
                  <a:pt x="16047" y="1594"/>
                </a:moveTo>
                <a:cubicBezTo>
                  <a:pt x="16327" y="1594"/>
                  <a:pt x="16336" y="1763"/>
                  <a:pt x="16411" y="2339"/>
                </a:cubicBezTo>
                <a:cubicBezTo>
                  <a:pt x="16489" y="2950"/>
                  <a:pt x="16474" y="3593"/>
                  <a:pt x="16505" y="4220"/>
                </a:cubicBezTo>
                <a:cubicBezTo>
                  <a:pt x="16583" y="5317"/>
                  <a:pt x="16693" y="6399"/>
                  <a:pt x="16819" y="7496"/>
                </a:cubicBezTo>
                <a:cubicBezTo>
                  <a:pt x="17022" y="9063"/>
                  <a:pt x="17273" y="10631"/>
                  <a:pt x="17587" y="12183"/>
                </a:cubicBezTo>
                <a:cubicBezTo>
                  <a:pt x="15345" y="10552"/>
                  <a:pt x="13041" y="9001"/>
                  <a:pt x="10674" y="7559"/>
                </a:cubicBezTo>
                <a:cubicBezTo>
                  <a:pt x="9217" y="6665"/>
                  <a:pt x="7727" y="5803"/>
                  <a:pt x="6238" y="4972"/>
                </a:cubicBezTo>
                <a:cubicBezTo>
                  <a:pt x="5658" y="4659"/>
                  <a:pt x="5079" y="4345"/>
                  <a:pt x="4483" y="4048"/>
                </a:cubicBezTo>
                <a:cubicBezTo>
                  <a:pt x="8198" y="3671"/>
                  <a:pt x="11771" y="2386"/>
                  <a:pt x="15439" y="1681"/>
                </a:cubicBezTo>
                <a:cubicBezTo>
                  <a:pt x="15724" y="1631"/>
                  <a:pt x="15915" y="1594"/>
                  <a:pt x="16047" y="1594"/>
                </a:cubicBezTo>
                <a:close/>
                <a:moveTo>
                  <a:pt x="5922" y="11749"/>
                </a:moveTo>
                <a:cubicBezTo>
                  <a:pt x="6114" y="11749"/>
                  <a:pt x="6294" y="11855"/>
                  <a:pt x="6442" y="12120"/>
                </a:cubicBezTo>
                <a:cubicBezTo>
                  <a:pt x="6787" y="12747"/>
                  <a:pt x="5956" y="13797"/>
                  <a:pt x="5627" y="14283"/>
                </a:cubicBezTo>
                <a:cubicBezTo>
                  <a:pt x="5251" y="14816"/>
                  <a:pt x="4875" y="15333"/>
                  <a:pt x="4499" y="15866"/>
                </a:cubicBezTo>
                <a:cubicBezTo>
                  <a:pt x="4326" y="15741"/>
                  <a:pt x="4169" y="15600"/>
                  <a:pt x="3997" y="15474"/>
                </a:cubicBezTo>
                <a:cubicBezTo>
                  <a:pt x="3793" y="15302"/>
                  <a:pt x="3480" y="15098"/>
                  <a:pt x="3166" y="14863"/>
                </a:cubicBezTo>
                <a:cubicBezTo>
                  <a:pt x="3511" y="14346"/>
                  <a:pt x="3840" y="13813"/>
                  <a:pt x="4216" y="13311"/>
                </a:cubicBezTo>
                <a:cubicBezTo>
                  <a:pt x="4447" y="12996"/>
                  <a:pt x="5261" y="11749"/>
                  <a:pt x="5922" y="11749"/>
                </a:cubicBezTo>
                <a:close/>
                <a:moveTo>
                  <a:pt x="6113" y="6211"/>
                </a:moveTo>
                <a:cubicBezTo>
                  <a:pt x="7351" y="6979"/>
                  <a:pt x="8590" y="7747"/>
                  <a:pt x="9812" y="8546"/>
                </a:cubicBezTo>
                <a:cubicBezTo>
                  <a:pt x="11239" y="9487"/>
                  <a:pt x="12665" y="10458"/>
                  <a:pt x="14060" y="11446"/>
                </a:cubicBezTo>
                <a:cubicBezTo>
                  <a:pt x="14044" y="11462"/>
                  <a:pt x="14029" y="11477"/>
                  <a:pt x="14013" y="11493"/>
                </a:cubicBezTo>
                <a:cubicBezTo>
                  <a:pt x="12445" y="13797"/>
                  <a:pt x="11160" y="16352"/>
                  <a:pt x="9875" y="18844"/>
                </a:cubicBezTo>
                <a:cubicBezTo>
                  <a:pt x="8527" y="18327"/>
                  <a:pt x="7242" y="17684"/>
                  <a:pt x="6003" y="16901"/>
                </a:cubicBezTo>
                <a:cubicBezTo>
                  <a:pt x="5831" y="16791"/>
                  <a:pt x="5658" y="16681"/>
                  <a:pt x="5486" y="16556"/>
                </a:cubicBezTo>
                <a:cubicBezTo>
                  <a:pt x="6740" y="14957"/>
                  <a:pt x="8762" y="12292"/>
                  <a:pt x="6771" y="10803"/>
                </a:cubicBezTo>
                <a:cubicBezTo>
                  <a:pt x="6471" y="10578"/>
                  <a:pt x="6218" y="10485"/>
                  <a:pt x="5991" y="10485"/>
                </a:cubicBezTo>
                <a:cubicBezTo>
                  <a:pt x="5461" y="10485"/>
                  <a:pt x="5081" y="10997"/>
                  <a:pt x="4608" y="11524"/>
                </a:cubicBezTo>
                <a:cubicBezTo>
                  <a:pt x="3840" y="12402"/>
                  <a:pt x="3088" y="13343"/>
                  <a:pt x="2602" y="14393"/>
                </a:cubicBezTo>
                <a:cubicBezTo>
                  <a:pt x="2398" y="14205"/>
                  <a:pt x="2241" y="14016"/>
                  <a:pt x="2163" y="13828"/>
                </a:cubicBezTo>
                <a:cubicBezTo>
                  <a:pt x="1944" y="13264"/>
                  <a:pt x="2931" y="12073"/>
                  <a:pt x="3229" y="11556"/>
                </a:cubicBezTo>
                <a:cubicBezTo>
                  <a:pt x="3684" y="10756"/>
                  <a:pt x="4138" y="9957"/>
                  <a:pt x="4593" y="9157"/>
                </a:cubicBezTo>
                <a:cubicBezTo>
                  <a:pt x="5094" y="8295"/>
                  <a:pt x="5596" y="7418"/>
                  <a:pt x="5988" y="6493"/>
                </a:cubicBezTo>
                <a:cubicBezTo>
                  <a:pt x="6003" y="6430"/>
                  <a:pt x="6050" y="6336"/>
                  <a:pt x="6113" y="6211"/>
                </a:cubicBezTo>
                <a:close/>
                <a:moveTo>
                  <a:pt x="16238" y="1"/>
                </a:moveTo>
                <a:cubicBezTo>
                  <a:pt x="15539" y="1"/>
                  <a:pt x="14754" y="265"/>
                  <a:pt x="14138" y="396"/>
                </a:cubicBezTo>
                <a:cubicBezTo>
                  <a:pt x="12869" y="662"/>
                  <a:pt x="11599" y="991"/>
                  <a:pt x="10329" y="1320"/>
                </a:cubicBezTo>
                <a:cubicBezTo>
                  <a:pt x="7727" y="1979"/>
                  <a:pt x="5126" y="2543"/>
                  <a:pt x="2430" y="2606"/>
                </a:cubicBezTo>
                <a:cubicBezTo>
                  <a:pt x="2226" y="2621"/>
                  <a:pt x="2053" y="2684"/>
                  <a:pt x="1928" y="2809"/>
                </a:cubicBezTo>
                <a:cubicBezTo>
                  <a:pt x="1850" y="2668"/>
                  <a:pt x="1803" y="2637"/>
                  <a:pt x="1630" y="2637"/>
                </a:cubicBezTo>
                <a:cubicBezTo>
                  <a:pt x="1520" y="2637"/>
                  <a:pt x="1426" y="2715"/>
                  <a:pt x="1395" y="2825"/>
                </a:cubicBezTo>
                <a:cubicBezTo>
                  <a:pt x="1379" y="2872"/>
                  <a:pt x="1364" y="2919"/>
                  <a:pt x="1348" y="2982"/>
                </a:cubicBezTo>
                <a:cubicBezTo>
                  <a:pt x="1317" y="3091"/>
                  <a:pt x="1348" y="3248"/>
                  <a:pt x="1442" y="3327"/>
                </a:cubicBezTo>
                <a:cubicBezTo>
                  <a:pt x="1520" y="3389"/>
                  <a:pt x="1615" y="3452"/>
                  <a:pt x="1693" y="3515"/>
                </a:cubicBezTo>
                <a:cubicBezTo>
                  <a:pt x="1740" y="3844"/>
                  <a:pt x="1991" y="4142"/>
                  <a:pt x="2430" y="4142"/>
                </a:cubicBezTo>
                <a:lnTo>
                  <a:pt x="2618" y="4142"/>
                </a:lnTo>
                <a:cubicBezTo>
                  <a:pt x="3480" y="4690"/>
                  <a:pt x="4420" y="5176"/>
                  <a:pt x="5282" y="5693"/>
                </a:cubicBezTo>
                <a:cubicBezTo>
                  <a:pt x="5282" y="5709"/>
                  <a:pt x="5298" y="5709"/>
                  <a:pt x="5298" y="5709"/>
                </a:cubicBezTo>
                <a:cubicBezTo>
                  <a:pt x="4028" y="7402"/>
                  <a:pt x="3010" y="9267"/>
                  <a:pt x="1928" y="11101"/>
                </a:cubicBezTo>
                <a:cubicBezTo>
                  <a:pt x="1097" y="12480"/>
                  <a:pt x="0" y="13578"/>
                  <a:pt x="1317" y="14973"/>
                </a:cubicBezTo>
                <a:cubicBezTo>
                  <a:pt x="3699" y="17481"/>
                  <a:pt x="6803" y="19314"/>
                  <a:pt x="10032" y="20490"/>
                </a:cubicBezTo>
                <a:cubicBezTo>
                  <a:pt x="10093" y="20513"/>
                  <a:pt x="10160" y="20523"/>
                  <a:pt x="10228" y="20523"/>
                </a:cubicBezTo>
                <a:cubicBezTo>
                  <a:pt x="10487" y="20523"/>
                  <a:pt x="10766" y="20369"/>
                  <a:pt x="10878" y="20145"/>
                </a:cubicBezTo>
                <a:cubicBezTo>
                  <a:pt x="12273" y="17512"/>
                  <a:pt x="13872" y="14957"/>
                  <a:pt x="15220" y="12292"/>
                </a:cubicBezTo>
                <a:cubicBezTo>
                  <a:pt x="16286" y="13060"/>
                  <a:pt x="17336" y="13844"/>
                  <a:pt x="18370" y="14628"/>
                </a:cubicBezTo>
                <a:cubicBezTo>
                  <a:pt x="18493" y="14724"/>
                  <a:pt x="18623" y="14765"/>
                  <a:pt x="18748" y="14765"/>
                </a:cubicBezTo>
                <a:cubicBezTo>
                  <a:pt x="19196" y="14765"/>
                  <a:pt x="19594" y="14235"/>
                  <a:pt x="19483" y="13781"/>
                </a:cubicBezTo>
                <a:cubicBezTo>
                  <a:pt x="18872" y="11164"/>
                  <a:pt x="18417" y="8530"/>
                  <a:pt x="18167" y="5850"/>
                </a:cubicBezTo>
                <a:cubicBezTo>
                  <a:pt x="18041" y="4534"/>
                  <a:pt x="18026" y="3201"/>
                  <a:pt x="17931" y="1869"/>
                </a:cubicBezTo>
                <a:cubicBezTo>
                  <a:pt x="17884" y="1101"/>
                  <a:pt x="17696" y="380"/>
                  <a:pt x="16881" y="98"/>
                </a:cubicBezTo>
                <a:cubicBezTo>
                  <a:pt x="16682" y="29"/>
                  <a:pt x="16465" y="1"/>
                  <a:pt x="1623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9"/>
          <p:cNvSpPr/>
          <p:nvPr/>
        </p:nvSpPr>
        <p:spPr>
          <a:xfrm>
            <a:off x="6560371" y="2943751"/>
            <a:ext cx="81809" cy="87260"/>
          </a:xfrm>
          <a:custGeom>
            <a:rect b="b" l="l" r="r" t="t"/>
            <a:pathLst>
              <a:path extrusionOk="0" h="3762" w="3527">
                <a:moveTo>
                  <a:pt x="2242" y="1266"/>
                </a:moveTo>
                <a:cubicBezTo>
                  <a:pt x="2226" y="1313"/>
                  <a:pt x="2226" y="1423"/>
                  <a:pt x="2226" y="1439"/>
                </a:cubicBezTo>
                <a:cubicBezTo>
                  <a:pt x="2211" y="1533"/>
                  <a:pt x="2164" y="1642"/>
                  <a:pt x="2132" y="1721"/>
                </a:cubicBezTo>
                <a:cubicBezTo>
                  <a:pt x="2022" y="1972"/>
                  <a:pt x="1756" y="2504"/>
                  <a:pt x="1458" y="2567"/>
                </a:cubicBezTo>
                <a:cubicBezTo>
                  <a:pt x="1441" y="2571"/>
                  <a:pt x="1424" y="2572"/>
                  <a:pt x="1409" y="2572"/>
                </a:cubicBezTo>
                <a:cubicBezTo>
                  <a:pt x="1221" y="2572"/>
                  <a:pt x="1212" y="2319"/>
                  <a:pt x="1270" y="2160"/>
                </a:cubicBezTo>
                <a:cubicBezTo>
                  <a:pt x="1380" y="1815"/>
                  <a:pt x="1725" y="1548"/>
                  <a:pt x="2007" y="1313"/>
                </a:cubicBezTo>
                <a:cubicBezTo>
                  <a:pt x="2069" y="1313"/>
                  <a:pt x="2132" y="1298"/>
                  <a:pt x="2211" y="1266"/>
                </a:cubicBezTo>
                <a:close/>
                <a:moveTo>
                  <a:pt x="2292" y="0"/>
                </a:moveTo>
                <a:cubicBezTo>
                  <a:pt x="2113" y="0"/>
                  <a:pt x="1925" y="48"/>
                  <a:pt x="1740" y="153"/>
                </a:cubicBezTo>
                <a:cubicBezTo>
                  <a:pt x="1599" y="247"/>
                  <a:pt x="1521" y="357"/>
                  <a:pt x="1474" y="498"/>
                </a:cubicBezTo>
                <a:cubicBezTo>
                  <a:pt x="690" y="874"/>
                  <a:pt x="0" y="1533"/>
                  <a:pt x="79" y="2473"/>
                </a:cubicBezTo>
                <a:cubicBezTo>
                  <a:pt x="140" y="3223"/>
                  <a:pt x="733" y="3761"/>
                  <a:pt x="1409" y="3761"/>
                </a:cubicBezTo>
                <a:cubicBezTo>
                  <a:pt x="1595" y="3761"/>
                  <a:pt x="1786" y="3721"/>
                  <a:pt x="1975" y="3633"/>
                </a:cubicBezTo>
                <a:cubicBezTo>
                  <a:pt x="2775" y="3257"/>
                  <a:pt x="3386" y="2254"/>
                  <a:pt x="3465" y="1392"/>
                </a:cubicBezTo>
                <a:cubicBezTo>
                  <a:pt x="3526" y="662"/>
                  <a:pt x="2963" y="0"/>
                  <a:pt x="229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6" name="Google Shape;2586;p59"/>
          <p:cNvGrpSpPr/>
          <p:nvPr/>
        </p:nvGrpSpPr>
        <p:grpSpPr>
          <a:xfrm>
            <a:off x="5072358" y="2353013"/>
            <a:ext cx="505761" cy="390594"/>
            <a:chOff x="5218343" y="713325"/>
            <a:chExt cx="487810" cy="376731"/>
          </a:xfrm>
        </p:grpSpPr>
        <p:sp>
          <p:nvSpPr>
            <p:cNvPr id="2587" name="Google Shape;2587;p59"/>
            <p:cNvSpPr/>
            <p:nvPr/>
          </p:nvSpPr>
          <p:spPr>
            <a:xfrm>
              <a:off x="5218343" y="713325"/>
              <a:ext cx="487810" cy="376731"/>
            </a:xfrm>
            <a:custGeom>
              <a:rect b="b" l="l" r="r" t="t"/>
              <a:pathLst>
                <a:path extrusionOk="0" h="16839" w="21804">
                  <a:moveTo>
                    <a:pt x="5768" y="1728"/>
                  </a:moveTo>
                  <a:cubicBezTo>
                    <a:pt x="8260" y="2465"/>
                    <a:pt x="10753" y="3186"/>
                    <a:pt x="13229" y="3954"/>
                  </a:cubicBezTo>
                  <a:cubicBezTo>
                    <a:pt x="15580" y="4675"/>
                    <a:pt x="18088" y="5286"/>
                    <a:pt x="19985" y="6901"/>
                  </a:cubicBezTo>
                  <a:cubicBezTo>
                    <a:pt x="19828" y="7402"/>
                    <a:pt x="19656" y="7888"/>
                    <a:pt x="19468" y="8374"/>
                  </a:cubicBezTo>
                  <a:cubicBezTo>
                    <a:pt x="19060" y="8092"/>
                    <a:pt x="18543" y="7935"/>
                    <a:pt x="18104" y="7763"/>
                  </a:cubicBezTo>
                  <a:cubicBezTo>
                    <a:pt x="17116" y="7387"/>
                    <a:pt x="16145" y="7026"/>
                    <a:pt x="15157" y="6681"/>
                  </a:cubicBezTo>
                  <a:cubicBezTo>
                    <a:pt x="12430" y="5725"/>
                    <a:pt x="9655" y="4879"/>
                    <a:pt x="6834" y="4236"/>
                  </a:cubicBezTo>
                  <a:cubicBezTo>
                    <a:pt x="6113" y="3938"/>
                    <a:pt x="5392" y="3625"/>
                    <a:pt x="4671" y="3311"/>
                  </a:cubicBezTo>
                  <a:cubicBezTo>
                    <a:pt x="4734" y="3139"/>
                    <a:pt x="4812" y="2951"/>
                    <a:pt x="4890" y="2778"/>
                  </a:cubicBezTo>
                  <a:cubicBezTo>
                    <a:pt x="5188" y="2433"/>
                    <a:pt x="5470" y="2073"/>
                    <a:pt x="5768" y="1728"/>
                  </a:cubicBezTo>
                  <a:close/>
                  <a:moveTo>
                    <a:pt x="3542" y="5945"/>
                  </a:moveTo>
                  <a:cubicBezTo>
                    <a:pt x="4561" y="6979"/>
                    <a:pt x="6615" y="7261"/>
                    <a:pt x="7931" y="7700"/>
                  </a:cubicBezTo>
                  <a:cubicBezTo>
                    <a:pt x="11427" y="8860"/>
                    <a:pt x="14891" y="10067"/>
                    <a:pt x="18449" y="10992"/>
                  </a:cubicBezTo>
                  <a:cubicBezTo>
                    <a:pt x="17994" y="12089"/>
                    <a:pt x="17508" y="13170"/>
                    <a:pt x="16975" y="14221"/>
                  </a:cubicBezTo>
                  <a:cubicBezTo>
                    <a:pt x="16653" y="14866"/>
                    <a:pt x="16257" y="15147"/>
                    <a:pt x="15685" y="15147"/>
                  </a:cubicBezTo>
                  <a:cubicBezTo>
                    <a:pt x="15507" y="15147"/>
                    <a:pt x="15311" y="15119"/>
                    <a:pt x="15094" y="15067"/>
                  </a:cubicBezTo>
                  <a:cubicBezTo>
                    <a:pt x="14467" y="14926"/>
                    <a:pt x="13840" y="14738"/>
                    <a:pt x="13213" y="14565"/>
                  </a:cubicBezTo>
                  <a:cubicBezTo>
                    <a:pt x="11724" y="14142"/>
                    <a:pt x="10251" y="13672"/>
                    <a:pt x="8778" y="13155"/>
                  </a:cubicBezTo>
                  <a:cubicBezTo>
                    <a:pt x="7477" y="12700"/>
                    <a:pt x="6191" y="12214"/>
                    <a:pt x="4906" y="11681"/>
                  </a:cubicBezTo>
                  <a:cubicBezTo>
                    <a:pt x="4232" y="11415"/>
                    <a:pt x="3558" y="11133"/>
                    <a:pt x="2900" y="10835"/>
                  </a:cubicBezTo>
                  <a:cubicBezTo>
                    <a:pt x="2649" y="10725"/>
                    <a:pt x="2194" y="10615"/>
                    <a:pt x="2006" y="10443"/>
                  </a:cubicBezTo>
                  <a:cubicBezTo>
                    <a:pt x="1677" y="10114"/>
                    <a:pt x="1787" y="10192"/>
                    <a:pt x="1850" y="9785"/>
                  </a:cubicBezTo>
                  <a:cubicBezTo>
                    <a:pt x="1975" y="9111"/>
                    <a:pt x="2492" y="8374"/>
                    <a:pt x="2759" y="7747"/>
                  </a:cubicBezTo>
                  <a:cubicBezTo>
                    <a:pt x="3025" y="7136"/>
                    <a:pt x="3276" y="6540"/>
                    <a:pt x="3542" y="5945"/>
                  </a:cubicBezTo>
                  <a:close/>
                  <a:moveTo>
                    <a:pt x="5488" y="0"/>
                  </a:moveTo>
                  <a:cubicBezTo>
                    <a:pt x="5258" y="0"/>
                    <a:pt x="5018" y="146"/>
                    <a:pt x="4875" y="302"/>
                  </a:cubicBezTo>
                  <a:cubicBezTo>
                    <a:pt x="4718" y="490"/>
                    <a:pt x="4577" y="694"/>
                    <a:pt x="4452" y="897"/>
                  </a:cubicBezTo>
                  <a:cubicBezTo>
                    <a:pt x="4373" y="944"/>
                    <a:pt x="4326" y="1007"/>
                    <a:pt x="4263" y="1101"/>
                  </a:cubicBezTo>
                  <a:cubicBezTo>
                    <a:pt x="3245" y="2778"/>
                    <a:pt x="2492" y="4659"/>
                    <a:pt x="1662" y="6446"/>
                  </a:cubicBezTo>
                  <a:cubicBezTo>
                    <a:pt x="1160" y="7528"/>
                    <a:pt x="0" y="9173"/>
                    <a:pt x="141" y="10443"/>
                  </a:cubicBezTo>
                  <a:cubicBezTo>
                    <a:pt x="298" y="11791"/>
                    <a:pt x="2116" y="12214"/>
                    <a:pt x="3151" y="12653"/>
                  </a:cubicBezTo>
                  <a:cubicBezTo>
                    <a:pt x="4859" y="13405"/>
                    <a:pt x="6599" y="14079"/>
                    <a:pt x="8354" y="14691"/>
                  </a:cubicBezTo>
                  <a:cubicBezTo>
                    <a:pt x="10032" y="15286"/>
                    <a:pt x="11740" y="15804"/>
                    <a:pt x="13449" y="16290"/>
                  </a:cubicBezTo>
                  <a:cubicBezTo>
                    <a:pt x="14221" y="16508"/>
                    <a:pt x="15120" y="16838"/>
                    <a:pt x="15969" y="16838"/>
                  </a:cubicBezTo>
                  <a:cubicBezTo>
                    <a:pt x="16463" y="16838"/>
                    <a:pt x="16941" y="16726"/>
                    <a:pt x="17367" y="16415"/>
                  </a:cubicBezTo>
                  <a:cubicBezTo>
                    <a:pt x="18511" y="15569"/>
                    <a:pt x="19029" y="13703"/>
                    <a:pt x="19577" y="12449"/>
                  </a:cubicBezTo>
                  <a:cubicBezTo>
                    <a:pt x="20361" y="10662"/>
                    <a:pt x="21051" y="8844"/>
                    <a:pt x="21678" y="6995"/>
                  </a:cubicBezTo>
                  <a:cubicBezTo>
                    <a:pt x="21803" y="6619"/>
                    <a:pt x="21725" y="6305"/>
                    <a:pt x="21443" y="6039"/>
                  </a:cubicBezTo>
                  <a:cubicBezTo>
                    <a:pt x="19452" y="4064"/>
                    <a:pt x="16725" y="3327"/>
                    <a:pt x="14123" y="2528"/>
                  </a:cubicBezTo>
                  <a:cubicBezTo>
                    <a:pt x="11301" y="1665"/>
                    <a:pt x="8480" y="788"/>
                    <a:pt x="5627" y="20"/>
                  </a:cubicBezTo>
                  <a:cubicBezTo>
                    <a:pt x="5582" y="6"/>
                    <a:pt x="5535" y="0"/>
                    <a:pt x="548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9"/>
            <p:cNvSpPr/>
            <p:nvPr/>
          </p:nvSpPr>
          <p:spPr>
            <a:xfrm>
              <a:off x="5453269" y="935835"/>
              <a:ext cx="137143" cy="90586"/>
            </a:xfrm>
            <a:custGeom>
              <a:rect b="b" l="l" r="r" t="t"/>
              <a:pathLst>
                <a:path extrusionOk="0" h="4049" w="6130">
                  <a:moveTo>
                    <a:pt x="1725" y="1187"/>
                  </a:moveTo>
                  <a:cubicBezTo>
                    <a:pt x="1772" y="1234"/>
                    <a:pt x="1850" y="1281"/>
                    <a:pt x="1944" y="1296"/>
                  </a:cubicBezTo>
                  <a:cubicBezTo>
                    <a:pt x="2054" y="1312"/>
                    <a:pt x="2368" y="1296"/>
                    <a:pt x="2430" y="1422"/>
                  </a:cubicBezTo>
                  <a:cubicBezTo>
                    <a:pt x="2587" y="1720"/>
                    <a:pt x="1976" y="2127"/>
                    <a:pt x="1756" y="2159"/>
                  </a:cubicBezTo>
                  <a:cubicBezTo>
                    <a:pt x="1732" y="2162"/>
                    <a:pt x="1708" y="2164"/>
                    <a:pt x="1686" y="2164"/>
                  </a:cubicBezTo>
                  <a:cubicBezTo>
                    <a:pt x="1359" y="2164"/>
                    <a:pt x="1327" y="1749"/>
                    <a:pt x="1474" y="1485"/>
                  </a:cubicBezTo>
                  <a:cubicBezTo>
                    <a:pt x="1506" y="1406"/>
                    <a:pt x="1600" y="1296"/>
                    <a:pt x="1725" y="1187"/>
                  </a:cubicBezTo>
                  <a:close/>
                  <a:moveTo>
                    <a:pt x="3872" y="1751"/>
                  </a:moveTo>
                  <a:cubicBezTo>
                    <a:pt x="3904" y="1782"/>
                    <a:pt x="3919" y="1798"/>
                    <a:pt x="3951" y="1829"/>
                  </a:cubicBezTo>
                  <a:cubicBezTo>
                    <a:pt x="4155" y="2049"/>
                    <a:pt x="4656" y="1939"/>
                    <a:pt x="4734" y="2268"/>
                  </a:cubicBezTo>
                  <a:cubicBezTo>
                    <a:pt x="4811" y="2557"/>
                    <a:pt x="4503" y="2802"/>
                    <a:pt x="4227" y="2802"/>
                  </a:cubicBezTo>
                  <a:cubicBezTo>
                    <a:pt x="4218" y="2802"/>
                    <a:pt x="4210" y="2802"/>
                    <a:pt x="4202" y="2801"/>
                  </a:cubicBezTo>
                  <a:cubicBezTo>
                    <a:pt x="3888" y="2786"/>
                    <a:pt x="3669" y="2550"/>
                    <a:pt x="3684" y="2221"/>
                  </a:cubicBezTo>
                  <a:cubicBezTo>
                    <a:pt x="3684" y="2080"/>
                    <a:pt x="3731" y="1923"/>
                    <a:pt x="3810" y="1814"/>
                  </a:cubicBezTo>
                  <a:cubicBezTo>
                    <a:pt x="3825" y="1798"/>
                    <a:pt x="3841" y="1767"/>
                    <a:pt x="3872" y="1751"/>
                  </a:cubicBezTo>
                  <a:close/>
                  <a:moveTo>
                    <a:pt x="2106" y="0"/>
                  </a:moveTo>
                  <a:cubicBezTo>
                    <a:pt x="1676" y="0"/>
                    <a:pt x="1221" y="292"/>
                    <a:pt x="926" y="560"/>
                  </a:cubicBezTo>
                  <a:cubicBezTo>
                    <a:pt x="158" y="1249"/>
                    <a:pt x="1" y="2629"/>
                    <a:pt x="1035" y="3177"/>
                  </a:cubicBezTo>
                  <a:cubicBezTo>
                    <a:pt x="1238" y="3282"/>
                    <a:pt x="1454" y="3329"/>
                    <a:pt x="1670" y="3329"/>
                  </a:cubicBezTo>
                  <a:cubicBezTo>
                    <a:pt x="2004" y="3329"/>
                    <a:pt x="2339" y="3217"/>
                    <a:pt x="2634" y="3036"/>
                  </a:cubicBezTo>
                  <a:cubicBezTo>
                    <a:pt x="2760" y="3287"/>
                    <a:pt x="2932" y="3522"/>
                    <a:pt x="3167" y="3695"/>
                  </a:cubicBezTo>
                  <a:cubicBezTo>
                    <a:pt x="3494" y="3936"/>
                    <a:pt x="3870" y="4048"/>
                    <a:pt x="4241" y="4048"/>
                  </a:cubicBezTo>
                  <a:cubicBezTo>
                    <a:pt x="5027" y="4048"/>
                    <a:pt x="5786" y="3543"/>
                    <a:pt x="5988" y="2691"/>
                  </a:cubicBezTo>
                  <a:cubicBezTo>
                    <a:pt x="6129" y="2096"/>
                    <a:pt x="5926" y="1485"/>
                    <a:pt x="5456" y="1108"/>
                  </a:cubicBezTo>
                  <a:cubicBezTo>
                    <a:pt x="5201" y="892"/>
                    <a:pt x="4843" y="738"/>
                    <a:pt x="4516" y="738"/>
                  </a:cubicBezTo>
                  <a:cubicBezTo>
                    <a:pt x="4440" y="738"/>
                    <a:pt x="4366" y="746"/>
                    <a:pt x="4296" y="764"/>
                  </a:cubicBezTo>
                  <a:cubicBezTo>
                    <a:pt x="4183" y="707"/>
                    <a:pt x="4050" y="682"/>
                    <a:pt x="3913" y="682"/>
                  </a:cubicBezTo>
                  <a:cubicBezTo>
                    <a:pt x="3747" y="682"/>
                    <a:pt x="3573" y="719"/>
                    <a:pt x="3418" y="779"/>
                  </a:cubicBezTo>
                  <a:cubicBezTo>
                    <a:pt x="3230" y="481"/>
                    <a:pt x="2948" y="246"/>
                    <a:pt x="2587" y="168"/>
                  </a:cubicBezTo>
                  <a:cubicBezTo>
                    <a:pt x="2509" y="105"/>
                    <a:pt x="2430" y="58"/>
                    <a:pt x="2321" y="27"/>
                  </a:cubicBezTo>
                  <a:cubicBezTo>
                    <a:pt x="2250" y="9"/>
                    <a:pt x="2179" y="0"/>
                    <a:pt x="210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 name="Google Shape;2589;p59"/>
          <p:cNvGrpSpPr/>
          <p:nvPr/>
        </p:nvGrpSpPr>
        <p:grpSpPr>
          <a:xfrm>
            <a:off x="5863347" y="1904149"/>
            <a:ext cx="569442" cy="426618"/>
            <a:chOff x="5863347" y="1904149"/>
            <a:chExt cx="569442" cy="426618"/>
          </a:xfrm>
        </p:grpSpPr>
        <p:sp>
          <p:nvSpPr>
            <p:cNvPr id="2590" name="Google Shape;2590;p59"/>
            <p:cNvSpPr/>
            <p:nvPr/>
          </p:nvSpPr>
          <p:spPr>
            <a:xfrm>
              <a:off x="5863347" y="2080446"/>
              <a:ext cx="493752" cy="250320"/>
            </a:xfrm>
            <a:custGeom>
              <a:rect b="b" l="l" r="r" t="t"/>
              <a:pathLst>
                <a:path extrusionOk="0" h="10792" w="21287">
                  <a:moveTo>
                    <a:pt x="12472" y="1584"/>
                  </a:moveTo>
                  <a:cubicBezTo>
                    <a:pt x="14750" y="1584"/>
                    <a:pt x="17086" y="3164"/>
                    <a:pt x="16353" y="5744"/>
                  </a:cubicBezTo>
                  <a:cubicBezTo>
                    <a:pt x="16243" y="6120"/>
                    <a:pt x="16479" y="6653"/>
                    <a:pt x="16902" y="6715"/>
                  </a:cubicBezTo>
                  <a:cubicBezTo>
                    <a:pt x="17732" y="6841"/>
                    <a:pt x="18485" y="7217"/>
                    <a:pt x="18955" y="7938"/>
                  </a:cubicBezTo>
                  <a:cubicBezTo>
                    <a:pt x="19080" y="8142"/>
                    <a:pt x="19519" y="8910"/>
                    <a:pt x="19378" y="9145"/>
                  </a:cubicBezTo>
                  <a:cubicBezTo>
                    <a:pt x="19352" y="9192"/>
                    <a:pt x="19242" y="9208"/>
                    <a:pt x="19107" y="9208"/>
                  </a:cubicBezTo>
                  <a:cubicBezTo>
                    <a:pt x="18835" y="9208"/>
                    <a:pt x="18459" y="9145"/>
                    <a:pt x="18438" y="9145"/>
                  </a:cubicBezTo>
                  <a:cubicBezTo>
                    <a:pt x="16526" y="9035"/>
                    <a:pt x="14629" y="8941"/>
                    <a:pt x="12717" y="8910"/>
                  </a:cubicBezTo>
                  <a:cubicBezTo>
                    <a:pt x="11791" y="8889"/>
                    <a:pt x="10866" y="8880"/>
                    <a:pt x="9942" y="8880"/>
                  </a:cubicBezTo>
                  <a:cubicBezTo>
                    <a:pt x="7314" y="8880"/>
                    <a:pt x="4691" y="8959"/>
                    <a:pt x="2058" y="9098"/>
                  </a:cubicBezTo>
                  <a:cubicBezTo>
                    <a:pt x="2194" y="7712"/>
                    <a:pt x="3151" y="6541"/>
                    <a:pt x="4488" y="6541"/>
                  </a:cubicBezTo>
                  <a:cubicBezTo>
                    <a:pt x="4845" y="6541"/>
                    <a:pt x="5229" y="6625"/>
                    <a:pt x="5632" y="6809"/>
                  </a:cubicBezTo>
                  <a:cubicBezTo>
                    <a:pt x="5761" y="6867"/>
                    <a:pt x="5895" y="6896"/>
                    <a:pt x="6025" y="6896"/>
                  </a:cubicBezTo>
                  <a:cubicBezTo>
                    <a:pt x="6350" y="6896"/>
                    <a:pt x="6644" y="6714"/>
                    <a:pt x="6745" y="6355"/>
                  </a:cubicBezTo>
                  <a:cubicBezTo>
                    <a:pt x="7419" y="4145"/>
                    <a:pt x="9143" y="2248"/>
                    <a:pt x="11431" y="1700"/>
                  </a:cubicBezTo>
                  <a:cubicBezTo>
                    <a:pt x="11769" y="1622"/>
                    <a:pt x="12120" y="1584"/>
                    <a:pt x="12472" y="1584"/>
                  </a:cubicBezTo>
                  <a:close/>
                  <a:moveTo>
                    <a:pt x="12705" y="1"/>
                  </a:moveTo>
                  <a:cubicBezTo>
                    <a:pt x="12620" y="1"/>
                    <a:pt x="12535" y="3"/>
                    <a:pt x="12450" y="7"/>
                  </a:cubicBezTo>
                  <a:cubicBezTo>
                    <a:pt x="9284" y="148"/>
                    <a:pt x="6666" y="2358"/>
                    <a:pt x="5538" y="5226"/>
                  </a:cubicBezTo>
                  <a:cubicBezTo>
                    <a:pt x="5251" y="5166"/>
                    <a:pt x="4962" y="5137"/>
                    <a:pt x="4677" y="5137"/>
                  </a:cubicBezTo>
                  <a:cubicBezTo>
                    <a:pt x="2431" y="5137"/>
                    <a:pt x="355" y="6913"/>
                    <a:pt x="647" y="9208"/>
                  </a:cubicBezTo>
                  <a:cubicBezTo>
                    <a:pt x="1" y="9500"/>
                    <a:pt x="80" y="10792"/>
                    <a:pt x="961" y="10792"/>
                  </a:cubicBezTo>
                  <a:cubicBezTo>
                    <a:pt x="976" y="10792"/>
                    <a:pt x="992" y="10792"/>
                    <a:pt x="1008" y="10791"/>
                  </a:cubicBezTo>
                  <a:cubicBezTo>
                    <a:pt x="3952" y="10600"/>
                    <a:pt x="6896" y="10506"/>
                    <a:pt x="9840" y="10506"/>
                  </a:cubicBezTo>
                  <a:cubicBezTo>
                    <a:pt x="12460" y="10506"/>
                    <a:pt x="15081" y="10580"/>
                    <a:pt x="17701" y="10728"/>
                  </a:cubicBezTo>
                  <a:cubicBezTo>
                    <a:pt x="17995" y="10742"/>
                    <a:pt x="18303" y="10757"/>
                    <a:pt x="18608" y="10757"/>
                  </a:cubicBezTo>
                  <a:cubicBezTo>
                    <a:pt x="19980" y="10757"/>
                    <a:pt x="21286" y="10468"/>
                    <a:pt x="20914" y="8596"/>
                  </a:cubicBezTo>
                  <a:cubicBezTo>
                    <a:pt x="20617" y="7060"/>
                    <a:pt x="19472" y="5838"/>
                    <a:pt x="18030" y="5367"/>
                  </a:cubicBezTo>
                  <a:cubicBezTo>
                    <a:pt x="18335" y="2380"/>
                    <a:pt x="15676" y="1"/>
                    <a:pt x="12705"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9"/>
            <p:cNvSpPr/>
            <p:nvPr/>
          </p:nvSpPr>
          <p:spPr>
            <a:xfrm>
              <a:off x="6194649" y="2025894"/>
              <a:ext cx="136711" cy="105259"/>
            </a:xfrm>
            <a:custGeom>
              <a:rect b="b" l="l" r="r" t="t"/>
              <a:pathLst>
                <a:path extrusionOk="0" h="4538" w="5894">
                  <a:moveTo>
                    <a:pt x="1386" y="1"/>
                  </a:moveTo>
                  <a:cubicBezTo>
                    <a:pt x="992" y="1"/>
                    <a:pt x="612" y="107"/>
                    <a:pt x="282" y="368"/>
                  </a:cubicBezTo>
                  <a:cubicBezTo>
                    <a:pt x="0" y="603"/>
                    <a:pt x="157" y="995"/>
                    <a:pt x="392" y="1168"/>
                  </a:cubicBezTo>
                  <a:cubicBezTo>
                    <a:pt x="1113" y="1716"/>
                    <a:pt x="2069" y="1700"/>
                    <a:pt x="2790" y="2327"/>
                  </a:cubicBezTo>
                  <a:cubicBezTo>
                    <a:pt x="3135" y="2641"/>
                    <a:pt x="3401" y="3033"/>
                    <a:pt x="3590" y="3456"/>
                  </a:cubicBezTo>
                  <a:cubicBezTo>
                    <a:pt x="3778" y="3895"/>
                    <a:pt x="3809" y="4208"/>
                    <a:pt x="4248" y="4459"/>
                  </a:cubicBezTo>
                  <a:cubicBezTo>
                    <a:pt x="4344" y="4510"/>
                    <a:pt x="4460" y="4538"/>
                    <a:pt x="4578" y="4538"/>
                  </a:cubicBezTo>
                  <a:cubicBezTo>
                    <a:pt x="4748" y="4538"/>
                    <a:pt x="4920" y="4479"/>
                    <a:pt x="5032" y="4349"/>
                  </a:cubicBezTo>
                  <a:cubicBezTo>
                    <a:pt x="5894" y="3299"/>
                    <a:pt x="4640" y="1700"/>
                    <a:pt x="3778" y="1011"/>
                  </a:cubicBezTo>
                  <a:cubicBezTo>
                    <a:pt x="3165" y="506"/>
                    <a:pt x="2243" y="1"/>
                    <a:pt x="138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9"/>
            <p:cNvSpPr/>
            <p:nvPr/>
          </p:nvSpPr>
          <p:spPr>
            <a:xfrm>
              <a:off x="6229324" y="1967468"/>
              <a:ext cx="155940" cy="138289"/>
            </a:xfrm>
            <a:custGeom>
              <a:rect b="b" l="l" r="r" t="t"/>
              <a:pathLst>
                <a:path extrusionOk="0" h="5962" w="6723">
                  <a:moveTo>
                    <a:pt x="1485" y="0"/>
                  </a:moveTo>
                  <a:cubicBezTo>
                    <a:pt x="1024" y="0"/>
                    <a:pt x="582" y="187"/>
                    <a:pt x="182" y="630"/>
                  </a:cubicBezTo>
                  <a:cubicBezTo>
                    <a:pt x="1" y="827"/>
                    <a:pt x="96" y="1227"/>
                    <a:pt x="385" y="1227"/>
                  </a:cubicBezTo>
                  <a:cubicBezTo>
                    <a:pt x="395" y="1227"/>
                    <a:pt x="406" y="1227"/>
                    <a:pt x="417" y="1226"/>
                  </a:cubicBezTo>
                  <a:cubicBezTo>
                    <a:pt x="502" y="1216"/>
                    <a:pt x="586" y="1212"/>
                    <a:pt x="670" y="1212"/>
                  </a:cubicBezTo>
                  <a:cubicBezTo>
                    <a:pt x="2730" y="1212"/>
                    <a:pt x="4365" y="3925"/>
                    <a:pt x="5088" y="5567"/>
                  </a:cubicBezTo>
                  <a:cubicBezTo>
                    <a:pt x="5210" y="5846"/>
                    <a:pt x="5429" y="5962"/>
                    <a:pt x="5658" y="5962"/>
                  </a:cubicBezTo>
                  <a:cubicBezTo>
                    <a:pt x="6164" y="5962"/>
                    <a:pt x="6723" y="5399"/>
                    <a:pt x="6421" y="4784"/>
                  </a:cubicBezTo>
                  <a:cubicBezTo>
                    <a:pt x="5822" y="3510"/>
                    <a:pt x="3484" y="0"/>
                    <a:pt x="148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9"/>
            <p:cNvSpPr/>
            <p:nvPr/>
          </p:nvSpPr>
          <p:spPr>
            <a:xfrm>
              <a:off x="6256809" y="1904149"/>
              <a:ext cx="175980" cy="178462"/>
            </a:xfrm>
            <a:custGeom>
              <a:rect b="b" l="l" r="r" t="t"/>
              <a:pathLst>
                <a:path extrusionOk="0" h="7694" w="7587">
                  <a:moveTo>
                    <a:pt x="1274" y="1"/>
                  </a:moveTo>
                  <a:cubicBezTo>
                    <a:pt x="909" y="1"/>
                    <a:pt x="554" y="69"/>
                    <a:pt x="220" y="225"/>
                  </a:cubicBezTo>
                  <a:cubicBezTo>
                    <a:pt x="63" y="288"/>
                    <a:pt x="0" y="507"/>
                    <a:pt x="47" y="664"/>
                  </a:cubicBezTo>
                  <a:cubicBezTo>
                    <a:pt x="47" y="727"/>
                    <a:pt x="32" y="789"/>
                    <a:pt x="32" y="852"/>
                  </a:cubicBezTo>
                  <a:cubicBezTo>
                    <a:pt x="20" y="932"/>
                    <a:pt x="92" y="1020"/>
                    <a:pt x="168" y="1020"/>
                  </a:cubicBezTo>
                  <a:cubicBezTo>
                    <a:pt x="196" y="1020"/>
                    <a:pt x="226" y="1007"/>
                    <a:pt x="251" y="978"/>
                  </a:cubicBezTo>
                  <a:cubicBezTo>
                    <a:pt x="321" y="887"/>
                    <a:pt x="434" y="847"/>
                    <a:pt x="576" y="847"/>
                  </a:cubicBezTo>
                  <a:cubicBezTo>
                    <a:pt x="1416" y="847"/>
                    <a:pt x="3300" y="2232"/>
                    <a:pt x="3715" y="2608"/>
                  </a:cubicBezTo>
                  <a:cubicBezTo>
                    <a:pt x="4954" y="3736"/>
                    <a:pt x="5769" y="5257"/>
                    <a:pt x="5925" y="6918"/>
                  </a:cubicBezTo>
                  <a:cubicBezTo>
                    <a:pt x="5972" y="7435"/>
                    <a:pt x="6399" y="7694"/>
                    <a:pt x="6803" y="7694"/>
                  </a:cubicBezTo>
                  <a:cubicBezTo>
                    <a:pt x="7207" y="7694"/>
                    <a:pt x="7587" y="7435"/>
                    <a:pt x="7540" y="6918"/>
                  </a:cubicBezTo>
                  <a:cubicBezTo>
                    <a:pt x="7320" y="4896"/>
                    <a:pt x="6443" y="3031"/>
                    <a:pt x="4906" y="1667"/>
                  </a:cubicBezTo>
                  <a:cubicBezTo>
                    <a:pt x="4011" y="882"/>
                    <a:pt x="2587" y="1"/>
                    <a:pt x="1274"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4" name="Google Shape;2594;p59"/>
          <p:cNvSpPr/>
          <p:nvPr/>
        </p:nvSpPr>
        <p:spPr>
          <a:xfrm>
            <a:off x="6991893" y="2241204"/>
            <a:ext cx="474477" cy="588086"/>
          </a:xfrm>
          <a:custGeom>
            <a:rect b="b" l="l" r="r" t="t"/>
            <a:pathLst>
              <a:path extrusionOk="0" h="25354" w="20456">
                <a:moveTo>
                  <a:pt x="18214" y="2371"/>
                </a:moveTo>
                <a:lnTo>
                  <a:pt x="18214" y="2371"/>
                </a:lnTo>
                <a:cubicBezTo>
                  <a:pt x="18544" y="2637"/>
                  <a:pt x="18606" y="2637"/>
                  <a:pt x="18544" y="3123"/>
                </a:cubicBezTo>
                <a:cubicBezTo>
                  <a:pt x="18450" y="2872"/>
                  <a:pt x="18340" y="2621"/>
                  <a:pt x="18214" y="2371"/>
                </a:cubicBezTo>
                <a:close/>
                <a:moveTo>
                  <a:pt x="17039" y="1289"/>
                </a:moveTo>
                <a:cubicBezTo>
                  <a:pt x="17211" y="1697"/>
                  <a:pt x="17446" y="2073"/>
                  <a:pt x="17619" y="2496"/>
                </a:cubicBezTo>
                <a:cubicBezTo>
                  <a:pt x="17823" y="2966"/>
                  <a:pt x="17964" y="3468"/>
                  <a:pt x="18199" y="3938"/>
                </a:cubicBezTo>
                <a:cubicBezTo>
                  <a:pt x="18011" y="4158"/>
                  <a:pt x="17791" y="4361"/>
                  <a:pt x="17603" y="4581"/>
                </a:cubicBezTo>
                <a:cubicBezTo>
                  <a:pt x="17525" y="4659"/>
                  <a:pt x="17446" y="4737"/>
                  <a:pt x="17368" y="4816"/>
                </a:cubicBezTo>
                <a:cubicBezTo>
                  <a:pt x="17149" y="4079"/>
                  <a:pt x="16819" y="3233"/>
                  <a:pt x="16271" y="2778"/>
                </a:cubicBezTo>
                <a:cubicBezTo>
                  <a:pt x="16255" y="2762"/>
                  <a:pt x="16224" y="2762"/>
                  <a:pt x="16208" y="2762"/>
                </a:cubicBezTo>
                <a:cubicBezTo>
                  <a:pt x="16490" y="2277"/>
                  <a:pt x="16772" y="1775"/>
                  <a:pt x="17039" y="1289"/>
                </a:cubicBezTo>
                <a:close/>
                <a:moveTo>
                  <a:pt x="16114" y="2935"/>
                </a:moveTo>
                <a:cubicBezTo>
                  <a:pt x="16177" y="3358"/>
                  <a:pt x="16396" y="3734"/>
                  <a:pt x="16553" y="4142"/>
                </a:cubicBezTo>
                <a:cubicBezTo>
                  <a:pt x="16694" y="4518"/>
                  <a:pt x="16804" y="4910"/>
                  <a:pt x="16913" y="5302"/>
                </a:cubicBezTo>
                <a:cubicBezTo>
                  <a:pt x="16694" y="5521"/>
                  <a:pt x="16475" y="5772"/>
                  <a:pt x="16255" y="6007"/>
                </a:cubicBezTo>
                <a:cubicBezTo>
                  <a:pt x="16067" y="5286"/>
                  <a:pt x="15848" y="4549"/>
                  <a:pt x="15550" y="3875"/>
                </a:cubicBezTo>
                <a:cubicBezTo>
                  <a:pt x="15738" y="3562"/>
                  <a:pt x="15926" y="3248"/>
                  <a:pt x="16114" y="2935"/>
                </a:cubicBezTo>
                <a:close/>
                <a:moveTo>
                  <a:pt x="15268" y="4377"/>
                </a:moveTo>
                <a:cubicBezTo>
                  <a:pt x="15393" y="5098"/>
                  <a:pt x="15581" y="5850"/>
                  <a:pt x="15801" y="6556"/>
                </a:cubicBezTo>
                <a:cubicBezTo>
                  <a:pt x="15424" y="7073"/>
                  <a:pt x="15111" y="7637"/>
                  <a:pt x="15001" y="8249"/>
                </a:cubicBezTo>
                <a:cubicBezTo>
                  <a:pt x="14986" y="8139"/>
                  <a:pt x="14970" y="8013"/>
                  <a:pt x="14939" y="7904"/>
                </a:cubicBezTo>
                <a:cubicBezTo>
                  <a:pt x="14813" y="7104"/>
                  <a:pt x="14813" y="6227"/>
                  <a:pt x="14641" y="5411"/>
                </a:cubicBezTo>
                <a:cubicBezTo>
                  <a:pt x="14844" y="5067"/>
                  <a:pt x="15048" y="4722"/>
                  <a:pt x="15268" y="4377"/>
                </a:cubicBezTo>
                <a:close/>
                <a:moveTo>
                  <a:pt x="10879" y="8123"/>
                </a:moveTo>
                <a:cubicBezTo>
                  <a:pt x="10879" y="8452"/>
                  <a:pt x="10895" y="8781"/>
                  <a:pt x="10879" y="9095"/>
                </a:cubicBezTo>
                <a:cubicBezTo>
                  <a:pt x="10863" y="9487"/>
                  <a:pt x="10832" y="9863"/>
                  <a:pt x="10785" y="10239"/>
                </a:cubicBezTo>
                <a:cubicBezTo>
                  <a:pt x="10769" y="10223"/>
                  <a:pt x="10738" y="10208"/>
                  <a:pt x="10722" y="10208"/>
                </a:cubicBezTo>
                <a:cubicBezTo>
                  <a:pt x="10753" y="9502"/>
                  <a:pt x="10801" y="8813"/>
                  <a:pt x="10879" y="8123"/>
                </a:cubicBezTo>
                <a:close/>
                <a:moveTo>
                  <a:pt x="15409" y="9879"/>
                </a:moveTo>
                <a:lnTo>
                  <a:pt x="15409" y="9879"/>
                </a:lnTo>
                <a:cubicBezTo>
                  <a:pt x="15550" y="10035"/>
                  <a:pt x="15769" y="10223"/>
                  <a:pt x="15926" y="10286"/>
                </a:cubicBezTo>
                <a:cubicBezTo>
                  <a:pt x="15942" y="10302"/>
                  <a:pt x="15957" y="10318"/>
                  <a:pt x="15973" y="10333"/>
                </a:cubicBezTo>
                <a:lnTo>
                  <a:pt x="15832" y="10365"/>
                </a:lnTo>
                <a:cubicBezTo>
                  <a:pt x="15722" y="10380"/>
                  <a:pt x="15613" y="10380"/>
                  <a:pt x="15518" y="10396"/>
                </a:cubicBezTo>
                <a:cubicBezTo>
                  <a:pt x="15487" y="10223"/>
                  <a:pt x="15456" y="10051"/>
                  <a:pt x="15409" y="9879"/>
                </a:cubicBezTo>
                <a:close/>
                <a:moveTo>
                  <a:pt x="14170" y="6211"/>
                </a:moveTo>
                <a:cubicBezTo>
                  <a:pt x="14170" y="7637"/>
                  <a:pt x="14515" y="9205"/>
                  <a:pt x="14813" y="10521"/>
                </a:cubicBezTo>
                <a:cubicBezTo>
                  <a:pt x="14656" y="10568"/>
                  <a:pt x="14484" y="10615"/>
                  <a:pt x="14312" y="10662"/>
                </a:cubicBezTo>
                <a:cubicBezTo>
                  <a:pt x="14170" y="9408"/>
                  <a:pt x="14029" y="8123"/>
                  <a:pt x="13794" y="6885"/>
                </a:cubicBezTo>
                <a:cubicBezTo>
                  <a:pt x="13920" y="6665"/>
                  <a:pt x="14045" y="6446"/>
                  <a:pt x="14170" y="6211"/>
                </a:cubicBezTo>
                <a:close/>
                <a:moveTo>
                  <a:pt x="11067" y="6462"/>
                </a:moveTo>
                <a:cubicBezTo>
                  <a:pt x="11506" y="6759"/>
                  <a:pt x="11945" y="7057"/>
                  <a:pt x="12384" y="7339"/>
                </a:cubicBezTo>
                <a:cubicBezTo>
                  <a:pt x="11913" y="8013"/>
                  <a:pt x="12054" y="9064"/>
                  <a:pt x="11992" y="9847"/>
                </a:cubicBezTo>
                <a:cubicBezTo>
                  <a:pt x="11976" y="10114"/>
                  <a:pt x="11882" y="10506"/>
                  <a:pt x="11835" y="10913"/>
                </a:cubicBezTo>
                <a:cubicBezTo>
                  <a:pt x="11710" y="10835"/>
                  <a:pt x="11584" y="10756"/>
                  <a:pt x="11459" y="10678"/>
                </a:cubicBezTo>
                <a:cubicBezTo>
                  <a:pt x="11506" y="10223"/>
                  <a:pt x="11522" y="9753"/>
                  <a:pt x="11537" y="9299"/>
                </a:cubicBezTo>
                <a:cubicBezTo>
                  <a:pt x="11553" y="8499"/>
                  <a:pt x="11725" y="7512"/>
                  <a:pt x="11239" y="6838"/>
                </a:cubicBezTo>
                <a:cubicBezTo>
                  <a:pt x="11224" y="6814"/>
                  <a:pt x="11200" y="6803"/>
                  <a:pt x="11179" y="6803"/>
                </a:cubicBezTo>
                <a:cubicBezTo>
                  <a:pt x="11157" y="6803"/>
                  <a:pt x="11137" y="6814"/>
                  <a:pt x="11130" y="6838"/>
                </a:cubicBezTo>
                <a:cubicBezTo>
                  <a:pt x="11067" y="6948"/>
                  <a:pt x="11020" y="7057"/>
                  <a:pt x="10973" y="7183"/>
                </a:cubicBezTo>
                <a:cubicBezTo>
                  <a:pt x="11004" y="6948"/>
                  <a:pt x="11036" y="6712"/>
                  <a:pt x="11067" y="6462"/>
                </a:cubicBezTo>
                <a:close/>
                <a:moveTo>
                  <a:pt x="13324" y="7512"/>
                </a:moveTo>
                <a:cubicBezTo>
                  <a:pt x="13402" y="8625"/>
                  <a:pt x="13575" y="9738"/>
                  <a:pt x="13716" y="10835"/>
                </a:cubicBezTo>
                <a:cubicBezTo>
                  <a:pt x="13481" y="10897"/>
                  <a:pt x="13246" y="10960"/>
                  <a:pt x="13026" y="11023"/>
                </a:cubicBezTo>
                <a:cubicBezTo>
                  <a:pt x="12885" y="11054"/>
                  <a:pt x="12760" y="11086"/>
                  <a:pt x="12619" y="11117"/>
                </a:cubicBezTo>
                <a:cubicBezTo>
                  <a:pt x="12619" y="11039"/>
                  <a:pt x="12619" y="10976"/>
                  <a:pt x="12634" y="10913"/>
                </a:cubicBezTo>
                <a:cubicBezTo>
                  <a:pt x="12650" y="10427"/>
                  <a:pt x="12681" y="9957"/>
                  <a:pt x="12713" y="9487"/>
                </a:cubicBezTo>
                <a:cubicBezTo>
                  <a:pt x="12760" y="8875"/>
                  <a:pt x="12948" y="8154"/>
                  <a:pt x="12744" y="7559"/>
                </a:cubicBezTo>
                <a:lnTo>
                  <a:pt x="12744" y="7559"/>
                </a:lnTo>
                <a:cubicBezTo>
                  <a:pt x="12811" y="7589"/>
                  <a:pt x="12886" y="7603"/>
                  <a:pt x="12962" y="7603"/>
                </a:cubicBezTo>
                <a:cubicBezTo>
                  <a:pt x="13083" y="7603"/>
                  <a:pt x="13209" y="7569"/>
                  <a:pt x="13324" y="7512"/>
                </a:cubicBezTo>
                <a:close/>
                <a:moveTo>
                  <a:pt x="4797" y="9205"/>
                </a:moveTo>
                <a:cubicBezTo>
                  <a:pt x="5675" y="11368"/>
                  <a:pt x="6647" y="13499"/>
                  <a:pt x="7681" y="15600"/>
                </a:cubicBezTo>
                <a:cubicBezTo>
                  <a:pt x="5769" y="15568"/>
                  <a:pt x="3841" y="15521"/>
                  <a:pt x="1992" y="15271"/>
                </a:cubicBezTo>
                <a:cubicBezTo>
                  <a:pt x="2901" y="13233"/>
                  <a:pt x="3888" y="11227"/>
                  <a:pt x="4797" y="9205"/>
                </a:cubicBezTo>
                <a:close/>
                <a:moveTo>
                  <a:pt x="5330" y="8875"/>
                </a:moveTo>
                <a:lnTo>
                  <a:pt x="5330" y="8875"/>
                </a:lnTo>
                <a:cubicBezTo>
                  <a:pt x="5973" y="9346"/>
                  <a:pt x="6741" y="9675"/>
                  <a:pt x="7399" y="10082"/>
                </a:cubicBezTo>
                <a:cubicBezTo>
                  <a:pt x="8010" y="10443"/>
                  <a:pt x="8622" y="10819"/>
                  <a:pt x="9217" y="11195"/>
                </a:cubicBezTo>
                <a:cubicBezTo>
                  <a:pt x="9217" y="11618"/>
                  <a:pt x="9217" y="12057"/>
                  <a:pt x="9233" y="12481"/>
                </a:cubicBezTo>
                <a:cubicBezTo>
                  <a:pt x="9233" y="12917"/>
                  <a:pt x="9577" y="13223"/>
                  <a:pt x="9976" y="13223"/>
                </a:cubicBezTo>
                <a:cubicBezTo>
                  <a:pt x="10036" y="13223"/>
                  <a:pt x="10097" y="13216"/>
                  <a:pt x="10158" y="13202"/>
                </a:cubicBezTo>
                <a:cubicBezTo>
                  <a:pt x="10691" y="13076"/>
                  <a:pt x="11224" y="12951"/>
                  <a:pt x="11741" y="12825"/>
                </a:cubicBezTo>
                <a:cubicBezTo>
                  <a:pt x="13277" y="13844"/>
                  <a:pt x="14782" y="14894"/>
                  <a:pt x="16255" y="15976"/>
                </a:cubicBezTo>
                <a:cubicBezTo>
                  <a:pt x="14468" y="15725"/>
                  <a:pt x="12556" y="15772"/>
                  <a:pt x="10895" y="15694"/>
                </a:cubicBezTo>
                <a:cubicBezTo>
                  <a:pt x="10158" y="15662"/>
                  <a:pt x="9421" y="15631"/>
                  <a:pt x="8669" y="15615"/>
                </a:cubicBezTo>
                <a:cubicBezTo>
                  <a:pt x="7540" y="13374"/>
                  <a:pt x="6443" y="11117"/>
                  <a:pt x="5330" y="8875"/>
                </a:cubicBezTo>
                <a:close/>
                <a:moveTo>
                  <a:pt x="2446" y="16195"/>
                </a:moveTo>
                <a:lnTo>
                  <a:pt x="2446" y="16195"/>
                </a:lnTo>
                <a:cubicBezTo>
                  <a:pt x="4311" y="16431"/>
                  <a:pt x="6239" y="16478"/>
                  <a:pt x="8136" y="16540"/>
                </a:cubicBezTo>
                <a:cubicBezTo>
                  <a:pt x="9123" y="18515"/>
                  <a:pt x="10174" y="20459"/>
                  <a:pt x="11239" y="22371"/>
                </a:cubicBezTo>
                <a:cubicBezTo>
                  <a:pt x="11145" y="22308"/>
                  <a:pt x="11067" y="22246"/>
                  <a:pt x="10989" y="22183"/>
                </a:cubicBezTo>
                <a:cubicBezTo>
                  <a:pt x="8136" y="20192"/>
                  <a:pt x="5299" y="18186"/>
                  <a:pt x="2446" y="16195"/>
                </a:cubicBezTo>
                <a:close/>
                <a:moveTo>
                  <a:pt x="9155" y="16572"/>
                </a:moveTo>
                <a:lnTo>
                  <a:pt x="9155" y="16572"/>
                </a:lnTo>
                <a:cubicBezTo>
                  <a:pt x="9327" y="16587"/>
                  <a:pt x="9500" y="16587"/>
                  <a:pt x="9688" y="16603"/>
                </a:cubicBezTo>
                <a:cubicBezTo>
                  <a:pt x="11192" y="16681"/>
                  <a:pt x="12697" y="16744"/>
                  <a:pt x="14202" y="16854"/>
                </a:cubicBezTo>
                <a:cubicBezTo>
                  <a:pt x="15252" y="16932"/>
                  <a:pt x="16255" y="17120"/>
                  <a:pt x="17258" y="17324"/>
                </a:cubicBezTo>
                <a:cubicBezTo>
                  <a:pt x="16428" y="18656"/>
                  <a:pt x="15581" y="19973"/>
                  <a:pt x="14735" y="21305"/>
                </a:cubicBezTo>
                <a:cubicBezTo>
                  <a:pt x="14484" y="21728"/>
                  <a:pt x="14218" y="22136"/>
                  <a:pt x="13951" y="22559"/>
                </a:cubicBezTo>
                <a:cubicBezTo>
                  <a:pt x="13888" y="22669"/>
                  <a:pt x="13277" y="23797"/>
                  <a:pt x="13152" y="23813"/>
                </a:cubicBezTo>
                <a:cubicBezTo>
                  <a:pt x="13152" y="23813"/>
                  <a:pt x="13011" y="23688"/>
                  <a:pt x="12838" y="23547"/>
                </a:cubicBezTo>
                <a:cubicBezTo>
                  <a:pt x="11553" y="21258"/>
                  <a:pt x="10330" y="18923"/>
                  <a:pt x="9155" y="16572"/>
                </a:cubicBezTo>
                <a:close/>
                <a:moveTo>
                  <a:pt x="17171" y="1"/>
                </a:moveTo>
                <a:cubicBezTo>
                  <a:pt x="17104" y="1"/>
                  <a:pt x="17035" y="29"/>
                  <a:pt x="16976" y="98"/>
                </a:cubicBezTo>
                <a:cubicBezTo>
                  <a:pt x="15487" y="1979"/>
                  <a:pt x="14218" y="4001"/>
                  <a:pt x="12838" y="5944"/>
                </a:cubicBezTo>
                <a:cubicBezTo>
                  <a:pt x="12196" y="5490"/>
                  <a:pt x="11553" y="5035"/>
                  <a:pt x="10910" y="4596"/>
                </a:cubicBezTo>
                <a:cubicBezTo>
                  <a:pt x="10804" y="4521"/>
                  <a:pt x="10678" y="4487"/>
                  <a:pt x="10551" y="4487"/>
                </a:cubicBezTo>
                <a:cubicBezTo>
                  <a:pt x="10229" y="4487"/>
                  <a:pt x="9896" y="4705"/>
                  <a:pt x="9829" y="5020"/>
                </a:cubicBezTo>
                <a:cubicBezTo>
                  <a:pt x="9562" y="6446"/>
                  <a:pt x="9390" y="7872"/>
                  <a:pt x="9296" y="9299"/>
                </a:cubicBezTo>
                <a:cubicBezTo>
                  <a:pt x="9014" y="9126"/>
                  <a:pt x="8731" y="8954"/>
                  <a:pt x="8434" y="8766"/>
                </a:cubicBezTo>
                <a:cubicBezTo>
                  <a:pt x="7399" y="8139"/>
                  <a:pt x="6255" y="7183"/>
                  <a:pt x="5001" y="7120"/>
                </a:cubicBezTo>
                <a:cubicBezTo>
                  <a:pt x="4985" y="7118"/>
                  <a:pt x="4969" y="7118"/>
                  <a:pt x="4953" y="7118"/>
                </a:cubicBezTo>
                <a:cubicBezTo>
                  <a:pt x="4819" y="7118"/>
                  <a:pt x="4708" y="7177"/>
                  <a:pt x="4609" y="7261"/>
                </a:cubicBezTo>
                <a:cubicBezTo>
                  <a:pt x="4452" y="7277"/>
                  <a:pt x="4280" y="7371"/>
                  <a:pt x="4155" y="7575"/>
                </a:cubicBezTo>
                <a:cubicBezTo>
                  <a:pt x="2603" y="10098"/>
                  <a:pt x="1380" y="12904"/>
                  <a:pt x="173" y="15615"/>
                </a:cubicBezTo>
                <a:cubicBezTo>
                  <a:pt x="1" y="16023"/>
                  <a:pt x="79" y="16399"/>
                  <a:pt x="455" y="16650"/>
                </a:cubicBezTo>
                <a:cubicBezTo>
                  <a:pt x="2477" y="18108"/>
                  <a:pt x="4499" y="19550"/>
                  <a:pt x="6521" y="20992"/>
                </a:cubicBezTo>
                <a:cubicBezTo>
                  <a:pt x="8402" y="22324"/>
                  <a:pt x="10236" y="23829"/>
                  <a:pt x="12196" y="25004"/>
                </a:cubicBezTo>
                <a:cubicBezTo>
                  <a:pt x="12597" y="25249"/>
                  <a:pt x="12941" y="25354"/>
                  <a:pt x="13245" y="25354"/>
                </a:cubicBezTo>
                <a:cubicBezTo>
                  <a:pt x="14185" y="25354"/>
                  <a:pt x="14730" y="24346"/>
                  <a:pt x="15346" y="23374"/>
                </a:cubicBezTo>
                <a:cubicBezTo>
                  <a:pt x="16553" y="21478"/>
                  <a:pt x="17760" y="19565"/>
                  <a:pt x="18967" y="17669"/>
                </a:cubicBezTo>
                <a:cubicBezTo>
                  <a:pt x="18979" y="17670"/>
                  <a:pt x="18992" y="17670"/>
                  <a:pt x="19004" y="17670"/>
                </a:cubicBezTo>
                <a:cubicBezTo>
                  <a:pt x="19376" y="17670"/>
                  <a:pt x="19633" y="17221"/>
                  <a:pt x="19390" y="16948"/>
                </a:cubicBezTo>
                <a:cubicBezTo>
                  <a:pt x="19500" y="16603"/>
                  <a:pt x="19296" y="16242"/>
                  <a:pt x="19014" y="16023"/>
                </a:cubicBezTo>
                <a:cubicBezTo>
                  <a:pt x="17352" y="14738"/>
                  <a:pt x="15660" y="13515"/>
                  <a:pt x="13935" y="12324"/>
                </a:cubicBezTo>
                <a:cubicBezTo>
                  <a:pt x="14923" y="12104"/>
                  <a:pt x="16239" y="12026"/>
                  <a:pt x="17117" y="11540"/>
                </a:cubicBezTo>
                <a:cubicBezTo>
                  <a:pt x="17635" y="11258"/>
                  <a:pt x="18026" y="10756"/>
                  <a:pt x="17870" y="10129"/>
                </a:cubicBezTo>
                <a:cubicBezTo>
                  <a:pt x="17666" y="9408"/>
                  <a:pt x="16866" y="9377"/>
                  <a:pt x="16537" y="8828"/>
                </a:cubicBezTo>
                <a:cubicBezTo>
                  <a:pt x="16036" y="7982"/>
                  <a:pt x="17948" y="6383"/>
                  <a:pt x="18465" y="5803"/>
                </a:cubicBezTo>
                <a:cubicBezTo>
                  <a:pt x="19092" y="5114"/>
                  <a:pt x="20080" y="4314"/>
                  <a:pt x="20236" y="3327"/>
                </a:cubicBezTo>
                <a:cubicBezTo>
                  <a:pt x="20456" y="1994"/>
                  <a:pt x="18998" y="976"/>
                  <a:pt x="17995" y="364"/>
                </a:cubicBezTo>
                <a:cubicBezTo>
                  <a:pt x="17909" y="309"/>
                  <a:pt x="17819" y="286"/>
                  <a:pt x="17732" y="286"/>
                </a:cubicBezTo>
                <a:cubicBezTo>
                  <a:pt x="17646" y="286"/>
                  <a:pt x="17564" y="309"/>
                  <a:pt x="17493" y="349"/>
                </a:cubicBezTo>
                <a:cubicBezTo>
                  <a:pt x="17493" y="171"/>
                  <a:pt x="17336" y="1"/>
                  <a:pt x="17171"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5" name="Google Shape;2595;p59"/>
          <p:cNvGrpSpPr/>
          <p:nvPr/>
        </p:nvGrpSpPr>
        <p:grpSpPr>
          <a:xfrm>
            <a:off x="5116364" y="1685847"/>
            <a:ext cx="602073" cy="496721"/>
            <a:chOff x="5116364" y="1685847"/>
            <a:chExt cx="602073" cy="496721"/>
          </a:xfrm>
        </p:grpSpPr>
        <p:sp>
          <p:nvSpPr>
            <p:cNvPr id="2596" name="Google Shape;2596;p59"/>
            <p:cNvSpPr/>
            <p:nvPr/>
          </p:nvSpPr>
          <p:spPr>
            <a:xfrm>
              <a:off x="5116364" y="1685847"/>
              <a:ext cx="602073" cy="496721"/>
            </a:xfrm>
            <a:custGeom>
              <a:rect b="b" l="l" r="r" t="t"/>
              <a:pathLst>
                <a:path extrusionOk="0" h="21415" w="25957">
                  <a:moveTo>
                    <a:pt x="19455" y="1037"/>
                  </a:moveTo>
                  <a:cubicBezTo>
                    <a:pt x="20442" y="1037"/>
                    <a:pt x="20690" y="1737"/>
                    <a:pt x="21129" y="2615"/>
                  </a:cubicBezTo>
                  <a:cubicBezTo>
                    <a:pt x="21552" y="3446"/>
                    <a:pt x="21960" y="4277"/>
                    <a:pt x="22336" y="5123"/>
                  </a:cubicBezTo>
                  <a:cubicBezTo>
                    <a:pt x="23073" y="6706"/>
                    <a:pt x="23731" y="8321"/>
                    <a:pt x="24327" y="9966"/>
                  </a:cubicBezTo>
                  <a:cubicBezTo>
                    <a:pt x="21396" y="10327"/>
                    <a:pt x="18841" y="12239"/>
                    <a:pt x="17524" y="14857"/>
                  </a:cubicBezTo>
                  <a:cubicBezTo>
                    <a:pt x="16004" y="11753"/>
                    <a:pt x="14389" y="8681"/>
                    <a:pt x="12712" y="5640"/>
                  </a:cubicBezTo>
                  <a:cubicBezTo>
                    <a:pt x="12884" y="5358"/>
                    <a:pt x="13025" y="5060"/>
                    <a:pt x="13214" y="4778"/>
                  </a:cubicBezTo>
                  <a:cubicBezTo>
                    <a:pt x="13668" y="4120"/>
                    <a:pt x="14170" y="3524"/>
                    <a:pt x="14781" y="3007"/>
                  </a:cubicBezTo>
                  <a:cubicBezTo>
                    <a:pt x="16019" y="1941"/>
                    <a:pt x="17602" y="1220"/>
                    <a:pt x="19232" y="1048"/>
                  </a:cubicBezTo>
                  <a:cubicBezTo>
                    <a:pt x="19311" y="1040"/>
                    <a:pt x="19385" y="1037"/>
                    <a:pt x="19455" y="1037"/>
                  </a:cubicBezTo>
                  <a:close/>
                  <a:moveTo>
                    <a:pt x="24640" y="11079"/>
                  </a:moveTo>
                  <a:cubicBezTo>
                    <a:pt x="24624" y="11377"/>
                    <a:pt x="24656" y="11690"/>
                    <a:pt x="24734" y="11988"/>
                  </a:cubicBezTo>
                  <a:cubicBezTo>
                    <a:pt x="23135" y="12239"/>
                    <a:pt x="21631" y="12819"/>
                    <a:pt x="20314" y="13791"/>
                  </a:cubicBezTo>
                  <a:cubicBezTo>
                    <a:pt x="19765" y="14183"/>
                    <a:pt x="19154" y="14684"/>
                    <a:pt x="18637" y="15264"/>
                  </a:cubicBezTo>
                  <a:cubicBezTo>
                    <a:pt x="19828" y="12991"/>
                    <a:pt x="22070" y="11440"/>
                    <a:pt x="24640" y="11079"/>
                  </a:cubicBezTo>
                  <a:close/>
                  <a:moveTo>
                    <a:pt x="8317" y="5779"/>
                  </a:moveTo>
                  <a:cubicBezTo>
                    <a:pt x="9487" y="5779"/>
                    <a:pt x="10663" y="5982"/>
                    <a:pt x="11771" y="6377"/>
                  </a:cubicBezTo>
                  <a:cubicBezTo>
                    <a:pt x="13417" y="9355"/>
                    <a:pt x="14985" y="12380"/>
                    <a:pt x="16489" y="15437"/>
                  </a:cubicBezTo>
                  <a:cubicBezTo>
                    <a:pt x="15960" y="15345"/>
                    <a:pt x="15426" y="15300"/>
                    <a:pt x="14895" y="15300"/>
                  </a:cubicBezTo>
                  <a:cubicBezTo>
                    <a:pt x="12515" y="15300"/>
                    <a:pt x="10175" y="16203"/>
                    <a:pt x="8433" y="17882"/>
                  </a:cubicBezTo>
                  <a:cubicBezTo>
                    <a:pt x="6395" y="14559"/>
                    <a:pt x="4373" y="11252"/>
                    <a:pt x="2351" y="7944"/>
                  </a:cubicBezTo>
                  <a:cubicBezTo>
                    <a:pt x="4001" y="6478"/>
                    <a:pt x="6148" y="5779"/>
                    <a:pt x="8317" y="5779"/>
                  </a:cubicBezTo>
                  <a:close/>
                  <a:moveTo>
                    <a:pt x="1254" y="8509"/>
                  </a:moveTo>
                  <a:cubicBezTo>
                    <a:pt x="3370" y="11957"/>
                    <a:pt x="5486" y="15405"/>
                    <a:pt x="7602" y="18854"/>
                  </a:cubicBezTo>
                  <a:cubicBezTo>
                    <a:pt x="7586" y="18995"/>
                    <a:pt x="7571" y="19136"/>
                    <a:pt x="7555" y="19293"/>
                  </a:cubicBezTo>
                  <a:cubicBezTo>
                    <a:pt x="6552" y="17741"/>
                    <a:pt x="5486" y="16236"/>
                    <a:pt x="4389" y="14763"/>
                  </a:cubicBezTo>
                  <a:cubicBezTo>
                    <a:pt x="3041" y="12913"/>
                    <a:pt x="925" y="10969"/>
                    <a:pt x="1254" y="8509"/>
                  </a:cubicBezTo>
                  <a:close/>
                  <a:moveTo>
                    <a:pt x="14902" y="16509"/>
                  </a:moveTo>
                  <a:cubicBezTo>
                    <a:pt x="15565" y="16509"/>
                    <a:pt x="16235" y="16589"/>
                    <a:pt x="16897" y="16753"/>
                  </a:cubicBezTo>
                  <a:cubicBezTo>
                    <a:pt x="16897" y="16785"/>
                    <a:pt x="16913" y="16800"/>
                    <a:pt x="16913" y="16832"/>
                  </a:cubicBezTo>
                  <a:cubicBezTo>
                    <a:pt x="16886" y="16832"/>
                    <a:pt x="16859" y="16831"/>
                    <a:pt x="16832" y="16831"/>
                  </a:cubicBezTo>
                  <a:cubicBezTo>
                    <a:pt x="14051" y="16831"/>
                    <a:pt x="10375" y="17637"/>
                    <a:pt x="8558" y="19872"/>
                  </a:cubicBezTo>
                  <a:lnTo>
                    <a:pt x="8621" y="19387"/>
                  </a:lnTo>
                  <a:cubicBezTo>
                    <a:pt x="8668" y="19355"/>
                    <a:pt x="8715" y="19324"/>
                    <a:pt x="8746" y="19293"/>
                  </a:cubicBezTo>
                  <a:cubicBezTo>
                    <a:pt x="10343" y="17489"/>
                    <a:pt x="12584" y="16509"/>
                    <a:pt x="14902" y="16509"/>
                  </a:cubicBezTo>
                  <a:close/>
                  <a:moveTo>
                    <a:pt x="19960" y="0"/>
                  </a:moveTo>
                  <a:cubicBezTo>
                    <a:pt x="19725" y="0"/>
                    <a:pt x="19481" y="28"/>
                    <a:pt x="19232" y="60"/>
                  </a:cubicBezTo>
                  <a:cubicBezTo>
                    <a:pt x="17587" y="248"/>
                    <a:pt x="16019" y="922"/>
                    <a:pt x="14703" y="1941"/>
                  </a:cubicBezTo>
                  <a:cubicBezTo>
                    <a:pt x="13746" y="2678"/>
                    <a:pt x="12289" y="4057"/>
                    <a:pt x="11975" y="5436"/>
                  </a:cubicBezTo>
                  <a:cubicBezTo>
                    <a:pt x="11913" y="5468"/>
                    <a:pt x="11850" y="5499"/>
                    <a:pt x="11803" y="5546"/>
                  </a:cubicBezTo>
                  <a:cubicBezTo>
                    <a:pt x="10624" y="4892"/>
                    <a:pt x="9339" y="4574"/>
                    <a:pt x="7942" y="4574"/>
                  </a:cubicBezTo>
                  <a:cubicBezTo>
                    <a:pt x="7631" y="4574"/>
                    <a:pt x="7314" y="4590"/>
                    <a:pt x="6991" y="4621"/>
                  </a:cubicBezTo>
                  <a:cubicBezTo>
                    <a:pt x="4749" y="4841"/>
                    <a:pt x="2712" y="5813"/>
                    <a:pt x="1129" y="7396"/>
                  </a:cubicBezTo>
                  <a:cubicBezTo>
                    <a:pt x="988" y="7537"/>
                    <a:pt x="925" y="7741"/>
                    <a:pt x="956" y="7944"/>
                  </a:cubicBezTo>
                  <a:cubicBezTo>
                    <a:pt x="909" y="7960"/>
                    <a:pt x="862" y="8007"/>
                    <a:pt x="831" y="8085"/>
                  </a:cubicBezTo>
                  <a:cubicBezTo>
                    <a:pt x="0" y="10374"/>
                    <a:pt x="1583" y="12286"/>
                    <a:pt x="2900" y="14010"/>
                  </a:cubicBezTo>
                  <a:cubicBezTo>
                    <a:pt x="4593" y="16267"/>
                    <a:pt x="6097" y="18634"/>
                    <a:pt x="7461" y="21095"/>
                  </a:cubicBezTo>
                  <a:cubicBezTo>
                    <a:pt x="7571" y="21283"/>
                    <a:pt x="7712" y="21362"/>
                    <a:pt x="7853" y="21362"/>
                  </a:cubicBezTo>
                  <a:cubicBezTo>
                    <a:pt x="7894" y="21395"/>
                    <a:pt x="7953" y="21415"/>
                    <a:pt x="8011" y="21415"/>
                  </a:cubicBezTo>
                  <a:cubicBezTo>
                    <a:pt x="8063" y="21415"/>
                    <a:pt x="8114" y="21399"/>
                    <a:pt x="8151" y="21362"/>
                  </a:cubicBezTo>
                  <a:cubicBezTo>
                    <a:pt x="9405" y="20170"/>
                    <a:pt x="10533" y="19136"/>
                    <a:pt x="12195" y="18540"/>
                  </a:cubicBezTo>
                  <a:cubicBezTo>
                    <a:pt x="13966" y="17898"/>
                    <a:pt x="15753" y="17913"/>
                    <a:pt x="17602" y="17741"/>
                  </a:cubicBezTo>
                  <a:cubicBezTo>
                    <a:pt x="17853" y="17725"/>
                    <a:pt x="17994" y="17553"/>
                    <a:pt x="18026" y="17365"/>
                  </a:cubicBezTo>
                  <a:cubicBezTo>
                    <a:pt x="19044" y="16455"/>
                    <a:pt x="19734" y="15249"/>
                    <a:pt x="20925" y="14449"/>
                  </a:cubicBezTo>
                  <a:cubicBezTo>
                    <a:pt x="22258" y="13540"/>
                    <a:pt x="23778" y="12991"/>
                    <a:pt x="25392" y="12850"/>
                  </a:cubicBezTo>
                  <a:cubicBezTo>
                    <a:pt x="25769" y="12819"/>
                    <a:pt x="25957" y="12474"/>
                    <a:pt x="25800" y="12129"/>
                  </a:cubicBezTo>
                  <a:cubicBezTo>
                    <a:pt x="25565" y="11612"/>
                    <a:pt x="25534" y="11095"/>
                    <a:pt x="25737" y="10593"/>
                  </a:cubicBezTo>
                  <a:cubicBezTo>
                    <a:pt x="25800" y="10374"/>
                    <a:pt x="25706" y="10186"/>
                    <a:pt x="25565" y="10092"/>
                  </a:cubicBezTo>
                  <a:cubicBezTo>
                    <a:pt x="24703" y="7866"/>
                    <a:pt x="23825" y="5672"/>
                    <a:pt x="22775" y="3524"/>
                  </a:cubicBezTo>
                  <a:cubicBezTo>
                    <a:pt x="22305" y="2568"/>
                    <a:pt x="21866" y="1345"/>
                    <a:pt x="21176" y="515"/>
                  </a:cubicBezTo>
                  <a:cubicBezTo>
                    <a:pt x="20843" y="109"/>
                    <a:pt x="20421" y="0"/>
                    <a:pt x="1996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9"/>
            <p:cNvSpPr/>
            <p:nvPr/>
          </p:nvSpPr>
          <p:spPr>
            <a:xfrm>
              <a:off x="5223009" y="1859083"/>
              <a:ext cx="145827" cy="62000"/>
            </a:xfrm>
            <a:custGeom>
              <a:rect b="b" l="l" r="r" t="t"/>
              <a:pathLst>
                <a:path extrusionOk="0" h="2673" w="6287">
                  <a:moveTo>
                    <a:pt x="3852" y="0"/>
                  </a:moveTo>
                  <a:cubicBezTo>
                    <a:pt x="2496" y="0"/>
                    <a:pt x="1092" y="721"/>
                    <a:pt x="292" y="1839"/>
                  </a:cubicBezTo>
                  <a:cubicBezTo>
                    <a:pt x="0" y="2260"/>
                    <a:pt x="397" y="2672"/>
                    <a:pt x="800" y="2672"/>
                  </a:cubicBezTo>
                  <a:cubicBezTo>
                    <a:pt x="937" y="2672"/>
                    <a:pt x="1074" y="2624"/>
                    <a:pt x="1186" y="2513"/>
                  </a:cubicBezTo>
                  <a:cubicBezTo>
                    <a:pt x="1186" y="2513"/>
                    <a:pt x="1186" y="2529"/>
                    <a:pt x="1186" y="2529"/>
                  </a:cubicBezTo>
                  <a:cubicBezTo>
                    <a:pt x="2162" y="1470"/>
                    <a:pt x="3400" y="1043"/>
                    <a:pt x="4742" y="1043"/>
                  </a:cubicBezTo>
                  <a:cubicBezTo>
                    <a:pt x="5167" y="1043"/>
                    <a:pt x="5603" y="1086"/>
                    <a:pt x="6045" y="1165"/>
                  </a:cubicBezTo>
                  <a:cubicBezTo>
                    <a:pt x="6055" y="1168"/>
                    <a:pt x="6065" y="1169"/>
                    <a:pt x="6075" y="1169"/>
                  </a:cubicBezTo>
                  <a:cubicBezTo>
                    <a:pt x="6189" y="1169"/>
                    <a:pt x="6287" y="1016"/>
                    <a:pt x="6186" y="930"/>
                  </a:cubicBezTo>
                  <a:cubicBezTo>
                    <a:pt x="5534" y="284"/>
                    <a:pt x="4702" y="0"/>
                    <a:pt x="385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9"/>
            <p:cNvSpPr/>
            <p:nvPr/>
          </p:nvSpPr>
          <p:spPr>
            <a:xfrm>
              <a:off x="5265547" y="1915769"/>
              <a:ext cx="118782" cy="56364"/>
            </a:xfrm>
            <a:custGeom>
              <a:rect b="b" l="l" r="r" t="t"/>
              <a:pathLst>
                <a:path extrusionOk="0" h="2430" w="5121">
                  <a:moveTo>
                    <a:pt x="3325" y="0"/>
                  </a:moveTo>
                  <a:cubicBezTo>
                    <a:pt x="3015" y="0"/>
                    <a:pt x="2698" y="42"/>
                    <a:pt x="2377" y="116"/>
                  </a:cubicBezTo>
                  <a:cubicBezTo>
                    <a:pt x="1546" y="288"/>
                    <a:pt x="183" y="915"/>
                    <a:pt x="42" y="1856"/>
                  </a:cubicBezTo>
                  <a:cubicBezTo>
                    <a:pt x="1" y="2113"/>
                    <a:pt x="171" y="2429"/>
                    <a:pt x="451" y="2429"/>
                  </a:cubicBezTo>
                  <a:cubicBezTo>
                    <a:pt x="495" y="2429"/>
                    <a:pt x="541" y="2421"/>
                    <a:pt x="590" y="2404"/>
                  </a:cubicBezTo>
                  <a:cubicBezTo>
                    <a:pt x="1296" y="2154"/>
                    <a:pt x="1766" y="1480"/>
                    <a:pt x="2487" y="1182"/>
                  </a:cubicBezTo>
                  <a:cubicBezTo>
                    <a:pt x="3255" y="837"/>
                    <a:pt x="4117" y="821"/>
                    <a:pt x="4963" y="774"/>
                  </a:cubicBezTo>
                  <a:cubicBezTo>
                    <a:pt x="5042" y="774"/>
                    <a:pt x="5120" y="649"/>
                    <a:pt x="5042" y="571"/>
                  </a:cubicBezTo>
                  <a:cubicBezTo>
                    <a:pt x="4521" y="164"/>
                    <a:pt x="3938" y="0"/>
                    <a:pt x="332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9"/>
            <p:cNvSpPr/>
            <p:nvPr/>
          </p:nvSpPr>
          <p:spPr>
            <a:xfrm>
              <a:off x="5295931" y="1969950"/>
              <a:ext cx="110918" cy="55343"/>
            </a:xfrm>
            <a:custGeom>
              <a:rect b="b" l="l" r="r" t="t"/>
              <a:pathLst>
                <a:path extrusionOk="0" h="2386" w="4782">
                  <a:moveTo>
                    <a:pt x="3314" y="0"/>
                  </a:moveTo>
                  <a:cubicBezTo>
                    <a:pt x="2204" y="0"/>
                    <a:pt x="1020" y="703"/>
                    <a:pt x="362" y="1479"/>
                  </a:cubicBezTo>
                  <a:cubicBezTo>
                    <a:pt x="1" y="1908"/>
                    <a:pt x="354" y="2385"/>
                    <a:pt x="750" y="2385"/>
                  </a:cubicBezTo>
                  <a:cubicBezTo>
                    <a:pt x="905" y="2385"/>
                    <a:pt x="1065" y="2313"/>
                    <a:pt x="1192" y="2137"/>
                  </a:cubicBezTo>
                  <a:cubicBezTo>
                    <a:pt x="2055" y="978"/>
                    <a:pt x="3355" y="931"/>
                    <a:pt x="4656" y="711"/>
                  </a:cubicBezTo>
                  <a:cubicBezTo>
                    <a:pt x="4751" y="695"/>
                    <a:pt x="4782" y="554"/>
                    <a:pt x="4719" y="492"/>
                  </a:cubicBezTo>
                  <a:cubicBezTo>
                    <a:pt x="4304" y="145"/>
                    <a:pt x="3816" y="0"/>
                    <a:pt x="331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9"/>
            <p:cNvSpPr/>
            <p:nvPr/>
          </p:nvSpPr>
          <p:spPr>
            <a:xfrm>
              <a:off x="5440267" y="1750813"/>
              <a:ext cx="128732" cy="93963"/>
            </a:xfrm>
            <a:custGeom>
              <a:rect b="b" l="l" r="r" t="t"/>
              <a:pathLst>
                <a:path extrusionOk="0" h="4051" w="5550">
                  <a:moveTo>
                    <a:pt x="4522" y="1"/>
                  </a:moveTo>
                  <a:cubicBezTo>
                    <a:pt x="3931" y="1"/>
                    <a:pt x="3258" y="453"/>
                    <a:pt x="2822" y="739"/>
                  </a:cubicBezTo>
                  <a:cubicBezTo>
                    <a:pt x="1992" y="1303"/>
                    <a:pt x="1" y="2933"/>
                    <a:pt x="1239" y="3983"/>
                  </a:cubicBezTo>
                  <a:cubicBezTo>
                    <a:pt x="1286" y="4030"/>
                    <a:pt x="1338" y="4050"/>
                    <a:pt x="1388" y="4050"/>
                  </a:cubicBezTo>
                  <a:cubicBezTo>
                    <a:pt x="1504" y="4050"/>
                    <a:pt x="1606" y="3938"/>
                    <a:pt x="1584" y="3795"/>
                  </a:cubicBezTo>
                  <a:cubicBezTo>
                    <a:pt x="1474" y="3043"/>
                    <a:pt x="2383" y="2244"/>
                    <a:pt x="2901" y="1836"/>
                  </a:cubicBezTo>
                  <a:cubicBezTo>
                    <a:pt x="3167" y="1632"/>
                    <a:pt x="3465" y="1444"/>
                    <a:pt x="3778" y="1272"/>
                  </a:cubicBezTo>
                  <a:cubicBezTo>
                    <a:pt x="3935" y="1193"/>
                    <a:pt x="4092" y="1099"/>
                    <a:pt x="4264" y="1052"/>
                  </a:cubicBezTo>
                  <a:cubicBezTo>
                    <a:pt x="4466" y="975"/>
                    <a:pt x="4652" y="1035"/>
                    <a:pt x="4626" y="900"/>
                  </a:cubicBezTo>
                  <a:lnTo>
                    <a:pt x="4626" y="900"/>
                  </a:lnTo>
                  <a:cubicBezTo>
                    <a:pt x="4656" y="1039"/>
                    <a:pt x="4775" y="1106"/>
                    <a:pt x="4899" y="1106"/>
                  </a:cubicBezTo>
                  <a:cubicBezTo>
                    <a:pt x="4981" y="1106"/>
                    <a:pt x="5064" y="1077"/>
                    <a:pt x="5126" y="1021"/>
                  </a:cubicBezTo>
                  <a:cubicBezTo>
                    <a:pt x="5550" y="692"/>
                    <a:pt x="5220" y="143"/>
                    <a:pt x="4782" y="34"/>
                  </a:cubicBezTo>
                  <a:cubicBezTo>
                    <a:pt x="4698" y="11"/>
                    <a:pt x="4611" y="1"/>
                    <a:pt x="452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9"/>
            <p:cNvSpPr/>
            <p:nvPr/>
          </p:nvSpPr>
          <p:spPr>
            <a:xfrm>
              <a:off x="5489716" y="1813298"/>
              <a:ext cx="107648" cy="83943"/>
            </a:xfrm>
            <a:custGeom>
              <a:rect b="b" l="l" r="r" t="t"/>
              <a:pathLst>
                <a:path extrusionOk="0" h="3619" w="4641">
                  <a:moveTo>
                    <a:pt x="4049" y="0"/>
                  </a:moveTo>
                  <a:cubicBezTo>
                    <a:pt x="4027" y="0"/>
                    <a:pt x="4005" y="1"/>
                    <a:pt x="3982" y="4"/>
                  </a:cubicBezTo>
                  <a:cubicBezTo>
                    <a:pt x="2697" y="145"/>
                    <a:pt x="1490" y="725"/>
                    <a:pt x="643" y="1728"/>
                  </a:cubicBezTo>
                  <a:cubicBezTo>
                    <a:pt x="345" y="2073"/>
                    <a:pt x="1" y="2543"/>
                    <a:pt x="48" y="3029"/>
                  </a:cubicBezTo>
                  <a:cubicBezTo>
                    <a:pt x="75" y="3300"/>
                    <a:pt x="231" y="3618"/>
                    <a:pt x="506" y="3618"/>
                  </a:cubicBezTo>
                  <a:cubicBezTo>
                    <a:pt x="549" y="3618"/>
                    <a:pt x="594" y="3611"/>
                    <a:pt x="643" y="3594"/>
                  </a:cubicBezTo>
                  <a:cubicBezTo>
                    <a:pt x="690" y="3578"/>
                    <a:pt x="737" y="3547"/>
                    <a:pt x="737" y="3500"/>
                  </a:cubicBezTo>
                  <a:cubicBezTo>
                    <a:pt x="1004" y="2042"/>
                    <a:pt x="2587" y="1133"/>
                    <a:pt x="3982" y="1054"/>
                  </a:cubicBezTo>
                  <a:cubicBezTo>
                    <a:pt x="4632" y="1009"/>
                    <a:pt x="4640" y="0"/>
                    <a:pt x="404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9"/>
            <p:cNvSpPr/>
            <p:nvPr/>
          </p:nvSpPr>
          <p:spPr>
            <a:xfrm>
              <a:off x="5520819" y="1879540"/>
              <a:ext cx="99808" cy="75546"/>
            </a:xfrm>
            <a:custGeom>
              <a:rect b="b" l="l" r="r" t="t"/>
              <a:pathLst>
                <a:path extrusionOk="0" h="3257" w="4303">
                  <a:moveTo>
                    <a:pt x="3724" y="1"/>
                  </a:moveTo>
                  <a:cubicBezTo>
                    <a:pt x="3686" y="1"/>
                    <a:pt x="3648" y="6"/>
                    <a:pt x="3613" y="17"/>
                  </a:cubicBezTo>
                  <a:cubicBezTo>
                    <a:pt x="2155" y="565"/>
                    <a:pt x="337" y="1286"/>
                    <a:pt x="23" y="3026"/>
                  </a:cubicBezTo>
                  <a:cubicBezTo>
                    <a:pt x="1" y="3149"/>
                    <a:pt x="90" y="3256"/>
                    <a:pt x="195" y="3256"/>
                  </a:cubicBezTo>
                  <a:cubicBezTo>
                    <a:pt x="236" y="3256"/>
                    <a:pt x="281" y="3239"/>
                    <a:pt x="321" y="3198"/>
                  </a:cubicBezTo>
                  <a:cubicBezTo>
                    <a:pt x="1287" y="2279"/>
                    <a:pt x="2237" y="1004"/>
                    <a:pt x="3711" y="1004"/>
                  </a:cubicBezTo>
                  <a:cubicBezTo>
                    <a:pt x="3720" y="1004"/>
                    <a:pt x="3729" y="1004"/>
                    <a:pt x="3738" y="1004"/>
                  </a:cubicBezTo>
                  <a:cubicBezTo>
                    <a:pt x="3910" y="1004"/>
                    <a:pt x="4083" y="910"/>
                    <a:pt x="4177" y="753"/>
                  </a:cubicBezTo>
                  <a:cubicBezTo>
                    <a:pt x="4193" y="706"/>
                    <a:pt x="4208" y="675"/>
                    <a:pt x="4240" y="644"/>
                  </a:cubicBezTo>
                  <a:cubicBezTo>
                    <a:pt x="4302" y="502"/>
                    <a:pt x="4287" y="346"/>
                    <a:pt x="4177" y="252"/>
                  </a:cubicBezTo>
                  <a:cubicBezTo>
                    <a:pt x="4146" y="220"/>
                    <a:pt x="4130" y="189"/>
                    <a:pt x="4099" y="158"/>
                  </a:cubicBezTo>
                  <a:cubicBezTo>
                    <a:pt x="4001" y="60"/>
                    <a:pt x="3857" y="1"/>
                    <a:pt x="3724"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3" name="Google Shape;2603;p59"/>
          <p:cNvGrpSpPr/>
          <p:nvPr/>
        </p:nvGrpSpPr>
        <p:grpSpPr>
          <a:xfrm>
            <a:off x="6525464" y="1900345"/>
            <a:ext cx="563663" cy="531138"/>
            <a:chOff x="6525464" y="1900345"/>
            <a:chExt cx="563663" cy="531138"/>
          </a:xfrm>
        </p:grpSpPr>
        <p:sp>
          <p:nvSpPr>
            <p:cNvPr id="2604" name="Google Shape;2604;p59"/>
            <p:cNvSpPr/>
            <p:nvPr/>
          </p:nvSpPr>
          <p:spPr>
            <a:xfrm>
              <a:off x="6525464" y="2012697"/>
              <a:ext cx="486121" cy="418786"/>
            </a:xfrm>
            <a:custGeom>
              <a:rect b="b" l="l" r="r" t="t"/>
              <a:pathLst>
                <a:path extrusionOk="0" h="18055" w="20958">
                  <a:moveTo>
                    <a:pt x="12812" y="1437"/>
                  </a:moveTo>
                  <a:cubicBezTo>
                    <a:pt x="13569" y="1437"/>
                    <a:pt x="14327" y="1607"/>
                    <a:pt x="15001" y="1940"/>
                  </a:cubicBezTo>
                  <a:cubicBezTo>
                    <a:pt x="16490" y="2693"/>
                    <a:pt x="17572" y="4119"/>
                    <a:pt x="18042" y="5702"/>
                  </a:cubicBezTo>
                  <a:cubicBezTo>
                    <a:pt x="18653" y="7755"/>
                    <a:pt x="18042" y="9495"/>
                    <a:pt x="16239" y="10640"/>
                  </a:cubicBezTo>
                  <a:cubicBezTo>
                    <a:pt x="13763" y="12207"/>
                    <a:pt x="10628" y="12129"/>
                    <a:pt x="8104" y="13555"/>
                  </a:cubicBezTo>
                  <a:cubicBezTo>
                    <a:pt x="8057" y="13508"/>
                    <a:pt x="7995" y="13445"/>
                    <a:pt x="7932" y="13398"/>
                  </a:cubicBezTo>
                  <a:cubicBezTo>
                    <a:pt x="7948" y="13398"/>
                    <a:pt x="7948" y="13383"/>
                    <a:pt x="7963" y="13383"/>
                  </a:cubicBezTo>
                  <a:cubicBezTo>
                    <a:pt x="8449" y="12928"/>
                    <a:pt x="8904" y="12458"/>
                    <a:pt x="9374" y="12003"/>
                  </a:cubicBezTo>
                  <a:cubicBezTo>
                    <a:pt x="9813" y="11580"/>
                    <a:pt x="10252" y="11172"/>
                    <a:pt x="10691" y="10765"/>
                  </a:cubicBezTo>
                  <a:cubicBezTo>
                    <a:pt x="10910" y="10561"/>
                    <a:pt x="11130" y="10357"/>
                    <a:pt x="11349" y="10154"/>
                  </a:cubicBezTo>
                  <a:cubicBezTo>
                    <a:pt x="11443" y="10075"/>
                    <a:pt x="11819" y="9840"/>
                    <a:pt x="11851" y="9762"/>
                  </a:cubicBezTo>
                  <a:cubicBezTo>
                    <a:pt x="12039" y="9715"/>
                    <a:pt x="12211" y="9558"/>
                    <a:pt x="12211" y="9339"/>
                  </a:cubicBezTo>
                  <a:cubicBezTo>
                    <a:pt x="12211" y="9323"/>
                    <a:pt x="12211" y="9292"/>
                    <a:pt x="12211" y="9276"/>
                  </a:cubicBezTo>
                  <a:cubicBezTo>
                    <a:pt x="12195" y="9009"/>
                    <a:pt x="12007" y="8853"/>
                    <a:pt x="11756" y="8837"/>
                  </a:cubicBezTo>
                  <a:cubicBezTo>
                    <a:pt x="11728" y="8833"/>
                    <a:pt x="11700" y="8831"/>
                    <a:pt x="11672" y="8831"/>
                  </a:cubicBezTo>
                  <a:cubicBezTo>
                    <a:pt x="11262" y="8831"/>
                    <a:pt x="10970" y="9247"/>
                    <a:pt x="10691" y="9511"/>
                  </a:cubicBezTo>
                  <a:cubicBezTo>
                    <a:pt x="10032" y="10122"/>
                    <a:pt x="9405" y="10749"/>
                    <a:pt x="8778" y="11408"/>
                  </a:cubicBezTo>
                  <a:cubicBezTo>
                    <a:pt x="8292" y="11893"/>
                    <a:pt x="7822" y="12395"/>
                    <a:pt x="7368" y="12928"/>
                  </a:cubicBezTo>
                  <a:cubicBezTo>
                    <a:pt x="7274" y="12850"/>
                    <a:pt x="7164" y="12771"/>
                    <a:pt x="7086" y="12709"/>
                  </a:cubicBezTo>
                  <a:cubicBezTo>
                    <a:pt x="7039" y="12662"/>
                    <a:pt x="6976" y="12630"/>
                    <a:pt x="6929" y="12599"/>
                  </a:cubicBezTo>
                  <a:cubicBezTo>
                    <a:pt x="7587" y="12050"/>
                    <a:pt x="8120" y="11188"/>
                    <a:pt x="8637" y="10624"/>
                  </a:cubicBezTo>
                  <a:cubicBezTo>
                    <a:pt x="9060" y="10169"/>
                    <a:pt x="9499" y="9715"/>
                    <a:pt x="9954" y="9276"/>
                  </a:cubicBezTo>
                  <a:cubicBezTo>
                    <a:pt x="10361" y="8884"/>
                    <a:pt x="10785" y="8649"/>
                    <a:pt x="10879" y="8069"/>
                  </a:cubicBezTo>
                  <a:cubicBezTo>
                    <a:pt x="10894" y="7903"/>
                    <a:pt x="10808" y="7723"/>
                    <a:pt x="10634" y="7723"/>
                  </a:cubicBezTo>
                  <a:cubicBezTo>
                    <a:pt x="10627" y="7723"/>
                    <a:pt x="10620" y="7723"/>
                    <a:pt x="10612" y="7724"/>
                  </a:cubicBezTo>
                  <a:cubicBezTo>
                    <a:pt x="9578" y="7771"/>
                    <a:pt x="8606" y="9245"/>
                    <a:pt x="7963" y="9950"/>
                  </a:cubicBezTo>
                  <a:cubicBezTo>
                    <a:pt x="7571" y="10389"/>
                    <a:pt x="7023" y="10906"/>
                    <a:pt x="6600" y="11486"/>
                  </a:cubicBezTo>
                  <a:cubicBezTo>
                    <a:pt x="6850" y="11031"/>
                    <a:pt x="7054" y="10545"/>
                    <a:pt x="7195" y="9981"/>
                  </a:cubicBezTo>
                  <a:cubicBezTo>
                    <a:pt x="7556" y="8680"/>
                    <a:pt x="7713" y="7332"/>
                    <a:pt x="8010" y="6031"/>
                  </a:cubicBezTo>
                  <a:cubicBezTo>
                    <a:pt x="8355" y="4542"/>
                    <a:pt x="8888" y="3053"/>
                    <a:pt x="10220" y="2191"/>
                  </a:cubicBezTo>
                  <a:cubicBezTo>
                    <a:pt x="10984" y="1685"/>
                    <a:pt x="11897" y="1437"/>
                    <a:pt x="12812" y="1437"/>
                  </a:cubicBezTo>
                  <a:close/>
                  <a:moveTo>
                    <a:pt x="5612" y="12834"/>
                  </a:moveTo>
                  <a:cubicBezTo>
                    <a:pt x="6020" y="13085"/>
                    <a:pt x="6412" y="13367"/>
                    <a:pt x="6772" y="13696"/>
                  </a:cubicBezTo>
                  <a:cubicBezTo>
                    <a:pt x="6709" y="13806"/>
                    <a:pt x="6662" y="13915"/>
                    <a:pt x="6662" y="14041"/>
                  </a:cubicBezTo>
                  <a:cubicBezTo>
                    <a:pt x="6427" y="13853"/>
                    <a:pt x="6208" y="13633"/>
                    <a:pt x="6161" y="13586"/>
                  </a:cubicBezTo>
                  <a:cubicBezTo>
                    <a:pt x="6051" y="13477"/>
                    <a:pt x="5816" y="13163"/>
                    <a:pt x="5549" y="12881"/>
                  </a:cubicBezTo>
                  <a:cubicBezTo>
                    <a:pt x="5581" y="12865"/>
                    <a:pt x="5596" y="12850"/>
                    <a:pt x="5612" y="12834"/>
                  </a:cubicBezTo>
                  <a:close/>
                  <a:moveTo>
                    <a:pt x="7180" y="14072"/>
                  </a:moveTo>
                  <a:cubicBezTo>
                    <a:pt x="7195" y="14088"/>
                    <a:pt x="7227" y="14104"/>
                    <a:pt x="7242" y="14119"/>
                  </a:cubicBezTo>
                  <a:cubicBezTo>
                    <a:pt x="7164" y="14182"/>
                    <a:pt x="7117" y="14245"/>
                    <a:pt x="7070" y="14323"/>
                  </a:cubicBezTo>
                  <a:cubicBezTo>
                    <a:pt x="7054" y="14307"/>
                    <a:pt x="7039" y="14307"/>
                    <a:pt x="7023" y="14292"/>
                  </a:cubicBezTo>
                  <a:cubicBezTo>
                    <a:pt x="7039" y="14276"/>
                    <a:pt x="7054" y="14260"/>
                    <a:pt x="7070" y="14245"/>
                  </a:cubicBezTo>
                  <a:cubicBezTo>
                    <a:pt x="7086" y="14229"/>
                    <a:pt x="7101" y="14198"/>
                    <a:pt x="7117" y="14182"/>
                  </a:cubicBezTo>
                  <a:cubicBezTo>
                    <a:pt x="7117" y="14151"/>
                    <a:pt x="7117" y="14135"/>
                    <a:pt x="7117" y="14119"/>
                  </a:cubicBezTo>
                  <a:lnTo>
                    <a:pt x="7133" y="14119"/>
                  </a:lnTo>
                  <a:cubicBezTo>
                    <a:pt x="7148" y="14104"/>
                    <a:pt x="7164" y="14088"/>
                    <a:pt x="7180" y="14072"/>
                  </a:cubicBezTo>
                  <a:close/>
                  <a:moveTo>
                    <a:pt x="4593" y="13336"/>
                  </a:moveTo>
                  <a:cubicBezTo>
                    <a:pt x="4938" y="13774"/>
                    <a:pt x="5377" y="14370"/>
                    <a:pt x="5879" y="14825"/>
                  </a:cubicBezTo>
                  <a:cubicBezTo>
                    <a:pt x="5738" y="14981"/>
                    <a:pt x="5612" y="15169"/>
                    <a:pt x="5455" y="15342"/>
                  </a:cubicBezTo>
                  <a:cubicBezTo>
                    <a:pt x="5346" y="15467"/>
                    <a:pt x="5236" y="15593"/>
                    <a:pt x="5142" y="15718"/>
                  </a:cubicBezTo>
                  <a:cubicBezTo>
                    <a:pt x="5017" y="15452"/>
                    <a:pt x="4860" y="15185"/>
                    <a:pt x="4766" y="14903"/>
                  </a:cubicBezTo>
                  <a:cubicBezTo>
                    <a:pt x="4609" y="14480"/>
                    <a:pt x="4484" y="14025"/>
                    <a:pt x="4358" y="13602"/>
                  </a:cubicBezTo>
                  <a:cubicBezTo>
                    <a:pt x="4437" y="13508"/>
                    <a:pt x="4515" y="13430"/>
                    <a:pt x="4578" y="13351"/>
                  </a:cubicBezTo>
                  <a:cubicBezTo>
                    <a:pt x="4593" y="13351"/>
                    <a:pt x="4593" y="13336"/>
                    <a:pt x="4593" y="13336"/>
                  </a:cubicBezTo>
                  <a:close/>
                  <a:moveTo>
                    <a:pt x="3935" y="14057"/>
                  </a:moveTo>
                  <a:cubicBezTo>
                    <a:pt x="3966" y="14825"/>
                    <a:pt x="4154" y="15702"/>
                    <a:pt x="4609" y="16298"/>
                  </a:cubicBezTo>
                  <a:cubicBezTo>
                    <a:pt x="4452" y="16439"/>
                    <a:pt x="4280" y="16580"/>
                    <a:pt x="4107" y="16690"/>
                  </a:cubicBezTo>
                  <a:cubicBezTo>
                    <a:pt x="3951" y="16000"/>
                    <a:pt x="3684" y="15342"/>
                    <a:pt x="3324" y="14746"/>
                  </a:cubicBezTo>
                  <a:cubicBezTo>
                    <a:pt x="3512" y="14511"/>
                    <a:pt x="3716" y="14276"/>
                    <a:pt x="3935" y="14057"/>
                  </a:cubicBezTo>
                  <a:close/>
                  <a:moveTo>
                    <a:pt x="2916" y="15279"/>
                  </a:moveTo>
                  <a:cubicBezTo>
                    <a:pt x="3073" y="15828"/>
                    <a:pt x="3214" y="16376"/>
                    <a:pt x="3324" y="16925"/>
                  </a:cubicBezTo>
                  <a:cubicBezTo>
                    <a:pt x="3308" y="16926"/>
                    <a:pt x="3292" y="16926"/>
                    <a:pt x="3276" y="16926"/>
                  </a:cubicBezTo>
                  <a:cubicBezTo>
                    <a:pt x="2903" y="16926"/>
                    <a:pt x="2569" y="16748"/>
                    <a:pt x="2524" y="16267"/>
                  </a:cubicBezTo>
                  <a:cubicBezTo>
                    <a:pt x="2509" y="15922"/>
                    <a:pt x="2728" y="15577"/>
                    <a:pt x="2916" y="15279"/>
                  </a:cubicBezTo>
                  <a:close/>
                  <a:moveTo>
                    <a:pt x="12793" y="0"/>
                  </a:moveTo>
                  <a:cubicBezTo>
                    <a:pt x="10898" y="0"/>
                    <a:pt x="9032" y="816"/>
                    <a:pt x="7885" y="2473"/>
                  </a:cubicBezTo>
                  <a:cubicBezTo>
                    <a:pt x="6897" y="3900"/>
                    <a:pt x="6600" y="5639"/>
                    <a:pt x="6333" y="7301"/>
                  </a:cubicBezTo>
                  <a:cubicBezTo>
                    <a:pt x="6114" y="8665"/>
                    <a:pt x="5926" y="10310"/>
                    <a:pt x="5299" y="11643"/>
                  </a:cubicBezTo>
                  <a:cubicBezTo>
                    <a:pt x="5048" y="11674"/>
                    <a:pt x="4860" y="11909"/>
                    <a:pt x="4875" y="12160"/>
                  </a:cubicBezTo>
                  <a:cubicBezTo>
                    <a:pt x="4812" y="12125"/>
                    <a:pt x="4745" y="12108"/>
                    <a:pt x="4678" y="12108"/>
                  </a:cubicBezTo>
                  <a:cubicBezTo>
                    <a:pt x="4562" y="12108"/>
                    <a:pt x="4448" y="12160"/>
                    <a:pt x="4358" y="12270"/>
                  </a:cubicBezTo>
                  <a:cubicBezTo>
                    <a:pt x="4248" y="12411"/>
                    <a:pt x="4233" y="12567"/>
                    <a:pt x="4264" y="12709"/>
                  </a:cubicBezTo>
                  <a:cubicBezTo>
                    <a:pt x="4217" y="12724"/>
                    <a:pt x="4170" y="12740"/>
                    <a:pt x="4123" y="12756"/>
                  </a:cubicBezTo>
                  <a:cubicBezTo>
                    <a:pt x="2603" y="13430"/>
                    <a:pt x="1" y="16611"/>
                    <a:pt x="2383" y="17834"/>
                  </a:cubicBezTo>
                  <a:cubicBezTo>
                    <a:pt x="2689" y="17987"/>
                    <a:pt x="3007" y="18055"/>
                    <a:pt x="3323" y="18055"/>
                  </a:cubicBezTo>
                  <a:cubicBezTo>
                    <a:pt x="3947" y="18055"/>
                    <a:pt x="4564" y="17791"/>
                    <a:pt x="5064" y="17395"/>
                  </a:cubicBezTo>
                  <a:cubicBezTo>
                    <a:pt x="5612" y="16956"/>
                    <a:pt x="6035" y="16408"/>
                    <a:pt x="6490" y="15890"/>
                  </a:cubicBezTo>
                  <a:cubicBezTo>
                    <a:pt x="6662" y="15702"/>
                    <a:pt x="6803" y="15546"/>
                    <a:pt x="6913" y="15389"/>
                  </a:cubicBezTo>
                  <a:cubicBezTo>
                    <a:pt x="6960" y="15405"/>
                    <a:pt x="7007" y="15405"/>
                    <a:pt x="7054" y="15405"/>
                  </a:cubicBezTo>
                  <a:cubicBezTo>
                    <a:pt x="7100" y="15411"/>
                    <a:pt x="7150" y="15415"/>
                    <a:pt x="7203" y="15415"/>
                  </a:cubicBezTo>
                  <a:cubicBezTo>
                    <a:pt x="7278" y="15415"/>
                    <a:pt x="7357" y="15407"/>
                    <a:pt x="7430" y="15389"/>
                  </a:cubicBezTo>
                  <a:cubicBezTo>
                    <a:pt x="7487" y="15411"/>
                    <a:pt x="7550" y="15424"/>
                    <a:pt x="7616" y="15424"/>
                  </a:cubicBezTo>
                  <a:cubicBezTo>
                    <a:pt x="7734" y="15424"/>
                    <a:pt x="7864" y="15385"/>
                    <a:pt x="7995" y="15295"/>
                  </a:cubicBezTo>
                  <a:cubicBezTo>
                    <a:pt x="11255" y="13006"/>
                    <a:pt x="16051" y="13743"/>
                    <a:pt x="18700" y="10404"/>
                  </a:cubicBezTo>
                  <a:cubicBezTo>
                    <a:pt x="20957" y="7567"/>
                    <a:pt x="19327" y="3241"/>
                    <a:pt x="16678" y="1266"/>
                  </a:cubicBezTo>
                  <a:cubicBezTo>
                    <a:pt x="15542" y="425"/>
                    <a:pt x="14160" y="0"/>
                    <a:pt x="1279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9"/>
            <p:cNvSpPr/>
            <p:nvPr/>
          </p:nvSpPr>
          <p:spPr>
            <a:xfrm>
              <a:off x="6583263" y="2063306"/>
              <a:ext cx="77379" cy="46042"/>
            </a:xfrm>
            <a:custGeom>
              <a:rect b="b" l="l" r="r" t="t"/>
              <a:pathLst>
                <a:path extrusionOk="0" h="1985" w="3336">
                  <a:moveTo>
                    <a:pt x="1000" y="0"/>
                  </a:moveTo>
                  <a:cubicBezTo>
                    <a:pt x="614" y="0"/>
                    <a:pt x="248" y="250"/>
                    <a:pt x="142" y="636"/>
                  </a:cubicBezTo>
                  <a:cubicBezTo>
                    <a:pt x="1" y="1122"/>
                    <a:pt x="299" y="1545"/>
                    <a:pt x="738" y="1702"/>
                  </a:cubicBezTo>
                  <a:cubicBezTo>
                    <a:pt x="1318" y="1921"/>
                    <a:pt x="1913" y="1953"/>
                    <a:pt x="2525" y="1984"/>
                  </a:cubicBezTo>
                  <a:cubicBezTo>
                    <a:pt x="2530" y="1984"/>
                    <a:pt x="2536" y="1984"/>
                    <a:pt x="2542" y="1984"/>
                  </a:cubicBezTo>
                  <a:cubicBezTo>
                    <a:pt x="3170" y="1984"/>
                    <a:pt x="3335" y="1135"/>
                    <a:pt x="2838" y="808"/>
                  </a:cubicBezTo>
                  <a:cubicBezTo>
                    <a:pt x="2321" y="479"/>
                    <a:pt x="1804" y="181"/>
                    <a:pt x="1208" y="25"/>
                  </a:cubicBezTo>
                  <a:cubicBezTo>
                    <a:pt x="1139" y="8"/>
                    <a:pt x="1069" y="0"/>
                    <a:pt x="100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9"/>
            <p:cNvSpPr/>
            <p:nvPr/>
          </p:nvSpPr>
          <p:spPr>
            <a:xfrm>
              <a:off x="6661426" y="1973986"/>
              <a:ext cx="56387" cy="43073"/>
            </a:xfrm>
            <a:custGeom>
              <a:rect b="b" l="l" r="r" t="t"/>
              <a:pathLst>
                <a:path extrusionOk="0" h="1857" w="2431">
                  <a:moveTo>
                    <a:pt x="629" y="1"/>
                  </a:moveTo>
                  <a:cubicBezTo>
                    <a:pt x="291" y="1"/>
                    <a:pt x="0" y="333"/>
                    <a:pt x="111" y="678"/>
                  </a:cubicBezTo>
                  <a:cubicBezTo>
                    <a:pt x="236" y="1117"/>
                    <a:pt x="565" y="1399"/>
                    <a:pt x="941" y="1603"/>
                  </a:cubicBezTo>
                  <a:cubicBezTo>
                    <a:pt x="1112" y="1750"/>
                    <a:pt x="1323" y="1857"/>
                    <a:pt x="1545" y="1857"/>
                  </a:cubicBezTo>
                  <a:cubicBezTo>
                    <a:pt x="1630" y="1857"/>
                    <a:pt x="1717" y="1841"/>
                    <a:pt x="1803" y="1807"/>
                  </a:cubicBezTo>
                  <a:cubicBezTo>
                    <a:pt x="2180" y="1666"/>
                    <a:pt x="2430" y="1352"/>
                    <a:pt x="2368" y="945"/>
                  </a:cubicBezTo>
                  <a:cubicBezTo>
                    <a:pt x="2321" y="568"/>
                    <a:pt x="1992" y="255"/>
                    <a:pt x="1600" y="255"/>
                  </a:cubicBezTo>
                  <a:lnTo>
                    <a:pt x="1553" y="255"/>
                  </a:lnTo>
                  <a:cubicBezTo>
                    <a:pt x="1506" y="239"/>
                    <a:pt x="1443" y="224"/>
                    <a:pt x="1380" y="224"/>
                  </a:cubicBezTo>
                  <a:cubicBezTo>
                    <a:pt x="1318" y="224"/>
                    <a:pt x="1271" y="208"/>
                    <a:pt x="1224" y="192"/>
                  </a:cubicBezTo>
                  <a:cubicBezTo>
                    <a:pt x="1114" y="145"/>
                    <a:pt x="957" y="83"/>
                    <a:pt x="769" y="20"/>
                  </a:cubicBezTo>
                  <a:cubicBezTo>
                    <a:pt x="722" y="7"/>
                    <a:pt x="675" y="1"/>
                    <a:pt x="62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9"/>
            <p:cNvSpPr/>
            <p:nvPr/>
          </p:nvSpPr>
          <p:spPr>
            <a:xfrm>
              <a:off x="6814135" y="1900345"/>
              <a:ext cx="41102" cy="67080"/>
            </a:xfrm>
            <a:custGeom>
              <a:rect b="b" l="l" r="r" t="t"/>
              <a:pathLst>
                <a:path extrusionOk="0" h="2892" w="1772">
                  <a:moveTo>
                    <a:pt x="802" y="0"/>
                  </a:moveTo>
                  <a:cubicBezTo>
                    <a:pt x="585" y="0"/>
                    <a:pt x="377" y="138"/>
                    <a:pt x="298" y="373"/>
                  </a:cubicBezTo>
                  <a:cubicBezTo>
                    <a:pt x="141" y="844"/>
                    <a:pt x="204" y="1361"/>
                    <a:pt x="110" y="1831"/>
                  </a:cubicBezTo>
                  <a:cubicBezTo>
                    <a:pt x="0" y="2333"/>
                    <a:pt x="282" y="2819"/>
                    <a:pt x="815" y="2881"/>
                  </a:cubicBezTo>
                  <a:cubicBezTo>
                    <a:pt x="857" y="2888"/>
                    <a:pt x="899" y="2891"/>
                    <a:pt x="940" y="2891"/>
                  </a:cubicBezTo>
                  <a:cubicBezTo>
                    <a:pt x="1379" y="2891"/>
                    <a:pt x="1771" y="2523"/>
                    <a:pt x="1771" y="2051"/>
                  </a:cubicBezTo>
                  <a:cubicBezTo>
                    <a:pt x="1756" y="1408"/>
                    <a:pt x="1677" y="624"/>
                    <a:pt x="1176" y="154"/>
                  </a:cubicBezTo>
                  <a:cubicBezTo>
                    <a:pt x="1065" y="49"/>
                    <a:pt x="932" y="0"/>
                    <a:pt x="80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9"/>
            <p:cNvSpPr/>
            <p:nvPr/>
          </p:nvSpPr>
          <p:spPr>
            <a:xfrm>
              <a:off x="6970462" y="1971295"/>
              <a:ext cx="55042" cy="65062"/>
            </a:xfrm>
            <a:custGeom>
              <a:rect b="b" l="l" r="r" t="t"/>
              <a:pathLst>
                <a:path extrusionOk="0" h="2805" w="2373">
                  <a:moveTo>
                    <a:pt x="1866" y="1"/>
                  </a:moveTo>
                  <a:cubicBezTo>
                    <a:pt x="1787" y="1"/>
                    <a:pt x="1702" y="23"/>
                    <a:pt x="1615" y="73"/>
                  </a:cubicBezTo>
                  <a:cubicBezTo>
                    <a:pt x="1285" y="261"/>
                    <a:pt x="1019" y="434"/>
                    <a:pt x="752" y="731"/>
                  </a:cubicBezTo>
                  <a:cubicBezTo>
                    <a:pt x="486" y="1029"/>
                    <a:pt x="141" y="1390"/>
                    <a:pt x="63" y="1782"/>
                  </a:cubicBezTo>
                  <a:cubicBezTo>
                    <a:pt x="0" y="2111"/>
                    <a:pt x="78" y="2424"/>
                    <a:pt x="345" y="2628"/>
                  </a:cubicBezTo>
                  <a:cubicBezTo>
                    <a:pt x="491" y="2737"/>
                    <a:pt x="679" y="2804"/>
                    <a:pt x="866" y="2804"/>
                  </a:cubicBezTo>
                  <a:cubicBezTo>
                    <a:pt x="1001" y="2804"/>
                    <a:pt x="1136" y="2770"/>
                    <a:pt x="1254" y="2691"/>
                  </a:cubicBezTo>
                  <a:cubicBezTo>
                    <a:pt x="1599" y="2471"/>
                    <a:pt x="1834" y="2079"/>
                    <a:pt x="2006" y="1703"/>
                  </a:cubicBezTo>
                  <a:cubicBezTo>
                    <a:pt x="2085" y="1531"/>
                    <a:pt x="2179" y="1358"/>
                    <a:pt x="2242" y="1186"/>
                  </a:cubicBezTo>
                  <a:cubicBezTo>
                    <a:pt x="2304" y="998"/>
                    <a:pt x="2304" y="810"/>
                    <a:pt x="2336" y="622"/>
                  </a:cubicBezTo>
                  <a:cubicBezTo>
                    <a:pt x="2373" y="301"/>
                    <a:pt x="2158" y="1"/>
                    <a:pt x="186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9"/>
            <p:cNvSpPr/>
            <p:nvPr/>
          </p:nvSpPr>
          <p:spPr>
            <a:xfrm>
              <a:off x="7020979" y="2104870"/>
              <a:ext cx="65108" cy="40545"/>
            </a:xfrm>
            <a:custGeom>
              <a:rect b="b" l="l" r="r" t="t"/>
              <a:pathLst>
                <a:path extrusionOk="0" h="1748" w="2807">
                  <a:moveTo>
                    <a:pt x="1900" y="0"/>
                  </a:moveTo>
                  <a:cubicBezTo>
                    <a:pt x="1827" y="0"/>
                    <a:pt x="1752" y="11"/>
                    <a:pt x="1678" y="35"/>
                  </a:cubicBezTo>
                  <a:cubicBezTo>
                    <a:pt x="1223" y="192"/>
                    <a:pt x="565" y="270"/>
                    <a:pt x="236" y="647"/>
                  </a:cubicBezTo>
                  <a:cubicBezTo>
                    <a:pt x="48" y="866"/>
                    <a:pt x="1" y="1227"/>
                    <a:pt x="236" y="1430"/>
                  </a:cubicBezTo>
                  <a:cubicBezTo>
                    <a:pt x="531" y="1685"/>
                    <a:pt x="911" y="1747"/>
                    <a:pt x="1292" y="1747"/>
                  </a:cubicBezTo>
                  <a:cubicBezTo>
                    <a:pt x="1498" y="1747"/>
                    <a:pt x="1705" y="1729"/>
                    <a:pt x="1897" y="1712"/>
                  </a:cubicBezTo>
                  <a:cubicBezTo>
                    <a:pt x="2399" y="1665"/>
                    <a:pt x="2807" y="1289"/>
                    <a:pt x="2728" y="756"/>
                  </a:cubicBezTo>
                  <a:cubicBezTo>
                    <a:pt x="2675" y="345"/>
                    <a:pt x="2307" y="0"/>
                    <a:pt x="190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9"/>
            <p:cNvSpPr/>
            <p:nvPr/>
          </p:nvSpPr>
          <p:spPr>
            <a:xfrm>
              <a:off x="6997367" y="2251247"/>
              <a:ext cx="91759" cy="51748"/>
            </a:xfrm>
            <a:custGeom>
              <a:rect b="b" l="l" r="r" t="t"/>
              <a:pathLst>
                <a:path extrusionOk="0" h="2231" w="3956">
                  <a:moveTo>
                    <a:pt x="1073" y="1"/>
                  </a:moveTo>
                  <a:cubicBezTo>
                    <a:pt x="887" y="1"/>
                    <a:pt x="710" y="19"/>
                    <a:pt x="549" y="57"/>
                  </a:cubicBezTo>
                  <a:cubicBezTo>
                    <a:pt x="157" y="151"/>
                    <a:pt x="0" y="699"/>
                    <a:pt x="313" y="982"/>
                  </a:cubicBezTo>
                  <a:cubicBezTo>
                    <a:pt x="611" y="1264"/>
                    <a:pt x="987" y="1420"/>
                    <a:pt x="1364" y="1624"/>
                  </a:cubicBezTo>
                  <a:cubicBezTo>
                    <a:pt x="1740" y="1828"/>
                    <a:pt x="2132" y="2094"/>
                    <a:pt x="2555" y="2204"/>
                  </a:cubicBezTo>
                  <a:cubicBezTo>
                    <a:pt x="2623" y="2222"/>
                    <a:pt x="2691" y="2231"/>
                    <a:pt x="2757" y="2231"/>
                  </a:cubicBezTo>
                  <a:cubicBezTo>
                    <a:pt x="3435" y="2231"/>
                    <a:pt x="3956" y="1338"/>
                    <a:pt x="3370" y="809"/>
                  </a:cubicBezTo>
                  <a:cubicBezTo>
                    <a:pt x="2848" y="338"/>
                    <a:pt x="1880" y="1"/>
                    <a:pt x="107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9"/>
            <p:cNvSpPr/>
            <p:nvPr/>
          </p:nvSpPr>
          <p:spPr>
            <a:xfrm>
              <a:off x="6910112" y="2342353"/>
              <a:ext cx="45091" cy="67010"/>
            </a:xfrm>
            <a:custGeom>
              <a:rect b="b" l="l" r="r" t="t"/>
              <a:pathLst>
                <a:path extrusionOk="0" h="2889" w="1944">
                  <a:moveTo>
                    <a:pt x="468" y="1"/>
                  </a:moveTo>
                  <a:cubicBezTo>
                    <a:pt x="295" y="1"/>
                    <a:pt x="133" y="107"/>
                    <a:pt x="79" y="282"/>
                  </a:cubicBezTo>
                  <a:cubicBezTo>
                    <a:pt x="79" y="298"/>
                    <a:pt x="63" y="345"/>
                    <a:pt x="32" y="439"/>
                  </a:cubicBezTo>
                  <a:cubicBezTo>
                    <a:pt x="0" y="565"/>
                    <a:pt x="32" y="706"/>
                    <a:pt x="63" y="831"/>
                  </a:cubicBezTo>
                  <a:cubicBezTo>
                    <a:pt x="79" y="941"/>
                    <a:pt x="63" y="862"/>
                    <a:pt x="79" y="1003"/>
                  </a:cubicBezTo>
                  <a:cubicBezTo>
                    <a:pt x="79" y="1082"/>
                    <a:pt x="94" y="1176"/>
                    <a:pt x="94" y="1254"/>
                  </a:cubicBezTo>
                  <a:cubicBezTo>
                    <a:pt x="94" y="1270"/>
                    <a:pt x="110" y="1333"/>
                    <a:pt x="110" y="1348"/>
                  </a:cubicBezTo>
                  <a:cubicBezTo>
                    <a:pt x="110" y="1427"/>
                    <a:pt x="126" y="1489"/>
                    <a:pt x="141" y="1568"/>
                  </a:cubicBezTo>
                  <a:cubicBezTo>
                    <a:pt x="141" y="1568"/>
                    <a:pt x="141" y="1615"/>
                    <a:pt x="157" y="1662"/>
                  </a:cubicBezTo>
                  <a:cubicBezTo>
                    <a:pt x="157" y="1693"/>
                    <a:pt x="157" y="1724"/>
                    <a:pt x="157" y="1724"/>
                  </a:cubicBezTo>
                  <a:cubicBezTo>
                    <a:pt x="157" y="1818"/>
                    <a:pt x="173" y="1913"/>
                    <a:pt x="188" y="1991"/>
                  </a:cubicBezTo>
                  <a:cubicBezTo>
                    <a:pt x="235" y="2242"/>
                    <a:pt x="345" y="2461"/>
                    <a:pt x="502" y="2649"/>
                  </a:cubicBezTo>
                  <a:cubicBezTo>
                    <a:pt x="641" y="2817"/>
                    <a:pt x="827" y="2889"/>
                    <a:pt x="1014" y="2889"/>
                  </a:cubicBezTo>
                  <a:cubicBezTo>
                    <a:pt x="1354" y="2889"/>
                    <a:pt x="1702" y="2653"/>
                    <a:pt x="1803" y="2320"/>
                  </a:cubicBezTo>
                  <a:cubicBezTo>
                    <a:pt x="1944" y="1803"/>
                    <a:pt x="1615" y="1286"/>
                    <a:pt x="1348" y="878"/>
                  </a:cubicBezTo>
                  <a:cubicBezTo>
                    <a:pt x="1303" y="810"/>
                    <a:pt x="1290" y="789"/>
                    <a:pt x="1292" y="789"/>
                  </a:cubicBezTo>
                  <a:lnTo>
                    <a:pt x="1292" y="789"/>
                  </a:lnTo>
                  <a:cubicBezTo>
                    <a:pt x="1295" y="789"/>
                    <a:pt x="1337" y="845"/>
                    <a:pt x="1339" y="845"/>
                  </a:cubicBezTo>
                  <a:cubicBezTo>
                    <a:pt x="1341" y="845"/>
                    <a:pt x="1332" y="830"/>
                    <a:pt x="1301" y="784"/>
                  </a:cubicBezTo>
                  <a:cubicBezTo>
                    <a:pt x="1257" y="725"/>
                    <a:pt x="1212" y="679"/>
                    <a:pt x="1181" y="622"/>
                  </a:cubicBezTo>
                  <a:lnTo>
                    <a:pt x="1181" y="622"/>
                  </a:lnTo>
                  <a:cubicBezTo>
                    <a:pt x="1186" y="628"/>
                    <a:pt x="1190" y="633"/>
                    <a:pt x="1191" y="633"/>
                  </a:cubicBezTo>
                  <a:cubicBezTo>
                    <a:pt x="1191" y="633"/>
                    <a:pt x="1187" y="627"/>
                    <a:pt x="1176" y="612"/>
                  </a:cubicBezTo>
                  <a:lnTo>
                    <a:pt x="1176" y="612"/>
                  </a:lnTo>
                  <a:cubicBezTo>
                    <a:pt x="1177" y="615"/>
                    <a:pt x="1179" y="618"/>
                    <a:pt x="1181" y="622"/>
                  </a:cubicBezTo>
                  <a:lnTo>
                    <a:pt x="1181" y="622"/>
                  </a:lnTo>
                  <a:cubicBezTo>
                    <a:pt x="1167" y="604"/>
                    <a:pt x="1144" y="573"/>
                    <a:pt x="1144" y="565"/>
                  </a:cubicBezTo>
                  <a:cubicBezTo>
                    <a:pt x="1113" y="518"/>
                    <a:pt x="1082" y="486"/>
                    <a:pt x="1066" y="439"/>
                  </a:cubicBezTo>
                  <a:cubicBezTo>
                    <a:pt x="988" y="314"/>
                    <a:pt x="925" y="204"/>
                    <a:pt x="800" y="126"/>
                  </a:cubicBezTo>
                  <a:cubicBezTo>
                    <a:pt x="737" y="94"/>
                    <a:pt x="706" y="63"/>
                    <a:pt x="690" y="63"/>
                  </a:cubicBezTo>
                  <a:cubicBezTo>
                    <a:pt x="619" y="21"/>
                    <a:pt x="543" y="1"/>
                    <a:pt x="46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9"/>
            <p:cNvSpPr/>
            <p:nvPr/>
          </p:nvSpPr>
          <p:spPr>
            <a:xfrm>
              <a:off x="6912292" y="2372528"/>
              <a:ext cx="371" cy="1299"/>
            </a:xfrm>
            <a:custGeom>
              <a:rect b="b" l="l" r="r" t="t"/>
              <a:pathLst>
                <a:path extrusionOk="0" h="56" w="16">
                  <a:moveTo>
                    <a:pt x="0" y="0"/>
                  </a:moveTo>
                  <a:cubicBezTo>
                    <a:pt x="0" y="5"/>
                    <a:pt x="2" y="10"/>
                    <a:pt x="4" y="15"/>
                  </a:cubicBezTo>
                  <a:lnTo>
                    <a:pt x="4" y="15"/>
                  </a:lnTo>
                  <a:cubicBezTo>
                    <a:pt x="3" y="11"/>
                    <a:pt x="2" y="6"/>
                    <a:pt x="0" y="0"/>
                  </a:cubicBezTo>
                  <a:close/>
                  <a:moveTo>
                    <a:pt x="4" y="15"/>
                  </a:moveTo>
                  <a:lnTo>
                    <a:pt x="4" y="15"/>
                  </a:lnTo>
                  <a:cubicBezTo>
                    <a:pt x="12" y="45"/>
                    <a:pt x="14" y="56"/>
                    <a:pt x="15" y="56"/>
                  </a:cubicBezTo>
                  <a:cubicBezTo>
                    <a:pt x="16" y="56"/>
                    <a:pt x="16" y="52"/>
                    <a:pt x="16" y="47"/>
                  </a:cubicBezTo>
                  <a:cubicBezTo>
                    <a:pt x="16" y="37"/>
                    <a:pt x="9" y="26"/>
                    <a:pt x="4" y="15"/>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9"/>
            <p:cNvSpPr/>
            <p:nvPr/>
          </p:nvSpPr>
          <p:spPr>
            <a:xfrm>
              <a:off x="6798131" y="2379533"/>
              <a:ext cx="36370" cy="51493"/>
            </a:xfrm>
            <a:custGeom>
              <a:rect b="b" l="l" r="r" t="t"/>
              <a:pathLst>
                <a:path extrusionOk="0" h="2220" w="1568">
                  <a:moveTo>
                    <a:pt x="600" y="0"/>
                  </a:moveTo>
                  <a:cubicBezTo>
                    <a:pt x="481" y="0"/>
                    <a:pt x="366" y="55"/>
                    <a:pt x="314" y="168"/>
                  </a:cubicBezTo>
                  <a:cubicBezTo>
                    <a:pt x="173" y="435"/>
                    <a:pt x="157" y="780"/>
                    <a:pt x="126" y="1109"/>
                  </a:cubicBezTo>
                  <a:cubicBezTo>
                    <a:pt x="0" y="1328"/>
                    <a:pt x="16" y="1642"/>
                    <a:pt x="142" y="1846"/>
                  </a:cubicBezTo>
                  <a:cubicBezTo>
                    <a:pt x="266" y="2082"/>
                    <a:pt x="518" y="2219"/>
                    <a:pt x="781" y="2219"/>
                  </a:cubicBezTo>
                  <a:cubicBezTo>
                    <a:pt x="850" y="2219"/>
                    <a:pt x="920" y="2210"/>
                    <a:pt x="988" y="2190"/>
                  </a:cubicBezTo>
                  <a:cubicBezTo>
                    <a:pt x="1270" y="2112"/>
                    <a:pt x="1474" y="1861"/>
                    <a:pt x="1521" y="1579"/>
                  </a:cubicBezTo>
                  <a:cubicBezTo>
                    <a:pt x="1568" y="1313"/>
                    <a:pt x="1458" y="1093"/>
                    <a:pt x="1286" y="937"/>
                  </a:cubicBezTo>
                  <a:cubicBezTo>
                    <a:pt x="1239" y="842"/>
                    <a:pt x="1192" y="733"/>
                    <a:pt x="1145" y="623"/>
                  </a:cubicBezTo>
                  <a:cubicBezTo>
                    <a:pt x="1066" y="435"/>
                    <a:pt x="1004" y="247"/>
                    <a:pt x="863" y="106"/>
                  </a:cubicBezTo>
                  <a:cubicBezTo>
                    <a:pt x="793" y="36"/>
                    <a:pt x="695" y="0"/>
                    <a:pt x="60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9"/>
            <p:cNvSpPr/>
            <p:nvPr/>
          </p:nvSpPr>
          <p:spPr>
            <a:xfrm>
              <a:off x="6570553" y="2203630"/>
              <a:ext cx="48918" cy="28136"/>
            </a:xfrm>
            <a:custGeom>
              <a:rect b="b" l="l" r="r" t="t"/>
              <a:pathLst>
                <a:path extrusionOk="0" h="1213" w="2109">
                  <a:moveTo>
                    <a:pt x="1463" y="1"/>
                  </a:moveTo>
                  <a:cubicBezTo>
                    <a:pt x="1410" y="1"/>
                    <a:pt x="1356" y="8"/>
                    <a:pt x="1301" y="25"/>
                  </a:cubicBezTo>
                  <a:cubicBezTo>
                    <a:pt x="1098" y="72"/>
                    <a:pt x="909" y="56"/>
                    <a:pt x="706" y="103"/>
                  </a:cubicBezTo>
                  <a:cubicBezTo>
                    <a:pt x="502" y="135"/>
                    <a:pt x="361" y="213"/>
                    <a:pt x="157" y="276"/>
                  </a:cubicBezTo>
                  <a:cubicBezTo>
                    <a:pt x="16" y="323"/>
                    <a:pt x="0" y="511"/>
                    <a:pt x="126" y="589"/>
                  </a:cubicBezTo>
                  <a:cubicBezTo>
                    <a:pt x="282" y="699"/>
                    <a:pt x="424" y="824"/>
                    <a:pt x="612" y="903"/>
                  </a:cubicBezTo>
                  <a:cubicBezTo>
                    <a:pt x="784" y="997"/>
                    <a:pt x="972" y="1028"/>
                    <a:pt x="1160" y="1122"/>
                  </a:cubicBezTo>
                  <a:cubicBezTo>
                    <a:pt x="1256" y="1184"/>
                    <a:pt x="1359" y="1213"/>
                    <a:pt x="1460" y="1213"/>
                  </a:cubicBezTo>
                  <a:cubicBezTo>
                    <a:pt x="1741" y="1213"/>
                    <a:pt x="2008" y="995"/>
                    <a:pt x="2054" y="683"/>
                  </a:cubicBezTo>
                  <a:cubicBezTo>
                    <a:pt x="2108" y="330"/>
                    <a:pt x="1809" y="1"/>
                    <a:pt x="146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5" name="Google Shape;2615;p59"/>
          <p:cNvGrpSpPr/>
          <p:nvPr/>
        </p:nvGrpSpPr>
        <p:grpSpPr>
          <a:xfrm>
            <a:off x="6374958" y="942200"/>
            <a:ext cx="407954" cy="374019"/>
            <a:chOff x="6374958" y="942200"/>
            <a:chExt cx="407954" cy="374019"/>
          </a:xfrm>
        </p:grpSpPr>
        <p:sp>
          <p:nvSpPr>
            <p:cNvPr id="2616" name="Google Shape;2616;p59"/>
            <p:cNvSpPr/>
            <p:nvPr/>
          </p:nvSpPr>
          <p:spPr>
            <a:xfrm>
              <a:off x="6374958" y="942200"/>
              <a:ext cx="407954" cy="374019"/>
            </a:xfrm>
            <a:custGeom>
              <a:rect b="b" l="l" r="r" t="t"/>
              <a:pathLst>
                <a:path extrusionOk="0" h="16125" w="17588">
                  <a:moveTo>
                    <a:pt x="8345" y="1486"/>
                  </a:moveTo>
                  <a:cubicBezTo>
                    <a:pt x="9857" y="1486"/>
                    <a:pt x="11349" y="1956"/>
                    <a:pt x="12571" y="2858"/>
                  </a:cubicBezTo>
                  <a:cubicBezTo>
                    <a:pt x="14092" y="3955"/>
                    <a:pt x="15220" y="5711"/>
                    <a:pt x="15158" y="7623"/>
                  </a:cubicBezTo>
                  <a:cubicBezTo>
                    <a:pt x="15079" y="9520"/>
                    <a:pt x="13966" y="11197"/>
                    <a:pt x="12618" y="12451"/>
                  </a:cubicBezTo>
                  <a:cubicBezTo>
                    <a:pt x="11368" y="13613"/>
                    <a:pt x="9781" y="14552"/>
                    <a:pt x="8087" y="14552"/>
                  </a:cubicBezTo>
                  <a:cubicBezTo>
                    <a:pt x="7680" y="14552"/>
                    <a:pt x="7267" y="14497"/>
                    <a:pt x="6850" y="14379"/>
                  </a:cubicBezTo>
                  <a:cubicBezTo>
                    <a:pt x="4954" y="13830"/>
                    <a:pt x="3371" y="12278"/>
                    <a:pt x="2540" y="10539"/>
                  </a:cubicBezTo>
                  <a:cubicBezTo>
                    <a:pt x="1709" y="8799"/>
                    <a:pt x="1646" y="6777"/>
                    <a:pt x="2461" y="5021"/>
                  </a:cubicBezTo>
                  <a:cubicBezTo>
                    <a:pt x="2712" y="4504"/>
                    <a:pt x="3026" y="4018"/>
                    <a:pt x="3418" y="3595"/>
                  </a:cubicBezTo>
                  <a:cubicBezTo>
                    <a:pt x="4029" y="3093"/>
                    <a:pt x="4640" y="2639"/>
                    <a:pt x="5283" y="2294"/>
                  </a:cubicBezTo>
                  <a:cubicBezTo>
                    <a:pt x="5659" y="2137"/>
                    <a:pt x="6035" y="1996"/>
                    <a:pt x="6396" y="1808"/>
                  </a:cubicBezTo>
                  <a:cubicBezTo>
                    <a:pt x="6882" y="1636"/>
                    <a:pt x="7415" y="1526"/>
                    <a:pt x="7994" y="1495"/>
                  </a:cubicBezTo>
                  <a:cubicBezTo>
                    <a:pt x="8111" y="1489"/>
                    <a:pt x="8228" y="1486"/>
                    <a:pt x="8345" y="1486"/>
                  </a:cubicBezTo>
                  <a:close/>
                  <a:moveTo>
                    <a:pt x="8149" y="1"/>
                  </a:moveTo>
                  <a:cubicBezTo>
                    <a:pt x="6582" y="1"/>
                    <a:pt x="5037" y="388"/>
                    <a:pt x="3903" y="1291"/>
                  </a:cubicBezTo>
                  <a:cubicBezTo>
                    <a:pt x="3371" y="1573"/>
                    <a:pt x="2869" y="1949"/>
                    <a:pt x="2493" y="2310"/>
                  </a:cubicBezTo>
                  <a:cubicBezTo>
                    <a:pt x="1223" y="3564"/>
                    <a:pt x="455" y="5303"/>
                    <a:pt x="314" y="7075"/>
                  </a:cubicBezTo>
                  <a:cubicBezTo>
                    <a:pt x="1" y="10946"/>
                    <a:pt x="2838" y="14990"/>
                    <a:pt x="6615" y="15946"/>
                  </a:cubicBezTo>
                  <a:cubicBezTo>
                    <a:pt x="7100" y="16068"/>
                    <a:pt x="7588" y="16125"/>
                    <a:pt x="8073" y="16125"/>
                  </a:cubicBezTo>
                  <a:cubicBezTo>
                    <a:pt x="11467" y="16125"/>
                    <a:pt x="14748" y="13340"/>
                    <a:pt x="16051" y="10351"/>
                  </a:cubicBezTo>
                  <a:cubicBezTo>
                    <a:pt x="17587" y="6871"/>
                    <a:pt x="16051" y="3172"/>
                    <a:pt x="12885" y="1244"/>
                  </a:cubicBezTo>
                  <a:cubicBezTo>
                    <a:pt x="11628" y="471"/>
                    <a:pt x="9875" y="1"/>
                    <a:pt x="814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9"/>
            <p:cNvSpPr/>
            <p:nvPr/>
          </p:nvSpPr>
          <p:spPr>
            <a:xfrm>
              <a:off x="6527644" y="1003479"/>
              <a:ext cx="155638" cy="220700"/>
            </a:xfrm>
            <a:custGeom>
              <a:rect b="b" l="l" r="r" t="t"/>
              <a:pathLst>
                <a:path extrusionOk="0" h="9515" w="6710">
                  <a:moveTo>
                    <a:pt x="1848" y="0"/>
                  </a:moveTo>
                  <a:cubicBezTo>
                    <a:pt x="1117" y="0"/>
                    <a:pt x="452" y="686"/>
                    <a:pt x="267" y="1360"/>
                  </a:cubicBezTo>
                  <a:cubicBezTo>
                    <a:pt x="1" y="2332"/>
                    <a:pt x="534" y="3226"/>
                    <a:pt x="1208" y="3884"/>
                  </a:cubicBezTo>
                  <a:cubicBezTo>
                    <a:pt x="1386" y="4059"/>
                    <a:pt x="1586" y="4132"/>
                    <a:pt x="1780" y="4132"/>
                  </a:cubicBezTo>
                  <a:cubicBezTo>
                    <a:pt x="2437" y="4132"/>
                    <a:pt x="3020" y="3286"/>
                    <a:pt x="2415" y="2693"/>
                  </a:cubicBezTo>
                  <a:cubicBezTo>
                    <a:pt x="2383" y="2646"/>
                    <a:pt x="2336" y="2614"/>
                    <a:pt x="2305" y="2583"/>
                  </a:cubicBezTo>
                  <a:lnTo>
                    <a:pt x="2305" y="2583"/>
                  </a:lnTo>
                  <a:cubicBezTo>
                    <a:pt x="3339" y="2975"/>
                    <a:pt x="4405" y="3179"/>
                    <a:pt x="5079" y="4307"/>
                  </a:cubicBezTo>
                  <a:cubicBezTo>
                    <a:pt x="6020" y="5922"/>
                    <a:pt x="5095" y="7724"/>
                    <a:pt x="3888" y="8884"/>
                  </a:cubicBezTo>
                  <a:cubicBezTo>
                    <a:pt x="3606" y="9142"/>
                    <a:pt x="3871" y="9514"/>
                    <a:pt x="4179" y="9514"/>
                  </a:cubicBezTo>
                  <a:cubicBezTo>
                    <a:pt x="4265" y="9514"/>
                    <a:pt x="4355" y="9485"/>
                    <a:pt x="4437" y="9417"/>
                  </a:cubicBezTo>
                  <a:cubicBezTo>
                    <a:pt x="5847" y="8241"/>
                    <a:pt x="6709" y="6157"/>
                    <a:pt x="5973" y="4370"/>
                  </a:cubicBezTo>
                  <a:cubicBezTo>
                    <a:pt x="5437" y="3060"/>
                    <a:pt x="3699" y="1820"/>
                    <a:pt x="2155" y="1820"/>
                  </a:cubicBezTo>
                  <a:cubicBezTo>
                    <a:pt x="2074" y="1820"/>
                    <a:pt x="1993" y="1824"/>
                    <a:pt x="1913" y="1831"/>
                  </a:cubicBezTo>
                  <a:cubicBezTo>
                    <a:pt x="1913" y="1815"/>
                    <a:pt x="1913" y="1799"/>
                    <a:pt x="1913" y="1768"/>
                  </a:cubicBezTo>
                  <a:cubicBezTo>
                    <a:pt x="1976" y="1470"/>
                    <a:pt x="2321" y="1251"/>
                    <a:pt x="2509" y="1031"/>
                  </a:cubicBezTo>
                  <a:cubicBezTo>
                    <a:pt x="2806" y="686"/>
                    <a:pt x="2665" y="232"/>
                    <a:pt x="2258" y="75"/>
                  </a:cubicBezTo>
                  <a:cubicBezTo>
                    <a:pt x="2121" y="24"/>
                    <a:pt x="1983" y="0"/>
                    <a:pt x="184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9"/>
            <p:cNvSpPr/>
            <p:nvPr/>
          </p:nvSpPr>
          <p:spPr>
            <a:xfrm>
              <a:off x="6433848" y="1061185"/>
              <a:ext cx="163989" cy="209915"/>
            </a:xfrm>
            <a:custGeom>
              <a:rect b="b" l="l" r="r" t="t"/>
              <a:pathLst>
                <a:path extrusionOk="0" h="9050" w="7070">
                  <a:moveTo>
                    <a:pt x="2133" y="1"/>
                  </a:moveTo>
                  <a:cubicBezTo>
                    <a:pt x="1" y="17"/>
                    <a:pt x="267" y="3355"/>
                    <a:pt x="863" y="4641"/>
                  </a:cubicBezTo>
                  <a:cubicBezTo>
                    <a:pt x="1506" y="6020"/>
                    <a:pt x="3151" y="7415"/>
                    <a:pt x="4797" y="7634"/>
                  </a:cubicBezTo>
                  <a:cubicBezTo>
                    <a:pt x="4717" y="7714"/>
                    <a:pt x="4638" y="7782"/>
                    <a:pt x="4692" y="7782"/>
                  </a:cubicBezTo>
                  <a:cubicBezTo>
                    <a:pt x="4701" y="7782"/>
                    <a:pt x="4715" y="7780"/>
                    <a:pt x="4734" y="7775"/>
                  </a:cubicBezTo>
                  <a:lnTo>
                    <a:pt x="4734" y="7775"/>
                  </a:lnTo>
                  <a:cubicBezTo>
                    <a:pt x="3979" y="8008"/>
                    <a:pt x="4207" y="9049"/>
                    <a:pt x="4906" y="9049"/>
                  </a:cubicBezTo>
                  <a:cubicBezTo>
                    <a:pt x="4961" y="9049"/>
                    <a:pt x="5019" y="9043"/>
                    <a:pt x="5079" y="9029"/>
                  </a:cubicBezTo>
                  <a:cubicBezTo>
                    <a:pt x="5487" y="8951"/>
                    <a:pt x="5706" y="8622"/>
                    <a:pt x="5973" y="8324"/>
                  </a:cubicBezTo>
                  <a:cubicBezTo>
                    <a:pt x="6255" y="7995"/>
                    <a:pt x="6537" y="7681"/>
                    <a:pt x="6819" y="7337"/>
                  </a:cubicBezTo>
                  <a:cubicBezTo>
                    <a:pt x="7054" y="7039"/>
                    <a:pt x="7070" y="6569"/>
                    <a:pt x="6678" y="6349"/>
                  </a:cubicBezTo>
                  <a:cubicBezTo>
                    <a:pt x="6241" y="6112"/>
                    <a:pt x="5724" y="5755"/>
                    <a:pt x="5214" y="5755"/>
                  </a:cubicBezTo>
                  <a:cubicBezTo>
                    <a:pt x="5085" y="5755"/>
                    <a:pt x="4956" y="5778"/>
                    <a:pt x="4829" y="5832"/>
                  </a:cubicBezTo>
                  <a:cubicBezTo>
                    <a:pt x="4766" y="5847"/>
                    <a:pt x="4719" y="5895"/>
                    <a:pt x="4719" y="5973"/>
                  </a:cubicBezTo>
                  <a:cubicBezTo>
                    <a:pt x="4750" y="6412"/>
                    <a:pt x="5048" y="6725"/>
                    <a:pt x="5408" y="6992"/>
                  </a:cubicBezTo>
                  <a:cubicBezTo>
                    <a:pt x="5408" y="7007"/>
                    <a:pt x="5393" y="7007"/>
                    <a:pt x="5393" y="7023"/>
                  </a:cubicBezTo>
                  <a:cubicBezTo>
                    <a:pt x="4374" y="6521"/>
                    <a:pt x="3324" y="6255"/>
                    <a:pt x="2493" y="5346"/>
                  </a:cubicBezTo>
                  <a:cubicBezTo>
                    <a:pt x="1521" y="4296"/>
                    <a:pt x="581" y="1568"/>
                    <a:pt x="2462" y="832"/>
                  </a:cubicBezTo>
                  <a:cubicBezTo>
                    <a:pt x="2634" y="769"/>
                    <a:pt x="2712" y="597"/>
                    <a:pt x="2618" y="424"/>
                  </a:cubicBezTo>
                  <a:cubicBezTo>
                    <a:pt x="2587" y="361"/>
                    <a:pt x="2556" y="299"/>
                    <a:pt x="2540" y="236"/>
                  </a:cubicBezTo>
                  <a:cubicBezTo>
                    <a:pt x="2462" y="95"/>
                    <a:pt x="2289" y="1"/>
                    <a:pt x="213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9" name="Google Shape;2619;p59"/>
          <p:cNvGrpSpPr/>
          <p:nvPr/>
        </p:nvGrpSpPr>
        <p:grpSpPr>
          <a:xfrm>
            <a:off x="7532497" y="2715104"/>
            <a:ext cx="466127" cy="503610"/>
            <a:chOff x="7532497" y="2715104"/>
            <a:chExt cx="466127" cy="503610"/>
          </a:xfrm>
        </p:grpSpPr>
        <p:sp>
          <p:nvSpPr>
            <p:cNvPr id="2620" name="Google Shape;2620;p59"/>
            <p:cNvSpPr/>
            <p:nvPr/>
          </p:nvSpPr>
          <p:spPr>
            <a:xfrm>
              <a:off x="7532497" y="2715104"/>
              <a:ext cx="466127" cy="503610"/>
            </a:xfrm>
            <a:custGeom>
              <a:rect b="b" l="l" r="r" t="t"/>
              <a:pathLst>
                <a:path extrusionOk="0" h="21712" w="20096">
                  <a:moveTo>
                    <a:pt x="11317" y="1751"/>
                  </a:moveTo>
                  <a:cubicBezTo>
                    <a:pt x="13872" y="6265"/>
                    <a:pt x="16129" y="10936"/>
                    <a:pt x="18104" y="15748"/>
                  </a:cubicBezTo>
                  <a:cubicBezTo>
                    <a:pt x="16318" y="16626"/>
                    <a:pt x="14499" y="17457"/>
                    <a:pt x="12634" y="18193"/>
                  </a:cubicBezTo>
                  <a:cubicBezTo>
                    <a:pt x="11631" y="18585"/>
                    <a:pt x="10628" y="18961"/>
                    <a:pt x="9609" y="19322"/>
                  </a:cubicBezTo>
                  <a:cubicBezTo>
                    <a:pt x="9170" y="19463"/>
                    <a:pt x="8731" y="19620"/>
                    <a:pt x="8292" y="19761"/>
                  </a:cubicBezTo>
                  <a:cubicBezTo>
                    <a:pt x="7958" y="19867"/>
                    <a:pt x="7730" y="19977"/>
                    <a:pt x="7529" y="19977"/>
                  </a:cubicBezTo>
                  <a:cubicBezTo>
                    <a:pt x="7343" y="19977"/>
                    <a:pt x="7179" y="19883"/>
                    <a:pt x="6976" y="19604"/>
                  </a:cubicBezTo>
                  <a:cubicBezTo>
                    <a:pt x="6427" y="18836"/>
                    <a:pt x="6098" y="17770"/>
                    <a:pt x="5722" y="16908"/>
                  </a:cubicBezTo>
                  <a:cubicBezTo>
                    <a:pt x="5267" y="15858"/>
                    <a:pt x="4828" y="14776"/>
                    <a:pt x="4421" y="13695"/>
                  </a:cubicBezTo>
                  <a:cubicBezTo>
                    <a:pt x="4264" y="13256"/>
                    <a:pt x="4107" y="12817"/>
                    <a:pt x="3951" y="12378"/>
                  </a:cubicBezTo>
                  <a:cubicBezTo>
                    <a:pt x="3951" y="12331"/>
                    <a:pt x="3951" y="12284"/>
                    <a:pt x="3935" y="12237"/>
                  </a:cubicBezTo>
                  <a:cubicBezTo>
                    <a:pt x="3465" y="10748"/>
                    <a:pt x="3198" y="9165"/>
                    <a:pt x="2712" y="7660"/>
                  </a:cubicBezTo>
                  <a:cubicBezTo>
                    <a:pt x="2493" y="6986"/>
                    <a:pt x="2195" y="6312"/>
                    <a:pt x="2023" y="5623"/>
                  </a:cubicBezTo>
                  <a:cubicBezTo>
                    <a:pt x="2023" y="5591"/>
                    <a:pt x="2007" y="5576"/>
                    <a:pt x="2007" y="5544"/>
                  </a:cubicBezTo>
                  <a:cubicBezTo>
                    <a:pt x="2085" y="5513"/>
                    <a:pt x="2179" y="5466"/>
                    <a:pt x="2258" y="5419"/>
                  </a:cubicBezTo>
                  <a:cubicBezTo>
                    <a:pt x="2618" y="5325"/>
                    <a:pt x="2963" y="5074"/>
                    <a:pt x="3292" y="4917"/>
                  </a:cubicBezTo>
                  <a:cubicBezTo>
                    <a:pt x="5894" y="3663"/>
                    <a:pt x="8574" y="2629"/>
                    <a:pt x="11317" y="1751"/>
                  </a:cubicBezTo>
                  <a:close/>
                  <a:moveTo>
                    <a:pt x="11679" y="1"/>
                  </a:moveTo>
                  <a:cubicBezTo>
                    <a:pt x="11615" y="1"/>
                    <a:pt x="11551" y="9"/>
                    <a:pt x="11490" y="27"/>
                  </a:cubicBezTo>
                  <a:cubicBezTo>
                    <a:pt x="8026" y="1108"/>
                    <a:pt x="4436" y="2378"/>
                    <a:pt x="1270" y="4180"/>
                  </a:cubicBezTo>
                  <a:cubicBezTo>
                    <a:pt x="1" y="4886"/>
                    <a:pt x="408" y="5732"/>
                    <a:pt x="863" y="6939"/>
                  </a:cubicBezTo>
                  <a:cubicBezTo>
                    <a:pt x="1113" y="7629"/>
                    <a:pt x="1411" y="8319"/>
                    <a:pt x="1725" y="8993"/>
                  </a:cubicBezTo>
                  <a:cubicBezTo>
                    <a:pt x="1929" y="11171"/>
                    <a:pt x="2728" y="13350"/>
                    <a:pt x="3465" y="15388"/>
                  </a:cubicBezTo>
                  <a:cubicBezTo>
                    <a:pt x="3872" y="16516"/>
                    <a:pt x="4327" y="17645"/>
                    <a:pt x="4828" y="18758"/>
                  </a:cubicBezTo>
                  <a:cubicBezTo>
                    <a:pt x="5204" y="19604"/>
                    <a:pt x="5534" y="20858"/>
                    <a:pt x="6333" y="21438"/>
                  </a:cubicBezTo>
                  <a:cubicBezTo>
                    <a:pt x="6597" y="21639"/>
                    <a:pt x="6886" y="21711"/>
                    <a:pt x="7184" y="21711"/>
                  </a:cubicBezTo>
                  <a:cubicBezTo>
                    <a:pt x="7700" y="21711"/>
                    <a:pt x="8244" y="21493"/>
                    <a:pt x="8731" y="21344"/>
                  </a:cubicBezTo>
                  <a:cubicBezTo>
                    <a:pt x="9969" y="20952"/>
                    <a:pt x="11208" y="20513"/>
                    <a:pt x="12430" y="20043"/>
                  </a:cubicBezTo>
                  <a:cubicBezTo>
                    <a:pt x="14876" y="19118"/>
                    <a:pt x="17258" y="18037"/>
                    <a:pt x="19594" y="16861"/>
                  </a:cubicBezTo>
                  <a:cubicBezTo>
                    <a:pt x="19891" y="16720"/>
                    <a:pt x="20095" y="16250"/>
                    <a:pt x="19970" y="15921"/>
                  </a:cubicBezTo>
                  <a:cubicBezTo>
                    <a:pt x="17807" y="10576"/>
                    <a:pt x="15267" y="5403"/>
                    <a:pt x="12383" y="387"/>
                  </a:cubicBezTo>
                  <a:cubicBezTo>
                    <a:pt x="12243" y="158"/>
                    <a:pt x="11958" y="1"/>
                    <a:pt x="1167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9"/>
            <p:cNvSpPr/>
            <p:nvPr/>
          </p:nvSpPr>
          <p:spPr>
            <a:xfrm>
              <a:off x="7612122" y="2729809"/>
              <a:ext cx="225061" cy="159558"/>
            </a:xfrm>
            <a:custGeom>
              <a:rect b="b" l="l" r="r" t="t"/>
              <a:pathLst>
                <a:path extrusionOk="0" h="6879" w="9703">
                  <a:moveTo>
                    <a:pt x="7900" y="1336"/>
                  </a:moveTo>
                  <a:lnTo>
                    <a:pt x="8308" y="2402"/>
                  </a:lnTo>
                  <a:cubicBezTo>
                    <a:pt x="6113" y="3421"/>
                    <a:pt x="3935" y="4456"/>
                    <a:pt x="1756" y="5506"/>
                  </a:cubicBezTo>
                  <a:cubicBezTo>
                    <a:pt x="1536" y="5083"/>
                    <a:pt x="1380" y="4644"/>
                    <a:pt x="1254" y="4173"/>
                  </a:cubicBezTo>
                  <a:cubicBezTo>
                    <a:pt x="3511" y="3327"/>
                    <a:pt x="5690" y="2261"/>
                    <a:pt x="7900" y="1336"/>
                  </a:cubicBezTo>
                  <a:close/>
                  <a:moveTo>
                    <a:pt x="8242" y="1"/>
                  </a:moveTo>
                  <a:cubicBezTo>
                    <a:pt x="8148" y="1"/>
                    <a:pt x="8049" y="23"/>
                    <a:pt x="7947" y="67"/>
                  </a:cubicBezTo>
                  <a:cubicBezTo>
                    <a:pt x="6662" y="600"/>
                    <a:pt x="5392" y="1148"/>
                    <a:pt x="4138" y="1744"/>
                  </a:cubicBezTo>
                  <a:cubicBezTo>
                    <a:pt x="3543" y="2026"/>
                    <a:pt x="2963" y="2308"/>
                    <a:pt x="2383" y="2606"/>
                  </a:cubicBezTo>
                  <a:cubicBezTo>
                    <a:pt x="2182" y="2699"/>
                    <a:pt x="813" y="3626"/>
                    <a:pt x="695" y="3626"/>
                  </a:cubicBezTo>
                  <a:cubicBezTo>
                    <a:pt x="693" y="3626"/>
                    <a:pt x="691" y="3625"/>
                    <a:pt x="690" y="3625"/>
                  </a:cubicBezTo>
                  <a:cubicBezTo>
                    <a:pt x="667" y="3618"/>
                    <a:pt x="643" y="3615"/>
                    <a:pt x="618" y="3615"/>
                  </a:cubicBezTo>
                  <a:cubicBezTo>
                    <a:pt x="524" y="3615"/>
                    <a:pt x="423" y="3660"/>
                    <a:pt x="361" y="3735"/>
                  </a:cubicBezTo>
                  <a:cubicBezTo>
                    <a:pt x="157" y="3844"/>
                    <a:pt x="0" y="4064"/>
                    <a:pt x="79" y="4393"/>
                  </a:cubicBezTo>
                  <a:cubicBezTo>
                    <a:pt x="267" y="5192"/>
                    <a:pt x="549" y="5898"/>
                    <a:pt x="972" y="6587"/>
                  </a:cubicBezTo>
                  <a:cubicBezTo>
                    <a:pt x="1086" y="6785"/>
                    <a:pt x="1283" y="6879"/>
                    <a:pt x="1490" y="6879"/>
                  </a:cubicBezTo>
                  <a:cubicBezTo>
                    <a:pt x="1595" y="6879"/>
                    <a:pt x="1702" y="6854"/>
                    <a:pt x="1803" y="6807"/>
                  </a:cubicBezTo>
                  <a:cubicBezTo>
                    <a:pt x="4311" y="5616"/>
                    <a:pt x="6834" y="4409"/>
                    <a:pt x="9342" y="3202"/>
                  </a:cubicBezTo>
                  <a:cubicBezTo>
                    <a:pt x="9562" y="3108"/>
                    <a:pt x="9703" y="2763"/>
                    <a:pt x="9609" y="2543"/>
                  </a:cubicBezTo>
                  <a:cubicBezTo>
                    <a:pt x="9342" y="1838"/>
                    <a:pt x="9060" y="1117"/>
                    <a:pt x="8794" y="412"/>
                  </a:cubicBezTo>
                  <a:cubicBezTo>
                    <a:pt x="8681" y="142"/>
                    <a:pt x="8480" y="1"/>
                    <a:pt x="824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9"/>
            <p:cNvSpPr/>
            <p:nvPr/>
          </p:nvSpPr>
          <p:spPr>
            <a:xfrm>
              <a:off x="7676462" y="2908612"/>
              <a:ext cx="45462" cy="44418"/>
            </a:xfrm>
            <a:custGeom>
              <a:rect b="b" l="l" r="r" t="t"/>
              <a:pathLst>
                <a:path extrusionOk="0" h="1915" w="1960">
                  <a:moveTo>
                    <a:pt x="1662" y="1621"/>
                  </a:moveTo>
                  <a:cubicBezTo>
                    <a:pt x="1643" y="1637"/>
                    <a:pt x="1624" y="1653"/>
                    <a:pt x="1606" y="1668"/>
                  </a:cubicBezTo>
                  <a:lnTo>
                    <a:pt x="1606" y="1668"/>
                  </a:lnTo>
                  <a:cubicBezTo>
                    <a:pt x="1626" y="1654"/>
                    <a:pt x="1645" y="1639"/>
                    <a:pt x="1662" y="1621"/>
                  </a:cubicBezTo>
                  <a:close/>
                  <a:moveTo>
                    <a:pt x="1012" y="1"/>
                  </a:moveTo>
                  <a:cubicBezTo>
                    <a:pt x="983" y="1"/>
                    <a:pt x="954" y="3"/>
                    <a:pt x="925" y="7"/>
                  </a:cubicBezTo>
                  <a:cubicBezTo>
                    <a:pt x="675" y="23"/>
                    <a:pt x="471" y="85"/>
                    <a:pt x="283" y="258"/>
                  </a:cubicBezTo>
                  <a:cubicBezTo>
                    <a:pt x="79" y="461"/>
                    <a:pt x="1" y="744"/>
                    <a:pt x="48" y="1026"/>
                  </a:cubicBezTo>
                  <a:cubicBezTo>
                    <a:pt x="79" y="1324"/>
                    <a:pt x="267" y="1559"/>
                    <a:pt x="518" y="1684"/>
                  </a:cubicBezTo>
                  <a:cubicBezTo>
                    <a:pt x="673" y="1829"/>
                    <a:pt x="875" y="1914"/>
                    <a:pt x="1074" y="1914"/>
                  </a:cubicBezTo>
                  <a:cubicBezTo>
                    <a:pt x="1197" y="1914"/>
                    <a:pt x="1319" y="1881"/>
                    <a:pt x="1427" y="1809"/>
                  </a:cubicBezTo>
                  <a:cubicBezTo>
                    <a:pt x="1498" y="1762"/>
                    <a:pt x="1551" y="1715"/>
                    <a:pt x="1606" y="1668"/>
                  </a:cubicBezTo>
                  <a:lnTo>
                    <a:pt x="1606" y="1668"/>
                  </a:lnTo>
                  <a:cubicBezTo>
                    <a:pt x="1595" y="1676"/>
                    <a:pt x="1584" y="1684"/>
                    <a:pt x="1572" y="1692"/>
                  </a:cubicBezTo>
                  <a:lnTo>
                    <a:pt x="1572" y="1692"/>
                  </a:lnTo>
                  <a:cubicBezTo>
                    <a:pt x="1698" y="1587"/>
                    <a:pt x="1799" y="1484"/>
                    <a:pt x="1866" y="1324"/>
                  </a:cubicBezTo>
                  <a:cubicBezTo>
                    <a:pt x="1944" y="1151"/>
                    <a:pt x="1960" y="947"/>
                    <a:pt x="1913" y="744"/>
                  </a:cubicBezTo>
                  <a:cubicBezTo>
                    <a:pt x="1850" y="524"/>
                    <a:pt x="1725" y="336"/>
                    <a:pt x="1537" y="195"/>
                  </a:cubicBezTo>
                  <a:cubicBezTo>
                    <a:pt x="1387" y="86"/>
                    <a:pt x="1202" y="1"/>
                    <a:pt x="101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9"/>
            <p:cNvSpPr/>
            <p:nvPr/>
          </p:nvSpPr>
          <p:spPr>
            <a:xfrm>
              <a:off x="7742634" y="2875375"/>
              <a:ext cx="46181" cy="47596"/>
            </a:xfrm>
            <a:custGeom>
              <a:rect b="b" l="l" r="r" t="t"/>
              <a:pathLst>
                <a:path extrusionOk="0" h="2052" w="1991">
                  <a:moveTo>
                    <a:pt x="987" y="0"/>
                  </a:moveTo>
                  <a:cubicBezTo>
                    <a:pt x="863" y="0"/>
                    <a:pt x="736" y="25"/>
                    <a:pt x="612" y="76"/>
                  </a:cubicBezTo>
                  <a:cubicBezTo>
                    <a:pt x="267" y="217"/>
                    <a:pt x="0" y="609"/>
                    <a:pt x="16" y="1001"/>
                  </a:cubicBezTo>
                  <a:cubicBezTo>
                    <a:pt x="16" y="1064"/>
                    <a:pt x="16" y="1142"/>
                    <a:pt x="16" y="1220"/>
                  </a:cubicBezTo>
                  <a:cubicBezTo>
                    <a:pt x="47" y="1424"/>
                    <a:pt x="126" y="1628"/>
                    <a:pt x="283" y="1769"/>
                  </a:cubicBezTo>
                  <a:cubicBezTo>
                    <a:pt x="408" y="1879"/>
                    <a:pt x="549" y="1973"/>
                    <a:pt x="706" y="2020"/>
                  </a:cubicBezTo>
                  <a:cubicBezTo>
                    <a:pt x="779" y="2041"/>
                    <a:pt x="866" y="2051"/>
                    <a:pt x="957" y="2051"/>
                  </a:cubicBezTo>
                  <a:cubicBezTo>
                    <a:pt x="1138" y="2051"/>
                    <a:pt x="1333" y="2009"/>
                    <a:pt x="1458" y="1926"/>
                  </a:cubicBezTo>
                  <a:cubicBezTo>
                    <a:pt x="1599" y="1816"/>
                    <a:pt x="1725" y="1722"/>
                    <a:pt x="1834" y="1550"/>
                  </a:cubicBezTo>
                  <a:cubicBezTo>
                    <a:pt x="1897" y="1424"/>
                    <a:pt x="1944" y="1314"/>
                    <a:pt x="1960" y="1173"/>
                  </a:cubicBezTo>
                  <a:cubicBezTo>
                    <a:pt x="1991" y="923"/>
                    <a:pt x="1960" y="688"/>
                    <a:pt x="1819" y="468"/>
                  </a:cubicBezTo>
                  <a:cubicBezTo>
                    <a:pt x="1625" y="172"/>
                    <a:pt x="1316" y="0"/>
                    <a:pt x="98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9"/>
            <p:cNvSpPr/>
            <p:nvPr/>
          </p:nvSpPr>
          <p:spPr>
            <a:xfrm>
              <a:off x="7796792" y="2847681"/>
              <a:ext cx="46576" cy="45764"/>
            </a:xfrm>
            <a:custGeom>
              <a:rect b="b" l="l" r="r" t="t"/>
              <a:pathLst>
                <a:path extrusionOk="0" h="1973" w="2008">
                  <a:moveTo>
                    <a:pt x="1020" y="1"/>
                  </a:moveTo>
                  <a:cubicBezTo>
                    <a:pt x="565" y="1"/>
                    <a:pt x="205" y="314"/>
                    <a:pt x="95" y="722"/>
                  </a:cubicBezTo>
                  <a:cubicBezTo>
                    <a:pt x="1" y="972"/>
                    <a:pt x="17" y="1270"/>
                    <a:pt x="173" y="1505"/>
                  </a:cubicBezTo>
                  <a:cubicBezTo>
                    <a:pt x="252" y="1646"/>
                    <a:pt x="377" y="1756"/>
                    <a:pt x="518" y="1850"/>
                  </a:cubicBezTo>
                  <a:cubicBezTo>
                    <a:pt x="657" y="1940"/>
                    <a:pt x="815" y="1972"/>
                    <a:pt x="976" y="1972"/>
                  </a:cubicBezTo>
                  <a:cubicBezTo>
                    <a:pt x="1069" y="1972"/>
                    <a:pt x="1163" y="1961"/>
                    <a:pt x="1255" y="1944"/>
                  </a:cubicBezTo>
                  <a:cubicBezTo>
                    <a:pt x="1568" y="1882"/>
                    <a:pt x="1913" y="1568"/>
                    <a:pt x="1960" y="1239"/>
                  </a:cubicBezTo>
                  <a:cubicBezTo>
                    <a:pt x="2007" y="1066"/>
                    <a:pt x="2007" y="894"/>
                    <a:pt x="1960" y="722"/>
                  </a:cubicBezTo>
                  <a:cubicBezTo>
                    <a:pt x="1913" y="549"/>
                    <a:pt x="1835" y="408"/>
                    <a:pt x="1709" y="298"/>
                  </a:cubicBezTo>
                  <a:cubicBezTo>
                    <a:pt x="1521" y="110"/>
                    <a:pt x="1286" y="1"/>
                    <a:pt x="1020"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9"/>
            <p:cNvSpPr/>
            <p:nvPr/>
          </p:nvSpPr>
          <p:spPr>
            <a:xfrm>
              <a:off x="7699725" y="2964022"/>
              <a:ext cx="61467" cy="53464"/>
            </a:xfrm>
            <a:custGeom>
              <a:rect b="b" l="l" r="r" t="t"/>
              <a:pathLst>
                <a:path extrusionOk="0" h="2305" w="2650">
                  <a:moveTo>
                    <a:pt x="1278" y="1"/>
                  </a:moveTo>
                  <a:cubicBezTo>
                    <a:pt x="1147" y="1"/>
                    <a:pt x="1018" y="21"/>
                    <a:pt x="894" y="63"/>
                  </a:cubicBezTo>
                  <a:cubicBezTo>
                    <a:pt x="502" y="204"/>
                    <a:pt x="205" y="502"/>
                    <a:pt x="95" y="909"/>
                  </a:cubicBezTo>
                  <a:cubicBezTo>
                    <a:pt x="1" y="1239"/>
                    <a:pt x="63" y="1583"/>
                    <a:pt x="236" y="1881"/>
                  </a:cubicBezTo>
                  <a:cubicBezTo>
                    <a:pt x="384" y="2156"/>
                    <a:pt x="683" y="2305"/>
                    <a:pt x="986" y="2305"/>
                  </a:cubicBezTo>
                  <a:cubicBezTo>
                    <a:pt x="1098" y="2305"/>
                    <a:pt x="1211" y="2284"/>
                    <a:pt x="1317" y="2242"/>
                  </a:cubicBezTo>
                  <a:cubicBezTo>
                    <a:pt x="1364" y="2210"/>
                    <a:pt x="1411" y="2179"/>
                    <a:pt x="1459" y="2148"/>
                  </a:cubicBezTo>
                  <a:cubicBezTo>
                    <a:pt x="1474" y="2163"/>
                    <a:pt x="1506" y="2163"/>
                    <a:pt x="1521" y="2163"/>
                  </a:cubicBezTo>
                  <a:cubicBezTo>
                    <a:pt x="1583" y="2180"/>
                    <a:pt x="1649" y="2189"/>
                    <a:pt x="1715" y="2189"/>
                  </a:cubicBezTo>
                  <a:cubicBezTo>
                    <a:pt x="1832" y="2189"/>
                    <a:pt x="1948" y="2161"/>
                    <a:pt x="2038" y="2101"/>
                  </a:cubicBezTo>
                  <a:cubicBezTo>
                    <a:pt x="2085" y="2085"/>
                    <a:pt x="2117" y="2069"/>
                    <a:pt x="2148" y="2054"/>
                  </a:cubicBezTo>
                  <a:cubicBezTo>
                    <a:pt x="2352" y="1975"/>
                    <a:pt x="2540" y="1678"/>
                    <a:pt x="2587" y="1489"/>
                  </a:cubicBezTo>
                  <a:cubicBezTo>
                    <a:pt x="2650" y="1223"/>
                    <a:pt x="2603" y="1004"/>
                    <a:pt x="2493" y="753"/>
                  </a:cubicBezTo>
                  <a:cubicBezTo>
                    <a:pt x="2282" y="293"/>
                    <a:pt x="1775" y="1"/>
                    <a:pt x="127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9"/>
            <p:cNvSpPr/>
            <p:nvPr/>
          </p:nvSpPr>
          <p:spPr>
            <a:xfrm>
              <a:off x="7776219" y="2952564"/>
              <a:ext cx="56410" cy="43839"/>
            </a:xfrm>
            <a:custGeom>
              <a:rect b="b" l="l" r="r" t="t"/>
              <a:pathLst>
                <a:path extrusionOk="0" h="1890" w="2432">
                  <a:moveTo>
                    <a:pt x="1255" y="1"/>
                  </a:moveTo>
                  <a:cubicBezTo>
                    <a:pt x="631" y="1"/>
                    <a:pt x="1" y="642"/>
                    <a:pt x="355" y="1372"/>
                  </a:cubicBezTo>
                  <a:cubicBezTo>
                    <a:pt x="521" y="1739"/>
                    <a:pt x="813" y="1890"/>
                    <a:pt x="1114" y="1890"/>
                  </a:cubicBezTo>
                  <a:cubicBezTo>
                    <a:pt x="1754" y="1890"/>
                    <a:pt x="2432" y="1209"/>
                    <a:pt x="2016" y="463"/>
                  </a:cubicBezTo>
                  <a:cubicBezTo>
                    <a:pt x="1829" y="137"/>
                    <a:pt x="1543" y="1"/>
                    <a:pt x="1255"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9"/>
            <p:cNvSpPr/>
            <p:nvPr/>
          </p:nvSpPr>
          <p:spPr>
            <a:xfrm>
              <a:off x="7839701" y="2921531"/>
              <a:ext cx="47295" cy="45253"/>
            </a:xfrm>
            <a:custGeom>
              <a:rect b="b" l="l" r="r" t="t"/>
              <a:pathLst>
                <a:path extrusionOk="0" h="1951" w="2039">
                  <a:moveTo>
                    <a:pt x="1033" y="0"/>
                  </a:moveTo>
                  <a:cubicBezTo>
                    <a:pt x="870" y="0"/>
                    <a:pt x="710" y="40"/>
                    <a:pt x="565" y="124"/>
                  </a:cubicBezTo>
                  <a:cubicBezTo>
                    <a:pt x="204" y="343"/>
                    <a:pt x="0" y="814"/>
                    <a:pt x="110" y="1205"/>
                  </a:cubicBezTo>
                  <a:lnTo>
                    <a:pt x="141" y="1315"/>
                  </a:lnTo>
                  <a:cubicBezTo>
                    <a:pt x="245" y="1665"/>
                    <a:pt x="606" y="1950"/>
                    <a:pt x="976" y="1950"/>
                  </a:cubicBezTo>
                  <a:cubicBezTo>
                    <a:pt x="1053" y="1950"/>
                    <a:pt x="1131" y="1938"/>
                    <a:pt x="1207" y="1911"/>
                  </a:cubicBezTo>
                  <a:cubicBezTo>
                    <a:pt x="1239" y="1911"/>
                    <a:pt x="1270" y="1895"/>
                    <a:pt x="1301" y="1879"/>
                  </a:cubicBezTo>
                  <a:cubicBezTo>
                    <a:pt x="1662" y="1754"/>
                    <a:pt x="1928" y="1472"/>
                    <a:pt x="1991" y="1080"/>
                  </a:cubicBezTo>
                  <a:cubicBezTo>
                    <a:pt x="2038" y="719"/>
                    <a:pt x="1866" y="312"/>
                    <a:pt x="1536" y="124"/>
                  </a:cubicBezTo>
                  <a:cubicBezTo>
                    <a:pt x="1376" y="44"/>
                    <a:pt x="1203" y="0"/>
                    <a:pt x="103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9"/>
            <p:cNvSpPr/>
            <p:nvPr/>
          </p:nvSpPr>
          <p:spPr>
            <a:xfrm>
              <a:off x="7729901" y="3047776"/>
              <a:ext cx="40382" cy="38295"/>
            </a:xfrm>
            <a:custGeom>
              <a:rect b="b" l="l" r="r" t="t"/>
              <a:pathLst>
                <a:path extrusionOk="0" h="1651" w="1741">
                  <a:moveTo>
                    <a:pt x="854" y="0"/>
                  </a:moveTo>
                  <a:cubicBezTo>
                    <a:pt x="816" y="0"/>
                    <a:pt x="778" y="3"/>
                    <a:pt x="737" y="10"/>
                  </a:cubicBezTo>
                  <a:cubicBezTo>
                    <a:pt x="565" y="26"/>
                    <a:pt x="393" y="104"/>
                    <a:pt x="283" y="230"/>
                  </a:cubicBezTo>
                  <a:cubicBezTo>
                    <a:pt x="16" y="512"/>
                    <a:pt x="1" y="857"/>
                    <a:pt x="158" y="1201"/>
                  </a:cubicBezTo>
                  <a:cubicBezTo>
                    <a:pt x="220" y="1342"/>
                    <a:pt x="346" y="1484"/>
                    <a:pt x="502" y="1546"/>
                  </a:cubicBezTo>
                  <a:cubicBezTo>
                    <a:pt x="638" y="1608"/>
                    <a:pt x="764" y="1650"/>
                    <a:pt x="903" y="1650"/>
                  </a:cubicBezTo>
                  <a:cubicBezTo>
                    <a:pt x="941" y="1650"/>
                    <a:pt x="979" y="1647"/>
                    <a:pt x="1020" y="1640"/>
                  </a:cubicBezTo>
                  <a:cubicBezTo>
                    <a:pt x="1176" y="1625"/>
                    <a:pt x="1349" y="1546"/>
                    <a:pt x="1474" y="1421"/>
                  </a:cubicBezTo>
                  <a:cubicBezTo>
                    <a:pt x="1568" y="1327"/>
                    <a:pt x="1631" y="1201"/>
                    <a:pt x="1678" y="1076"/>
                  </a:cubicBezTo>
                  <a:cubicBezTo>
                    <a:pt x="1741" y="857"/>
                    <a:pt x="1678" y="653"/>
                    <a:pt x="1600" y="465"/>
                  </a:cubicBezTo>
                  <a:cubicBezTo>
                    <a:pt x="1521" y="308"/>
                    <a:pt x="1396" y="183"/>
                    <a:pt x="1239" y="104"/>
                  </a:cubicBezTo>
                  <a:cubicBezTo>
                    <a:pt x="1116" y="43"/>
                    <a:pt x="993" y="0"/>
                    <a:pt x="85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9"/>
            <p:cNvSpPr/>
            <p:nvPr/>
          </p:nvSpPr>
          <p:spPr>
            <a:xfrm>
              <a:off x="7804794" y="3012521"/>
              <a:ext cx="44372" cy="42261"/>
            </a:xfrm>
            <a:custGeom>
              <a:rect b="b" l="l" r="r" t="t"/>
              <a:pathLst>
                <a:path extrusionOk="0" h="1822" w="1913">
                  <a:moveTo>
                    <a:pt x="1061" y="0"/>
                  </a:moveTo>
                  <a:cubicBezTo>
                    <a:pt x="897" y="0"/>
                    <a:pt x="739" y="52"/>
                    <a:pt x="581" y="119"/>
                  </a:cubicBezTo>
                  <a:cubicBezTo>
                    <a:pt x="330" y="229"/>
                    <a:pt x="220" y="464"/>
                    <a:pt x="110" y="715"/>
                  </a:cubicBezTo>
                  <a:cubicBezTo>
                    <a:pt x="1" y="982"/>
                    <a:pt x="142" y="1358"/>
                    <a:pt x="346" y="1561"/>
                  </a:cubicBezTo>
                  <a:cubicBezTo>
                    <a:pt x="486" y="1713"/>
                    <a:pt x="730" y="1822"/>
                    <a:pt x="962" y="1822"/>
                  </a:cubicBezTo>
                  <a:cubicBezTo>
                    <a:pt x="1042" y="1822"/>
                    <a:pt x="1120" y="1809"/>
                    <a:pt x="1192" y="1781"/>
                  </a:cubicBezTo>
                  <a:cubicBezTo>
                    <a:pt x="1427" y="1687"/>
                    <a:pt x="1662" y="1561"/>
                    <a:pt x="1788" y="1311"/>
                  </a:cubicBezTo>
                  <a:cubicBezTo>
                    <a:pt x="1866" y="1138"/>
                    <a:pt x="1913" y="966"/>
                    <a:pt x="1882" y="762"/>
                  </a:cubicBezTo>
                  <a:cubicBezTo>
                    <a:pt x="1866" y="574"/>
                    <a:pt x="1788" y="386"/>
                    <a:pt x="1646" y="261"/>
                  </a:cubicBezTo>
                  <a:cubicBezTo>
                    <a:pt x="1537" y="151"/>
                    <a:pt x="1396" y="72"/>
                    <a:pt x="1255" y="25"/>
                  </a:cubicBezTo>
                  <a:cubicBezTo>
                    <a:pt x="1189" y="8"/>
                    <a:pt x="1125" y="0"/>
                    <a:pt x="1061"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9"/>
            <p:cNvSpPr/>
            <p:nvPr/>
          </p:nvSpPr>
          <p:spPr>
            <a:xfrm>
              <a:off x="7866234" y="2986915"/>
              <a:ext cx="48733" cy="37483"/>
            </a:xfrm>
            <a:custGeom>
              <a:rect b="b" l="l" r="r" t="t"/>
              <a:pathLst>
                <a:path extrusionOk="0" h="1616" w="2101">
                  <a:moveTo>
                    <a:pt x="1051" y="1"/>
                  </a:moveTo>
                  <a:cubicBezTo>
                    <a:pt x="16" y="1"/>
                    <a:pt x="1" y="1615"/>
                    <a:pt x="1051" y="1615"/>
                  </a:cubicBezTo>
                  <a:cubicBezTo>
                    <a:pt x="2101" y="1615"/>
                    <a:pt x="2101" y="1"/>
                    <a:pt x="1051"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1" name="Google Shape;2631;p59"/>
          <p:cNvSpPr/>
          <p:nvPr/>
        </p:nvSpPr>
        <p:spPr>
          <a:xfrm>
            <a:off x="7220284" y="1665250"/>
            <a:ext cx="335168" cy="454274"/>
          </a:xfrm>
          <a:custGeom>
            <a:rect b="b" l="l" r="r" t="t"/>
            <a:pathLst>
              <a:path extrusionOk="0" h="19585" w="14450">
                <a:moveTo>
                  <a:pt x="3869" y="1606"/>
                </a:moveTo>
                <a:cubicBezTo>
                  <a:pt x="3994" y="1889"/>
                  <a:pt x="4104" y="2171"/>
                  <a:pt x="4214" y="2453"/>
                </a:cubicBezTo>
                <a:cubicBezTo>
                  <a:pt x="4308" y="2688"/>
                  <a:pt x="4386" y="2892"/>
                  <a:pt x="4480" y="3080"/>
                </a:cubicBezTo>
                <a:cubicBezTo>
                  <a:pt x="4057" y="3221"/>
                  <a:pt x="3649" y="3378"/>
                  <a:pt x="3242" y="3534"/>
                </a:cubicBezTo>
                <a:cubicBezTo>
                  <a:pt x="3132" y="3096"/>
                  <a:pt x="2960" y="2672"/>
                  <a:pt x="2803" y="2249"/>
                </a:cubicBezTo>
                <a:cubicBezTo>
                  <a:pt x="3148" y="2014"/>
                  <a:pt x="3508" y="1795"/>
                  <a:pt x="3869" y="1606"/>
                </a:cubicBezTo>
                <a:close/>
                <a:moveTo>
                  <a:pt x="7749" y="3655"/>
                </a:moveTo>
                <a:cubicBezTo>
                  <a:pt x="7990" y="3655"/>
                  <a:pt x="8207" y="3720"/>
                  <a:pt x="8367" y="3895"/>
                </a:cubicBezTo>
                <a:cubicBezTo>
                  <a:pt x="8932" y="4491"/>
                  <a:pt x="9230" y="5666"/>
                  <a:pt x="9559" y="6418"/>
                </a:cubicBezTo>
                <a:cubicBezTo>
                  <a:pt x="10280" y="8049"/>
                  <a:pt x="10907" y="9741"/>
                  <a:pt x="11471" y="11450"/>
                </a:cubicBezTo>
                <a:cubicBezTo>
                  <a:pt x="11769" y="12328"/>
                  <a:pt x="12035" y="13205"/>
                  <a:pt x="12302" y="14099"/>
                </a:cubicBezTo>
                <a:cubicBezTo>
                  <a:pt x="12584" y="15102"/>
                  <a:pt x="12944" y="15807"/>
                  <a:pt x="11737" y="16278"/>
                </a:cubicBezTo>
                <a:cubicBezTo>
                  <a:pt x="10186" y="16873"/>
                  <a:pt x="8587" y="17391"/>
                  <a:pt x="6988" y="17814"/>
                </a:cubicBezTo>
                <a:cubicBezTo>
                  <a:pt x="6549" y="17939"/>
                  <a:pt x="6110" y="18049"/>
                  <a:pt x="5671" y="18143"/>
                </a:cubicBezTo>
                <a:cubicBezTo>
                  <a:pt x="5423" y="18202"/>
                  <a:pt x="5270" y="18255"/>
                  <a:pt x="5160" y="18255"/>
                </a:cubicBezTo>
                <a:cubicBezTo>
                  <a:pt x="5006" y="18255"/>
                  <a:pt x="4937" y="18151"/>
                  <a:pt x="4809" y="17814"/>
                </a:cubicBezTo>
                <a:cubicBezTo>
                  <a:pt x="4465" y="16920"/>
                  <a:pt x="4167" y="15995"/>
                  <a:pt x="3869" y="15086"/>
                </a:cubicBezTo>
                <a:cubicBezTo>
                  <a:pt x="3305" y="13394"/>
                  <a:pt x="2787" y="11716"/>
                  <a:pt x="2301" y="10008"/>
                </a:cubicBezTo>
                <a:cubicBezTo>
                  <a:pt x="1894" y="8660"/>
                  <a:pt x="1580" y="7249"/>
                  <a:pt x="1110" y="5901"/>
                </a:cubicBezTo>
                <a:cubicBezTo>
                  <a:pt x="2725" y="5259"/>
                  <a:pt x="4371" y="4663"/>
                  <a:pt x="6048" y="4146"/>
                </a:cubicBezTo>
                <a:cubicBezTo>
                  <a:pt x="6496" y="4003"/>
                  <a:pt x="7190" y="3655"/>
                  <a:pt x="7749" y="3655"/>
                </a:cubicBezTo>
                <a:close/>
                <a:moveTo>
                  <a:pt x="4241" y="1"/>
                </a:moveTo>
                <a:cubicBezTo>
                  <a:pt x="4129" y="1"/>
                  <a:pt x="4009" y="29"/>
                  <a:pt x="3885" y="86"/>
                </a:cubicBezTo>
                <a:cubicBezTo>
                  <a:pt x="3085" y="447"/>
                  <a:pt x="2349" y="885"/>
                  <a:pt x="1643" y="1434"/>
                </a:cubicBezTo>
                <a:cubicBezTo>
                  <a:pt x="1345" y="1669"/>
                  <a:pt x="1236" y="1967"/>
                  <a:pt x="1408" y="2343"/>
                </a:cubicBezTo>
                <a:cubicBezTo>
                  <a:pt x="1643" y="2876"/>
                  <a:pt x="1894" y="3440"/>
                  <a:pt x="2223" y="3942"/>
                </a:cubicBezTo>
                <a:cubicBezTo>
                  <a:pt x="1675" y="4177"/>
                  <a:pt x="1126" y="4396"/>
                  <a:pt x="609" y="4616"/>
                </a:cubicBezTo>
                <a:cubicBezTo>
                  <a:pt x="562" y="4632"/>
                  <a:pt x="515" y="4663"/>
                  <a:pt x="468" y="4694"/>
                </a:cubicBezTo>
                <a:cubicBezTo>
                  <a:pt x="460" y="4694"/>
                  <a:pt x="452" y="4693"/>
                  <a:pt x="444" y="4693"/>
                </a:cubicBezTo>
                <a:cubicBezTo>
                  <a:pt x="230" y="4693"/>
                  <a:pt x="0" y="4891"/>
                  <a:pt x="76" y="5118"/>
                </a:cubicBezTo>
                <a:cubicBezTo>
                  <a:pt x="185" y="7500"/>
                  <a:pt x="1001" y="9914"/>
                  <a:pt x="1659" y="12187"/>
                </a:cubicBezTo>
                <a:cubicBezTo>
                  <a:pt x="2286" y="14318"/>
                  <a:pt x="2803" y="16779"/>
                  <a:pt x="3806" y="18754"/>
                </a:cubicBezTo>
                <a:cubicBezTo>
                  <a:pt x="4122" y="19379"/>
                  <a:pt x="4654" y="19585"/>
                  <a:pt x="5261" y="19585"/>
                </a:cubicBezTo>
                <a:cubicBezTo>
                  <a:pt x="6162" y="19585"/>
                  <a:pt x="7230" y="19133"/>
                  <a:pt x="8007" y="18927"/>
                </a:cubicBezTo>
                <a:cubicBezTo>
                  <a:pt x="9026" y="18660"/>
                  <a:pt x="10045" y="18347"/>
                  <a:pt x="11048" y="18002"/>
                </a:cubicBezTo>
                <a:cubicBezTo>
                  <a:pt x="11879" y="17704"/>
                  <a:pt x="13101" y="17469"/>
                  <a:pt x="13775" y="16858"/>
                </a:cubicBezTo>
                <a:cubicBezTo>
                  <a:pt x="14449" y="16262"/>
                  <a:pt x="14089" y="15369"/>
                  <a:pt x="13885" y="14616"/>
                </a:cubicBezTo>
                <a:cubicBezTo>
                  <a:pt x="13603" y="13582"/>
                  <a:pt x="13305" y="12547"/>
                  <a:pt x="12960" y="11513"/>
                </a:cubicBezTo>
                <a:cubicBezTo>
                  <a:pt x="12255" y="9412"/>
                  <a:pt x="11424" y="7343"/>
                  <a:pt x="10499" y="5321"/>
                </a:cubicBezTo>
                <a:cubicBezTo>
                  <a:pt x="9895" y="3980"/>
                  <a:pt x="9470" y="2291"/>
                  <a:pt x="7870" y="2291"/>
                </a:cubicBezTo>
                <a:cubicBezTo>
                  <a:pt x="7769" y="2291"/>
                  <a:pt x="7663" y="2298"/>
                  <a:pt x="7552" y="2312"/>
                </a:cubicBezTo>
                <a:cubicBezTo>
                  <a:pt x="6972" y="2390"/>
                  <a:pt x="6361" y="2516"/>
                  <a:pt x="5766" y="2672"/>
                </a:cubicBezTo>
                <a:cubicBezTo>
                  <a:pt x="5656" y="1936"/>
                  <a:pt x="5154" y="1105"/>
                  <a:pt x="4888" y="494"/>
                </a:cubicBezTo>
                <a:cubicBezTo>
                  <a:pt x="4764" y="179"/>
                  <a:pt x="4527" y="1"/>
                  <a:pt x="4241"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9"/>
          <p:cNvSpPr/>
          <p:nvPr/>
        </p:nvSpPr>
        <p:spPr>
          <a:xfrm>
            <a:off x="7316747" y="1792748"/>
            <a:ext cx="66639" cy="52977"/>
          </a:xfrm>
          <a:custGeom>
            <a:rect b="b" l="l" r="r" t="t"/>
            <a:pathLst>
              <a:path extrusionOk="0" h="2284" w="2873">
                <a:moveTo>
                  <a:pt x="2161" y="1"/>
                </a:moveTo>
                <a:cubicBezTo>
                  <a:pt x="2124" y="1"/>
                  <a:pt x="2085" y="4"/>
                  <a:pt x="2045" y="12"/>
                </a:cubicBezTo>
                <a:cubicBezTo>
                  <a:pt x="1748" y="59"/>
                  <a:pt x="1450" y="216"/>
                  <a:pt x="1152" y="342"/>
                </a:cubicBezTo>
                <a:cubicBezTo>
                  <a:pt x="1038" y="227"/>
                  <a:pt x="889" y="113"/>
                  <a:pt x="760" y="113"/>
                </a:cubicBezTo>
                <a:cubicBezTo>
                  <a:pt x="695" y="113"/>
                  <a:pt x="635" y="142"/>
                  <a:pt x="588" y="216"/>
                </a:cubicBezTo>
                <a:cubicBezTo>
                  <a:pt x="509" y="357"/>
                  <a:pt x="509" y="498"/>
                  <a:pt x="556" y="639"/>
                </a:cubicBezTo>
                <a:cubicBezTo>
                  <a:pt x="462" y="686"/>
                  <a:pt x="368" y="749"/>
                  <a:pt x="274" y="827"/>
                </a:cubicBezTo>
                <a:cubicBezTo>
                  <a:pt x="0" y="1056"/>
                  <a:pt x="199" y="1550"/>
                  <a:pt x="541" y="1550"/>
                </a:cubicBezTo>
                <a:cubicBezTo>
                  <a:pt x="551" y="1550"/>
                  <a:pt x="561" y="1549"/>
                  <a:pt x="572" y="1548"/>
                </a:cubicBezTo>
                <a:cubicBezTo>
                  <a:pt x="666" y="1548"/>
                  <a:pt x="760" y="1533"/>
                  <a:pt x="854" y="1517"/>
                </a:cubicBezTo>
                <a:cubicBezTo>
                  <a:pt x="917" y="1721"/>
                  <a:pt x="980" y="1909"/>
                  <a:pt x="1089" y="2081"/>
                </a:cubicBezTo>
                <a:cubicBezTo>
                  <a:pt x="1182" y="2218"/>
                  <a:pt x="1337" y="2283"/>
                  <a:pt x="1488" y="2283"/>
                </a:cubicBezTo>
                <a:cubicBezTo>
                  <a:pt x="1720" y="2283"/>
                  <a:pt x="1945" y="2131"/>
                  <a:pt x="1936" y="1846"/>
                </a:cubicBezTo>
                <a:cubicBezTo>
                  <a:pt x="1920" y="1643"/>
                  <a:pt x="1857" y="1423"/>
                  <a:pt x="1748" y="1219"/>
                </a:cubicBezTo>
                <a:cubicBezTo>
                  <a:pt x="1983" y="1141"/>
                  <a:pt x="2233" y="1047"/>
                  <a:pt x="2422" y="921"/>
                </a:cubicBezTo>
                <a:cubicBezTo>
                  <a:pt x="2872" y="616"/>
                  <a:pt x="2635" y="1"/>
                  <a:pt x="2161"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9"/>
          <p:cNvSpPr/>
          <p:nvPr/>
        </p:nvSpPr>
        <p:spPr>
          <a:xfrm>
            <a:off x="7379440" y="1993608"/>
            <a:ext cx="82249" cy="42099"/>
          </a:xfrm>
          <a:custGeom>
            <a:rect b="b" l="l" r="r" t="t"/>
            <a:pathLst>
              <a:path extrusionOk="0" h="1815" w="3546">
                <a:moveTo>
                  <a:pt x="2478" y="1"/>
                </a:moveTo>
                <a:cubicBezTo>
                  <a:pt x="2423" y="1"/>
                  <a:pt x="2365" y="7"/>
                  <a:pt x="2305" y="20"/>
                </a:cubicBezTo>
                <a:cubicBezTo>
                  <a:pt x="1537" y="193"/>
                  <a:pt x="487" y="365"/>
                  <a:pt x="110" y="1149"/>
                </a:cubicBezTo>
                <a:cubicBezTo>
                  <a:pt x="1" y="1384"/>
                  <a:pt x="95" y="1650"/>
                  <a:pt x="361" y="1744"/>
                </a:cubicBezTo>
                <a:cubicBezTo>
                  <a:pt x="517" y="1794"/>
                  <a:pt x="677" y="1814"/>
                  <a:pt x="841" y="1814"/>
                </a:cubicBezTo>
                <a:cubicBezTo>
                  <a:pt x="1455" y="1814"/>
                  <a:pt x="2112" y="1530"/>
                  <a:pt x="2681" y="1431"/>
                </a:cubicBezTo>
                <a:cubicBezTo>
                  <a:pt x="3546" y="1284"/>
                  <a:pt x="3273" y="1"/>
                  <a:pt x="247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9"/>
          <p:cNvSpPr/>
          <p:nvPr/>
        </p:nvSpPr>
        <p:spPr>
          <a:xfrm>
            <a:off x="6027769" y="1335385"/>
            <a:ext cx="503563" cy="440983"/>
          </a:xfrm>
          <a:custGeom>
            <a:rect b="b" l="l" r="r" t="t"/>
            <a:pathLst>
              <a:path extrusionOk="0" h="19012" w="21710">
                <a:moveTo>
                  <a:pt x="11305" y="1634"/>
                </a:moveTo>
                <a:cubicBezTo>
                  <a:pt x="11441" y="1634"/>
                  <a:pt x="11590" y="1656"/>
                  <a:pt x="11756" y="1706"/>
                </a:cubicBezTo>
                <a:cubicBezTo>
                  <a:pt x="12399" y="1894"/>
                  <a:pt x="13120" y="2505"/>
                  <a:pt x="13700" y="2834"/>
                </a:cubicBezTo>
                <a:cubicBezTo>
                  <a:pt x="14217" y="3132"/>
                  <a:pt x="14970" y="3414"/>
                  <a:pt x="15424" y="3822"/>
                </a:cubicBezTo>
                <a:cubicBezTo>
                  <a:pt x="15863" y="4229"/>
                  <a:pt x="15800" y="3994"/>
                  <a:pt x="15628" y="4637"/>
                </a:cubicBezTo>
                <a:cubicBezTo>
                  <a:pt x="14358" y="4041"/>
                  <a:pt x="13089" y="3461"/>
                  <a:pt x="11803" y="2897"/>
                </a:cubicBezTo>
                <a:cubicBezTo>
                  <a:pt x="11270" y="2678"/>
                  <a:pt x="10738" y="2458"/>
                  <a:pt x="10205" y="2223"/>
                </a:cubicBezTo>
                <a:cubicBezTo>
                  <a:pt x="10532" y="1896"/>
                  <a:pt x="10841" y="1634"/>
                  <a:pt x="11305" y="1634"/>
                </a:cubicBezTo>
                <a:close/>
                <a:moveTo>
                  <a:pt x="10451" y="6900"/>
                </a:moveTo>
                <a:cubicBezTo>
                  <a:pt x="11054" y="6900"/>
                  <a:pt x="11650" y="7132"/>
                  <a:pt x="12070" y="7552"/>
                </a:cubicBezTo>
                <a:cubicBezTo>
                  <a:pt x="13230" y="8744"/>
                  <a:pt x="12869" y="10781"/>
                  <a:pt x="11600" y="11706"/>
                </a:cubicBezTo>
                <a:cubicBezTo>
                  <a:pt x="11122" y="12047"/>
                  <a:pt x="10589" y="12205"/>
                  <a:pt x="10074" y="12205"/>
                </a:cubicBezTo>
                <a:cubicBezTo>
                  <a:pt x="8881" y="12205"/>
                  <a:pt x="7776" y="11361"/>
                  <a:pt x="7634" y="9982"/>
                </a:cubicBezTo>
                <a:cubicBezTo>
                  <a:pt x="7556" y="9214"/>
                  <a:pt x="7759" y="8446"/>
                  <a:pt x="8151" y="7835"/>
                </a:cubicBezTo>
                <a:cubicBezTo>
                  <a:pt x="8214" y="7835"/>
                  <a:pt x="8261" y="7819"/>
                  <a:pt x="8324" y="7788"/>
                </a:cubicBezTo>
                <a:cubicBezTo>
                  <a:pt x="8998" y="7474"/>
                  <a:pt x="9468" y="6972"/>
                  <a:pt x="10236" y="6910"/>
                </a:cubicBezTo>
                <a:cubicBezTo>
                  <a:pt x="10308" y="6903"/>
                  <a:pt x="10380" y="6900"/>
                  <a:pt x="10451" y="6900"/>
                </a:cubicBezTo>
                <a:close/>
                <a:moveTo>
                  <a:pt x="5173" y="1800"/>
                </a:moveTo>
                <a:cubicBezTo>
                  <a:pt x="5753" y="2176"/>
                  <a:pt x="6443" y="2364"/>
                  <a:pt x="7101" y="2631"/>
                </a:cubicBezTo>
                <a:cubicBezTo>
                  <a:pt x="8198" y="3054"/>
                  <a:pt x="9295" y="3493"/>
                  <a:pt x="10377" y="3947"/>
                </a:cubicBezTo>
                <a:cubicBezTo>
                  <a:pt x="12383" y="4809"/>
                  <a:pt x="14358" y="5719"/>
                  <a:pt x="16318" y="6690"/>
                </a:cubicBezTo>
                <a:cubicBezTo>
                  <a:pt x="17242" y="7161"/>
                  <a:pt x="18230" y="7599"/>
                  <a:pt x="19108" y="8148"/>
                </a:cubicBezTo>
                <a:cubicBezTo>
                  <a:pt x="19688" y="8509"/>
                  <a:pt x="20173" y="8775"/>
                  <a:pt x="20048" y="9637"/>
                </a:cubicBezTo>
                <a:cubicBezTo>
                  <a:pt x="19954" y="10280"/>
                  <a:pt x="19405" y="11063"/>
                  <a:pt x="19123" y="11628"/>
                </a:cubicBezTo>
                <a:cubicBezTo>
                  <a:pt x="18904" y="12067"/>
                  <a:pt x="18684" y="12506"/>
                  <a:pt x="18481" y="12944"/>
                </a:cubicBezTo>
                <a:cubicBezTo>
                  <a:pt x="17760" y="12506"/>
                  <a:pt x="16945" y="12176"/>
                  <a:pt x="16161" y="11879"/>
                </a:cubicBezTo>
                <a:cubicBezTo>
                  <a:pt x="15440" y="11596"/>
                  <a:pt x="14609" y="11205"/>
                  <a:pt x="13810" y="11173"/>
                </a:cubicBezTo>
                <a:cubicBezTo>
                  <a:pt x="14421" y="9825"/>
                  <a:pt x="14358" y="8195"/>
                  <a:pt x="13418" y="6910"/>
                </a:cubicBezTo>
                <a:cubicBezTo>
                  <a:pt x="12792" y="6041"/>
                  <a:pt x="11359" y="5433"/>
                  <a:pt x="10058" y="5433"/>
                </a:cubicBezTo>
                <a:cubicBezTo>
                  <a:pt x="9340" y="5433"/>
                  <a:pt x="8662" y="5618"/>
                  <a:pt x="8183" y="6048"/>
                </a:cubicBezTo>
                <a:cubicBezTo>
                  <a:pt x="8042" y="6110"/>
                  <a:pt x="7916" y="6204"/>
                  <a:pt x="7791" y="6283"/>
                </a:cubicBezTo>
                <a:cubicBezTo>
                  <a:pt x="7556" y="6471"/>
                  <a:pt x="7336" y="6675"/>
                  <a:pt x="7148" y="6925"/>
                </a:cubicBezTo>
                <a:cubicBezTo>
                  <a:pt x="6474" y="6643"/>
                  <a:pt x="5784" y="6361"/>
                  <a:pt x="5095" y="6079"/>
                </a:cubicBezTo>
                <a:cubicBezTo>
                  <a:pt x="4734" y="5922"/>
                  <a:pt x="4374" y="5766"/>
                  <a:pt x="3998" y="5624"/>
                </a:cubicBezTo>
                <a:lnTo>
                  <a:pt x="3277" y="5327"/>
                </a:lnTo>
                <a:cubicBezTo>
                  <a:pt x="3245" y="5311"/>
                  <a:pt x="3214" y="5295"/>
                  <a:pt x="3198" y="5280"/>
                </a:cubicBezTo>
                <a:cubicBezTo>
                  <a:pt x="3449" y="4606"/>
                  <a:pt x="3731" y="3932"/>
                  <a:pt x="4013" y="3273"/>
                </a:cubicBezTo>
                <a:cubicBezTo>
                  <a:pt x="4107" y="3023"/>
                  <a:pt x="4233" y="2772"/>
                  <a:pt x="4327" y="2537"/>
                </a:cubicBezTo>
                <a:cubicBezTo>
                  <a:pt x="4421" y="2411"/>
                  <a:pt x="4515" y="2302"/>
                  <a:pt x="4625" y="2192"/>
                </a:cubicBezTo>
                <a:cubicBezTo>
                  <a:pt x="4750" y="2066"/>
                  <a:pt x="4875" y="1894"/>
                  <a:pt x="5032" y="1831"/>
                </a:cubicBezTo>
                <a:cubicBezTo>
                  <a:pt x="5079" y="1800"/>
                  <a:pt x="5126" y="1800"/>
                  <a:pt x="5173" y="1800"/>
                </a:cubicBezTo>
                <a:close/>
                <a:moveTo>
                  <a:pt x="3041" y="5703"/>
                </a:moveTo>
                <a:cubicBezTo>
                  <a:pt x="3418" y="5860"/>
                  <a:pt x="3841" y="5969"/>
                  <a:pt x="4029" y="6048"/>
                </a:cubicBezTo>
                <a:cubicBezTo>
                  <a:pt x="4985" y="6471"/>
                  <a:pt x="5957" y="6878"/>
                  <a:pt x="6897" y="7302"/>
                </a:cubicBezTo>
                <a:cubicBezTo>
                  <a:pt x="6458" y="8023"/>
                  <a:pt x="6255" y="8916"/>
                  <a:pt x="6239" y="9731"/>
                </a:cubicBezTo>
                <a:cubicBezTo>
                  <a:pt x="6214" y="11979"/>
                  <a:pt x="8039" y="13650"/>
                  <a:pt x="10098" y="13650"/>
                </a:cubicBezTo>
                <a:cubicBezTo>
                  <a:pt x="10624" y="13650"/>
                  <a:pt x="11165" y="13541"/>
                  <a:pt x="11694" y="13305"/>
                </a:cubicBezTo>
                <a:cubicBezTo>
                  <a:pt x="12587" y="12897"/>
                  <a:pt x="13277" y="12223"/>
                  <a:pt x="13700" y="11408"/>
                </a:cubicBezTo>
                <a:cubicBezTo>
                  <a:pt x="14343" y="11784"/>
                  <a:pt x="15142" y="11957"/>
                  <a:pt x="15832" y="12255"/>
                </a:cubicBezTo>
                <a:cubicBezTo>
                  <a:pt x="16662" y="12600"/>
                  <a:pt x="17430" y="13054"/>
                  <a:pt x="18230" y="13430"/>
                </a:cubicBezTo>
                <a:cubicBezTo>
                  <a:pt x="18057" y="13791"/>
                  <a:pt x="17885" y="14151"/>
                  <a:pt x="17713" y="14512"/>
                </a:cubicBezTo>
                <a:cubicBezTo>
                  <a:pt x="17336" y="15264"/>
                  <a:pt x="16850" y="16973"/>
                  <a:pt x="16067" y="17302"/>
                </a:cubicBezTo>
                <a:cubicBezTo>
                  <a:pt x="15965" y="17344"/>
                  <a:pt x="15850" y="17363"/>
                  <a:pt x="15724" y="17363"/>
                </a:cubicBezTo>
                <a:cubicBezTo>
                  <a:pt x="14875" y="17363"/>
                  <a:pt x="13550" y="16503"/>
                  <a:pt x="12854" y="16189"/>
                </a:cubicBezTo>
                <a:cubicBezTo>
                  <a:pt x="11819" y="15750"/>
                  <a:pt x="10785" y="15296"/>
                  <a:pt x="9766" y="14825"/>
                </a:cubicBezTo>
                <a:cubicBezTo>
                  <a:pt x="7697" y="13885"/>
                  <a:pt x="5659" y="12913"/>
                  <a:pt x="3621" y="11910"/>
                </a:cubicBezTo>
                <a:cubicBezTo>
                  <a:pt x="3245" y="11722"/>
                  <a:pt x="2775" y="11581"/>
                  <a:pt x="2430" y="11314"/>
                </a:cubicBezTo>
                <a:cubicBezTo>
                  <a:pt x="1615" y="10719"/>
                  <a:pt x="1584" y="10186"/>
                  <a:pt x="1819" y="9324"/>
                </a:cubicBezTo>
                <a:cubicBezTo>
                  <a:pt x="2117" y="8289"/>
                  <a:pt x="2461" y="7270"/>
                  <a:pt x="2822" y="6251"/>
                </a:cubicBezTo>
                <a:cubicBezTo>
                  <a:pt x="2900" y="6079"/>
                  <a:pt x="2963" y="5891"/>
                  <a:pt x="3041" y="5703"/>
                </a:cubicBezTo>
                <a:close/>
                <a:moveTo>
                  <a:pt x="11055" y="0"/>
                </a:moveTo>
                <a:cubicBezTo>
                  <a:pt x="10847" y="0"/>
                  <a:pt x="10637" y="37"/>
                  <a:pt x="10424" y="123"/>
                </a:cubicBezTo>
                <a:cubicBezTo>
                  <a:pt x="9719" y="421"/>
                  <a:pt x="9280" y="1079"/>
                  <a:pt x="9123" y="1800"/>
                </a:cubicBezTo>
                <a:cubicBezTo>
                  <a:pt x="8951" y="1722"/>
                  <a:pt x="8778" y="1659"/>
                  <a:pt x="8590" y="1581"/>
                </a:cubicBezTo>
                <a:cubicBezTo>
                  <a:pt x="7665" y="1220"/>
                  <a:pt x="6631" y="671"/>
                  <a:pt x="5612" y="546"/>
                </a:cubicBezTo>
                <a:cubicBezTo>
                  <a:pt x="5410" y="403"/>
                  <a:pt x="5159" y="341"/>
                  <a:pt x="4897" y="341"/>
                </a:cubicBezTo>
                <a:cubicBezTo>
                  <a:pt x="4670" y="341"/>
                  <a:pt x="4435" y="388"/>
                  <a:pt x="4217" y="468"/>
                </a:cubicBezTo>
                <a:cubicBezTo>
                  <a:pt x="4107" y="468"/>
                  <a:pt x="3998" y="530"/>
                  <a:pt x="3888" y="624"/>
                </a:cubicBezTo>
                <a:cubicBezTo>
                  <a:pt x="3778" y="687"/>
                  <a:pt x="3668" y="750"/>
                  <a:pt x="3574" y="828"/>
                </a:cubicBezTo>
                <a:cubicBezTo>
                  <a:pt x="3496" y="875"/>
                  <a:pt x="3465" y="1016"/>
                  <a:pt x="3496" y="1095"/>
                </a:cubicBezTo>
                <a:cubicBezTo>
                  <a:pt x="3512" y="1110"/>
                  <a:pt x="3512" y="1126"/>
                  <a:pt x="3527" y="1142"/>
                </a:cubicBezTo>
                <a:cubicBezTo>
                  <a:pt x="3324" y="1518"/>
                  <a:pt x="3167" y="1957"/>
                  <a:pt x="3088" y="2176"/>
                </a:cubicBezTo>
                <a:cubicBezTo>
                  <a:pt x="2963" y="2333"/>
                  <a:pt x="2853" y="2490"/>
                  <a:pt x="2759" y="2662"/>
                </a:cubicBezTo>
                <a:cubicBezTo>
                  <a:pt x="2665" y="2819"/>
                  <a:pt x="2665" y="2991"/>
                  <a:pt x="2728" y="3132"/>
                </a:cubicBezTo>
                <a:cubicBezTo>
                  <a:pt x="2352" y="3869"/>
                  <a:pt x="2023" y="4637"/>
                  <a:pt x="1709" y="5389"/>
                </a:cubicBezTo>
                <a:cubicBezTo>
                  <a:pt x="1333" y="6267"/>
                  <a:pt x="1004" y="7161"/>
                  <a:pt x="722" y="8054"/>
                </a:cubicBezTo>
                <a:cubicBezTo>
                  <a:pt x="439" y="8900"/>
                  <a:pt x="1" y="9888"/>
                  <a:pt x="173" y="10781"/>
                </a:cubicBezTo>
                <a:cubicBezTo>
                  <a:pt x="486" y="12490"/>
                  <a:pt x="2853" y="13164"/>
                  <a:pt x="4201" y="13822"/>
                </a:cubicBezTo>
                <a:cubicBezTo>
                  <a:pt x="6223" y="14810"/>
                  <a:pt x="8277" y="15750"/>
                  <a:pt x="10330" y="16691"/>
                </a:cubicBezTo>
                <a:cubicBezTo>
                  <a:pt x="11364" y="17161"/>
                  <a:pt x="12399" y="17631"/>
                  <a:pt x="13433" y="18086"/>
                </a:cubicBezTo>
                <a:cubicBezTo>
                  <a:pt x="14198" y="18422"/>
                  <a:pt x="15171" y="19012"/>
                  <a:pt x="16047" y="19012"/>
                </a:cubicBezTo>
                <a:cubicBezTo>
                  <a:pt x="16069" y="19012"/>
                  <a:pt x="16092" y="19011"/>
                  <a:pt x="16114" y="19010"/>
                </a:cubicBezTo>
                <a:cubicBezTo>
                  <a:pt x="17854" y="18948"/>
                  <a:pt x="18528" y="16330"/>
                  <a:pt x="19155" y="15076"/>
                </a:cubicBezTo>
                <a:cubicBezTo>
                  <a:pt x="19672" y="14042"/>
                  <a:pt x="20189" y="13007"/>
                  <a:pt x="20691" y="11973"/>
                </a:cubicBezTo>
                <a:cubicBezTo>
                  <a:pt x="21083" y="11189"/>
                  <a:pt x="21631" y="10311"/>
                  <a:pt x="21663" y="9418"/>
                </a:cubicBezTo>
                <a:cubicBezTo>
                  <a:pt x="21710" y="8289"/>
                  <a:pt x="21036" y="7552"/>
                  <a:pt x="20173" y="6988"/>
                </a:cubicBezTo>
                <a:cubicBezTo>
                  <a:pt x="20565" y="6675"/>
                  <a:pt x="20675" y="5985"/>
                  <a:pt x="20142" y="5703"/>
                </a:cubicBezTo>
                <a:cubicBezTo>
                  <a:pt x="20064" y="5672"/>
                  <a:pt x="20001" y="5640"/>
                  <a:pt x="19923" y="5609"/>
                </a:cubicBezTo>
                <a:cubicBezTo>
                  <a:pt x="19829" y="5562"/>
                  <a:pt x="19719" y="5499"/>
                  <a:pt x="19593" y="5452"/>
                </a:cubicBezTo>
                <a:cubicBezTo>
                  <a:pt x="19468" y="5389"/>
                  <a:pt x="19327" y="5327"/>
                  <a:pt x="19202" y="5264"/>
                </a:cubicBezTo>
                <a:cubicBezTo>
                  <a:pt x="18958" y="5154"/>
                  <a:pt x="18695" y="5025"/>
                  <a:pt x="18420" y="5025"/>
                </a:cubicBezTo>
                <a:cubicBezTo>
                  <a:pt x="18342" y="5025"/>
                  <a:pt x="18263" y="5036"/>
                  <a:pt x="18183" y="5060"/>
                </a:cubicBezTo>
                <a:cubicBezTo>
                  <a:pt x="17963" y="5139"/>
                  <a:pt x="17775" y="5389"/>
                  <a:pt x="17869" y="5640"/>
                </a:cubicBezTo>
                <a:cubicBezTo>
                  <a:pt x="17885" y="5687"/>
                  <a:pt x="17901" y="5734"/>
                  <a:pt x="17932" y="5781"/>
                </a:cubicBezTo>
                <a:cubicBezTo>
                  <a:pt x="17603" y="5609"/>
                  <a:pt x="17274" y="5452"/>
                  <a:pt x="16960" y="5280"/>
                </a:cubicBezTo>
                <a:cubicBezTo>
                  <a:pt x="17305" y="4574"/>
                  <a:pt x="17509" y="3665"/>
                  <a:pt x="16960" y="3070"/>
                </a:cubicBezTo>
                <a:cubicBezTo>
                  <a:pt x="16584" y="2678"/>
                  <a:pt x="15973" y="2458"/>
                  <a:pt x="15502" y="2192"/>
                </a:cubicBezTo>
                <a:cubicBezTo>
                  <a:pt x="14781" y="1784"/>
                  <a:pt x="14060" y="1377"/>
                  <a:pt x="13339" y="969"/>
                </a:cubicBezTo>
                <a:cubicBezTo>
                  <a:pt x="12640" y="569"/>
                  <a:pt x="11870" y="0"/>
                  <a:pt x="1105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9"/>
          <p:cNvSpPr/>
          <p:nvPr/>
        </p:nvSpPr>
        <p:spPr>
          <a:xfrm>
            <a:off x="6215361" y="1515974"/>
            <a:ext cx="86216" cy="78144"/>
          </a:xfrm>
          <a:custGeom>
            <a:rect b="b" l="l" r="r" t="t"/>
            <a:pathLst>
              <a:path extrusionOk="0" h="3369" w="3717">
                <a:moveTo>
                  <a:pt x="1792" y="0"/>
                </a:moveTo>
                <a:cubicBezTo>
                  <a:pt x="1399" y="0"/>
                  <a:pt x="1014" y="138"/>
                  <a:pt x="722" y="440"/>
                </a:cubicBezTo>
                <a:cubicBezTo>
                  <a:pt x="424" y="644"/>
                  <a:pt x="220" y="973"/>
                  <a:pt x="142" y="1287"/>
                </a:cubicBezTo>
                <a:cubicBezTo>
                  <a:pt x="1" y="1914"/>
                  <a:pt x="283" y="2635"/>
                  <a:pt x="784" y="3027"/>
                </a:cubicBezTo>
                <a:cubicBezTo>
                  <a:pt x="1078" y="3263"/>
                  <a:pt x="1422" y="3368"/>
                  <a:pt x="1766" y="3368"/>
                </a:cubicBezTo>
                <a:cubicBezTo>
                  <a:pt x="2742" y="3368"/>
                  <a:pt x="3717" y="2522"/>
                  <a:pt x="3543" y="1444"/>
                </a:cubicBezTo>
                <a:cubicBezTo>
                  <a:pt x="3396" y="554"/>
                  <a:pt x="2580" y="0"/>
                  <a:pt x="179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6" name="Google Shape;2636;p59"/>
          <p:cNvGrpSpPr/>
          <p:nvPr/>
        </p:nvGrpSpPr>
        <p:grpSpPr>
          <a:xfrm>
            <a:off x="7581204" y="2062680"/>
            <a:ext cx="525019" cy="319070"/>
            <a:chOff x="7581204" y="2062680"/>
            <a:chExt cx="525019" cy="319070"/>
          </a:xfrm>
        </p:grpSpPr>
        <p:sp>
          <p:nvSpPr>
            <p:cNvPr id="2637" name="Google Shape;2637;p59"/>
            <p:cNvSpPr/>
            <p:nvPr/>
          </p:nvSpPr>
          <p:spPr>
            <a:xfrm>
              <a:off x="7581204" y="2062680"/>
              <a:ext cx="525019" cy="319070"/>
            </a:xfrm>
            <a:custGeom>
              <a:rect b="b" l="l" r="r" t="t"/>
              <a:pathLst>
                <a:path extrusionOk="0" h="13756" w="22635">
                  <a:moveTo>
                    <a:pt x="17985" y="1854"/>
                  </a:moveTo>
                  <a:cubicBezTo>
                    <a:pt x="18957" y="1854"/>
                    <a:pt x="19205" y="2475"/>
                    <a:pt x="19484" y="3249"/>
                  </a:cubicBezTo>
                  <a:cubicBezTo>
                    <a:pt x="20048" y="4832"/>
                    <a:pt x="20456" y="6478"/>
                    <a:pt x="20707" y="8140"/>
                  </a:cubicBezTo>
                  <a:cubicBezTo>
                    <a:pt x="20378" y="7748"/>
                    <a:pt x="19970" y="7419"/>
                    <a:pt x="19437" y="7325"/>
                  </a:cubicBezTo>
                  <a:cubicBezTo>
                    <a:pt x="19295" y="7294"/>
                    <a:pt x="19150" y="7281"/>
                    <a:pt x="19003" y="7281"/>
                  </a:cubicBezTo>
                  <a:cubicBezTo>
                    <a:pt x="17853" y="7281"/>
                    <a:pt x="16578" y="8116"/>
                    <a:pt x="15550" y="8422"/>
                  </a:cubicBezTo>
                  <a:cubicBezTo>
                    <a:pt x="12243" y="9441"/>
                    <a:pt x="8763" y="9801"/>
                    <a:pt x="5393" y="10601"/>
                  </a:cubicBezTo>
                  <a:cubicBezTo>
                    <a:pt x="5362" y="10334"/>
                    <a:pt x="5252" y="10052"/>
                    <a:pt x="5189" y="9817"/>
                  </a:cubicBezTo>
                  <a:cubicBezTo>
                    <a:pt x="4970" y="9017"/>
                    <a:pt x="4750" y="8218"/>
                    <a:pt x="4515" y="7434"/>
                  </a:cubicBezTo>
                  <a:cubicBezTo>
                    <a:pt x="4358" y="6870"/>
                    <a:pt x="4249" y="6212"/>
                    <a:pt x="3920" y="5710"/>
                  </a:cubicBezTo>
                  <a:cubicBezTo>
                    <a:pt x="6161" y="5381"/>
                    <a:pt x="8387" y="4785"/>
                    <a:pt x="10550" y="4143"/>
                  </a:cubicBezTo>
                  <a:cubicBezTo>
                    <a:pt x="12833" y="3482"/>
                    <a:pt x="15077" y="2519"/>
                    <a:pt x="17451" y="2519"/>
                  </a:cubicBezTo>
                  <a:cubicBezTo>
                    <a:pt x="17668" y="2519"/>
                    <a:pt x="17886" y="2527"/>
                    <a:pt x="18105" y="2544"/>
                  </a:cubicBezTo>
                  <a:cubicBezTo>
                    <a:pt x="18215" y="3845"/>
                    <a:pt x="18356" y="5162"/>
                    <a:pt x="18528" y="6447"/>
                  </a:cubicBezTo>
                  <a:cubicBezTo>
                    <a:pt x="18569" y="6804"/>
                    <a:pt x="18647" y="7259"/>
                    <a:pt x="19015" y="7259"/>
                  </a:cubicBezTo>
                  <a:cubicBezTo>
                    <a:pt x="19066" y="7259"/>
                    <a:pt x="19123" y="7250"/>
                    <a:pt x="19186" y="7231"/>
                  </a:cubicBezTo>
                  <a:cubicBezTo>
                    <a:pt x="19265" y="7199"/>
                    <a:pt x="19312" y="7137"/>
                    <a:pt x="19312" y="7074"/>
                  </a:cubicBezTo>
                  <a:cubicBezTo>
                    <a:pt x="19312" y="7027"/>
                    <a:pt x="19312" y="6995"/>
                    <a:pt x="19327" y="6964"/>
                  </a:cubicBezTo>
                  <a:cubicBezTo>
                    <a:pt x="19327" y="6902"/>
                    <a:pt x="19269" y="6860"/>
                    <a:pt x="19214" y="6860"/>
                  </a:cubicBezTo>
                  <a:cubicBezTo>
                    <a:pt x="19199" y="6860"/>
                    <a:pt x="19184" y="6863"/>
                    <a:pt x="19171" y="6870"/>
                  </a:cubicBezTo>
                  <a:cubicBezTo>
                    <a:pt x="19164" y="6874"/>
                    <a:pt x="19157" y="6876"/>
                    <a:pt x="19150" y="6876"/>
                  </a:cubicBezTo>
                  <a:cubicBezTo>
                    <a:pt x="18888" y="6876"/>
                    <a:pt x="18590" y="4390"/>
                    <a:pt x="18575" y="4252"/>
                  </a:cubicBezTo>
                  <a:cubicBezTo>
                    <a:pt x="18497" y="3688"/>
                    <a:pt x="18434" y="3124"/>
                    <a:pt x="18340" y="2560"/>
                  </a:cubicBezTo>
                  <a:lnTo>
                    <a:pt x="18340" y="2560"/>
                  </a:lnTo>
                  <a:cubicBezTo>
                    <a:pt x="18450" y="2575"/>
                    <a:pt x="18559" y="2591"/>
                    <a:pt x="18669" y="2607"/>
                  </a:cubicBezTo>
                  <a:cubicBezTo>
                    <a:pt x="18679" y="2608"/>
                    <a:pt x="18689" y="2608"/>
                    <a:pt x="18699" y="2608"/>
                  </a:cubicBezTo>
                  <a:cubicBezTo>
                    <a:pt x="18971" y="2608"/>
                    <a:pt x="19019" y="2199"/>
                    <a:pt x="18716" y="2183"/>
                  </a:cubicBezTo>
                  <a:cubicBezTo>
                    <a:pt x="18575" y="2183"/>
                    <a:pt x="18418" y="2168"/>
                    <a:pt x="18277" y="2168"/>
                  </a:cubicBezTo>
                  <a:cubicBezTo>
                    <a:pt x="18263" y="2139"/>
                    <a:pt x="18231" y="2126"/>
                    <a:pt x="18198" y="2126"/>
                  </a:cubicBezTo>
                  <a:cubicBezTo>
                    <a:pt x="18161" y="2126"/>
                    <a:pt x="18122" y="2143"/>
                    <a:pt x="18105" y="2168"/>
                  </a:cubicBezTo>
                  <a:cubicBezTo>
                    <a:pt x="15722" y="2168"/>
                    <a:pt x="13685" y="2826"/>
                    <a:pt x="11365" y="3531"/>
                  </a:cubicBezTo>
                  <a:cubicBezTo>
                    <a:pt x="8857" y="4299"/>
                    <a:pt x="6302" y="4848"/>
                    <a:pt x="3763" y="5506"/>
                  </a:cubicBezTo>
                  <a:cubicBezTo>
                    <a:pt x="3669" y="5397"/>
                    <a:pt x="3543" y="5287"/>
                    <a:pt x="3402" y="5209"/>
                  </a:cubicBezTo>
                  <a:cubicBezTo>
                    <a:pt x="3371" y="5177"/>
                    <a:pt x="3324" y="5162"/>
                    <a:pt x="3293" y="5146"/>
                  </a:cubicBezTo>
                  <a:cubicBezTo>
                    <a:pt x="4515" y="4879"/>
                    <a:pt x="5753" y="4519"/>
                    <a:pt x="6929" y="4268"/>
                  </a:cubicBezTo>
                  <a:cubicBezTo>
                    <a:pt x="9045" y="3798"/>
                    <a:pt x="11161" y="3343"/>
                    <a:pt x="13293" y="2873"/>
                  </a:cubicBezTo>
                  <a:lnTo>
                    <a:pt x="16224" y="2230"/>
                  </a:lnTo>
                  <a:cubicBezTo>
                    <a:pt x="16757" y="2105"/>
                    <a:pt x="17399" y="1854"/>
                    <a:pt x="17948" y="1854"/>
                  </a:cubicBezTo>
                  <a:cubicBezTo>
                    <a:pt x="17960" y="1854"/>
                    <a:pt x="17973" y="1854"/>
                    <a:pt x="17985" y="1854"/>
                  </a:cubicBezTo>
                  <a:close/>
                  <a:moveTo>
                    <a:pt x="19036" y="7645"/>
                  </a:moveTo>
                  <a:cubicBezTo>
                    <a:pt x="19146" y="7645"/>
                    <a:pt x="19254" y="7657"/>
                    <a:pt x="19359" y="7685"/>
                  </a:cubicBezTo>
                  <a:cubicBezTo>
                    <a:pt x="19876" y="7826"/>
                    <a:pt x="20252" y="8265"/>
                    <a:pt x="20534" y="8751"/>
                  </a:cubicBezTo>
                  <a:cubicBezTo>
                    <a:pt x="16381" y="9864"/>
                    <a:pt x="12196" y="10757"/>
                    <a:pt x="7948" y="11478"/>
                  </a:cubicBezTo>
                  <a:cubicBezTo>
                    <a:pt x="6851" y="11666"/>
                    <a:pt x="5753" y="11839"/>
                    <a:pt x="4641" y="12011"/>
                  </a:cubicBezTo>
                  <a:lnTo>
                    <a:pt x="4625" y="12011"/>
                  </a:lnTo>
                  <a:cubicBezTo>
                    <a:pt x="4985" y="11666"/>
                    <a:pt x="5299" y="11290"/>
                    <a:pt x="5393" y="10914"/>
                  </a:cubicBezTo>
                  <a:cubicBezTo>
                    <a:pt x="5393" y="10898"/>
                    <a:pt x="5393" y="10883"/>
                    <a:pt x="5393" y="10867"/>
                  </a:cubicBezTo>
                  <a:cubicBezTo>
                    <a:pt x="8011" y="10507"/>
                    <a:pt x="10644" y="9958"/>
                    <a:pt x="13214" y="9394"/>
                  </a:cubicBezTo>
                  <a:cubicBezTo>
                    <a:pt x="14547" y="9096"/>
                    <a:pt x="15879" y="8735"/>
                    <a:pt x="17164" y="8249"/>
                  </a:cubicBezTo>
                  <a:cubicBezTo>
                    <a:pt x="17711" y="8049"/>
                    <a:pt x="18406" y="7645"/>
                    <a:pt x="19036" y="7645"/>
                  </a:cubicBezTo>
                  <a:close/>
                  <a:moveTo>
                    <a:pt x="2368" y="5318"/>
                  </a:moveTo>
                  <a:cubicBezTo>
                    <a:pt x="2462" y="5334"/>
                    <a:pt x="2556" y="5350"/>
                    <a:pt x="2650" y="5365"/>
                  </a:cubicBezTo>
                  <a:cubicBezTo>
                    <a:pt x="2916" y="5444"/>
                    <a:pt x="3120" y="5585"/>
                    <a:pt x="3293" y="5742"/>
                  </a:cubicBezTo>
                  <a:cubicBezTo>
                    <a:pt x="3293" y="5773"/>
                    <a:pt x="3308" y="5789"/>
                    <a:pt x="3340" y="5789"/>
                  </a:cubicBezTo>
                  <a:cubicBezTo>
                    <a:pt x="3904" y="6400"/>
                    <a:pt x="4045" y="7481"/>
                    <a:pt x="4264" y="8265"/>
                  </a:cubicBezTo>
                  <a:cubicBezTo>
                    <a:pt x="4484" y="9017"/>
                    <a:pt x="4954" y="10005"/>
                    <a:pt x="4797" y="10757"/>
                  </a:cubicBezTo>
                  <a:cubicBezTo>
                    <a:pt x="4719" y="10773"/>
                    <a:pt x="4719" y="10851"/>
                    <a:pt x="4750" y="10914"/>
                  </a:cubicBezTo>
                  <a:cubicBezTo>
                    <a:pt x="4578" y="11353"/>
                    <a:pt x="4170" y="11776"/>
                    <a:pt x="3763" y="12152"/>
                  </a:cubicBezTo>
                  <a:cubicBezTo>
                    <a:pt x="3559" y="12121"/>
                    <a:pt x="3402" y="11996"/>
                    <a:pt x="3214" y="11604"/>
                  </a:cubicBezTo>
                  <a:cubicBezTo>
                    <a:pt x="3010" y="11196"/>
                    <a:pt x="2901" y="10710"/>
                    <a:pt x="2760" y="10271"/>
                  </a:cubicBezTo>
                  <a:cubicBezTo>
                    <a:pt x="2430" y="9221"/>
                    <a:pt x="2133" y="8155"/>
                    <a:pt x="1882" y="7090"/>
                  </a:cubicBezTo>
                  <a:cubicBezTo>
                    <a:pt x="1741" y="6541"/>
                    <a:pt x="1694" y="5914"/>
                    <a:pt x="1459" y="5428"/>
                  </a:cubicBezTo>
                  <a:cubicBezTo>
                    <a:pt x="1756" y="5397"/>
                    <a:pt x="2054" y="5365"/>
                    <a:pt x="2368" y="5318"/>
                  </a:cubicBezTo>
                  <a:close/>
                  <a:moveTo>
                    <a:pt x="18637" y="1"/>
                  </a:moveTo>
                  <a:cubicBezTo>
                    <a:pt x="17838" y="1"/>
                    <a:pt x="16977" y="308"/>
                    <a:pt x="16255" y="459"/>
                  </a:cubicBezTo>
                  <a:cubicBezTo>
                    <a:pt x="13653" y="1039"/>
                    <a:pt x="11036" y="1619"/>
                    <a:pt x="8434" y="2199"/>
                  </a:cubicBezTo>
                  <a:cubicBezTo>
                    <a:pt x="7039" y="2513"/>
                    <a:pt x="5659" y="2810"/>
                    <a:pt x="4264" y="3124"/>
                  </a:cubicBezTo>
                  <a:cubicBezTo>
                    <a:pt x="2995" y="3406"/>
                    <a:pt x="1647" y="3594"/>
                    <a:pt x="456" y="4127"/>
                  </a:cubicBezTo>
                  <a:cubicBezTo>
                    <a:pt x="1" y="4331"/>
                    <a:pt x="32" y="4895"/>
                    <a:pt x="314" y="5224"/>
                  </a:cubicBezTo>
                  <a:cubicBezTo>
                    <a:pt x="79" y="5836"/>
                    <a:pt x="299" y="6557"/>
                    <a:pt x="440" y="7231"/>
                  </a:cubicBezTo>
                  <a:cubicBezTo>
                    <a:pt x="691" y="8547"/>
                    <a:pt x="1035" y="9848"/>
                    <a:pt x="1443" y="11118"/>
                  </a:cubicBezTo>
                  <a:cubicBezTo>
                    <a:pt x="1678" y="11917"/>
                    <a:pt x="1866" y="13046"/>
                    <a:pt x="2666" y="13500"/>
                  </a:cubicBezTo>
                  <a:cubicBezTo>
                    <a:pt x="2994" y="13691"/>
                    <a:pt x="3393" y="13756"/>
                    <a:pt x="3814" y="13756"/>
                  </a:cubicBezTo>
                  <a:cubicBezTo>
                    <a:pt x="4536" y="13756"/>
                    <a:pt x="5322" y="13564"/>
                    <a:pt x="5926" y="13485"/>
                  </a:cubicBezTo>
                  <a:cubicBezTo>
                    <a:pt x="11334" y="12779"/>
                    <a:pt x="16694" y="11619"/>
                    <a:pt x="21961" y="10177"/>
                  </a:cubicBezTo>
                  <a:cubicBezTo>
                    <a:pt x="22306" y="10083"/>
                    <a:pt x="22635" y="9707"/>
                    <a:pt x="22603" y="9331"/>
                  </a:cubicBezTo>
                  <a:cubicBezTo>
                    <a:pt x="22337" y="6870"/>
                    <a:pt x="21804" y="4456"/>
                    <a:pt x="20911" y="2136"/>
                  </a:cubicBezTo>
                  <a:cubicBezTo>
                    <a:pt x="20597" y="1353"/>
                    <a:pt x="20315" y="459"/>
                    <a:pt x="19437" y="130"/>
                  </a:cubicBezTo>
                  <a:cubicBezTo>
                    <a:pt x="19183" y="37"/>
                    <a:pt x="18914" y="1"/>
                    <a:pt x="1863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9"/>
            <p:cNvSpPr/>
            <p:nvPr/>
          </p:nvSpPr>
          <p:spPr>
            <a:xfrm>
              <a:off x="7712088" y="2207967"/>
              <a:ext cx="68170" cy="79049"/>
            </a:xfrm>
            <a:custGeom>
              <a:rect b="b" l="l" r="r" t="t"/>
              <a:pathLst>
                <a:path extrusionOk="0" h="3408" w="2939">
                  <a:moveTo>
                    <a:pt x="1518" y="0"/>
                  </a:moveTo>
                  <a:cubicBezTo>
                    <a:pt x="1300" y="0"/>
                    <a:pt x="1081" y="37"/>
                    <a:pt x="863" y="73"/>
                  </a:cubicBezTo>
                  <a:cubicBezTo>
                    <a:pt x="549" y="120"/>
                    <a:pt x="393" y="246"/>
                    <a:pt x="142" y="418"/>
                  </a:cubicBezTo>
                  <a:cubicBezTo>
                    <a:pt x="48" y="481"/>
                    <a:pt x="48" y="606"/>
                    <a:pt x="142" y="653"/>
                  </a:cubicBezTo>
                  <a:cubicBezTo>
                    <a:pt x="1" y="998"/>
                    <a:pt x="126" y="1327"/>
                    <a:pt x="173" y="1688"/>
                  </a:cubicBezTo>
                  <a:cubicBezTo>
                    <a:pt x="252" y="2174"/>
                    <a:pt x="330" y="2659"/>
                    <a:pt x="393" y="3130"/>
                  </a:cubicBezTo>
                  <a:cubicBezTo>
                    <a:pt x="419" y="3312"/>
                    <a:pt x="607" y="3408"/>
                    <a:pt x="769" y="3408"/>
                  </a:cubicBezTo>
                  <a:cubicBezTo>
                    <a:pt x="802" y="3408"/>
                    <a:pt x="834" y="3404"/>
                    <a:pt x="863" y="3396"/>
                  </a:cubicBezTo>
                  <a:cubicBezTo>
                    <a:pt x="1458" y="3302"/>
                    <a:pt x="2038" y="3145"/>
                    <a:pt x="2587" y="2863"/>
                  </a:cubicBezTo>
                  <a:cubicBezTo>
                    <a:pt x="2939" y="2680"/>
                    <a:pt x="2760" y="2119"/>
                    <a:pt x="2403" y="2119"/>
                  </a:cubicBezTo>
                  <a:cubicBezTo>
                    <a:pt x="2362" y="2119"/>
                    <a:pt x="2319" y="2126"/>
                    <a:pt x="2274" y="2142"/>
                  </a:cubicBezTo>
                  <a:cubicBezTo>
                    <a:pt x="1882" y="2283"/>
                    <a:pt x="1474" y="2440"/>
                    <a:pt x="1067" y="2565"/>
                  </a:cubicBezTo>
                  <a:cubicBezTo>
                    <a:pt x="1035" y="2393"/>
                    <a:pt x="1004" y="2236"/>
                    <a:pt x="973" y="2064"/>
                  </a:cubicBezTo>
                  <a:cubicBezTo>
                    <a:pt x="1145" y="2032"/>
                    <a:pt x="1317" y="1970"/>
                    <a:pt x="1490" y="1907"/>
                  </a:cubicBezTo>
                  <a:cubicBezTo>
                    <a:pt x="1662" y="1844"/>
                    <a:pt x="1772" y="1688"/>
                    <a:pt x="1725" y="1500"/>
                  </a:cubicBezTo>
                  <a:cubicBezTo>
                    <a:pt x="1686" y="1371"/>
                    <a:pt x="1553" y="1264"/>
                    <a:pt x="1411" y="1264"/>
                  </a:cubicBezTo>
                  <a:cubicBezTo>
                    <a:pt x="1380" y="1264"/>
                    <a:pt x="1348" y="1269"/>
                    <a:pt x="1317" y="1280"/>
                  </a:cubicBezTo>
                  <a:cubicBezTo>
                    <a:pt x="1161" y="1327"/>
                    <a:pt x="1020" y="1390"/>
                    <a:pt x="863" y="1452"/>
                  </a:cubicBezTo>
                  <a:cubicBezTo>
                    <a:pt x="831" y="1202"/>
                    <a:pt x="800" y="935"/>
                    <a:pt x="690" y="716"/>
                  </a:cubicBezTo>
                  <a:cubicBezTo>
                    <a:pt x="769" y="716"/>
                    <a:pt x="863" y="700"/>
                    <a:pt x="957" y="684"/>
                  </a:cubicBezTo>
                  <a:cubicBezTo>
                    <a:pt x="1208" y="653"/>
                    <a:pt x="1458" y="669"/>
                    <a:pt x="1709" y="653"/>
                  </a:cubicBezTo>
                  <a:cubicBezTo>
                    <a:pt x="2117" y="622"/>
                    <a:pt x="2117" y="57"/>
                    <a:pt x="1709" y="10"/>
                  </a:cubicBezTo>
                  <a:cubicBezTo>
                    <a:pt x="1646" y="3"/>
                    <a:pt x="1582" y="0"/>
                    <a:pt x="151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9"/>
            <p:cNvSpPr/>
            <p:nvPr/>
          </p:nvSpPr>
          <p:spPr>
            <a:xfrm>
              <a:off x="7776799" y="2200916"/>
              <a:ext cx="66918" cy="70791"/>
            </a:xfrm>
            <a:custGeom>
              <a:rect b="b" l="l" r="r" t="t"/>
              <a:pathLst>
                <a:path extrusionOk="0" h="3052" w="2885">
                  <a:moveTo>
                    <a:pt x="1897" y="1"/>
                  </a:moveTo>
                  <a:cubicBezTo>
                    <a:pt x="1897" y="17"/>
                    <a:pt x="1882" y="17"/>
                    <a:pt x="1882" y="17"/>
                  </a:cubicBezTo>
                  <a:cubicBezTo>
                    <a:pt x="1756" y="48"/>
                    <a:pt x="1678" y="158"/>
                    <a:pt x="1678" y="283"/>
                  </a:cubicBezTo>
                  <a:cubicBezTo>
                    <a:pt x="1678" y="628"/>
                    <a:pt x="1772" y="988"/>
                    <a:pt x="1882" y="1318"/>
                  </a:cubicBezTo>
                  <a:cubicBezTo>
                    <a:pt x="1756" y="1239"/>
                    <a:pt x="1631" y="1145"/>
                    <a:pt x="1521" y="1067"/>
                  </a:cubicBezTo>
                  <a:cubicBezTo>
                    <a:pt x="1286" y="879"/>
                    <a:pt x="1035" y="659"/>
                    <a:pt x="769" y="471"/>
                  </a:cubicBezTo>
                  <a:cubicBezTo>
                    <a:pt x="753" y="393"/>
                    <a:pt x="737" y="314"/>
                    <a:pt x="706" y="220"/>
                  </a:cubicBezTo>
                  <a:cubicBezTo>
                    <a:pt x="664" y="79"/>
                    <a:pt x="541" y="10"/>
                    <a:pt x="418" y="10"/>
                  </a:cubicBezTo>
                  <a:cubicBezTo>
                    <a:pt x="269" y="10"/>
                    <a:pt x="119" y="110"/>
                    <a:pt x="110" y="299"/>
                  </a:cubicBezTo>
                  <a:cubicBezTo>
                    <a:pt x="32" y="361"/>
                    <a:pt x="1" y="471"/>
                    <a:pt x="79" y="565"/>
                  </a:cubicBezTo>
                  <a:cubicBezTo>
                    <a:pt x="79" y="581"/>
                    <a:pt x="95" y="597"/>
                    <a:pt x="110" y="612"/>
                  </a:cubicBezTo>
                  <a:cubicBezTo>
                    <a:pt x="142" y="1035"/>
                    <a:pt x="220" y="1443"/>
                    <a:pt x="267" y="1851"/>
                  </a:cubicBezTo>
                  <a:cubicBezTo>
                    <a:pt x="330" y="2258"/>
                    <a:pt x="267" y="2713"/>
                    <a:pt x="596" y="2979"/>
                  </a:cubicBezTo>
                  <a:cubicBezTo>
                    <a:pt x="644" y="3027"/>
                    <a:pt x="704" y="3051"/>
                    <a:pt x="763" y="3051"/>
                  </a:cubicBezTo>
                  <a:cubicBezTo>
                    <a:pt x="839" y="3051"/>
                    <a:pt x="913" y="3011"/>
                    <a:pt x="957" y="2932"/>
                  </a:cubicBezTo>
                  <a:cubicBezTo>
                    <a:pt x="1208" y="2587"/>
                    <a:pt x="1035" y="2164"/>
                    <a:pt x="973" y="1756"/>
                  </a:cubicBezTo>
                  <a:cubicBezTo>
                    <a:pt x="957" y="1647"/>
                    <a:pt x="941" y="1521"/>
                    <a:pt x="926" y="1396"/>
                  </a:cubicBezTo>
                  <a:lnTo>
                    <a:pt x="926" y="1396"/>
                  </a:lnTo>
                  <a:cubicBezTo>
                    <a:pt x="973" y="1443"/>
                    <a:pt x="1020" y="1490"/>
                    <a:pt x="1067" y="1521"/>
                  </a:cubicBezTo>
                  <a:cubicBezTo>
                    <a:pt x="1335" y="1760"/>
                    <a:pt x="1676" y="2199"/>
                    <a:pt x="2046" y="2199"/>
                  </a:cubicBezTo>
                  <a:cubicBezTo>
                    <a:pt x="2064" y="2199"/>
                    <a:pt x="2083" y="2198"/>
                    <a:pt x="2101" y="2195"/>
                  </a:cubicBezTo>
                  <a:cubicBezTo>
                    <a:pt x="2148" y="2195"/>
                    <a:pt x="2195" y="2180"/>
                    <a:pt x="2227" y="2164"/>
                  </a:cubicBezTo>
                  <a:cubicBezTo>
                    <a:pt x="2305" y="2258"/>
                    <a:pt x="2399" y="2321"/>
                    <a:pt x="2524" y="2352"/>
                  </a:cubicBezTo>
                  <a:cubicBezTo>
                    <a:pt x="2537" y="2355"/>
                    <a:pt x="2551" y="2356"/>
                    <a:pt x="2565" y="2356"/>
                  </a:cubicBezTo>
                  <a:cubicBezTo>
                    <a:pt x="2633" y="2356"/>
                    <a:pt x="2705" y="2323"/>
                    <a:pt x="2744" y="2258"/>
                  </a:cubicBezTo>
                  <a:cubicBezTo>
                    <a:pt x="2885" y="1929"/>
                    <a:pt x="2681" y="1678"/>
                    <a:pt x="2556" y="1365"/>
                  </a:cubicBezTo>
                  <a:cubicBezTo>
                    <a:pt x="2399" y="988"/>
                    <a:pt x="2336" y="597"/>
                    <a:pt x="2227" y="205"/>
                  </a:cubicBezTo>
                  <a:cubicBezTo>
                    <a:pt x="2179" y="79"/>
                    <a:pt x="2085" y="1"/>
                    <a:pt x="1944"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9"/>
            <p:cNvSpPr/>
            <p:nvPr/>
          </p:nvSpPr>
          <p:spPr>
            <a:xfrm>
              <a:off x="7833879" y="2170277"/>
              <a:ext cx="63276" cy="73157"/>
            </a:xfrm>
            <a:custGeom>
              <a:rect b="b" l="l" r="r" t="t"/>
              <a:pathLst>
                <a:path extrusionOk="0" h="3154" w="2728">
                  <a:moveTo>
                    <a:pt x="2302" y="1"/>
                  </a:moveTo>
                  <a:cubicBezTo>
                    <a:pt x="2077" y="1"/>
                    <a:pt x="1786" y="237"/>
                    <a:pt x="1631" y="350"/>
                  </a:cubicBezTo>
                  <a:cubicBezTo>
                    <a:pt x="1411" y="507"/>
                    <a:pt x="1192" y="632"/>
                    <a:pt x="941" y="726"/>
                  </a:cubicBezTo>
                  <a:cubicBezTo>
                    <a:pt x="675" y="836"/>
                    <a:pt x="440" y="946"/>
                    <a:pt x="189" y="1071"/>
                  </a:cubicBezTo>
                  <a:cubicBezTo>
                    <a:pt x="1" y="1150"/>
                    <a:pt x="63" y="1447"/>
                    <a:pt x="236" y="1494"/>
                  </a:cubicBezTo>
                  <a:cubicBezTo>
                    <a:pt x="413" y="1536"/>
                    <a:pt x="556" y="1571"/>
                    <a:pt x="711" y="1571"/>
                  </a:cubicBezTo>
                  <a:cubicBezTo>
                    <a:pt x="788" y="1571"/>
                    <a:pt x="868" y="1562"/>
                    <a:pt x="957" y="1541"/>
                  </a:cubicBezTo>
                  <a:cubicBezTo>
                    <a:pt x="1004" y="1729"/>
                    <a:pt x="1082" y="1933"/>
                    <a:pt x="1129" y="2121"/>
                  </a:cubicBezTo>
                  <a:cubicBezTo>
                    <a:pt x="1223" y="2498"/>
                    <a:pt x="1223" y="2889"/>
                    <a:pt x="1552" y="3125"/>
                  </a:cubicBezTo>
                  <a:cubicBezTo>
                    <a:pt x="1578" y="3145"/>
                    <a:pt x="1610" y="3154"/>
                    <a:pt x="1643" y="3154"/>
                  </a:cubicBezTo>
                  <a:cubicBezTo>
                    <a:pt x="1712" y="3154"/>
                    <a:pt x="1787" y="3115"/>
                    <a:pt x="1819" y="3062"/>
                  </a:cubicBezTo>
                  <a:cubicBezTo>
                    <a:pt x="2023" y="2686"/>
                    <a:pt x="1819" y="2262"/>
                    <a:pt x="1693" y="1886"/>
                  </a:cubicBezTo>
                  <a:cubicBezTo>
                    <a:pt x="1631" y="1714"/>
                    <a:pt x="1568" y="1541"/>
                    <a:pt x="1490" y="1369"/>
                  </a:cubicBezTo>
                  <a:cubicBezTo>
                    <a:pt x="1568" y="1338"/>
                    <a:pt x="1646" y="1291"/>
                    <a:pt x="1709" y="1259"/>
                  </a:cubicBezTo>
                  <a:cubicBezTo>
                    <a:pt x="2054" y="1087"/>
                    <a:pt x="2728" y="711"/>
                    <a:pt x="2571" y="240"/>
                  </a:cubicBezTo>
                  <a:cubicBezTo>
                    <a:pt x="2518" y="64"/>
                    <a:pt x="2419" y="1"/>
                    <a:pt x="230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9"/>
            <p:cNvSpPr/>
            <p:nvPr/>
          </p:nvSpPr>
          <p:spPr>
            <a:xfrm>
              <a:off x="7892281" y="2166751"/>
              <a:ext cx="73111" cy="63322"/>
            </a:xfrm>
            <a:custGeom>
              <a:rect b="b" l="l" r="r" t="t"/>
              <a:pathLst>
                <a:path extrusionOk="0" h="2730" w="3152">
                  <a:moveTo>
                    <a:pt x="1288" y="1"/>
                  </a:moveTo>
                  <a:cubicBezTo>
                    <a:pt x="1126" y="1"/>
                    <a:pt x="952" y="58"/>
                    <a:pt x="821" y="110"/>
                  </a:cubicBezTo>
                  <a:cubicBezTo>
                    <a:pt x="539" y="204"/>
                    <a:pt x="320" y="361"/>
                    <a:pt x="116" y="596"/>
                  </a:cubicBezTo>
                  <a:cubicBezTo>
                    <a:pt x="0" y="751"/>
                    <a:pt x="96" y="958"/>
                    <a:pt x="263" y="958"/>
                  </a:cubicBezTo>
                  <a:cubicBezTo>
                    <a:pt x="300" y="958"/>
                    <a:pt x="340" y="948"/>
                    <a:pt x="382" y="925"/>
                  </a:cubicBezTo>
                  <a:cubicBezTo>
                    <a:pt x="414" y="910"/>
                    <a:pt x="445" y="894"/>
                    <a:pt x="476" y="878"/>
                  </a:cubicBezTo>
                  <a:lnTo>
                    <a:pt x="476" y="878"/>
                  </a:lnTo>
                  <a:cubicBezTo>
                    <a:pt x="226" y="1145"/>
                    <a:pt x="226" y="1505"/>
                    <a:pt x="367" y="1834"/>
                  </a:cubicBezTo>
                  <a:cubicBezTo>
                    <a:pt x="351" y="1850"/>
                    <a:pt x="351" y="1866"/>
                    <a:pt x="335" y="1866"/>
                  </a:cubicBezTo>
                  <a:cubicBezTo>
                    <a:pt x="250" y="1979"/>
                    <a:pt x="370" y="2105"/>
                    <a:pt x="475" y="2105"/>
                  </a:cubicBezTo>
                  <a:cubicBezTo>
                    <a:pt x="486" y="2105"/>
                    <a:pt x="497" y="2104"/>
                    <a:pt x="508" y="2101"/>
                  </a:cubicBezTo>
                  <a:cubicBezTo>
                    <a:pt x="727" y="2399"/>
                    <a:pt x="1025" y="2650"/>
                    <a:pt x="1307" y="2712"/>
                  </a:cubicBezTo>
                  <a:cubicBezTo>
                    <a:pt x="1362" y="2724"/>
                    <a:pt x="1420" y="2729"/>
                    <a:pt x="1481" y="2729"/>
                  </a:cubicBezTo>
                  <a:cubicBezTo>
                    <a:pt x="2167" y="2729"/>
                    <a:pt x="3152" y="2027"/>
                    <a:pt x="2561" y="1364"/>
                  </a:cubicBezTo>
                  <a:cubicBezTo>
                    <a:pt x="2514" y="1311"/>
                    <a:pt x="2444" y="1286"/>
                    <a:pt x="2374" y="1286"/>
                  </a:cubicBezTo>
                  <a:cubicBezTo>
                    <a:pt x="2279" y="1286"/>
                    <a:pt x="2183" y="1330"/>
                    <a:pt x="2138" y="1411"/>
                  </a:cubicBezTo>
                  <a:cubicBezTo>
                    <a:pt x="2060" y="1584"/>
                    <a:pt x="2028" y="1787"/>
                    <a:pt x="1887" y="1913"/>
                  </a:cubicBezTo>
                  <a:cubicBezTo>
                    <a:pt x="1786" y="2004"/>
                    <a:pt x="1638" y="2063"/>
                    <a:pt x="1495" y="2063"/>
                  </a:cubicBezTo>
                  <a:cubicBezTo>
                    <a:pt x="1418" y="2063"/>
                    <a:pt x="1342" y="2046"/>
                    <a:pt x="1276" y="2007"/>
                  </a:cubicBezTo>
                  <a:cubicBezTo>
                    <a:pt x="1197" y="1960"/>
                    <a:pt x="1150" y="1929"/>
                    <a:pt x="1103" y="1866"/>
                  </a:cubicBezTo>
                  <a:cubicBezTo>
                    <a:pt x="1260" y="1850"/>
                    <a:pt x="1464" y="1834"/>
                    <a:pt x="1574" y="1725"/>
                  </a:cubicBezTo>
                  <a:cubicBezTo>
                    <a:pt x="1621" y="1678"/>
                    <a:pt x="1636" y="1584"/>
                    <a:pt x="1605" y="1537"/>
                  </a:cubicBezTo>
                  <a:cubicBezTo>
                    <a:pt x="1522" y="1417"/>
                    <a:pt x="1374" y="1373"/>
                    <a:pt x="1225" y="1373"/>
                  </a:cubicBezTo>
                  <a:cubicBezTo>
                    <a:pt x="1120" y="1373"/>
                    <a:pt x="1015" y="1395"/>
                    <a:pt x="931" y="1427"/>
                  </a:cubicBezTo>
                  <a:cubicBezTo>
                    <a:pt x="900" y="1427"/>
                    <a:pt x="884" y="1443"/>
                    <a:pt x="868" y="1443"/>
                  </a:cubicBezTo>
                  <a:cubicBezTo>
                    <a:pt x="806" y="1239"/>
                    <a:pt x="743" y="1019"/>
                    <a:pt x="617" y="847"/>
                  </a:cubicBezTo>
                  <a:cubicBezTo>
                    <a:pt x="602" y="847"/>
                    <a:pt x="586" y="831"/>
                    <a:pt x="570" y="831"/>
                  </a:cubicBezTo>
                  <a:cubicBezTo>
                    <a:pt x="727" y="753"/>
                    <a:pt x="884" y="690"/>
                    <a:pt x="1056" y="643"/>
                  </a:cubicBezTo>
                  <a:cubicBezTo>
                    <a:pt x="1276" y="581"/>
                    <a:pt x="1495" y="612"/>
                    <a:pt x="1652" y="392"/>
                  </a:cubicBezTo>
                  <a:cubicBezTo>
                    <a:pt x="1699" y="314"/>
                    <a:pt x="1668" y="204"/>
                    <a:pt x="1621" y="142"/>
                  </a:cubicBezTo>
                  <a:cubicBezTo>
                    <a:pt x="1537" y="37"/>
                    <a:pt x="1417" y="1"/>
                    <a:pt x="128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9"/>
            <p:cNvSpPr/>
            <p:nvPr/>
          </p:nvSpPr>
          <p:spPr>
            <a:xfrm>
              <a:off x="7943053" y="2149031"/>
              <a:ext cx="60029" cy="81113"/>
            </a:xfrm>
            <a:custGeom>
              <a:rect b="b" l="l" r="r" t="t"/>
              <a:pathLst>
                <a:path extrusionOk="0" h="3497" w="2588">
                  <a:moveTo>
                    <a:pt x="780" y="551"/>
                  </a:moveTo>
                  <a:cubicBezTo>
                    <a:pt x="857" y="551"/>
                    <a:pt x="924" y="563"/>
                    <a:pt x="968" y="592"/>
                  </a:cubicBezTo>
                  <a:cubicBezTo>
                    <a:pt x="1219" y="733"/>
                    <a:pt x="1171" y="1047"/>
                    <a:pt x="983" y="1219"/>
                  </a:cubicBezTo>
                  <a:cubicBezTo>
                    <a:pt x="983" y="1219"/>
                    <a:pt x="983" y="1203"/>
                    <a:pt x="983" y="1203"/>
                  </a:cubicBezTo>
                  <a:cubicBezTo>
                    <a:pt x="858" y="968"/>
                    <a:pt x="686" y="765"/>
                    <a:pt x="497" y="592"/>
                  </a:cubicBezTo>
                  <a:cubicBezTo>
                    <a:pt x="590" y="567"/>
                    <a:pt x="691" y="551"/>
                    <a:pt x="780" y="551"/>
                  </a:cubicBezTo>
                  <a:close/>
                  <a:moveTo>
                    <a:pt x="825" y="1"/>
                  </a:moveTo>
                  <a:cubicBezTo>
                    <a:pt x="730" y="1"/>
                    <a:pt x="635" y="15"/>
                    <a:pt x="545" y="44"/>
                  </a:cubicBezTo>
                  <a:cubicBezTo>
                    <a:pt x="356" y="91"/>
                    <a:pt x="247" y="185"/>
                    <a:pt x="184" y="310"/>
                  </a:cubicBezTo>
                  <a:cubicBezTo>
                    <a:pt x="165" y="286"/>
                    <a:pt x="139" y="275"/>
                    <a:pt x="114" y="275"/>
                  </a:cubicBezTo>
                  <a:cubicBezTo>
                    <a:pt x="57" y="275"/>
                    <a:pt x="1" y="328"/>
                    <a:pt x="12" y="404"/>
                  </a:cubicBezTo>
                  <a:cubicBezTo>
                    <a:pt x="27" y="467"/>
                    <a:pt x="43" y="545"/>
                    <a:pt x="59" y="624"/>
                  </a:cubicBezTo>
                  <a:cubicBezTo>
                    <a:pt x="43" y="639"/>
                    <a:pt x="43" y="671"/>
                    <a:pt x="27" y="686"/>
                  </a:cubicBezTo>
                  <a:cubicBezTo>
                    <a:pt x="12" y="749"/>
                    <a:pt x="43" y="780"/>
                    <a:pt x="90" y="796"/>
                  </a:cubicBezTo>
                  <a:cubicBezTo>
                    <a:pt x="278" y="1642"/>
                    <a:pt x="560" y="2473"/>
                    <a:pt x="811" y="3304"/>
                  </a:cubicBezTo>
                  <a:cubicBezTo>
                    <a:pt x="854" y="3439"/>
                    <a:pt x="964" y="3497"/>
                    <a:pt x="1075" y="3497"/>
                  </a:cubicBezTo>
                  <a:cubicBezTo>
                    <a:pt x="1247" y="3497"/>
                    <a:pt x="1420" y="3357"/>
                    <a:pt x="1344" y="3147"/>
                  </a:cubicBezTo>
                  <a:cubicBezTo>
                    <a:pt x="1203" y="2771"/>
                    <a:pt x="1062" y="2379"/>
                    <a:pt x="905" y="1987"/>
                  </a:cubicBezTo>
                  <a:lnTo>
                    <a:pt x="905" y="1987"/>
                  </a:lnTo>
                  <a:cubicBezTo>
                    <a:pt x="918" y="1991"/>
                    <a:pt x="929" y="1993"/>
                    <a:pt x="940" y="1993"/>
                  </a:cubicBezTo>
                  <a:cubicBezTo>
                    <a:pt x="970" y="1993"/>
                    <a:pt x="996" y="1979"/>
                    <a:pt x="1030" y="1956"/>
                  </a:cubicBezTo>
                  <a:cubicBezTo>
                    <a:pt x="1030" y="1956"/>
                    <a:pt x="1046" y="1940"/>
                    <a:pt x="1062" y="1924"/>
                  </a:cubicBezTo>
                  <a:cubicBezTo>
                    <a:pt x="1407" y="1956"/>
                    <a:pt x="1704" y="2081"/>
                    <a:pt x="2049" y="2175"/>
                  </a:cubicBezTo>
                  <a:cubicBezTo>
                    <a:pt x="2078" y="2183"/>
                    <a:pt x="2105" y="2187"/>
                    <a:pt x="2132" y="2187"/>
                  </a:cubicBezTo>
                  <a:cubicBezTo>
                    <a:pt x="2427" y="2187"/>
                    <a:pt x="2588" y="1738"/>
                    <a:pt x="2300" y="1580"/>
                  </a:cubicBezTo>
                  <a:cubicBezTo>
                    <a:pt x="2096" y="1454"/>
                    <a:pt x="1877" y="1392"/>
                    <a:pt x="1657" y="1345"/>
                  </a:cubicBezTo>
                  <a:cubicBezTo>
                    <a:pt x="1814" y="968"/>
                    <a:pt x="1751" y="498"/>
                    <a:pt x="1422" y="216"/>
                  </a:cubicBezTo>
                  <a:cubicBezTo>
                    <a:pt x="1259" y="74"/>
                    <a:pt x="1042" y="1"/>
                    <a:pt x="825"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3" name="Google Shape;2643;p59"/>
          <p:cNvGrpSpPr/>
          <p:nvPr/>
        </p:nvGrpSpPr>
        <p:grpSpPr>
          <a:xfrm>
            <a:off x="7609127" y="1373039"/>
            <a:ext cx="360695" cy="335110"/>
            <a:chOff x="5088944" y="1136869"/>
            <a:chExt cx="347892" cy="323216"/>
          </a:xfrm>
        </p:grpSpPr>
        <p:sp>
          <p:nvSpPr>
            <p:cNvPr id="2644" name="Google Shape;2644;p59"/>
            <p:cNvSpPr/>
            <p:nvPr/>
          </p:nvSpPr>
          <p:spPr>
            <a:xfrm>
              <a:off x="5088944" y="1136869"/>
              <a:ext cx="347892" cy="323216"/>
            </a:xfrm>
            <a:custGeom>
              <a:rect b="b" l="l" r="r" t="t"/>
              <a:pathLst>
                <a:path extrusionOk="0" h="14447" w="15550">
                  <a:moveTo>
                    <a:pt x="7881" y="1440"/>
                  </a:moveTo>
                  <a:cubicBezTo>
                    <a:pt x="9264" y="1440"/>
                    <a:pt x="10600" y="1931"/>
                    <a:pt x="11615" y="2891"/>
                  </a:cubicBezTo>
                  <a:cubicBezTo>
                    <a:pt x="14233" y="5383"/>
                    <a:pt x="13778" y="9411"/>
                    <a:pt x="11317" y="11841"/>
                  </a:cubicBezTo>
                  <a:cubicBezTo>
                    <a:pt x="10415" y="12731"/>
                    <a:pt x="9225" y="13112"/>
                    <a:pt x="7988" y="13112"/>
                  </a:cubicBezTo>
                  <a:cubicBezTo>
                    <a:pt x="5916" y="13112"/>
                    <a:pt x="3709" y="12045"/>
                    <a:pt x="2492" y="10524"/>
                  </a:cubicBezTo>
                  <a:cubicBezTo>
                    <a:pt x="988" y="8627"/>
                    <a:pt x="1286" y="5351"/>
                    <a:pt x="2837" y="3345"/>
                  </a:cubicBezTo>
                  <a:cubicBezTo>
                    <a:pt x="2913" y="3383"/>
                    <a:pt x="2995" y="3406"/>
                    <a:pt x="3083" y="3406"/>
                  </a:cubicBezTo>
                  <a:cubicBezTo>
                    <a:pt x="3178" y="3406"/>
                    <a:pt x="3280" y="3379"/>
                    <a:pt x="3386" y="3314"/>
                  </a:cubicBezTo>
                  <a:cubicBezTo>
                    <a:pt x="4718" y="2499"/>
                    <a:pt x="5706" y="1605"/>
                    <a:pt x="7351" y="1464"/>
                  </a:cubicBezTo>
                  <a:cubicBezTo>
                    <a:pt x="7528" y="1448"/>
                    <a:pt x="7705" y="1440"/>
                    <a:pt x="7881" y="1440"/>
                  </a:cubicBezTo>
                  <a:close/>
                  <a:moveTo>
                    <a:pt x="7893" y="0"/>
                  </a:moveTo>
                  <a:cubicBezTo>
                    <a:pt x="7598" y="0"/>
                    <a:pt x="7302" y="18"/>
                    <a:pt x="7007" y="54"/>
                  </a:cubicBezTo>
                  <a:cubicBezTo>
                    <a:pt x="5894" y="195"/>
                    <a:pt x="4561" y="602"/>
                    <a:pt x="3590" y="1355"/>
                  </a:cubicBezTo>
                  <a:cubicBezTo>
                    <a:pt x="1693" y="2358"/>
                    <a:pt x="376" y="5383"/>
                    <a:pt x="251" y="7154"/>
                  </a:cubicBezTo>
                  <a:cubicBezTo>
                    <a:pt x="0" y="10587"/>
                    <a:pt x="2665" y="13126"/>
                    <a:pt x="5753" y="14035"/>
                  </a:cubicBezTo>
                  <a:cubicBezTo>
                    <a:pt x="6572" y="14284"/>
                    <a:pt x="7450" y="14447"/>
                    <a:pt x="8317" y="14447"/>
                  </a:cubicBezTo>
                  <a:cubicBezTo>
                    <a:pt x="9142" y="14447"/>
                    <a:pt x="9957" y="14300"/>
                    <a:pt x="10706" y="13941"/>
                  </a:cubicBezTo>
                  <a:cubicBezTo>
                    <a:pt x="12258" y="13189"/>
                    <a:pt x="13402" y="11715"/>
                    <a:pt x="14123" y="10179"/>
                  </a:cubicBezTo>
                  <a:cubicBezTo>
                    <a:pt x="15549" y="7170"/>
                    <a:pt x="14750" y="3518"/>
                    <a:pt x="12101" y="1433"/>
                  </a:cubicBezTo>
                  <a:cubicBezTo>
                    <a:pt x="10906" y="475"/>
                    <a:pt x="9415" y="0"/>
                    <a:pt x="789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9"/>
            <p:cNvSpPr/>
            <p:nvPr/>
          </p:nvSpPr>
          <p:spPr>
            <a:xfrm>
              <a:off x="5149258" y="1246737"/>
              <a:ext cx="85239" cy="56804"/>
            </a:xfrm>
            <a:custGeom>
              <a:rect b="b" l="l" r="r" t="t"/>
              <a:pathLst>
                <a:path extrusionOk="0" h="2539" w="3810">
                  <a:moveTo>
                    <a:pt x="869" y="0"/>
                  </a:moveTo>
                  <a:cubicBezTo>
                    <a:pt x="778" y="0"/>
                    <a:pt x="687" y="6"/>
                    <a:pt x="596" y="17"/>
                  </a:cubicBezTo>
                  <a:cubicBezTo>
                    <a:pt x="314" y="49"/>
                    <a:pt x="0" y="378"/>
                    <a:pt x="220" y="676"/>
                  </a:cubicBezTo>
                  <a:cubicBezTo>
                    <a:pt x="706" y="1318"/>
                    <a:pt x="1364" y="1632"/>
                    <a:pt x="2022" y="2086"/>
                  </a:cubicBezTo>
                  <a:cubicBezTo>
                    <a:pt x="2313" y="2284"/>
                    <a:pt x="2614" y="2538"/>
                    <a:pt x="2974" y="2538"/>
                  </a:cubicBezTo>
                  <a:cubicBezTo>
                    <a:pt x="3041" y="2538"/>
                    <a:pt x="3111" y="2529"/>
                    <a:pt x="3182" y="2509"/>
                  </a:cubicBezTo>
                  <a:cubicBezTo>
                    <a:pt x="3574" y="2400"/>
                    <a:pt x="3731" y="2118"/>
                    <a:pt x="3762" y="1726"/>
                  </a:cubicBezTo>
                  <a:cubicBezTo>
                    <a:pt x="3809" y="1428"/>
                    <a:pt x="3590" y="1193"/>
                    <a:pt x="3370" y="1036"/>
                  </a:cubicBezTo>
                  <a:cubicBezTo>
                    <a:pt x="2674" y="524"/>
                    <a:pt x="1758" y="0"/>
                    <a:pt x="86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9"/>
            <p:cNvSpPr/>
            <p:nvPr/>
          </p:nvSpPr>
          <p:spPr>
            <a:xfrm>
              <a:off x="5162927" y="1208727"/>
              <a:ext cx="189383" cy="188444"/>
            </a:xfrm>
            <a:custGeom>
              <a:rect b="b" l="l" r="r" t="t"/>
              <a:pathLst>
                <a:path extrusionOk="0" h="8423" w="8465">
                  <a:moveTo>
                    <a:pt x="4148" y="0"/>
                  </a:moveTo>
                  <a:cubicBezTo>
                    <a:pt x="3481" y="0"/>
                    <a:pt x="2867" y="225"/>
                    <a:pt x="2477" y="791"/>
                  </a:cubicBezTo>
                  <a:cubicBezTo>
                    <a:pt x="2211" y="1168"/>
                    <a:pt x="2587" y="1575"/>
                    <a:pt x="2963" y="1622"/>
                  </a:cubicBezTo>
                  <a:cubicBezTo>
                    <a:pt x="3083" y="1638"/>
                    <a:pt x="3199" y="1645"/>
                    <a:pt x="3314" y="1645"/>
                  </a:cubicBezTo>
                  <a:cubicBezTo>
                    <a:pt x="3739" y="1645"/>
                    <a:pt x="4130" y="1557"/>
                    <a:pt x="4529" y="1557"/>
                  </a:cubicBezTo>
                  <a:cubicBezTo>
                    <a:pt x="4861" y="1557"/>
                    <a:pt x="5198" y="1618"/>
                    <a:pt x="5565" y="1842"/>
                  </a:cubicBezTo>
                  <a:cubicBezTo>
                    <a:pt x="6599" y="2453"/>
                    <a:pt x="6835" y="3660"/>
                    <a:pt x="6490" y="4757"/>
                  </a:cubicBezTo>
                  <a:cubicBezTo>
                    <a:pt x="6116" y="5864"/>
                    <a:pt x="5028" y="7265"/>
                    <a:pt x="3752" y="7265"/>
                  </a:cubicBezTo>
                  <a:cubicBezTo>
                    <a:pt x="3745" y="7265"/>
                    <a:pt x="3738" y="7265"/>
                    <a:pt x="3731" y="7265"/>
                  </a:cubicBezTo>
                  <a:cubicBezTo>
                    <a:pt x="2602" y="7249"/>
                    <a:pt x="1004" y="6356"/>
                    <a:pt x="1098" y="5118"/>
                  </a:cubicBezTo>
                  <a:cubicBezTo>
                    <a:pt x="1098" y="5102"/>
                    <a:pt x="1082" y="5071"/>
                    <a:pt x="1066" y="5071"/>
                  </a:cubicBezTo>
                  <a:cubicBezTo>
                    <a:pt x="1018" y="5063"/>
                    <a:pt x="971" y="5059"/>
                    <a:pt x="926" y="5059"/>
                  </a:cubicBezTo>
                  <a:cubicBezTo>
                    <a:pt x="517" y="5059"/>
                    <a:pt x="242" y="5368"/>
                    <a:pt x="157" y="5792"/>
                  </a:cubicBezTo>
                  <a:cubicBezTo>
                    <a:pt x="0" y="6701"/>
                    <a:pt x="831" y="7343"/>
                    <a:pt x="1521" y="7751"/>
                  </a:cubicBezTo>
                  <a:cubicBezTo>
                    <a:pt x="2290" y="8201"/>
                    <a:pt x="3050" y="8422"/>
                    <a:pt x="3774" y="8422"/>
                  </a:cubicBezTo>
                  <a:cubicBezTo>
                    <a:pt x="4969" y="8422"/>
                    <a:pt x="6066" y="7819"/>
                    <a:pt x="6944" y="6638"/>
                  </a:cubicBezTo>
                  <a:cubicBezTo>
                    <a:pt x="8073" y="5118"/>
                    <a:pt x="8465" y="2829"/>
                    <a:pt x="7117" y="1309"/>
                  </a:cubicBezTo>
                  <a:cubicBezTo>
                    <a:pt x="6501" y="615"/>
                    <a:pt x="5252" y="0"/>
                    <a:pt x="414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7" name="Google Shape;2647;p59"/>
          <p:cNvGrpSpPr/>
          <p:nvPr/>
        </p:nvGrpSpPr>
        <p:grpSpPr>
          <a:xfrm>
            <a:off x="6739472" y="1274042"/>
            <a:ext cx="465401" cy="363617"/>
            <a:chOff x="4250156" y="1041386"/>
            <a:chExt cx="448882" cy="350711"/>
          </a:xfrm>
        </p:grpSpPr>
        <p:sp>
          <p:nvSpPr>
            <p:cNvPr id="2648" name="Google Shape;2648;p59"/>
            <p:cNvSpPr/>
            <p:nvPr/>
          </p:nvSpPr>
          <p:spPr>
            <a:xfrm>
              <a:off x="4250156" y="1041386"/>
              <a:ext cx="448882" cy="350711"/>
            </a:xfrm>
            <a:custGeom>
              <a:rect b="b" l="l" r="r" t="t"/>
              <a:pathLst>
                <a:path extrusionOk="0" h="15676" w="20064">
                  <a:moveTo>
                    <a:pt x="3887" y="1704"/>
                  </a:moveTo>
                  <a:cubicBezTo>
                    <a:pt x="3950" y="1735"/>
                    <a:pt x="4013" y="1782"/>
                    <a:pt x="4091" y="1829"/>
                  </a:cubicBezTo>
                  <a:cubicBezTo>
                    <a:pt x="4123" y="1845"/>
                    <a:pt x="4138" y="1845"/>
                    <a:pt x="4154" y="1861"/>
                  </a:cubicBezTo>
                  <a:cubicBezTo>
                    <a:pt x="3872" y="2472"/>
                    <a:pt x="3590" y="3083"/>
                    <a:pt x="3323" y="3710"/>
                  </a:cubicBezTo>
                  <a:cubicBezTo>
                    <a:pt x="3558" y="3052"/>
                    <a:pt x="3809" y="2347"/>
                    <a:pt x="3887" y="1704"/>
                  </a:cubicBezTo>
                  <a:close/>
                  <a:moveTo>
                    <a:pt x="4718" y="1641"/>
                  </a:moveTo>
                  <a:cubicBezTo>
                    <a:pt x="8355" y="2284"/>
                    <a:pt x="11944" y="3209"/>
                    <a:pt x="15408" y="4494"/>
                  </a:cubicBezTo>
                  <a:cubicBezTo>
                    <a:pt x="15972" y="4698"/>
                    <a:pt x="17963" y="5168"/>
                    <a:pt x="18229" y="5732"/>
                  </a:cubicBezTo>
                  <a:cubicBezTo>
                    <a:pt x="18339" y="5952"/>
                    <a:pt x="17885" y="6939"/>
                    <a:pt x="17822" y="7159"/>
                  </a:cubicBezTo>
                  <a:cubicBezTo>
                    <a:pt x="17681" y="7629"/>
                    <a:pt x="17555" y="8099"/>
                    <a:pt x="17414" y="8569"/>
                  </a:cubicBezTo>
                  <a:cubicBezTo>
                    <a:pt x="16881" y="10388"/>
                    <a:pt x="16317" y="12206"/>
                    <a:pt x="15753" y="14008"/>
                  </a:cubicBezTo>
                  <a:cubicBezTo>
                    <a:pt x="11082" y="12927"/>
                    <a:pt x="6489" y="11422"/>
                    <a:pt x="2085" y="9510"/>
                  </a:cubicBezTo>
                  <a:cubicBezTo>
                    <a:pt x="1865" y="7942"/>
                    <a:pt x="2508" y="6579"/>
                    <a:pt x="3104" y="5168"/>
                  </a:cubicBezTo>
                  <a:lnTo>
                    <a:pt x="3840" y="3397"/>
                  </a:lnTo>
                  <a:cubicBezTo>
                    <a:pt x="3872" y="3334"/>
                    <a:pt x="4248" y="2409"/>
                    <a:pt x="4546" y="1829"/>
                  </a:cubicBezTo>
                  <a:cubicBezTo>
                    <a:pt x="4624" y="1782"/>
                    <a:pt x="4687" y="1720"/>
                    <a:pt x="4718" y="1641"/>
                  </a:cubicBezTo>
                  <a:close/>
                  <a:moveTo>
                    <a:pt x="4092" y="0"/>
                  </a:moveTo>
                  <a:cubicBezTo>
                    <a:pt x="3680" y="0"/>
                    <a:pt x="3228" y="334"/>
                    <a:pt x="3213" y="732"/>
                  </a:cubicBezTo>
                  <a:cubicBezTo>
                    <a:pt x="2336" y="1532"/>
                    <a:pt x="2022" y="3303"/>
                    <a:pt x="1693" y="4322"/>
                  </a:cubicBezTo>
                  <a:cubicBezTo>
                    <a:pt x="1113" y="6030"/>
                    <a:pt x="580" y="7770"/>
                    <a:pt x="79" y="9510"/>
                  </a:cubicBezTo>
                  <a:cubicBezTo>
                    <a:pt x="0" y="9792"/>
                    <a:pt x="126" y="10168"/>
                    <a:pt x="408" y="10309"/>
                  </a:cubicBezTo>
                  <a:cubicBezTo>
                    <a:pt x="5439" y="12660"/>
                    <a:pt x="10659" y="14447"/>
                    <a:pt x="16082" y="15654"/>
                  </a:cubicBezTo>
                  <a:cubicBezTo>
                    <a:pt x="16145" y="15669"/>
                    <a:pt x="16208" y="15676"/>
                    <a:pt x="16270" y="15676"/>
                  </a:cubicBezTo>
                  <a:cubicBezTo>
                    <a:pt x="16609" y="15676"/>
                    <a:pt x="16917" y="15466"/>
                    <a:pt x="17023" y="15121"/>
                  </a:cubicBezTo>
                  <a:cubicBezTo>
                    <a:pt x="17775" y="12770"/>
                    <a:pt x="18496" y="10403"/>
                    <a:pt x="19186" y="8036"/>
                  </a:cubicBezTo>
                  <a:cubicBezTo>
                    <a:pt x="19421" y="7206"/>
                    <a:pt x="20063" y="5967"/>
                    <a:pt x="19750" y="5074"/>
                  </a:cubicBezTo>
                  <a:cubicBezTo>
                    <a:pt x="19483" y="4337"/>
                    <a:pt x="18653" y="4118"/>
                    <a:pt x="18010" y="3851"/>
                  </a:cubicBezTo>
                  <a:cubicBezTo>
                    <a:pt x="13590" y="2017"/>
                    <a:pt x="8950" y="732"/>
                    <a:pt x="4217" y="11"/>
                  </a:cubicBezTo>
                  <a:cubicBezTo>
                    <a:pt x="4176" y="4"/>
                    <a:pt x="4134" y="0"/>
                    <a:pt x="409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9"/>
            <p:cNvSpPr/>
            <p:nvPr/>
          </p:nvSpPr>
          <p:spPr>
            <a:xfrm>
              <a:off x="4411099" y="1126980"/>
              <a:ext cx="136785" cy="149090"/>
            </a:xfrm>
            <a:custGeom>
              <a:rect b="b" l="l" r="r" t="t"/>
              <a:pathLst>
                <a:path extrusionOk="0" h="6664" w="6114">
                  <a:moveTo>
                    <a:pt x="4296" y="3803"/>
                  </a:moveTo>
                  <a:cubicBezTo>
                    <a:pt x="4405" y="3991"/>
                    <a:pt x="4499" y="4148"/>
                    <a:pt x="4593" y="4304"/>
                  </a:cubicBezTo>
                  <a:cubicBezTo>
                    <a:pt x="4523" y="4269"/>
                    <a:pt x="4448" y="4249"/>
                    <a:pt x="4373" y="4249"/>
                  </a:cubicBezTo>
                  <a:cubicBezTo>
                    <a:pt x="4314" y="4249"/>
                    <a:pt x="4256" y="4261"/>
                    <a:pt x="4201" y="4289"/>
                  </a:cubicBezTo>
                  <a:cubicBezTo>
                    <a:pt x="4233" y="4116"/>
                    <a:pt x="4264" y="3960"/>
                    <a:pt x="4296" y="3803"/>
                  </a:cubicBezTo>
                  <a:close/>
                  <a:moveTo>
                    <a:pt x="2846" y="1"/>
                  </a:moveTo>
                  <a:cubicBezTo>
                    <a:pt x="2706" y="1"/>
                    <a:pt x="2570" y="55"/>
                    <a:pt x="2446" y="151"/>
                  </a:cubicBezTo>
                  <a:cubicBezTo>
                    <a:pt x="2399" y="198"/>
                    <a:pt x="2352" y="229"/>
                    <a:pt x="2321" y="260"/>
                  </a:cubicBezTo>
                  <a:cubicBezTo>
                    <a:pt x="2132" y="402"/>
                    <a:pt x="2148" y="684"/>
                    <a:pt x="2242" y="872"/>
                  </a:cubicBezTo>
                  <a:cubicBezTo>
                    <a:pt x="2258" y="903"/>
                    <a:pt x="2274" y="950"/>
                    <a:pt x="2289" y="981"/>
                  </a:cubicBezTo>
                  <a:cubicBezTo>
                    <a:pt x="2361" y="1116"/>
                    <a:pt x="2509" y="1189"/>
                    <a:pt x="2655" y="1189"/>
                  </a:cubicBezTo>
                  <a:cubicBezTo>
                    <a:pt x="2765" y="1189"/>
                    <a:pt x="2874" y="1147"/>
                    <a:pt x="2948" y="1060"/>
                  </a:cubicBezTo>
                  <a:lnTo>
                    <a:pt x="2948" y="1060"/>
                  </a:lnTo>
                  <a:cubicBezTo>
                    <a:pt x="2885" y="1138"/>
                    <a:pt x="2885" y="1279"/>
                    <a:pt x="2948" y="1467"/>
                  </a:cubicBezTo>
                  <a:cubicBezTo>
                    <a:pt x="2901" y="1499"/>
                    <a:pt x="2869" y="1530"/>
                    <a:pt x="2853" y="1593"/>
                  </a:cubicBezTo>
                  <a:cubicBezTo>
                    <a:pt x="2728" y="1953"/>
                    <a:pt x="2603" y="2298"/>
                    <a:pt x="2477" y="2659"/>
                  </a:cubicBezTo>
                  <a:cubicBezTo>
                    <a:pt x="2368" y="2925"/>
                    <a:pt x="2242" y="3192"/>
                    <a:pt x="2117" y="3458"/>
                  </a:cubicBezTo>
                  <a:cubicBezTo>
                    <a:pt x="2132" y="3411"/>
                    <a:pt x="2148" y="3380"/>
                    <a:pt x="2148" y="3333"/>
                  </a:cubicBezTo>
                  <a:cubicBezTo>
                    <a:pt x="2383" y="2690"/>
                    <a:pt x="2728" y="2032"/>
                    <a:pt x="2775" y="1342"/>
                  </a:cubicBezTo>
                  <a:cubicBezTo>
                    <a:pt x="2775" y="1277"/>
                    <a:pt x="2716" y="1235"/>
                    <a:pt x="2664" y="1235"/>
                  </a:cubicBezTo>
                  <a:cubicBezTo>
                    <a:pt x="2640" y="1235"/>
                    <a:pt x="2617" y="1244"/>
                    <a:pt x="2603" y="1264"/>
                  </a:cubicBezTo>
                  <a:cubicBezTo>
                    <a:pt x="2524" y="1342"/>
                    <a:pt x="2462" y="1420"/>
                    <a:pt x="2399" y="1499"/>
                  </a:cubicBezTo>
                  <a:cubicBezTo>
                    <a:pt x="2399" y="1420"/>
                    <a:pt x="2415" y="1358"/>
                    <a:pt x="2415" y="1279"/>
                  </a:cubicBezTo>
                  <a:cubicBezTo>
                    <a:pt x="2415" y="1184"/>
                    <a:pt x="2336" y="1125"/>
                    <a:pt x="2257" y="1125"/>
                  </a:cubicBezTo>
                  <a:cubicBezTo>
                    <a:pt x="2218" y="1125"/>
                    <a:pt x="2179" y="1139"/>
                    <a:pt x="2148" y="1170"/>
                  </a:cubicBezTo>
                  <a:cubicBezTo>
                    <a:pt x="988" y="2204"/>
                    <a:pt x="518" y="4571"/>
                    <a:pt x="95" y="5997"/>
                  </a:cubicBezTo>
                  <a:cubicBezTo>
                    <a:pt x="1" y="6311"/>
                    <a:pt x="252" y="6562"/>
                    <a:pt x="534" y="6593"/>
                  </a:cubicBezTo>
                  <a:cubicBezTo>
                    <a:pt x="1216" y="6640"/>
                    <a:pt x="1897" y="6663"/>
                    <a:pt x="2579" y="6663"/>
                  </a:cubicBezTo>
                  <a:cubicBezTo>
                    <a:pt x="3261" y="6663"/>
                    <a:pt x="3943" y="6640"/>
                    <a:pt x="4625" y="6593"/>
                  </a:cubicBezTo>
                  <a:cubicBezTo>
                    <a:pt x="5361" y="6546"/>
                    <a:pt x="6098" y="6436"/>
                    <a:pt x="6114" y="5527"/>
                  </a:cubicBezTo>
                  <a:cubicBezTo>
                    <a:pt x="6114" y="4602"/>
                    <a:pt x="5314" y="3395"/>
                    <a:pt x="4891" y="2612"/>
                  </a:cubicBezTo>
                  <a:cubicBezTo>
                    <a:pt x="4468" y="1812"/>
                    <a:pt x="3951" y="511"/>
                    <a:pt x="3120" y="72"/>
                  </a:cubicBezTo>
                  <a:cubicBezTo>
                    <a:pt x="3028" y="23"/>
                    <a:pt x="2936" y="1"/>
                    <a:pt x="284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0" name="Google Shape;2650;p59"/>
          <p:cNvGrpSpPr/>
          <p:nvPr/>
        </p:nvGrpSpPr>
        <p:grpSpPr>
          <a:xfrm>
            <a:off x="8003954" y="1467977"/>
            <a:ext cx="275172" cy="491496"/>
            <a:chOff x="5469757" y="1228437"/>
            <a:chExt cx="265405" cy="474051"/>
          </a:xfrm>
        </p:grpSpPr>
        <p:sp>
          <p:nvSpPr>
            <p:cNvPr id="2651" name="Google Shape;2651;p59"/>
            <p:cNvSpPr/>
            <p:nvPr/>
          </p:nvSpPr>
          <p:spPr>
            <a:xfrm>
              <a:off x="5469757" y="1228437"/>
              <a:ext cx="265405" cy="474051"/>
            </a:xfrm>
            <a:custGeom>
              <a:rect b="b" l="l" r="r" t="t"/>
              <a:pathLst>
                <a:path extrusionOk="0" h="21189" w="11863">
                  <a:moveTo>
                    <a:pt x="5142" y="2011"/>
                  </a:moveTo>
                  <a:lnTo>
                    <a:pt x="5142" y="2011"/>
                  </a:lnTo>
                  <a:cubicBezTo>
                    <a:pt x="4499" y="2340"/>
                    <a:pt x="3841" y="2701"/>
                    <a:pt x="3245" y="3092"/>
                  </a:cubicBezTo>
                  <a:cubicBezTo>
                    <a:pt x="3198" y="3139"/>
                    <a:pt x="3182" y="3186"/>
                    <a:pt x="3214" y="3233"/>
                  </a:cubicBezTo>
                  <a:cubicBezTo>
                    <a:pt x="2979" y="3155"/>
                    <a:pt x="2744" y="3045"/>
                    <a:pt x="2524" y="2889"/>
                  </a:cubicBezTo>
                  <a:cubicBezTo>
                    <a:pt x="3402" y="2591"/>
                    <a:pt x="4280" y="2309"/>
                    <a:pt x="5142" y="2011"/>
                  </a:cubicBezTo>
                  <a:close/>
                  <a:moveTo>
                    <a:pt x="7367" y="2748"/>
                  </a:moveTo>
                  <a:cubicBezTo>
                    <a:pt x="7383" y="2779"/>
                    <a:pt x="7414" y="2810"/>
                    <a:pt x="7446" y="2842"/>
                  </a:cubicBezTo>
                  <a:cubicBezTo>
                    <a:pt x="7258" y="2889"/>
                    <a:pt x="7070" y="2936"/>
                    <a:pt x="6866" y="2983"/>
                  </a:cubicBezTo>
                  <a:cubicBezTo>
                    <a:pt x="6505" y="3077"/>
                    <a:pt x="6098" y="3171"/>
                    <a:pt x="5675" y="3249"/>
                  </a:cubicBezTo>
                  <a:cubicBezTo>
                    <a:pt x="5816" y="3202"/>
                    <a:pt x="5957" y="3139"/>
                    <a:pt x="6098" y="3092"/>
                  </a:cubicBezTo>
                  <a:cubicBezTo>
                    <a:pt x="6521" y="2951"/>
                    <a:pt x="6944" y="2889"/>
                    <a:pt x="7367" y="2748"/>
                  </a:cubicBezTo>
                  <a:close/>
                  <a:moveTo>
                    <a:pt x="6960" y="1572"/>
                  </a:moveTo>
                  <a:cubicBezTo>
                    <a:pt x="6960" y="1838"/>
                    <a:pt x="7023" y="2121"/>
                    <a:pt x="7117" y="2340"/>
                  </a:cubicBezTo>
                  <a:cubicBezTo>
                    <a:pt x="6223" y="2481"/>
                    <a:pt x="5283" y="2936"/>
                    <a:pt x="4499" y="3390"/>
                  </a:cubicBezTo>
                  <a:cubicBezTo>
                    <a:pt x="4435" y="3393"/>
                    <a:pt x="4372" y="3394"/>
                    <a:pt x="4308" y="3394"/>
                  </a:cubicBezTo>
                  <a:cubicBezTo>
                    <a:pt x="3981" y="3394"/>
                    <a:pt x="3657" y="3359"/>
                    <a:pt x="3355" y="3280"/>
                  </a:cubicBezTo>
                  <a:cubicBezTo>
                    <a:pt x="4029" y="2983"/>
                    <a:pt x="4687" y="2622"/>
                    <a:pt x="5345" y="2293"/>
                  </a:cubicBezTo>
                  <a:cubicBezTo>
                    <a:pt x="5847" y="2042"/>
                    <a:pt x="6396" y="1697"/>
                    <a:pt x="6960" y="1572"/>
                  </a:cubicBezTo>
                  <a:close/>
                  <a:moveTo>
                    <a:pt x="2007" y="3939"/>
                  </a:moveTo>
                  <a:lnTo>
                    <a:pt x="2007" y="3939"/>
                  </a:lnTo>
                  <a:cubicBezTo>
                    <a:pt x="2305" y="4143"/>
                    <a:pt x="2634" y="4284"/>
                    <a:pt x="2963" y="4378"/>
                  </a:cubicBezTo>
                  <a:cubicBezTo>
                    <a:pt x="3167" y="7136"/>
                    <a:pt x="3261" y="9911"/>
                    <a:pt x="3245" y="12669"/>
                  </a:cubicBezTo>
                  <a:cubicBezTo>
                    <a:pt x="3229" y="14064"/>
                    <a:pt x="3182" y="15475"/>
                    <a:pt x="3120" y="16870"/>
                  </a:cubicBezTo>
                  <a:cubicBezTo>
                    <a:pt x="3057" y="17826"/>
                    <a:pt x="3073" y="18876"/>
                    <a:pt x="2932" y="19864"/>
                  </a:cubicBezTo>
                  <a:cubicBezTo>
                    <a:pt x="2681" y="19833"/>
                    <a:pt x="2446" y="19739"/>
                    <a:pt x="2226" y="19535"/>
                  </a:cubicBezTo>
                  <a:cubicBezTo>
                    <a:pt x="1521" y="18892"/>
                    <a:pt x="1505" y="17795"/>
                    <a:pt x="1490" y="16917"/>
                  </a:cubicBezTo>
                  <a:cubicBezTo>
                    <a:pt x="1474" y="15365"/>
                    <a:pt x="1568" y="13814"/>
                    <a:pt x="1631" y="12262"/>
                  </a:cubicBezTo>
                  <a:cubicBezTo>
                    <a:pt x="1772" y="9535"/>
                    <a:pt x="2054" y="6713"/>
                    <a:pt x="2007" y="3939"/>
                  </a:cubicBezTo>
                  <a:close/>
                  <a:moveTo>
                    <a:pt x="10659" y="3233"/>
                  </a:moveTo>
                  <a:lnTo>
                    <a:pt x="10048" y="12183"/>
                  </a:lnTo>
                  <a:cubicBezTo>
                    <a:pt x="9985" y="12983"/>
                    <a:pt x="9938" y="13798"/>
                    <a:pt x="9875" y="14597"/>
                  </a:cubicBezTo>
                  <a:cubicBezTo>
                    <a:pt x="9828" y="15256"/>
                    <a:pt x="9954" y="16400"/>
                    <a:pt x="9703" y="17027"/>
                  </a:cubicBezTo>
                  <a:cubicBezTo>
                    <a:pt x="9107" y="18485"/>
                    <a:pt x="6302" y="18892"/>
                    <a:pt x="4922" y="19362"/>
                  </a:cubicBezTo>
                  <a:cubicBezTo>
                    <a:pt x="4421" y="19535"/>
                    <a:pt x="3856" y="19801"/>
                    <a:pt x="3308" y="19864"/>
                  </a:cubicBezTo>
                  <a:cubicBezTo>
                    <a:pt x="3308" y="19833"/>
                    <a:pt x="3308" y="19817"/>
                    <a:pt x="3308" y="19817"/>
                  </a:cubicBezTo>
                  <a:cubicBezTo>
                    <a:pt x="3371" y="19080"/>
                    <a:pt x="3418" y="18343"/>
                    <a:pt x="3449" y="17607"/>
                  </a:cubicBezTo>
                  <a:cubicBezTo>
                    <a:pt x="3543" y="16039"/>
                    <a:pt x="3574" y="14472"/>
                    <a:pt x="3574" y="12920"/>
                  </a:cubicBezTo>
                  <a:cubicBezTo>
                    <a:pt x="3574" y="10067"/>
                    <a:pt x="3418" y="7246"/>
                    <a:pt x="3120" y="4425"/>
                  </a:cubicBezTo>
                  <a:lnTo>
                    <a:pt x="3120" y="4425"/>
                  </a:lnTo>
                  <a:cubicBezTo>
                    <a:pt x="3511" y="4520"/>
                    <a:pt x="3925" y="4565"/>
                    <a:pt x="4350" y="4565"/>
                  </a:cubicBezTo>
                  <a:cubicBezTo>
                    <a:pt x="4554" y="4565"/>
                    <a:pt x="4761" y="4555"/>
                    <a:pt x="4969" y="4534"/>
                  </a:cubicBezTo>
                  <a:cubicBezTo>
                    <a:pt x="6568" y="4362"/>
                    <a:pt x="8183" y="3907"/>
                    <a:pt x="9781" y="3469"/>
                  </a:cubicBezTo>
                  <a:cubicBezTo>
                    <a:pt x="9938" y="3437"/>
                    <a:pt x="10095" y="3390"/>
                    <a:pt x="10252" y="3343"/>
                  </a:cubicBezTo>
                  <a:cubicBezTo>
                    <a:pt x="10393" y="3312"/>
                    <a:pt x="10534" y="3265"/>
                    <a:pt x="10659" y="3233"/>
                  </a:cubicBezTo>
                  <a:close/>
                  <a:moveTo>
                    <a:pt x="7505" y="1"/>
                  </a:moveTo>
                  <a:cubicBezTo>
                    <a:pt x="7459" y="1"/>
                    <a:pt x="7412" y="7"/>
                    <a:pt x="7367" y="20"/>
                  </a:cubicBezTo>
                  <a:cubicBezTo>
                    <a:pt x="5314" y="584"/>
                    <a:pt x="3308" y="1368"/>
                    <a:pt x="1301" y="2058"/>
                  </a:cubicBezTo>
                  <a:cubicBezTo>
                    <a:pt x="972" y="2168"/>
                    <a:pt x="722" y="2591"/>
                    <a:pt x="957" y="2920"/>
                  </a:cubicBezTo>
                  <a:cubicBezTo>
                    <a:pt x="1098" y="3124"/>
                    <a:pt x="1239" y="3312"/>
                    <a:pt x="1411" y="3469"/>
                  </a:cubicBezTo>
                  <a:cubicBezTo>
                    <a:pt x="878" y="7089"/>
                    <a:pt x="941" y="10851"/>
                    <a:pt x="675" y="14488"/>
                  </a:cubicBezTo>
                  <a:cubicBezTo>
                    <a:pt x="549" y="16149"/>
                    <a:pt x="1" y="18171"/>
                    <a:pt x="878" y="19723"/>
                  </a:cubicBezTo>
                  <a:cubicBezTo>
                    <a:pt x="1333" y="20522"/>
                    <a:pt x="1991" y="20945"/>
                    <a:pt x="2728" y="21039"/>
                  </a:cubicBezTo>
                  <a:cubicBezTo>
                    <a:pt x="2744" y="21071"/>
                    <a:pt x="2775" y="21102"/>
                    <a:pt x="2806" y="21118"/>
                  </a:cubicBezTo>
                  <a:cubicBezTo>
                    <a:pt x="2838" y="21134"/>
                    <a:pt x="2853" y="21149"/>
                    <a:pt x="2885" y="21165"/>
                  </a:cubicBezTo>
                  <a:cubicBezTo>
                    <a:pt x="2908" y="21181"/>
                    <a:pt x="2943" y="21188"/>
                    <a:pt x="2981" y="21188"/>
                  </a:cubicBezTo>
                  <a:cubicBezTo>
                    <a:pt x="3018" y="21188"/>
                    <a:pt x="3057" y="21181"/>
                    <a:pt x="3088" y="21165"/>
                  </a:cubicBezTo>
                  <a:cubicBezTo>
                    <a:pt x="3104" y="21149"/>
                    <a:pt x="3135" y="21118"/>
                    <a:pt x="3167" y="21102"/>
                  </a:cubicBezTo>
                  <a:cubicBezTo>
                    <a:pt x="3182" y="21086"/>
                    <a:pt x="3198" y="21055"/>
                    <a:pt x="3229" y="21039"/>
                  </a:cubicBezTo>
                  <a:cubicBezTo>
                    <a:pt x="3512" y="21008"/>
                    <a:pt x="3809" y="20945"/>
                    <a:pt x="4107" y="20836"/>
                  </a:cubicBezTo>
                  <a:cubicBezTo>
                    <a:pt x="5910" y="20162"/>
                    <a:pt x="7916" y="19739"/>
                    <a:pt x="9640" y="18908"/>
                  </a:cubicBezTo>
                  <a:cubicBezTo>
                    <a:pt x="11051" y="18218"/>
                    <a:pt x="10831" y="16698"/>
                    <a:pt x="10926" y="15334"/>
                  </a:cubicBezTo>
                  <a:lnTo>
                    <a:pt x="11835" y="2497"/>
                  </a:lnTo>
                  <a:cubicBezTo>
                    <a:pt x="11862" y="2167"/>
                    <a:pt x="11553" y="1934"/>
                    <a:pt x="11254" y="1934"/>
                  </a:cubicBezTo>
                  <a:cubicBezTo>
                    <a:pt x="11212" y="1934"/>
                    <a:pt x="11170" y="1938"/>
                    <a:pt x="11129" y="1948"/>
                  </a:cubicBezTo>
                  <a:cubicBezTo>
                    <a:pt x="10408" y="2121"/>
                    <a:pt x="9703" y="2309"/>
                    <a:pt x="8982" y="2481"/>
                  </a:cubicBezTo>
                  <a:cubicBezTo>
                    <a:pt x="8559" y="2465"/>
                    <a:pt x="8167" y="2324"/>
                    <a:pt x="7916" y="1885"/>
                  </a:cubicBezTo>
                  <a:cubicBezTo>
                    <a:pt x="7869" y="1791"/>
                    <a:pt x="7822" y="1682"/>
                    <a:pt x="7806" y="1572"/>
                  </a:cubicBezTo>
                  <a:lnTo>
                    <a:pt x="7853" y="1572"/>
                  </a:lnTo>
                  <a:cubicBezTo>
                    <a:pt x="7870" y="1576"/>
                    <a:pt x="7885" y="1578"/>
                    <a:pt x="7900" y="1578"/>
                  </a:cubicBezTo>
                  <a:cubicBezTo>
                    <a:pt x="8039" y="1578"/>
                    <a:pt x="8091" y="1391"/>
                    <a:pt x="7963" y="1306"/>
                  </a:cubicBezTo>
                  <a:cubicBezTo>
                    <a:pt x="7916" y="1274"/>
                    <a:pt x="7853" y="1243"/>
                    <a:pt x="7806" y="1227"/>
                  </a:cubicBezTo>
                  <a:cubicBezTo>
                    <a:pt x="7838" y="1180"/>
                    <a:pt x="7869" y="1133"/>
                    <a:pt x="7885" y="1086"/>
                  </a:cubicBezTo>
                  <a:cubicBezTo>
                    <a:pt x="7947" y="961"/>
                    <a:pt x="7994" y="820"/>
                    <a:pt x="8041" y="694"/>
                  </a:cubicBezTo>
                  <a:cubicBezTo>
                    <a:pt x="8179" y="335"/>
                    <a:pt x="7844" y="1"/>
                    <a:pt x="7505"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9"/>
            <p:cNvSpPr/>
            <p:nvPr/>
          </p:nvSpPr>
          <p:spPr>
            <a:xfrm>
              <a:off x="5587925" y="1392668"/>
              <a:ext cx="99625" cy="52173"/>
            </a:xfrm>
            <a:custGeom>
              <a:rect b="b" l="l" r="r" t="t"/>
              <a:pathLst>
                <a:path extrusionOk="0" h="2332" w="4453">
                  <a:moveTo>
                    <a:pt x="3428" y="0"/>
                  </a:moveTo>
                  <a:cubicBezTo>
                    <a:pt x="3325" y="0"/>
                    <a:pt x="3216" y="24"/>
                    <a:pt x="3104" y="77"/>
                  </a:cubicBezTo>
                  <a:cubicBezTo>
                    <a:pt x="2556" y="344"/>
                    <a:pt x="2023" y="626"/>
                    <a:pt x="1474" y="877"/>
                  </a:cubicBezTo>
                  <a:cubicBezTo>
                    <a:pt x="1192" y="1002"/>
                    <a:pt x="894" y="1096"/>
                    <a:pt x="643" y="1237"/>
                  </a:cubicBezTo>
                  <a:cubicBezTo>
                    <a:pt x="361" y="1394"/>
                    <a:pt x="314" y="1520"/>
                    <a:pt x="110" y="1755"/>
                  </a:cubicBezTo>
                  <a:cubicBezTo>
                    <a:pt x="1" y="1911"/>
                    <a:pt x="48" y="2084"/>
                    <a:pt x="220" y="2162"/>
                  </a:cubicBezTo>
                  <a:cubicBezTo>
                    <a:pt x="464" y="2252"/>
                    <a:pt x="624" y="2331"/>
                    <a:pt x="854" y="2331"/>
                  </a:cubicBezTo>
                  <a:cubicBezTo>
                    <a:pt x="905" y="2331"/>
                    <a:pt x="960" y="2327"/>
                    <a:pt x="1020" y="2319"/>
                  </a:cubicBezTo>
                  <a:cubicBezTo>
                    <a:pt x="1349" y="2288"/>
                    <a:pt x="1662" y="2178"/>
                    <a:pt x="1976" y="2084"/>
                  </a:cubicBezTo>
                  <a:cubicBezTo>
                    <a:pt x="2603" y="1864"/>
                    <a:pt x="3245" y="1614"/>
                    <a:pt x="3794" y="1269"/>
                  </a:cubicBezTo>
                  <a:cubicBezTo>
                    <a:pt x="4453" y="865"/>
                    <a:pt x="4050" y="0"/>
                    <a:pt x="342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9"/>
            <p:cNvSpPr/>
            <p:nvPr/>
          </p:nvSpPr>
          <p:spPr>
            <a:xfrm>
              <a:off x="5603004" y="1463184"/>
              <a:ext cx="65954" cy="34856"/>
            </a:xfrm>
            <a:custGeom>
              <a:rect b="b" l="l" r="r" t="t"/>
              <a:pathLst>
                <a:path extrusionOk="0" h="1558" w="2948">
                  <a:moveTo>
                    <a:pt x="2183" y="1"/>
                  </a:moveTo>
                  <a:cubicBezTo>
                    <a:pt x="2124" y="1"/>
                    <a:pt x="2060" y="10"/>
                    <a:pt x="1991" y="29"/>
                  </a:cubicBezTo>
                  <a:cubicBezTo>
                    <a:pt x="1678" y="107"/>
                    <a:pt x="1364" y="264"/>
                    <a:pt x="1067" y="390"/>
                  </a:cubicBezTo>
                  <a:cubicBezTo>
                    <a:pt x="784" y="515"/>
                    <a:pt x="502" y="640"/>
                    <a:pt x="267" y="860"/>
                  </a:cubicBezTo>
                  <a:cubicBezTo>
                    <a:pt x="1" y="1126"/>
                    <a:pt x="236" y="1518"/>
                    <a:pt x="549" y="1549"/>
                  </a:cubicBezTo>
                  <a:cubicBezTo>
                    <a:pt x="603" y="1555"/>
                    <a:pt x="657" y="1558"/>
                    <a:pt x="710" y="1558"/>
                  </a:cubicBezTo>
                  <a:cubicBezTo>
                    <a:pt x="954" y="1558"/>
                    <a:pt x="1196" y="1504"/>
                    <a:pt x="1427" y="1440"/>
                  </a:cubicBezTo>
                  <a:cubicBezTo>
                    <a:pt x="1725" y="1361"/>
                    <a:pt x="2023" y="1314"/>
                    <a:pt x="2305" y="1205"/>
                  </a:cubicBezTo>
                  <a:cubicBezTo>
                    <a:pt x="2948" y="947"/>
                    <a:pt x="2796" y="1"/>
                    <a:pt x="218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9"/>
            <p:cNvSpPr/>
            <p:nvPr/>
          </p:nvSpPr>
          <p:spPr>
            <a:xfrm>
              <a:off x="5599514" y="1527436"/>
              <a:ext cx="61189" cy="34118"/>
            </a:xfrm>
            <a:custGeom>
              <a:rect b="b" l="l" r="r" t="t"/>
              <a:pathLst>
                <a:path extrusionOk="0" h="1525" w="2735">
                  <a:moveTo>
                    <a:pt x="1954" y="0"/>
                  </a:moveTo>
                  <a:cubicBezTo>
                    <a:pt x="1868" y="0"/>
                    <a:pt x="1775" y="22"/>
                    <a:pt x="1677" y="72"/>
                  </a:cubicBezTo>
                  <a:cubicBezTo>
                    <a:pt x="1113" y="355"/>
                    <a:pt x="361" y="574"/>
                    <a:pt x="63" y="1185"/>
                  </a:cubicBezTo>
                  <a:cubicBezTo>
                    <a:pt x="0" y="1295"/>
                    <a:pt x="47" y="1420"/>
                    <a:pt x="172" y="1467"/>
                  </a:cubicBezTo>
                  <a:cubicBezTo>
                    <a:pt x="299" y="1507"/>
                    <a:pt x="427" y="1525"/>
                    <a:pt x="556" y="1525"/>
                  </a:cubicBezTo>
                  <a:cubicBezTo>
                    <a:pt x="1082" y="1525"/>
                    <a:pt x="1622" y="1239"/>
                    <a:pt x="2100" y="1076"/>
                  </a:cubicBezTo>
                  <a:cubicBezTo>
                    <a:pt x="2735" y="846"/>
                    <a:pt x="2486" y="0"/>
                    <a:pt x="195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5" name="Google Shape;2655;p59"/>
          <p:cNvSpPr/>
          <p:nvPr/>
        </p:nvSpPr>
        <p:spPr>
          <a:xfrm>
            <a:off x="6117576" y="2461176"/>
            <a:ext cx="175609" cy="283860"/>
          </a:xfrm>
          <a:custGeom>
            <a:rect b="b" l="l" r="r" t="t"/>
            <a:pathLst>
              <a:path extrusionOk="0" h="12238" w="7571">
                <a:moveTo>
                  <a:pt x="3514" y="1"/>
                </a:moveTo>
                <a:cubicBezTo>
                  <a:pt x="2291" y="1"/>
                  <a:pt x="1138" y="640"/>
                  <a:pt x="502" y="1727"/>
                </a:cubicBezTo>
                <a:cubicBezTo>
                  <a:pt x="47" y="2495"/>
                  <a:pt x="0" y="3357"/>
                  <a:pt x="0" y="4235"/>
                </a:cubicBezTo>
                <a:cubicBezTo>
                  <a:pt x="16" y="5504"/>
                  <a:pt x="47" y="6774"/>
                  <a:pt x="110" y="8044"/>
                </a:cubicBezTo>
                <a:cubicBezTo>
                  <a:pt x="126" y="8406"/>
                  <a:pt x="411" y="8590"/>
                  <a:pt x="690" y="8590"/>
                </a:cubicBezTo>
                <a:cubicBezTo>
                  <a:pt x="967" y="8590"/>
                  <a:pt x="1238" y="8410"/>
                  <a:pt x="1238" y="8044"/>
                </a:cubicBezTo>
                <a:cubicBezTo>
                  <a:pt x="1254" y="6020"/>
                  <a:pt x="352" y="1188"/>
                  <a:pt x="3398" y="1188"/>
                </a:cubicBezTo>
                <a:cubicBezTo>
                  <a:pt x="3514" y="1188"/>
                  <a:pt x="3635" y="1195"/>
                  <a:pt x="3762" y="1210"/>
                </a:cubicBezTo>
                <a:cubicBezTo>
                  <a:pt x="6458" y="1492"/>
                  <a:pt x="6364" y="5207"/>
                  <a:pt x="6317" y="7197"/>
                </a:cubicBezTo>
                <a:cubicBezTo>
                  <a:pt x="6286" y="8389"/>
                  <a:pt x="6348" y="10332"/>
                  <a:pt x="5063" y="10928"/>
                </a:cubicBezTo>
                <a:cubicBezTo>
                  <a:pt x="4829" y="11040"/>
                  <a:pt x="4627" y="11090"/>
                  <a:pt x="4451" y="11090"/>
                </a:cubicBezTo>
                <a:cubicBezTo>
                  <a:pt x="3247" y="11090"/>
                  <a:pt x="3301" y="8745"/>
                  <a:pt x="3260" y="7856"/>
                </a:cubicBezTo>
                <a:cubicBezTo>
                  <a:pt x="3245" y="7229"/>
                  <a:pt x="3229" y="6617"/>
                  <a:pt x="3229" y="5990"/>
                </a:cubicBezTo>
                <a:cubicBezTo>
                  <a:pt x="3229" y="5599"/>
                  <a:pt x="3213" y="5222"/>
                  <a:pt x="3245" y="4830"/>
                </a:cubicBezTo>
                <a:cubicBezTo>
                  <a:pt x="3259" y="4399"/>
                  <a:pt x="3149" y="4177"/>
                  <a:pt x="3520" y="4177"/>
                </a:cubicBezTo>
                <a:cubicBezTo>
                  <a:pt x="3567" y="4177"/>
                  <a:pt x="3621" y="4181"/>
                  <a:pt x="3684" y="4188"/>
                </a:cubicBezTo>
                <a:cubicBezTo>
                  <a:pt x="4718" y="4282"/>
                  <a:pt x="4452" y="7197"/>
                  <a:pt x="4436" y="8075"/>
                </a:cubicBezTo>
                <a:cubicBezTo>
                  <a:pt x="4427" y="8297"/>
                  <a:pt x="4596" y="8413"/>
                  <a:pt x="4772" y="8413"/>
                </a:cubicBezTo>
                <a:cubicBezTo>
                  <a:pt x="4918" y="8413"/>
                  <a:pt x="5069" y="8333"/>
                  <a:pt x="5126" y="8169"/>
                </a:cubicBezTo>
                <a:cubicBezTo>
                  <a:pt x="5627" y="6711"/>
                  <a:pt x="5674" y="4721"/>
                  <a:pt x="4906" y="3341"/>
                </a:cubicBezTo>
                <a:cubicBezTo>
                  <a:pt x="4612" y="2798"/>
                  <a:pt x="4095" y="2455"/>
                  <a:pt x="3576" y="2455"/>
                </a:cubicBezTo>
                <a:cubicBezTo>
                  <a:pt x="3212" y="2455"/>
                  <a:pt x="2846" y="2624"/>
                  <a:pt x="2555" y="3012"/>
                </a:cubicBezTo>
                <a:cubicBezTo>
                  <a:pt x="1677" y="4156"/>
                  <a:pt x="2053" y="6288"/>
                  <a:pt x="2101" y="7620"/>
                </a:cubicBezTo>
                <a:cubicBezTo>
                  <a:pt x="2148" y="8937"/>
                  <a:pt x="1991" y="10865"/>
                  <a:pt x="3151" y="11806"/>
                </a:cubicBezTo>
                <a:cubicBezTo>
                  <a:pt x="3520" y="12106"/>
                  <a:pt x="3960" y="12237"/>
                  <a:pt x="4409" y="12237"/>
                </a:cubicBezTo>
                <a:cubicBezTo>
                  <a:pt x="4989" y="12237"/>
                  <a:pt x="5582" y="12018"/>
                  <a:pt x="6050" y="11664"/>
                </a:cubicBezTo>
                <a:cubicBezTo>
                  <a:pt x="7336" y="10693"/>
                  <a:pt x="7430" y="8890"/>
                  <a:pt x="7477" y="7417"/>
                </a:cubicBezTo>
                <a:cubicBezTo>
                  <a:pt x="7571" y="4799"/>
                  <a:pt x="7477" y="677"/>
                  <a:pt x="4185" y="65"/>
                </a:cubicBezTo>
                <a:cubicBezTo>
                  <a:pt x="3961" y="22"/>
                  <a:pt x="3736" y="1"/>
                  <a:pt x="3514"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9"/>
          <p:cNvSpPr/>
          <p:nvPr/>
        </p:nvSpPr>
        <p:spPr>
          <a:xfrm>
            <a:off x="6294986" y="3193550"/>
            <a:ext cx="293788" cy="175192"/>
          </a:xfrm>
          <a:custGeom>
            <a:rect b="b" l="l" r="r" t="t"/>
            <a:pathLst>
              <a:path extrusionOk="0" h="7553" w="12666">
                <a:moveTo>
                  <a:pt x="8646" y="0"/>
                </a:moveTo>
                <a:cubicBezTo>
                  <a:pt x="8483" y="0"/>
                  <a:pt x="8317" y="5"/>
                  <a:pt x="8151" y="11"/>
                </a:cubicBezTo>
                <a:cubicBezTo>
                  <a:pt x="6881" y="58"/>
                  <a:pt x="5612" y="120"/>
                  <a:pt x="4342" y="214"/>
                </a:cubicBezTo>
                <a:cubicBezTo>
                  <a:pt x="3626" y="261"/>
                  <a:pt x="3636" y="1343"/>
                  <a:pt x="4358" y="1343"/>
                </a:cubicBezTo>
                <a:cubicBezTo>
                  <a:pt x="4363" y="1343"/>
                  <a:pt x="4368" y="1343"/>
                  <a:pt x="4373" y="1343"/>
                </a:cubicBezTo>
                <a:cubicBezTo>
                  <a:pt x="5202" y="1324"/>
                  <a:pt x="6496" y="1142"/>
                  <a:pt x="7742" y="1142"/>
                </a:cubicBezTo>
                <a:cubicBezTo>
                  <a:pt x="9654" y="1142"/>
                  <a:pt x="11450" y="1571"/>
                  <a:pt x="11270" y="3678"/>
                </a:cubicBezTo>
                <a:cubicBezTo>
                  <a:pt x="11051" y="6390"/>
                  <a:pt x="7336" y="6390"/>
                  <a:pt x="5345" y="6390"/>
                </a:cubicBezTo>
                <a:cubicBezTo>
                  <a:pt x="5139" y="6393"/>
                  <a:pt x="4910" y="6398"/>
                  <a:pt x="4670" y="6398"/>
                </a:cubicBezTo>
                <a:cubicBezTo>
                  <a:pt x="3524" y="6398"/>
                  <a:pt x="2115" y="6282"/>
                  <a:pt x="1583" y="5246"/>
                </a:cubicBezTo>
                <a:cubicBezTo>
                  <a:pt x="659" y="3428"/>
                  <a:pt x="3590" y="3428"/>
                  <a:pt x="4624" y="3365"/>
                </a:cubicBezTo>
                <a:cubicBezTo>
                  <a:pt x="5235" y="3318"/>
                  <a:pt x="5862" y="3286"/>
                  <a:pt x="6474" y="3271"/>
                </a:cubicBezTo>
                <a:cubicBezTo>
                  <a:pt x="6751" y="3260"/>
                  <a:pt x="7028" y="3249"/>
                  <a:pt x="7299" y="3249"/>
                </a:cubicBezTo>
                <a:cubicBezTo>
                  <a:pt x="7412" y="3249"/>
                  <a:pt x="7523" y="3251"/>
                  <a:pt x="7634" y="3255"/>
                </a:cubicBezTo>
                <a:cubicBezTo>
                  <a:pt x="7659" y="3256"/>
                  <a:pt x="7684" y="3256"/>
                  <a:pt x="7708" y="3256"/>
                </a:cubicBezTo>
                <a:cubicBezTo>
                  <a:pt x="7837" y="3256"/>
                  <a:pt x="7944" y="3246"/>
                  <a:pt x="8031" y="3246"/>
                </a:cubicBezTo>
                <a:cubicBezTo>
                  <a:pt x="8236" y="3246"/>
                  <a:pt x="8323" y="3302"/>
                  <a:pt x="8292" y="3678"/>
                </a:cubicBezTo>
                <a:cubicBezTo>
                  <a:pt x="8235" y="4435"/>
                  <a:pt x="6707" y="4541"/>
                  <a:pt x="5534" y="4541"/>
                </a:cubicBezTo>
                <a:cubicBezTo>
                  <a:pt x="5079" y="4541"/>
                  <a:pt x="4677" y="4525"/>
                  <a:pt x="4436" y="4525"/>
                </a:cubicBezTo>
                <a:cubicBezTo>
                  <a:pt x="4013" y="4525"/>
                  <a:pt x="3981" y="5120"/>
                  <a:pt x="4358" y="5230"/>
                </a:cubicBezTo>
                <a:cubicBezTo>
                  <a:pt x="4987" y="5433"/>
                  <a:pt x="5716" y="5548"/>
                  <a:pt x="6450" y="5548"/>
                </a:cubicBezTo>
                <a:cubicBezTo>
                  <a:pt x="7417" y="5548"/>
                  <a:pt x="8395" y="5348"/>
                  <a:pt x="9170" y="4885"/>
                </a:cubicBezTo>
                <a:cubicBezTo>
                  <a:pt x="10079" y="4352"/>
                  <a:pt x="10392" y="3192"/>
                  <a:pt x="9436" y="2518"/>
                </a:cubicBezTo>
                <a:cubicBezTo>
                  <a:pt x="8885" y="2124"/>
                  <a:pt x="8114" y="2012"/>
                  <a:pt x="7316" y="2012"/>
                </a:cubicBezTo>
                <a:cubicBezTo>
                  <a:pt x="6434" y="2012"/>
                  <a:pt x="5519" y="2148"/>
                  <a:pt x="4828" y="2189"/>
                </a:cubicBezTo>
                <a:cubicBezTo>
                  <a:pt x="3496" y="2268"/>
                  <a:pt x="1583" y="2174"/>
                  <a:pt x="674" y="3349"/>
                </a:cubicBezTo>
                <a:cubicBezTo>
                  <a:pt x="0" y="4227"/>
                  <a:pt x="220" y="5434"/>
                  <a:pt x="878" y="6249"/>
                </a:cubicBezTo>
                <a:cubicBezTo>
                  <a:pt x="1881" y="7503"/>
                  <a:pt x="3684" y="7550"/>
                  <a:pt x="5173" y="7550"/>
                </a:cubicBezTo>
                <a:cubicBezTo>
                  <a:pt x="5306" y="7551"/>
                  <a:pt x="5443" y="7552"/>
                  <a:pt x="5583" y="7552"/>
                </a:cubicBezTo>
                <a:cubicBezTo>
                  <a:pt x="8199" y="7552"/>
                  <a:pt x="11924" y="7209"/>
                  <a:pt x="12430" y="4070"/>
                </a:cubicBezTo>
                <a:cubicBezTo>
                  <a:pt x="12665" y="2597"/>
                  <a:pt x="11960" y="1155"/>
                  <a:pt x="10659" y="434"/>
                </a:cubicBezTo>
                <a:cubicBezTo>
                  <a:pt x="10024" y="78"/>
                  <a:pt x="9347" y="0"/>
                  <a:pt x="864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9"/>
          <p:cNvSpPr/>
          <p:nvPr/>
        </p:nvSpPr>
        <p:spPr>
          <a:xfrm>
            <a:off x="5619881" y="1351876"/>
            <a:ext cx="261779" cy="228517"/>
          </a:xfrm>
          <a:custGeom>
            <a:rect b="b" l="l" r="r" t="t"/>
            <a:pathLst>
              <a:path extrusionOk="0" h="9852" w="11286">
                <a:moveTo>
                  <a:pt x="2363" y="1"/>
                </a:moveTo>
                <a:cubicBezTo>
                  <a:pt x="2297" y="1"/>
                  <a:pt x="2231" y="3"/>
                  <a:pt x="2163" y="7"/>
                </a:cubicBezTo>
                <a:cubicBezTo>
                  <a:pt x="956" y="101"/>
                  <a:pt x="16" y="995"/>
                  <a:pt x="0" y="2233"/>
                </a:cubicBezTo>
                <a:cubicBezTo>
                  <a:pt x="0" y="3801"/>
                  <a:pt x="1270" y="5258"/>
                  <a:pt x="2210" y="6403"/>
                </a:cubicBezTo>
                <a:cubicBezTo>
                  <a:pt x="3447" y="7909"/>
                  <a:pt x="5595" y="9851"/>
                  <a:pt x="7671" y="9851"/>
                </a:cubicBezTo>
                <a:cubicBezTo>
                  <a:pt x="8489" y="9851"/>
                  <a:pt x="9296" y="9550"/>
                  <a:pt x="10032" y="8801"/>
                </a:cubicBezTo>
                <a:cubicBezTo>
                  <a:pt x="11082" y="7735"/>
                  <a:pt x="11286" y="6026"/>
                  <a:pt x="10909" y="4631"/>
                </a:cubicBezTo>
                <a:cubicBezTo>
                  <a:pt x="10517" y="3205"/>
                  <a:pt x="9201" y="964"/>
                  <a:pt x="7727" y="478"/>
                </a:cubicBezTo>
                <a:cubicBezTo>
                  <a:pt x="7685" y="463"/>
                  <a:pt x="7643" y="456"/>
                  <a:pt x="7603" y="456"/>
                </a:cubicBezTo>
                <a:cubicBezTo>
                  <a:pt x="7341" y="456"/>
                  <a:pt x="7127" y="739"/>
                  <a:pt x="7195" y="1011"/>
                </a:cubicBezTo>
                <a:cubicBezTo>
                  <a:pt x="7492" y="2045"/>
                  <a:pt x="8527" y="2735"/>
                  <a:pt x="9075" y="3644"/>
                </a:cubicBezTo>
                <a:cubicBezTo>
                  <a:pt x="9687" y="4631"/>
                  <a:pt x="10032" y="5791"/>
                  <a:pt x="9655" y="6935"/>
                </a:cubicBezTo>
                <a:cubicBezTo>
                  <a:pt x="9313" y="7994"/>
                  <a:pt x="8435" y="8468"/>
                  <a:pt x="7481" y="8468"/>
                </a:cubicBezTo>
                <a:cubicBezTo>
                  <a:pt x="6993" y="8468"/>
                  <a:pt x="6485" y="8344"/>
                  <a:pt x="6019" y="8111"/>
                </a:cubicBezTo>
                <a:cubicBezTo>
                  <a:pt x="4937" y="7547"/>
                  <a:pt x="4060" y="6559"/>
                  <a:pt x="3307" y="5635"/>
                </a:cubicBezTo>
                <a:cubicBezTo>
                  <a:pt x="2602" y="4788"/>
                  <a:pt x="1191" y="3299"/>
                  <a:pt x="1489" y="2108"/>
                </a:cubicBezTo>
                <a:cubicBezTo>
                  <a:pt x="1632" y="1549"/>
                  <a:pt x="1935" y="1341"/>
                  <a:pt x="2309" y="1341"/>
                </a:cubicBezTo>
                <a:cubicBezTo>
                  <a:pt x="3162" y="1341"/>
                  <a:pt x="4383" y="2427"/>
                  <a:pt x="4906" y="2907"/>
                </a:cubicBezTo>
                <a:cubicBezTo>
                  <a:pt x="5329" y="3283"/>
                  <a:pt x="5752" y="3660"/>
                  <a:pt x="6160" y="4051"/>
                </a:cubicBezTo>
                <a:cubicBezTo>
                  <a:pt x="6332" y="4208"/>
                  <a:pt x="6536" y="4381"/>
                  <a:pt x="6677" y="4569"/>
                </a:cubicBezTo>
                <a:cubicBezTo>
                  <a:pt x="6803" y="4788"/>
                  <a:pt x="6944" y="5008"/>
                  <a:pt x="7069" y="5227"/>
                </a:cubicBezTo>
                <a:cubicBezTo>
                  <a:pt x="6756" y="5462"/>
                  <a:pt x="6442" y="5697"/>
                  <a:pt x="6113" y="5932"/>
                </a:cubicBezTo>
                <a:cubicBezTo>
                  <a:pt x="5815" y="5917"/>
                  <a:pt x="5173" y="4851"/>
                  <a:pt x="4969" y="4600"/>
                </a:cubicBezTo>
                <a:cubicBezTo>
                  <a:pt x="4546" y="4083"/>
                  <a:pt x="4122" y="3565"/>
                  <a:pt x="3621" y="3111"/>
                </a:cubicBezTo>
                <a:cubicBezTo>
                  <a:pt x="3542" y="3036"/>
                  <a:pt x="3449" y="3004"/>
                  <a:pt x="3358" y="3004"/>
                </a:cubicBezTo>
                <a:cubicBezTo>
                  <a:pt x="3088" y="3004"/>
                  <a:pt x="2834" y="3288"/>
                  <a:pt x="3009" y="3581"/>
                </a:cubicBezTo>
                <a:cubicBezTo>
                  <a:pt x="3464" y="4318"/>
                  <a:pt x="4028" y="4976"/>
                  <a:pt x="4561" y="5650"/>
                </a:cubicBezTo>
                <a:cubicBezTo>
                  <a:pt x="4984" y="6167"/>
                  <a:pt x="5423" y="6841"/>
                  <a:pt x="6082" y="7077"/>
                </a:cubicBezTo>
                <a:cubicBezTo>
                  <a:pt x="6254" y="7137"/>
                  <a:pt x="6421" y="7164"/>
                  <a:pt x="6581" y="7164"/>
                </a:cubicBezTo>
                <a:cubicBezTo>
                  <a:pt x="7420" y="7164"/>
                  <a:pt x="8050" y="6397"/>
                  <a:pt x="8182" y="5540"/>
                </a:cubicBezTo>
                <a:cubicBezTo>
                  <a:pt x="8386" y="4051"/>
                  <a:pt x="6975" y="3001"/>
                  <a:pt x="6019" y="2108"/>
                </a:cubicBezTo>
                <a:cubicBezTo>
                  <a:pt x="4998" y="1162"/>
                  <a:pt x="3862" y="1"/>
                  <a:pt x="236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9"/>
          <p:cNvSpPr/>
          <p:nvPr/>
        </p:nvSpPr>
        <p:spPr>
          <a:xfrm>
            <a:off x="7379462" y="3429369"/>
            <a:ext cx="333057" cy="243501"/>
          </a:xfrm>
          <a:custGeom>
            <a:rect b="b" l="l" r="r" t="t"/>
            <a:pathLst>
              <a:path extrusionOk="0" h="10498" w="14359">
                <a:moveTo>
                  <a:pt x="9775" y="1"/>
                </a:moveTo>
                <a:cubicBezTo>
                  <a:pt x="9720" y="1"/>
                  <a:pt x="9664" y="2"/>
                  <a:pt x="9609" y="5"/>
                </a:cubicBezTo>
                <a:cubicBezTo>
                  <a:pt x="7869" y="99"/>
                  <a:pt x="6537" y="1353"/>
                  <a:pt x="5345" y="2497"/>
                </a:cubicBezTo>
                <a:cubicBezTo>
                  <a:pt x="3543" y="4221"/>
                  <a:pt x="1" y="7434"/>
                  <a:pt x="2916" y="9958"/>
                </a:cubicBezTo>
                <a:cubicBezTo>
                  <a:pt x="3360" y="10337"/>
                  <a:pt x="3856" y="10498"/>
                  <a:pt x="4357" y="10498"/>
                </a:cubicBezTo>
                <a:cubicBezTo>
                  <a:pt x="5079" y="10498"/>
                  <a:pt x="5810" y="10166"/>
                  <a:pt x="6411" y="9676"/>
                </a:cubicBezTo>
                <a:cubicBezTo>
                  <a:pt x="7195" y="9033"/>
                  <a:pt x="7853" y="8218"/>
                  <a:pt x="8543" y="7466"/>
                </a:cubicBezTo>
                <a:cubicBezTo>
                  <a:pt x="9154" y="6807"/>
                  <a:pt x="9860" y="6180"/>
                  <a:pt x="10299" y="5365"/>
                </a:cubicBezTo>
                <a:cubicBezTo>
                  <a:pt x="10924" y="4176"/>
                  <a:pt x="10496" y="2571"/>
                  <a:pt x="8986" y="2571"/>
                </a:cubicBezTo>
                <a:cubicBezTo>
                  <a:pt x="8944" y="2571"/>
                  <a:pt x="8901" y="2573"/>
                  <a:pt x="8857" y="2575"/>
                </a:cubicBezTo>
                <a:cubicBezTo>
                  <a:pt x="8057" y="2638"/>
                  <a:pt x="7493" y="3092"/>
                  <a:pt x="6991" y="3672"/>
                </a:cubicBezTo>
                <a:cubicBezTo>
                  <a:pt x="6176" y="4644"/>
                  <a:pt x="5487" y="5506"/>
                  <a:pt x="4530" y="6353"/>
                </a:cubicBezTo>
                <a:cubicBezTo>
                  <a:pt x="4264" y="6606"/>
                  <a:pt x="4519" y="6951"/>
                  <a:pt x="4814" y="6951"/>
                </a:cubicBezTo>
                <a:cubicBezTo>
                  <a:pt x="4865" y="6951"/>
                  <a:pt x="4918" y="6940"/>
                  <a:pt x="4969" y="6917"/>
                </a:cubicBezTo>
                <a:cubicBezTo>
                  <a:pt x="6255" y="6353"/>
                  <a:pt x="6803" y="5287"/>
                  <a:pt x="7759" y="4346"/>
                </a:cubicBezTo>
                <a:cubicBezTo>
                  <a:pt x="7948" y="4143"/>
                  <a:pt x="8540" y="3631"/>
                  <a:pt x="8863" y="3631"/>
                </a:cubicBezTo>
                <a:cubicBezTo>
                  <a:pt x="8889" y="3631"/>
                  <a:pt x="8913" y="3634"/>
                  <a:pt x="8935" y="3641"/>
                </a:cubicBezTo>
                <a:cubicBezTo>
                  <a:pt x="10016" y="4017"/>
                  <a:pt x="9186" y="4989"/>
                  <a:pt x="8888" y="5350"/>
                </a:cubicBezTo>
                <a:cubicBezTo>
                  <a:pt x="8386" y="5992"/>
                  <a:pt x="7775" y="6557"/>
                  <a:pt x="7226" y="7152"/>
                </a:cubicBezTo>
                <a:cubicBezTo>
                  <a:pt x="6609" y="7804"/>
                  <a:pt x="5430" y="9286"/>
                  <a:pt x="4402" y="9286"/>
                </a:cubicBezTo>
                <a:cubicBezTo>
                  <a:pt x="4046" y="9286"/>
                  <a:pt x="3708" y="9108"/>
                  <a:pt x="3418" y="8657"/>
                </a:cubicBezTo>
                <a:cubicBezTo>
                  <a:pt x="2524" y="7293"/>
                  <a:pt x="3700" y="5788"/>
                  <a:pt x="4656" y="4848"/>
                </a:cubicBezTo>
                <a:cubicBezTo>
                  <a:pt x="5709" y="3819"/>
                  <a:pt x="8054" y="1209"/>
                  <a:pt x="9919" y="1209"/>
                </a:cubicBezTo>
                <a:cubicBezTo>
                  <a:pt x="10552" y="1209"/>
                  <a:pt x="11131" y="1510"/>
                  <a:pt x="11584" y="2277"/>
                </a:cubicBezTo>
                <a:cubicBezTo>
                  <a:pt x="13151" y="4958"/>
                  <a:pt x="10205" y="7403"/>
                  <a:pt x="8339" y="8861"/>
                </a:cubicBezTo>
                <a:cubicBezTo>
                  <a:pt x="7830" y="9258"/>
                  <a:pt x="8286" y="9902"/>
                  <a:pt x="8817" y="9902"/>
                </a:cubicBezTo>
                <a:cubicBezTo>
                  <a:pt x="8956" y="9902"/>
                  <a:pt x="9100" y="9858"/>
                  <a:pt x="9233" y="9754"/>
                </a:cubicBezTo>
                <a:cubicBezTo>
                  <a:pt x="11584" y="7920"/>
                  <a:pt x="14358" y="5162"/>
                  <a:pt x="12806" y="1917"/>
                </a:cubicBezTo>
                <a:cubicBezTo>
                  <a:pt x="12235" y="713"/>
                  <a:pt x="11086" y="1"/>
                  <a:pt x="9775"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9"/>
          <p:cNvSpPr/>
          <p:nvPr/>
        </p:nvSpPr>
        <p:spPr>
          <a:xfrm>
            <a:off x="7249647" y="1129283"/>
            <a:ext cx="292698" cy="345490"/>
          </a:xfrm>
          <a:custGeom>
            <a:rect b="b" l="l" r="r" t="t"/>
            <a:pathLst>
              <a:path extrusionOk="0" h="14895" w="12619">
                <a:moveTo>
                  <a:pt x="8513" y="1514"/>
                </a:moveTo>
                <a:cubicBezTo>
                  <a:pt x="8793" y="1514"/>
                  <a:pt x="9068" y="1603"/>
                  <a:pt x="9343" y="1846"/>
                </a:cubicBezTo>
                <a:cubicBezTo>
                  <a:pt x="8183" y="2692"/>
                  <a:pt x="6851" y="3162"/>
                  <a:pt x="5456" y="3680"/>
                </a:cubicBezTo>
                <a:cubicBezTo>
                  <a:pt x="4358" y="4087"/>
                  <a:pt x="3183" y="4526"/>
                  <a:pt x="2274" y="5294"/>
                </a:cubicBezTo>
                <a:cubicBezTo>
                  <a:pt x="2180" y="5012"/>
                  <a:pt x="2039" y="4745"/>
                  <a:pt x="1898" y="4479"/>
                </a:cubicBezTo>
                <a:cubicBezTo>
                  <a:pt x="3637" y="3491"/>
                  <a:pt x="5424" y="2567"/>
                  <a:pt x="7290" y="1861"/>
                </a:cubicBezTo>
                <a:cubicBezTo>
                  <a:pt x="7719" y="1688"/>
                  <a:pt x="8121" y="1514"/>
                  <a:pt x="8513" y="1514"/>
                </a:cubicBezTo>
                <a:close/>
                <a:moveTo>
                  <a:pt x="9656" y="2190"/>
                </a:moveTo>
                <a:cubicBezTo>
                  <a:pt x="9844" y="2520"/>
                  <a:pt x="9954" y="2927"/>
                  <a:pt x="10080" y="3256"/>
                </a:cubicBezTo>
                <a:cubicBezTo>
                  <a:pt x="10283" y="3742"/>
                  <a:pt x="10471" y="4228"/>
                  <a:pt x="10660" y="4698"/>
                </a:cubicBezTo>
                <a:cubicBezTo>
                  <a:pt x="10738" y="4902"/>
                  <a:pt x="10816" y="5122"/>
                  <a:pt x="10895" y="5325"/>
                </a:cubicBezTo>
                <a:cubicBezTo>
                  <a:pt x="11177" y="5639"/>
                  <a:pt x="11130" y="5811"/>
                  <a:pt x="10785" y="5858"/>
                </a:cubicBezTo>
                <a:cubicBezTo>
                  <a:pt x="10550" y="6109"/>
                  <a:pt x="9813" y="6250"/>
                  <a:pt x="9468" y="6391"/>
                </a:cubicBezTo>
                <a:cubicBezTo>
                  <a:pt x="8873" y="6642"/>
                  <a:pt x="8293" y="6877"/>
                  <a:pt x="7713" y="7128"/>
                </a:cubicBezTo>
                <a:cubicBezTo>
                  <a:pt x="6788" y="7504"/>
                  <a:pt x="5863" y="7912"/>
                  <a:pt x="4938" y="8288"/>
                </a:cubicBezTo>
                <a:cubicBezTo>
                  <a:pt x="4496" y="8468"/>
                  <a:pt x="4178" y="8680"/>
                  <a:pt x="3853" y="8680"/>
                </a:cubicBezTo>
                <a:cubicBezTo>
                  <a:pt x="3614" y="8680"/>
                  <a:pt x="3372" y="8566"/>
                  <a:pt x="3073" y="8241"/>
                </a:cubicBezTo>
                <a:cubicBezTo>
                  <a:pt x="2728" y="7880"/>
                  <a:pt x="2493" y="7222"/>
                  <a:pt x="2274" y="6783"/>
                </a:cubicBezTo>
                <a:cubicBezTo>
                  <a:pt x="2242" y="6720"/>
                  <a:pt x="2211" y="6673"/>
                  <a:pt x="2195" y="6611"/>
                </a:cubicBezTo>
                <a:cubicBezTo>
                  <a:pt x="2368" y="6564"/>
                  <a:pt x="2509" y="6407"/>
                  <a:pt x="2493" y="6219"/>
                </a:cubicBezTo>
                <a:cubicBezTo>
                  <a:pt x="2478" y="6015"/>
                  <a:pt x="2431" y="5827"/>
                  <a:pt x="2383" y="5639"/>
                </a:cubicBezTo>
                <a:cubicBezTo>
                  <a:pt x="3731" y="4730"/>
                  <a:pt x="5142" y="4212"/>
                  <a:pt x="6694" y="3648"/>
                </a:cubicBezTo>
                <a:cubicBezTo>
                  <a:pt x="7728" y="3272"/>
                  <a:pt x="8779" y="2864"/>
                  <a:pt x="9656" y="2190"/>
                </a:cubicBezTo>
                <a:close/>
                <a:moveTo>
                  <a:pt x="10142" y="7614"/>
                </a:moveTo>
                <a:cubicBezTo>
                  <a:pt x="9876" y="8633"/>
                  <a:pt x="9578" y="9714"/>
                  <a:pt x="9641" y="10639"/>
                </a:cubicBezTo>
                <a:cubicBezTo>
                  <a:pt x="9672" y="11093"/>
                  <a:pt x="9844" y="11297"/>
                  <a:pt x="10142" y="11595"/>
                </a:cubicBezTo>
                <a:cubicBezTo>
                  <a:pt x="10644" y="12112"/>
                  <a:pt x="11208" y="13084"/>
                  <a:pt x="10299" y="13648"/>
                </a:cubicBezTo>
                <a:cubicBezTo>
                  <a:pt x="10164" y="13730"/>
                  <a:pt x="10017" y="13766"/>
                  <a:pt x="9869" y="13766"/>
                </a:cubicBezTo>
                <a:cubicBezTo>
                  <a:pt x="9452" y="13766"/>
                  <a:pt x="9027" y="13479"/>
                  <a:pt x="8841" y="13131"/>
                </a:cubicBezTo>
                <a:cubicBezTo>
                  <a:pt x="8606" y="12739"/>
                  <a:pt x="8732" y="12457"/>
                  <a:pt x="8732" y="12034"/>
                </a:cubicBezTo>
                <a:cubicBezTo>
                  <a:pt x="8716" y="11611"/>
                  <a:pt x="8669" y="11329"/>
                  <a:pt x="8355" y="11015"/>
                </a:cubicBezTo>
                <a:cubicBezTo>
                  <a:pt x="7728" y="10388"/>
                  <a:pt x="6694" y="9793"/>
                  <a:pt x="5706" y="9401"/>
                </a:cubicBezTo>
                <a:cubicBezTo>
                  <a:pt x="5989" y="9275"/>
                  <a:pt x="6271" y="9150"/>
                  <a:pt x="6537" y="9040"/>
                </a:cubicBezTo>
                <a:cubicBezTo>
                  <a:pt x="7337" y="8727"/>
                  <a:pt x="8152" y="8398"/>
                  <a:pt x="8951" y="8068"/>
                </a:cubicBezTo>
                <a:cubicBezTo>
                  <a:pt x="9343" y="7912"/>
                  <a:pt x="9750" y="7771"/>
                  <a:pt x="10142" y="7614"/>
                </a:cubicBezTo>
                <a:close/>
                <a:moveTo>
                  <a:pt x="8596" y="0"/>
                </a:moveTo>
                <a:cubicBezTo>
                  <a:pt x="7503" y="0"/>
                  <a:pt x="6381" y="595"/>
                  <a:pt x="5424" y="1015"/>
                </a:cubicBezTo>
                <a:cubicBezTo>
                  <a:pt x="3731" y="1752"/>
                  <a:pt x="2086" y="2598"/>
                  <a:pt x="503" y="3554"/>
                </a:cubicBezTo>
                <a:cubicBezTo>
                  <a:pt x="158" y="3742"/>
                  <a:pt x="1" y="4244"/>
                  <a:pt x="220" y="4589"/>
                </a:cubicBezTo>
                <a:cubicBezTo>
                  <a:pt x="456" y="4933"/>
                  <a:pt x="659" y="5278"/>
                  <a:pt x="894" y="5592"/>
                </a:cubicBezTo>
                <a:cubicBezTo>
                  <a:pt x="894" y="6470"/>
                  <a:pt x="1537" y="7520"/>
                  <a:pt x="1882" y="8209"/>
                </a:cubicBezTo>
                <a:cubicBezTo>
                  <a:pt x="2323" y="9076"/>
                  <a:pt x="2828" y="9995"/>
                  <a:pt x="3841" y="9995"/>
                </a:cubicBezTo>
                <a:cubicBezTo>
                  <a:pt x="3945" y="9995"/>
                  <a:pt x="4055" y="9985"/>
                  <a:pt x="4170" y="9965"/>
                </a:cubicBezTo>
                <a:cubicBezTo>
                  <a:pt x="4358" y="9918"/>
                  <a:pt x="4547" y="9871"/>
                  <a:pt x="4750" y="9808"/>
                </a:cubicBezTo>
                <a:cubicBezTo>
                  <a:pt x="5456" y="10435"/>
                  <a:pt x="6318" y="10764"/>
                  <a:pt x="7023" y="11407"/>
                </a:cubicBezTo>
                <a:cubicBezTo>
                  <a:pt x="7462" y="11815"/>
                  <a:pt x="7493" y="11971"/>
                  <a:pt x="7556" y="12536"/>
                </a:cubicBezTo>
                <a:cubicBezTo>
                  <a:pt x="7587" y="12849"/>
                  <a:pt x="7587" y="13131"/>
                  <a:pt x="7713" y="13445"/>
                </a:cubicBezTo>
                <a:cubicBezTo>
                  <a:pt x="8065" y="14283"/>
                  <a:pt x="8953" y="14895"/>
                  <a:pt x="9853" y="14895"/>
                </a:cubicBezTo>
                <a:cubicBezTo>
                  <a:pt x="10115" y="14895"/>
                  <a:pt x="10377" y="14843"/>
                  <a:pt x="10628" y="14730"/>
                </a:cubicBezTo>
                <a:cubicBezTo>
                  <a:pt x="11694" y="14260"/>
                  <a:pt x="12164" y="12912"/>
                  <a:pt x="11788" y="11846"/>
                </a:cubicBezTo>
                <a:cubicBezTo>
                  <a:pt x="11584" y="11282"/>
                  <a:pt x="10910" y="10937"/>
                  <a:pt x="10801" y="10388"/>
                </a:cubicBezTo>
                <a:cubicBezTo>
                  <a:pt x="10707" y="9902"/>
                  <a:pt x="11098" y="8977"/>
                  <a:pt x="11192" y="8492"/>
                </a:cubicBezTo>
                <a:cubicBezTo>
                  <a:pt x="11286" y="8006"/>
                  <a:pt x="11396" y="7535"/>
                  <a:pt x="11490" y="7050"/>
                </a:cubicBezTo>
                <a:cubicBezTo>
                  <a:pt x="11522" y="7034"/>
                  <a:pt x="11553" y="7018"/>
                  <a:pt x="11584" y="7002"/>
                </a:cubicBezTo>
                <a:cubicBezTo>
                  <a:pt x="11929" y="6846"/>
                  <a:pt x="12243" y="6705"/>
                  <a:pt x="12415" y="6328"/>
                </a:cubicBezTo>
                <a:cubicBezTo>
                  <a:pt x="12619" y="5858"/>
                  <a:pt x="12415" y="5388"/>
                  <a:pt x="12243" y="4949"/>
                </a:cubicBezTo>
                <a:cubicBezTo>
                  <a:pt x="11976" y="4181"/>
                  <a:pt x="11694" y="3429"/>
                  <a:pt x="11396" y="2661"/>
                </a:cubicBezTo>
                <a:cubicBezTo>
                  <a:pt x="10989" y="1563"/>
                  <a:pt x="10503" y="372"/>
                  <a:pt x="9233" y="74"/>
                </a:cubicBezTo>
                <a:cubicBezTo>
                  <a:pt x="9023" y="23"/>
                  <a:pt x="8810" y="0"/>
                  <a:pt x="859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0" name="Google Shape;2660;p59"/>
          <p:cNvGrpSpPr/>
          <p:nvPr/>
        </p:nvGrpSpPr>
        <p:grpSpPr>
          <a:xfrm>
            <a:off x="949438" y="1754033"/>
            <a:ext cx="730681" cy="323744"/>
            <a:chOff x="-516100" y="1709250"/>
            <a:chExt cx="649725" cy="287875"/>
          </a:xfrm>
        </p:grpSpPr>
        <p:sp>
          <p:nvSpPr>
            <p:cNvPr id="2661" name="Google Shape;2661;p59"/>
            <p:cNvSpPr/>
            <p:nvPr/>
          </p:nvSpPr>
          <p:spPr>
            <a:xfrm>
              <a:off x="-516100" y="1816650"/>
              <a:ext cx="649725" cy="57275"/>
            </a:xfrm>
            <a:custGeom>
              <a:rect b="b" l="l" r="r" t="t"/>
              <a:pathLst>
                <a:path extrusionOk="0" h="2291" w="25989">
                  <a:moveTo>
                    <a:pt x="25062" y="101"/>
                  </a:moveTo>
                  <a:cubicBezTo>
                    <a:pt x="25080" y="137"/>
                    <a:pt x="25093" y="176"/>
                    <a:pt x="25108" y="215"/>
                  </a:cubicBezTo>
                  <a:cubicBezTo>
                    <a:pt x="25182" y="468"/>
                    <a:pt x="25133" y="728"/>
                    <a:pt x="24997" y="985"/>
                  </a:cubicBezTo>
                  <a:cubicBezTo>
                    <a:pt x="24943" y="1146"/>
                    <a:pt x="24837" y="1296"/>
                    <a:pt x="24698" y="1413"/>
                  </a:cubicBezTo>
                  <a:cubicBezTo>
                    <a:pt x="24605" y="1524"/>
                    <a:pt x="24502" y="1631"/>
                    <a:pt x="24387" y="1738"/>
                  </a:cubicBezTo>
                  <a:cubicBezTo>
                    <a:pt x="25246" y="1659"/>
                    <a:pt x="25988" y="279"/>
                    <a:pt x="25062" y="101"/>
                  </a:cubicBezTo>
                  <a:close/>
                  <a:moveTo>
                    <a:pt x="18622" y="1"/>
                  </a:moveTo>
                  <a:cubicBezTo>
                    <a:pt x="12995" y="9"/>
                    <a:pt x="7375" y="215"/>
                    <a:pt x="1763" y="629"/>
                  </a:cubicBezTo>
                  <a:cubicBezTo>
                    <a:pt x="864" y="693"/>
                    <a:pt x="1" y="2290"/>
                    <a:pt x="1085" y="2290"/>
                  </a:cubicBezTo>
                  <a:cubicBezTo>
                    <a:pt x="1113" y="2290"/>
                    <a:pt x="1142" y="2287"/>
                    <a:pt x="1174" y="2287"/>
                  </a:cubicBezTo>
                  <a:cubicBezTo>
                    <a:pt x="1263" y="2280"/>
                    <a:pt x="1349" y="2273"/>
                    <a:pt x="1434" y="2265"/>
                  </a:cubicBezTo>
                  <a:cubicBezTo>
                    <a:pt x="932" y="1987"/>
                    <a:pt x="661" y="1549"/>
                    <a:pt x="1481" y="1446"/>
                  </a:cubicBezTo>
                  <a:cubicBezTo>
                    <a:pt x="5332" y="960"/>
                    <a:pt x="9194" y="718"/>
                    <a:pt x="13059" y="718"/>
                  </a:cubicBezTo>
                  <a:cubicBezTo>
                    <a:pt x="15188" y="718"/>
                    <a:pt x="17320" y="789"/>
                    <a:pt x="19449" y="935"/>
                  </a:cubicBezTo>
                  <a:cubicBezTo>
                    <a:pt x="19460" y="900"/>
                    <a:pt x="19466" y="864"/>
                    <a:pt x="19478" y="825"/>
                  </a:cubicBezTo>
                  <a:cubicBezTo>
                    <a:pt x="19182" y="561"/>
                    <a:pt x="18897" y="287"/>
                    <a:pt x="1862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9"/>
            <p:cNvSpPr/>
            <p:nvPr/>
          </p:nvSpPr>
          <p:spPr>
            <a:xfrm>
              <a:off x="-139975" y="1709250"/>
              <a:ext cx="250425" cy="287875"/>
            </a:xfrm>
            <a:custGeom>
              <a:rect b="b" l="l" r="r" t="t"/>
              <a:pathLst>
                <a:path extrusionOk="0" h="11515" w="10017">
                  <a:moveTo>
                    <a:pt x="2290" y="1"/>
                  </a:moveTo>
                  <a:cubicBezTo>
                    <a:pt x="1644" y="1"/>
                    <a:pt x="899" y="617"/>
                    <a:pt x="1273" y="1252"/>
                  </a:cubicBezTo>
                  <a:cubicBezTo>
                    <a:pt x="1926" y="2368"/>
                    <a:pt x="2696" y="3385"/>
                    <a:pt x="3577" y="4297"/>
                  </a:cubicBezTo>
                  <a:lnTo>
                    <a:pt x="3758" y="4297"/>
                  </a:lnTo>
                  <a:cubicBezTo>
                    <a:pt x="3990" y="4297"/>
                    <a:pt x="4222" y="4297"/>
                    <a:pt x="4454" y="4301"/>
                  </a:cubicBezTo>
                  <a:cubicBezTo>
                    <a:pt x="4275" y="3260"/>
                    <a:pt x="3348" y="2401"/>
                    <a:pt x="2507" y="1708"/>
                  </a:cubicBezTo>
                  <a:cubicBezTo>
                    <a:pt x="2468" y="1677"/>
                    <a:pt x="2428" y="1644"/>
                    <a:pt x="2389" y="1609"/>
                  </a:cubicBezTo>
                  <a:cubicBezTo>
                    <a:pt x="1790" y="1117"/>
                    <a:pt x="2154" y="895"/>
                    <a:pt x="2671" y="895"/>
                  </a:cubicBezTo>
                  <a:cubicBezTo>
                    <a:pt x="3021" y="895"/>
                    <a:pt x="3441" y="999"/>
                    <a:pt x="3680" y="1191"/>
                  </a:cubicBezTo>
                  <a:cubicBezTo>
                    <a:pt x="3727" y="1231"/>
                    <a:pt x="3776" y="1270"/>
                    <a:pt x="3826" y="1313"/>
                  </a:cubicBezTo>
                  <a:cubicBezTo>
                    <a:pt x="5007" y="2279"/>
                    <a:pt x="6184" y="3245"/>
                    <a:pt x="7364" y="4216"/>
                  </a:cubicBezTo>
                  <a:cubicBezTo>
                    <a:pt x="7517" y="4226"/>
                    <a:pt x="7688" y="4269"/>
                    <a:pt x="7852" y="4333"/>
                  </a:cubicBezTo>
                  <a:cubicBezTo>
                    <a:pt x="8511" y="4347"/>
                    <a:pt x="9174" y="4361"/>
                    <a:pt x="9834" y="4379"/>
                  </a:cubicBezTo>
                  <a:cubicBezTo>
                    <a:pt x="9902" y="4379"/>
                    <a:pt x="9963" y="4387"/>
                    <a:pt x="10017" y="4397"/>
                  </a:cubicBezTo>
                  <a:cubicBezTo>
                    <a:pt x="9863" y="4076"/>
                    <a:pt x="9542" y="3948"/>
                    <a:pt x="9204" y="3948"/>
                  </a:cubicBezTo>
                  <a:cubicBezTo>
                    <a:pt x="9093" y="3948"/>
                    <a:pt x="8979" y="3962"/>
                    <a:pt x="8868" y="3987"/>
                  </a:cubicBezTo>
                  <a:cubicBezTo>
                    <a:pt x="6818" y="2697"/>
                    <a:pt x="4771" y="1405"/>
                    <a:pt x="2721" y="115"/>
                  </a:cubicBezTo>
                  <a:cubicBezTo>
                    <a:pt x="2593" y="36"/>
                    <a:pt x="2443" y="1"/>
                    <a:pt x="2290" y="1"/>
                  </a:cubicBezTo>
                  <a:close/>
                  <a:moveTo>
                    <a:pt x="7681" y="6002"/>
                  </a:moveTo>
                  <a:cubicBezTo>
                    <a:pt x="6511" y="6875"/>
                    <a:pt x="5388" y="7802"/>
                    <a:pt x="4311" y="8783"/>
                  </a:cubicBezTo>
                  <a:cubicBezTo>
                    <a:pt x="3776" y="9318"/>
                    <a:pt x="3231" y="9803"/>
                    <a:pt x="2810" y="10216"/>
                  </a:cubicBezTo>
                  <a:cubicBezTo>
                    <a:pt x="2718" y="10305"/>
                    <a:pt x="2578" y="10348"/>
                    <a:pt x="2418" y="10348"/>
                  </a:cubicBezTo>
                  <a:cubicBezTo>
                    <a:pt x="1983" y="10348"/>
                    <a:pt x="1395" y="10052"/>
                    <a:pt x="1156" y="9721"/>
                  </a:cubicBezTo>
                  <a:cubicBezTo>
                    <a:pt x="959" y="9942"/>
                    <a:pt x="766" y="10170"/>
                    <a:pt x="574" y="10394"/>
                  </a:cubicBezTo>
                  <a:cubicBezTo>
                    <a:pt x="1" y="11079"/>
                    <a:pt x="695" y="11515"/>
                    <a:pt x="1370" y="11515"/>
                  </a:cubicBezTo>
                  <a:cubicBezTo>
                    <a:pt x="1619" y="11515"/>
                    <a:pt x="1862" y="11457"/>
                    <a:pt x="2043" y="11329"/>
                  </a:cubicBezTo>
                  <a:cubicBezTo>
                    <a:pt x="3798" y="10074"/>
                    <a:pt x="5577" y="8844"/>
                    <a:pt x="7299" y="7546"/>
                  </a:cubicBezTo>
                  <a:cubicBezTo>
                    <a:pt x="7716" y="7232"/>
                    <a:pt x="8665" y="6672"/>
                    <a:pt x="9342" y="6034"/>
                  </a:cubicBezTo>
                  <a:cubicBezTo>
                    <a:pt x="9317" y="6034"/>
                    <a:pt x="9293" y="6038"/>
                    <a:pt x="9268" y="6038"/>
                  </a:cubicBezTo>
                  <a:lnTo>
                    <a:pt x="9250" y="6038"/>
                  </a:lnTo>
                  <a:cubicBezTo>
                    <a:pt x="8725" y="6023"/>
                    <a:pt x="8205" y="6013"/>
                    <a:pt x="7681" y="600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9"/>
            <p:cNvSpPr/>
            <p:nvPr/>
          </p:nvSpPr>
          <p:spPr>
            <a:xfrm>
              <a:off x="-50575" y="1816650"/>
              <a:ext cx="164050" cy="43550"/>
            </a:xfrm>
            <a:custGeom>
              <a:rect b="b" l="l" r="r" t="t"/>
              <a:pathLst>
                <a:path extrusionOk="0" h="1742" w="6562">
                  <a:moveTo>
                    <a:pt x="1" y="1"/>
                  </a:moveTo>
                  <a:cubicBezTo>
                    <a:pt x="276" y="287"/>
                    <a:pt x="561" y="561"/>
                    <a:pt x="857" y="825"/>
                  </a:cubicBezTo>
                  <a:cubicBezTo>
                    <a:pt x="917" y="540"/>
                    <a:pt x="921" y="265"/>
                    <a:pt x="878" y="5"/>
                  </a:cubicBezTo>
                  <a:cubicBezTo>
                    <a:pt x="646" y="1"/>
                    <a:pt x="414" y="1"/>
                    <a:pt x="182" y="1"/>
                  </a:cubicBezTo>
                  <a:close/>
                  <a:moveTo>
                    <a:pt x="4276" y="37"/>
                  </a:moveTo>
                  <a:lnTo>
                    <a:pt x="4276" y="37"/>
                  </a:lnTo>
                  <a:cubicBezTo>
                    <a:pt x="4861" y="272"/>
                    <a:pt x="5389" y="775"/>
                    <a:pt x="5004" y="1046"/>
                  </a:cubicBezTo>
                  <a:cubicBezTo>
                    <a:pt x="4700" y="1263"/>
                    <a:pt x="4400" y="1481"/>
                    <a:pt x="4105" y="1706"/>
                  </a:cubicBezTo>
                  <a:cubicBezTo>
                    <a:pt x="4629" y="1717"/>
                    <a:pt x="5149" y="1727"/>
                    <a:pt x="5674" y="1742"/>
                  </a:cubicBezTo>
                  <a:lnTo>
                    <a:pt x="5692" y="1742"/>
                  </a:lnTo>
                  <a:cubicBezTo>
                    <a:pt x="5717" y="1742"/>
                    <a:pt x="5741" y="1738"/>
                    <a:pt x="5766" y="1738"/>
                  </a:cubicBezTo>
                  <a:cubicBezTo>
                    <a:pt x="5881" y="1631"/>
                    <a:pt x="5984" y="1524"/>
                    <a:pt x="6077" y="1413"/>
                  </a:cubicBezTo>
                  <a:cubicBezTo>
                    <a:pt x="6216" y="1296"/>
                    <a:pt x="6322" y="1146"/>
                    <a:pt x="6376" y="985"/>
                  </a:cubicBezTo>
                  <a:cubicBezTo>
                    <a:pt x="6512" y="728"/>
                    <a:pt x="6561" y="468"/>
                    <a:pt x="6487" y="215"/>
                  </a:cubicBezTo>
                  <a:cubicBezTo>
                    <a:pt x="6472" y="176"/>
                    <a:pt x="6459" y="137"/>
                    <a:pt x="6441" y="101"/>
                  </a:cubicBezTo>
                  <a:cubicBezTo>
                    <a:pt x="6387" y="91"/>
                    <a:pt x="6326" y="83"/>
                    <a:pt x="6258" y="83"/>
                  </a:cubicBezTo>
                  <a:cubicBezTo>
                    <a:pt x="5598" y="65"/>
                    <a:pt x="4935" y="51"/>
                    <a:pt x="4276" y="37"/>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9"/>
            <p:cNvSpPr/>
            <p:nvPr/>
          </p:nvSpPr>
          <p:spPr>
            <a:xfrm>
              <a:off x="-115125" y="1866325"/>
              <a:ext cx="83850" cy="85950"/>
            </a:xfrm>
            <a:custGeom>
              <a:rect b="b" l="l" r="r" t="t"/>
              <a:pathLst>
                <a:path extrusionOk="0" h="3438" w="3354">
                  <a:moveTo>
                    <a:pt x="2893" y="0"/>
                  </a:moveTo>
                  <a:cubicBezTo>
                    <a:pt x="2515" y="568"/>
                    <a:pt x="2015" y="1109"/>
                    <a:pt x="1502" y="1616"/>
                  </a:cubicBezTo>
                  <a:cubicBezTo>
                    <a:pt x="1049" y="2033"/>
                    <a:pt x="603" y="2461"/>
                    <a:pt x="165" y="2896"/>
                  </a:cubicBezTo>
                  <a:cubicBezTo>
                    <a:pt x="1" y="3060"/>
                    <a:pt x="29" y="3252"/>
                    <a:pt x="162" y="3438"/>
                  </a:cubicBezTo>
                  <a:cubicBezTo>
                    <a:pt x="1181" y="2261"/>
                    <a:pt x="2247" y="1127"/>
                    <a:pt x="3353" y="33"/>
                  </a:cubicBezTo>
                  <a:cubicBezTo>
                    <a:pt x="3200" y="22"/>
                    <a:pt x="3046" y="11"/>
                    <a:pt x="289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9"/>
            <p:cNvSpPr/>
            <p:nvPr/>
          </p:nvSpPr>
          <p:spPr>
            <a:xfrm>
              <a:off x="-29900" y="1837275"/>
              <a:ext cx="77575" cy="5800"/>
            </a:xfrm>
            <a:custGeom>
              <a:rect b="b" l="l" r="r" t="t"/>
              <a:pathLst>
                <a:path extrusionOk="0" h="232" w="3103">
                  <a:moveTo>
                    <a:pt x="30" y="0"/>
                  </a:moveTo>
                  <a:cubicBezTo>
                    <a:pt x="18" y="39"/>
                    <a:pt x="12" y="75"/>
                    <a:pt x="1" y="110"/>
                  </a:cubicBezTo>
                  <a:cubicBezTo>
                    <a:pt x="54" y="114"/>
                    <a:pt x="112" y="117"/>
                    <a:pt x="165" y="125"/>
                  </a:cubicBezTo>
                  <a:cubicBezTo>
                    <a:pt x="119" y="82"/>
                    <a:pt x="72" y="43"/>
                    <a:pt x="30" y="0"/>
                  </a:cubicBezTo>
                  <a:close/>
                  <a:moveTo>
                    <a:pt x="2921" y="15"/>
                  </a:moveTo>
                  <a:lnTo>
                    <a:pt x="2921" y="15"/>
                  </a:lnTo>
                  <a:cubicBezTo>
                    <a:pt x="2957" y="86"/>
                    <a:pt x="2974" y="157"/>
                    <a:pt x="2982" y="232"/>
                  </a:cubicBezTo>
                  <a:cubicBezTo>
                    <a:pt x="3021" y="199"/>
                    <a:pt x="3060" y="164"/>
                    <a:pt x="3103" y="128"/>
                  </a:cubicBezTo>
                  <a:cubicBezTo>
                    <a:pt x="3043" y="92"/>
                    <a:pt x="2982" y="53"/>
                    <a:pt x="2921" y="1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9"/>
            <p:cNvSpPr/>
            <p:nvPr/>
          </p:nvSpPr>
          <p:spPr>
            <a:xfrm>
              <a:off x="-111100" y="1731625"/>
              <a:ext cx="167450" cy="236350"/>
            </a:xfrm>
            <a:custGeom>
              <a:rect b="b" l="l" r="r" t="t"/>
              <a:pathLst>
                <a:path extrusionOk="0" h="9454" w="6698">
                  <a:moveTo>
                    <a:pt x="1516" y="0"/>
                  </a:moveTo>
                  <a:cubicBezTo>
                    <a:pt x="999" y="0"/>
                    <a:pt x="635" y="222"/>
                    <a:pt x="1234" y="714"/>
                  </a:cubicBezTo>
                  <a:cubicBezTo>
                    <a:pt x="1273" y="749"/>
                    <a:pt x="1313" y="782"/>
                    <a:pt x="1352" y="813"/>
                  </a:cubicBezTo>
                  <a:cubicBezTo>
                    <a:pt x="2193" y="1506"/>
                    <a:pt x="3120" y="2365"/>
                    <a:pt x="3299" y="3406"/>
                  </a:cubicBezTo>
                  <a:cubicBezTo>
                    <a:pt x="4429" y="3410"/>
                    <a:pt x="5563" y="3420"/>
                    <a:pt x="6697" y="3438"/>
                  </a:cubicBezTo>
                  <a:cubicBezTo>
                    <a:pt x="6533" y="3374"/>
                    <a:pt x="6362" y="3331"/>
                    <a:pt x="6209" y="3321"/>
                  </a:cubicBezTo>
                  <a:cubicBezTo>
                    <a:pt x="5029" y="2350"/>
                    <a:pt x="3852" y="1384"/>
                    <a:pt x="2671" y="418"/>
                  </a:cubicBezTo>
                  <a:cubicBezTo>
                    <a:pt x="2621" y="375"/>
                    <a:pt x="2572" y="336"/>
                    <a:pt x="2525" y="296"/>
                  </a:cubicBezTo>
                  <a:cubicBezTo>
                    <a:pt x="2286" y="104"/>
                    <a:pt x="1866" y="0"/>
                    <a:pt x="1516" y="0"/>
                  </a:cubicBezTo>
                  <a:close/>
                  <a:moveTo>
                    <a:pt x="4425" y="5075"/>
                  </a:moveTo>
                  <a:cubicBezTo>
                    <a:pt x="4333" y="5278"/>
                    <a:pt x="4055" y="5446"/>
                    <a:pt x="3620" y="5446"/>
                  </a:cubicBezTo>
                  <a:cubicBezTo>
                    <a:pt x="3577" y="5446"/>
                    <a:pt x="3531" y="5442"/>
                    <a:pt x="3484" y="5439"/>
                  </a:cubicBezTo>
                  <a:cubicBezTo>
                    <a:pt x="3388" y="5431"/>
                    <a:pt x="3291" y="5428"/>
                    <a:pt x="3192" y="5421"/>
                  </a:cubicBezTo>
                  <a:cubicBezTo>
                    <a:pt x="2086" y="6515"/>
                    <a:pt x="1020" y="7649"/>
                    <a:pt x="1" y="8826"/>
                  </a:cubicBezTo>
                  <a:cubicBezTo>
                    <a:pt x="240" y="9157"/>
                    <a:pt x="828" y="9453"/>
                    <a:pt x="1263" y="9453"/>
                  </a:cubicBezTo>
                  <a:cubicBezTo>
                    <a:pt x="1423" y="9453"/>
                    <a:pt x="1563" y="9410"/>
                    <a:pt x="1655" y="9321"/>
                  </a:cubicBezTo>
                  <a:cubicBezTo>
                    <a:pt x="2076" y="8908"/>
                    <a:pt x="2621" y="8423"/>
                    <a:pt x="3156" y="7888"/>
                  </a:cubicBezTo>
                  <a:cubicBezTo>
                    <a:pt x="4233" y="6907"/>
                    <a:pt x="5356" y="5980"/>
                    <a:pt x="6526" y="5107"/>
                  </a:cubicBezTo>
                  <a:cubicBezTo>
                    <a:pt x="5827" y="5092"/>
                    <a:pt x="5124" y="5082"/>
                    <a:pt x="4425" y="507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9"/>
            <p:cNvSpPr/>
            <p:nvPr/>
          </p:nvSpPr>
          <p:spPr>
            <a:xfrm>
              <a:off x="-29175" y="1816775"/>
              <a:ext cx="113325" cy="42525"/>
            </a:xfrm>
            <a:custGeom>
              <a:rect b="b" l="l" r="r" t="t"/>
              <a:pathLst>
                <a:path extrusionOk="0" h="1701" w="4533">
                  <a:moveTo>
                    <a:pt x="2892" y="835"/>
                  </a:moveTo>
                  <a:lnTo>
                    <a:pt x="2892" y="835"/>
                  </a:lnTo>
                  <a:cubicBezTo>
                    <a:pt x="2953" y="873"/>
                    <a:pt x="3014" y="912"/>
                    <a:pt x="3074" y="948"/>
                  </a:cubicBezTo>
                  <a:cubicBezTo>
                    <a:pt x="3031" y="984"/>
                    <a:pt x="2992" y="1019"/>
                    <a:pt x="2953" y="1052"/>
                  </a:cubicBezTo>
                  <a:cubicBezTo>
                    <a:pt x="2945" y="977"/>
                    <a:pt x="2928" y="906"/>
                    <a:pt x="2892" y="835"/>
                  </a:cubicBezTo>
                  <a:close/>
                  <a:moveTo>
                    <a:pt x="22" y="0"/>
                  </a:moveTo>
                  <a:lnTo>
                    <a:pt x="22" y="0"/>
                  </a:lnTo>
                  <a:cubicBezTo>
                    <a:pt x="65" y="260"/>
                    <a:pt x="61" y="535"/>
                    <a:pt x="1" y="820"/>
                  </a:cubicBezTo>
                  <a:cubicBezTo>
                    <a:pt x="43" y="863"/>
                    <a:pt x="90" y="902"/>
                    <a:pt x="136" y="945"/>
                  </a:cubicBezTo>
                  <a:cubicBezTo>
                    <a:pt x="207" y="948"/>
                    <a:pt x="275" y="952"/>
                    <a:pt x="343" y="959"/>
                  </a:cubicBezTo>
                  <a:cubicBezTo>
                    <a:pt x="1038" y="1009"/>
                    <a:pt x="1284" y="1376"/>
                    <a:pt x="1148" y="1669"/>
                  </a:cubicBezTo>
                  <a:cubicBezTo>
                    <a:pt x="1847" y="1676"/>
                    <a:pt x="2550" y="1686"/>
                    <a:pt x="3249" y="1701"/>
                  </a:cubicBezTo>
                  <a:cubicBezTo>
                    <a:pt x="3544" y="1476"/>
                    <a:pt x="3844" y="1258"/>
                    <a:pt x="4148" y="1041"/>
                  </a:cubicBezTo>
                  <a:cubicBezTo>
                    <a:pt x="4533" y="770"/>
                    <a:pt x="4005" y="267"/>
                    <a:pt x="3420" y="32"/>
                  </a:cubicBezTo>
                  <a:cubicBezTo>
                    <a:pt x="2286" y="14"/>
                    <a:pt x="1152" y="4"/>
                    <a:pt x="2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9"/>
            <p:cNvSpPr/>
            <p:nvPr/>
          </p:nvSpPr>
          <p:spPr>
            <a:xfrm>
              <a:off x="-480250" y="1858125"/>
              <a:ext cx="442450" cy="21250"/>
            </a:xfrm>
            <a:custGeom>
              <a:rect b="b" l="l" r="r" t="t"/>
              <a:pathLst>
                <a:path extrusionOk="0" h="850" w="17698">
                  <a:moveTo>
                    <a:pt x="16785" y="0"/>
                  </a:moveTo>
                  <a:cubicBezTo>
                    <a:pt x="11186" y="0"/>
                    <a:pt x="5589" y="203"/>
                    <a:pt x="0" y="606"/>
                  </a:cubicBezTo>
                  <a:cubicBezTo>
                    <a:pt x="254" y="746"/>
                    <a:pt x="561" y="849"/>
                    <a:pt x="821" y="849"/>
                  </a:cubicBezTo>
                  <a:cubicBezTo>
                    <a:pt x="860" y="849"/>
                    <a:pt x="895" y="845"/>
                    <a:pt x="931" y="842"/>
                  </a:cubicBezTo>
                  <a:cubicBezTo>
                    <a:pt x="4579" y="382"/>
                    <a:pt x="8245" y="150"/>
                    <a:pt x="11914" y="150"/>
                  </a:cubicBezTo>
                  <a:cubicBezTo>
                    <a:pt x="13775" y="150"/>
                    <a:pt x="15636" y="211"/>
                    <a:pt x="17498" y="328"/>
                  </a:cubicBezTo>
                  <a:cubicBezTo>
                    <a:pt x="17570" y="221"/>
                    <a:pt x="17637" y="114"/>
                    <a:pt x="17698" y="4"/>
                  </a:cubicBezTo>
                  <a:cubicBezTo>
                    <a:pt x="17394" y="4"/>
                    <a:pt x="17088" y="0"/>
                    <a:pt x="1678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9"/>
            <p:cNvSpPr/>
            <p:nvPr/>
          </p:nvSpPr>
          <p:spPr>
            <a:xfrm>
              <a:off x="-499600" y="1834600"/>
              <a:ext cx="469725" cy="38700"/>
            </a:xfrm>
            <a:custGeom>
              <a:rect b="b" l="l" r="r" t="t"/>
              <a:pathLst>
                <a:path extrusionOk="0" h="1548" w="18789">
                  <a:moveTo>
                    <a:pt x="12399" y="0"/>
                  </a:moveTo>
                  <a:cubicBezTo>
                    <a:pt x="8534" y="0"/>
                    <a:pt x="4672" y="242"/>
                    <a:pt x="821" y="728"/>
                  </a:cubicBezTo>
                  <a:cubicBezTo>
                    <a:pt x="1" y="831"/>
                    <a:pt x="272" y="1269"/>
                    <a:pt x="774" y="1547"/>
                  </a:cubicBezTo>
                  <a:cubicBezTo>
                    <a:pt x="6363" y="1144"/>
                    <a:pt x="11960" y="941"/>
                    <a:pt x="17559" y="941"/>
                  </a:cubicBezTo>
                  <a:cubicBezTo>
                    <a:pt x="17862" y="941"/>
                    <a:pt x="18168" y="945"/>
                    <a:pt x="18472" y="945"/>
                  </a:cubicBezTo>
                  <a:cubicBezTo>
                    <a:pt x="18539" y="828"/>
                    <a:pt x="18600" y="710"/>
                    <a:pt x="18653" y="588"/>
                  </a:cubicBezTo>
                  <a:cubicBezTo>
                    <a:pt x="18711" y="464"/>
                    <a:pt x="18753" y="339"/>
                    <a:pt x="18789" y="217"/>
                  </a:cubicBezTo>
                  <a:cubicBezTo>
                    <a:pt x="16660" y="71"/>
                    <a:pt x="14528" y="0"/>
                    <a:pt x="1239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9"/>
            <p:cNvSpPr/>
            <p:nvPr/>
          </p:nvSpPr>
          <p:spPr>
            <a:xfrm>
              <a:off x="-42825" y="1858200"/>
              <a:ext cx="20550" cy="8950"/>
            </a:xfrm>
            <a:custGeom>
              <a:rect b="b" l="l" r="r" t="t"/>
              <a:pathLst>
                <a:path extrusionOk="0" h="358" w="822">
                  <a:moveTo>
                    <a:pt x="201" y="1"/>
                  </a:moveTo>
                  <a:cubicBezTo>
                    <a:pt x="140" y="111"/>
                    <a:pt x="73" y="218"/>
                    <a:pt x="1" y="325"/>
                  </a:cubicBezTo>
                  <a:cubicBezTo>
                    <a:pt x="154" y="336"/>
                    <a:pt x="308" y="347"/>
                    <a:pt x="461" y="358"/>
                  </a:cubicBezTo>
                  <a:cubicBezTo>
                    <a:pt x="582" y="240"/>
                    <a:pt x="700" y="122"/>
                    <a:pt x="821" y="4"/>
                  </a:cubicBezTo>
                  <a:cubicBezTo>
                    <a:pt x="614" y="1"/>
                    <a:pt x="407" y="1"/>
                    <a:pt x="20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9"/>
            <p:cNvSpPr/>
            <p:nvPr/>
          </p:nvSpPr>
          <p:spPr>
            <a:xfrm>
              <a:off x="-37825" y="1840025"/>
              <a:ext cx="23825" cy="18300"/>
            </a:xfrm>
            <a:custGeom>
              <a:rect b="b" l="l" r="r" t="t"/>
              <a:pathLst>
                <a:path extrusionOk="0" h="732" w="953">
                  <a:moveTo>
                    <a:pt x="318" y="0"/>
                  </a:moveTo>
                  <a:cubicBezTo>
                    <a:pt x="282" y="122"/>
                    <a:pt x="240" y="247"/>
                    <a:pt x="182" y="371"/>
                  </a:cubicBezTo>
                  <a:cubicBezTo>
                    <a:pt x="129" y="493"/>
                    <a:pt x="68" y="611"/>
                    <a:pt x="1" y="728"/>
                  </a:cubicBezTo>
                  <a:cubicBezTo>
                    <a:pt x="207" y="728"/>
                    <a:pt x="414" y="728"/>
                    <a:pt x="621" y="731"/>
                  </a:cubicBezTo>
                  <a:cubicBezTo>
                    <a:pt x="732" y="624"/>
                    <a:pt x="842" y="517"/>
                    <a:pt x="953" y="410"/>
                  </a:cubicBezTo>
                  <a:cubicBezTo>
                    <a:pt x="792" y="279"/>
                    <a:pt x="635" y="147"/>
                    <a:pt x="482" y="15"/>
                  </a:cubicBezTo>
                  <a:cubicBezTo>
                    <a:pt x="429" y="7"/>
                    <a:pt x="371" y="4"/>
                    <a:pt x="31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9"/>
            <p:cNvSpPr/>
            <p:nvPr/>
          </p:nvSpPr>
          <p:spPr>
            <a:xfrm>
              <a:off x="-31300" y="1858300"/>
              <a:ext cx="30850" cy="9475"/>
            </a:xfrm>
            <a:custGeom>
              <a:rect b="b" l="l" r="r" t="t"/>
              <a:pathLst>
                <a:path extrusionOk="0" h="379" w="1234">
                  <a:moveTo>
                    <a:pt x="360" y="0"/>
                  </a:moveTo>
                  <a:cubicBezTo>
                    <a:pt x="239" y="118"/>
                    <a:pt x="121" y="236"/>
                    <a:pt x="0" y="354"/>
                  </a:cubicBezTo>
                  <a:cubicBezTo>
                    <a:pt x="99" y="361"/>
                    <a:pt x="196" y="364"/>
                    <a:pt x="292" y="372"/>
                  </a:cubicBezTo>
                  <a:cubicBezTo>
                    <a:pt x="339" y="375"/>
                    <a:pt x="385" y="379"/>
                    <a:pt x="428" y="379"/>
                  </a:cubicBezTo>
                  <a:cubicBezTo>
                    <a:pt x="863" y="379"/>
                    <a:pt x="1141" y="211"/>
                    <a:pt x="1233" y="8"/>
                  </a:cubicBezTo>
                  <a:cubicBezTo>
                    <a:pt x="941" y="4"/>
                    <a:pt x="652" y="0"/>
                    <a:pt x="36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9"/>
            <p:cNvSpPr/>
            <p:nvPr/>
          </p:nvSpPr>
          <p:spPr>
            <a:xfrm>
              <a:off x="-25800" y="1840400"/>
              <a:ext cx="28750" cy="18125"/>
            </a:xfrm>
            <a:custGeom>
              <a:rect b="b" l="l" r="r" t="t"/>
              <a:pathLst>
                <a:path extrusionOk="0" h="725" w="1150">
                  <a:moveTo>
                    <a:pt x="1" y="0"/>
                  </a:moveTo>
                  <a:lnTo>
                    <a:pt x="1" y="0"/>
                  </a:lnTo>
                  <a:cubicBezTo>
                    <a:pt x="154" y="132"/>
                    <a:pt x="311" y="264"/>
                    <a:pt x="472" y="395"/>
                  </a:cubicBezTo>
                  <a:cubicBezTo>
                    <a:pt x="361" y="502"/>
                    <a:pt x="251" y="609"/>
                    <a:pt x="140" y="716"/>
                  </a:cubicBezTo>
                  <a:cubicBezTo>
                    <a:pt x="432" y="716"/>
                    <a:pt x="721" y="720"/>
                    <a:pt x="1013" y="724"/>
                  </a:cubicBezTo>
                  <a:cubicBezTo>
                    <a:pt x="1149" y="431"/>
                    <a:pt x="903" y="64"/>
                    <a:pt x="208" y="14"/>
                  </a:cubicBezTo>
                  <a:cubicBezTo>
                    <a:pt x="140" y="7"/>
                    <a:pt x="72" y="3"/>
                    <a:pt x="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4" name="Google Shape;2674;p59"/>
          <p:cNvGrpSpPr/>
          <p:nvPr/>
        </p:nvGrpSpPr>
        <p:grpSpPr>
          <a:xfrm>
            <a:off x="931124" y="2117777"/>
            <a:ext cx="920215" cy="367772"/>
            <a:chOff x="931124" y="2117777"/>
            <a:chExt cx="920215" cy="367772"/>
          </a:xfrm>
        </p:grpSpPr>
        <p:sp>
          <p:nvSpPr>
            <p:cNvPr id="2675" name="Google Shape;2675;p59"/>
            <p:cNvSpPr/>
            <p:nvPr/>
          </p:nvSpPr>
          <p:spPr>
            <a:xfrm>
              <a:off x="931124" y="2298215"/>
              <a:ext cx="195512" cy="60700"/>
            </a:xfrm>
            <a:custGeom>
              <a:rect b="b" l="l" r="r" t="t"/>
              <a:pathLst>
                <a:path extrusionOk="0" h="2159" w="6954">
                  <a:moveTo>
                    <a:pt x="768" y="1"/>
                  </a:moveTo>
                  <a:cubicBezTo>
                    <a:pt x="657" y="1"/>
                    <a:pt x="554" y="44"/>
                    <a:pt x="457" y="140"/>
                  </a:cubicBezTo>
                  <a:cubicBezTo>
                    <a:pt x="325" y="240"/>
                    <a:pt x="240" y="369"/>
                    <a:pt x="197" y="525"/>
                  </a:cubicBezTo>
                  <a:cubicBezTo>
                    <a:pt x="1" y="950"/>
                    <a:pt x="222" y="1699"/>
                    <a:pt x="649" y="2038"/>
                  </a:cubicBezTo>
                  <a:cubicBezTo>
                    <a:pt x="251" y="1627"/>
                    <a:pt x="211" y="964"/>
                    <a:pt x="999" y="775"/>
                  </a:cubicBezTo>
                  <a:cubicBezTo>
                    <a:pt x="1755" y="593"/>
                    <a:pt x="2511" y="511"/>
                    <a:pt x="3267" y="511"/>
                  </a:cubicBezTo>
                  <a:cubicBezTo>
                    <a:pt x="3794" y="511"/>
                    <a:pt x="4322" y="550"/>
                    <a:pt x="4854" y="625"/>
                  </a:cubicBezTo>
                  <a:cubicBezTo>
                    <a:pt x="5613" y="732"/>
                    <a:pt x="5906" y="1645"/>
                    <a:pt x="5289" y="2073"/>
                  </a:cubicBezTo>
                  <a:cubicBezTo>
                    <a:pt x="5574" y="2062"/>
                    <a:pt x="5856" y="2051"/>
                    <a:pt x="6141" y="2044"/>
                  </a:cubicBezTo>
                  <a:cubicBezTo>
                    <a:pt x="6954" y="2016"/>
                    <a:pt x="6215" y="211"/>
                    <a:pt x="5481" y="211"/>
                  </a:cubicBezTo>
                  <a:lnTo>
                    <a:pt x="5467" y="211"/>
                  </a:lnTo>
                  <a:cubicBezTo>
                    <a:pt x="4097" y="257"/>
                    <a:pt x="2732" y="305"/>
                    <a:pt x="1363" y="351"/>
                  </a:cubicBezTo>
                  <a:cubicBezTo>
                    <a:pt x="1184" y="144"/>
                    <a:pt x="970" y="1"/>
                    <a:pt x="768" y="1"/>
                  </a:cubicBezTo>
                  <a:close/>
                  <a:moveTo>
                    <a:pt x="3552" y="2112"/>
                  </a:moveTo>
                  <a:cubicBezTo>
                    <a:pt x="3278" y="2112"/>
                    <a:pt x="3006" y="2127"/>
                    <a:pt x="2736" y="2158"/>
                  </a:cubicBezTo>
                  <a:cubicBezTo>
                    <a:pt x="3075" y="2148"/>
                    <a:pt x="3417" y="2133"/>
                    <a:pt x="3759" y="2123"/>
                  </a:cubicBezTo>
                  <a:cubicBezTo>
                    <a:pt x="3755" y="2119"/>
                    <a:pt x="3752" y="2115"/>
                    <a:pt x="3748" y="2115"/>
                  </a:cubicBezTo>
                  <a:cubicBezTo>
                    <a:pt x="3681" y="2112"/>
                    <a:pt x="3616" y="2112"/>
                    <a:pt x="3552" y="211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9"/>
            <p:cNvSpPr/>
            <p:nvPr/>
          </p:nvSpPr>
          <p:spPr>
            <a:xfrm>
              <a:off x="1142149" y="2293716"/>
              <a:ext cx="161436" cy="53756"/>
            </a:xfrm>
            <a:custGeom>
              <a:rect b="b" l="l" r="r" t="t"/>
              <a:pathLst>
                <a:path extrusionOk="0" h="1912" w="5742">
                  <a:moveTo>
                    <a:pt x="2886" y="1"/>
                  </a:moveTo>
                  <a:cubicBezTo>
                    <a:pt x="2080" y="1"/>
                    <a:pt x="1270" y="22"/>
                    <a:pt x="464" y="72"/>
                  </a:cubicBezTo>
                  <a:cubicBezTo>
                    <a:pt x="126" y="93"/>
                    <a:pt x="1" y="350"/>
                    <a:pt x="15" y="664"/>
                  </a:cubicBezTo>
                  <a:cubicBezTo>
                    <a:pt x="839" y="585"/>
                    <a:pt x="1662" y="532"/>
                    <a:pt x="2489" y="521"/>
                  </a:cubicBezTo>
                  <a:cubicBezTo>
                    <a:pt x="2732" y="521"/>
                    <a:pt x="3035" y="496"/>
                    <a:pt x="3345" y="496"/>
                  </a:cubicBezTo>
                  <a:cubicBezTo>
                    <a:pt x="3848" y="496"/>
                    <a:pt x="4369" y="557"/>
                    <a:pt x="4686" y="860"/>
                  </a:cubicBezTo>
                  <a:cubicBezTo>
                    <a:pt x="4768" y="939"/>
                    <a:pt x="4861" y="1056"/>
                    <a:pt x="4764" y="1171"/>
                  </a:cubicBezTo>
                  <a:cubicBezTo>
                    <a:pt x="4750" y="1184"/>
                    <a:pt x="4736" y="1202"/>
                    <a:pt x="4718" y="1220"/>
                  </a:cubicBezTo>
                  <a:cubicBezTo>
                    <a:pt x="4565" y="1402"/>
                    <a:pt x="4280" y="1474"/>
                    <a:pt x="3973" y="1474"/>
                  </a:cubicBezTo>
                  <a:cubicBezTo>
                    <a:pt x="3688" y="1474"/>
                    <a:pt x="3381" y="1409"/>
                    <a:pt x="3149" y="1316"/>
                  </a:cubicBezTo>
                  <a:lnTo>
                    <a:pt x="3100" y="1316"/>
                  </a:lnTo>
                  <a:cubicBezTo>
                    <a:pt x="2828" y="1316"/>
                    <a:pt x="2560" y="1324"/>
                    <a:pt x="2293" y="1331"/>
                  </a:cubicBezTo>
                  <a:cubicBezTo>
                    <a:pt x="1747" y="1352"/>
                    <a:pt x="1202" y="1391"/>
                    <a:pt x="661" y="1444"/>
                  </a:cubicBezTo>
                  <a:cubicBezTo>
                    <a:pt x="567" y="1456"/>
                    <a:pt x="439" y="1466"/>
                    <a:pt x="304" y="1466"/>
                  </a:cubicBezTo>
                  <a:cubicBezTo>
                    <a:pt x="478" y="1723"/>
                    <a:pt x="714" y="1912"/>
                    <a:pt x="960" y="1912"/>
                  </a:cubicBezTo>
                  <a:lnTo>
                    <a:pt x="1498" y="1912"/>
                  </a:lnTo>
                  <a:cubicBezTo>
                    <a:pt x="1584" y="1912"/>
                    <a:pt x="1658" y="1901"/>
                    <a:pt x="1726" y="1880"/>
                  </a:cubicBezTo>
                  <a:cubicBezTo>
                    <a:pt x="2275" y="1855"/>
                    <a:pt x="2825" y="1844"/>
                    <a:pt x="3373" y="1844"/>
                  </a:cubicBezTo>
                  <a:cubicBezTo>
                    <a:pt x="3795" y="1844"/>
                    <a:pt x="4212" y="1851"/>
                    <a:pt x="4632" y="1865"/>
                  </a:cubicBezTo>
                  <a:lnTo>
                    <a:pt x="4668" y="1865"/>
                  </a:lnTo>
                  <a:cubicBezTo>
                    <a:pt x="5741" y="1865"/>
                    <a:pt x="5196" y="58"/>
                    <a:pt x="4329" y="26"/>
                  </a:cubicBezTo>
                  <a:cubicBezTo>
                    <a:pt x="3848" y="8"/>
                    <a:pt x="3367" y="1"/>
                    <a:pt x="288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9"/>
            <p:cNvSpPr/>
            <p:nvPr/>
          </p:nvSpPr>
          <p:spPr>
            <a:xfrm>
              <a:off x="1308782" y="2296134"/>
              <a:ext cx="179880" cy="44815"/>
            </a:xfrm>
            <a:custGeom>
              <a:rect b="b" l="l" r="r" t="t"/>
              <a:pathLst>
                <a:path extrusionOk="0" h="1594" w="6398">
                  <a:moveTo>
                    <a:pt x="4172" y="0"/>
                  </a:moveTo>
                  <a:cubicBezTo>
                    <a:pt x="3869" y="0"/>
                    <a:pt x="3562" y="7"/>
                    <a:pt x="3259" y="22"/>
                  </a:cubicBezTo>
                  <a:cubicBezTo>
                    <a:pt x="3601" y="122"/>
                    <a:pt x="3904" y="443"/>
                    <a:pt x="4104" y="703"/>
                  </a:cubicBezTo>
                  <a:cubicBezTo>
                    <a:pt x="4154" y="767"/>
                    <a:pt x="4386" y="1131"/>
                    <a:pt x="4404" y="1355"/>
                  </a:cubicBezTo>
                  <a:cubicBezTo>
                    <a:pt x="4554" y="1363"/>
                    <a:pt x="4703" y="1373"/>
                    <a:pt x="4853" y="1388"/>
                  </a:cubicBezTo>
                  <a:cubicBezTo>
                    <a:pt x="4906" y="1391"/>
                    <a:pt x="4960" y="1394"/>
                    <a:pt x="5017" y="1394"/>
                  </a:cubicBezTo>
                  <a:cubicBezTo>
                    <a:pt x="5445" y="1394"/>
                    <a:pt x="5923" y="1245"/>
                    <a:pt x="6175" y="884"/>
                  </a:cubicBezTo>
                  <a:cubicBezTo>
                    <a:pt x="6397" y="563"/>
                    <a:pt x="6329" y="118"/>
                    <a:pt x="5869" y="79"/>
                  </a:cubicBezTo>
                  <a:cubicBezTo>
                    <a:pt x="5298" y="25"/>
                    <a:pt x="4735" y="0"/>
                    <a:pt x="4172" y="0"/>
                  </a:cubicBezTo>
                  <a:close/>
                  <a:moveTo>
                    <a:pt x="407" y="524"/>
                  </a:moveTo>
                  <a:cubicBezTo>
                    <a:pt x="182" y="670"/>
                    <a:pt x="0" y="877"/>
                    <a:pt x="0" y="1120"/>
                  </a:cubicBezTo>
                  <a:cubicBezTo>
                    <a:pt x="0" y="1487"/>
                    <a:pt x="353" y="1594"/>
                    <a:pt x="670" y="1594"/>
                  </a:cubicBezTo>
                  <a:cubicBezTo>
                    <a:pt x="759" y="1594"/>
                    <a:pt x="845" y="1587"/>
                    <a:pt x="920" y="1572"/>
                  </a:cubicBezTo>
                  <a:cubicBezTo>
                    <a:pt x="1052" y="1548"/>
                    <a:pt x="1180" y="1526"/>
                    <a:pt x="1309" y="1508"/>
                  </a:cubicBezTo>
                  <a:cubicBezTo>
                    <a:pt x="1027" y="1370"/>
                    <a:pt x="770" y="1077"/>
                    <a:pt x="617" y="877"/>
                  </a:cubicBezTo>
                  <a:cubicBezTo>
                    <a:pt x="581" y="828"/>
                    <a:pt x="481" y="682"/>
                    <a:pt x="407" y="524"/>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9"/>
            <p:cNvSpPr/>
            <p:nvPr/>
          </p:nvSpPr>
          <p:spPr>
            <a:xfrm>
              <a:off x="1505975" y="2285901"/>
              <a:ext cx="143668" cy="58479"/>
            </a:xfrm>
            <a:custGeom>
              <a:rect b="b" l="l" r="r" t="t"/>
              <a:pathLst>
                <a:path extrusionOk="0" h="2080" w="5110">
                  <a:moveTo>
                    <a:pt x="4136" y="1"/>
                  </a:moveTo>
                  <a:cubicBezTo>
                    <a:pt x="4086" y="1"/>
                    <a:pt x="4036" y="4"/>
                    <a:pt x="3990" y="11"/>
                  </a:cubicBezTo>
                  <a:cubicBezTo>
                    <a:pt x="3269" y="136"/>
                    <a:pt x="2549" y="257"/>
                    <a:pt x="1832" y="382"/>
                  </a:cubicBezTo>
                  <a:cubicBezTo>
                    <a:pt x="2161" y="375"/>
                    <a:pt x="2467" y="332"/>
                    <a:pt x="2803" y="236"/>
                  </a:cubicBezTo>
                  <a:cubicBezTo>
                    <a:pt x="2884" y="215"/>
                    <a:pt x="2970" y="203"/>
                    <a:pt x="3055" y="203"/>
                  </a:cubicBezTo>
                  <a:cubicBezTo>
                    <a:pt x="3476" y="203"/>
                    <a:pt x="3908" y="468"/>
                    <a:pt x="4075" y="850"/>
                  </a:cubicBezTo>
                  <a:cubicBezTo>
                    <a:pt x="4186" y="1102"/>
                    <a:pt x="4161" y="1363"/>
                    <a:pt x="4039" y="1569"/>
                  </a:cubicBezTo>
                  <a:cubicBezTo>
                    <a:pt x="4075" y="1566"/>
                    <a:pt x="4111" y="1559"/>
                    <a:pt x="4146" y="1551"/>
                  </a:cubicBezTo>
                  <a:cubicBezTo>
                    <a:pt x="4582" y="1477"/>
                    <a:pt x="5109" y="1202"/>
                    <a:pt x="5063" y="682"/>
                  </a:cubicBezTo>
                  <a:cubicBezTo>
                    <a:pt x="5028" y="254"/>
                    <a:pt x="4543" y="1"/>
                    <a:pt x="4136" y="1"/>
                  </a:cubicBezTo>
                  <a:close/>
                  <a:moveTo>
                    <a:pt x="899" y="539"/>
                  </a:moveTo>
                  <a:lnTo>
                    <a:pt x="899" y="539"/>
                  </a:lnTo>
                  <a:cubicBezTo>
                    <a:pt x="474" y="628"/>
                    <a:pt x="0" y="903"/>
                    <a:pt x="43" y="1398"/>
                  </a:cubicBezTo>
                  <a:cubicBezTo>
                    <a:pt x="78" y="1826"/>
                    <a:pt x="567" y="2079"/>
                    <a:pt x="970" y="2079"/>
                  </a:cubicBezTo>
                  <a:cubicBezTo>
                    <a:pt x="1019" y="2079"/>
                    <a:pt x="1070" y="2076"/>
                    <a:pt x="1116" y="2069"/>
                  </a:cubicBezTo>
                  <a:cubicBezTo>
                    <a:pt x="1169" y="2058"/>
                    <a:pt x="1226" y="2051"/>
                    <a:pt x="1279" y="2040"/>
                  </a:cubicBezTo>
                  <a:cubicBezTo>
                    <a:pt x="941" y="1912"/>
                    <a:pt x="659" y="1655"/>
                    <a:pt x="603" y="1263"/>
                  </a:cubicBezTo>
                  <a:cubicBezTo>
                    <a:pt x="560" y="985"/>
                    <a:pt x="688" y="710"/>
                    <a:pt x="899" y="53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9"/>
            <p:cNvSpPr/>
            <p:nvPr/>
          </p:nvSpPr>
          <p:spPr>
            <a:xfrm>
              <a:off x="1554079" y="2117777"/>
              <a:ext cx="297260" cy="367772"/>
            </a:xfrm>
            <a:custGeom>
              <a:rect b="b" l="l" r="r" t="t"/>
              <a:pathLst>
                <a:path extrusionOk="0" h="13081" w="10573">
                  <a:moveTo>
                    <a:pt x="1865" y="0"/>
                  </a:moveTo>
                  <a:cubicBezTo>
                    <a:pt x="1127" y="0"/>
                    <a:pt x="1" y="835"/>
                    <a:pt x="574" y="1167"/>
                  </a:cubicBezTo>
                  <a:cubicBezTo>
                    <a:pt x="1010" y="1417"/>
                    <a:pt x="1438" y="1669"/>
                    <a:pt x="1865" y="1930"/>
                  </a:cubicBezTo>
                  <a:cubicBezTo>
                    <a:pt x="1805" y="2087"/>
                    <a:pt x="1819" y="2247"/>
                    <a:pt x="1948" y="2397"/>
                  </a:cubicBezTo>
                  <a:cubicBezTo>
                    <a:pt x="2675" y="3242"/>
                    <a:pt x="3406" y="4087"/>
                    <a:pt x="4137" y="4936"/>
                  </a:cubicBezTo>
                  <a:cubicBezTo>
                    <a:pt x="4828" y="5734"/>
                    <a:pt x="5930" y="6640"/>
                    <a:pt x="5356" y="7778"/>
                  </a:cubicBezTo>
                  <a:cubicBezTo>
                    <a:pt x="4971" y="8533"/>
                    <a:pt x="4201" y="9190"/>
                    <a:pt x="3698" y="9885"/>
                  </a:cubicBezTo>
                  <a:cubicBezTo>
                    <a:pt x="3117" y="10687"/>
                    <a:pt x="2603" y="11529"/>
                    <a:pt x="2126" y="12396"/>
                  </a:cubicBezTo>
                  <a:cubicBezTo>
                    <a:pt x="1851" y="12898"/>
                    <a:pt x="2122" y="13080"/>
                    <a:pt x="2514" y="13080"/>
                  </a:cubicBezTo>
                  <a:cubicBezTo>
                    <a:pt x="2899" y="13080"/>
                    <a:pt x="3395" y="12906"/>
                    <a:pt x="3598" y="12687"/>
                  </a:cubicBezTo>
                  <a:cubicBezTo>
                    <a:pt x="4176" y="12071"/>
                    <a:pt x="4757" y="11464"/>
                    <a:pt x="5349" y="10865"/>
                  </a:cubicBezTo>
                  <a:cubicBezTo>
                    <a:pt x="4789" y="10830"/>
                    <a:pt x="4026" y="9743"/>
                    <a:pt x="4351" y="9279"/>
                  </a:cubicBezTo>
                  <a:cubicBezTo>
                    <a:pt x="5088" y="8227"/>
                    <a:pt x="5937" y="7293"/>
                    <a:pt x="6907" y="6469"/>
                  </a:cubicBezTo>
                  <a:cubicBezTo>
                    <a:pt x="5923" y="5645"/>
                    <a:pt x="4935" y="4822"/>
                    <a:pt x="3951" y="3994"/>
                  </a:cubicBezTo>
                  <a:cubicBezTo>
                    <a:pt x="3673" y="3766"/>
                    <a:pt x="3174" y="3178"/>
                    <a:pt x="3324" y="2765"/>
                  </a:cubicBezTo>
                  <a:cubicBezTo>
                    <a:pt x="3402" y="2546"/>
                    <a:pt x="3548" y="2447"/>
                    <a:pt x="3716" y="2447"/>
                  </a:cubicBezTo>
                  <a:cubicBezTo>
                    <a:pt x="3852" y="2447"/>
                    <a:pt x="4001" y="2511"/>
                    <a:pt x="4140" y="2628"/>
                  </a:cubicBezTo>
                  <a:cubicBezTo>
                    <a:pt x="5513" y="3777"/>
                    <a:pt x="6882" y="4921"/>
                    <a:pt x="8251" y="6070"/>
                  </a:cubicBezTo>
                  <a:cubicBezTo>
                    <a:pt x="8558" y="6323"/>
                    <a:pt x="9235" y="7193"/>
                    <a:pt x="8733" y="7571"/>
                  </a:cubicBezTo>
                  <a:cubicBezTo>
                    <a:pt x="7781" y="8284"/>
                    <a:pt x="6946" y="9086"/>
                    <a:pt x="6212" y="10003"/>
                  </a:cubicBezTo>
                  <a:cubicBezTo>
                    <a:pt x="7489" y="8741"/>
                    <a:pt x="8804" y="7518"/>
                    <a:pt x="10155" y="6330"/>
                  </a:cubicBezTo>
                  <a:cubicBezTo>
                    <a:pt x="10351" y="6159"/>
                    <a:pt x="10573" y="5767"/>
                    <a:pt x="10302" y="5556"/>
                  </a:cubicBezTo>
                  <a:cubicBezTo>
                    <a:pt x="7728" y="3542"/>
                    <a:pt x="5024" y="1712"/>
                    <a:pt x="2197" y="76"/>
                  </a:cubicBezTo>
                  <a:cubicBezTo>
                    <a:pt x="2104" y="22"/>
                    <a:pt x="1990" y="0"/>
                    <a:pt x="186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9"/>
            <p:cNvSpPr/>
            <p:nvPr/>
          </p:nvSpPr>
          <p:spPr>
            <a:xfrm>
              <a:off x="1704461" y="2269144"/>
              <a:ext cx="82827" cy="154211"/>
            </a:xfrm>
            <a:custGeom>
              <a:rect b="b" l="l" r="r" t="t"/>
              <a:pathLst>
                <a:path extrusionOk="0" h="5485" w="2946">
                  <a:moveTo>
                    <a:pt x="1676" y="1"/>
                  </a:moveTo>
                  <a:cubicBezTo>
                    <a:pt x="1964" y="436"/>
                    <a:pt x="2165" y="911"/>
                    <a:pt x="2093" y="1470"/>
                  </a:cubicBezTo>
                  <a:cubicBezTo>
                    <a:pt x="2082" y="1581"/>
                    <a:pt x="2058" y="1691"/>
                    <a:pt x="2022" y="1795"/>
                  </a:cubicBezTo>
                  <a:cubicBezTo>
                    <a:pt x="2328" y="1517"/>
                    <a:pt x="2635" y="1238"/>
                    <a:pt x="2945" y="960"/>
                  </a:cubicBezTo>
                  <a:cubicBezTo>
                    <a:pt x="2525" y="636"/>
                    <a:pt x="2104" y="315"/>
                    <a:pt x="1676" y="1"/>
                  </a:cubicBezTo>
                  <a:close/>
                  <a:moveTo>
                    <a:pt x="863" y="4619"/>
                  </a:moveTo>
                  <a:lnTo>
                    <a:pt x="863" y="4619"/>
                  </a:lnTo>
                  <a:cubicBezTo>
                    <a:pt x="574" y="4904"/>
                    <a:pt x="285" y="5193"/>
                    <a:pt x="0" y="5481"/>
                  </a:cubicBezTo>
                  <a:cubicBezTo>
                    <a:pt x="7" y="5481"/>
                    <a:pt x="17" y="5485"/>
                    <a:pt x="29" y="5485"/>
                  </a:cubicBezTo>
                  <a:cubicBezTo>
                    <a:pt x="150" y="5485"/>
                    <a:pt x="260" y="5432"/>
                    <a:pt x="346" y="5310"/>
                  </a:cubicBezTo>
                  <a:cubicBezTo>
                    <a:pt x="514" y="5072"/>
                    <a:pt x="685" y="4843"/>
                    <a:pt x="863" y="461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9"/>
            <p:cNvSpPr/>
            <p:nvPr/>
          </p:nvSpPr>
          <p:spPr>
            <a:xfrm>
              <a:off x="1643285" y="2186573"/>
              <a:ext cx="170461" cy="236700"/>
            </a:xfrm>
            <a:custGeom>
              <a:rect b="b" l="l" r="r" t="t"/>
              <a:pathLst>
                <a:path extrusionOk="0" h="8419" w="6063">
                  <a:moveTo>
                    <a:pt x="3852" y="2938"/>
                  </a:moveTo>
                  <a:lnTo>
                    <a:pt x="3852" y="2938"/>
                  </a:lnTo>
                  <a:cubicBezTo>
                    <a:pt x="4280" y="3252"/>
                    <a:pt x="4701" y="3573"/>
                    <a:pt x="5121" y="3897"/>
                  </a:cubicBezTo>
                  <a:cubicBezTo>
                    <a:pt x="4811" y="4175"/>
                    <a:pt x="4504" y="4454"/>
                    <a:pt x="4198" y="4732"/>
                  </a:cubicBezTo>
                  <a:cubicBezTo>
                    <a:pt x="4234" y="4628"/>
                    <a:pt x="4258" y="4518"/>
                    <a:pt x="4269" y="4407"/>
                  </a:cubicBezTo>
                  <a:cubicBezTo>
                    <a:pt x="4341" y="3848"/>
                    <a:pt x="4140" y="3373"/>
                    <a:pt x="3852" y="2938"/>
                  </a:cubicBezTo>
                  <a:close/>
                  <a:moveTo>
                    <a:pt x="543" y="0"/>
                  </a:moveTo>
                  <a:cubicBezTo>
                    <a:pt x="375" y="0"/>
                    <a:pt x="229" y="99"/>
                    <a:pt x="151" y="318"/>
                  </a:cubicBezTo>
                  <a:cubicBezTo>
                    <a:pt x="1" y="731"/>
                    <a:pt x="500" y="1319"/>
                    <a:pt x="778" y="1547"/>
                  </a:cubicBezTo>
                  <a:cubicBezTo>
                    <a:pt x="1762" y="2375"/>
                    <a:pt x="2750" y="3198"/>
                    <a:pt x="3734" y="4022"/>
                  </a:cubicBezTo>
                  <a:cubicBezTo>
                    <a:pt x="2764" y="4846"/>
                    <a:pt x="1915" y="5780"/>
                    <a:pt x="1178" y="6832"/>
                  </a:cubicBezTo>
                  <a:cubicBezTo>
                    <a:pt x="853" y="7296"/>
                    <a:pt x="1616" y="8383"/>
                    <a:pt x="2176" y="8418"/>
                  </a:cubicBezTo>
                  <a:cubicBezTo>
                    <a:pt x="2461" y="8130"/>
                    <a:pt x="2750" y="7841"/>
                    <a:pt x="3039" y="7556"/>
                  </a:cubicBezTo>
                  <a:cubicBezTo>
                    <a:pt x="3773" y="6639"/>
                    <a:pt x="4608" y="5837"/>
                    <a:pt x="5560" y="5124"/>
                  </a:cubicBezTo>
                  <a:cubicBezTo>
                    <a:pt x="6062" y="4746"/>
                    <a:pt x="5385" y="3876"/>
                    <a:pt x="5078" y="3623"/>
                  </a:cubicBezTo>
                  <a:cubicBezTo>
                    <a:pt x="3709" y="2474"/>
                    <a:pt x="2340" y="1330"/>
                    <a:pt x="967" y="181"/>
                  </a:cubicBezTo>
                  <a:cubicBezTo>
                    <a:pt x="828" y="64"/>
                    <a:pt x="679" y="0"/>
                    <a:pt x="54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9"/>
            <p:cNvSpPr/>
            <p:nvPr/>
          </p:nvSpPr>
          <p:spPr>
            <a:xfrm>
              <a:off x="1531222" y="2296134"/>
              <a:ext cx="88337" cy="50129"/>
            </a:xfrm>
            <a:custGeom>
              <a:rect b="b" l="l" r="r" t="t"/>
              <a:pathLst>
                <a:path extrusionOk="0" h="1783" w="3142">
                  <a:moveTo>
                    <a:pt x="478" y="0"/>
                  </a:moveTo>
                  <a:cubicBezTo>
                    <a:pt x="300" y="0"/>
                    <a:pt x="132" y="68"/>
                    <a:pt x="1" y="175"/>
                  </a:cubicBezTo>
                  <a:cubicBezTo>
                    <a:pt x="22" y="171"/>
                    <a:pt x="43" y="168"/>
                    <a:pt x="61" y="165"/>
                  </a:cubicBezTo>
                  <a:cubicBezTo>
                    <a:pt x="353" y="114"/>
                    <a:pt x="643" y="64"/>
                    <a:pt x="934" y="18"/>
                  </a:cubicBezTo>
                  <a:lnTo>
                    <a:pt x="881" y="18"/>
                  </a:lnTo>
                  <a:cubicBezTo>
                    <a:pt x="767" y="18"/>
                    <a:pt x="653" y="11"/>
                    <a:pt x="531" y="4"/>
                  </a:cubicBezTo>
                  <a:cubicBezTo>
                    <a:pt x="514" y="4"/>
                    <a:pt x="496" y="0"/>
                    <a:pt x="478" y="0"/>
                  </a:cubicBezTo>
                  <a:close/>
                  <a:moveTo>
                    <a:pt x="3141" y="1205"/>
                  </a:moveTo>
                  <a:lnTo>
                    <a:pt x="3141" y="1205"/>
                  </a:lnTo>
                  <a:cubicBezTo>
                    <a:pt x="2221" y="1363"/>
                    <a:pt x="1301" y="1519"/>
                    <a:pt x="381" y="1676"/>
                  </a:cubicBezTo>
                  <a:cubicBezTo>
                    <a:pt x="518" y="1726"/>
                    <a:pt x="660" y="1758"/>
                    <a:pt x="803" y="1769"/>
                  </a:cubicBezTo>
                  <a:cubicBezTo>
                    <a:pt x="927" y="1779"/>
                    <a:pt x="1049" y="1783"/>
                    <a:pt x="1173" y="1783"/>
                  </a:cubicBezTo>
                  <a:cubicBezTo>
                    <a:pt x="1673" y="1783"/>
                    <a:pt x="2175" y="1708"/>
                    <a:pt x="2657" y="1572"/>
                  </a:cubicBezTo>
                  <a:cubicBezTo>
                    <a:pt x="2871" y="1512"/>
                    <a:pt x="3039" y="1376"/>
                    <a:pt x="3141" y="120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9"/>
            <p:cNvSpPr/>
            <p:nvPr/>
          </p:nvSpPr>
          <p:spPr>
            <a:xfrm>
              <a:off x="1521691" y="2291608"/>
              <a:ext cx="101973" cy="51647"/>
            </a:xfrm>
            <a:custGeom>
              <a:rect b="b" l="l" r="r" t="t"/>
              <a:pathLst>
                <a:path extrusionOk="0" h="1837" w="3627">
                  <a:moveTo>
                    <a:pt x="2496" y="0"/>
                  </a:moveTo>
                  <a:cubicBezTo>
                    <a:pt x="2411" y="0"/>
                    <a:pt x="2325" y="12"/>
                    <a:pt x="2244" y="33"/>
                  </a:cubicBezTo>
                  <a:cubicBezTo>
                    <a:pt x="1908" y="129"/>
                    <a:pt x="1602" y="172"/>
                    <a:pt x="1273" y="179"/>
                  </a:cubicBezTo>
                  <a:cubicBezTo>
                    <a:pt x="982" y="225"/>
                    <a:pt x="692" y="275"/>
                    <a:pt x="400" y="326"/>
                  </a:cubicBezTo>
                  <a:cubicBezTo>
                    <a:pt x="382" y="329"/>
                    <a:pt x="361" y="332"/>
                    <a:pt x="340" y="336"/>
                  </a:cubicBezTo>
                  <a:cubicBezTo>
                    <a:pt x="129" y="507"/>
                    <a:pt x="1" y="782"/>
                    <a:pt x="44" y="1060"/>
                  </a:cubicBezTo>
                  <a:cubicBezTo>
                    <a:pt x="100" y="1452"/>
                    <a:pt x="382" y="1709"/>
                    <a:pt x="720" y="1837"/>
                  </a:cubicBezTo>
                  <a:cubicBezTo>
                    <a:pt x="1640" y="1680"/>
                    <a:pt x="2560" y="1524"/>
                    <a:pt x="3480" y="1366"/>
                  </a:cubicBezTo>
                  <a:cubicBezTo>
                    <a:pt x="3602" y="1160"/>
                    <a:pt x="3627" y="899"/>
                    <a:pt x="3516" y="647"/>
                  </a:cubicBezTo>
                  <a:cubicBezTo>
                    <a:pt x="3349" y="265"/>
                    <a:pt x="2917" y="0"/>
                    <a:pt x="249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9"/>
            <p:cNvSpPr/>
            <p:nvPr/>
          </p:nvSpPr>
          <p:spPr>
            <a:xfrm>
              <a:off x="1315586" y="2295628"/>
              <a:ext cx="117324" cy="45125"/>
            </a:xfrm>
            <a:custGeom>
              <a:rect b="b" l="l" r="r" t="t"/>
              <a:pathLst>
                <a:path extrusionOk="0" h="1605" w="4173">
                  <a:moveTo>
                    <a:pt x="2129" y="0"/>
                  </a:moveTo>
                  <a:cubicBezTo>
                    <a:pt x="1498" y="0"/>
                    <a:pt x="863" y="22"/>
                    <a:pt x="229" y="68"/>
                  </a:cubicBezTo>
                  <a:cubicBezTo>
                    <a:pt x="0" y="82"/>
                    <a:pt x="61" y="325"/>
                    <a:pt x="165" y="542"/>
                  </a:cubicBezTo>
                  <a:cubicBezTo>
                    <a:pt x="357" y="418"/>
                    <a:pt x="585" y="332"/>
                    <a:pt x="756" y="303"/>
                  </a:cubicBezTo>
                  <a:cubicBezTo>
                    <a:pt x="1512" y="165"/>
                    <a:pt x="2265" y="79"/>
                    <a:pt x="3017" y="40"/>
                  </a:cubicBezTo>
                  <a:cubicBezTo>
                    <a:pt x="2956" y="22"/>
                    <a:pt x="2892" y="11"/>
                    <a:pt x="2824" y="11"/>
                  </a:cubicBezTo>
                  <a:cubicBezTo>
                    <a:pt x="2592" y="4"/>
                    <a:pt x="2361" y="0"/>
                    <a:pt x="2129" y="0"/>
                  </a:cubicBezTo>
                  <a:close/>
                  <a:moveTo>
                    <a:pt x="3341" y="1348"/>
                  </a:moveTo>
                  <a:cubicBezTo>
                    <a:pt x="2582" y="1348"/>
                    <a:pt x="1822" y="1409"/>
                    <a:pt x="1067" y="1526"/>
                  </a:cubicBezTo>
                  <a:cubicBezTo>
                    <a:pt x="1167" y="1577"/>
                    <a:pt x="1274" y="1605"/>
                    <a:pt x="1376" y="1605"/>
                  </a:cubicBezTo>
                  <a:lnTo>
                    <a:pt x="1412" y="1605"/>
                  </a:lnTo>
                  <a:cubicBezTo>
                    <a:pt x="2044" y="1562"/>
                    <a:pt x="2678" y="1541"/>
                    <a:pt x="3313" y="1541"/>
                  </a:cubicBezTo>
                  <a:cubicBezTo>
                    <a:pt x="3545" y="1541"/>
                    <a:pt x="3777" y="1541"/>
                    <a:pt x="4008" y="1548"/>
                  </a:cubicBezTo>
                  <a:lnTo>
                    <a:pt x="4016" y="1548"/>
                  </a:lnTo>
                  <a:cubicBezTo>
                    <a:pt x="4136" y="1548"/>
                    <a:pt x="4172" y="1473"/>
                    <a:pt x="4162" y="1373"/>
                  </a:cubicBezTo>
                  <a:cubicBezTo>
                    <a:pt x="3887" y="1355"/>
                    <a:pt x="3616" y="1348"/>
                    <a:pt x="3341" y="134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9"/>
            <p:cNvSpPr/>
            <p:nvPr/>
          </p:nvSpPr>
          <p:spPr>
            <a:xfrm>
              <a:off x="1320196" y="2296724"/>
              <a:ext cx="112404" cy="41835"/>
            </a:xfrm>
            <a:custGeom>
              <a:rect b="b" l="l" r="r" t="t"/>
              <a:pathLst>
                <a:path extrusionOk="0" h="1488" w="3998">
                  <a:moveTo>
                    <a:pt x="2853" y="1"/>
                  </a:moveTo>
                  <a:cubicBezTo>
                    <a:pt x="2101" y="40"/>
                    <a:pt x="1348" y="126"/>
                    <a:pt x="592" y="264"/>
                  </a:cubicBezTo>
                  <a:cubicBezTo>
                    <a:pt x="421" y="293"/>
                    <a:pt x="193" y="379"/>
                    <a:pt x="1" y="503"/>
                  </a:cubicBezTo>
                  <a:cubicBezTo>
                    <a:pt x="75" y="661"/>
                    <a:pt x="175" y="807"/>
                    <a:pt x="211" y="856"/>
                  </a:cubicBezTo>
                  <a:cubicBezTo>
                    <a:pt x="364" y="1056"/>
                    <a:pt x="621" y="1349"/>
                    <a:pt x="903" y="1487"/>
                  </a:cubicBezTo>
                  <a:cubicBezTo>
                    <a:pt x="1658" y="1370"/>
                    <a:pt x="2418" y="1309"/>
                    <a:pt x="3177" y="1309"/>
                  </a:cubicBezTo>
                  <a:cubicBezTo>
                    <a:pt x="3452" y="1309"/>
                    <a:pt x="3723" y="1316"/>
                    <a:pt x="3998" y="1334"/>
                  </a:cubicBezTo>
                  <a:cubicBezTo>
                    <a:pt x="3980" y="1110"/>
                    <a:pt x="3748" y="746"/>
                    <a:pt x="3698" y="682"/>
                  </a:cubicBezTo>
                  <a:cubicBezTo>
                    <a:pt x="3498" y="422"/>
                    <a:pt x="3195" y="101"/>
                    <a:pt x="285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9"/>
            <p:cNvSpPr/>
            <p:nvPr/>
          </p:nvSpPr>
          <p:spPr>
            <a:xfrm>
              <a:off x="1115609" y="2312356"/>
              <a:ext cx="35088" cy="22576"/>
            </a:xfrm>
            <a:custGeom>
              <a:rect b="b" l="l" r="r" t="t"/>
              <a:pathLst>
                <a:path extrusionOk="0" h="803" w="1248">
                  <a:moveTo>
                    <a:pt x="959" y="1"/>
                  </a:moveTo>
                  <a:cubicBezTo>
                    <a:pt x="856" y="11"/>
                    <a:pt x="752" y="22"/>
                    <a:pt x="649" y="33"/>
                  </a:cubicBezTo>
                  <a:cubicBezTo>
                    <a:pt x="335" y="65"/>
                    <a:pt x="0" y="233"/>
                    <a:pt x="252" y="539"/>
                  </a:cubicBezTo>
                  <a:cubicBezTo>
                    <a:pt x="428" y="753"/>
                    <a:pt x="834" y="803"/>
                    <a:pt x="1184" y="803"/>
                  </a:cubicBezTo>
                  <a:lnTo>
                    <a:pt x="1248" y="803"/>
                  </a:lnTo>
                  <a:cubicBezTo>
                    <a:pt x="1083" y="564"/>
                    <a:pt x="973" y="261"/>
                    <a:pt x="95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9"/>
            <p:cNvSpPr/>
            <p:nvPr/>
          </p:nvSpPr>
          <p:spPr>
            <a:xfrm>
              <a:off x="1142543" y="2307661"/>
              <a:ext cx="136273" cy="27496"/>
            </a:xfrm>
            <a:custGeom>
              <a:rect b="b" l="l" r="r" t="t"/>
              <a:pathLst>
                <a:path extrusionOk="0" h="978" w="4847">
                  <a:moveTo>
                    <a:pt x="3331" y="0"/>
                  </a:moveTo>
                  <a:cubicBezTo>
                    <a:pt x="3021" y="0"/>
                    <a:pt x="2718" y="25"/>
                    <a:pt x="2475" y="25"/>
                  </a:cubicBezTo>
                  <a:cubicBezTo>
                    <a:pt x="1648" y="36"/>
                    <a:pt x="825" y="89"/>
                    <a:pt x="1" y="168"/>
                  </a:cubicBezTo>
                  <a:cubicBezTo>
                    <a:pt x="15" y="428"/>
                    <a:pt x="125" y="731"/>
                    <a:pt x="290" y="970"/>
                  </a:cubicBezTo>
                  <a:cubicBezTo>
                    <a:pt x="425" y="970"/>
                    <a:pt x="553" y="960"/>
                    <a:pt x="647" y="948"/>
                  </a:cubicBezTo>
                  <a:cubicBezTo>
                    <a:pt x="1188" y="895"/>
                    <a:pt x="1733" y="856"/>
                    <a:pt x="2279" y="835"/>
                  </a:cubicBezTo>
                  <a:cubicBezTo>
                    <a:pt x="2546" y="828"/>
                    <a:pt x="2814" y="820"/>
                    <a:pt x="3086" y="820"/>
                  </a:cubicBezTo>
                  <a:lnTo>
                    <a:pt x="3135" y="820"/>
                  </a:lnTo>
                  <a:cubicBezTo>
                    <a:pt x="3367" y="913"/>
                    <a:pt x="3674" y="978"/>
                    <a:pt x="3959" y="978"/>
                  </a:cubicBezTo>
                  <a:cubicBezTo>
                    <a:pt x="4266" y="978"/>
                    <a:pt x="4551" y="906"/>
                    <a:pt x="4704" y="724"/>
                  </a:cubicBezTo>
                  <a:cubicBezTo>
                    <a:pt x="4722" y="706"/>
                    <a:pt x="4736" y="688"/>
                    <a:pt x="4750" y="675"/>
                  </a:cubicBezTo>
                  <a:cubicBezTo>
                    <a:pt x="4847" y="560"/>
                    <a:pt x="4754" y="443"/>
                    <a:pt x="4672" y="364"/>
                  </a:cubicBezTo>
                  <a:cubicBezTo>
                    <a:pt x="4355" y="61"/>
                    <a:pt x="3834" y="0"/>
                    <a:pt x="333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9"/>
            <p:cNvSpPr/>
            <p:nvPr/>
          </p:nvSpPr>
          <p:spPr>
            <a:xfrm>
              <a:off x="949370" y="2355483"/>
              <a:ext cx="130454" cy="10262"/>
            </a:xfrm>
            <a:custGeom>
              <a:rect b="b" l="l" r="r" t="t"/>
              <a:pathLst>
                <a:path extrusionOk="0" h="365" w="4640">
                  <a:moveTo>
                    <a:pt x="0" y="1"/>
                  </a:moveTo>
                  <a:lnTo>
                    <a:pt x="0" y="1"/>
                  </a:lnTo>
                  <a:cubicBezTo>
                    <a:pt x="190" y="200"/>
                    <a:pt x="468" y="339"/>
                    <a:pt x="774" y="339"/>
                  </a:cubicBezTo>
                  <a:cubicBezTo>
                    <a:pt x="853" y="339"/>
                    <a:pt x="935" y="332"/>
                    <a:pt x="1014" y="310"/>
                  </a:cubicBezTo>
                  <a:cubicBezTo>
                    <a:pt x="1370" y="225"/>
                    <a:pt x="1727" y="161"/>
                    <a:pt x="2087" y="121"/>
                  </a:cubicBezTo>
                  <a:lnTo>
                    <a:pt x="2087" y="121"/>
                  </a:lnTo>
                  <a:cubicBezTo>
                    <a:pt x="1552" y="139"/>
                    <a:pt x="1017" y="157"/>
                    <a:pt x="482" y="175"/>
                  </a:cubicBezTo>
                  <a:lnTo>
                    <a:pt x="461" y="175"/>
                  </a:lnTo>
                  <a:cubicBezTo>
                    <a:pt x="290" y="175"/>
                    <a:pt x="137" y="108"/>
                    <a:pt x="0" y="1"/>
                  </a:cubicBezTo>
                  <a:close/>
                  <a:moveTo>
                    <a:pt x="4640" y="36"/>
                  </a:moveTo>
                  <a:lnTo>
                    <a:pt x="4640" y="36"/>
                  </a:lnTo>
                  <a:cubicBezTo>
                    <a:pt x="4130" y="54"/>
                    <a:pt x="3620" y="68"/>
                    <a:pt x="3110" y="86"/>
                  </a:cubicBezTo>
                  <a:cubicBezTo>
                    <a:pt x="3310" y="253"/>
                    <a:pt x="3570" y="364"/>
                    <a:pt x="3838" y="364"/>
                  </a:cubicBezTo>
                  <a:cubicBezTo>
                    <a:pt x="3991" y="364"/>
                    <a:pt x="4144" y="328"/>
                    <a:pt x="4287" y="243"/>
                  </a:cubicBezTo>
                  <a:cubicBezTo>
                    <a:pt x="4383" y="189"/>
                    <a:pt x="4480" y="132"/>
                    <a:pt x="4575" y="75"/>
                  </a:cubicBezTo>
                  <a:cubicBezTo>
                    <a:pt x="4597" y="60"/>
                    <a:pt x="4618" y="50"/>
                    <a:pt x="4640" y="36"/>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9"/>
            <p:cNvSpPr/>
            <p:nvPr/>
          </p:nvSpPr>
          <p:spPr>
            <a:xfrm>
              <a:off x="937056" y="2312553"/>
              <a:ext cx="160115" cy="47880"/>
            </a:xfrm>
            <a:custGeom>
              <a:rect b="b" l="l" r="r" t="t"/>
              <a:pathLst>
                <a:path extrusionOk="0" h="1703" w="5695">
                  <a:moveTo>
                    <a:pt x="3056" y="1"/>
                  </a:moveTo>
                  <a:cubicBezTo>
                    <a:pt x="2300" y="1"/>
                    <a:pt x="1544" y="83"/>
                    <a:pt x="788" y="265"/>
                  </a:cubicBezTo>
                  <a:cubicBezTo>
                    <a:pt x="0" y="454"/>
                    <a:pt x="40" y="1117"/>
                    <a:pt x="438" y="1528"/>
                  </a:cubicBezTo>
                  <a:cubicBezTo>
                    <a:pt x="575" y="1635"/>
                    <a:pt x="728" y="1702"/>
                    <a:pt x="899" y="1702"/>
                  </a:cubicBezTo>
                  <a:lnTo>
                    <a:pt x="920" y="1702"/>
                  </a:lnTo>
                  <a:cubicBezTo>
                    <a:pt x="1455" y="1684"/>
                    <a:pt x="1990" y="1666"/>
                    <a:pt x="2525" y="1648"/>
                  </a:cubicBezTo>
                  <a:cubicBezTo>
                    <a:pt x="2795" y="1617"/>
                    <a:pt x="3067" y="1602"/>
                    <a:pt x="3341" y="1602"/>
                  </a:cubicBezTo>
                  <a:cubicBezTo>
                    <a:pt x="3405" y="1602"/>
                    <a:pt x="3470" y="1602"/>
                    <a:pt x="3537" y="1605"/>
                  </a:cubicBezTo>
                  <a:cubicBezTo>
                    <a:pt x="3541" y="1605"/>
                    <a:pt x="3544" y="1609"/>
                    <a:pt x="3548" y="1613"/>
                  </a:cubicBezTo>
                  <a:cubicBezTo>
                    <a:pt x="4058" y="1595"/>
                    <a:pt x="4568" y="1581"/>
                    <a:pt x="5078" y="1563"/>
                  </a:cubicBezTo>
                  <a:cubicBezTo>
                    <a:pt x="5695" y="1135"/>
                    <a:pt x="5402" y="222"/>
                    <a:pt x="4643" y="115"/>
                  </a:cubicBezTo>
                  <a:cubicBezTo>
                    <a:pt x="4111" y="40"/>
                    <a:pt x="3583" y="1"/>
                    <a:pt x="305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0" name="Google Shape;2690;p59"/>
          <p:cNvGrpSpPr/>
          <p:nvPr/>
        </p:nvGrpSpPr>
        <p:grpSpPr>
          <a:xfrm>
            <a:off x="849208" y="2513841"/>
            <a:ext cx="886157" cy="341485"/>
            <a:chOff x="-605225" y="2384875"/>
            <a:chExt cx="787975" cy="303650"/>
          </a:xfrm>
        </p:grpSpPr>
        <p:sp>
          <p:nvSpPr>
            <p:cNvPr id="2691" name="Google Shape;2691;p59"/>
            <p:cNvSpPr/>
            <p:nvPr/>
          </p:nvSpPr>
          <p:spPr>
            <a:xfrm>
              <a:off x="-590425" y="2487650"/>
              <a:ext cx="686525" cy="159875"/>
            </a:xfrm>
            <a:custGeom>
              <a:rect b="b" l="l" r="r" t="t"/>
              <a:pathLst>
                <a:path extrusionOk="0" h="6395" w="27461">
                  <a:moveTo>
                    <a:pt x="17473" y="1"/>
                  </a:moveTo>
                  <a:cubicBezTo>
                    <a:pt x="16136" y="1"/>
                    <a:pt x="14809" y="732"/>
                    <a:pt x="14267" y="2030"/>
                  </a:cubicBezTo>
                  <a:cubicBezTo>
                    <a:pt x="13686" y="3421"/>
                    <a:pt x="13393" y="4779"/>
                    <a:pt x="11543" y="4779"/>
                  </a:cubicBezTo>
                  <a:lnTo>
                    <a:pt x="11525" y="4779"/>
                  </a:lnTo>
                  <a:cubicBezTo>
                    <a:pt x="9849" y="4772"/>
                    <a:pt x="8548" y="3531"/>
                    <a:pt x="7374" y="2493"/>
                  </a:cubicBezTo>
                  <a:cubicBezTo>
                    <a:pt x="6479" y="1698"/>
                    <a:pt x="5474" y="914"/>
                    <a:pt x="4236" y="781"/>
                  </a:cubicBezTo>
                  <a:cubicBezTo>
                    <a:pt x="4108" y="768"/>
                    <a:pt x="3984" y="760"/>
                    <a:pt x="3859" y="760"/>
                  </a:cubicBezTo>
                  <a:cubicBezTo>
                    <a:pt x="2607" y="760"/>
                    <a:pt x="1527" y="1420"/>
                    <a:pt x="454" y="2033"/>
                  </a:cubicBezTo>
                  <a:cubicBezTo>
                    <a:pt x="235" y="2155"/>
                    <a:pt x="104" y="2305"/>
                    <a:pt x="33" y="2461"/>
                  </a:cubicBezTo>
                  <a:cubicBezTo>
                    <a:pt x="1070" y="1973"/>
                    <a:pt x="2233" y="1744"/>
                    <a:pt x="3395" y="1744"/>
                  </a:cubicBezTo>
                  <a:cubicBezTo>
                    <a:pt x="4201" y="1744"/>
                    <a:pt x="5011" y="1855"/>
                    <a:pt x="5773" y="2065"/>
                  </a:cubicBezTo>
                  <a:cubicBezTo>
                    <a:pt x="6864" y="2365"/>
                    <a:pt x="7788" y="2985"/>
                    <a:pt x="8683" y="3656"/>
                  </a:cubicBezTo>
                  <a:cubicBezTo>
                    <a:pt x="9606" y="4347"/>
                    <a:pt x="10916" y="5588"/>
                    <a:pt x="12174" y="5588"/>
                  </a:cubicBezTo>
                  <a:cubicBezTo>
                    <a:pt x="12484" y="5588"/>
                    <a:pt x="12794" y="5510"/>
                    <a:pt x="13098" y="5328"/>
                  </a:cubicBezTo>
                  <a:cubicBezTo>
                    <a:pt x="14156" y="4683"/>
                    <a:pt x="14484" y="3232"/>
                    <a:pt x="15333" y="2376"/>
                  </a:cubicBezTo>
                  <a:cubicBezTo>
                    <a:pt x="15989" y="1712"/>
                    <a:pt x="16773" y="1463"/>
                    <a:pt x="17686" y="1445"/>
                  </a:cubicBezTo>
                  <a:lnTo>
                    <a:pt x="17826" y="1445"/>
                  </a:lnTo>
                  <a:cubicBezTo>
                    <a:pt x="18692" y="1445"/>
                    <a:pt x="19419" y="1588"/>
                    <a:pt x="20107" y="2162"/>
                  </a:cubicBezTo>
                  <a:cubicBezTo>
                    <a:pt x="21352" y="3199"/>
                    <a:pt x="22490" y="4002"/>
                    <a:pt x="24162" y="4205"/>
                  </a:cubicBezTo>
                  <a:cubicBezTo>
                    <a:pt x="25250" y="4337"/>
                    <a:pt x="23909" y="4494"/>
                    <a:pt x="23324" y="4494"/>
                  </a:cubicBezTo>
                  <a:cubicBezTo>
                    <a:pt x="23249" y="4494"/>
                    <a:pt x="23188" y="4494"/>
                    <a:pt x="23146" y="4487"/>
                  </a:cubicBezTo>
                  <a:cubicBezTo>
                    <a:pt x="22143" y="4365"/>
                    <a:pt x="21177" y="4140"/>
                    <a:pt x="20265" y="3699"/>
                  </a:cubicBezTo>
                  <a:cubicBezTo>
                    <a:pt x="20008" y="3574"/>
                    <a:pt x="19755" y="3434"/>
                    <a:pt x="19512" y="3281"/>
                  </a:cubicBezTo>
                  <a:lnTo>
                    <a:pt x="19512" y="3281"/>
                  </a:lnTo>
                  <a:cubicBezTo>
                    <a:pt x="20107" y="3902"/>
                    <a:pt x="20731" y="4440"/>
                    <a:pt x="21641" y="4782"/>
                  </a:cubicBezTo>
                  <a:cubicBezTo>
                    <a:pt x="22333" y="5047"/>
                    <a:pt x="23050" y="5172"/>
                    <a:pt x="23756" y="5172"/>
                  </a:cubicBezTo>
                  <a:cubicBezTo>
                    <a:pt x="24857" y="5172"/>
                    <a:pt x="25938" y="4861"/>
                    <a:pt x="26876" y="4287"/>
                  </a:cubicBezTo>
                  <a:cubicBezTo>
                    <a:pt x="26904" y="4237"/>
                    <a:pt x="26932" y="4183"/>
                    <a:pt x="26957" y="4134"/>
                  </a:cubicBezTo>
                  <a:cubicBezTo>
                    <a:pt x="27115" y="3824"/>
                    <a:pt x="27278" y="3503"/>
                    <a:pt x="27339" y="3185"/>
                  </a:cubicBezTo>
                  <a:cubicBezTo>
                    <a:pt x="27460" y="2568"/>
                    <a:pt x="27296" y="2330"/>
                    <a:pt x="26972" y="1823"/>
                  </a:cubicBezTo>
                  <a:cubicBezTo>
                    <a:pt x="26957" y="1805"/>
                    <a:pt x="26947" y="1787"/>
                    <a:pt x="26932" y="1766"/>
                  </a:cubicBezTo>
                  <a:cubicBezTo>
                    <a:pt x="26152" y="2832"/>
                    <a:pt x="25000" y="3534"/>
                    <a:pt x="23727" y="3534"/>
                  </a:cubicBezTo>
                  <a:cubicBezTo>
                    <a:pt x="23377" y="3534"/>
                    <a:pt x="23021" y="3481"/>
                    <a:pt x="22661" y="3370"/>
                  </a:cubicBezTo>
                  <a:cubicBezTo>
                    <a:pt x="21070" y="2882"/>
                    <a:pt x="20629" y="1370"/>
                    <a:pt x="19341" y="539"/>
                  </a:cubicBezTo>
                  <a:cubicBezTo>
                    <a:pt x="18774" y="172"/>
                    <a:pt x="18121" y="1"/>
                    <a:pt x="17473" y="1"/>
                  </a:cubicBezTo>
                  <a:close/>
                  <a:moveTo>
                    <a:pt x="3498" y="2262"/>
                  </a:moveTo>
                  <a:cubicBezTo>
                    <a:pt x="2850" y="2262"/>
                    <a:pt x="2182" y="2454"/>
                    <a:pt x="1469" y="2868"/>
                  </a:cubicBezTo>
                  <a:cubicBezTo>
                    <a:pt x="1298" y="2968"/>
                    <a:pt x="1056" y="2996"/>
                    <a:pt x="813" y="2996"/>
                  </a:cubicBezTo>
                  <a:cubicBezTo>
                    <a:pt x="607" y="2996"/>
                    <a:pt x="396" y="2975"/>
                    <a:pt x="235" y="2957"/>
                  </a:cubicBezTo>
                  <a:cubicBezTo>
                    <a:pt x="225" y="2957"/>
                    <a:pt x="125" y="2942"/>
                    <a:pt x="0" y="2921"/>
                  </a:cubicBezTo>
                  <a:lnTo>
                    <a:pt x="0" y="2921"/>
                  </a:lnTo>
                  <a:cubicBezTo>
                    <a:pt x="97" y="3299"/>
                    <a:pt x="485" y="3623"/>
                    <a:pt x="928" y="3623"/>
                  </a:cubicBezTo>
                  <a:cubicBezTo>
                    <a:pt x="1081" y="3623"/>
                    <a:pt x="1241" y="3584"/>
                    <a:pt x="1402" y="3495"/>
                  </a:cubicBezTo>
                  <a:cubicBezTo>
                    <a:pt x="2050" y="3125"/>
                    <a:pt x="2810" y="2540"/>
                    <a:pt x="3566" y="2429"/>
                  </a:cubicBezTo>
                  <a:cubicBezTo>
                    <a:pt x="3645" y="2419"/>
                    <a:pt x="3723" y="2412"/>
                    <a:pt x="3801" y="2412"/>
                  </a:cubicBezTo>
                  <a:cubicBezTo>
                    <a:pt x="4707" y="2412"/>
                    <a:pt x="5442" y="3171"/>
                    <a:pt x="6069" y="3738"/>
                  </a:cubicBezTo>
                  <a:cubicBezTo>
                    <a:pt x="7118" y="4680"/>
                    <a:pt x="8209" y="5574"/>
                    <a:pt x="9553" y="6052"/>
                  </a:cubicBezTo>
                  <a:cubicBezTo>
                    <a:pt x="10180" y="6276"/>
                    <a:pt x="10868" y="6394"/>
                    <a:pt x="11553" y="6394"/>
                  </a:cubicBezTo>
                  <a:cubicBezTo>
                    <a:pt x="12245" y="6394"/>
                    <a:pt x="12933" y="6273"/>
                    <a:pt x="13561" y="6020"/>
                  </a:cubicBezTo>
                  <a:lnTo>
                    <a:pt x="13561" y="6020"/>
                  </a:lnTo>
                  <a:cubicBezTo>
                    <a:pt x="13194" y="6084"/>
                    <a:pt x="12815" y="6116"/>
                    <a:pt x="12438" y="6116"/>
                  </a:cubicBezTo>
                  <a:cubicBezTo>
                    <a:pt x="11215" y="6116"/>
                    <a:pt x="9956" y="5795"/>
                    <a:pt x="8926" y="5231"/>
                  </a:cubicBezTo>
                  <a:cubicBezTo>
                    <a:pt x="7888" y="4665"/>
                    <a:pt x="7014" y="3841"/>
                    <a:pt x="6041" y="3178"/>
                  </a:cubicBezTo>
                  <a:cubicBezTo>
                    <a:pt x="5171" y="2590"/>
                    <a:pt x="4347" y="2262"/>
                    <a:pt x="3498" y="226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9"/>
            <p:cNvSpPr/>
            <p:nvPr/>
          </p:nvSpPr>
          <p:spPr>
            <a:xfrm>
              <a:off x="-605225" y="2529200"/>
              <a:ext cx="502600" cy="108950"/>
            </a:xfrm>
            <a:custGeom>
              <a:rect b="b" l="l" r="r" t="t"/>
              <a:pathLst>
                <a:path extrusionOk="0" h="4358" w="20104">
                  <a:moveTo>
                    <a:pt x="625" y="799"/>
                  </a:moveTo>
                  <a:lnTo>
                    <a:pt x="625" y="799"/>
                  </a:lnTo>
                  <a:cubicBezTo>
                    <a:pt x="460" y="881"/>
                    <a:pt x="297" y="967"/>
                    <a:pt x="136" y="1059"/>
                  </a:cubicBezTo>
                  <a:cubicBezTo>
                    <a:pt x="1" y="1135"/>
                    <a:pt x="343" y="1216"/>
                    <a:pt x="592" y="1259"/>
                  </a:cubicBezTo>
                  <a:cubicBezTo>
                    <a:pt x="554" y="1109"/>
                    <a:pt x="560" y="952"/>
                    <a:pt x="625" y="799"/>
                  </a:cubicBezTo>
                  <a:close/>
                  <a:moveTo>
                    <a:pt x="17986" y="1"/>
                  </a:moveTo>
                  <a:cubicBezTo>
                    <a:pt x="17669" y="1"/>
                    <a:pt x="17355" y="129"/>
                    <a:pt x="17062" y="432"/>
                  </a:cubicBezTo>
                  <a:cubicBezTo>
                    <a:pt x="16557" y="959"/>
                    <a:pt x="16552" y="1812"/>
                    <a:pt x="16239" y="2457"/>
                  </a:cubicBezTo>
                  <a:cubicBezTo>
                    <a:pt x="15786" y="3381"/>
                    <a:pt x="15033" y="4002"/>
                    <a:pt x="14153" y="4358"/>
                  </a:cubicBezTo>
                  <a:cubicBezTo>
                    <a:pt x="14281" y="4336"/>
                    <a:pt x="14409" y="4308"/>
                    <a:pt x="14538" y="4276"/>
                  </a:cubicBezTo>
                  <a:cubicBezTo>
                    <a:pt x="15430" y="4055"/>
                    <a:pt x="16050" y="3516"/>
                    <a:pt x="16560" y="2774"/>
                  </a:cubicBezTo>
                  <a:cubicBezTo>
                    <a:pt x="16967" y="2187"/>
                    <a:pt x="17943" y="275"/>
                    <a:pt x="18528" y="275"/>
                  </a:cubicBezTo>
                  <a:cubicBezTo>
                    <a:pt x="18539" y="275"/>
                    <a:pt x="18553" y="275"/>
                    <a:pt x="18568" y="279"/>
                  </a:cubicBezTo>
                  <a:cubicBezTo>
                    <a:pt x="18568" y="279"/>
                    <a:pt x="19327" y="1059"/>
                    <a:pt x="19534" y="1220"/>
                  </a:cubicBezTo>
                  <a:cubicBezTo>
                    <a:pt x="19719" y="1362"/>
                    <a:pt x="19908" y="1498"/>
                    <a:pt x="20104" y="1619"/>
                  </a:cubicBezTo>
                  <a:cubicBezTo>
                    <a:pt x="19791" y="1295"/>
                    <a:pt x="19488" y="946"/>
                    <a:pt x="19152" y="589"/>
                  </a:cubicBezTo>
                  <a:cubicBezTo>
                    <a:pt x="18813" y="229"/>
                    <a:pt x="18400" y="1"/>
                    <a:pt x="1798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9"/>
            <p:cNvSpPr/>
            <p:nvPr/>
          </p:nvSpPr>
          <p:spPr>
            <a:xfrm>
              <a:off x="-591400" y="2523750"/>
              <a:ext cx="632225" cy="116825"/>
            </a:xfrm>
            <a:custGeom>
              <a:rect b="b" l="l" r="r" t="t"/>
              <a:pathLst>
                <a:path extrusionOk="0" h="4673" w="25289">
                  <a:moveTo>
                    <a:pt x="17725" y="1"/>
                  </a:moveTo>
                  <a:cubicBezTo>
                    <a:pt x="16812" y="19"/>
                    <a:pt x="16028" y="268"/>
                    <a:pt x="15372" y="932"/>
                  </a:cubicBezTo>
                  <a:cubicBezTo>
                    <a:pt x="14523" y="1788"/>
                    <a:pt x="14195" y="3239"/>
                    <a:pt x="13137" y="3884"/>
                  </a:cubicBezTo>
                  <a:cubicBezTo>
                    <a:pt x="12833" y="4066"/>
                    <a:pt x="12523" y="4144"/>
                    <a:pt x="12213" y="4144"/>
                  </a:cubicBezTo>
                  <a:cubicBezTo>
                    <a:pt x="10955" y="4144"/>
                    <a:pt x="9645" y="2903"/>
                    <a:pt x="8722" y="2212"/>
                  </a:cubicBezTo>
                  <a:cubicBezTo>
                    <a:pt x="7827" y="1541"/>
                    <a:pt x="6903" y="921"/>
                    <a:pt x="5812" y="621"/>
                  </a:cubicBezTo>
                  <a:cubicBezTo>
                    <a:pt x="5050" y="411"/>
                    <a:pt x="4240" y="300"/>
                    <a:pt x="3434" y="300"/>
                  </a:cubicBezTo>
                  <a:cubicBezTo>
                    <a:pt x="2272" y="300"/>
                    <a:pt x="1109" y="529"/>
                    <a:pt x="72" y="1017"/>
                  </a:cubicBezTo>
                  <a:cubicBezTo>
                    <a:pt x="7" y="1170"/>
                    <a:pt x="1" y="1327"/>
                    <a:pt x="39" y="1477"/>
                  </a:cubicBezTo>
                  <a:cubicBezTo>
                    <a:pt x="164" y="1498"/>
                    <a:pt x="264" y="1513"/>
                    <a:pt x="274" y="1513"/>
                  </a:cubicBezTo>
                  <a:cubicBezTo>
                    <a:pt x="435" y="1531"/>
                    <a:pt x="646" y="1552"/>
                    <a:pt x="852" y="1552"/>
                  </a:cubicBezTo>
                  <a:cubicBezTo>
                    <a:pt x="1095" y="1552"/>
                    <a:pt x="1337" y="1524"/>
                    <a:pt x="1508" y="1424"/>
                  </a:cubicBezTo>
                  <a:cubicBezTo>
                    <a:pt x="2221" y="1010"/>
                    <a:pt x="2889" y="818"/>
                    <a:pt x="3537" y="818"/>
                  </a:cubicBezTo>
                  <a:cubicBezTo>
                    <a:pt x="4386" y="818"/>
                    <a:pt x="5210" y="1146"/>
                    <a:pt x="6080" y="1734"/>
                  </a:cubicBezTo>
                  <a:cubicBezTo>
                    <a:pt x="7053" y="2397"/>
                    <a:pt x="7927" y="3221"/>
                    <a:pt x="8965" y="3787"/>
                  </a:cubicBezTo>
                  <a:cubicBezTo>
                    <a:pt x="9995" y="4351"/>
                    <a:pt x="11254" y="4672"/>
                    <a:pt x="12477" y="4672"/>
                  </a:cubicBezTo>
                  <a:cubicBezTo>
                    <a:pt x="12854" y="4672"/>
                    <a:pt x="13233" y="4640"/>
                    <a:pt x="13600" y="4576"/>
                  </a:cubicBezTo>
                  <a:cubicBezTo>
                    <a:pt x="14480" y="4220"/>
                    <a:pt x="15233" y="3599"/>
                    <a:pt x="15686" y="2675"/>
                  </a:cubicBezTo>
                  <a:cubicBezTo>
                    <a:pt x="15999" y="2030"/>
                    <a:pt x="16004" y="1177"/>
                    <a:pt x="16509" y="650"/>
                  </a:cubicBezTo>
                  <a:cubicBezTo>
                    <a:pt x="16802" y="347"/>
                    <a:pt x="17116" y="219"/>
                    <a:pt x="17433" y="219"/>
                  </a:cubicBezTo>
                  <a:cubicBezTo>
                    <a:pt x="17847" y="219"/>
                    <a:pt x="18260" y="447"/>
                    <a:pt x="18599" y="807"/>
                  </a:cubicBezTo>
                  <a:cubicBezTo>
                    <a:pt x="18935" y="1164"/>
                    <a:pt x="19238" y="1513"/>
                    <a:pt x="19551" y="1837"/>
                  </a:cubicBezTo>
                  <a:cubicBezTo>
                    <a:pt x="19794" y="1990"/>
                    <a:pt x="20047" y="2130"/>
                    <a:pt x="20304" y="2255"/>
                  </a:cubicBezTo>
                  <a:cubicBezTo>
                    <a:pt x="21216" y="2696"/>
                    <a:pt x="22182" y="2921"/>
                    <a:pt x="23185" y="3043"/>
                  </a:cubicBezTo>
                  <a:cubicBezTo>
                    <a:pt x="23227" y="3050"/>
                    <a:pt x="23288" y="3050"/>
                    <a:pt x="23363" y="3050"/>
                  </a:cubicBezTo>
                  <a:cubicBezTo>
                    <a:pt x="23948" y="3050"/>
                    <a:pt x="25289" y="2893"/>
                    <a:pt x="24201" y="2761"/>
                  </a:cubicBezTo>
                  <a:cubicBezTo>
                    <a:pt x="22529" y="2558"/>
                    <a:pt x="21391" y="1755"/>
                    <a:pt x="20146" y="718"/>
                  </a:cubicBezTo>
                  <a:cubicBezTo>
                    <a:pt x="19458" y="144"/>
                    <a:pt x="18731" y="1"/>
                    <a:pt x="1786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9"/>
            <p:cNvSpPr/>
            <p:nvPr/>
          </p:nvSpPr>
          <p:spPr>
            <a:xfrm>
              <a:off x="7200" y="2384875"/>
              <a:ext cx="175550" cy="303650"/>
            </a:xfrm>
            <a:custGeom>
              <a:rect b="b" l="l" r="r" t="t"/>
              <a:pathLst>
                <a:path extrusionOk="0" h="12146" w="7022">
                  <a:moveTo>
                    <a:pt x="1559" y="1"/>
                  </a:moveTo>
                  <a:cubicBezTo>
                    <a:pt x="909" y="1"/>
                    <a:pt x="0" y="489"/>
                    <a:pt x="307" y="1010"/>
                  </a:cubicBezTo>
                  <a:cubicBezTo>
                    <a:pt x="164" y="1145"/>
                    <a:pt x="104" y="1298"/>
                    <a:pt x="185" y="1444"/>
                  </a:cubicBezTo>
                  <a:cubicBezTo>
                    <a:pt x="1045" y="2993"/>
                    <a:pt x="2072" y="4397"/>
                    <a:pt x="3027" y="5877"/>
                  </a:cubicBezTo>
                  <a:cubicBezTo>
                    <a:pt x="3052" y="5848"/>
                    <a:pt x="3074" y="5817"/>
                    <a:pt x="3095" y="5784"/>
                  </a:cubicBezTo>
                  <a:cubicBezTo>
                    <a:pt x="3206" y="5631"/>
                    <a:pt x="3352" y="5527"/>
                    <a:pt x="3519" y="5470"/>
                  </a:cubicBezTo>
                  <a:cubicBezTo>
                    <a:pt x="2749" y="4632"/>
                    <a:pt x="1979" y="3794"/>
                    <a:pt x="1209" y="2960"/>
                  </a:cubicBezTo>
                  <a:cubicBezTo>
                    <a:pt x="588" y="2282"/>
                    <a:pt x="1169" y="1737"/>
                    <a:pt x="1811" y="1737"/>
                  </a:cubicBezTo>
                  <a:cubicBezTo>
                    <a:pt x="2083" y="1737"/>
                    <a:pt x="2368" y="1837"/>
                    <a:pt x="2575" y="2065"/>
                  </a:cubicBezTo>
                  <a:cubicBezTo>
                    <a:pt x="3819" y="3416"/>
                    <a:pt x="5063" y="4768"/>
                    <a:pt x="6304" y="6120"/>
                  </a:cubicBezTo>
                  <a:cubicBezTo>
                    <a:pt x="6330" y="6148"/>
                    <a:pt x="6355" y="6173"/>
                    <a:pt x="6376" y="6202"/>
                  </a:cubicBezTo>
                  <a:cubicBezTo>
                    <a:pt x="6501" y="6073"/>
                    <a:pt x="6633" y="5948"/>
                    <a:pt x="6771" y="5830"/>
                  </a:cubicBezTo>
                  <a:cubicBezTo>
                    <a:pt x="7021" y="5610"/>
                    <a:pt x="7000" y="5342"/>
                    <a:pt x="6743" y="5164"/>
                  </a:cubicBezTo>
                  <a:cubicBezTo>
                    <a:pt x="4818" y="3859"/>
                    <a:pt x="3309" y="2190"/>
                    <a:pt x="2086" y="218"/>
                  </a:cubicBezTo>
                  <a:cubicBezTo>
                    <a:pt x="1994" y="65"/>
                    <a:pt x="1794" y="1"/>
                    <a:pt x="1559" y="1"/>
                  </a:cubicBezTo>
                  <a:close/>
                  <a:moveTo>
                    <a:pt x="4721" y="6779"/>
                  </a:moveTo>
                  <a:cubicBezTo>
                    <a:pt x="4237" y="7443"/>
                    <a:pt x="3641" y="7988"/>
                    <a:pt x="2971" y="8398"/>
                  </a:cubicBezTo>
                  <a:cubicBezTo>
                    <a:pt x="2403" y="9457"/>
                    <a:pt x="1965" y="10594"/>
                    <a:pt x="1544" y="11739"/>
                  </a:cubicBezTo>
                  <a:cubicBezTo>
                    <a:pt x="1437" y="12028"/>
                    <a:pt x="1726" y="12145"/>
                    <a:pt x="2107" y="12145"/>
                  </a:cubicBezTo>
                  <a:cubicBezTo>
                    <a:pt x="2611" y="12145"/>
                    <a:pt x="3281" y="11936"/>
                    <a:pt x="3412" y="11628"/>
                  </a:cubicBezTo>
                  <a:cubicBezTo>
                    <a:pt x="3873" y="10555"/>
                    <a:pt x="4332" y="9485"/>
                    <a:pt x="4793" y="8412"/>
                  </a:cubicBezTo>
                  <a:cubicBezTo>
                    <a:pt x="4803" y="8384"/>
                    <a:pt x="4818" y="8351"/>
                    <a:pt x="4832" y="8320"/>
                  </a:cubicBezTo>
                  <a:cubicBezTo>
                    <a:pt x="5020" y="7973"/>
                    <a:pt x="5228" y="7635"/>
                    <a:pt x="5453" y="7310"/>
                  </a:cubicBezTo>
                  <a:cubicBezTo>
                    <a:pt x="5264" y="7267"/>
                    <a:pt x="5085" y="7171"/>
                    <a:pt x="4939" y="7015"/>
                  </a:cubicBezTo>
                  <a:cubicBezTo>
                    <a:pt x="4864" y="6936"/>
                    <a:pt x="4793" y="6857"/>
                    <a:pt x="4721" y="677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9"/>
            <p:cNvSpPr/>
            <p:nvPr/>
          </p:nvSpPr>
          <p:spPr>
            <a:xfrm>
              <a:off x="81450" y="2521625"/>
              <a:ext cx="43775" cy="73200"/>
            </a:xfrm>
            <a:custGeom>
              <a:rect b="b" l="l" r="r" t="t"/>
              <a:pathLst>
                <a:path extrusionOk="0" h="2928" w="1751">
                  <a:moveTo>
                    <a:pt x="549" y="0"/>
                  </a:moveTo>
                  <a:cubicBezTo>
                    <a:pt x="382" y="57"/>
                    <a:pt x="236" y="161"/>
                    <a:pt x="125" y="314"/>
                  </a:cubicBezTo>
                  <a:cubicBezTo>
                    <a:pt x="104" y="347"/>
                    <a:pt x="82" y="378"/>
                    <a:pt x="57" y="407"/>
                  </a:cubicBezTo>
                  <a:cubicBezTo>
                    <a:pt x="72" y="428"/>
                    <a:pt x="82" y="446"/>
                    <a:pt x="97" y="464"/>
                  </a:cubicBezTo>
                  <a:cubicBezTo>
                    <a:pt x="421" y="971"/>
                    <a:pt x="585" y="1209"/>
                    <a:pt x="464" y="1826"/>
                  </a:cubicBezTo>
                  <a:cubicBezTo>
                    <a:pt x="403" y="2144"/>
                    <a:pt x="240" y="2465"/>
                    <a:pt x="82" y="2775"/>
                  </a:cubicBezTo>
                  <a:cubicBezTo>
                    <a:pt x="57" y="2824"/>
                    <a:pt x="29" y="2878"/>
                    <a:pt x="1" y="2928"/>
                  </a:cubicBezTo>
                  <a:cubicBezTo>
                    <a:pt x="671" y="2518"/>
                    <a:pt x="1267" y="1973"/>
                    <a:pt x="1751" y="1309"/>
                  </a:cubicBezTo>
                  <a:cubicBezTo>
                    <a:pt x="1352" y="874"/>
                    <a:pt x="949" y="436"/>
                    <a:pt x="54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9"/>
            <p:cNvSpPr/>
            <p:nvPr/>
          </p:nvSpPr>
          <p:spPr>
            <a:xfrm>
              <a:off x="143500" y="2539900"/>
              <a:ext cx="35675" cy="28475"/>
            </a:xfrm>
            <a:custGeom>
              <a:rect b="b" l="l" r="r" t="t"/>
              <a:pathLst>
                <a:path extrusionOk="0" h="1139" w="1427">
                  <a:moveTo>
                    <a:pt x="924" y="1"/>
                  </a:moveTo>
                  <a:lnTo>
                    <a:pt x="924" y="1"/>
                  </a:lnTo>
                  <a:cubicBezTo>
                    <a:pt x="578" y="346"/>
                    <a:pt x="274" y="720"/>
                    <a:pt x="1" y="1109"/>
                  </a:cubicBezTo>
                  <a:cubicBezTo>
                    <a:pt x="82" y="1130"/>
                    <a:pt x="168" y="1138"/>
                    <a:pt x="250" y="1138"/>
                  </a:cubicBezTo>
                  <a:cubicBezTo>
                    <a:pt x="867" y="1138"/>
                    <a:pt x="1426" y="635"/>
                    <a:pt x="92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9"/>
            <p:cNvSpPr/>
            <p:nvPr/>
          </p:nvSpPr>
          <p:spPr>
            <a:xfrm>
              <a:off x="21900" y="2428300"/>
              <a:ext cx="144725" cy="139325"/>
            </a:xfrm>
            <a:custGeom>
              <a:rect b="b" l="l" r="r" t="t"/>
              <a:pathLst>
                <a:path extrusionOk="0" h="5573" w="5789">
                  <a:moveTo>
                    <a:pt x="1223" y="0"/>
                  </a:moveTo>
                  <a:cubicBezTo>
                    <a:pt x="581" y="0"/>
                    <a:pt x="0" y="545"/>
                    <a:pt x="621" y="1223"/>
                  </a:cubicBezTo>
                  <a:cubicBezTo>
                    <a:pt x="1391" y="2057"/>
                    <a:pt x="2161" y="2895"/>
                    <a:pt x="2931" y="3733"/>
                  </a:cubicBezTo>
                  <a:cubicBezTo>
                    <a:pt x="3038" y="3698"/>
                    <a:pt x="3156" y="3680"/>
                    <a:pt x="3274" y="3680"/>
                  </a:cubicBezTo>
                  <a:cubicBezTo>
                    <a:pt x="3958" y="3680"/>
                    <a:pt x="4679" y="4265"/>
                    <a:pt x="4197" y="4953"/>
                  </a:cubicBezTo>
                  <a:cubicBezTo>
                    <a:pt x="4176" y="4982"/>
                    <a:pt x="4154" y="5013"/>
                    <a:pt x="4133" y="5042"/>
                  </a:cubicBezTo>
                  <a:cubicBezTo>
                    <a:pt x="4205" y="5120"/>
                    <a:pt x="4276" y="5199"/>
                    <a:pt x="4351" y="5278"/>
                  </a:cubicBezTo>
                  <a:cubicBezTo>
                    <a:pt x="4497" y="5434"/>
                    <a:pt x="4676" y="5530"/>
                    <a:pt x="4865" y="5573"/>
                  </a:cubicBezTo>
                  <a:cubicBezTo>
                    <a:pt x="5138" y="5184"/>
                    <a:pt x="5442" y="4810"/>
                    <a:pt x="5788" y="4465"/>
                  </a:cubicBezTo>
                  <a:cubicBezTo>
                    <a:pt x="5767" y="4436"/>
                    <a:pt x="5742" y="4411"/>
                    <a:pt x="5716" y="4383"/>
                  </a:cubicBezTo>
                  <a:cubicBezTo>
                    <a:pt x="4475" y="3031"/>
                    <a:pt x="3231" y="1679"/>
                    <a:pt x="1987" y="328"/>
                  </a:cubicBezTo>
                  <a:cubicBezTo>
                    <a:pt x="1780" y="100"/>
                    <a:pt x="1495" y="0"/>
                    <a:pt x="122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9"/>
            <p:cNvSpPr/>
            <p:nvPr/>
          </p:nvSpPr>
          <p:spPr>
            <a:xfrm>
              <a:off x="95175" y="2520275"/>
              <a:ext cx="43700" cy="34100"/>
            </a:xfrm>
            <a:custGeom>
              <a:rect b="b" l="l" r="r" t="t"/>
              <a:pathLst>
                <a:path extrusionOk="0" h="1364" w="1748">
                  <a:moveTo>
                    <a:pt x="343" y="1"/>
                  </a:moveTo>
                  <a:cubicBezTo>
                    <a:pt x="225" y="1"/>
                    <a:pt x="107" y="19"/>
                    <a:pt x="0" y="54"/>
                  </a:cubicBezTo>
                  <a:cubicBezTo>
                    <a:pt x="400" y="490"/>
                    <a:pt x="803" y="928"/>
                    <a:pt x="1202" y="1363"/>
                  </a:cubicBezTo>
                  <a:cubicBezTo>
                    <a:pt x="1223" y="1334"/>
                    <a:pt x="1245" y="1303"/>
                    <a:pt x="1266" y="1274"/>
                  </a:cubicBezTo>
                  <a:cubicBezTo>
                    <a:pt x="1748" y="586"/>
                    <a:pt x="1027" y="1"/>
                    <a:pt x="34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9" name="Google Shape;2699;p59"/>
          <p:cNvGrpSpPr/>
          <p:nvPr/>
        </p:nvGrpSpPr>
        <p:grpSpPr>
          <a:xfrm>
            <a:off x="829134" y="2909728"/>
            <a:ext cx="809993" cy="307325"/>
            <a:chOff x="-623075" y="2736900"/>
            <a:chExt cx="720250" cy="273275"/>
          </a:xfrm>
        </p:grpSpPr>
        <p:sp>
          <p:nvSpPr>
            <p:cNvPr id="2700" name="Google Shape;2700;p59"/>
            <p:cNvSpPr/>
            <p:nvPr/>
          </p:nvSpPr>
          <p:spPr>
            <a:xfrm>
              <a:off x="-623075" y="2736900"/>
              <a:ext cx="634575" cy="248050"/>
            </a:xfrm>
            <a:custGeom>
              <a:rect b="b" l="l" r="r" t="t"/>
              <a:pathLst>
                <a:path extrusionOk="0" h="9922" w="25383">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9"/>
            <p:cNvSpPr/>
            <p:nvPr/>
          </p:nvSpPr>
          <p:spPr>
            <a:xfrm>
              <a:off x="-134200" y="2744850"/>
              <a:ext cx="231375" cy="265325"/>
            </a:xfrm>
            <a:custGeom>
              <a:rect b="b" l="l" r="r" t="t"/>
              <a:pathLst>
                <a:path extrusionOk="0" h="10613" w="9255">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9"/>
            <p:cNvSpPr/>
            <p:nvPr/>
          </p:nvSpPr>
          <p:spPr>
            <a:xfrm>
              <a:off x="42575" y="2872150"/>
              <a:ext cx="4475" cy="3225"/>
            </a:xfrm>
            <a:custGeom>
              <a:rect b="b" l="l" r="r" t="t"/>
              <a:pathLst>
                <a:path extrusionOk="0" h="129" w="179">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9"/>
            <p:cNvSpPr/>
            <p:nvPr/>
          </p:nvSpPr>
          <p:spPr>
            <a:xfrm>
              <a:off x="-604975" y="2878900"/>
              <a:ext cx="346175" cy="94175"/>
            </a:xfrm>
            <a:custGeom>
              <a:rect b="b" l="l" r="r" t="t"/>
              <a:pathLst>
                <a:path extrusionOk="0" h="3767" w="13847">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9"/>
            <p:cNvSpPr/>
            <p:nvPr/>
          </p:nvSpPr>
          <p:spPr>
            <a:xfrm>
              <a:off x="-604350" y="2855275"/>
              <a:ext cx="377400" cy="114400"/>
            </a:xfrm>
            <a:custGeom>
              <a:rect b="b" l="l" r="r" t="t"/>
              <a:pathLst>
                <a:path extrusionOk="0" h="4576" w="15096">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9"/>
            <p:cNvSpPr/>
            <p:nvPr/>
          </p:nvSpPr>
          <p:spPr>
            <a:xfrm>
              <a:off x="-382175" y="2780400"/>
              <a:ext cx="217875" cy="143275"/>
            </a:xfrm>
            <a:custGeom>
              <a:rect b="b" l="l" r="r" t="t"/>
              <a:pathLst>
                <a:path extrusionOk="0" h="5731" w="8715">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9"/>
            <p:cNvSpPr/>
            <p:nvPr/>
          </p:nvSpPr>
          <p:spPr>
            <a:xfrm>
              <a:off x="-405175" y="2761075"/>
              <a:ext cx="239900" cy="162700"/>
            </a:xfrm>
            <a:custGeom>
              <a:rect b="b" l="l" r="r" t="t"/>
              <a:pathLst>
                <a:path extrusionOk="0" h="6508" w="9596">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9"/>
            <p:cNvSpPr/>
            <p:nvPr/>
          </p:nvSpPr>
          <p:spPr>
            <a:xfrm>
              <a:off x="-253100" y="2955300"/>
              <a:ext cx="177875" cy="36925"/>
            </a:xfrm>
            <a:custGeom>
              <a:rect b="b" l="l" r="r" t="t"/>
              <a:pathLst>
                <a:path extrusionOk="0" h="1477" w="7115">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9"/>
            <p:cNvSpPr/>
            <p:nvPr/>
          </p:nvSpPr>
          <p:spPr>
            <a:xfrm>
              <a:off x="-305700" y="2879625"/>
              <a:ext cx="301700" cy="106550"/>
            </a:xfrm>
            <a:custGeom>
              <a:rect b="b" l="l" r="r" t="t"/>
              <a:pathLst>
                <a:path extrusionOk="0" h="4262" w="12068">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9"/>
            <p:cNvSpPr/>
            <p:nvPr/>
          </p:nvSpPr>
          <p:spPr>
            <a:xfrm>
              <a:off x="-305975" y="2932300"/>
              <a:ext cx="53700" cy="27500"/>
            </a:xfrm>
            <a:custGeom>
              <a:rect b="b" l="l" r="r" t="t"/>
              <a:pathLst>
                <a:path extrusionOk="0" h="1100" w="2148">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9"/>
            <p:cNvSpPr/>
            <p:nvPr/>
          </p:nvSpPr>
          <p:spPr>
            <a:xfrm>
              <a:off x="-117250" y="2779000"/>
              <a:ext cx="132575" cy="73725"/>
            </a:xfrm>
            <a:custGeom>
              <a:rect b="b" l="l" r="r" t="t"/>
              <a:pathLst>
                <a:path extrusionOk="0" h="2949" w="5303">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9"/>
            <p:cNvSpPr/>
            <p:nvPr/>
          </p:nvSpPr>
          <p:spPr>
            <a:xfrm>
              <a:off x="2550" y="2840925"/>
              <a:ext cx="20275" cy="16075"/>
            </a:xfrm>
            <a:custGeom>
              <a:rect b="b" l="l" r="r" t="t"/>
              <a:pathLst>
                <a:path extrusionOk="0" h="643" w="811">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9"/>
            <p:cNvSpPr/>
            <p:nvPr/>
          </p:nvSpPr>
          <p:spPr>
            <a:xfrm>
              <a:off x="-115900" y="2757850"/>
              <a:ext cx="184175" cy="87375"/>
            </a:xfrm>
            <a:custGeom>
              <a:rect b="b" l="l" r="r" t="t"/>
              <a:pathLst>
                <a:path extrusionOk="0" h="3495" w="7367">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9"/>
            <p:cNvSpPr/>
            <p:nvPr/>
          </p:nvSpPr>
          <p:spPr>
            <a:xfrm>
              <a:off x="15300" y="2836925"/>
              <a:ext cx="22050" cy="6625"/>
            </a:xfrm>
            <a:custGeom>
              <a:rect b="b" l="l" r="r" t="t"/>
              <a:pathLst>
                <a:path extrusionOk="0" h="265" w="882">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9"/>
            <p:cNvSpPr/>
            <p:nvPr/>
          </p:nvSpPr>
          <p:spPr>
            <a:xfrm>
              <a:off x="8175" y="2856975"/>
              <a:ext cx="3500" cy="5575"/>
            </a:xfrm>
            <a:custGeom>
              <a:rect b="b" l="l" r="r" t="t"/>
              <a:pathLst>
                <a:path extrusionOk="0" h="223" w="14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9"/>
            <p:cNvSpPr/>
            <p:nvPr/>
          </p:nvSpPr>
          <p:spPr>
            <a:xfrm>
              <a:off x="47025" y="2845200"/>
              <a:ext cx="19475" cy="26975"/>
            </a:xfrm>
            <a:custGeom>
              <a:rect b="b" l="l" r="r" t="t"/>
              <a:pathLst>
                <a:path extrusionOk="0" h="1079" w="779">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9"/>
            <p:cNvSpPr/>
            <p:nvPr/>
          </p:nvSpPr>
          <p:spPr>
            <a:xfrm>
              <a:off x="30200" y="2854950"/>
              <a:ext cx="22025" cy="18725"/>
            </a:xfrm>
            <a:custGeom>
              <a:rect b="b" l="l" r="r" t="t"/>
              <a:pathLst>
                <a:path extrusionOk="0" h="749" w="881">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9"/>
            <p:cNvSpPr/>
            <p:nvPr/>
          </p:nvSpPr>
          <p:spPr>
            <a:xfrm>
              <a:off x="11475" y="2843525"/>
              <a:ext cx="22225" cy="17675"/>
            </a:xfrm>
            <a:custGeom>
              <a:rect b="b" l="l" r="r" t="t"/>
              <a:pathLst>
                <a:path extrusionOk="0" h="707" w="889">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9"/>
            <p:cNvSpPr/>
            <p:nvPr/>
          </p:nvSpPr>
          <p:spPr>
            <a:xfrm>
              <a:off x="37325" y="2838700"/>
              <a:ext cx="26400" cy="16275"/>
            </a:xfrm>
            <a:custGeom>
              <a:rect b="b" l="l" r="r" t="t"/>
              <a:pathLst>
                <a:path extrusionOk="0" h="651" w="1056">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9"/>
            <p:cNvSpPr/>
            <p:nvPr/>
          </p:nvSpPr>
          <p:spPr>
            <a:xfrm>
              <a:off x="22800" y="2838975"/>
              <a:ext cx="28200" cy="24975"/>
            </a:xfrm>
            <a:custGeom>
              <a:rect b="b" l="l" r="r" t="t"/>
              <a:pathLst>
                <a:path extrusionOk="0" h="999" w="1128">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9"/>
            <p:cNvSpPr/>
            <p:nvPr/>
          </p:nvSpPr>
          <p:spPr>
            <a:xfrm>
              <a:off x="-3775" y="2909925"/>
              <a:ext cx="7700" cy="9575"/>
            </a:xfrm>
            <a:custGeom>
              <a:rect b="b" l="l" r="r" t="t"/>
              <a:pathLst>
                <a:path extrusionOk="0" h="383" w="308">
                  <a:moveTo>
                    <a:pt x="308" y="1"/>
                  </a:moveTo>
                  <a:cubicBezTo>
                    <a:pt x="208" y="76"/>
                    <a:pt x="104" y="150"/>
                    <a:pt x="0" y="222"/>
                  </a:cubicBezTo>
                  <a:cubicBezTo>
                    <a:pt x="58" y="279"/>
                    <a:pt x="115" y="333"/>
                    <a:pt x="179" y="382"/>
                  </a:cubicBezTo>
                  <a:cubicBezTo>
                    <a:pt x="218" y="254"/>
                    <a:pt x="265" y="129"/>
                    <a:pt x="30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9"/>
            <p:cNvSpPr/>
            <p:nvPr/>
          </p:nvSpPr>
          <p:spPr>
            <a:xfrm>
              <a:off x="-6975" y="2857175"/>
              <a:ext cx="26125" cy="58325"/>
            </a:xfrm>
            <a:custGeom>
              <a:rect b="b" l="l" r="r" t="t"/>
              <a:pathLst>
                <a:path extrusionOk="0" h="2333" w="1045">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9"/>
            <p:cNvSpPr/>
            <p:nvPr/>
          </p:nvSpPr>
          <p:spPr>
            <a:xfrm>
              <a:off x="700" y="2875350"/>
              <a:ext cx="50825" cy="57350"/>
            </a:xfrm>
            <a:custGeom>
              <a:rect b="b" l="l" r="r" t="t"/>
              <a:pathLst>
                <a:path extrusionOk="0" h="2294" w="2033">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9"/>
            <p:cNvSpPr/>
            <p:nvPr/>
          </p:nvSpPr>
          <p:spPr>
            <a:xfrm>
              <a:off x="3900" y="2873650"/>
              <a:ext cx="40400" cy="36300"/>
            </a:xfrm>
            <a:custGeom>
              <a:rect b="b" l="l" r="r" t="t"/>
              <a:pathLst>
                <a:path extrusionOk="0" h="1452" w="1616">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9"/>
            <p:cNvSpPr/>
            <p:nvPr/>
          </p:nvSpPr>
          <p:spPr>
            <a:xfrm>
              <a:off x="-12050" y="2887375"/>
              <a:ext cx="12325" cy="24550"/>
            </a:xfrm>
            <a:custGeom>
              <a:rect b="b" l="l" r="r" t="t"/>
              <a:pathLst>
                <a:path extrusionOk="0" h="982" w="493">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9"/>
            <p:cNvSpPr/>
            <p:nvPr/>
          </p:nvSpPr>
          <p:spPr>
            <a:xfrm>
              <a:off x="7275" y="2857075"/>
              <a:ext cx="17325" cy="16700"/>
            </a:xfrm>
            <a:custGeom>
              <a:rect b="b" l="l" r="r" t="t"/>
              <a:pathLst>
                <a:path extrusionOk="0" h="668" w="693">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9"/>
            <p:cNvSpPr/>
            <p:nvPr/>
          </p:nvSpPr>
          <p:spPr>
            <a:xfrm>
              <a:off x="19125" y="2863125"/>
              <a:ext cx="23475" cy="11975"/>
            </a:xfrm>
            <a:custGeom>
              <a:rect b="b" l="l" r="r" t="t"/>
              <a:pathLst>
                <a:path extrusionOk="0" h="479" w="939">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9"/>
            <p:cNvSpPr/>
            <p:nvPr/>
          </p:nvSpPr>
          <p:spPr>
            <a:xfrm>
              <a:off x="11650" y="2856800"/>
              <a:ext cx="14025" cy="6350"/>
            </a:xfrm>
            <a:custGeom>
              <a:rect b="b" l="l" r="r" t="t"/>
              <a:pathLst>
                <a:path extrusionOk="0" h="254" w="561">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9"/>
            <p:cNvSpPr/>
            <p:nvPr/>
          </p:nvSpPr>
          <p:spPr>
            <a:xfrm>
              <a:off x="24575" y="2861175"/>
              <a:ext cx="5650" cy="2875"/>
            </a:xfrm>
            <a:custGeom>
              <a:rect b="b" l="l" r="r" t="t"/>
              <a:pathLst>
                <a:path extrusionOk="0" h="115" w="226">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9" name="Google Shape;2729;p59"/>
          <p:cNvSpPr/>
          <p:nvPr/>
        </p:nvSpPr>
        <p:spPr>
          <a:xfrm>
            <a:off x="1465547" y="3571479"/>
            <a:ext cx="41751" cy="31826"/>
          </a:xfrm>
          <a:custGeom>
            <a:rect b="b" l="l" r="r" t="t"/>
            <a:pathLst>
              <a:path extrusionOk="0" h="1132" w="1485">
                <a:moveTo>
                  <a:pt x="839" y="1"/>
                </a:moveTo>
                <a:cubicBezTo>
                  <a:pt x="828" y="15"/>
                  <a:pt x="818" y="26"/>
                  <a:pt x="803" y="37"/>
                </a:cubicBezTo>
                <a:cubicBezTo>
                  <a:pt x="571" y="261"/>
                  <a:pt x="296" y="436"/>
                  <a:pt x="0" y="575"/>
                </a:cubicBezTo>
                <a:cubicBezTo>
                  <a:pt x="104" y="710"/>
                  <a:pt x="211" y="846"/>
                  <a:pt x="314" y="978"/>
                </a:cubicBezTo>
                <a:cubicBezTo>
                  <a:pt x="357" y="1035"/>
                  <a:pt x="403" y="1085"/>
                  <a:pt x="454" y="1131"/>
                </a:cubicBezTo>
                <a:cubicBezTo>
                  <a:pt x="792" y="1042"/>
                  <a:pt x="1131" y="950"/>
                  <a:pt x="1466" y="846"/>
                </a:cubicBezTo>
                <a:cubicBezTo>
                  <a:pt x="1473" y="846"/>
                  <a:pt x="1477" y="843"/>
                  <a:pt x="1484" y="839"/>
                </a:cubicBezTo>
                <a:cubicBezTo>
                  <a:pt x="1445" y="774"/>
                  <a:pt x="1399" y="710"/>
                  <a:pt x="1341" y="636"/>
                </a:cubicBezTo>
                <a:cubicBezTo>
                  <a:pt x="1177" y="422"/>
                  <a:pt x="1010" y="211"/>
                  <a:pt x="83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9"/>
          <p:cNvSpPr/>
          <p:nvPr/>
        </p:nvSpPr>
        <p:spPr>
          <a:xfrm>
            <a:off x="1448004" y="3571479"/>
            <a:ext cx="8350" cy="4555"/>
          </a:xfrm>
          <a:custGeom>
            <a:rect b="b" l="l" r="r" t="t"/>
            <a:pathLst>
              <a:path extrusionOk="0" h="162" w="297">
                <a:moveTo>
                  <a:pt x="168" y="1"/>
                </a:moveTo>
                <a:cubicBezTo>
                  <a:pt x="165" y="22"/>
                  <a:pt x="161" y="44"/>
                  <a:pt x="154" y="58"/>
                </a:cubicBezTo>
                <a:cubicBezTo>
                  <a:pt x="137" y="90"/>
                  <a:pt x="79" y="122"/>
                  <a:pt x="1" y="151"/>
                </a:cubicBezTo>
                <a:cubicBezTo>
                  <a:pt x="79" y="158"/>
                  <a:pt x="154" y="162"/>
                  <a:pt x="229" y="162"/>
                </a:cubicBezTo>
                <a:lnTo>
                  <a:pt x="297" y="162"/>
                </a:lnTo>
                <a:lnTo>
                  <a:pt x="168" y="1"/>
                </a:ln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1" name="Google Shape;2731;p59"/>
          <p:cNvGrpSpPr/>
          <p:nvPr/>
        </p:nvGrpSpPr>
        <p:grpSpPr>
          <a:xfrm>
            <a:off x="873471" y="3328473"/>
            <a:ext cx="641331" cy="305919"/>
            <a:chOff x="-583650" y="3109250"/>
            <a:chExt cx="570275" cy="272025"/>
          </a:xfrm>
        </p:grpSpPr>
        <p:sp>
          <p:nvSpPr>
            <p:cNvPr id="2732" name="Google Shape;2732;p59"/>
            <p:cNvSpPr/>
            <p:nvPr/>
          </p:nvSpPr>
          <p:spPr>
            <a:xfrm>
              <a:off x="-583650" y="3186975"/>
              <a:ext cx="570275" cy="194300"/>
            </a:xfrm>
            <a:custGeom>
              <a:rect b="b" l="l" r="r" t="t"/>
              <a:pathLst>
                <a:path extrusionOk="0" h="7772" w="22811">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9"/>
            <p:cNvSpPr/>
            <p:nvPr/>
          </p:nvSpPr>
          <p:spPr>
            <a:xfrm>
              <a:off x="-198800" y="3109250"/>
              <a:ext cx="181150" cy="265500"/>
            </a:xfrm>
            <a:custGeom>
              <a:rect b="b" l="l" r="r" t="t"/>
              <a:pathLst>
                <a:path extrusionOk="0" h="10620" w="7246">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9"/>
            <p:cNvSpPr/>
            <p:nvPr/>
          </p:nvSpPr>
          <p:spPr>
            <a:xfrm>
              <a:off x="-227425" y="3145900"/>
              <a:ext cx="203250" cy="225300"/>
            </a:xfrm>
            <a:custGeom>
              <a:rect b="b" l="l" r="r" t="t"/>
              <a:pathLst>
                <a:path extrusionOk="0" h="9012" w="813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9"/>
            <p:cNvSpPr/>
            <p:nvPr/>
          </p:nvSpPr>
          <p:spPr>
            <a:xfrm>
              <a:off x="-56275" y="3301800"/>
              <a:ext cx="3325" cy="4475"/>
            </a:xfrm>
            <a:custGeom>
              <a:rect b="b" l="l" r="r" t="t"/>
              <a:pathLst>
                <a:path extrusionOk="0" h="179" w="133">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9"/>
            <p:cNvSpPr/>
            <p:nvPr/>
          </p:nvSpPr>
          <p:spPr>
            <a:xfrm>
              <a:off x="-195250" y="3147325"/>
              <a:ext cx="169125" cy="220300"/>
            </a:xfrm>
            <a:custGeom>
              <a:rect b="b" l="l" r="r" t="t"/>
              <a:pathLst>
                <a:path extrusionOk="0" h="8812" w="6765">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9"/>
            <p:cNvSpPr/>
            <p:nvPr/>
          </p:nvSpPr>
          <p:spPr>
            <a:xfrm>
              <a:off x="-65375" y="3305650"/>
              <a:ext cx="29200" cy="34150"/>
            </a:xfrm>
            <a:custGeom>
              <a:rect b="b" l="l" r="r" t="t"/>
              <a:pathLst>
                <a:path extrusionOk="0" h="1366" w="1168">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9"/>
            <p:cNvSpPr/>
            <p:nvPr/>
          </p:nvSpPr>
          <p:spPr>
            <a:xfrm>
              <a:off x="-517950" y="3165500"/>
              <a:ext cx="439050" cy="151925"/>
            </a:xfrm>
            <a:custGeom>
              <a:rect b="b" l="l" r="r" t="t"/>
              <a:pathLst>
                <a:path extrusionOk="0" h="6077" w="17562">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9"/>
            <p:cNvSpPr/>
            <p:nvPr/>
          </p:nvSpPr>
          <p:spPr>
            <a:xfrm>
              <a:off x="-503150" y="3183350"/>
              <a:ext cx="432275" cy="129350"/>
            </a:xfrm>
            <a:custGeom>
              <a:rect b="b" l="l" r="r" t="t"/>
              <a:pathLst>
                <a:path extrusionOk="0" h="5174" w="17291">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9"/>
            <p:cNvSpPr/>
            <p:nvPr/>
          </p:nvSpPr>
          <p:spPr>
            <a:xfrm>
              <a:off x="-99325" y="3312675"/>
              <a:ext cx="30775" cy="16525"/>
            </a:xfrm>
            <a:custGeom>
              <a:rect b="b" l="l" r="r" t="t"/>
              <a:pathLst>
                <a:path extrusionOk="0" h="661" w="1231">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9"/>
            <p:cNvSpPr/>
            <p:nvPr/>
          </p:nvSpPr>
          <p:spPr>
            <a:xfrm>
              <a:off x="-79000" y="3310550"/>
              <a:ext cx="10800" cy="14900"/>
            </a:xfrm>
            <a:custGeom>
              <a:rect b="b" l="l" r="r" t="t"/>
              <a:pathLst>
                <a:path extrusionOk="0" h="596" w="432">
                  <a:moveTo>
                    <a:pt x="325" y="0"/>
                  </a:moveTo>
                  <a:cubicBezTo>
                    <a:pt x="218" y="29"/>
                    <a:pt x="107" y="57"/>
                    <a:pt x="0" y="86"/>
                  </a:cubicBezTo>
                  <a:cubicBezTo>
                    <a:pt x="139" y="253"/>
                    <a:pt x="279" y="425"/>
                    <a:pt x="417" y="596"/>
                  </a:cubicBezTo>
                  <a:cubicBezTo>
                    <a:pt x="432" y="464"/>
                    <a:pt x="378" y="218"/>
                    <a:pt x="32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9"/>
            <p:cNvSpPr/>
            <p:nvPr/>
          </p:nvSpPr>
          <p:spPr>
            <a:xfrm>
              <a:off x="-89900" y="3239950"/>
              <a:ext cx="33650" cy="61875"/>
            </a:xfrm>
            <a:custGeom>
              <a:rect b="b" l="l" r="r" t="t"/>
              <a:pathLst>
                <a:path extrusionOk="0" h="2475" w="1346">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9"/>
            <p:cNvSpPr/>
            <p:nvPr/>
          </p:nvSpPr>
          <p:spPr>
            <a:xfrm>
              <a:off x="-78925" y="3277825"/>
              <a:ext cx="23825" cy="32750"/>
            </a:xfrm>
            <a:custGeom>
              <a:rect b="b" l="l" r="r" t="t"/>
              <a:pathLst>
                <a:path extrusionOk="0" h="1310" w="953">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9"/>
            <p:cNvSpPr/>
            <p:nvPr/>
          </p:nvSpPr>
          <p:spPr>
            <a:xfrm>
              <a:off x="-70900" y="3306250"/>
              <a:ext cx="20000" cy="23225"/>
            </a:xfrm>
            <a:custGeom>
              <a:rect b="b" l="l" r="r" t="t"/>
              <a:pathLst>
                <a:path extrusionOk="0" h="929" w="80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5" name="Google Shape;2745;p59"/>
          <p:cNvSpPr/>
          <p:nvPr/>
        </p:nvSpPr>
        <p:spPr>
          <a:xfrm>
            <a:off x="1521888" y="3749752"/>
            <a:ext cx="21873" cy="26878"/>
          </a:xfrm>
          <a:custGeom>
            <a:rect b="b" l="l" r="r" t="t"/>
            <a:pathLst>
              <a:path extrusionOk="0" h="956" w="778">
                <a:moveTo>
                  <a:pt x="778" y="0"/>
                </a:moveTo>
                <a:cubicBezTo>
                  <a:pt x="614" y="121"/>
                  <a:pt x="446" y="242"/>
                  <a:pt x="279" y="360"/>
                </a:cubicBezTo>
                <a:cubicBezTo>
                  <a:pt x="190" y="560"/>
                  <a:pt x="97" y="759"/>
                  <a:pt x="1" y="955"/>
                </a:cubicBezTo>
                <a:cubicBezTo>
                  <a:pt x="83" y="920"/>
                  <a:pt x="165" y="881"/>
                  <a:pt x="247" y="845"/>
                </a:cubicBezTo>
                <a:cubicBezTo>
                  <a:pt x="382" y="784"/>
                  <a:pt x="521" y="723"/>
                  <a:pt x="654" y="659"/>
                </a:cubicBezTo>
                <a:cubicBezTo>
                  <a:pt x="703" y="445"/>
                  <a:pt x="743" y="224"/>
                  <a:pt x="77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9"/>
          <p:cNvSpPr/>
          <p:nvPr/>
        </p:nvSpPr>
        <p:spPr>
          <a:xfrm>
            <a:off x="1540246" y="3747025"/>
            <a:ext cx="14564" cy="36437"/>
          </a:xfrm>
          <a:custGeom>
            <a:rect b="b" l="l" r="r" t="t"/>
            <a:pathLst>
              <a:path extrusionOk="0" h="1296" w="518">
                <a:moveTo>
                  <a:pt x="253" y="1"/>
                </a:moveTo>
                <a:lnTo>
                  <a:pt x="125" y="97"/>
                </a:lnTo>
                <a:cubicBezTo>
                  <a:pt x="90" y="321"/>
                  <a:pt x="50" y="542"/>
                  <a:pt x="1" y="756"/>
                </a:cubicBezTo>
                <a:cubicBezTo>
                  <a:pt x="82" y="721"/>
                  <a:pt x="164" y="682"/>
                  <a:pt x="243" y="646"/>
                </a:cubicBezTo>
                <a:cubicBezTo>
                  <a:pt x="339" y="860"/>
                  <a:pt x="432" y="1077"/>
                  <a:pt x="517" y="1295"/>
                </a:cubicBezTo>
                <a:cubicBezTo>
                  <a:pt x="421" y="867"/>
                  <a:pt x="332" y="435"/>
                  <a:pt x="25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9"/>
          <p:cNvSpPr/>
          <p:nvPr/>
        </p:nvSpPr>
        <p:spPr>
          <a:xfrm>
            <a:off x="1540527" y="3685173"/>
            <a:ext cx="59491" cy="53643"/>
          </a:xfrm>
          <a:custGeom>
            <a:rect b="b" l="l" r="r" t="t"/>
            <a:pathLst>
              <a:path extrusionOk="0" h="1908" w="2116">
                <a:moveTo>
                  <a:pt x="1299" y="0"/>
                </a:moveTo>
                <a:cubicBezTo>
                  <a:pt x="1071" y="0"/>
                  <a:pt x="825" y="54"/>
                  <a:pt x="632" y="129"/>
                </a:cubicBezTo>
                <a:cubicBezTo>
                  <a:pt x="511" y="236"/>
                  <a:pt x="418" y="364"/>
                  <a:pt x="379" y="522"/>
                </a:cubicBezTo>
                <a:cubicBezTo>
                  <a:pt x="269" y="924"/>
                  <a:pt x="144" y="1320"/>
                  <a:pt x="1" y="1708"/>
                </a:cubicBezTo>
                <a:cubicBezTo>
                  <a:pt x="62" y="1673"/>
                  <a:pt x="129" y="1637"/>
                  <a:pt x="205" y="1602"/>
                </a:cubicBezTo>
                <a:cubicBezTo>
                  <a:pt x="205" y="1587"/>
                  <a:pt x="205" y="1573"/>
                  <a:pt x="208" y="1562"/>
                </a:cubicBezTo>
                <a:cubicBezTo>
                  <a:pt x="222" y="1402"/>
                  <a:pt x="315" y="1334"/>
                  <a:pt x="450" y="1334"/>
                </a:cubicBezTo>
                <a:cubicBezTo>
                  <a:pt x="543" y="1334"/>
                  <a:pt x="654" y="1366"/>
                  <a:pt x="774" y="1423"/>
                </a:cubicBezTo>
                <a:cubicBezTo>
                  <a:pt x="921" y="1391"/>
                  <a:pt x="1067" y="1377"/>
                  <a:pt x="1202" y="1377"/>
                </a:cubicBezTo>
                <a:cubicBezTo>
                  <a:pt x="1474" y="1377"/>
                  <a:pt x="1698" y="1445"/>
                  <a:pt x="1783" y="1619"/>
                </a:cubicBezTo>
                <a:cubicBezTo>
                  <a:pt x="1834" y="1715"/>
                  <a:pt x="1880" y="1812"/>
                  <a:pt x="1923" y="1908"/>
                </a:cubicBezTo>
                <a:cubicBezTo>
                  <a:pt x="1991" y="1723"/>
                  <a:pt x="2055" y="1537"/>
                  <a:pt x="2116" y="1348"/>
                </a:cubicBezTo>
                <a:cubicBezTo>
                  <a:pt x="2066" y="1042"/>
                  <a:pt x="2019" y="739"/>
                  <a:pt x="1976" y="428"/>
                </a:cubicBezTo>
                <a:cubicBezTo>
                  <a:pt x="1930" y="111"/>
                  <a:pt x="1634" y="0"/>
                  <a:pt x="129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9"/>
          <p:cNvSpPr/>
          <p:nvPr/>
        </p:nvSpPr>
        <p:spPr>
          <a:xfrm>
            <a:off x="1546263" y="3722678"/>
            <a:ext cx="16054" cy="7535"/>
          </a:xfrm>
          <a:custGeom>
            <a:rect b="b" l="l" r="r" t="t"/>
            <a:pathLst>
              <a:path extrusionOk="0" h="268" w="571">
                <a:moveTo>
                  <a:pt x="246" y="0"/>
                </a:moveTo>
                <a:cubicBezTo>
                  <a:pt x="111" y="0"/>
                  <a:pt x="18" y="68"/>
                  <a:pt x="4" y="228"/>
                </a:cubicBezTo>
                <a:cubicBezTo>
                  <a:pt x="1" y="239"/>
                  <a:pt x="1" y="253"/>
                  <a:pt x="1" y="268"/>
                </a:cubicBezTo>
                <a:cubicBezTo>
                  <a:pt x="167" y="193"/>
                  <a:pt x="368" y="129"/>
                  <a:pt x="570" y="89"/>
                </a:cubicBezTo>
                <a:cubicBezTo>
                  <a:pt x="450" y="32"/>
                  <a:pt x="339" y="0"/>
                  <a:pt x="24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9"/>
          <p:cNvSpPr/>
          <p:nvPr/>
        </p:nvSpPr>
        <p:spPr>
          <a:xfrm>
            <a:off x="1529703" y="3723887"/>
            <a:ext cx="64889" cy="35987"/>
          </a:xfrm>
          <a:custGeom>
            <a:rect b="b" l="l" r="r" t="t"/>
            <a:pathLst>
              <a:path extrusionOk="0" h="1280" w="2308">
                <a:moveTo>
                  <a:pt x="1587" y="0"/>
                </a:moveTo>
                <a:cubicBezTo>
                  <a:pt x="1452" y="0"/>
                  <a:pt x="1306" y="14"/>
                  <a:pt x="1159" y="46"/>
                </a:cubicBezTo>
                <a:cubicBezTo>
                  <a:pt x="1531" y="218"/>
                  <a:pt x="1976" y="613"/>
                  <a:pt x="2137" y="984"/>
                </a:cubicBezTo>
                <a:cubicBezTo>
                  <a:pt x="2198" y="835"/>
                  <a:pt x="2254" y="681"/>
                  <a:pt x="2308" y="531"/>
                </a:cubicBezTo>
                <a:cubicBezTo>
                  <a:pt x="2265" y="435"/>
                  <a:pt x="2219" y="338"/>
                  <a:pt x="2168" y="242"/>
                </a:cubicBezTo>
                <a:cubicBezTo>
                  <a:pt x="2083" y="68"/>
                  <a:pt x="1859" y="0"/>
                  <a:pt x="1587" y="0"/>
                </a:cubicBezTo>
                <a:close/>
                <a:moveTo>
                  <a:pt x="590" y="225"/>
                </a:moveTo>
                <a:cubicBezTo>
                  <a:pt x="514" y="260"/>
                  <a:pt x="447" y="296"/>
                  <a:pt x="386" y="331"/>
                </a:cubicBezTo>
                <a:cubicBezTo>
                  <a:pt x="269" y="652"/>
                  <a:pt x="140" y="970"/>
                  <a:pt x="1" y="1280"/>
                </a:cubicBezTo>
                <a:cubicBezTo>
                  <a:pt x="168" y="1162"/>
                  <a:pt x="336" y="1041"/>
                  <a:pt x="500" y="920"/>
                </a:cubicBezTo>
                <a:cubicBezTo>
                  <a:pt x="536" y="695"/>
                  <a:pt x="564" y="463"/>
                  <a:pt x="590" y="22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0" name="Google Shape;2750;p59"/>
          <p:cNvGrpSpPr/>
          <p:nvPr/>
        </p:nvGrpSpPr>
        <p:grpSpPr>
          <a:xfrm>
            <a:off x="851420" y="3679860"/>
            <a:ext cx="804350" cy="359731"/>
            <a:chOff x="851420" y="3679860"/>
            <a:chExt cx="804350" cy="359731"/>
          </a:xfrm>
        </p:grpSpPr>
        <p:sp>
          <p:nvSpPr>
            <p:cNvPr id="2751" name="Google Shape;2751;p59"/>
            <p:cNvSpPr/>
            <p:nvPr/>
          </p:nvSpPr>
          <p:spPr>
            <a:xfrm>
              <a:off x="851420" y="3679860"/>
              <a:ext cx="759049" cy="359731"/>
            </a:xfrm>
            <a:custGeom>
              <a:rect b="b" l="l" r="r" t="t"/>
              <a:pathLst>
                <a:path extrusionOk="0" h="12795" w="26998">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9"/>
            <p:cNvSpPr/>
            <p:nvPr/>
          </p:nvSpPr>
          <p:spPr>
            <a:xfrm>
              <a:off x="934132" y="3810282"/>
              <a:ext cx="637451" cy="194809"/>
            </a:xfrm>
            <a:custGeom>
              <a:rect b="b" l="l" r="r" t="t"/>
              <a:pathLst>
                <a:path extrusionOk="0" h="6929" w="22673">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9"/>
            <p:cNvSpPr/>
            <p:nvPr/>
          </p:nvSpPr>
          <p:spPr>
            <a:xfrm>
              <a:off x="861457" y="3765158"/>
              <a:ext cx="700092" cy="247862"/>
            </a:xfrm>
            <a:custGeom>
              <a:rect b="b" l="l" r="r" t="t"/>
              <a:pathLst>
                <a:path extrusionOk="0" h="8816" w="24901">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9"/>
            <p:cNvSpPr/>
            <p:nvPr/>
          </p:nvSpPr>
          <p:spPr>
            <a:xfrm>
              <a:off x="1466053" y="3759845"/>
              <a:ext cx="63680" cy="41666"/>
            </a:xfrm>
            <a:custGeom>
              <a:rect b="b" l="l" r="r" t="t"/>
              <a:pathLst>
                <a:path extrusionOk="0" h="1482" w="2265">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9"/>
            <p:cNvSpPr/>
            <p:nvPr/>
          </p:nvSpPr>
          <p:spPr>
            <a:xfrm>
              <a:off x="1586157" y="3774998"/>
              <a:ext cx="69613" cy="178080"/>
            </a:xfrm>
            <a:custGeom>
              <a:rect b="b" l="l" r="r" t="t"/>
              <a:pathLst>
                <a:path extrusionOk="0" h="6334" w="2476">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9"/>
            <p:cNvSpPr/>
            <p:nvPr/>
          </p:nvSpPr>
          <p:spPr>
            <a:xfrm>
              <a:off x="1346849" y="3688772"/>
              <a:ext cx="263803" cy="156038"/>
            </a:xfrm>
            <a:custGeom>
              <a:rect b="b" l="l" r="r" t="t"/>
              <a:pathLst>
                <a:path extrusionOk="0" h="5550" w="9383">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9"/>
            <p:cNvSpPr/>
            <p:nvPr/>
          </p:nvSpPr>
          <p:spPr>
            <a:xfrm>
              <a:off x="1571537" y="3837665"/>
              <a:ext cx="18865" cy="60560"/>
            </a:xfrm>
            <a:custGeom>
              <a:rect b="b" l="l" r="r" t="t"/>
              <a:pathLst>
                <a:path extrusionOk="0" h="2154" w="671">
                  <a:moveTo>
                    <a:pt x="99" y="0"/>
                  </a:moveTo>
                  <a:cubicBezTo>
                    <a:pt x="68" y="86"/>
                    <a:pt x="35" y="171"/>
                    <a:pt x="0" y="257"/>
                  </a:cubicBezTo>
                  <a:cubicBezTo>
                    <a:pt x="200" y="895"/>
                    <a:pt x="424" y="1526"/>
                    <a:pt x="670" y="2153"/>
                  </a:cubicBezTo>
                  <a:cubicBezTo>
                    <a:pt x="514" y="1426"/>
                    <a:pt x="324" y="706"/>
                    <a:pt x="9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9"/>
            <p:cNvSpPr/>
            <p:nvPr/>
          </p:nvSpPr>
          <p:spPr>
            <a:xfrm>
              <a:off x="1561501" y="3806289"/>
              <a:ext cx="12849" cy="38630"/>
            </a:xfrm>
            <a:custGeom>
              <a:rect b="b" l="l" r="r" t="t"/>
              <a:pathLst>
                <a:path extrusionOk="0" h="1374" w="457">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9"/>
            <p:cNvSpPr/>
            <p:nvPr/>
          </p:nvSpPr>
          <p:spPr>
            <a:xfrm>
              <a:off x="1554781" y="3783432"/>
              <a:ext cx="8941" cy="26878"/>
            </a:xfrm>
            <a:custGeom>
              <a:rect b="b" l="l" r="r" t="t"/>
              <a:pathLst>
                <a:path extrusionOk="0" h="956" w="318">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9"/>
            <p:cNvSpPr/>
            <p:nvPr/>
          </p:nvSpPr>
          <p:spPr>
            <a:xfrm>
              <a:off x="1644606" y="3883660"/>
              <a:ext cx="6944" cy="23982"/>
            </a:xfrm>
            <a:custGeom>
              <a:rect b="b" l="l" r="r" t="t"/>
              <a:pathLst>
                <a:path extrusionOk="0" h="853" w="247">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9"/>
            <p:cNvSpPr/>
            <p:nvPr/>
          </p:nvSpPr>
          <p:spPr>
            <a:xfrm>
              <a:off x="1358994" y="3733192"/>
              <a:ext cx="290540" cy="189608"/>
            </a:xfrm>
            <a:custGeom>
              <a:rect b="b" l="l" r="r" t="t"/>
              <a:pathLst>
                <a:path extrusionOk="0" h="6744" w="10334">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9"/>
            <p:cNvSpPr/>
            <p:nvPr/>
          </p:nvSpPr>
          <p:spPr>
            <a:xfrm>
              <a:off x="1563694" y="3751551"/>
              <a:ext cx="28003" cy="86144"/>
            </a:xfrm>
            <a:custGeom>
              <a:rect b="b" l="l" r="r" t="t"/>
              <a:pathLst>
                <a:path extrusionOk="0" h="3064" w="996">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9"/>
            <p:cNvSpPr/>
            <p:nvPr/>
          </p:nvSpPr>
          <p:spPr>
            <a:xfrm>
              <a:off x="1543732" y="3725180"/>
              <a:ext cx="46052" cy="81140"/>
            </a:xfrm>
            <a:custGeom>
              <a:rect b="b" l="l" r="r" t="t"/>
              <a:pathLst>
                <a:path extrusionOk="0" h="2886" w="1638">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4" name="Google Shape;2764;p59"/>
          <p:cNvSpPr/>
          <p:nvPr/>
        </p:nvSpPr>
        <p:spPr>
          <a:xfrm>
            <a:off x="1354777" y="4153725"/>
            <a:ext cx="177181" cy="27019"/>
          </a:xfrm>
          <a:custGeom>
            <a:rect b="b" l="l" r="r" t="t"/>
            <a:pathLst>
              <a:path extrusionOk="0" h="961" w="6302">
                <a:moveTo>
                  <a:pt x="535" y="1"/>
                </a:moveTo>
                <a:cubicBezTo>
                  <a:pt x="0" y="1"/>
                  <a:pt x="385" y="568"/>
                  <a:pt x="856" y="960"/>
                </a:cubicBezTo>
                <a:cubicBezTo>
                  <a:pt x="1088" y="821"/>
                  <a:pt x="1348" y="714"/>
                  <a:pt x="1591" y="714"/>
                </a:cubicBezTo>
                <a:lnTo>
                  <a:pt x="1598" y="714"/>
                </a:lnTo>
                <a:cubicBezTo>
                  <a:pt x="3167" y="732"/>
                  <a:pt x="4736" y="753"/>
                  <a:pt x="6301" y="771"/>
                </a:cubicBezTo>
                <a:cubicBezTo>
                  <a:pt x="5827" y="682"/>
                  <a:pt x="5328" y="654"/>
                  <a:pt x="4889" y="593"/>
                </a:cubicBezTo>
                <a:cubicBezTo>
                  <a:pt x="3484" y="400"/>
                  <a:pt x="2079" y="204"/>
                  <a:pt x="678" y="12"/>
                </a:cubicBezTo>
                <a:cubicBezTo>
                  <a:pt x="624" y="4"/>
                  <a:pt x="575" y="1"/>
                  <a:pt x="53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5" name="Google Shape;2765;p59"/>
          <p:cNvGrpSpPr/>
          <p:nvPr/>
        </p:nvGrpSpPr>
        <p:grpSpPr>
          <a:xfrm>
            <a:off x="865168" y="4158251"/>
            <a:ext cx="744776" cy="273613"/>
            <a:chOff x="865168" y="4158251"/>
            <a:chExt cx="744776" cy="273613"/>
          </a:xfrm>
        </p:grpSpPr>
        <p:sp>
          <p:nvSpPr>
            <p:cNvPr id="2766" name="Google Shape;2766;p59"/>
            <p:cNvSpPr/>
            <p:nvPr/>
          </p:nvSpPr>
          <p:spPr>
            <a:xfrm>
              <a:off x="865168" y="4158251"/>
              <a:ext cx="694581" cy="271816"/>
            </a:xfrm>
            <a:custGeom>
              <a:rect b="b" l="l" r="r" t="t"/>
              <a:pathLst>
                <a:path extrusionOk="0" h="9668" w="24705">
                  <a:moveTo>
                    <a:pt x="24201" y="500"/>
                  </a:moveTo>
                  <a:cubicBezTo>
                    <a:pt x="24108" y="500"/>
                    <a:pt x="24030" y="521"/>
                    <a:pt x="23977" y="571"/>
                  </a:cubicBezTo>
                  <a:cubicBezTo>
                    <a:pt x="23962" y="585"/>
                    <a:pt x="23944" y="600"/>
                    <a:pt x="23930" y="613"/>
                  </a:cubicBezTo>
                  <a:cubicBezTo>
                    <a:pt x="24187" y="618"/>
                    <a:pt x="24447" y="621"/>
                    <a:pt x="24704" y="621"/>
                  </a:cubicBezTo>
                  <a:cubicBezTo>
                    <a:pt x="24518" y="549"/>
                    <a:pt x="24344" y="500"/>
                    <a:pt x="24201" y="500"/>
                  </a:cubicBezTo>
                  <a:close/>
                  <a:moveTo>
                    <a:pt x="6822" y="1"/>
                  </a:moveTo>
                  <a:cubicBezTo>
                    <a:pt x="6722" y="1"/>
                    <a:pt x="6647" y="25"/>
                    <a:pt x="6615" y="78"/>
                  </a:cubicBezTo>
                  <a:cubicBezTo>
                    <a:pt x="5913" y="1327"/>
                    <a:pt x="5153" y="2529"/>
                    <a:pt x="4336" y="3691"/>
                  </a:cubicBezTo>
                  <a:cubicBezTo>
                    <a:pt x="5085" y="2749"/>
                    <a:pt x="5849" y="1819"/>
                    <a:pt x="6622" y="899"/>
                  </a:cubicBezTo>
                  <a:cubicBezTo>
                    <a:pt x="6786" y="703"/>
                    <a:pt x="7546" y="435"/>
                    <a:pt x="8063" y="414"/>
                  </a:cubicBezTo>
                  <a:cubicBezTo>
                    <a:pt x="7674" y="218"/>
                    <a:pt x="7125" y="1"/>
                    <a:pt x="6822" y="1"/>
                  </a:cubicBezTo>
                  <a:close/>
                  <a:moveTo>
                    <a:pt x="23160" y="1694"/>
                  </a:moveTo>
                  <a:cubicBezTo>
                    <a:pt x="23128" y="1694"/>
                    <a:pt x="23093" y="1698"/>
                    <a:pt x="23060" y="1698"/>
                  </a:cubicBezTo>
                  <a:cubicBezTo>
                    <a:pt x="22928" y="1704"/>
                    <a:pt x="22807" y="1716"/>
                    <a:pt x="22708" y="1719"/>
                  </a:cubicBezTo>
                  <a:cubicBezTo>
                    <a:pt x="20286" y="3912"/>
                    <a:pt x="17865" y="6105"/>
                    <a:pt x="15440" y="8302"/>
                  </a:cubicBezTo>
                  <a:cubicBezTo>
                    <a:pt x="15608" y="8491"/>
                    <a:pt x="15779" y="8679"/>
                    <a:pt x="15947" y="8868"/>
                  </a:cubicBezTo>
                  <a:cubicBezTo>
                    <a:pt x="16036" y="8968"/>
                    <a:pt x="15676" y="9164"/>
                    <a:pt x="15241" y="9304"/>
                  </a:cubicBezTo>
                  <a:cubicBezTo>
                    <a:pt x="15415" y="9393"/>
                    <a:pt x="15615" y="9482"/>
                    <a:pt x="15807" y="9549"/>
                  </a:cubicBezTo>
                  <a:cubicBezTo>
                    <a:pt x="15836" y="9518"/>
                    <a:pt x="15872" y="9482"/>
                    <a:pt x="15921" y="9442"/>
                  </a:cubicBezTo>
                  <a:cubicBezTo>
                    <a:pt x="18664" y="7143"/>
                    <a:pt x="21367" y="4796"/>
                    <a:pt x="24026" y="2404"/>
                  </a:cubicBezTo>
                  <a:lnTo>
                    <a:pt x="24026" y="2404"/>
                  </a:lnTo>
                  <a:cubicBezTo>
                    <a:pt x="24008" y="2407"/>
                    <a:pt x="23987" y="2407"/>
                    <a:pt x="23973" y="2407"/>
                  </a:cubicBezTo>
                  <a:cubicBezTo>
                    <a:pt x="23802" y="2407"/>
                    <a:pt x="23763" y="2325"/>
                    <a:pt x="24016" y="2126"/>
                  </a:cubicBezTo>
                  <a:cubicBezTo>
                    <a:pt x="23995" y="2012"/>
                    <a:pt x="23973" y="1905"/>
                    <a:pt x="23948" y="1794"/>
                  </a:cubicBezTo>
                  <a:cubicBezTo>
                    <a:pt x="23692" y="1752"/>
                    <a:pt x="23427" y="1719"/>
                    <a:pt x="23160" y="1694"/>
                  </a:cubicBezTo>
                  <a:close/>
                  <a:moveTo>
                    <a:pt x="7463" y="1944"/>
                  </a:moveTo>
                  <a:cubicBezTo>
                    <a:pt x="5926" y="3819"/>
                    <a:pt x="4432" y="5731"/>
                    <a:pt x="2989" y="7681"/>
                  </a:cubicBezTo>
                  <a:cubicBezTo>
                    <a:pt x="2803" y="7935"/>
                    <a:pt x="2161" y="8009"/>
                    <a:pt x="1672" y="8009"/>
                  </a:cubicBezTo>
                  <a:cubicBezTo>
                    <a:pt x="1320" y="8009"/>
                    <a:pt x="1045" y="7970"/>
                    <a:pt x="1073" y="7930"/>
                  </a:cubicBezTo>
                  <a:cubicBezTo>
                    <a:pt x="1356" y="7553"/>
                    <a:pt x="1637" y="7175"/>
                    <a:pt x="1922" y="6796"/>
                  </a:cubicBezTo>
                  <a:lnTo>
                    <a:pt x="1922" y="6796"/>
                  </a:lnTo>
                  <a:cubicBezTo>
                    <a:pt x="1305" y="7517"/>
                    <a:pt x="663" y="8216"/>
                    <a:pt x="0" y="8901"/>
                  </a:cubicBezTo>
                  <a:cubicBezTo>
                    <a:pt x="0" y="8901"/>
                    <a:pt x="282" y="9082"/>
                    <a:pt x="628" y="9264"/>
                  </a:cubicBezTo>
                  <a:cubicBezTo>
                    <a:pt x="977" y="9446"/>
                    <a:pt x="1394" y="9632"/>
                    <a:pt x="1666" y="9632"/>
                  </a:cubicBezTo>
                  <a:cubicBezTo>
                    <a:pt x="1758" y="9632"/>
                    <a:pt x="1837" y="9610"/>
                    <a:pt x="1886" y="9556"/>
                  </a:cubicBezTo>
                  <a:cubicBezTo>
                    <a:pt x="2065" y="9378"/>
                    <a:pt x="2243" y="9200"/>
                    <a:pt x="2421" y="9018"/>
                  </a:cubicBezTo>
                  <a:cubicBezTo>
                    <a:pt x="2421" y="9018"/>
                    <a:pt x="2418" y="9018"/>
                    <a:pt x="2411" y="9015"/>
                  </a:cubicBezTo>
                  <a:cubicBezTo>
                    <a:pt x="4397" y="6911"/>
                    <a:pt x="6152" y="4625"/>
                    <a:pt x="7663" y="2165"/>
                  </a:cubicBezTo>
                  <a:cubicBezTo>
                    <a:pt x="7599" y="2090"/>
                    <a:pt x="7531" y="2015"/>
                    <a:pt x="7463" y="1944"/>
                  </a:cubicBezTo>
                  <a:close/>
                  <a:moveTo>
                    <a:pt x="16756" y="9478"/>
                  </a:moveTo>
                  <a:lnTo>
                    <a:pt x="16756" y="9478"/>
                  </a:lnTo>
                  <a:cubicBezTo>
                    <a:pt x="16631" y="9553"/>
                    <a:pt x="16507" y="9620"/>
                    <a:pt x="16385" y="9668"/>
                  </a:cubicBezTo>
                  <a:cubicBezTo>
                    <a:pt x="16489" y="9668"/>
                    <a:pt x="16574" y="9642"/>
                    <a:pt x="16627" y="9592"/>
                  </a:cubicBezTo>
                  <a:cubicBezTo>
                    <a:pt x="16670" y="9553"/>
                    <a:pt x="16713" y="9518"/>
                    <a:pt x="16756" y="947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9"/>
            <p:cNvSpPr/>
            <p:nvPr/>
          </p:nvSpPr>
          <p:spPr>
            <a:xfrm>
              <a:off x="1531925" y="4175373"/>
              <a:ext cx="78019" cy="182888"/>
            </a:xfrm>
            <a:custGeom>
              <a:rect b="b" l="l" r="r" t="t"/>
              <a:pathLst>
                <a:path extrusionOk="0" h="6505" w="2775">
                  <a:moveTo>
                    <a:pt x="0" y="1"/>
                  </a:moveTo>
                  <a:cubicBezTo>
                    <a:pt x="61" y="12"/>
                    <a:pt x="118" y="22"/>
                    <a:pt x="175" y="37"/>
                  </a:cubicBezTo>
                  <a:cubicBezTo>
                    <a:pt x="190" y="26"/>
                    <a:pt x="200" y="15"/>
                    <a:pt x="214" y="4"/>
                  </a:cubicBezTo>
                  <a:cubicBezTo>
                    <a:pt x="143" y="1"/>
                    <a:pt x="72" y="1"/>
                    <a:pt x="0" y="1"/>
                  </a:cubicBezTo>
                  <a:close/>
                  <a:moveTo>
                    <a:pt x="988" y="12"/>
                  </a:moveTo>
                  <a:cubicBezTo>
                    <a:pt x="1159" y="80"/>
                    <a:pt x="1337" y="169"/>
                    <a:pt x="1498" y="254"/>
                  </a:cubicBezTo>
                  <a:cubicBezTo>
                    <a:pt x="1840" y="440"/>
                    <a:pt x="2119" y="621"/>
                    <a:pt x="2147" y="621"/>
                  </a:cubicBezTo>
                  <a:lnTo>
                    <a:pt x="2150" y="621"/>
                  </a:lnTo>
                  <a:cubicBezTo>
                    <a:pt x="2097" y="668"/>
                    <a:pt x="2047" y="710"/>
                    <a:pt x="1997" y="757"/>
                  </a:cubicBezTo>
                  <a:cubicBezTo>
                    <a:pt x="2061" y="757"/>
                    <a:pt x="2125" y="764"/>
                    <a:pt x="2190" y="771"/>
                  </a:cubicBezTo>
                  <a:cubicBezTo>
                    <a:pt x="2393" y="800"/>
                    <a:pt x="2101" y="1067"/>
                    <a:pt x="2072" y="1092"/>
                  </a:cubicBezTo>
                  <a:cubicBezTo>
                    <a:pt x="1982" y="1174"/>
                    <a:pt x="1893" y="1253"/>
                    <a:pt x="1808" y="1331"/>
                  </a:cubicBezTo>
                  <a:cubicBezTo>
                    <a:pt x="2004" y="1908"/>
                    <a:pt x="1979" y="2593"/>
                    <a:pt x="2030" y="3182"/>
                  </a:cubicBezTo>
                  <a:cubicBezTo>
                    <a:pt x="2122" y="4288"/>
                    <a:pt x="2158" y="5396"/>
                    <a:pt x="2158" y="6505"/>
                  </a:cubicBezTo>
                  <a:cubicBezTo>
                    <a:pt x="2318" y="6380"/>
                    <a:pt x="2422" y="6245"/>
                    <a:pt x="2418" y="6106"/>
                  </a:cubicBezTo>
                  <a:cubicBezTo>
                    <a:pt x="2361" y="4102"/>
                    <a:pt x="2475" y="2119"/>
                    <a:pt x="2757" y="137"/>
                  </a:cubicBezTo>
                  <a:cubicBezTo>
                    <a:pt x="2774" y="80"/>
                    <a:pt x="2757" y="44"/>
                    <a:pt x="2693" y="33"/>
                  </a:cubicBezTo>
                  <a:cubicBezTo>
                    <a:pt x="2125" y="26"/>
                    <a:pt x="1555" y="19"/>
                    <a:pt x="988" y="1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9"/>
            <p:cNvSpPr/>
            <p:nvPr/>
          </p:nvSpPr>
          <p:spPr>
            <a:xfrm>
              <a:off x="1536845" y="4175485"/>
              <a:ext cx="55555" cy="23111"/>
            </a:xfrm>
            <a:custGeom>
              <a:rect b="b" l="l" r="r" t="t"/>
              <a:pathLst>
                <a:path extrusionOk="0" h="822" w="1976">
                  <a:moveTo>
                    <a:pt x="39" y="0"/>
                  </a:moveTo>
                  <a:cubicBezTo>
                    <a:pt x="25" y="11"/>
                    <a:pt x="15" y="22"/>
                    <a:pt x="0" y="33"/>
                  </a:cubicBezTo>
                  <a:cubicBezTo>
                    <a:pt x="435" y="133"/>
                    <a:pt x="841" y="293"/>
                    <a:pt x="1170" y="589"/>
                  </a:cubicBezTo>
                  <a:cubicBezTo>
                    <a:pt x="1244" y="660"/>
                    <a:pt x="1315" y="739"/>
                    <a:pt x="1373" y="821"/>
                  </a:cubicBezTo>
                  <a:cubicBezTo>
                    <a:pt x="1516" y="778"/>
                    <a:pt x="1662" y="753"/>
                    <a:pt x="1815" y="753"/>
                  </a:cubicBezTo>
                  <a:lnTo>
                    <a:pt x="1822" y="753"/>
                  </a:lnTo>
                  <a:cubicBezTo>
                    <a:pt x="1872" y="706"/>
                    <a:pt x="1922" y="664"/>
                    <a:pt x="1975" y="617"/>
                  </a:cubicBezTo>
                  <a:lnTo>
                    <a:pt x="1972" y="617"/>
                  </a:lnTo>
                  <a:cubicBezTo>
                    <a:pt x="1944" y="617"/>
                    <a:pt x="1665" y="436"/>
                    <a:pt x="1323" y="250"/>
                  </a:cubicBezTo>
                  <a:cubicBezTo>
                    <a:pt x="1162" y="165"/>
                    <a:pt x="984" y="76"/>
                    <a:pt x="813" y="8"/>
                  </a:cubicBezTo>
                  <a:cubicBezTo>
                    <a:pt x="556" y="8"/>
                    <a:pt x="296" y="5"/>
                    <a:pt x="3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9"/>
            <p:cNvSpPr/>
            <p:nvPr/>
          </p:nvSpPr>
          <p:spPr>
            <a:xfrm>
              <a:off x="1348254" y="4180714"/>
              <a:ext cx="157247" cy="25978"/>
            </a:xfrm>
            <a:custGeom>
              <a:rect b="b" l="l" r="r" t="t"/>
              <a:pathLst>
                <a:path extrusionOk="0" h="924" w="5593">
                  <a:moveTo>
                    <a:pt x="1088" y="0"/>
                  </a:moveTo>
                  <a:cubicBezTo>
                    <a:pt x="946" y="82"/>
                    <a:pt x="813" y="175"/>
                    <a:pt x="700" y="257"/>
                  </a:cubicBezTo>
                  <a:cubicBezTo>
                    <a:pt x="639" y="300"/>
                    <a:pt x="0" y="856"/>
                    <a:pt x="247" y="859"/>
                  </a:cubicBezTo>
                  <a:cubicBezTo>
                    <a:pt x="1384" y="874"/>
                    <a:pt x="2522" y="888"/>
                    <a:pt x="3659" y="902"/>
                  </a:cubicBezTo>
                  <a:cubicBezTo>
                    <a:pt x="4230" y="910"/>
                    <a:pt x="4797" y="917"/>
                    <a:pt x="5367" y="923"/>
                  </a:cubicBezTo>
                  <a:lnTo>
                    <a:pt x="5385" y="923"/>
                  </a:lnTo>
                  <a:cubicBezTo>
                    <a:pt x="5424" y="923"/>
                    <a:pt x="5471" y="920"/>
                    <a:pt x="5525" y="920"/>
                  </a:cubicBezTo>
                  <a:cubicBezTo>
                    <a:pt x="5549" y="899"/>
                    <a:pt x="5571" y="877"/>
                    <a:pt x="5592" y="859"/>
                  </a:cubicBezTo>
                  <a:cubicBezTo>
                    <a:pt x="5264" y="828"/>
                    <a:pt x="4939" y="803"/>
                    <a:pt x="4633" y="760"/>
                  </a:cubicBezTo>
                  <a:cubicBezTo>
                    <a:pt x="3670" y="627"/>
                    <a:pt x="2704" y="492"/>
                    <a:pt x="1741" y="360"/>
                  </a:cubicBezTo>
                  <a:cubicBezTo>
                    <a:pt x="1562" y="336"/>
                    <a:pt x="1317" y="189"/>
                    <a:pt x="108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9"/>
            <p:cNvSpPr/>
            <p:nvPr/>
          </p:nvSpPr>
          <p:spPr>
            <a:xfrm>
              <a:off x="1503557" y="4204865"/>
              <a:ext cx="12764" cy="1743"/>
            </a:xfrm>
            <a:custGeom>
              <a:rect b="b" l="l" r="r" t="t"/>
              <a:pathLst>
                <a:path extrusionOk="0" h="62" w="454">
                  <a:moveTo>
                    <a:pt x="68" y="0"/>
                  </a:moveTo>
                  <a:cubicBezTo>
                    <a:pt x="47" y="18"/>
                    <a:pt x="25" y="40"/>
                    <a:pt x="1" y="61"/>
                  </a:cubicBezTo>
                  <a:cubicBezTo>
                    <a:pt x="100" y="58"/>
                    <a:pt x="221" y="46"/>
                    <a:pt x="353" y="40"/>
                  </a:cubicBezTo>
                  <a:cubicBezTo>
                    <a:pt x="386" y="40"/>
                    <a:pt x="421" y="36"/>
                    <a:pt x="453" y="36"/>
                  </a:cubicBezTo>
                  <a:cubicBezTo>
                    <a:pt x="325" y="22"/>
                    <a:pt x="197" y="11"/>
                    <a:pt x="6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9"/>
            <p:cNvSpPr/>
            <p:nvPr/>
          </p:nvSpPr>
          <p:spPr>
            <a:xfrm>
              <a:off x="1516293" y="4205371"/>
              <a:ext cx="35200" cy="12652"/>
            </a:xfrm>
            <a:custGeom>
              <a:rect b="b" l="l" r="r" t="t"/>
              <a:pathLst>
                <a:path extrusionOk="0" h="450" w="1252">
                  <a:moveTo>
                    <a:pt x="535" y="0"/>
                  </a:moveTo>
                  <a:cubicBezTo>
                    <a:pt x="364" y="0"/>
                    <a:pt x="178" y="7"/>
                    <a:pt x="0" y="18"/>
                  </a:cubicBezTo>
                  <a:cubicBezTo>
                    <a:pt x="267" y="43"/>
                    <a:pt x="532" y="76"/>
                    <a:pt x="788" y="118"/>
                  </a:cubicBezTo>
                  <a:cubicBezTo>
                    <a:pt x="813" y="229"/>
                    <a:pt x="835" y="336"/>
                    <a:pt x="856" y="450"/>
                  </a:cubicBezTo>
                  <a:cubicBezTo>
                    <a:pt x="930" y="389"/>
                    <a:pt x="1031" y="318"/>
                    <a:pt x="1159" y="236"/>
                  </a:cubicBezTo>
                  <a:cubicBezTo>
                    <a:pt x="1191" y="218"/>
                    <a:pt x="1220" y="200"/>
                    <a:pt x="1251" y="178"/>
                  </a:cubicBezTo>
                  <a:cubicBezTo>
                    <a:pt x="1205" y="132"/>
                    <a:pt x="1156" y="97"/>
                    <a:pt x="1095" y="68"/>
                  </a:cubicBezTo>
                  <a:cubicBezTo>
                    <a:pt x="991" y="15"/>
                    <a:pt x="777" y="0"/>
                    <a:pt x="53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9"/>
            <p:cNvSpPr/>
            <p:nvPr/>
          </p:nvSpPr>
          <p:spPr>
            <a:xfrm>
              <a:off x="1543030" y="4234328"/>
              <a:ext cx="49567" cy="160733"/>
            </a:xfrm>
            <a:custGeom>
              <a:rect b="b" l="l" r="r" t="t"/>
              <a:pathLst>
                <a:path extrusionOk="0" h="5717" w="1763">
                  <a:moveTo>
                    <a:pt x="557" y="1"/>
                  </a:moveTo>
                  <a:cubicBezTo>
                    <a:pt x="386" y="154"/>
                    <a:pt x="211" y="308"/>
                    <a:pt x="37" y="464"/>
                  </a:cubicBezTo>
                  <a:cubicBezTo>
                    <a:pt x="137" y="1698"/>
                    <a:pt x="62" y="3014"/>
                    <a:pt x="22" y="4159"/>
                  </a:cubicBezTo>
                  <a:cubicBezTo>
                    <a:pt x="19" y="4180"/>
                    <a:pt x="15" y="4202"/>
                    <a:pt x="15" y="4226"/>
                  </a:cubicBezTo>
                  <a:cubicBezTo>
                    <a:pt x="12" y="4358"/>
                    <a:pt x="12" y="4493"/>
                    <a:pt x="9" y="4630"/>
                  </a:cubicBezTo>
                  <a:cubicBezTo>
                    <a:pt x="1" y="5096"/>
                    <a:pt x="988" y="5716"/>
                    <a:pt x="1481" y="5716"/>
                  </a:cubicBezTo>
                  <a:cubicBezTo>
                    <a:pt x="1638" y="5716"/>
                    <a:pt x="1745" y="5649"/>
                    <a:pt x="1748" y="5496"/>
                  </a:cubicBezTo>
                  <a:cubicBezTo>
                    <a:pt x="1755" y="5132"/>
                    <a:pt x="1763" y="4772"/>
                    <a:pt x="1763" y="4408"/>
                  </a:cubicBezTo>
                  <a:lnTo>
                    <a:pt x="1763" y="4408"/>
                  </a:lnTo>
                  <a:cubicBezTo>
                    <a:pt x="1296" y="4775"/>
                    <a:pt x="368" y="5050"/>
                    <a:pt x="318" y="5050"/>
                  </a:cubicBezTo>
                  <a:cubicBezTo>
                    <a:pt x="315" y="5050"/>
                    <a:pt x="315" y="5050"/>
                    <a:pt x="315" y="5046"/>
                  </a:cubicBezTo>
                  <a:cubicBezTo>
                    <a:pt x="287" y="4108"/>
                    <a:pt x="282" y="3167"/>
                    <a:pt x="329" y="2226"/>
                  </a:cubicBezTo>
                  <a:cubicBezTo>
                    <a:pt x="351" y="1755"/>
                    <a:pt x="586" y="764"/>
                    <a:pt x="557"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9"/>
            <p:cNvSpPr/>
            <p:nvPr/>
          </p:nvSpPr>
          <p:spPr>
            <a:xfrm>
              <a:off x="1378843" y="4173798"/>
              <a:ext cx="158034" cy="31095"/>
            </a:xfrm>
            <a:custGeom>
              <a:rect b="b" l="l" r="r" t="t"/>
              <a:pathLst>
                <a:path extrusionOk="0" h="1106" w="5621">
                  <a:moveTo>
                    <a:pt x="735" y="0"/>
                  </a:moveTo>
                  <a:cubicBezTo>
                    <a:pt x="492" y="0"/>
                    <a:pt x="232" y="107"/>
                    <a:pt x="0" y="246"/>
                  </a:cubicBezTo>
                  <a:cubicBezTo>
                    <a:pt x="229" y="435"/>
                    <a:pt x="474" y="582"/>
                    <a:pt x="653" y="606"/>
                  </a:cubicBezTo>
                  <a:cubicBezTo>
                    <a:pt x="1616" y="738"/>
                    <a:pt x="2582" y="873"/>
                    <a:pt x="3545" y="1006"/>
                  </a:cubicBezTo>
                  <a:cubicBezTo>
                    <a:pt x="3851" y="1049"/>
                    <a:pt x="4176" y="1074"/>
                    <a:pt x="4504" y="1105"/>
                  </a:cubicBezTo>
                  <a:cubicBezTo>
                    <a:pt x="4878" y="766"/>
                    <a:pt x="5250" y="432"/>
                    <a:pt x="5620" y="93"/>
                  </a:cubicBezTo>
                  <a:cubicBezTo>
                    <a:pt x="5563" y="78"/>
                    <a:pt x="5506" y="68"/>
                    <a:pt x="5445" y="57"/>
                  </a:cubicBezTo>
                  <a:cubicBezTo>
                    <a:pt x="3880" y="39"/>
                    <a:pt x="2311" y="18"/>
                    <a:pt x="74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9"/>
            <p:cNvSpPr/>
            <p:nvPr/>
          </p:nvSpPr>
          <p:spPr>
            <a:xfrm>
              <a:off x="1505469" y="4176385"/>
              <a:ext cx="69978" cy="34019"/>
            </a:xfrm>
            <a:custGeom>
              <a:rect b="b" l="l" r="r" t="t"/>
              <a:pathLst>
                <a:path extrusionOk="0" h="1210" w="2489">
                  <a:moveTo>
                    <a:pt x="1116" y="1"/>
                  </a:moveTo>
                  <a:cubicBezTo>
                    <a:pt x="746" y="340"/>
                    <a:pt x="374" y="674"/>
                    <a:pt x="0" y="1013"/>
                  </a:cubicBezTo>
                  <a:cubicBezTo>
                    <a:pt x="129" y="1024"/>
                    <a:pt x="257" y="1035"/>
                    <a:pt x="385" y="1049"/>
                  </a:cubicBezTo>
                  <a:cubicBezTo>
                    <a:pt x="563" y="1038"/>
                    <a:pt x="749" y="1031"/>
                    <a:pt x="920" y="1031"/>
                  </a:cubicBezTo>
                  <a:cubicBezTo>
                    <a:pt x="1162" y="1031"/>
                    <a:pt x="1376" y="1046"/>
                    <a:pt x="1480" y="1099"/>
                  </a:cubicBezTo>
                  <a:cubicBezTo>
                    <a:pt x="1541" y="1128"/>
                    <a:pt x="1590" y="1163"/>
                    <a:pt x="1636" y="1209"/>
                  </a:cubicBezTo>
                  <a:cubicBezTo>
                    <a:pt x="1915" y="1038"/>
                    <a:pt x="2193" y="875"/>
                    <a:pt x="2489" y="789"/>
                  </a:cubicBezTo>
                  <a:cubicBezTo>
                    <a:pt x="2431" y="707"/>
                    <a:pt x="2360" y="628"/>
                    <a:pt x="2286" y="557"/>
                  </a:cubicBezTo>
                  <a:cubicBezTo>
                    <a:pt x="1957" y="261"/>
                    <a:pt x="1551" y="101"/>
                    <a:pt x="111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9"/>
            <p:cNvSpPr/>
            <p:nvPr/>
          </p:nvSpPr>
          <p:spPr>
            <a:xfrm>
              <a:off x="1550958" y="4212765"/>
              <a:ext cx="41638" cy="163545"/>
            </a:xfrm>
            <a:custGeom>
              <a:rect b="b" l="l" r="r" t="t"/>
              <a:pathLst>
                <a:path extrusionOk="0" h="5817" w="1481">
                  <a:moveTo>
                    <a:pt x="1131" y="1"/>
                  </a:moveTo>
                  <a:cubicBezTo>
                    <a:pt x="846" y="258"/>
                    <a:pt x="561" y="511"/>
                    <a:pt x="275" y="768"/>
                  </a:cubicBezTo>
                  <a:cubicBezTo>
                    <a:pt x="304" y="1531"/>
                    <a:pt x="69" y="2522"/>
                    <a:pt x="47" y="2993"/>
                  </a:cubicBezTo>
                  <a:cubicBezTo>
                    <a:pt x="0" y="3934"/>
                    <a:pt x="5" y="4875"/>
                    <a:pt x="33" y="5813"/>
                  </a:cubicBezTo>
                  <a:cubicBezTo>
                    <a:pt x="33" y="5817"/>
                    <a:pt x="33" y="5817"/>
                    <a:pt x="36" y="5817"/>
                  </a:cubicBezTo>
                  <a:cubicBezTo>
                    <a:pt x="86" y="5817"/>
                    <a:pt x="1014" y="5542"/>
                    <a:pt x="1481" y="5175"/>
                  </a:cubicBezTo>
                  <a:cubicBezTo>
                    <a:pt x="1481" y="4066"/>
                    <a:pt x="1445" y="2958"/>
                    <a:pt x="1353" y="1852"/>
                  </a:cubicBezTo>
                  <a:cubicBezTo>
                    <a:pt x="1302" y="1263"/>
                    <a:pt x="1327" y="578"/>
                    <a:pt x="113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9"/>
            <p:cNvSpPr/>
            <p:nvPr/>
          </p:nvSpPr>
          <p:spPr>
            <a:xfrm>
              <a:off x="1305155" y="4237336"/>
              <a:ext cx="238921" cy="194528"/>
            </a:xfrm>
            <a:custGeom>
              <a:rect b="b" l="l" r="r" t="t"/>
              <a:pathLst>
                <a:path extrusionOk="0" h="6919" w="8498">
                  <a:moveTo>
                    <a:pt x="8465" y="1"/>
                  </a:moveTo>
                  <a:cubicBezTo>
                    <a:pt x="6013" y="2222"/>
                    <a:pt x="3559" y="4444"/>
                    <a:pt x="1106" y="6665"/>
                  </a:cubicBezTo>
                  <a:cubicBezTo>
                    <a:pt x="1331" y="6526"/>
                    <a:pt x="1538" y="6362"/>
                    <a:pt x="1673" y="6248"/>
                  </a:cubicBezTo>
                  <a:cubicBezTo>
                    <a:pt x="3977" y="4315"/>
                    <a:pt x="6251" y="2354"/>
                    <a:pt x="8498" y="357"/>
                  </a:cubicBezTo>
                  <a:cubicBezTo>
                    <a:pt x="8491" y="236"/>
                    <a:pt x="8476" y="119"/>
                    <a:pt x="8465" y="1"/>
                  </a:cubicBezTo>
                  <a:close/>
                  <a:moveTo>
                    <a:pt x="157" y="6736"/>
                  </a:moveTo>
                  <a:lnTo>
                    <a:pt x="157" y="6736"/>
                  </a:lnTo>
                  <a:cubicBezTo>
                    <a:pt x="1" y="6911"/>
                    <a:pt x="204" y="6911"/>
                    <a:pt x="429" y="6919"/>
                  </a:cubicBezTo>
                  <a:lnTo>
                    <a:pt x="442" y="6919"/>
                  </a:lnTo>
                  <a:cubicBezTo>
                    <a:pt x="532" y="6919"/>
                    <a:pt x="631" y="6893"/>
                    <a:pt x="735" y="6855"/>
                  </a:cubicBezTo>
                  <a:lnTo>
                    <a:pt x="720" y="6855"/>
                  </a:lnTo>
                  <a:cubicBezTo>
                    <a:pt x="564" y="6855"/>
                    <a:pt x="364" y="6807"/>
                    <a:pt x="157" y="6736"/>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9"/>
            <p:cNvSpPr/>
            <p:nvPr/>
          </p:nvSpPr>
          <p:spPr>
            <a:xfrm>
              <a:off x="1309569" y="4217994"/>
              <a:ext cx="233608" cy="212071"/>
            </a:xfrm>
            <a:custGeom>
              <a:rect b="b" l="l" r="r" t="t"/>
              <a:pathLst>
                <a:path extrusionOk="0" h="7543" w="8309">
                  <a:moveTo>
                    <a:pt x="8209" y="1"/>
                  </a:moveTo>
                  <a:cubicBezTo>
                    <a:pt x="7956" y="200"/>
                    <a:pt x="7995" y="282"/>
                    <a:pt x="8166" y="282"/>
                  </a:cubicBezTo>
                  <a:cubicBezTo>
                    <a:pt x="8180" y="282"/>
                    <a:pt x="8201" y="282"/>
                    <a:pt x="8219" y="279"/>
                  </a:cubicBezTo>
                  <a:lnTo>
                    <a:pt x="8219" y="279"/>
                  </a:lnTo>
                  <a:cubicBezTo>
                    <a:pt x="5560" y="2671"/>
                    <a:pt x="2857" y="5018"/>
                    <a:pt x="114" y="7317"/>
                  </a:cubicBezTo>
                  <a:cubicBezTo>
                    <a:pt x="65" y="7357"/>
                    <a:pt x="29" y="7393"/>
                    <a:pt x="0" y="7424"/>
                  </a:cubicBezTo>
                  <a:cubicBezTo>
                    <a:pt x="207" y="7495"/>
                    <a:pt x="407" y="7543"/>
                    <a:pt x="563" y="7543"/>
                  </a:cubicBezTo>
                  <a:lnTo>
                    <a:pt x="578" y="7543"/>
                  </a:lnTo>
                  <a:cubicBezTo>
                    <a:pt x="700" y="7495"/>
                    <a:pt x="824" y="7428"/>
                    <a:pt x="949" y="7353"/>
                  </a:cubicBezTo>
                  <a:cubicBezTo>
                    <a:pt x="3402" y="5132"/>
                    <a:pt x="5856" y="2910"/>
                    <a:pt x="8308" y="689"/>
                  </a:cubicBezTo>
                  <a:cubicBezTo>
                    <a:pt x="8283" y="453"/>
                    <a:pt x="8252" y="226"/>
                    <a:pt x="820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9"/>
            <p:cNvSpPr/>
            <p:nvPr/>
          </p:nvSpPr>
          <p:spPr>
            <a:xfrm>
              <a:off x="1579213" y="4196655"/>
              <a:ext cx="20018" cy="16138"/>
            </a:xfrm>
            <a:custGeom>
              <a:rect b="b" l="l" r="r" t="t"/>
              <a:pathLst>
                <a:path extrusionOk="0" h="574" w="712">
                  <a:moveTo>
                    <a:pt x="315" y="0"/>
                  </a:moveTo>
                  <a:cubicBezTo>
                    <a:pt x="211" y="96"/>
                    <a:pt x="105" y="189"/>
                    <a:pt x="1" y="285"/>
                  </a:cubicBezTo>
                  <a:cubicBezTo>
                    <a:pt x="51" y="378"/>
                    <a:pt x="91" y="475"/>
                    <a:pt x="126" y="574"/>
                  </a:cubicBezTo>
                  <a:cubicBezTo>
                    <a:pt x="211" y="496"/>
                    <a:pt x="300" y="417"/>
                    <a:pt x="390" y="335"/>
                  </a:cubicBezTo>
                  <a:cubicBezTo>
                    <a:pt x="419" y="310"/>
                    <a:pt x="711" y="43"/>
                    <a:pt x="508" y="14"/>
                  </a:cubicBezTo>
                  <a:cubicBezTo>
                    <a:pt x="443" y="7"/>
                    <a:pt x="379" y="0"/>
                    <a:pt x="31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9"/>
            <p:cNvSpPr/>
            <p:nvPr/>
          </p:nvSpPr>
          <p:spPr>
            <a:xfrm>
              <a:off x="1575417" y="4196655"/>
              <a:ext cx="12680" cy="8041"/>
            </a:xfrm>
            <a:custGeom>
              <a:rect b="b" l="l" r="r" t="t"/>
              <a:pathLst>
                <a:path extrusionOk="0" h="286" w="451">
                  <a:moveTo>
                    <a:pt x="443" y="0"/>
                  </a:moveTo>
                  <a:cubicBezTo>
                    <a:pt x="290" y="0"/>
                    <a:pt x="144" y="25"/>
                    <a:pt x="1" y="68"/>
                  </a:cubicBezTo>
                  <a:cubicBezTo>
                    <a:pt x="55" y="136"/>
                    <a:pt x="97" y="210"/>
                    <a:pt x="136" y="285"/>
                  </a:cubicBezTo>
                  <a:cubicBezTo>
                    <a:pt x="240" y="189"/>
                    <a:pt x="346" y="96"/>
                    <a:pt x="45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9"/>
            <p:cNvSpPr/>
            <p:nvPr/>
          </p:nvSpPr>
          <p:spPr>
            <a:xfrm>
              <a:off x="1543142" y="4224207"/>
              <a:ext cx="15576" cy="23195"/>
            </a:xfrm>
            <a:custGeom>
              <a:rect b="b" l="l" r="r" t="t"/>
              <a:pathLst>
                <a:path extrusionOk="0" h="825" w="554">
                  <a:moveTo>
                    <a:pt x="518" y="0"/>
                  </a:moveTo>
                  <a:cubicBezTo>
                    <a:pt x="343" y="158"/>
                    <a:pt x="171" y="311"/>
                    <a:pt x="0" y="468"/>
                  </a:cubicBezTo>
                  <a:cubicBezTo>
                    <a:pt x="11" y="586"/>
                    <a:pt x="26" y="703"/>
                    <a:pt x="33" y="824"/>
                  </a:cubicBezTo>
                  <a:cubicBezTo>
                    <a:pt x="207" y="668"/>
                    <a:pt x="382" y="514"/>
                    <a:pt x="553" y="361"/>
                  </a:cubicBezTo>
                  <a:cubicBezTo>
                    <a:pt x="550" y="232"/>
                    <a:pt x="539" y="112"/>
                    <a:pt x="51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9"/>
            <p:cNvSpPr/>
            <p:nvPr/>
          </p:nvSpPr>
          <p:spPr>
            <a:xfrm>
              <a:off x="1540359" y="4210375"/>
              <a:ext cx="17375" cy="26990"/>
            </a:xfrm>
            <a:custGeom>
              <a:rect b="b" l="l" r="r" t="t"/>
              <a:pathLst>
                <a:path extrusionOk="0" h="960" w="618">
                  <a:moveTo>
                    <a:pt x="395" y="0"/>
                  </a:moveTo>
                  <a:cubicBezTo>
                    <a:pt x="364" y="22"/>
                    <a:pt x="335" y="40"/>
                    <a:pt x="303" y="58"/>
                  </a:cubicBezTo>
                  <a:cubicBezTo>
                    <a:pt x="175" y="140"/>
                    <a:pt x="74" y="211"/>
                    <a:pt x="0" y="272"/>
                  </a:cubicBezTo>
                  <a:cubicBezTo>
                    <a:pt x="43" y="497"/>
                    <a:pt x="74" y="724"/>
                    <a:pt x="99" y="960"/>
                  </a:cubicBezTo>
                  <a:cubicBezTo>
                    <a:pt x="270" y="803"/>
                    <a:pt x="442" y="650"/>
                    <a:pt x="617" y="492"/>
                  </a:cubicBezTo>
                  <a:cubicBezTo>
                    <a:pt x="578" y="290"/>
                    <a:pt x="510" y="118"/>
                    <a:pt x="39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9"/>
            <p:cNvSpPr/>
            <p:nvPr/>
          </p:nvSpPr>
          <p:spPr>
            <a:xfrm>
              <a:off x="1557705" y="4204668"/>
              <a:ext cx="25050" cy="29689"/>
            </a:xfrm>
            <a:custGeom>
              <a:rect b="b" l="l" r="r" t="t"/>
              <a:pathLst>
                <a:path extrusionOk="0" h="1056" w="891">
                  <a:moveTo>
                    <a:pt x="766" y="0"/>
                  </a:moveTo>
                  <a:cubicBezTo>
                    <a:pt x="509" y="232"/>
                    <a:pt x="257" y="464"/>
                    <a:pt x="0" y="695"/>
                  </a:cubicBezTo>
                  <a:cubicBezTo>
                    <a:pt x="21" y="807"/>
                    <a:pt x="32" y="927"/>
                    <a:pt x="35" y="1056"/>
                  </a:cubicBezTo>
                  <a:cubicBezTo>
                    <a:pt x="321" y="799"/>
                    <a:pt x="606" y="546"/>
                    <a:pt x="891" y="289"/>
                  </a:cubicBezTo>
                  <a:cubicBezTo>
                    <a:pt x="856" y="190"/>
                    <a:pt x="816" y="93"/>
                    <a:pt x="76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9"/>
            <p:cNvSpPr/>
            <p:nvPr/>
          </p:nvSpPr>
          <p:spPr>
            <a:xfrm>
              <a:off x="1551464" y="4198567"/>
              <a:ext cx="27778" cy="25669"/>
            </a:xfrm>
            <a:custGeom>
              <a:rect b="b" l="l" r="r" t="t"/>
              <a:pathLst>
                <a:path extrusionOk="0" h="913" w="988">
                  <a:moveTo>
                    <a:pt x="853" y="0"/>
                  </a:moveTo>
                  <a:cubicBezTo>
                    <a:pt x="557" y="86"/>
                    <a:pt x="279" y="249"/>
                    <a:pt x="0" y="420"/>
                  </a:cubicBezTo>
                  <a:cubicBezTo>
                    <a:pt x="115" y="538"/>
                    <a:pt x="183" y="710"/>
                    <a:pt x="222" y="912"/>
                  </a:cubicBezTo>
                  <a:cubicBezTo>
                    <a:pt x="479" y="681"/>
                    <a:pt x="731" y="449"/>
                    <a:pt x="988" y="217"/>
                  </a:cubicBezTo>
                  <a:cubicBezTo>
                    <a:pt x="949" y="142"/>
                    <a:pt x="907" y="68"/>
                    <a:pt x="85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9"/>
            <p:cNvSpPr/>
            <p:nvPr/>
          </p:nvSpPr>
          <p:spPr>
            <a:xfrm>
              <a:off x="919203" y="4169862"/>
              <a:ext cx="380087" cy="254385"/>
            </a:xfrm>
            <a:custGeom>
              <a:rect b="b" l="l" r="r" t="t"/>
              <a:pathLst>
                <a:path extrusionOk="0" h="9048" w="13519">
                  <a:moveTo>
                    <a:pt x="2414" y="3278"/>
                  </a:moveTo>
                  <a:lnTo>
                    <a:pt x="2414" y="3278"/>
                  </a:lnTo>
                  <a:cubicBezTo>
                    <a:pt x="1595" y="4301"/>
                    <a:pt x="792" y="5339"/>
                    <a:pt x="0" y="6383"/>
                  </a:cubicBezTo>
                  <a:cubicBezTo>
                    <a:pt x="853" y="5386"/>
                    <a:pt x="1659" y="4351"/>
                    <a:pt x="2414" y="3278"/>
                  </a:cubicBezTo>
                  <a:close/>
                  <a:moveTo>
                    <a:pt x="6141" y="1"/>
                  </a:moveTo>
                  <a:cubicBezTo>
                    <a:pt x="6351" y="108"/>
                    <a:pt x="6515" y="211"/>
                    <a:pt x="6565" y="269"/>
                  </a:cubicBezTo>
                  <a:cubicBezTo>
                    <a:pt x="8783" y="2900"/>
                    <a:pt x="11094" y="5446"/>
                    <a:pt x="13493" y="7910"/>
                  </a:cubicBezTo>
                  <a:cubicBezTo>
                    <a:pt x="13500" y="7902"/>
                    <a:pt x="13511" y="7896"/>
                    <a:pt x="13518" y="7889"/>
                  </a:cubicBezTo>
                  <a:cubicBezTo>
                    <a:pt x="11211" y="5297"/>
                    <a:pt x="8900" y="2704"/>
                    <a:pt x="6593" y="111"/>
                  </a:cubicBezTo>
                  <a:cubicBezTo>
                    <a:pt x="6522" y="33"/>
                    <a:pt x="6379" y="1"/>
                    <a:pt x="6205" y="1"/>
                  </a:cubicBezTo>
                  <a:close/>
                  <a:moveTo>
                    <a:pt x="6034" y="1270"/>
                  </a:moveTo>
                  <a:cubicBezTo>
                    <a:pt x="5938" y="1431"/>
                    <a:pt x="5841" y="1591"/>
                    <a:pt x="5741" y="1752"/>
                  </a:cubicBezTo>
                  <a:cubicBezTo>
                    <a:pt x="7880" y="4152"/>
                    <a:pt x="10020" y="6551"/>
                    <a:pt x="12156" y="8955"/>
                  </a:cubicBezTo>
                  <a:cubicBezTo>
                    <a:pt x="12217" y="9019"/>
                    <a:pt x="12338" y="9047"/>
                    <a:pt x="12491" y="9047"/>
                  </a:cubicBezTo>
                  <a:cubicBezTo>
                    <a:pt x="12727" y="9047"/>
                    <a:pt x="13036" y="8983"/>
                    <a:pt x="13319" y="8891"/>
                  </a:cubicBezTo>
                  <a:cubicBezTo>
                    <a:pt x="13097" y="8776"/>
                    <a:pt x="12916" y="8656"/>
                    <a:pt x="12837" y="8580"/>
                  </a:cubicBezTo>
                  <a:cubicBezTo>
                    <a:pt x="10484" y="6220"/>
                    <a:pt x="8216" y="3784"/>
                    <a:pt x="6034" y="127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9"/>
            <p:cNvSpPr/>
            <p:nvPr/>
          </p:nvSpPr>
          <p:spPr>
            <a:xfrm>
              <a:off x="894547" y="4169862"/>
              <a:ext cx="421472" cy="249970"/>
            </a:xfrm>
            <a:custGeom>
              <a:rect b="b" l="l" r="r" t="t"/>
              <a:pathLst>
                <a:path extrusionOk="0" h="8891" w="14991">
                  <a:moveTo>
                    <a:pt x="7018" y="1"/>
                  </a:moveTo>
                  <a:cubicBezTo>
                    <a:pt x="6501" y="22"/>
                    <a:pt x="5741" y="290"/>
                    <a:pt x="5577" y="486"/>
                  </a:cubicBezTo>
                  <a:cubicBezTo>
                    <a:pt x="4804" y="1406"/>
                    <a:pt x="4040" y="2336"/>
                    <a:pt x="3291" y="3278"/>
                  </a:cubicBezTo>
                  <a:cubicBezTo>
                    <a:pt x="2536" y="4351"/>
                    <a:pt x="1730" y="5386"/>
                    <a:pt x="877" y="6383"/>
                  </a:cubicBezTo>
                  <a:cubicBezTo>
                    <a:pt x="592" y="6762"/>
                    <a:pt x="311" y="7140"/>
                    <a:pt x="28" y="7517"/>
                  </a:cubicBezTo>
                  <a:cubicBezTo>
                    <a:pt x="0" y="7557"/>
                    <a:pt x="275" y="7596"/>
                    <a:pt x="627" y="7596"/>
                  </a:cubicBezTo>
                  <a:cubicBezTo>
                    <a:pt x="1116" y="7596"/>
                    <a:pt x="1758" y="7522"/>
                    <a:pt x="1944" y="7268"/>
                  </a:cubicBezTo>
                  <a:cubicBezTo>
                    <a:pt x="3387" y="5318"/>
                    <a:pt x="4881" y="3406"/>
                    <a:pt x="6418" y="1531"/>
                  </a:cubicBezTo>
                  <a:cubicBezTo>
                    <a:pt x="6486" y="1602"/>
                    <a:pt x="6554" y="1677"/>
                    <a:pt x="6618" y="1752"/>
                  </a:cubicBezTo>
                  <a:cubicBezTo>
                    <a:pt x="6718" y="1591"/>
                    <a:pt x="6815" y="1431"/>
                    <a:pt x="6911" y="1270"/>
                  </a:cubicBezTo>
                  <a:cubicBezTo>
                    <a:pt x="9093" y="3784"/>
                    <a:pt x="11361" y="6220"/>
                    <a:pt x="13714" y="8580"/>
                  </a:cubicBezTo>
                  <a:cubicBezTo>
                    <a:pt x="13793" y="8656"/>
                    <a:pt x="13974" y="8776"/>
                    <a:pt x="14196" y="8891"/>
                  </a:cubicBezTo>
                  <a:cubicBezTo>
                    <a:pt x="14631" y="8751"/>
                    <a:pt x="14991" y="8555"/>
                    <a:pt x="14902" y="8455"/>
                  </a:cubicBezTo>
                  <a:cubicBezTo>
                    <a:pt x="14734" y="8266"/>
                    <a:pt x="14563" y="8078"/>
                    <a:pt x="14395" y="7889"/>
                  </a:cubicBezTo>
                  <a:cubicBezTo>
                    <a:pt x="14388" y="7896"/>
                    <a:pt x="14377" y="7902"/>
                    <a:pt x="14370" y="7910"/>
                  </a:cubicBezTo>
                  <a:cubicBezTo>
                    <a:pt x="11971" y="5446"/>
                    <a:pt x="9660" y="2900"/>
                    <a:pt x="7442" y="269"/>
                  </a:cubicBezTo>
                  <a:cubicBezTo>
                    <a:pt x="7392" y="211"/>
                    <a:pt x="7228" y="108"/>
                    <a:pt x="701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6" name="Google Shape;2786;p59"/>
          <p:cNvGrpSpPr/>
          <p:nvPr/>
        </p:nvGrpSpPr>
        <p:grpSpPr>
          <a:xfrm>
            <a:off x="1939918" y="1441012"/>
            <a:ext cx="771672" cy="313505"/>
            <a:chOff x="1939918" y="1441012"/>
            <a:chExt cx="771672" cy="313505"/>
          </a:xfrm>
        </p:grpSpPr>
        <p:sp>
          <p:nvSpPr>
            <p:cNvPr id="2787" name="Google Shape;2787;p59"/>
            <p:cNvSpPr/>
            <p:nvPr/>
          </p:nvSpPr>
          <p:spPr>
            <a:xfrm>
              <a:off x="1939918" y="1482396"/>
              <a:ext cx="771672" cy="74111"/>
            </a:xfrm>
            <a:custGeom>
              <a:rect b="b" l="l" r="r" t="t"/>
              <a:pathLst>
                <a:path extrusionOk="0" h="2636" w="27447">
                  <a:moveTo>
                    <a:pt x="26145" y="1"/>
                  </a:moveTo>
                  <a:lnTo>
                    <a:pt x="26145" y="1"/>
                  </a:lnTo>
                  <a:cubicBezTo>
                    <a:pt x="26109" y="336"/>
                    <a:pt x="26074" y="675"/>
                    <a:pt x="26038" y="1010"/>
                  </a:cubicBezTo>
                  <a:lnTo>
                    <a:pt x="26113" y="1010"/>
                  </a:lnTo>
                  <a:cubicBezTo>
                    <a:pt x="27447" y="1003"/>
                    <a:pt x="27414" y="37"/>
                    <a:pt x="26145" y="1"/>
                  </a:cubicBezTo>
                  <a:close/>
                  <a:moveTo>
                    <a:pt x="23849" y="22"/>
                  </a:moveTo>
                  <a:cubicBezTo>
                    <a:pt x="16713" y="136"/>
                    <a:pt x="9597" y="632"/>
                    <a:pt x="2515" y="1492"/>
                  </a:cubicBezTo>
                  <a:cubicBezTo>
                    <a:pt x="2519" y="1666"/>
                    <a:pt x="2522" y="1841"/>
                    <a:pt x="2525" y="2015"/>
                  </a:cubicBezTo>
                  <a:cubicBezTo>
                    <a:pt x="2529" y="2083"/>
                    <a:pt x="2501" y="2126"/>
                    <a:pt x="2454" y="2144"/>
                  </a:cubicBezTo>
                  <a:cubicBezTo>
                    <a:pt x="2443" y="2272"/>
                    <a:pt x="2433" y="2397"/>
                    <a:pt x="2425" y="2522"/>
                  </a:cubicBezTo>
                  <a:cubicBezTo>
                    <a:pt x="9500" y="1645"/>
                    <a:pt x="16618" y="1153"/>
                    <a:pt x="23745" y="1035"/>
                  </a:cubicBezTo>
                  <a:cubicBezTo>
                    <a:pt x="23777" y="700"/>
                    <a:pt x="23813" y="361"/>
                    <a:pt x="23849" y="22"/>
                  </a:cubicBezTo>
                  <a:close/>
                  <a:moveTo>
                    <a:pt x="611" y="1759"/>
                  </a:moveTo>
                  <a:lnTo>
                    <a:pt x="611" y="1759"/>
                  </a:lnTo>
                  <a:cubicBezTo>
                    <a:pt x="312" y="1852"/>
                    <a:pt x="1" y="2048"/>
                    <a:pt x="129" y="2361"/>
                  </a:cubicBezTo>
                  <a:cubicBezTo>
                    <a:pt x="193" y="2515"/>
                    <a:pt x="371" y="2596"/>
                    <a:pt x="582" y="2636"/>
                  </a:cubicBezTo>
                  <a:cubicBezTo>
                    <a:pt x="585" y="2344"/>
                    <a:pt x="596" y="2051"/>
                    <a:pt x="611" y="175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9"/>
            <p:cNvSpPr/>
            <p:nvPr/>
          </p:nvSpPr>
          <p:spPr>
            <a:xfrm>
              <a:off x="2600068" y="1441012"/>
              <a:ext cx="78103" cy="211959"/>
            </a:xfrm>
            <a:custGeom>
              <a:rect b="b" l="l" r="r" t="t"/>
              <a:pathLst>
                <a:path extrusionOk="0" h="7539" w="2778">
                  <a:moveTo>
                    <a:pt x="1448" y="0"/>
                  </a:moveTo>
                  <a:cubicBezTo>
                    <a:pt x="952" y="0"/>
                    <a:pt x="496" y="200"/>
                    <a:pt x="454" y="635"/>
                  </a:cubicBezTo>
                  <a:cubicBezTo>
                    <a:pt x="424" y="923"/>
                    <a:pt x="396" y="1209"/>
                    <a:pt x="368" y="1494"/>
                  </a:cubicBezTo>
                  <a:cubicBezTo>
                    <a:pt x="1102" y="1484"/>
                    <a:pt x="1841" y="1476"/>
                    <a:pt x="2575" y="1473"/>
                  </a:cubicBezTo>
                  <a:lnTo>
                    <a:pt x="2664" y="1473"/>
                  </a:lnTo>
                  <a:cubicBezTo>
                    <a:pt x="2685" y="1277"/>
                    <a:pt x="2707" y="1084"/>
                    <a:pt x="2725" y="888"/>
                  </a:cubicBezTo>
                  <a:cubicBezTo>
                    <a:pt x="2778" y="329"/>
                    <a:pt x="2083" y="0"/>
                    <a:pt x="1448" y="0"/>
                  </a:cubicBezTo>
                  <a:close/>
                  <a:moveTo>
                    <a:pt x="2557" y="2482"/>
                  </a:moveTo>
                  <a:lnTo>
                    <a:pt x="2557" y="2482"/>
                  </a:lnTo>
                  <a:cubicBezTo>
                    <a:pt x="1790" y="2485"/>
                    <a:pt x="1028" y="2496"/>
                    <a:pt x="264" y="2507"/>
                  </a:cubicBezTo>
                  <a:cubicBezTo>
                    <a:pt x="100" y="4190"/>
                    <a:pt x="1" y="5859"/>
                    <a:pt x="325" y="7539"/>
                  </a:cubicBezTo>
                  <a:cubicBezTo>
                    <a:pt x="1077" y="7517"/>
                    <a:pt x="1830" y="7503"/>
                    <a:pt x="2578" y="7492"/>
                  </a:cubicBezTo>
                  <a:cubicBezTo>
                    <a:pt x="2243" y="5827"/>
                    <a:pt x="2379" y="4158"/>
                    <a:pt x="2557" y="248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9"/>
            <p:cNvSpPr/>
            <p:nvPr/>
          </p:nvSpPr>
          <p:spPr>
            <a:xfrm>
              <a:off x="2607490" y="1482396"/>
              <a:ext cx="67476" cy="29099"/>
            </a:xfrm>
            <a:custGeom>
              <a:rect b="b" l="l" r="r" t="t"/>
              <a:pathLst>
                <a:path extrusionOk="0" h="1035" w="2400">
                  <a:moveTo>
                    <a:pt x="2311" y="1"/>
                  </a:moveTo>
                  <a:cubicBezTo>
                    <a:pt x="1577" y="4"/>
                    <a:pt x="838" y="12"/>
                    <a:pt x="104" y="22"/>
                  </a:cubicBezTo>
                  <a:cubicBezTo>
                    <a:pt x="68" y="361"/>
                    <a:pt x="32" y="700"/>
                    <a:pt x="0" y="1035"/>
                  </a:cubicBezTo>
                  <a:cubicBezTo>
                    <a:pt x="764" y="1024"/>
                    <a:pt x="1526" y="1013"/>
                    <a:pt x="2293" y="1010"/>
                  </a:cubicBezTo>
                  <a:cubicBezTo>
                    <a:pt x="2329" y="675"/>
                    <a:pt x="2364" y="336"/>
                    <a:pt x="240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9"/>
            <p:cNvSpPr/>
            <p:nvPr/>
          </p:nvSpPr>
          <p:spPr>
            <a:xfrm>
              <a:off x="1962100" y="1651616"/>
              <a:ext cx="746594" cy="102901"/>
            </a:xfrm>
            <a:custGeom>
              <a:rect b="b" l="l" r="r" t="t"/>
              <a:pathLst>
                <a:path extrusionOk="0" h="3660" w="26555">
                  <a:moveTo>
                    <a:pt x="25270" y="1"/>
                  </a:moveTo>
                  <a:cubicBezTo>
                    <a:pt x="25288" y="79"/>
                    <a:pt x="25303" y="155"/>
                    <a:pt x="25320" y="232"/>
                  </a:cubicBezTo>
                  <a:cubicBezTo>
                    <a:pt x="25448" y="789"/>
                    <a:pt x="24903" y="1053"/>
                    <a:pt x="24315" y="1053"/>
                  </a:cubicBezTo>
                  <a:cubicBezTo>
                    <a:pt x="23769" y="1053"/>
                    <a:pt x="23188" y="821"/>
                    <a:pt x="23088" y="379"/>
                  </a:cubicBezTo>
                  <a:cubicBezTo>
                    <a:pt x="23063" y="268"/>
                    <a:pt x="23039" y="158"/>
                    <a:pt x="23017" y="48"/>
                  </a:cubicBezTo>
                  <a:cubicBezTo>
                    <a:pt x="15875" y="244"/>
                    <a:pt x="8757" y="921"/>
                    <a:pt x="1700" y="2080"/>
                  </a:cubicBezTo>
                  <a:cubicBezTo>
                    <a:pt x="1700" y="2166"/>
                    <a:pt x="1697" y="2251"/>
                    <a:pt x="1697" y="2333"/>
                  </a:cubicBezTo>
                  <a:cubicBezTo>
                    <a:pt x="1697" y="2433"/>
                    <a:pt x="1491" y="2511"/>
                    <a:pt x="1419" y="2547"/>
                  </a:cubicBezTo>
                  <a:cubicBezTo>
                    <a:pt x="1180" y="2675"/>
                    <a:pt x="923" y="2768"/>
                    <a:pt x="674" y="2861"/>
                  </a:cubicBezTo>
                  <a:cubicBezTo>
                    <a:pt x="635" y="2875"/>
                    <a:pt x="371" y="2961"/>
                    <a:pt x="107" y="3028"/>
                  </a:cubicBezTo>
                  <a:cubicBezTo>
                    <a:pt x="0" y="3346"/>
                    <a:pt x="36" y="3659"/>
                    <a:pt x="410" y="3659"/>
                  </a:cubicBezTo>
                  <a:cubicBezTo>
                    <a:pt x="453" y="3659"/>
                    <a:pt x="502" y="3656"/>
                    <a:pt x="553" y="3649"/>
                  </a:cubicBezTo>
                  <a:cubicBezTo>
                    <a:pt x="8418" y="2344"/>
                    <a:pt x="16367" y="1638"/>
                    <a:pt x="24340" y="1534"/>
                  </a:cubicBezTo>
                  <a:cubicBezTo>
                    <a:pt x="25060" y="1524"/>
                    <a:pt x="26554" y="1"/>
                    <a:pt x="2530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9"/>
            <p:cNvSpPr/>
            <p:nvPr/>
          </p:nvSpPr>
          <p:spPr>
            <a:xfrm>
              <a:off x="2609205" y="1651616"/>
              <a:ext cx="68376" cy="29633"/>
            </a:xfrm>
            <a:custGeom>
              <a:rect b="b" l="l" r="r" t="t"/>
              <a:pathLst>
                <a:path extrusionOk="0" h="1054" w="2432">
                  <a:moveTo>
                    <a:pt x="2253" y="1"/>
                  </a:moveTo>
                  <a:cubicBezTo>
                    <a:pt x="1505" y="12"/>
                    <a:pt x="752" y="26"/>
                    <a:pt x="0" y="48"/>
                  </a:cubicBezTo>
                  <a:cubicBezTo>
                    <a:pt x="22" y="158"/>
                    <a:pt x="46" y="268"/>
                    <a:pt x="71" y="379"/>
                  </a:cubicBezTo>
                  <a:cubicBezTo>
                    <a:pt x="171" y="821"/>
                    <a:pt x="752" y="1053"/>
                    <a:pt x="1298" y="1053"/>
                  </a:cubicBezTo>
                  <a:cubicBezTo>
                    <a:pt x="1886" y="1053"/>
                    <a:pt x="2431" y="789"/>
                    <a:pt x="2303" y="232"/>
                  </a:cubicBezTo>
                  <a:cubicBezTo>
                    <a:pt x="2286" y="155"/>
                    <a:pt x="2271" y="79"/>
                    <a:pt x="225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9"/>
            <p:cNvSpPr/>
            <p:nvPr/>
          </p:nvSpPr>
          <p:spPr>
            <a:xfrm>
              <a:off x="1955578" y="1481525"/>
              <a:ext cx="57158" cy="226888"/>
            </a:xfrm>
            <a:custGeom>
              <a:rect b="b" l="l" r="r" t="t"/>
              <a:pathLst>
                <a:path extrusionOk="0" h="8070" w="2033">
                  <a:moveTo>
                    <a:pt x="367" y="0"/>
                  </a:moveTo>
                  <a:cubicBezTo>
                    <a:pt x="260" y="0"/>
                    <a:pt x="189" y="53"/>
                    <a:pt x="175" y="185"/>
                  </a:cubicBezTo>
                  <a:cubicBezTo>
                    <a:pt x="118" y="720"/>
                    <a:pt x="79" y="1255"/>
                    <a:pt x="54" y="1790"/>
                  </a:cubicBezTo>
                  <a:cubicBezTo>
                    <a:pt x="153" y="1755"/>
                    <a:pt x="253" y="1733"/>
                    <a:pt x="336" y="1725"/>
                  </a:cubicBezTo>
                  <a:cubicBezTo>
                    <a:pt x="877" y="1654"/>
                    <a:pt x="1416" y="1587"/>
                    <a:pt x="1958" y="1523"/>
                  </a:cubicBezTo>
                  <a:lnTo>
                    <a:pt x="1958" y="1508"/>
                  </a:lnTo>
                  <a:cubicBezTo>
                    <a:pt x="1947" y="1023"/>
                    <a:pt x="828" y="0"/>
                    <a:pt x="367" y="0"/>
                  </a:cubicBezTo>
                  <a:close/>
                  <a:moveTo>
                    <a:pt x="1868" y="2553"/>
                  </a:moveTo>
                  <a:cubicBezTo>
                    <a:pt x="1576" y="2592"/>
                    <a:pt x="1287" y="2627"/>
                    <a:pt x="999" y="2663"/>
                  </a:cubicBezTo>
                  <a:cubicBezTo>
                    <a:pt x="881" y="2681"/>
                    <a:pt x="667" y="2703"/>
                    <a:pt x="443" y="2703"/>
                  </a:cubicBezTo>
                  <a:cubicBezTo>
                    <a:pt x="303" y="2703"/>
                    <a:pt x="157" y="2696"/>
                    <a:pt x="25" y="2667"/>
                  </a:cubicBezTo>
                  <a:lnTo>
                    <a:pt x="25" y="2667"/>
                  </a:lnTo>
                  <a:cubicBezTo>
                    <a:pt x="0" y="4047"/>
                    <a:pt x="75" y="5420"/>
                    <a:pt x="247" y="6796"/>
                  </a:cubicBezTo>
                  <a:cubicBezTo>
                    <a:pt x="275" y="7039"/>
                    <a:pt x="567" y="7381"/>
                    <a:pt x="910" y="7652"/>
                  </a:cubicBezTo>
                  <a:cubicBezTo>
                    <a:pt x="1131" y="7577"/>
                    <a:pt x="1647" y="7410"/>
                    <a:pt x="1855" y="7410"/>
                  </a:cubicBezTo>
                  <a:cubicBezTo>
                    <a:pt x="1904" y="7410"/>
                    <a:pt x="1937" y="7420"/>
                    <a:pt x="1940" y="7445"/>
                  </a:cubicBezTo>
                  <a:cubicBezTo>
                    <a:pt x="1958" y="7570"/>
                    <a:pt x="1954" y="7688"/>
                    <a:pt x="1937" y="7801"/>
                  </a:cubicBezTo>
                  <a:cubicBezTo>
                    <a:pt x="1937" y="7890"/>
                    <a:pt x="1932" y="7980"/>
                    <a:pt x="1932" y="8069"/>
                  </a:cubicBezTo>
                  <a:cubicBezTo>
                    <a:pt x="2001" y="8027"/>
                    <a:pt x="2033" y="7938"/>
                    <a:pt x="2015" y="7795"/>
                  </a:cubicBezTo>
                  <a:cubicBezTo>
                    <a:pt x="1797" y="6044"/>
                    <a:pt x="1751" y="4304"/>
                    <a:pt x="1868" y="2553"/>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9"/>
            <p:cNvSpPr/>
            <p:nvPr/>
          </p:nvSpPr>
          <p:spPr>
            <a:xfrm>
              <a:off x="1956252" y="1524314"/>
              <a:ext cx="54768" cy="33204"/>
            </a:xfrm>
            <a:custGeom>
              <a:rect b="b" l="l" r="r" t="t"/>
              <a:pathLst>
                <a:path extrusionOk="0" h="1181" w="1948">
                  <a:moveTo>
                    <a:pt x="1934" y="1"/>
                  </a:moveTo>
                  <a:cubicBezTo>
                    <a:pt x="1392" y="65"/>
                    <a:pt x="853" y="132"/>
                    <a:pt x="312" y="203"/>
                  </a:cubicBezTo>
                  <a:cubicBezTo>
                    <a:pt x="229" y="211"/>
                    <a:pt x="129" y="233"/>
                    <a:pt x="30" y="268"/>
                  </a:cubicBezTo>
                  <a:cubicBezTo>
                    <a:pt x="15" y="560"/>
                    <a:pt x="4" y="853"/>
                    <a:pt x="1" y="1145"/>
                  </a:cubicBezTo>
                  <a:cubicBezTo>
                    <a:pt x="133" y="1174"/>
                    <a:pt x="279" y="1181"/>
                    <a:pt x="419" y="1181"/>
                  </a:cubicBezTo>
                  <a:cubicBezTo>
                    <a:pt x="643" y="1181"/>
                    <a:pt x="857" y="1159"/>
                    <a:pt x="975" y="1141"/>
                  </a:cubicBezTo>
                  <a:cubicBezTo>
                    <a:pt x="1263" y="1105"/>
                    <a:pt x="1552" y="1070"/>
                    <a:pt x="1844" y="1031"/>
                  </a:cubicBezTo>
                  <a:cubicBezTo>
                    <a:pt x="1852" y="906"/>
                    <a:pt x="1862" y="781"/>
                    <a:pt x="1873" y="653"/>
                  </a:cubicBezTo>
                  <a:cubicBezTo>
                    <a:pt x="1920" y="635"/>
                    <a:pt x="1948" y="592"/>
                    <a:pt x="1944" y="524"/>
                  </a:cubicBezTo>
                  <a:cubicBezTo>
                    <a:pt x="1941" y="350"/>
                    <a:pt x="1938" y="175"/>
                    <a:pt x="193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9"/>
            <p:cNvSpPr/>
            <p:nvPr/>
          </p:nvSpPr>
          <p:spPr>
            <a:xfrm>
              <a:off x="1946131" y="1696627"/>
              <a:ext cx="63793" cy="42960"/>
            </a:xfrm>
            <a:custGeom>
              <a:rect b="b" l="l" r="r" t="t"/>
              <a:pathLst>
                <a:path extrusionOk="0" h="1528" w="2269">
                  <a:moveTo>
                    <a:pt x="1246" y="1"/>
                  </a:moveTo>
                  <a:cubicBezTo>
                    <a:pt x="1195" y="19"/>
                    <a:pt x="1160" y="30"/>
                    <a:pt x="1146" y="33"/>
                  </a:cubicBezTo>
                  <a:cubicBezTo>
                    <a:pt x="896" y="126"/>
                    <a:pt x="639" y="222"/>
                    <a:pt x="400" y="346"/>
                  </a:cubicBezTo>
                  <a:cubicBezTo>
                    <a:pt x="329" y="386"/>
                    <a:pt x="122" y="465"/>
                    <a:pt x="122" y="560"/>
                  </a:cubicBezTo>
                  <a:cubicBezTo>
                    <a:pt x="122" y="685"/>
                    <a:pt x="119" y="807"/>
                    <a:pt x="119" y="932"/>
                  </a:cubicBezTo>
                  <a:cubicBezTo>
                    <a:pt x="104" y="1010"/>
                    <a:pt x="79" y="1088"/>
                    <a:pt x="48" y="1167"/>
                  </a:cubicBezTo>
                  <a:cubicBezTo>
                    <a:pt x="43" y="1177"/>
                    <a:pt x="37" y="1185"/>
                    <a:pt x="33" y="1195"/>
                  </a:cubicBezTo>
                  <a:cubicBezTo>
                    <a:pt x="1" y="1260"/>
                    <a:pt x="37" y="1274"/>
                    <a:pt x="91" y="1274"/>
                  </a:cubicBezTo>
                  <a:lnTo>
                    <a:pt x="115" y="1274"/>
                  </a:lnTo>
                  <a:cubicBezTo>
                    <a:pt x="115" y="1349"/>
                    <a:pt x="115" y="1424"/>
                    <a:pt x="112" y="1502"/>
                  </a:cubicBezTo>
                  <a:cubicBezTo>
                    <a:pt x="112" y="1520"/>
                    <a:pt x="137" y="1527"/>
                    <a:pt x="176" y="1527"/>
                  </a:cubicBezTo>
                  <a:cubicBezTo>
                    <a:pt x="275" y="1527"/>
                    <a:pt x="476" y="1480"/>
                    <a:pt x="675" y="1427"/>
                  </a:cubicBezTo>
                  <a:cubicBezTo>
                    <a:pt x="682" y="1409"/>
                    <a:pt x="690" y="1388"/>
                    <a:pt x="696" y="1370"/>
                  </a:cubicBezTo>
                  <a:cubicBezTo>
                    <a:pt x="889" y="889"/>
                    <a:pt x="1598" y="590"/>
                    <a:pt x="2069" y="511"/>
                  </a:cubicBezTo>
                  <a:cubicBezTo>
                    <a:pt x="2133" y="501"/>
                    <a:pt x="2201" y="489"/>
                    <a:pt x="2268" y="479"/>
                  </a:cubicBezTo>
                  <a:lnTo>
                    <a:pt x="2268" y="418"/>
                  </a:lnTo>
                  <a:cubicBezTo>
                    <a:pt x="2233" y="440"/>
                    <a:pt x="2191" y="450"/>
                    <a:pt x="2140" y="450"/>
                  </a:cubicBezTo>
                  <a:cubicBezTo>
                    <a:pt x="1919" y="450"/>
                    <a:pt x="1562" y="254"/>
                    <a:pt x="124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9"/>
            <p:cNvSpPr/>
            <p:nvPr/>
          </p:nvSpPr>
          <p:spPr>
            <a:xfrm>
              <a:off x="1965080" y="1710093"/>
              <a:ext cx="44843" cy="26681"/>
            </a:xfrm>
            <a:custGeom>
              <a:rect b="b" l="l" r="r" t="t"/>
              <a:pathLst>
                <a:path extrusionOk="0" h="949" w="1595">
                  <a:moveTo>
                    <a:pt x="1594" y="0"/>
                  </a:moveTo>
                  <a:lnTo>
                    <a:pt x="1594" y="0"/>
                  </a:lnTo>
                  <a:cubicBezTo>
                    <a:pt x="1527" y="10"/>
                    <a:pt x="1459" y="22"/>
                    <a:pt x="1395" y="32"/>
                  </a:cubicBezTo>
                  <a:cubicBezTo>
                    <a:pt x="924" y="111"/>
                    <a:pt x="215" y="410"/>
                    <a:pt x="22" y="891"/>
                  </a:cubicBezTo>
                  <a:cubicBezTo>
                    <a:pt x="16" y="909"/>
                    <a:pt x="8" y="930"/>
                    <a:pt x="1" y="948"/>
                  </a:cubicBezTo>
                  <a:cubicBezTo>
                    <a:pt x="265" y="881"/>
                    <a:pt x="529" y="795"/>
                    <a:pt x="568" y="781"/>
                  </a:cubicBezTo>
                  <a:cubicBezTo>
                    <a:pt x="817" y="688"/>
                    <a:pt x="1074" y="595"/>
                    <a:pt x="1313" y="467"/>
                  </a:cubicBezTo>
                  <a:cubicBezTo>
                    <a:pt x="1385" y="431"/>
                    <a:pt x="1591" y="353"/>
                    <a:pt x="1591" y="253"/>
                  </a:cubicBezTo>
                  <a:cubicBezTo>
                    <a:pt x="1591" y="171"/>
                    <a:pt x="1594" y="86"/>
                    <a:pt x="159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9"/>
            <p:cNvSpPr/>
            <p:nvPr/>
          </p:nvSpPr>
          <p:spPr>
            <a:xfrm>
              <a:off x="1981133" y="1689823"/>
              <a:ext cx="29521" cy="19484"/>
            </a:xfrm>
            <a:custGeom>
              <a:rect b="b" l="l" r="r" t="t"/>
              <a:pathLst>
                <a:path extrusionOk="0" h="693" w="1050">
                  <a:moveTo>
                    <a:pt x="946" y="1"/>
                  </a:moveTo>
                  <a:cubicBezTo>
                    <a:pt x="738" y="1"/>
                    <a:pt x="222" y="168"/>
                    <a:pt x="1" y="243"/>
                  </a:cubicBezTo>
                  <a:cubicBezTo>
                    <a:pt x="317" y="496"/>
                    <a:pt x="674" y="692"/>
                    <a:pt x="895" y="692"/>
                  </a:cubicBezTo>
                  <a:cubicBezTo>
                    <a:pt x="946" y="692"/>
                    <a:pt x="988" y="682"/>
                    <a:pt x="1023" y="660"/>
                  </a:cubicBezTo>
                  <a:cubicBezTo>
                    <a:pt x="1023" y="571"/>
                    <a:pt x="1028" y="481"/>
                    <a:pt x="1028" y="392"/>
                  </a:cubicBezTo>
                  <a:cubicBezTo>
                    <a:pt x="1045" y="279"/>
                    <a:pt x="1049" y="161"/>
                    <a:pt x="1031" y="36"/>
                  </a:cubicBezTo>
                  <a:cubicBezTo>
                    <a:pt x="1028" y="11"/>
                    <a:pt x="995" y="1"/>
                    <a:pt x="94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7" name="Google Shape;2797;p59"/>
          <p:cNvGrpSpPr/>
          <p:nvPr/>
        </p:nvGrpSpPr>
        <p:grpSpPr>
          <a:xfrm>
            <a:off x="1955590" y="1829522"/>
            <a:ext cx="829308" cy="650075"/>
            <a:chOff x="1955590" y="1829522"/>
            <a:chExt cx="829308" cy="650075"/>
          </a:xfrm>
        </p:grpSpPr>
        <p:sp>
          <p:nvSpPr>
            <p:cNvPr id="2798" name="Google Shape;2798;p59"/>
            <p:cNvSpPr/>
            <p:nvPr/>
          </p:nvSpPr>
          <p:spPr>
            <a:xfrm>
              <a:off x="1972306" y="1857749"/>
              <a:ext cx="58873" cy="41610"/>
            </a:xfrm>
            <a:custGeom>
              <a:rect b="b" l="l" r="r" t="t"/>
              <a:pathLst>
                <a:path extrusionOk="0" h="1480" w="2094">
                  <a:moveTo>
                    <a:pt x="404" y="0"/>
                  </a:moveTo>
                  <a:cubicBezTo>
                    <a:pt x="165" y="0"/>
                    <a:pt x="1" y="97"/>
                    <a:pt x="15" y="336"/>
                  </a:cubicBezTo>
                  <a:cubicBezTo>
                    <a:pt x="26" y="589"/>
                    <a:pt x="40" y="841"/>
                    <a:pt x="54" y="1095"/>
                  </a:cubicBezTo>
                  <a:cubicBezTo>
                    <a:pt x="279" y="1323"/>
                    <a:pt x="582" y="1480"/>
                    <a:pt x="924" y="1480"/>
                  </a:cubicBezTo>
                  <a:lnTo>
                    <a:pt x="978" y="1480"/>
                  </a:lnTo>
                  <a:cubicBezTo>
                    <a:pt x="1349" y="1462"/>
                    <a:pt x="1719" y="1445"/>
                    <a:pt x="2094" y="1427"/>
                  </a:cubicBezTo>
                  <a:cubicBezTo>
                    <a:pt x="2086" y="1341"/>
                    <a:pt x="2083" y="1255"/>
                    <a:pt x="2079" y="1166"/>
                  </a:cubicBezTo>
                  <a:cubicBezTo>
                    <a:pt x="2051" y="603"/>
                    <a:pt x="992" y="0"/>
                    <a:pt x="40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9" name="Google Shape;2799;p59"/>
            <p:cNvGrpSpPr/>
            <p:nvPr/>
          </p:nvGrpSpPr>
          <p:grpSpPr>
            <a:xfrm>
              <a:off x="1955590" y="1829522"/>
              <a:ext cx="829308" cy="650075"/>
              <a:chOff x="378575" y="1776375"/>
              <a:chExt cx="737425" cy="578050"/>
            </a:xfrm>
          </p:grpSpPr>
          <p:sp>
            <p:nvSpPr>
              <p:cNvPr id="2800" name="Google Shape;2800;p59"/>
              <p:cNvSpPr/>
              <p:nvPr/>
            </p:nvSpPr>
            <p:spPr>
              <a:xfrm>
                <a:off x="378575" y="1776375"/>
                <a:ext cx="737425" cy="60825"/>
              </a:xfrm>
              <a:custGeom>
                <a:rect b="b" l="l" r="r" t="t"/>
                <a:pathLst>
                  <a:path extrusionOk="0" h="2433" w="29497">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9"/>
              <p:cNvSpPr/>
              <p:nvPr/>
            </p:nvSpPr>
            <p:spPr>
              <a:xfrm>
                <a:off x="1004275" y="1828625"/>
                <a:ext cx="74725" cy="327700"/>
              </a:xfrm>
              <a:custGeom>
                <a:rect b="b" l="l" r="r" t="t"/>
                <a:pathLst>
                  <a:path extrusionOk="0" h="13108" w="2989">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9"/>
              <p:cNvSpPr/>
              <p:nvPr/>
            </p:nvSpPr>
            <p:spPr>
              <a:xfrm>
                <a:off x="1007300" y="1780650"/>
                <a:ext cx="62500" cy="49075"/>
              </a:xfrm>
              <a:custGeom>
                <a:rect b="b" l="l" r="r" t="t"/>
                <a:pathLst>
                  <a:path extrusionOk="0" h="1963" w="250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9"/>
              <p:cNvSpPr/>
              <p:nvPr/>
            </p:nvSpPr>
            <p:spPr>
              <a:xfrm>
                <a:off x="785225" y="2133225"/>
                <a:ext cx="290025" cy="69200"/>
              </a:xfrm>
              <a:custGeom>
                <a:rect b="b" l="l" r="r" t="t"/>
                <a:pathLst>
                  <a:path extrusionOk="0" h="2768" w="11601">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9"/>
              <p:cNvSpPr/>
              <p:nvPr/>
            </p:nvSpPr>
            <p:spPr>
              <a:xfrm>
                <a:off x="1013075" y="2131900"/>
                <a:ext cx="60050" cy="47175"/>
              </a:xfrm>
              <a:custGeom>
                <a:rect b="b" l="l" r="r" t="t"/>
                <a:pathLst>
                  <a:path extrusionOk="0" h="1887" w="2402">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9"/>
              <p:cNvSpPr/>
              <p:nvPr/>
            </p:nvSpPr>
            <p:spPr>
              <a:xfrm>
                <a:off x="798250" y="2195875"/>
                <a:ext cx="62525" cy="151150"/>
              </a:xfrm>
              <a:custGeom>
                <a:rect b="b" l="l" r="r" t="t"/>
                <a:pathLst>
                  <a:path extrusionOk="0" h="6046" w="2501">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9"/>
              <p:cNvSpPr/>
              <p:nvPr/>
            </p:nvSpPr>
            <p:spPr>
              <a:xfrm>
                <a:off x="805750" y="2179750"/>
                <a:ext cx="58250" cy="23100"/>
              </a:xfrm>
              <a:custGeom>
                <a:rect b="b" l="l" r="r" t="t"/>
                <a:pathLst>
                  <a:path extrusionOk="0" h="924" w="233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9"/>
              <p:cNvSpPr/>
              <p:nvPr/>
            </p:nvSpPr>
            <p:spPr>
              <a:xfrm>
                <a:off x="799950" y="2316150"/>
                <a:ext cx="21675" cy="32475"/>
              </a:xfrm>
              <a:custGeom>
                <a:rect b="b" l="l" r="r" t="t"/>
                <a:pathLst>
                  <a:path extrusionOk="0" h="1299" w="867">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9"/>
              <p:cNvSpPr/>
              <p:nvPr/>
            </p:nvSpPr>
            <p:spPr>
              <a:xfrm>
                <a:off x="475450" y="2160675"/>
                <a:ext cx="363125" cy="193750"/>
              </a:xfrm>
              <a:custGeom>
                <a:rect b="b" l="l" r="r" t="t"/>
                <a:pathLst>
                  <a:path extrusionOk="0" h="7750" w="14525">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9"/>
              <p:cNvSpPr/>
              <p:nvPr/>
            </p:nvSpPr>
            <p:spPr>
              <a:xfrm>
                <a:off x="797650" y="2262025"/>
                <a:ext cx="43350" cy="86600"/>
              </a:xfrm>
              <a:custGeom>
                <a:rect b="b" l="l" r="r" t="t"/>
                <a:pathLst>
                  <a:path extrusionOk="0" h="3464" w="1734">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9"/>
              <p:cNvSpPr/>
              <p:nvPr/>
            </p:nvSpPr>
            <p:spPr>
              <a:xfrm>
                <a:off x="394775" y="1828875"/>
                <a:ext cx="101325" cy="394500"/>
              </a:xfrm>
              <a:custGeom>
                <a:rect b="b" l="l" r="r" t="t"/>
                <a:pathLst>
                  <a:path extrusionOk="0" h="15780" w="4053">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9"/>
              <p:cNvSpPr/>
              <p:nvPr/>
            </p:nvSpPr>
            <p:spPr>
              <a:xfrm>
                <a:off x="471175" y="2175750"/>
                <a:ext cx="46850" cy="44750"/>
              </a:xfrm>
              <a:custGeom>
                <a:rect b="b" l="l" r="r" t="t"/>
                <a:pathLst>
                  <a:path extrusionOk="0" h="1790" w="1874">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12" name="Google Shape;2812;p59"/>
          <p:cNvGrpSpPr/>
          <p:nvPr/>
        </p:nvGrpSpPr>
        <p:grpSpPr>
          <a:xfrm>
            <a:off x="1970787" y="2547138"/>
            <a:ext cx="809652" cy="477139"/>
            <a:chOff x="1970787" y="2547138"/>
            <a:chExt cx="809652" cy="477139"/>
          </a:xfrm>
        </p:grpSpPr>
        <p:sp>
          <p:nvSpPr>
            <p:cNvPr id="2813" name="Google Shape;2813;p59"/>
            <p:cNvSpPr/>
            <p:nvPr/>
          </p:nvSpPr>
          <p:spPr>
            <a:xfrm>
              <a:off x="1970787" y="2547138"/>
              <a:ext cx="673354" cy="476240"/>
            </a:xfrm>
            <a:custGeom>
              <a:rect b="b" l="l" r="r" t="t"/>
              <a:pathLst>
                <a:path extrusionOk="0" h="16939" w="23950">
                  <a:moveTo>
                    <a:pt x="17473" y="1"/>
                  </a:moveTo>
                  <a:cubicBezTo>
                    <a:pt x="15352" y="1"/>
                    <a:pt x="13212" y="269"/>
                    <a:pt x="11152" y="678"/>
                  </a:cubicBezTo>
                  <a:cubicBezTo>
                    <a:pt x="11443" y="667"/>
                    <a:pt x="11733" y="664"/>
                    <a:pt x="12021" y="664"/>
                  </a:cubicBezTo>
                  <a:cubicBezTo>
                    <a:pt x="13515" y="664"/>
                    <a:pt x="15010" y="774"/>
                    <a:pt x="16471" y="963"/>
                  </a:cubicBezTo>
                  <a:cubicBezTo>
                    <a:pt x="17245" y="886"/>
                    <a:pt x="18019" y="843"/>
                    <a:pt x="18785" y="843"/>
                  </a:cubicBezTo>
                  <a:cubicBezTo>
                    <a:pt x="20130" y="843"/>
                    <a:pt x="21442" y="978"/>
                    <a:pt x="22669" y="1309"/>
                  </a:cubicBezTo>
                  <a:cubicBezTo>
                    <a:pt x="22790" y="1342"/>
                    <a:pt x="23197" y="1459"/>
                    <a:pt x="23503" y="1459"/>
                  </a:cubicBezTo>
                  <a:cubicBezTo>
                    <a:pt x="23681" y="1459"/>
                    <a:pt x="23824" y="1420"/>
                    <a:pt x="23860" y="1302"/>
                  </a:cubicBezTo>
                  <a:cubicBezTo>
                    <a:pt x="23949" y="988"/>
                    <a:pt x="23000" y="707"/>
                    <a:pt x="22850" y="667"/>
                  </a:cubicBezTo>
                  <a:cubicBezTo>
                    <a:pt x="21110" y="197"/>
                    <a:pt x="19299" y="1"/>
                    <a:pt x="17473" y="1"/>
                  </a:cubicBezTo>
                  <a:close/>
                  <a:moveTo>
                    <a:pt x="5136" y="2739"/>
                  </a:moveTo>
                  <a:cubicBezTo>
                    <a:pt x="3035" y="3937"/>
                    <a:pt x="1302" y="5670"/>
                    <a:pt x="547" y="8081"/>
                  </a:cubicBezTo>
                  <a:cubicBezTo>
                    <a:pt x="37" y="9710"/>
                    <a:pt x="1" y="11750"/>
                    <a:pt x="1306" y="13020"/>
                  </a:cubicBezTo>
                  <a:cubicBezTo>
                    <a:pt x="2561" y="14243"/>
                    <a:pt x="4487" y="14771"/>
                    <a:pt x="6109" y="15270"/>
                  </a:cubicBezTo>
                  <a:cubicBezTo>
                    <a:pt x="9707" y="16379"/>
                    <a:pt x="13451" y="16938"/>
                    <a:pt x="17210" y="16938"/>
                  </a:cubicBezTo>
                  <a:cubicBezTo>
                    <a:pt x="17373" y="16938"/>
                    <a:pt x="17541" y="16938"/>
                    <a:pt x="17705" y="16935"/>
                  </a:cubicBezTo>
                  <a:cubicBezTo>
                    <a:pt x="15762" y="16810"/>
                    <a:pt x="13805" y="16379"/>
                    <a:pt x="11968" y="15951"/>
                  </a:cubicBezTo>
                  <a:cubicBezTo>
                    <a:pt x="11868" y="15926"/>
                    <a:pt x="11754" y="15869"/>
                    <a:pt x="11639" y="15783"/>
                  </a:cubicBezTo>
                  <a:cubicBezTo>
                    <a:pt x="10096" y="15591"/>
                    <a:pt x="8566" y="15284"/>
                    <a:pt x="7061" y="14856"/>
                  </a:cubicBezTo>
                  <a:cubicBezTo>
                    <a:pt x="5446" y="14396"/>
                    <a:pt x="3278" y="13943"/>
                    <a:pt x="2643" y="12171"/>
                  </a:cubicBezTo>
                  <a:cubicBezTo>
                    <a:pt x="2112" y="10684"/>
                    <a:pt x="2543" y="8894"/>
                    <a:pt x="3228" y="7525"/>
                  </a:cubicBezTo>
                  <a:cubicBezTo>
                    <a:pt x="4340" y="5307"/>
                    <a:pt x="6316" y="3795"/>
                    <a:pt x="8537" y="2825"/>
                  </a:cubicBezTo>
                  <a:lnTo>
                    <a:pt x="8537" y="2825"/>
                  </a:lnTo>
                  <a:cubicBezTo>
                    <a:pt x="7793" y="2957"/>
                    <a:pt x="7051" y="3132"/>
                    <a:pt x="6316" y="3356"/>
                  </a:cubicBezTo>
                  <a:cubicBezTo>
                    <a:pt x="6274" y="3367"/>
                    <a:pt x="6227" y="3374"/>
                    <a:pt x="6180" y="3374"/>
                  </a:cubicBezTo>
                  <a:cubicBezTo>
                    <a:pt x="5860" y="3374"/>
                    <a:pt x="5443" y="3085"/>
                    <a:pt x="5136" y="273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9"/>
            <p:cNvSpPr/>
            <p:nvPr/>
          </p:nvSpPr>
          <p:spPr>
            <a:xfrm>
              <a:off x="2097611" y="2566199"/>
              <a:ext cx="682829" cy="458078"/>
            </a:xfrm>
            <a:custGeom>
              <a:rect b="b" l="l" r="r" t="t"/>
              <a:pathLst>
                <a:path extrusionOk="0" h="16293" w="24287">
                  <a:moveTo>
                    <a:pt x="6641" y="0"/>
                  </a:moveTo>
                  <a:lnTo>
                    <a:pt x="6641" y="0"/>
                  </a:lnTo>
                  <a:cubicBezTo>
                    <a:pt x="4511" y="61"/>
                    <a:pt x="2397" y="357"/>
                    <a:pt x="389" y="963"/>
                  </a:cubicBezTo>
                  <a:cubicBezTo>
                    <a:pt x="1" y="1080"/>
                    <a:pt x="222" y="1615"/>
                    <a:pt x="625" y="2061"/>
                  </a:cubicBezTo>
                  <a:cubicBezTo>
                    <a:pt x="2058" y="1241"/>
                    <a:pt x="3663" y="671"/>
                    <a:pt x="5235" y="303"/>
                  </a:cubicBezTo>
                  <a:cubicBezTo>
                    <a:pt x="5699" y="196"/>
                    <a:pt x="6170" y="93"/>
                    <a:pt x="6641" y="0"/>
                  </a:cubicBezTo>
                  <a:close/>
                  <a:moveTo>
                    <a:pt x="11960" y="285"/>
                  </a:moveTo>
                  <a:cubicBezTo>
                    <a:pt x="10089" y="475"/>
                    <a:pt x="8231" y="860"/>
                    <a:pt x="6555" y="1288"/>
                  </a:cubicBezTo>
                  <a:cubicBezTo>
                    <a:pt x="5699" y="1505"/>
                    <a:pt x="4844" y="1791"/>
                    <a:pt x="4026" y="2147"/>
                  </a:cubicBezTo>
                  <a:cubicBezTo>
                    <a:pt x="5489" y="1883"/>
                    <a:pt x="6965" y="1780"/>
                    <a:pt x="8448" y="1780"/>
                  </a:cubicBezTo>
                  <a:cubicBezTo>
                    <a:pt x="9768" y="1780"/>
                    <a:pt x="11091" y="1862"/>
                    <a:pt x="12409" y="1994"/>
                  </a:cubicBezTo>
                  <a:cubicBezTo>
                    <a:pt x="15648" y="2311"/>
                    <a:pt x="20001" y="2953"/>
                    <a:pt x="21275" y="6480"/>
                  </a:cubicBezTo>
                  <a:cubicBezTo>
                    <a:pt x="22330" y="9411"/>
                    <a:pt x="20151" y="12288"/>
                    <a:pt x="17630" y="13565"/>
                  </a:cubicBezTo>
                  <a:cubicBezTo>
                    <a:pt x="16193" y="14292"/>
                    <a:pt x="14646" y="14556"/>
                    <a:pt x="13073" y="14556"/>
                  </a:cubicBezTo>
                  <a:cubicBezTo>
                    <a:pt x="10955" y="14556"/>
                    <a:pt x="8794" y="14078"/>
                    <a:pt x="6794" y="13614"/>
                  </a:cubicBezTo>
                  <a:cubicBezTo>
                    <a:pt x="6705" y="13593"/>
                    <a:pt x="6626" y="13586"/>
                    <a:pt x="6562" y="13586"/>
                  </a:cubicBezTo>
                  <a:cubicBezTo>
                    <a:pt x="5877" y="13586"/>
                    <a:pt x="6529" y="14666"/>
                    <a:pt x="7128" y="15105"/>
                  </a:cubicBezTo>
                  <a:cubicBezTo>
                    <a:pt x="8523" y="15280"/>
                    <a:pt x="9928" y="15362"/>
                    <a:pt x="11333" y="15362"/>
                  </a:cubicBezTo>
                  <a:cubicBezTo>
                    <a:pt x="12274" y="15362"/>
                    <a:pt x="13216" y="15326"/>
                    <a:pt x="14157" y="15255"/>
                  </a:cubicBezTo>
                  <a:cubicBezTo>
                    <a:pt x="14167" y="15251"/>
                    <a:pt x="14178" y="15251"/>
                    <a:pt x="14189" y="15251"/>
                  </a:cubicBezTo>
                  <a:cubicBezTo>
                    <a:pt x="14710" y="15251"/>
                    <a:pt x="16635" y="16068"/>
                    <a:pt x="15584" y="16150"/>
                  </a:cubicBezTo>
                  <a:cubicBezTo>
                    <a:pt x="14788" y="16211"/>
                    <a:pt x="13993" y="16246"/>
                    <a:pt x="13194" y="16257"/>
                  </a:cubicBezTo>
                  <a:cubicBezTo>
                    <a:pt x="13547" y="16278"/>
                    <a:pt x="13900" y="16292"/>
                    <a:pt x="14249" y="16292"/>
                  </a:cubicBezTo>
                  <a:cubicBezTo>
                    <a:pt x="16154" y="16292"/>
                    <a:pt x="18015" y="15933"/>
                    <a:pt x="19708" y="14913"/>
                  </a:cubicBezTo>
                  <a:cubicBezTo>
                    <a:pt x="22746" y="13079"/>
                    <a:pt x="24287" y="9603"/>
                    <a:pt x="22644" y="6291"/>
                  </a:cubicBezTo>
                  <a:cubicBezTo>
                    <a:pt x="20960" y="2899"/>
                    <a:pt x="17394" y="1205"/>
                    <a:pt x="13829" y="575"/>
                  </a:cubicBezTo>
                  <a:cubicBezTo>
                    <a:pt x="13216" y="464"/>
                    <a:pt x="12592" y="368"/>
                    <a:pt x="11960" y="28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9"/>
            <p:cNvSpPr/>
            <p:nvPr/>
          </p:nvSpPr>
          <p:spPr>
            <a:xfrm>
              <a:off x="2115154" y="2565778"/>
              <a:ext cx="450177" cy="457487"/>
            </a:xfrm>
            <a:custGeom>
              <a:rect b="b" l="l" r="r" t="t"/>
              <a:pathLst>
                <a:path extrusionOk="0" h="16272" w="16012">
                  <a:moveTo>
                    <a:pt x="6886" y="1"/>
                  </a:moveTo>
                  <a:cubicBezTo>
                    <a:pt x="6598" y="1"/>
                    <a:pt x="6308" y="4"/>
                    <a:pt x="6017" y="15"/>
                  </a:cubicBezTo>
                  <a:cubicBezTo>
                    <a:pt x="5546" y="108"/>
                    <a:pt x="5075" y="211"/>
                    <a:pt x="4611" y="318"/>
                  </a:cubicBezTo>
                  <a:cubicBezTo>
                    <a:pt x="3039" y="686"/>
                    <a:pt x="1434" y="1256"/>
                    <a:pt x="1" y="2076"/>
                  </a:cubicBezTo>
                  <a:cubicBezTo>
                    <a:pt x="308" y="2422"/>
                    <a:pt x="725" y="2711"/>
                    <a:pt x="1045" y="2711"/>
                  </a:cubicBezTo>
                  <a:cubicBezTo>
                    <a:pt x="1092" y="2711"/>
                    <a:pt x="1139" y="2704"/>
                    <a:pt x="1181" y="2693"/>
                  </a:cubicBezTo>
                  <a:cubicBezTo>
                    <a:pt x="1916" y="2469"/>
                    <a:pt x="2658" y="2294"/>
                    <a:pt x="3402" y="2162"/>
                  </a:cubicBezTo>
                  <a:cubicBezTo>
                    <a:pt x="4220" y="1806"/>
                    <a:pt x="5075" y="1520"/>
                    <a:pt x="5931" y="1303"/>
                  </a:cubicBezTo>
                  <a:cubicBezTo>
                    <a:pt x="7607" y="875"/>
                    <a:pt x="9465" y="490"/>
                    <a:pt x="11336" y="300"/>
                  </a:cubicBezTo>
                  <a:cubicBezTo>
                    <a:pt x="9875" y="111"/>
                    <a:pt x="8380" y="1"/>
                    <a:pt x="6886" y="1"/>
                  </a:cubicBezTo>
                  <a:close/>
                  <a:moveTo>
                    <a:pt x="6504" y="15120"/>
                  </a:moveTo>
                  <a:cubicBezTo>
                    <a:pt x="6619" y="15206"/>
                    <a:pt x="6733" y="15263"/>
                    <a:pt x="6833" y="15288"/>
                  </a:cubicBezTo>
                  <a:cubicBezTo>
                    <a:pt x="8670" y="15716"/>
                    <a:pt x="10627" y="16147"/>
                    <a:pt x="12570" y="16272"/>
                  </a:cubicBezTo>
                  <a:cubicBezTo>
                    <a:pt x="13369" y="16261"/>
                    <a:pt x="14164" y="16226"/>
                    <a:pt x="14960" y="16165"/>
                  </a:cubicBezTo>
                  <a:cubicBezTo>
                    <a:pt x="16011" y="16083"/>
                    <a:pt x="14086" y="15266"/>
                    <a:pt x="13565" y="15266"/>
                  </a:cubicBezTo>
                  <a:cubicBezTo>
                    <a:pt x="13554" y="15266"/>
                    <a:pt x="13543" y="15266"/>
                    <a:pt x="13533" y="15270"/>
                  </a:cubicBezTo>
                  <a:cubicBezTo>
                    <a:pt x="12592" y="15341"/>
                    <a:pt x="11650" y="15377"/>
                    <a:pt x="10709" y="15377"/>
                  </a:cubicBezTo>
                  <a:cubicBezTo>
                    <a:pt x="9304" y="15377"/>
                    <a:pt x="7899" y="15295"/>
                    <a:pt x="6504" y="1512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6" name="Google Shape;2816;p59"/>
          <p:cNvGrpSpPr/>
          <p:nvPr/>
        </p:nvGrpSpPr>
        <p:grpSpPr>
          <a:xfrm>
            <a:off x="1816609" y="3851001"/>
            <a:ext cx="1093674" cy="222193"/>
            <a:chOff x="1816609" y="3851001"/>
            <a:chExt cx="1093674" cy="222193"/>
          </a:xfrm>
        </p:grpSpPr>
        <p:sp>
          <p:nvSpPr>
            <p:cNvPr id="2817" name="Google Shape;2817;p59"/>
            <p:cNvSpPr/>
            <p:nvPr/>
          </p:nvSpPr>
          <p:spPr>
            <a:xfrm>
              <a:off x="1816609" y="3851001"/>
              <a:ext cx="1093674" cy="222193"/>
            </a:xfrm>
            <a:custGeom>
              <a:rect b="b" l="l" r="r" t="t"/>
              <a:pathLst>
                <a:path extrusionOk="0" h="7903" w="3890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9"/>
            <p:cNvSpPr/>
            <p:nvPr/>
          </p:nvSpPr>
          <p:spPr>
            <a:xfrm>
              <a:off x="1980627" y="3951650"/>
              <a:ext cx="18078" cy="8744"/>
            </a:xfrm>
            <a:custGeom>
              <a:rect b="b" l="l" r="r" t="t"/>
              <a:pathLst>
                <a:path extrusionOk="0" h="311" w="643">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9"/>
            <p:cNvSpPr/>
            <p:nvPr/>
          </p:nvSpPr>
          <p:spPr>
            <a:xfrm>
              <a:off x="1885292" y="3907623"/>
              <a:ext cx="151905" cy="70119"/>
            </a:xfrm>
            <a:custGeom>
              <a:rect b="b" l="l" r="r" t="t"/>
              <a:pathLst>
                <a:path extrusionOk="0" h="2494" w="5403">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9"/>
            <p:cNvSpPr/>
            <p:nvPr/>
          </p:nvSpPr>
          <p:spPr>
            <a:xfrm>
              <a:off x="1965080" y="3928906"/>
              <a:ext cx="381802" cy="117689"/>
            </a:xfrm>
            <a:custGeom>
              <a:rect b="b" l="l" r="r" t="t"/>
              <a:pathLst>
                <a:path extrusionOk="0" h="4186" w="1358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9"/>
            <p:cNvSpPr/>
            <p:nvPr/>
          </p:nvSpPr>
          <p:spPr>
            <a:xfrm>
              <a:off x="1967779" y="3881674"/>
              <a:ext cx="529574" cy="166722"/>
            </a:xfrm>
            <a:custGeom>
              <a:rect b="b" l="l" r="r" t="t"/>
              <a:pathLst>
                <a:path extrusionOk="0" h="5930" w="18836">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9"/>
            <p:cNvSpPr/>
            <p:nvPr/>
          </p:nvSpPr>
          <p:spPr>
            <a:xfrm>
              <a:off x="1998789" y="3908551"/>
              <a:ext cx="62247" cy="44928"/>
            </a:xfrm>
            <a:custGeom>
              <a:rect b="b" l="l" r="r" t="t"/>
              <a:pathLst>
                <a:path extrusionOk="0" h="1598" w="2214">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9"/>
            <p:cNvSpPr/>
            <p:nvPr/>
          </p:nvSpPr>
          <p:spPr>
            <a:xfrm>
              <a:off x="2486262" y="3887494"/>
              <a:ext cx="316153" cy="104785"/>
            </a:xfrm>
            <a:custGeom>
              <a:rect b="b" l="l" r="r" t="t"/>
              <a:pathLst>
                <a:path extrusionOk="0" h="3727" w="11245">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9"/>
            <p:cNvSpPr/>
            <p:nvPr/>
          </p:nvSpPr>
          <p:spPr>
            <a:xfrm>
              <a:off x="2484266" y="3875376"/>
              <a:ext cx="317840" cy="121119"/>
            </a:xfrm>
            <a:custGeom>
              <a:rect b="b" l="l" r="r" t="t"/>
              <a:pathLst>
                <a:path extrusionOk="0" h="4308" w="11305">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9"/>
            <p:cNvSpPr/>
            <p:nvPr/>
          </p:nvSpPr>
          <p:spPr>
            <a:xfrm>
              <a:off x="2493712" y="3884176"/>
              <a:ext cx="59351" cy="48442"/>
            </a:xfrm>
            <a:custGeom>
              <a:rect b="b" l="l" r="r" t="t"/>
              <a:pathLst>
                <a:path extrusionOk="0" h="1723" w="2111">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6" name="Google Shape;2826;p59"/>
          <p:cNvGrpSpPr/>
          <p:nvPr/>
        </p:nvGrpSpPr>
        <p:grpSpPr>
          <a:xfrm>
            <a:off x="1879866" y="3629844"/>
            <a:ext cx="965272" cy="97362"/>
            <a:chOff x="1879866" y="3629844"/>
            <a:chExt cx="965272" cy="97362"/>
          </a:xfrm>
        </p:grpSpPr>
        <p:sp>
          <p:nvSpPr>
            <p:cNvPr id="2827" name="Google Shape;2827;p59"/>
            <p:cNvSpPr/>
            <p:nvPr/>
          </p:nvSpPr>
          <p:spPr>
            <a:xfrm>
              <a:off x="1879866" y="3629844"/>
              <a:ext cx="965272" cy="72790"/>
            </a:xfrm>
            <a:custGeom>
              <a:rect b="b" l="l" r="r" t="t"/>
              <a:pathLst>
                <a:path extrusionOk="0" h="2589" w="34333">
                  <a:moveTo>
                    <a:pt x="32114" y="0"/>
                  </a:moveTo>
                  <a:cubicBezTo>
                    <a:pt x="32036" y="0"/>
                    <a:pt x="31954" y="3"/>
                    <a:pt x="31872" y="18"/>
                  </a:cubicBezTo>
                  <a:cubicBezTo>
                    <a:pt x="31601" y="57"/>
                    <a:pt x="31472" y="189"/>
                    <a:pt x="31447" y="367"/>
                  </a:cubicBezTo>
                  <a:cubicBezTo>
                    <a:pt x="31344" y="375"/>
                    <a:pt x="31237" y="378"/>
                    <a:pt x="31133" y="382"/>
                  </a:cubicBezTo>
                  <a:cubicBezTo>
                    <a:pt x="31248" y="721"/>
                    <a:pt x="30859" y="1366"/>
                    <a:pt x="30242" y="1616"/>
                  </a:cubicBezTo>
                  <a:cubicBezTo>
                    <a:pt x="29408" y="1950"/>
                    <a:pt x="28527" y="2190"/>
                    <a:pt x="27621" y="2365"/>
                  </a:cubicBezTo>
                  <a:cubicBezTo>
                    <a:pt x="29629" y="2300"/>
                    <a:pt x="31640" y="2222"/>
                    <a:pt x="33648" y="2133"/>
                  </a:cubicBezTo>
                  <a:cubicBezTo>
                    <a:pt x="34332" y="2104"/>
                    <a:pt x="34051" y="1305"/>
                    <a:pt x="33786" y="981"/>
                  </a:cubicBezTo>
                  <a:cubicBezTo>
                    <a:pt x="33345" y="442"/>
                    <a:pt x="32810" y="0"/>
                    <a:pt x="32114" y="0"/>
                  </a:cubicBezTo>
                  <a:close/>
                  <a:moveTo>
                    <a:pt x="29861" y="431"/>
                  </a:moveTo>
                  <a:lnTo>
                    <a:pt x="29861" y="431"/>
                  </a:lnTo>
                  <a:cubicBezTo>
                    <a:pt x="23296" y="688"/>
                    <a:pt x="16725" y="816"/>
                    <a:pt x="10153" y="816"/>
                  </a:cubicBezTo>
                  <a:cubicBezTo>
                    <a:pt x="7125" y="816"/>
                    <a:pt x="4098" y="788"/>
                    <a:pt x="1071" y="735"/>
                  </a:cubicBezTo>
                  <a:lnTo>
                    <a:pt x="1053" y="735"/>
                  </a:lnTo>
                  <a:cubicBezTo>
                    <a:pt x="1" y="735"/>
                    <a:pt x="1281" y="2536"/>
                    <a:pt x="2076" y="2549"/>
                  </a:cubicBezTo>
                  <a:cubicBezTo>
                    <a:pt x="2886" y="2564"/>
                    <a:pt x="3695" y="2579"/>
                    <a:pt x="4505" y="2589"/>
                  </a:cubicBezTo>
                  <a:cubicBezTo>
                    <a:pt x="4483" y="2571"/>
                    <a:pt x="4472" y="2546"/>
                    <a:pt x="4462" y="2521"/>
                  </a:cubicBezTo>
                  <a:cubicBezTo>
                    <a:pt x="4394" y="2493"/>
                    <a:pt x="4355" y="2442"/>
                    <a:pt x="4340" y="2378"/>
                  </a:cubicBezTo>
                  <a:cubicBezTo>
                    <a:pt x="4312" y="2329"/>
                    <a:pt x="4326" y="2286"/>
                    <a:pt x="4376" y="2243"/>
                  </a:cubicBezTo>
                  <a:cubicBezTo>
                    <a:pt x="4476" y="2164"/>
                    <a:pt x="4590" y="2136"/>
                    <a:pt x="4711" y="2111"/>
                  </a:cubicBezTo>
                  <a:cubicBezTo>
                    <a:pt x="4793" y="2097"/>
                    <a:pt x="4875" y="2086"/>
                    <a:pt x="4958" y="2083"/>
                  </a:cubicBezTo>
                  <a:cubicBezTo>
                    <a:pt x="5018" y="2079"/>
                    <a:pt x="5079" y="2075"/>
                    <a:pt x="5143" y="2075"/>
                  </a:cubicBezTo>
                  <a:cubicBezTo>
                    <a:pt x="5278" y="2075"/>
                    <a:pt x="5421" y="2086"/>
                    <a:pt x="5545" y="2100"/>
                  </a:cubicBezTo>
                  <a:cubicBezTo>
                    <a:pt x="5731" y="2118"/>
                    <a:pt x="5945" y="2157"/>
                    <a:pt x="6123" y="2211"/>
                  </a:cubicBezTo>
                  <a:cubicBezTo>
                    <a:pt x="6202" y="2236"/>
                    <a:pt x="6251" y="2246"/>
                    <a:pt x="6355" y="2293"/>
                  </a:cubicBezTo>
                  <a:cubicBezTo>
                    <a:pt x="6423" y="2322"/>
                    <a:pt x="6494" y="2353"/>
                    <a:pt x="6555" y="2396"/>
                  </a:cubicBezTo>
                  <a:cubicBezTo>
                    <a:pt x="6566" y="2407"/>
                    <a:pt x="6577" y="2414"/>
                    <a:pt x="6587" y="2421"/>
                  </a:cubicBezTo>
                  <a:cubicBezTo>
                    <a:pt x="6898" y="2157"/>
                    <a:pt x="7286" y="1947"/>
                    <a:pt x="7568" y="1940"/>
                  </a:cubicBezTo>
                  <a:cubicBezTo>
                    <a:pt x="11383" y="1869"/>
                    <a:pt x="15202" y="1736"/>
                    <a:pt x="19014" y="1527"/>
                  </a:cubicBezTo>
                  <a:cubicBezTo>
                    <a:pt x="20967" y="1420"/>
                    <a:pt x="22918" y="1295"/>
                    <a:pt x="24869" y="1148"/>
                  </a:cubicBezTo>
                  <a:cubicBezTo>
                    <a:pt x="26548" y="1024"/>
                    <a:pt x="28263" y="984"/>
                    <a:pt x="29861" y="43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9"/>
            <p:cNvSpPr/>
            <p:nvPr/>
          </p:nvSpPr>
          <p:spPr>
            <a:xfrm>
              <a:off x="2047792" y="3634540"/>
              <a:ext cx="707402" cy="92667"/>
            </a:xfrm>
            <a:custGeom>
              <a:rect b="b" l="l" r="r" t="t"/>
              <a:pathLst>
                <a:path extrusionOk="0" h="3296" w="25161">
                  <a:moveTo>
                    <a:pt x="24797" y="1"/>
                  </a:moveTo>
                  <a:cubicBezTo>
                    <a:pt x="24655" y="1"/>
                    <a:pt x="24476" y="40"/>
                    <a:pt x="24248" y="133"/>
                  </a:cubicBezTo>
                  <a:cubicBezTo>
                    <a:pt x="24130" y="179"/>
                    <a:pt x="24009" y="226"/>
                    <a:pt x="23888" y="264"/>
                  </a:cubicBezTo>
                  <a:cubicBezTo>
                    <a:pt x="24312" y="251"/>
                    <a:pt x="24737" y="233"/>
                    <a:pt x="25160" y="215"/>
                  </a:cubicBezTo>
                  <a:cubicBezTo>
                    <a:pt x="25118" y="86"/>
                    <a:pt x="25000" y="1"/>
                    <a:pt x="24797" y="1"/>
                  </a:cubicBezTo>
                  <a:close/>
                  <a:moveTo>
                    <a:pt x="21648" y="2198"/>
                  </a:moveTo>
                  <a:lnTo>
                    <a:pt x="21648" y="2198"/>
                  </a:lnTo>
                  <a:cubicBezTo>
                    <a:pt x="16161" y="2376"/>
                    <a:pt x="10673" y="2465"/>
                    <a:pt x="5186" y="2465"/>
                  </a:cubicBezTo>
                  <a:cubicBezTo>
                    <a:pt x="3706" y="2465"/>
                    <a:pt x="2225" y="2458"/>
                    <a:pt x="746" y="2447"/>
                  </a:cubicBezTo>
                  <a:lnTo>
                    <a:pt x="746" y="2447"/>
                  </a:lnTo>
                  <a:cubicBezTo>
                    <a:pt x="749" y="2454"/>
                    <a:pt x="749" y="2461"/>
                    <a:pt x="753" y="2468"/>
                  </a:cubicBezTo>
                  <a:cubicBezTo>
                    <a:pt x="764" y="2525"/>
                    <a:pt x="724" y="2579"/>
                    <a:pt x="689" y="2618"/>
                  </a:cubicBezTo>
                  <a:cubicBezTo>
                    <a:pt x="596" y="2686"/>
                    <a:pt x="492" y="2725"/>
                    <a:pt x="382" y="2739"/>
                  </a:cubicBezTo>
                  <a:cubicBezTo>
                    <a:pt x="308" y="2746"/>
                    <a:pt x="236" y="2757"/>
                    <a:pt x="161" y="2764"/>
                  </a:cubicBezTo>
                  <a:cubicBezTo>
                    <a:pt x="0" y="3053"/>
                    <a:pt x="54" y="3296"/>
                    <a:pt x="546" y="3296"/>
                  </a:cubicBezTo>
                  <a:lnTo>
                    <a:pt x="578" y="3296"/>
                  </a:lnTo>
                  <a:cubicBezTo>
                    <a:pt x="4768" y="3217"/>
                    <a:pt x="8958" y="3064"/>
                    <a:pt x="13141" y="2818"/>
                  </a:cubicBezTo>
                  <a:cubicBezTo>
                    <a:pt x="15850" y="2661"/>
                    <a:pt x="18870" y="2736"/>
                    <a:pt x="21648" y="219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9"/>
            <p:cNvSpPr/>
            <p:nvPr/>
          </p:nvSpPr>
          <p:spPr>
            <a:xfrm>
              <a:off x="2065026" y="3640556"/>
              <a:ext cx="693372" cy="63287"/>
            </a:xfrm>
            <a:custGeom>
              <a:rect b="b" l="l" r="r" t="t"/>
              <a:pathLst>
                <a:path extrusionOk="0" h="2251" w="24662">
                  <a:moveTo>
                    <a:pt x="24547" y="1"/>
                  </a:moveTo>
                  <a:lnTo>
                    <a:pt x="24547" y="1"/>
                  </a:lnTo>
                  <a:cubicBezTo>
                    <a:pt x="24124" y="19"/>
                    <a:pt x="23699" y="37"/>
                    <a:pt x="23275" y="50"/>
                  </a:cubicBezTo>
                  <a:cubicBezTo>
                    <a:pt x="21677" y="603"/>
                    <a:pt x="19962" y="643"/>
                    <a:pt x="18283" y="767"/>
                  </a:cubicBezTo>
                  <a:cubicBezTo>
                    <a:pt x="16332" y="914"/>
                    <a:pt x="14381" y="1039"/>
                    <a:pt x="12428" y="1146"/>
                  </a:cubicBezTo>
                  <a:cubicBezTo>
                    <a:pt x="8616" y="1355"/>
                    <a:pt x="4797" y="1488"/>
                    <a:pt x="982" y="1559"/>
                  </a:cubicBezTo>
                  <a:cubicBezTo>
                    <a:pt x="700" y="1566"/>
                    <a:pt x="312" y="1776"/>
                    <a:pt x="1" y="2040"/>
                  </a:cubicBezTo>
                  <a:cubicBezTo>
                    <a:pt x="80" y="2101"/>
                    <a:pt x="108" y="2137"/>
                    <a:pt x="133" y="2233"/>
                  </a:cubicBezTo>
                  <a:cubicBezTo>
                    <a:pt x="1612" y="2244"/>
                    <a:pt x="3093" y="2251"/>
                    <a:pt x="4573" y="2251"/>
                  </a:cubicBezTo>
                  <a:cubicBezTo>
                    <a:pt x="10060" y="2251"/>
                    <a:pt x="15548" y="2162"/>
                    <a:pt x="21035" y="1984"/>
                  </a:cubicBezTo>
                  <a:cubicBezTo>
                    <a:pt x="21941" y="1809"/>
                    <a:pt x="22822" y="1569"/>
                    <a:pt x="23656" y="1235"/>
                  </a:cubicBezTo>
                  <a:cubicBezTo>
                    <a:pt x="24273" y="985"/>
                    <a:pt x="24662" y="340"/>
                    <a:pt x="24547"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9"/>
            <p:cNvSpPr/>
            <p:nvPr/>
          </p:nvSpPr>
          <p:spPr>
            <a:xfrm>
              <a:off x="2006493" y="3702604"/>
              <a:ext cx="52884" cy="9868"/>
            </a:xfrm>
            <a:custGeom>
              <a:rect b="b" l="l" r="r" t="t"/>
              <a:pathLst>
                <a:path extrusionOk="0" h="351" w="1881">
                  <a:moveTo>
                    <a:pt x="1" y="1"/>
                  </a:moveTo>
                  <a:cubicBezTo>
                    <a:pt x="19" y="22"/>
                    <a:pt x="44" y="37"/>
                    <a:pt x="72" y="51"/>
                  </a:cubicBezTo>
                  <a:cubicBezTo>
                    <a:pt x="161" y="108"/>
                    <a:pt x="254" y="151"/>
                    <a:pt x="353" y="180"/>
                  </a:cubicBezTo>
                  <a:cubicBezTo>
                    <a:pt x="478" y="226"/>
                    <a:pt x="603" y="261"/>
                    <a:pt x="735" y="282"/>
                  </a:cubicBezTo>
                  <a:cubicBezTo>
                    <a:pt x="835" y="297"/>
                    <a:pt x="934" y="315"/>
                    <a:pt x="1035" y="329"/>
                  </a:cubicBezTo>
                  <a:cubicBezTo>
                    <a:pt x="1163" y="343"/>
                    <a:pt x="1291" y="351"/>
                    <a:pt x="1420" y="351"/>
                  </a:cubicBezTo>
                  <a:cubicBezTo>
                    <a:pt x="1484" y="351"/>
                    <a:pt x="1548" y="351"/>
                    <a:pt x="1612" y="347"/>
                  </a:cubicBezTo>
                  <a:cubicBezTo>
                    <a:pt x="1619" y="343"/>
                    <a:pt x="1627" y="343"/>
                    <a:pt x="1630" y="343"/>
                  </a:cubicBezTo>
                  <a:cubicBezTo>
                    <a:pt x="1691" y="240"/>
                    <a:pt x="1777" y="129"/>
                    <a:pt x="1880" y="22"/>
                  </a:cubicBezTo>
                  <a:cubicBezTo>
                    <a:pt x="1252" y="15"/>
                    <a:pt x="625" y="8"/>
                    <a:pt x="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9"/>
            <p:cNvSpPr/>
            <p:nvPr/>
          </p:nvSpPr>
          <p:spPr>
            <a:xfrm>
              <a:off x="2001095" y="3688181"/>
              <a:ext cx="63962" cy="15070"/>
            </a:xfrm>
            <a:custGeom>
              <a:rect b="b" l="l" r="r" t="t"/>
              <a:pathLst>
                <a:path extrusionOk="0" h="536" w="2275">
                  <a:moveTo>
                    <a:pt x="831" y="0"/>
                  </a:moveTo>
                  <a:cubicBezTo>
                    <a:pt x="767" y="0"/>
                    <a:pt x="706" y="4"/>
                    <a:pt x="646" y="8"/>
                  </a:cubicBezTo>
                  <a:cubicBezTo>
                    <a:pt x="563" y="11"/>
                    <a:pt x="481" y="22"/>
                    <a:pt x="399" y="36"/>
                  </a:cubicBezTo>
                  <a:cubicBezTo>
                    <a:pt x="278" y="61"/>
                    <a:pt x="164" y="89"/>
                    <a:pt x="64" y="168"/>
                  </a:cubicBezTo>
                  <a:cubicBezTo>
                    <a:pt x="14" y="211"/>
                    <a:pt x="0" y="254"/>
                    <a:pt x="28" y="303"/>
                  </a:cubicBezTo>
                  <a:cubicBezTo>
                    <a:pt x="43" y="367"/>
                    <a:pt x="82" y="418"/>
                    <a:pt x="150" y="446"/>
                  </a:cubicBezTo>
                  <a:cubicBezTo>
                    <a:pt x="160" y="471"/>
                    <a:pt x="171" y="496"/>
                    <a:pt x="193" y="514"/>
                  </a:cubicBezTo>
                  <a:cubicBezTo>
                    <a:pt x="817" y="521"/>
                    <a:pt x="1444" y="528"/>
                    <a:pt x="2072" y="535"/>
                  </a:cubicBezTo>
                  <a:cubicBezTo>
                    <a:pt x="2132" y="471"/>
                    <a:pt x="2200" y="407"/>
                    <a:pt x="2275" y="346"/>
                  </a:cubicBezTo>
                  <a:cubicBezTo>
                    <a:pt x="2265" y="339"/>
                    <a:pt x="2254" y="332"/>
                    <a:pt x="2243" y="321"/>
                  </a:cubicBezTo>
                  <a:cubicBezTo>
                    <a:pt x="2182" y="278"/>
                    <a:pt x="2111" y="247"/>
                    <a:pt x="2043" y="218"/>
                  </a:cubicBezTo>
                  <a:cubicBezTo>
                    <a:pt x="1939" y="171"/>
                    <a:pt x="1890" y="161"/>
                    <a:pt x="1811" y="136"/>
                  </a:cubicBezTo>
                  <a:cubicBezTo>
                    <a:pt x="1633" y="82"/>
                    <a:pt x="1419" y="43"/>
                    <a:pt x="1233" y="25"/>
                  </a:cubicBezTo>
                  <a:cubicBezTo>
                    <a:pt x="1109" y="11"/>
                    <a:pt x="966" y="0"/>
                    <a:pt x="83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9"/>
            <p:cNvSpPr/>
            <p:nvPr/>
          </p:nvSpPr>
          <p:spPr>
            <a:xfrm>
              <a:off x="2052319" y="3703223"/>
              <a:ext cx="16953" cy="9053"/>
            </a:xfrm>
            <a:custGeom>
              <a:rect b="b" l="l" r="r" t="t"/>
              <a:pathLst>
                <a:path extrusionOk="0" h="322" w="603">
                  <a:moveTo>
                    <a:pt x="250" y="0"/>
                  </a:moveTo>
                  <a:cubicBezTo>
                    <a:pt x="147" y="107"/>
                    <a:pt x="61" y="218"/>
                    <a:pt x="0" y="321"/>
                  </a:cubicBezTo>
                  <a:cubicBezTo>
                    <a:pt x="75" y="314"/>
                    <a:pt x="147" y="303"/>
                    <a:pt x="221" y="296"/>
                  </a:cubicBezTo>
                  <a:cubicBezTo>
                    <a:pt x="331" y="282"/>
                    <a:pt x="435" y="243"/>
                    <a:pt x="528" y="175"/>
                  </a:cubicBezTo>
                  <a:cubicBezTo>
                    <a:pt x="563" y="136"/>
                    <a:pt x="603" y="82"/>
                    <a:pt x="592" y="25"/>
                  </a:cubicBezTo>
                  <a:cubicBezTo>
                    <a:pt x="588" y="18"/>
                    <a:pt x="588" y="11"/>
                    <a:pt x="585" y="4"/>
                  </a:cubicBezTo>
                  <a:cubicBezTo>
                    <a:pt x="474" y="4"/>
                    <a:pt x="360" y="0"/>
                    <a:pt x="25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9"/>
            <p:cNvSpPr/>
            <p:nvPr/>
          </p:nvSpPr>
          <p:spPr>
            <a:xfrm>
              <a:off x="2059347" y="3697909"/>
              <a:ext cx="9419" cy="5426"/>
            </a:xfrm>
            <a:custGeom>
              <a:rect b="b" l="l" r="r" t="t"/>
              <a:pathLst>
                <a:path extrusionOk="0" h="193" w="335">
                  <a:moveTo>
                    <a:pt x="203" y="0"/>
                  </a:moveTo>
                  <a:cubicBezTo>
                    <a:pt x="128" y="61"/>
                    <a:pt x="60" y="125"/>
                    <a:pt x="0" y="189"/>
                  </a:cubicBezTo>
                  <a:cubicBezTo>
                    <a:pt x="110" y="189"/>
                    <a:pt x="224" y="193"/>
                    <a:pt x="335" y="193"/>
                  </a:cubicBezTo>
                  <a:cubicBezTo>
                    <a:pt x="310" y="97"/>
                    <a:pt x="282" y="61"/>
                    <a:pt x="20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4" name="Google Shape;2834;p59"/>
          <p:cNvSpPr/>
          <p:nvPr/>
        </p:nvSpPr>
        <p:spPr>
          <a:xfrm>
            <a:off x="1985744" y="3506732"/>
            <a:ext cx="303867" cy="27806"/>
          </a:xfrm>
          <a:custGeom>
            <a:rect b="b" l="l" r="r" t="t"/>
            <a:pathLst>
              <a:path extrusionOk="0" h="989" w="10808">
                <a:moveTo>
                  <a:pt x="10808" y="1"/>
                </a:moveTo>
                <a:lnTo>
                  <a:pt x="10808" y="1"/>
                </a:lnTo>
                <a:cubicBezTo>
                  <a:pt x="8711" y="154"/>
                  <a:pt x="6615" y="311"/>
                  <a:pt x="4518" y="472"/>
                </a:cubicBezTo>
                <a:cubicBezTo>
                  <a:pt x="4518" y="628"/>
                  <a:pt x="4515" y="781"/>
                  <a:pt x="4515" y="938"/>
                </a:cubicBezTo>
                <a:cubicBezTo>
                  <a:pt x="6244" y="860"/>
                  <a:pt x="7974" y="696"/>
                  <a:pt x="9695" y="442"/>
                </a:cubicBezTo>
                <a:cubicBezTo>
                  <a:pt x="10013" y="396"/>
                  <a:pt x="10508" y="264"/>
                  <a:pt x="10808" y="1"/>
                </a:cubicBezTo>
                <a:close/>
                <a:moveTo>
                  <a:pt x="2229" y="650"/>
                </a:moveTo>
                <a:cubicBezTo>
                  <a:pt x="1488" y="707"/>
                  <a:pt x="746" y="767"/>
                  <a:pt x="0" y="828"/>
                </a:cubicBezTo>
                <a:cubicBezTo>
                  <a:pt x="118" y="903"/>
                  <a:pt x="296" y="956"/>
                  <a:pt x="550" y="964"/>
                </a:cubicBezTo>
                <a:cubicBezTo>
                  <a:pt x="1099" y="981"/>
                  <a:pt x="1644" y="988"/>
                  <a:pt x="2190" y="988"/>
                </a:cubicBezTo>
                <a:lnTo>
                  <a:pt x="2258" y="988"/>
                </a:lnTo>
                <a:cubicBezTo>
                  <a:pt x="2250" y="874"/>
                  <a:pt x="2240" y="763"/>
                  <a:pt x="2229" y="65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9"/>
          <p:cNvSpPr/>
          <p:nvPr/>
        </p:nvSpPr>
        <p:spPr>
          <a:xfrm>
            <a:off x="2048383" y="3519974"/>
            <a:ext cx="64383" cy="14564"/>
          </a:xfrm>
          <a:custGeom>
            <a:rect b="b" l="l" r="r" t="t"/>
            <a:pathLst>
              <a:path extrusionOk="0" h="518" w="2290">
                <a:moveTo>
                  <a:pt x="2290" y="1"/>
                </a:moveTo>
                <a:lnTo>
                  <a:pt x="2290" y="1"/>
                </a:lnTo>
                <a:cubicBezTo>
                  <a:pt x="1527" y="60"/>
                  <a:pt x="767" y="118"/>
                  <a:pt x="1" y="179"/>
                </a:cubicBezTo>
                <a:cubicBezTo>
                  <a:pt x="12" y="292"/>
                  <a:pt x="22" y="403"/>
                  <a:pt x="30" y="517"/>
                </a:cubicBezTo>
                <a:cubicBezTo>
                  <a:pt x="782" y="517"/>
                  <a:pt x="1534" y="499"/>
                  <a:pt x="2287" y="467"/>
                </a:cubicBezTo>
                <a:cubicBezTo>
                  <a:pt x="2287" y="310"/>
                  <a:pt x="2290" y="157"/>
                  <a:pt x="229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9"/>
          <p:cNvSpPr/>
          <p:nvPr/>
        </p:nvSpPr>
        <p:spPr>
          <a:xfrm>
            <a:off x="2046696" y="3497904"/>
            <a:ext cx="66408" cy="27103"/>
          </a:xfrm>
          <a:custGeom>
            <a:rect b="b" l="l" r="r" t="t"/>
            <a:pathLst>
              <a:path extrusionOk="0" h="964" w="2362">
                <a:moveTo>
                  <a:pt x="2325" y="1"/>
                </a:moveTo>
                <a:cubicBezTo>
                  <a:pt x="1551" y="62"/>
                  <a:pt x="774" y="122"/>
                  <a:pt x="1" y="182"/>
                </a:cubicBezTo>
                <a:cubicBezTo>
                  <a:pt x="18" y="443"/>
                  <a:pt x="39" y="703"/>
                  <a:pt x="61" y="964"/>
                </a:cubicBezTo>
                <a:cubicBezTo>
                  <a:pt x="827" y="903"/>
                  <a:pt x="1587" y="845"/>
                  <a:pt x="2350" y="786"/>
                </a:cubicBezTo>
                <a:cubicBezTo>
                  <a:pt x="2354" y="593"/>
                  <a:pt x="2358" y="404"/>
                  <a:pt x="2358" y="211"/>
                </a:cubicBezTo>
                <a:cubicBezTo>
                  <a:pt x="2361" y="133"/>
                  <a:pt x="2347" y="65"/>
                  <a:pt x="232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37" name="Google Shape;2837;p59"/>
          <p:cNvGrpSpPr/>
          <p:nvPr/>
        </p:nvGrpSpPr>
        <p:grpSpPr>
          <a:xfrm>
            <a:off x="1932412" y="2984230"/>
            <a:ext cx="960521" cy="571885"/>
            <a:chOff x="1932412" y="2984230"/>
            <a:chExt cx="960521" cy="571885"/>
          </a:xfrm>
        </p:grpSpPr>
        <p:sp>
          <p:nvSpPr>
            <p:cNvPr id="2838" name="Google Shape;2838;p59"/>
            <p:cNvSpPr/>
            <p:nvPr/>
          </p:nvSpPr>
          <p:spPr>
            <a:xfrm>
              <a:off x="2010119" y="3047290"/>
              <a:ext cx="102564" cy="508825"/>
            </a:xfrm>
            <a:custGeom>
              <a:rect b="b" l="l" r="r" t="t"/>
              <a:pathLst>
                <a:path extrusionOk="0" h="18098" w="3648">
                  <a:moveTo>
                    <a:pt x="1508" y="1"/>
                  </a:moveTo>
                  <a:cubicBezTo>
                    <a:pt x="845" y="1"/>
                    <a:pt x="0" y="386"/>
                    <a:pt x="50" y="970"/>
                  </a:cubicBezTo>
                  <a:cubicBezTo>
                    <a:pt x="78" y="1355"/>
                    <a:pt x="111" y="1741"/>
                    <a:pt x="142" y="2122"/>
                  </a:cubicBezTo>
                  <a:cubicBezTo>
                    <a:pt x="895" y="2073"/>
                    <a:pt x="1651" y="2019"/>
                    <a:pt x="2403" y="1969"/>
                  </a:cubicBezTo>
                  <a:cubicBezTo>
                    <a:pt x="2360" y="1469"/>
                    <a:pt x="2321" y="970"/>
                    <a:pt x="2278" y="475"/>
                  </a:cubicBezTo>
                  <a:cubicBezTo>
                    <a:pt x="2253" y="147"/>
                    <a:pt x="1915" y="1"/>
                    <a:pt x="1508" y="1"/>
                  </a:cubicBezTo>
                  <a:close/>
                  <a:moveTo>
                    <a:pt x="2578" y="4112"/>
                  </a:moveTo>
                  <a:cubicBezTo>
                    <a:pt x="1837" y="4180"/>
                    <a:pt x="1091" y="4244"/>
                    <a:pt x="346" y="4311"/>
                  </a:cubicBezTo>
                  <a:lnTo>
                    <a:pt x="321" y="4311"/>
                  </a:lnTo>
                  <a:cubicBezTo>
                    <a:pt x="639" y="8141"/>
                    <a:pt x="952" y="11971"/>
                    <a:pt x="1266" y="15800"/>
                  </a:cubicBezTo>
                  <a:cubicBezTo>
                    <a:pt x="1490" y="15804"/>
                    <a:pt x="1715" y="15804"/>
                    <a:pt x="1939" y="15804"/>
                  </a:cubicBezTo>
                  <a:cubicBezTo>
                    <a:pt x="2471" y="15804"/>
                    <a:pt x="3006" y="15797"/>
                    <a:pt x="3537" y="15779"/>
                  </a:cubicBezTo>
                  <a:cubicBezTo>
                    <a:pt x="3216" y="11893"/>
                    <a:pt x="2899" y="8002"/>
                    <a:pt x="2578" y="4112"/>
                  </a:cubicBezTo>
                  <a:close/>
                  <a:moveTo>
                    <a:pt x="3648" y="17280"/>
                  </a:moveTo>
                  <a:cubicBezTo>
                    <a:pt x="2895" y="17312"/>
                    <a:pt x="2143" y="17330"/>
                    <a:pt x="1391" y="17330"/>
                  </a:cubicBezTo>
                  <a:cubicBezTo>
                    <a:pt x="1401" y="17430"/>
                    <a:pt x="1409" y="17530"/>
                    <a:pt x="1416" y="17630"/>
                  </a:cubicBezTo>
                  <a:cubicBezTo>
                    <a:pt x="1444" y="17958"/>
                    <a:pt x="1797" y="18097"/>
                    <a:pt x="2214" y="18097"/>
                  </a:cubicBezTo>
                  <a:cubicBezTo>
                    <a:pt x="2852" y="18097"/>
                    <a:pt x="3641" y="17772"/>
                    <a:pt x="3648" y="17316"/>
                  </a:cubicBezTo>
                  <a:lnTo>
                    <a:pt x="3648" y="17280"/>
                  </a:ln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9"/>
            <p:cNvSpPr/>
            <p:nvPr/>
          </p:nvSpPr>
          <p:spPr>
            <a:xfrm>
              <a:off x="1938316" y="3055415"/>
              <a:ext cx="954617" cy="108187"/>
            </a:xfrm>
            <a:custGeom>
              <a:rect b="b" l="l" r="r" t="t"/>
              <a:pathLst>
                <a:path extrusionOk="0" h="3848" w="33954">
                  <a:moveTo>
                    <a:pt x="11682" y="1231"/>
                  </a:moveTo>
                  <a:lnTo>
                    <a:pt x="11682" y="1231"/>
                  </a:lnTo>
                  <a:cubicBezTo>
                    <a:pt x="9440" y="1377"/>
                    <a:pt x="7197" y="1527"/>
                    <a:pt x="4957" y="1680"/>
                  </a:cubicBezTo>
                  <a:cubicBezTo>
                    <a:pt x="4961" y="1726"/>
                    <a:pt x="4964" y="1776"/>
                    <a:pt x="4968" y="1822"/>
                  </a:cubicBezTo>
                  <a:cubicBezTo>
                    <a:pt x="7207" y="1626"/>
                    <a:pt x="9443" y="1427"/>
                    <a:pt x="11682" y="1231"/>
                  </a:cubicBezTo>
                  <a:close/>
                  <a:moveTo>
                    <a:pt x="31754" y="0"/>
                  </a:moveTo>
                  <a:cubicBezTo>
                    <a:pt x="31344" y="25"/>
                    <a:pt x="30930" y="51"/>
                    <a:pt x="30517" y="72"/>
                  </a:cubicBezTo>
                  <a:cubicBezTo>
                    <a:pt x="30502" y="728"/>
                    <a:pt x="30484" y="1384"/>
                    <a:pt x="30471" y="2036"/>
                  </a:cubicBezTo>
                  <a:cubicBezTo>
                    <a:pt x="30542" y="2033"/>
                    <a:pt x="30613" y="2029"/>
                    <a:pt x="30688" y="2026"/>
                  </a:cubicBezTo>
                  <a:cubicBezTo>
                    <a:pt x="30830" y="2090"/>
                    <a:pt x="30988" y="2126"/>
                    <a:pt x="31144" y="2126"/>
                  </a:cubicBezTo>
                  <a:cubicBezTo>
                    <a:pt x="31198" y="2126"/>
                    <a:pt x="31255" y="2122"/>
                    <a:pt x="31308" y="2115"/>
                  </a:cubicBezTo>
                  <a:cubicBezTo>
                    <a:pt x="31707" y="2051"/>
                    <a:pt x="32110" y="1986"/>
                    <a:pt x="32513" y="1919"/>
                  </a:cubicBezTo>
                  <a:cubicBezTo>
                    <a:pt x="33954" y="1690"/>
                    <a:pt x="32899" y="0"/>
                    <a:pt x="31814" y="0"/>
                  </a:cubicBezTo>
                  <a:close/>
                  <a:moveTo>
                    <a:pt x="28338" y="1776"/>
                  </a:moveTo>
                  <a:lnTo>
                    <a:pt x="28338" y="1776"/>
                  </a:lnTo>
                  <a:cubicBezTo>
                    <a:pt x="23463" y="2207"/>
                    <a:pt x="18592" y="2635"/>
                    <a:pt x="13719" y="3067"/>
                  </a:cubicBezTo>
                  <a:cubicBezTo>
                    <a:pt x="18589" y="2750"/>
                    <a:pt x="23457" y="2450"/>
                    <a:pt x="28327" y="2161"/>
                  </a:cubicBezTo>
                  <a:cubicBezTo>
                    <a:pt x="28331" y="2033"/>
                    <a:pt x="28335" y="1904"/>
                    <a:pt x="28338" y="1776"/>
                  </a:cubicBezTo>
                  <a:close/>
                  <a:moveTo>
                    <a:pt x="2696" y="1833"/>
                  </a:moveTo>
                  <a:cubicBezTo>
                    <a:pt x="2261" y="1865"/>
                    <a:pt x="1830" y="1894"/>
                    <a:pt x="1395" y="1926"/>
                  </a:cubicBezTo>
                  <a:cubicBezTo>
                    <a:pt x="1" y="2022"/>
                    <a:pt x="960" y="3848"/>
                    <a:pt x="2080" y="3848"/>
                  </a:cubicBezTo>
                  <a:cubicBezTo>
                    <a:pt x="2105" y="3848"/>
                    <a:pt x="2130" y="3844"/>
                    <a:pt x="2151" y="3844"/>
                  </a:cubicBezTo>
                  <a:lnTo>
                    <a:pt x="2169" y="3844"/>
                  </a:lnTo>
                  <a:cubicBezTo>
                    <a:pt x="1524" y="3377"/>
                    <a:pt x="1641" y="2176"/>
                    <a:pt x="2711" y="2026"/>
                  </a:cubicBezTo>
                  <a:cubicBezTo>
                    <a:pt x="2707" y="1962"/>
                    <a:pt x="2704" y="1897"/>
                    <a:pt x="2696" y="1833"/>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9"/>
            <p:cNvSpPr/>
            <p:nvPr/>
          </p:nvSpPr>
          <p:spPr>
            <a:xfrm>
              <a:off x="2014111" y="3102647"/>
              <a:ext cx="63905" cy="9728"/>
            </a:xfrm>
            <a:custGeom>
              <a:rect b="b" l="l" r="r" t="t"/>
              <a:pathLst>
                <a:path extrusionOk="0" h="346" w="2273">
                  <a:moveTo>
                    <a:pt x="2261" y="0"/>
                  </a:moveTo>
                  <a:cubicBezTo>
                    <a:pt x="1509" y="50"/>
                    <a:pt x="753" y="104"/>
                    <a:pt x="0" y="153"/>
                  </a:cubicBezTo>
                  <a:cubicBezTo>
                    <a:pt x="8" y="217"/>
                    <a:pt x="11" y="282"/>
                    <a:pt x="15" y="346"/>
                  </a:cubicBezTo>
                  <a:cubicBezTo>
                    <a:pt x="43" y="342"/>
                    <a:pt x="69" y="339"/>
                    <a:pt x="97" y="335"/>
                  </a:cubicBezTo>
                  <a:cubicBezTo>
                    <a:pt x="821" y="270"/>
                    <a:pt x="1548" y="206"/>
                    <a:pt x="2272" y="142"/>
                  </a:cubicBezTo>
                  <a:cubicBezTo>
                    <a:pt x="2268" y="96"/>
                    <a:pt x="2265" y="46"/>
                    <a:pt x="226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9"/>
            <p:cNvSpPr/>
            <p:nvPr/>
          </p:nvSpPr>
          <p:spPr>
            <a:xfrm>
              <a:off x="2730293" y="2984230"/>
              <a:ext cx="69810" cy="469802"/>
            </a:xfrm>
            <a:custGeom>
              <a:rect b="b" l="l" r="r" t="t"/>
              <a:pathLst>
                <a:path extrusionOk="0" h="16710" w="2483">
                  <a:moveTo>
                    <a:pt x="468" y="1"/>
                  </a:moveTo>
                  <a:cubicBezTo>
                    <a:pt x="343" y="1"/>
                    <a:pt x="268" y="26"/>
                    <a:pt x="268" y="72"/>
                  </a:cubicBezTo>
                  <a:cubicBezTo>
                    <a:pt x="254" y="810"/>
                    <a:pt x="239" y="1548"/>
                    <a:pt x="218" y="2290"/>
                  </a:cubicBezTo>
                  <a:lnTo>
                    <a:pt x="272" y="2290"/>
                  </a:lnTo>
                  <a:cubicBezTo>
                    <a:pt x="642" y="2290"/>
                    <a:pt x="917" y="2447"/>
                    <a:pt x="1085" y="2679"/>
                  </a:cubicBezTo>
                  <a:cubicBezTo>
                    <a:pt x="1505" y="2654"/>
                    <a:pt x="1926" y="2629"/>
                    <a:pt x="2347" y="2604"/>
                  </a:cubicBezTo>
                  <a:cubicBezTo>
                    <a:pt x="2361" y="2048"/>
                    <a:pt x="2372" y="1495"/>
                    <a:pt x="2382" y="939"/>
                  </a:cubicBezTo>
                  <a:cubicBezTo>
                    <a:pt x="2390" y="414"/>
                    <a:pt x="999" y="1"/>
                    <a:pt x="468" y="1"/>
                  </a:cubicBezTo>
                  <a:close/>
                  <a:moveTo>
                    <a:pt x="2301" y="4568"/>
                  </a:moveTo>
                  <a:lnTo>
                    <a:pt x="2301" y="4568"/>
                  </a:lnTo>
                  <a:cubicBezTo>
                    <a:pt x="1583" y="4611"/>
                    <a:pt x="871" y="4654"/>
                    <a:pt x="157" y="4693"/>
                  </a:cubicBezTo>
                  <a:cubicBezTo>
                    <a:pt x="58" y="8708"/>
                    <a:pt x="0" y="12731"/>
                    <a:pt x="456" y="16710"/>
                  </a:cubicBezTo>
                  <a:cubicBezTo>
                    <a:pt x="1131" y="16667"/>
                    <a:pt x="1809" y="16624"/>
                    <a:pt x="2482" y="16585"/>
                  </a:cubicBezTo>
                  <a:cubicBezTo>
                    <a:pt x="2097" y="12602"/>
                    <a:pt x="2194" y="8580"/>
                    <a:pt x="2301" y="456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9"/>
            <p:cNvSpPr/>
            <p:nvPr/>
          </p:nvSpPr>
          <p:spPr>
            <a:xfrm>
              <a:off x="2734679" y="3057439"/>
              <a:ext cx="61600" cy="58760"/>
            </a:xfrm>
            <a:custGeom>
              <a:rect b="b" l="l" r="r" t="t"/>
              <a:pathLst>
                <a:path extrusionOk="0" h="2090" w="2191">
                  <a:moveTo>
                    <a:pt x="2191" y="0"/>
                  </a:moveTo>
                  <a:lnTo>
                    <a:pt x="2191" y="0"/>
                  </a:lnTo>
                  <a:cubicBezTo>
                    <a:pt x="1770" y="25"/>
                    <a:pt x="1349" y="50"/>
                    <a:pt x="929" y="75"/>
                  </a:cubicBezTo>
                  <a:cubicBezTo>
                    <a:pt x="1335" y="634"/>
                    <a:pt x="1107" y="1608"/>
                    <a:pt x="101" y="1697"/>
                  </a:cubicBezTo>
                  <a:cubicBezTo>
                    <a:pt x="73" y="1697"/>
                    <a:pt x="40" y="1700"/>
                    <a:pt x="12" y="1704"/>
                  </a:cubicBezTo>
                  <a:cubicBezTo>
                    <a:pt x="9" y="1832"/>
                    <a:pt x="5" y="1961"/>
                    <a:pt x="1" y="2089"/>
                  </a:cubicBezTo>
                  <a:cubicBezTo>
                    <a:pt x="715" y="2050"/>
                    <a:pt x="1427" y="2007"/>
                    <a:pt x="2145" y="1964"/>
                  </a:cubicBezTo>
                  <a:cubicBezTo>
                    <a:pt x="2158" y="1312"/>
                    <a:pt x="2176" y="656"/>
                    <a:pt x="219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9"/>
            <p:cNvSpPr/>
            <p:nvPr/>
          </p:nvSpPr>
          <p:spPr>
            <a:xfrm>
              <a:off x="2745925" y="3468441"/>
              <a:ext cx="66380" cy="74702"/>
            </a:xfrm>
            <a:custGeom>
              <a:rect b="b" l="l" r="r" t="t"/>
              <a:pathLst>
                <a:path extrusionOk="0" h="2657" w="2361">
                  <a:moveTo>
                    <a:pt x="1994" y="0"/>
                  </a:moveTo>
                  <a:cubicBezTo>
                    <a:pt x="1727" y="111"/>
                    <a:pt x="1459" y="193"/>
                    <a:pt x="1291" y="203"/>
                  </a:cubicBezTo>
                  <a:cubicBezTo>
                    <a:pt x="863" y="229"/>
                    <a:pt x="432" y="254"/>
                    <a:pt x="1" y="282"/>
                  </a:cubicBezTo>
                  <a:cubicBezTo>
                    <a:pt x="68" y="799"/>
                    <a:pt x="147" y="1320"/>
                    <a:pt x="236" y="1837"/>
                  </a:cubicBezTo>
                  <a:cubicBezTo>
                    <a:pt x="307" y="2250"/>
                    <a:pt x="1495" y="2657"/>
                    <a:pt x="2054" y="2657"/>
                  </a:cubicBezTo>
                  <a:cubicBezTo>
                    <a:pt x="2244" y="2657"/>
                    <a:pt x="2361" y="2611"/>
                    <a:pt x="2344" y="2504"/>
                  </a:cubicBezTo>
                  <a:cubicBezTo>
                    <a:pt x="2201" y="1673"/>
                    <a:pt x="2087" y="838"/>
                    <a:pt x="199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9"/>
            <p:cNvSpPr/>
            <p:nvPr/>
          </p:nvSpPr>
          <p:spPr>
            <a:xfrm>
              <a:off x="1932412" y="3449801"/>
              <a:ext cx="903504" cy="82011"/>
            </a:xfrm>
            <a:custGeom>
              <a:rect b="b" l="l" r="r" t="t"/>
              <a:pathLst>
                <a:path extrusionOk="0" h="2917" w="32136">
                  <a:moveTo>
                    <a:pt x="31365" y="0"/>
                  </a:moveTo>
                  <a:cubicBezTo>
                    <a:pt x="31311" y="0"/>
                    <a:pt x="31254" y="0"/>
                    <a:pt x="31190" y="4"/>
                  </a:cubicBezTo>
                  <a:cubicBezTo>
                    <a:pt x="31079" y="10"/>
                    <a:pt x="30972" y="18"/>
                    <a:pt x="30862" y="25"/>
                  </a:cubicBezTo>
                  <a:cubicBezTo>
                    <a:pt x="30883" y="239"/>
                    <a:pt x="30905" y="449"/>
                    <a:pt x="30930" y="663"/>
                  </a:cubicBezTo>
                  <a:cubicBezTo>
                    <a:pt x="31543" y="407"/>
                    <a:pt x="32135" y="0"/>
                    <a:pt x="31365" y="0"/>
                  </a:cubicBezTo>
                  <a:close/>
                  <a:moveTo>
                    <a:pt x="28836" y="150"/>
                  </a:moveTo>
                  <a:cubicBezTo>
                    <a:pt x="23520" y="474"/>
                    <a:pt x="18208" y="835"/>
                    <a:pt x="12897" y="1220"/>
                  </a:cubicBezTo>
                  <a:cubicBezTo>
                    <a:pt x="12958" y="1337"/>
                    <a:pt x="12976" y="1480"/>
                    <a:pt x="12940" y="1644"/>
                  </a:cubicBezTo>
                  <a:cubicBezTo>
                    <a:pt x="12909" y="1794"/>
                    <a:pt x="12823" y="1922"/>
                    <a:pt x="12705" y="2026"/>
                  </a:cubicBezTo>
                  <a:cubicBezTo>
                    <a:pt x="18111" y="1633"/>
                    <a:pt x="23524" y="1273"/>
                    <a:pt x="28937" y="945"/>
                  </a:cubicBezTo>
                  <a:cubicBezTo>
                    <a:pt x="28901" y="678"/>
                    <a:pt x="28869" y="414"/>
                    <a:pt x="28836" y="150"/>
                  </a:cubicBezTo>
                  <a:close/>
                  <a:moveTo>
                    <a:pt x="1884" y="2086"/>
                  </a:moveTo>
                  <a:cubicBezTo>
                    <a:pt x="1402" y="2168"/>
                    <a:pt x="1" y="2917"/>
                    <a:pt x="974" y="2917"/>
                  </a:cubicBezTo>
                  <a:cubicBezTo>
                    <a:pt x="1038" y="2917"/>
                    <a:pt x="1109" y="2913"/>
                    <a:pt x="1199" y="2910"/>
                  </a:cubicBezTo>
                  <a:cubicBezTo>
                    <a:pt x="1430" y="2888"/>
                    <a:pt x="1665" y="2870"/>
                    <a:pt x="1897" y="2853"/>
                  </a:cubicBezTo>
                  <a:cubicBezTo>
                    <a:pt x="1641" y="2678"/>
                    <a:pt x="1691" y="2368"/>
                    <a:pt x="1897" y="2086"/>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9"/>
            <p:cNvSpPr/>
            <p:nvPr/>
          </p:nvSpPr>
          <p:spPr>
            <a:xfrm>
              <a:off x="2743113" y="3450504"/>
              <a:ext cx="58873" cy="25866"/>
            </a:xfrm>
            <a:custGeom>
              <a:rect b="b" l="l" r="r" t="t"/>
              <a:pathLst>
                <a:path extrusionOk="0" h="920" w="2094">
                  <a:moveTo>
                    <a:pt x="2026" y="0"/>
                  </a:moveTo>
                  <a:cubicBezTo>
                    <a:pt x="1353" y="39"/>
                    <a:pt x="675" y="82"/>
                    <a:pt x="0" y="125"/>
                  </a:cubicBezTo>
                  <a:cubicBezTo>
                    <a:pt x="33" y="389"/>
                    <a:pt x="65" y="653"/>
                    <a:pt x="101" y="920"/>
                  </a:cubicBezTo>
                  <a:cubicBezTo>
                    <a:pt x="532" y="892"/>
                    <a:pt x="963" y="867"/>
                    <a:pt x="1391" y="841"/>
                  </a:cubicBezTo>
                  <a:cubicBezTo>
                    <a:pt x="1559" y="831"/>
                    <a:pt x="1827" y="749"/>
                    <a:pt x="2094" y="638"/>
                  </a:cubicBezTo>
                  <a:cubicBezTo>
                    <a:pt x="2069" y="424"/>
                    <a:pt x="2047" y="214"/>
                    <a:pt x="202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9"/>
            <p:cNvSpPr/>
            <p:nvPr/>
          </p:nvSpPr>
          <p:spPr>
            <a:xfrm>
              <a:off x="1985744" y="3476060"/>
              <a:ext cx="309293" cy="32388"/>
            </a:xfrm>
            <a:custGeom>
              <a:rect b="b" l="l" r="r" t="t"/>
              <a:pathLst>
                <a:path extrusionOk="0" h="1152" w="11001">
                  <a:moveTo>
                    <a:pt x="10449" y="1"/>
                  </a:moveTo>
                  <a:cubicBezTo>
                    <a:pt x="10406" y="1"/>
                    <a:pt x="10359" y="4"/>
                    <a:pt x="10309" y="11"/>
                  </a:cubicBezTo>
                  <a:cubicBezTo>
                    <a:pt x="8348" y="296"/>
                    <a:pt x="6379" y="467"/>
                    <a:pt x="4404" y="528"/>
                  </a:cubicBezTo>
                  <a:cubicBezTo>
                    <a:pt x="4408" y="564"/>
                    <a:pt x="4408" y="595"/>
                    <a:pt x="4411" y="631"/>
                  </a:cubicBezTo>
                  <a:cubicBezTo>
                    <a:pt x="4447" y="674"/>
                    <a:pt x="4475" y="724"/>
                    <a:pt x="4493" y="778"/>
                  </a:cubicBezTo>
                  <a:cubicBezTo>
                    <a:pt x="6662" y="610"/>
                    <a:pt x="8833" y="446"/>
                    <a:pt x="11000" y="286"/>
                  </a:cubicBezTo>
                  <a:cubicBezTo>
                    <a:pt x="10905" y="108"/>
                    <a:pt x="10701" y="1"/>
                    <a:pt x="10449" y="1"/>
                  </a:cubicBezTo>
                  <a:close/>
                  <a:moveTo>
                    <a:pt x="1134" y="528"/>
                  </a:moveTo>
                  <a:cubicBezTo>
                    <a:pt x="699" y="528"/>
                    <a:pt x="243" y="821"/>
                    <a:pt x="0" y="1152"/>
                  </a:cubicBezTo>
                  <a:cubicBezTo>
                    <a:pt x="307" y="1099"/>
                    <a:pt x="617" y="1045"/>
                    <a:pt x="924" y="995"/>
                  </a:cubicBezTo>
                  <a:cubicBezTo>
                    <a:pt x="1120" y="959"/>
                    <a:pt x="1277" y="945"/>
                    <a:pt x="1394" y="945"/>
                  </a:cubicBezTo>
                  <a:cubicBezTo>
                    <a:pt x="1534" y="945"/>
                    <a:pt x="1619" y="967"/>
                    <a:pt x="1666" y="1002"/>
                  </a:cubicBezTo>
                  <a:cubicBezTo>
                    <a:pt x="1833" y="988"/>
                    <a:pt x="2001" y="974"/>
                    <a:pt x="2169" y="959"/>
                  </a:cubicBezTo>
                  <a:cubicBezTo>
                    <a:pt x="2154" y="824"/>
                    <a:pt x="2143" y="689"/>
                    <a:pt x="2133" y="549"/>
                  </a:cubicBezTo>
                  <a:cubicBezTo>
                    <a:pt x="1812" y="546"/>
                    <a:pt x="1488" y="539"/>
                    <a:pt x="1167" y="52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9"/>
            <p:cNvSpPr/>
            <p:nvPr/>
          </p:nvSpPr>
          <p:spPr>
            <a:xfrm>
              <a:off x="2045684" y="3490876"/>
              <a:ext cx="66408" cy="12174"/>
            </a:xfrm>
            <a:custGeom>
              <a:rect b="b" l="l" r="r" t="t"/>
              <a:pathLst>
                <a:path extrusionOk="0" h="433" w="2362">
                  <a:moveTo>
                    <a:pt x="2272" y="1"/>
                  </a:moveTo>
                  <a:cubicBezTo>
                    <a:pt x="1741" y="19"/>
                    <a:pt x="1206" y="26"/>
                    <a:pt x="674" y="26"/>
                  </a:cubicBezTo>
                  <a:cubicBezTo>
                    <a:pt x="450" y="26"/>
                    <a:pt x="225" y="26"/>
                    <a:pt x="1" y="22"/>
                  </a:cubicBezTo>
                  <a:lnTo>
                    <a:pt x="1" y="22"/>
                  </a:lnTo>
                  <a:cubicBezTo>
                    <a:pt x="11" y="162"/>
                    <a:pt x="22" y="297"/>
                    <a:pt x="37" y="432"/>
                  </a:cubicBezTo>
                  <a:cubicBezTo>
                    <a:pt x="810" y="372"/>
                    <a:pt x="1587" y="312"/>
                    <a:pt x="2361" y="251"/>
                  </a:cubicBezTo>
                  <a:cubicBezTo>
                    <a:pt x="2343" y="197"/>
                    <a:pt x="2315" y="147"/>
                    <a:pt x="2279" y="104"/>
                  </a:cubicBezTo>
                  <a:cubicBezTo>
                    <a:pt x="2276" y="68"/>
                    <a:pt x="2276" y="37"/>
                    <a:pt x="227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9"/>
            <p:cNvSpPr/>
            <p:nvPr/>
          </p:nvSpPr>
          <p:spPr>
            <a:xfrm>
              <a:off x="1978519" y="3484072"/>
              <a:ext cx="318740" cy="45940"/>
            </a:xfrm>
            <a:custGeom>
              <a:rect b="b" l="l" r="r" t="t"/>
              <a:pathLst>
                <a:path extrusionOk="0" h="1634" w="11337">
                  <a:moveTo>
                    <a:pt x="11257" y="1"/>
                  </a:moveTo>
                  <a:cubicBezTo>
                    <a:pt x="9090" y="161"/>
                    <a:pt x="6919" y="325"/>
                    <a:pt x="4750" y="493"/>
                  </a:cubicBezTo>
                  <a:cubicBezTo>
                    <a:pt x="4772" y="557"/>
                    <a:pt x="4786" y="625"/>
                    <a:pt x="4783" y="703"/>
                  </a:cubicBezTo>
                  <a:cubicBezTo>
                    <a:pt x="4783" y="896"/>
                    <a:pt x="4779" y="1085"/>
                    <a:pt x="4775" y="1278"/>
                  </a:cubicBezTo>
                  <a:cubicBezTo>
                    <a:pt x="6872" y="1117"/>
                    <a:pt x="8968" y="960"/>
                    <a:pt x="11065" y="807"/>
                  </a:cubicBezTo>
                  <a:cubicBezTo>
                    <a:pt x="11183" y="703"/>
                    <a:pt x="11269" y="575"/>
                    <a:pt x="11300" y="425"/>
                  </a:cubicBezTo>
                  <a:cubicBezTo>
                    <a:pt x="11336" y="261"/>
                    <a:pt x="11318" y="118"/>
                    <a:pt x="11257" y="1"/>
                  </a:cubicBezTo>
                  <a:close/>
                  <a:moveTo>
                    <a:pt x="1651" y="660"/>
                  </a:moveTo>
                  <a:cubicBezTo>
                    <a:pt x="1534" y="660"/>
                    <a:pt x="1377" y="674"/>
                    <a:pt x="1181" y="710"/>
                  </a:cubicBezTo>
                  <a:cubicBezTo>
                    <a:pt x="874" y="760"/>
                    <a:pt x="564" y="814"/>
                    <a:pt x="257" y="867"/>
                  </a:cubicBezTo>
                  <a:cubicBezTo>
                    <a:pt x="51" y="1149"/>
                    <a:pt x="1" y="1459"/>
                    <a:pt x="257" y="1634"/>
                  </a:cubicBezTo>
                  <a:cubicBezTo>
                    <a:pt x="1003" y="1573"/>
                    <a:pt x="1745" y="1513"/>
                    <a:pt x="2486" y="1456"/>
                  </a:cubicBezTo>
                  <a:cubicBezTo>
                    <a:pt x="2464" y="1195"/>
                    <a:pt x="2443" y="935"/>
                    <a:pt x="2426" y="674"/>
                  </a:cubicBezTo>
                  <a:cubicBezTo>
                    <a:pt x="2258" y="689"/>
                    <a:pt x="2090" y="703"/>
                    <a:pt x="1923" y="717"/>
                  </a:cubicBezTo>
                  <a:cubicBezTo>
                    <a:pt x="1876" y="682"/>
                    <a:pt x="1791" y="660"/>
                    <a:pt x="1651" y="66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9"/>
            <p:cNvSpPr/>
            <p:nvPr/>
          </p:nvSpPr>
          <p:spPr>
            <a:xfrm>
              <a:off x="1999295" y="3048583"/>
              <a:ext cx="737147" cy="120023"/>
            </a:xfrm>
            <a:custGeom>
              <a:rect b="b" l="l" r="r" t="t"/>
              <a:pathLst>
                <a:path extrusionOk="0" h="4269" w="26219">
                  <a:moveTo>
                    <a:pt x="26219" y="1"/>
                  </a:moveTo>
                  <a:cubicBezTo>
                    <a:pt x="26197" y="1"/>
                    <a:pt x="26172" y="4"/>
                    <a:pt x="26151" y="4"/>
                  </a:cubicBezTo>
                  <a:cubicBezTo>
                    <a:pt x="20603" y="493"/>
                    <a:pt x="15058" y="985"/>
                    <a:pt x="9513" y="1474"/>
                  </a:cubicBezTo>
                  <a:cubicBezTo>
                    <a:pt x="15076" y="1110"/>
                    <a:pt x="20642" y="764"/>
                    <a:pt x="26208" y="439"/>
                  </a:cubicBezTo>
                  <a:cubicBezTo>
                    <a:pt x="26212" y="294"/>
                    <a:pt x="26215" y="147"/>
                    <a:pt x="26219" y="1"/>
                  </a:cubicBezTo>
                  <a:close/>
                  <a:moveTo>
                    <a:pt x="11550" y="3310"/>
                  </a:moveTo>
                  <a:cubicBezTo>
                    <a:pt x="8683" y="3495"/>
                    <a:pt x="5816" y="3688"/>
                    <a:pt x="2949" y="3884"/>
                  </a:cubicBezTo>
                  <a:cubicBezTo>
                    <a:pt x="2953" y="3944"/>
                    <a:pt x="2959" y="4005"/>
                    <a:pt x="2963" y="4066"/>
                  </a:cubicBezTo>
                  <a:cubicBezTo>
                    <a:pt x="5826" y="3816"/>
                    <a:pt x="8686" y="3563"/>
                    <a:pt x="11550" y="3310"/>
                  </a:cubicBezTo>
                  <a:close/>
                  <a:moveTo>
                    <a:pt x="688" y="4038"/>
                  </a:moveTo>
                  <a:cubicBezTo>
                    <a:pt x="460" y="4055"/>
                    <a:pt x="232" y="4069"/>
                    <a:pt x="0" y="4087"/>
                  </a:cubicBezTo>
                  <a:cubicBezTo>
                    <a:pt x="160" y="4201"/>
                    <a:pt x="364" y="4269"/>
                    <a:pt x="609" y="4269"/>
                  </a:cubicBezTo>
                  <a:cubicBezTo>
                    <a:pt x="642" y="4269"/>
                    <a:pt x="674" y="4269"/>
                    <a:pt x="706" y="4265"/>
                  </a:cubicBezTo>
                  <a:cubicBezTo>
                    <a:pt x="703" y="4191"/>
                    <a:pt x="695" y="4116"/>
                    <a:pt x="688" y="403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9"/>
            <p:cNvSpPr/>
            <p:nvPr/>
          </p:nvSpPr>
          <p:spPr>
            <a:xfrm>
              <a:off x="2018638" y="3157751"/>
              <a:ext cx="63962" cy="10768"/>
            </a:xfrm>
            <a:custGeom>
              <a:rect b="b" l="l" r="r" t="t"/>
              <a:pathLst>
                <a:path extrusionOk="0" h="383" w="2275">
                  <a:moveTo>
                    <a:pt x="2261" y="1"/>
                  </a:moveTo>
                  <a:cubicBezTo>
                    <a:pt x="1508" y="51"/>
                    <a:pt x="752" y="104"/>
                    <a:pt x="0" y="155"/>
                  </a:cubicBezTo>
                  <a:cubicBezTo>
                    <a:pt x="7" y="233"/>
                    <a:pt x="15" y="308"/>
                    <a:pt x="18" y="382"/>
                  </a:cubicBezTo>
                  <a:lnTo>
                    <a:pt x="43" y="382"/>
                  </a:lnTo>
                  <a:cubicBezTo>
                    <a:pt x="788" y="315"/>
                    <a:pt x="1534" y="251"/>
                    <a:pt x="2275" y="183"/>
                  </a:cubicBezTo>
                  <a:cubicBezTo>
                    <a:pt x="2271" y="122"/>
                    <a:pt x="2265" y="61"/>
                    <a:pt x="226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9"/>
            <p:cNvSpPr/>
            <p:nvPr/>
          </p:nvSpPr>
          <p:spPr>
            <a:xfrm>
              <a:off x="1981133" y="3060925"/>
              <a:ext cx="755028" cy="102592"/>
            </a:xfrm>
            <a:custGeom>
              <a:rect b="b" l="l" r="r" t="t"/>
              <a:pathLst>
                <a:path extrusionOk="0" h="3649" w="26855">
                  <a:moveTo>
                    <a:pt x="26854" y="0"/>
                  </a:moveTo>
                  <a:cubicBezTo>
                    <a:pt x="21288" y="325"/>
                    <a:pt x="15722" y="671"/>
                    <a:pt x="10159" y="1035"/>
                  </a:cubicBezTo>
                  <a:cubicBezTo>
                    <a:pt x="7920" y="1231"/>
                    <a:pt x="5684" y="1430"/>
                    <a:pt x="3445" y="1626"/>
                  </a:cubicBezTo>
                  <a:cubicBezTo>
                    <a:pt x="3495" y="2233"/>
                    <a:pt x="3545" y="2839"/>
                    <a:pt x="3595" y="3445"/>
                  </a:cubicBezTo>
                  <a:cubicBezTo>
                    <a:pt x="6462" y="3249"/>
                    <a:pt x="9329" y="3056"/>
                    <a:pt x="12196" y="2871"/>
                  </a:cubicBezTo>
                  <a:cubicBezTo>
                    <a:pt x="17069" y="2439"/>
                    <a:pt x="21940" y="2011"/>
                    <a:pt x="26815" y="1580"/>
                  </a:cubicBezTo>
                  <a:cubicBezTo>
                    <a:pt x="26830" y="1053"/>
                    <a:pt x="26843" y="528"/>
                    <a:pt x="26854" y="0"/>
                  </a:cubicBezTo>
                  <a:close/>
                  <a:moveTo>
                    <a:pt x="1188" y="1830"/>
                  </a:moveTo>
                  <a:cubicBezTo>
                    <a:pt x="118" y="1980"/>
                    <a:pt x="1" y="3181"/>
                    <a:pt x="646" y="3648"/>
                  </a:cubicBezTo>
                  <a:cubicBezTo>
                    <a:pt x="878" y="3630"/>
                    <a:pt x="1106" y="3616"/>
                    <a:pt x="1334" y="3599"/>
                  </a:cubicBezTo>
                  <a:cubicBezTo>
                    <a:pt x="1288" y="3010"/>
                    <a:pt x="1237" y="2418"/>
                    <a:pt x="1188" y="183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9"/>
            <p:cNvSpPr/>
            <p:nvPr/>
          </p:nvSpPr>
          <p:spPr>
            <a:xfrm>
              <a:off x="2014505" y="3106639"/>
              <a:ext cx="67729" cy="55471"/>
            </a:xfrm>
            <a:custGeom>
              <a:rect b="b" l="l" r="r" t="t"/>
              <a:pathLst>
                <a:path extrusionOk="0" h="1973" w="2409">
                  <a:moveTo>
                    <a:pt x="2258" y="0"/>
                  </a:moveTo>
                  <a:cubicBezTo>
                    <a:pt x="1534" y="64"/>
                    <a:pt x="807" y="128"/>
                    <a:pt x="83" y="193"/>
                  </a:cubicBezTo>
                  <a:cubicBezTo>
                    <a:pt x="55" y="197"/>
                    <a:pt x="29" y="200"/>
                    <a:pt x="1" y="204"/>
                  </a:cubicBezTo>
                  <a:cubicBezTo>
                    <a:pt x="50" y="792"/>
                    <a:pt x="101" y="1384"/>
                    <a:pt x="147" y="1973"/>
                  </a:cubicBezTo>
                  <a:cubicBezTo>
                    <a:pt x="899" y="1922"/>
                    <a:pt x="1655" y="1869"/>
                    <a:pt x="2408" y="1819"/>
                  </a:cubicBezTo>
                  <a:cubicBezTo>
                    <a:pt x="2358" y="1213"/>
                    <a:pt x="2308" y="607"/>
                    <a:pt x="225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9"/>
            <p:cNvSpPr/>
            <p:nvPr/>
          </p:nvSpPr>
          <p:spPr>
            <a:xfrm>
              <a:off x="2736113" y="3048583"/>
              <a:ext cx="24685" cy="12371"/>
            </a:xfrm>
            <a:custGeom>
              <a:rect b="b" l="l" r="r" t="t"/>
              <a:pathLst>
                <a:path extrusionOk="0" h="440" w="878">
                  <a:moveTo>
                    <a:pt x="11" y="1"/>
                  </a:moveTo>
                  <a:cubicBezTo>
                    <a:pt x="7" y="147"/>
                    <a:pt x="4" y="294"/>
                    <a:pt x="0" y="439"/>
                  </a:cubicBezTo>
                  <a:cubicBezTo>
                    <a:pt x="292" y="422"/>
                    <a:pt x="585" y="404"/>
                    <a:pt x="878" y="390"/>
                  </a:cubicBezTo>
                  <a:cubicBezTo>
                    <a:pt x="710" y="158"/>
                    <a:pt x="435" y="1"/>
                    <a:pt x="6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9"/>
            <p:cNvSpPr/>
            <p:nvPr/>
          </p:nvSpPr>
          <p:spPr>
            <a:xfrm>
              <a:off x="2735016" y="3059519"/>
              <a:ext cx="37224" cy="45827"/>
            </a:xfrm>
            <a:custGeom>
              <a:rect b="b" l="l" r="r" t="t"/>
              <a:pathLst>
                <a:path extrusionOk="0" h="1630" w="1324">
                  <a:moveTo>
                    <a:pt x="917" y="1"/>
                  </a:moveTo>
                  <a:cubicBezTo>
                    <a:pt x="624" y="15"/>
                    <a:pt x="331" y="33"/>
                    <a:pt x="39" y="50"/>
                  </a:cubicBezTo>
                  <a:cubicBezTo>
                    <a:pt x="28" y="578"/>
                    <a:pt x="15" y="1103"/>
                    <a:pt x="0" y="1630"/>
                  </a:cubicBezTo>
                  <a:cubicBezTo>
                    <a:pt x="28" y="1626"/>
                    <a:pt x="61" y="1623"/>
                    <a:pt x="89" y="1623"/>
                  </a:cubicBezTo>
                  <a:cubicBezTo>
                    <a:pt x="1095" y="1534"/>
                    <a:pt x="1323" y="560"/>
                    <a:pt x="917"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5" name="Google Shape;2855;p59"/>
          <p:cNvGrpSpPr/>
          <p:nvPr/>
        </p:nvGrpSpPr>
        <p:grpSpPr>
          <a:xfrm>
            <a:off x="1818023" y="4226660"/>
            <a:ext cx="1079953" cy="260570"/>
            <a:chOff x="256250" y="3704650"/>
            <a:chExt cx="960300" cy="231700"/>
          </a:xfrm>
        </p:grpSpPr>
        <p:sp>
          <p:nvSpPr>
            <p:cNvPr id="2856" name="Google Shape;2856;p59"/>
            <p:cNvSpPr/>
            <p:nvPr/>
          </p:nvSpPr>
          <p:spPr>
            <a:xfrm>
              <a:off x="256250" y="3704650"/>
              <a:ext cx="960300" cy="231700"/>
            </a:xfrm>
            <a:custGeom>
              <a:rect b="b" l="l" r="r" t="t"/>
              <a:pathLst>
                <a:path extrusionOk="0" h="9268" w="38412">
                  <a:moveTo>
                    <a:pt x="8751" y="5314"/>
                  </a:moveTo>
                  <a:cubicBezTo>
                    <a:pt x="8815" y="5460"/>
                    <a:pt x="8848" y="5620"/>
                    <a:pt x="8833" y="5802"/>
                  </a:cubicBezTo>
                  <a:cubicBezTo>
                    <a:pt x="8812" y="6170"/>
                    <a:pt x="8527" y="6320"/>
                    <a:pt x="8416" y="6615"/>
                  </a:cubicBezTo>
                  <a:cubicBezTo>
                    <a:pt x="8409" y="6619"/>
                    <a:pt x="8405" y="6626"/>
                    <a:pt x="8398" y="6633"/>
                  </a:cubicBezTo>
                  <a:cubicBezTo>
                    <a:pt x="8420" y="6177"/>
                    <a:pt x="8552" y="5734"/>
                    <a:pt x="8751" y="5314"/>
                  </a:cubicBezTo>
                  <a:close/>
                  <a:moveTo>
                    <a:pt x="6922" y="2504"/>
                  </a:moveTo>
                  <a:cubicBezTo>
                    <a:pt x="4544" y="2504"/>
                    <a:pt x="2258" y="3684"/>
                    <a:pt x="693" y="5431"/>
                  </a:cubicBezTo>
                  <a:cubicBezTo>
                    <a:pt x="1" y="6205"/>
                    <a:pt x="800" y="6908"/>
                    <a:pt x="1605" y="6908"/>
                  </a:cubicBezTo>
                  <a:cubicBezTo>
                    <a:pt x="1926" y="6908"/>
                    <a:pt x="2251" y="6797"/>
                    <a:pt x="2482" y="6537"/>
                  </a:cubicBezTo>
                  <a:cubicBezTo>
                    <a:pt x="3381" y="5535"/>
                    <a:pt x="4875" y="4533"/>
                    <a:pt x="6359" y="4383"/>
                  </a:cubicBezTo>
                  <a:cubicBezTo>
                    <a:pt x="6537" y="3716"/>
                    <a:pt x="6837" y="3081"/>
                    <a:pt x="7247" y="2515"/>
                  </a:cubicBezTo>
                  <a:cubicBezTo>
                    <a:pt x="7136" y="2507"/>
                    <a:pt x="7029" y="2504"/>
                    <a:pt x="6922" y="2504"/>
                  </a:cubicBezTo>
                  <a:close/>
                  <a:moveTo>
                    <a:pt x="32981" y="2700"/>
                  </a:moveTo>
                  <a:cubicBezTo>
                    <a:pt x="32446" y="2928"/>
                    <a:pt x="32000" y="3395"/>
                    <a:pt x="31576" y="3769"/>
                  </a:cubicBezTo>
                  <a:cubicBezTo>
                    <a:pt x="31447" y="3884"/>
                    <a:pt x="31319" y="3998"/>
                    <a:pt x="31190" y="4112"/>
                  </a:cubicBezTo>
                  <a:cubicBezTo>
                    <a:pt x="31220" y="4187"/>
                    <a:pt x="31244" y="4266"/>
                    <a:pt x="31262" y="4347"/>
                  </a:cubicBezTo>
                  <a:cubicBezTo>
                    <a:pt x="31362" y="4732"/>
                    <a:pt x="31455" y="6037"/>
                    <a:pt x="30930" y="6213"/>
                  </a:cubicBezTo>
                  <a:cubicBezTo>
                    <a:pt x="30848" y="6237"/>
                    <a:pt x="30777" y="6251"/>
                    <a:pt x="30713" y="6251"/>
                  </a:cubicBezTo>
                  <a:cubicBezTo>
                    <a:pt x="30135" y="6251"/>
                    <a:pt x="30274" y="5235"/>
                    <a:pt x="30417" y="4796"/>
                  </a:cubicBezTo>
                  <a:lnTo>
                    <a:pt x="30417" y="4796"/>
                  </a:lnTo>
                  <a:cubicBezTo>
                    <a:pt x="30206" y="4985"/>
                    <a:pt x="29992" y="5175"/>
                    <a:pt x="29778" y="5364"/>
                  </a:cubicBezTo>
                  <a:cubicBezTo>
                    <a:pt x="29604" y="5520"/>
                    <a:pt x="29401" y="5585"/>
                    <a:pt x="29190" y="5585"/>
                  </a:cubicBezTo>
                  <a:cubicBezTo>
                    <a:pt x="28759" y="5585"/>
                    <a:pt x="28310" y="5303"/>
                    <a:pt x="28067" y="4932"/>
                  </a:cubicBezTo>
                  <a:lnTo>
                    <a:pt x="28067" y="4932"/>
                  </a:lnTo>
                  <a:cubicBezTo>
                    <a:pt x="27849" y="5849"/>
                    <a:pt x="27989" y="6794"/>
                    <a:pt x="28769" y="7571"/>
                  </a:cubicBezTo>
                  <a:cubicBezTo>
                    <a:pt x="29273" y="8070"/>
                    <a:pt x="29897" y="8291"/>
                    <a:pt x="30524" y="8291"/>
                  </a:cubicBezTo>
                  <a:cubicBezTo>
                    <a:pt x="31526" y="8291"/>
                    <a:pt x="32538" y="7724"/>
                    <a:pt x="33088" y="6822"/>
                  </a:cubicBezTo>
                  <a:cubicBezTo>
                    <a:pt x="33879" y="5528"/>
                    <a:pt x="33730" y="3941"/>
                    <a:pt x="32981" y="2700"/>
                  </a:cubicBezTo>
                  <a:close/>
                  <a:moveTo>
                    <a:pt x="25671" y="2732"/>
                  </a:moveTo>
                  <a:lnTo>
                    <a:pt x="25671" y="2732"/>
                  </a:lnTo>
                  <a:cubicBezTo>
                    <a:pt x="24954" y="2989"/>
                    <a:pt x="24288" y="3356"/>
                    <a:pt x="23678" y="3812"/>
                  </a:cubicBezTo>
                  <a:cubicBezTo>
                    <a:pt x="23767" y="4176"/>
                    <a:pt x="23770" y="4576"/>
                    <a:pt x="23696" y="4972"/>
                  </a:cubicBezTo>
                  <a:cubicBezTo>
                    <a:pt x="23603" y="5456"/>
                    <a:pt x="23371" y="6095"/>
                    <a:pt x="22972" y="6419"/>
                  </a:cubicBezTo>
                  <a:cubicBezTo>
                    <a:pt x="22779" y="6572"/>
                    <a:pt x="22590" y="6641"/>
                    <a:pt x="22419" y="6641"/>
                  </a:cubicBezTo>
                  <a:cubicBezTo>
                    <a:pt x="22020" y="6641"/>
                    <a:pt x="21713" y="6273"/>
                    <a:pt x="21695" y="5777"/>
                  </a:cubicBezTo>
                  <a:cubicBezTo>
                    <a:pt x="21517" y="5930"/>
                    <a:pt x="21310" y="6045"/>
                    <a:pt x="21036" y="6077"/>
                  </a:cubicBezTo>
                  <a:cubicBezTo>
                    <a:pt x="20954" y="6088"/>
                    <a:pt x="20868" y="6095"/>
                    <a:pt x="20782" y="6095"/>
                  </a:cubicBezTo>
                  <a:cubicBezTo>
                    <a:pt x="20319" y="6095"/>
                    <a:pt x="19830" y="5948"/>
                    <a:pt x="19423" y="5742"/>
                  </a:cubicBezTo>
                  <a:lnTo>
                    <a:pt x="19423" y="5742"/>
                  </a:lnTo>
                  <a:cubicBezTo>
                    <a:pt x="19356" y="7039"/>
                    <a:pt x="20137" y="8259"/>
                    <a:pt x="21553" y="8548"/>
                  </a:cubicBezTo>
                  <a:cubicBezTo>
                    <a:pt x="21816" y="8601"/>
                    <a:pt x="22070" y="8630"/>
                    <a:pt x="22312" y="8630"/>
                  </a:cubicBezTo>
                  <a:cubicBezTo>
                    <a:pt x="25157" y="8630"/>
                    <a:pt x="26641" y="5143"/>
                    <a:pt x="25671" y="2732"/>
                  </a:cubicBezTo>
                  <a:close/>
                  <a:moveTo>
                    <a:pt x="34660" y="1"/>
                  </a:moveTo>
                  <a:cubicBezTo>
                    <a:pt x="33504" y="1"/>
                    <a:pt x="32306" y="432"/>
                    <a:pt x="31269" y="1057"/>
                  </a:cubicBezTo>
                  <a:cubicBezTo>
                    <a:pt x="30317" y="522"/>
                    <a:pt x="29244" y="297"/>
                    <a:pt x="28160" y="297"/>
                  </a:cubicBezTo>
                  <a:cubicBezTo>
                    <a:pt x="27222" y="297"/>
                    <a:pt x="26277" y="464"/>
                    <a:pt x="25393" y="749"/>
                  </a:cubicBezTo>
                  <a:cubicBezTo>
                    <a:pt x="25061" y="853"/>
                    <a:pt x="24708" y="978"/>
                    <a:pt x="24344" y="1116"/>
                  </a:cubicBezTo>
                  <a:cubicBezTo>
                    <a:pt x="24081" y="950"/>
                    <a:pt x="23785" y="810"/>
                    <a:pt x="23457" y="707"/>
                  </a:cubicBezTo>
                  <a:cubicBezTo>
                    <a:pt x="22922" y="539"/>
                    <a:pt x="22344" y="468"/>
                    <a:pt x="21752" y="468"/>
                  </a:cubicBezTo>
                  <a:cubicBezTo>
                    <a:pt x="20144" y="468"/>
                    <a:pt x="18418" y="999"/>
                    <a:pt x="17073" y="1595"/>
                  </a:cubicBezTo>
                  <a:cubicBezTo>
                    <a:pt x="17035" y="1613"/>
                    <a:pt x="16992" y="1630"/>
                    <a:pt x="16953" y="1651"/>
                  </a:cubicBezTo>
                  <a:cubicBezTo>
                    <a:pt x="15929" y="821"/>
                    <a:pt x="14596" y="422"/>
                    <a:pt x="13230" y="422"/>
                  </a:cubicBezTo>
                  <a:cubicBezTo>
                    <a:pt x="11928" y="422"/>
                    <a:pt x="10602" y="782"/>
                    <a:pt x="9475" y="1477"/>
                  </a:cubicBezTo>
                  <a:cubicBezTo>
                    <a:pt x="10092" y="1712"/>
                    <a:pt x="10591" y="2173"/>
                    <a:pt x="10210" y="2486"/>
                  </a:cubicBezTo>
                  <a:cubicBezTo>
                    <a:pt x="8841" y="3613"/>
                    <a:pt x="8202" y="5271"/>
                    <a:pt x="8420" y="6968"/>
                  </a:cubicBezTo>
                  <a:cubicBezTo>
                    <a:pt x="8833" y="7214"/>
                    <a:pt x="9080" y="7556"/>
                    <a:pt x="8787" y="7824"/>
                  </a:cubicBezTo>
                  <a:cubicBezTo>
                    <a:pt x="8687" y="7913"/>
                    <a:pt x="8588" y="8006"/>
                    <a:pt x="8491" y="8095"/>
                  </a:cubicBezTo>
                  <a:cubicBezTo>
                    <a:pt x="8331" y="8241"/>
                    <a:pt x="8117" y="8302"/>
                    <a:pt x="7882" y="8302"/>
                  </a:cubicBezTo>
                  <a:cubicBezTo>
                    <a:pt x="7271" y="8302"/>
                    <a:pt x="6544" y="7881"/>
                    <a:pt x="6402" y="7393"/>
                  </a:cubicBezTo>
                  <a:cubicBezTo>
                    <a:pt x="6241" y="6855"/>
                    <a:pt x="6170" y="6309"/>
                    <a:pt x="6173" y="5767"/>
                  </a:cubicBezTo>
                  <a:lnTo>
                    <a:pt x="6173" y="5767"/>
                  </a:lnTo>
                  <a:cubicBezTo>
                    <a:pt x="5995" y="6458"/>
                    <a:pt x="5999" y="7150"/>
                    <a:pt x="6305" y="7774"/>
                  </a:cubicBezTo>
                  <a:cubicBezTo>
                    <a:pt x="6680" y="8545"/>
                    <a:pt x="7264" y="8851"/>
                    <a:pt x="7899" y="8851"/>
                  </a:cubicBezTo>
                  <a:cubicBezTo>
                    <a:pt x="9144" y="8851"/>
                    <a:pt x="10574" y="7674"/>
                    <a:pt x="10951" y="6516"/>
                  </a:cubicBezTo>
                  <a:cubicBezTo>
                    <a:pt x="11369" y="5250"/>
                    <a:pt x="10908" y="4230"/>
                    <a:pt x="10071" y="3534"/>
                  </a:cubicBezTo>
                  <a:cubicBezTo>
                    <a:pt x="10916" y="2768"/>
                    <a:pt x="12014" y="2262"/>
                    <a:pt x="13123" y="2262"/>
                  </a:cubicBezTo>
                  <a:cubicBezTo>
                    <a:pt x="13729" y="2262"/>
                    <a:pt x="14339" y="2415"/>
                    <a:pt x="14913" y="2754"/>
                  </a:cubicBezTo>
                  <a:cubicBezTo>
                    <a:pt x="14952" y="2778"/>
                    <a:pt x="14995" y="2803"/>
                    <a:pt x="15034" y="2832"/>
                  </a:cubicBezTo>
                  <a:cubicBezTo>
                    <a:pt x="14047" y="3634"/>
                    <a:pt x="13270" y="4679"/>
                    <a:pt x="13051" y="5948"/>
                  </a:cubicBezTo>
                  <a:cubicBezTo>
                    <a:pt x="12759" y="7668"/>
                    <a:pt x="13971" y="9268"/>
                    <a:pt x="15630" y="9268"/>
                  </a:cubicBezTo>
                  <a:cubicBezTo>
                    <a:pt x="15880" y="9268"/>
                    <a:pt x="16136" y="9233"/>
                    <a:pt x="16400" y="9154"/>
                  </a:cubicBezTo>
                  <a:cubicBezTo>
                    <a:pt x="18372" y="8583"/>
                    <a:pt x="19106" y="6220"/>
                    <a:pt x="18657" y="4398"/>
                  </a:cubicBezTo>
                  <a:cubicBezTo>
                    <a:pt x="18628" y="4279"/>
                    <a:pt x="18597" y="4166"/>
                    <a:pt x="18561" y="4055"/>
                  </a:cubicBezTo>
                  <a:cubicBezTo>
                    <a:pt x="17773" y="4273"/>
                    <a:pt x="17056" y="4715"/>
                    <a:pt x="16507" y="5314"/>
                  </a:cubicBezTo>
                  <a:cubicBezTo>
                    <a:pt x="16535" y="5596"/>
                    <a:pt x="16525" y="5884"/>
                    <a:pt x="16471" y="6155"/>
                  </a:cubicBezTo>
                  <a:cubicBezTo>
                    <a:pt x="16425" y="6373"/>
                    <a:pt x="16354" y="6715"/>
                    <a:pt x="16189" y="6876"/>
                  </a:cubicBezTo>
                  <a:cubicBezTo>
                    <a:pt x="16036" y="7026"/>
                    <a:pt x="15872" y="7097"/>
                    <a:pt x="15726" y="7097"/>
                  </a:cubicBezTo>
                  <a:cubicBezTo>
                    <a:pt x="15666" y="7097"/>
                    <a:pt x="15605" y="7082"/>
                    <a:pt x="15548" y="7054"/>
                  </a:cubicBezTo>
                  <a:cubicBezTo>
                    <a:pt x="15537" y="7104"/>
                    <a:pt x="15523" y="7157"/>
                    <a:pt x="15512" y="7207"/>
                  </a:cubicBezTo>
                  <a:cubicBezTo>
                    <a:pt x="15473" y="7378"/>
                    <a:pt x="15337" y="7446"/>
                    <a:pt x="15148" y="7446"/>
                  </a:cubicBezTo>
                  <a:cubicBezTo>
                    <a:pt x="14542" y="7446"/>
                    <a:pt x="13412" y="6700"/>
                    <a:pt x="13515" y="6244"/>
                  </a:cubicBezTo>
                  <a:cubicBezTo>
                    <a:pt x="14007" y="4034"/>
                    <a:pt x="15947" y="2461"/>
                    <a:pt x="18207" y="2461"/>
                  </a:cubicBezTo>
                  <a:cubicBezTo>
                    <a:pt x="18276" y="2461"/>
                    <a:pt x="18343" y="2461"/>
                    <a:pt x="18411" y="2464"/>
                  </a:cubicBezTo>
                  <a:cubicBezTo>
                    <a:pt x="18750" y="2479"/>
                    <a:pt x="19099" y="2611"/>
                    <a:pt x="19402" y="2803"/>
                  </a:cubicBezTo>
                  <a:cubicBezTo>
                    <a:pt x="20083" y="2607"/>
                    <a:pt x="20924" y="2383"/>
                    <a:pt x="21681" y="2383"/>
                  </a:cubicBezTo>
                  <a:lnTo>
                    <a:pt x="21798" y="2383"/>
                  </a:lnTo>
                  <a:cubicBezTo>
                    <a:pt x="20900" y="2974"/>
                    <a:pt x="20133" y="3702"/>
                    <a:pt x="19720" y="4579"/>
                  </a:cubicBezTo>
                  <a:cubicBezTo>
                    <a:pt x="19627" y="4779"/>
                    <a:pt x="19555" y="4982"/>
                    <a:pt x="19506" y="5186"/>
                  </a:cubicBezTo>
                  <a:cubicBezTo>
                    <a:pt x="19538" y="5181"/>
                    <a:pt x="19573" y="5181"/>
                    <a:pt x="19609" y="5178"/>
                  </a:cubicBezTo>
                  <a:cubicBezTo>
                    <a:pt x="19998" y="4861"/>
                    <a:pt x="20390" y="4233"/>
                    <a:pt x="20693" y="3941"/>
                  </a:cubicBezTo>
                  <a:cubicBezTo>
                    <a:pt x="21074" y="3573"/>
                    <a:pt x="21481" y="3235"/>
                    <a:pt x="21920" y="2939"/>
                  </a:cubicBezTo>
                  <a:cubicBezTo>
                    <a:pt x="22833" y="2319"/>
                    <a:pt x="23849" y="1912"/>
                    <a:pt x="24933" y="1723"/>
                  </a:cubicBezTo>
                  <a:cubicBezTo>
                    <a:pt x="25072" y="1698"/>
                    <a:pt x="25218" y="1687"/>
                    <a:pt x="25364" y="1687"/>
                  </a:cubicBezTo>
                  <a:cubicBezTo>
                    <a:pt x="25749" y="1687"/>
                    <a:pt x="26156" y="1766"/>
                    <a:pt x="26491" y="1916"/>
                  </a:cubicBezTo>
                  <a:cubicBezTo>
                    <a:pt x="26580" y="1955"/>
                    <a:pt x="26947" y="2151"/>
                    <a:pt x="26983" y="2297"/>
                  </a:cubicBezTo>
                  <a:cubicBezTo>
                    <a:pt x="27336" y="2226"/>
                    <a:pt x="27685" y="2186"/>
                    <a:pt x="28035" y="2186"/>
                  </a:cubicBezTo>
                  <a:cubicBezTo>
                    <a:pt x="28534" y="2186"/>
                    <a:pt x="29026" y="2268"/>
                    <a:pt x="29497" y="2461"/>
                  </a:cubicBezTo>
                  <a:cubicBezTo>
                    <a:pt x="29365" y="2600"/>
                    <a:pt x="29233" y="2747"/>
                    <a:pt x="29108" y="2903"/>
                  </a:cubicBezTo>
                  <a:cubicBezTo>
                    <a:pt x="30153" y="1916"/>
                    <a:pt x="31258" y="910"/>
                    <a:pt x="32649" y="611"/>
                  </a:cubicBezTo>
                  <a:cubicBezTo>
                    <a:pt x="32721" y="596"/>
                    <a:pt x="32795" y="589"/>
                    <a:pt x="32863" y="589"/>
                  </a:cubicBezTo>
                  <a:cubicBezTo>
                    <a:pt x="33587" y="589"/>
                    <a:pt x="34136" y="1366"/>
                    <a:pt x="34018" y="1962"/>
                  </a:cubicBezTo>
                  <a:cubicBezTo>
                    <a:pt x="34161" y="1937"/>
                    <a:pt x="34300" y="1923"/>
                    <a:pt x="34436" y="1923"/>
                  </a:cubicBezTo>
                  <a:lnTo>
                    <a:pt x="34478" y="1923"/>
                  </a:lnTo>
                  <a:cubicBezTo>
                    <a:pt x="36229" y="1962"/>
                    <a:pt x="36147" y="4319"/>
                    <a:pt x="36147" y="5531"/>
                  </a:cubicBezTo>
                  <a:cubicBezTo>
                    <a:pt x="36147" y="6073"/>
                    <a:pt x="36582" y="6320"/>
                    <a:pt x="37071" y="6320"/>
                  </a:cubicBezTo>
                  <a:cubicBezTo>
                    <a:pt x="37698" y="6320"/>
                    <a:pt x="38412" y="5913"/>
                    <a:pt x="38412" y="5214"/>
                  </a:cubicBezTo>
                  <a:cubicBezTo>
                    <a:pt x="38412" y="3103"/>
                    <a:pt x="37916" y="539"/>
                    <a:pt x="35459" y="76"/>
                  </a:cubicBezTo>
                  <a:cubicBezTo>
                    <a:pt x="35199" y="25"/>
                    <a:pt x="34931" y="1"/>
                    <a:pt x="3466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9"/>
            <p:cNvSpPr/>
            <p:nvPr/>
          </p:nvSpPr>
          <p:spPr>
            <a:xfrm>
              <a:off x="410575" y="3737725"/>
              <a:ext cx="82550" cy="111100"/>
            </a:xfrm>
            <a:custGeom>
              <a:rect b="b" l="l" r="r" t="t"/>
              <a:pathLst>
                <a:path extrusionOk="0" h="4444" w="3302">
                  <a:moveTo>
                    <a:pt x="2561" y="1"/>
                  </a:moveTo>
                  <a:cubicBezTo>
                    <a:pt x="2357" y="1"/>
                    <a:pt x="2179" y="47"/>
                    <a:pt x="2051" y="150"/>
                  </a:cubicBezTo>
                  <a:cubicBezTo>
                    <a:pt x="1676" y="457"/>
                    <a:pt x="1352" y="810"/>
                    <a:pt x="1074" y="1192"/>
                  </a:cubicBezTo>
                  <a:cubicBezTo>
                    <a:pt x="1127" y="1192"/>
                    <a:pt x="1180" y="1195"/>
                    <a:pt x="1238" y="1199"/>
                  </a:cubicBezTo>
                  <a:cubicBezTo>
                    <a:pt x="1462" y="1217"/>
                    <a:pt x="1691" y="1245"/>
                    <a:pt x="1919" y="1295"/>
                  </a:cubicBezTo>
                  <a:cubicBezTo>
                    <a:pt x="2118" y="1085"/>
                    <a:pt x="2318" y="896"/>
                    <a:pt x="2507" y="735"/>
                  </a:cubicBezTo>
                  <a:cubicBezTo>
                    <a:pt x="2757" y="521"/>
                    <a:pt x="3024" y="328"/>
                    <a:pt x="3302" y="154"/>
                  </a:cubicBezTo>
                  <a:cubicBezTo>
                    <a:pt x="3060" y="61"/>
                    <a:pt x="2796" y="1"/>
                    <a:pt x="2561" y="1"/>
                  </a:cubicBezTo>
                  <a:close/>
                  <a:moveTo>
                    <a:pt x="560" y="3042"/>
                  </a:moveTo>
                  <a:cubicBezTo>
                    <a:pt x="435" y="3042"/>
                    <a:pt x="310" y="3050"/>
                    <a:pt x="186" y="3060"/>
                  </a:cubicBezTo>
                  <a:cubicBezTo>
                    <a:pt x="68" y="3509"/>
                    <a:pt x="4" y="3977"/>
                    <a:pt x="0" y="4444"/>
                  </a:cubicBezTo>
                  <a:cubicBezTo>
                    <a:pt x="122" y="3970"/>
                    <a:pt x="332" y="3495"/>
                    <a:pt x="593" y="304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9"/>
            <p:cNvSpPr/>
            <p:nvPr/>
          </p:nvSpPr>
          <p:spPr>
            <a:xfrm>
              <a:off x="410475" y="3741550"/>
              <a:ext cx="110550" cy="170650"/>
            </a:xfrm>
            <a:custGeom>
              <a:rect b="b" l="l" r="r" t="t"/>
              <a:pathLst>
                <a:path extrusionOk="0" h="6826" w="4422">
                  <a:moveTo>
                    <a:pt x="3306" y="1"/>
                  </a:moveTo>
                  <a:cubicBezTo>
                    <a:pt x="3028" y="175"/>
                    <a:pt x="2761" y="368"/>
                    <a:pt x="2511" y="582"/>
                  </a:cubicBezTo>
                  <a:cubicBezTo>
                    <a:pt x="2322" y="743"/>
                    <a:pt x="2122" y="932"/>
                    <a:pt x="1923" y="1142"/>
                  </a:cubicBezTo>
                  <a:cubicBezTo>
                    <a:pt x="1695" y="1092"/>
                    <a:pt x="1466" y="1064"/>
                    <a:pt x="1242" y="1046"/>
                  </a:cubicBezTo>
                  <a:cubicBezTo>
                    <a:pt x="1184" y="1042"/>
                    <a:pt x="1131" y="1039"/>
                    <a:pt x="1078" y="1039"/>
                  </a:cubicBezTo>
                  <a:cubicBezTo>
                    <a:pt x="668" y="1605"/>
                    <a:pt x="368" y="2240"/>
                    <a:pt x="190" y="2907"/>
                  </a:cubicBezTo>
                  <a:cubicBezTo>
                    <a:pt x="314" y="2897"/>
                    <a:pt x="439" y="2889"/>
                    <a:pt x="564" y="2889"/>
                  </a:cubicBezTo>
                  <a:lnTo>
                    <a:pt x="597" y="2889"/>
                  </a:lnTo>
                  <a:cubicBezTo>
                    <a:pt x="336" y="3342"/>
                    <a:pt x="126" y="3817"/>
                    <a:pt x="4" y="4291"/>
                  </a:cubicBezTo>
                  <a:cubicBezTo>
                    <a:pt x="1" y="4833"/>
                    <a:pt x="72" y="5379"/>
                    <a:pt x="233" y="5917"/>
                  </a:cubicBezTo>
                  <a:cubicBezTo>
                    <a:pt x="375" y="6405"/>
                    <a:pt x="1102" y="6826"/>
                    <a:pt x="1713" y="6826"/>
                  </a:cubicBezTo>
                  <a:cubicBezTo>
                    <a:pt x="1948" y="6826"/>
                    <a:pt x="2162" y="6765"/>
                    <a:pt x="2322" y="6619"/>
                  </a:cubicBezTo>
                  <a:cubicBezTo>
                    <a:pt x="2419" y="6530"/>
                    <a:pt x="2518" y="6437"/>
                    <a:pt x="2618" y="6348"/>
                  </a:cubicBezTo>
                  <a:cubicBezTo>
                    <a:pt x="2911" y="6080"/>
                    <a:pt x="2664" y="5738"/>
                    <a:pt x="2251" y="5492"/>
                  </a:cubicBezTo>
                  <a:cubicBezTo>
                    <a:pt x="2033" y="3795"/>
                    <a:pt x="2672" y="2137"/>
                    <a:pt x="4041" y="1010"/>
                  </a:cubicBezTo>
                  <a:cubicBezTo>
                    <a:pt x="4422" y="697"/>
                    <a:pt x="3923" y="236"/>
                    <a:pt x="330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9"/>
            <p:cNvSpPr/>
            <p:nvPr/>
          </p:nvSpPr>
          <p:spPr>
            <a:xfrm>
              <a:off x="637600" y="3774725"/>
              <a:ext cx="127450" cy="106275"/>
            </a:xfrm>
            <a:custGeom>
              <a:rect b="b" l="l" r="r" t="t"/>
              <a:pathLst>
                <a:path extrusionOk="0" h="4251" w="5098">
                  <a:moveTo>
                    <a:pt x="4148" y="0"/>
                  </a:moveTo>
                  <a:cubicBezTo>
                    <a:pt x="4120" y="8"/>
                    <a:pt x="4092" y="15"/>
                    <a:pt x="4066" y="22"/>
                  </a:cubicBezTo>
                  <a:cubicBezTo>
                    <a:pt x="3724" y="122"/>
                    <a:pt x="3346" y="250"/>
                    <a:pt x="2964" y="407"/>
                  </a:cubicBezTo>
                  <a:cubicBezTo>
                    <a:pt x="3100" y="671"/>
                    <a:pt x="3214" y="953"/>
                    <a:pt x="3307" y="1252"/>
                  </a:cubicBezTo>
                  <a:cubicBezTo>
                    <a:pt x="3664" y="1152"/>
                    <a:pt x="4034" y="1102"/>
                    <a:pt x="4412" y="1102"/>
                  </a:cubicBezTo>
                  <a:cubicBezTo>
                    <a:pt x="4469" y="1102"/>
                    <a:pt x="4526" y="1102"/>
                    <a:pt x="4584" y="1106"/>
                  </a:cubicBezTo>
                  <a:lnTo>
                    <a:pt x="4612" y="1106"/>
                  </a:lnTo>
                  <a:cubicBezTo>
                    <a:pt x="5097" y="1106"/>
                    <a:pt x="4729" y="521"/>
                    <a:pt x="4573" y="354"/>
                  </a:cubicBezTo>
                  <a:cubicBezTo>
                    <a:pt x="4451" y="222"/>
                    <a:pt x="4306" y="104"/>
                    <a:pt x="4148" y="0"/>
                  </a:cubicBezTo>
                  <a:close/>
                  <a:moveTo>
                    <a:pt x="1024" y="1577"/>
                  </a:moveTo>
                  <a:cubicBezTo>
                    <a:pt x="450" y="2100"/>
                    <a:pt x="48" y="2750"/>
                    <a:pt x="15" y="3538"/>
                  </a:cubicBezTo>
                  <a:cubicBezTo>
                    <a:pt x="1" y="3923"/>
                    <a:pt x="119" y="4162"/>
                    <a:pt x="294" y="4251"/>
                  </a:cubicBezTo>
                  <a:cubicBezTo>
                    <a:pt x="468" y="3591"/>
                    <a:pt x="807" y="2999"/>
                    <a:pt x="1253" y="2511"/>
                  </a:cubicBezTo>
                  <a:cubicBezTo>
                    <a:pt x="1238" y="2372"/>
                    <a:pt x="1217" y="2233"/>
                    <a:pt x="1189" y="2100"/>
                  </a:cubicBezTo>
                  <a:cubicBezTo>
                    <a:pt x="1149" y="1922"/>
                    <a:pt x="1096" y="1748"/>
                    <a:pt x="1024" y="1577"/>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9"/>
            <p:cNvSpPr/>
            <p:nvPr/>
          </p:nvSpPr>
          <p:spPr>
            <a:xfrm>
              <a:off x="591525" y="3766150"/>
              <a:ext cx="149800" cy="124650"/>
            </a:xfrm>
            <a:custGeom>
              <a:rect b="b" l="l" r="r" t="t"/>
              <a:pathLst>
                <a:path extrusionOk="0" h="4986" w="5992">
                  <a:moveTo>
                    <a:pt x="4796" y="1"/>
                  </a:moveTo>
                  <a:cubicBezTo>
                    <a:pt x="2536" y="1"/>
                    <a:pt x="596" y="1574"/>
                    <a:pt x="104" y="3784"/>
                  </a:cubicBezTo>
                  <a:cubicBezTo>
                    <a:pt x="1" y="4240"/>
                    <a:pt x="1131" y="4986"/>
                    <a:pt x="1737" y="4986"/>
                  </a:cubicBezTo>
                  <a:cubicBezTo>
                    <a:pt x="1926" y="4986"/>
                    <a:pt x="2062" y="4918"/>
                    <a:pt x="2101" y="4747"/>
                  </a:cubicBezTo>
                  <a:cubicBezTo>
                    <a:pt x="2112" y="4697"/>
                    <a:pt x="2126" y="4644"/>
                    <a:pt x="2137" y="4594"/>
                  </a:cubicBezTo>
                  <a:cubicBezTo>
                    <a:pt x="1962" y="4505"/>
                    <a:pt x="1844" y="4266"/>
                    <a:pt x="1858" y="3881"/>
                  </a:cubicBezTo>
                  <a:cubicBezTo>
                    <a:pt x="1891" y="3093"/>
                    <a:pt x="2293" y="2443"/>
                    <a:pt x="2867" y="1920"/>
                  </a:cubicBezTo>
                  <a:cubicBezTo>
                    <a:pt x="2939" y="2091"/>
                    <a:pt x="2992" y="2265"/>
                    <a:pt x="3032" y="2443"/>
                  </a:cubicBezTo>
                  <a:cubicBezTo>
                    <a:pt x="3060" y="2576"/>
                    <a:pt x="3081" y="2715"/>
                    <a:pt x="3096" y="2854"/>
                  </a:cubicBezTo>
                  <a:cubicBezTo>
                    <a:pt x="3645" y="2255"/>
                    <a:pt x="4362" y="1813"/>
                    <a:pt x="5150" y="1595"/>
                  </a:cubicBezTo>
                  <a:cubicBezTo>
                    <a:pt x="5057" y="1296"/>
                    <a:pt x="4943" y="1014"/>
                    <a:pt x="4807" y="750"/>
                  </a:cubicBezTo>
                  <a:cubicBezTo>
                    <a:pt x="5189" y="593"/>
                    <a:pt x="5567" y="465"/>
                    <a:pt x="5909" y="365"/>
                  </a:cubicBezTo>
                  <a:cubicBezTo>
                    <a:pt x="5935" y="358"/>
                    <a:pt x="5963" y="351"/>
                    <a:pt x="5991" y="343"/>
                  </a:cubicBezTo>
                  <a:cubicBezTo>
                    <a:pt x="5688" y="151"/>
                    <a:pt x="5339" y="19"/>
                    <a:pt x="5000" y="4"/>
                  </a:cubicBezTo>
                  <a:cubicBezTo>
                    <a:pt x="4932" y="1"/>
                    <a:pt x="4865" y="1"/>
                    <a:pt x="479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9"/>
            <p:cNvSpPr/>
            <p:nvPr/>
          </p:nvSpPr>
          <p:spPr>
            <a:xfrm>
              <a:off x="728000" y="3762075"/>
              <a:ext cx="203275" cy="87025"/>
            </a:xfrm>
            <a:custGeom>
              <a:rect b="b" l="l" r="r" t="t"/>
              <a:pathLst>
                <a:path extrusionOk="0" h="3481" w="8131">
                  <a:moveTo>
                    <a:pt x="8113" y="0"/>
                  </a:moveTo>
                  <a:lnTo>
                    <a:pt x="8113" y="0"/>
                  </a:lnTo>
                  <a:cubicBezTo>
                    <a:pt x="7668" y="86"/>
                    <a:pt x="7218" y="225"/>
                    <a:pt x="6783" y="389"/>
                  </a:cubicBezTo>
                  <a:cubicBezTo>
                    <a:pt x="6790" y="407"/>
                    <a:pt x="6797" y="421"/>
                    <a:pt x="6801" y="435"/>
                  </a:cubicBezTo>
                  <a:cubicBezTo>
                    <a:pt x="7164" y="307"/>
                    <a:pt x="7543" y="207"/>
                    <a:pt x="7935" y="139"/>
                  </a:cubicBezTo>
                  <a:cubicBezTo>
                    <a:pt x="8084" y="114"/>
                    <a:pt x="8131" y="60"/>
                    <a:pt x="8113" y="0"/>
                  </a:cubicBezTo>
                  <a:close/>
                  <a:moveTo>
                    <a:pt x="636" y="2889"/>
                  </a:moveTo>
                  <a:cubicBezTo>
                    <a:pt x="589" y="2896"/>
                    <a:pt x="547" y="2902"/>
                    <a:pt x="504" y="2914"/>
                  </a:cubicBezTo>
                  <a:cubicBezTo>
                    <a:pt x="133" y="3003"/>
                    <a:pt x="1" y="3131"/>
                    <a:pt x="415" y="3370"/>
                  </a:cubicBezTo>
                  <a:cubicBezTo>
                    <a:pt x="461" y="3394"/>
                    <a:pt x="507" y="3419"/>
                    <a:pt x="553" y="3445"/>
                  </a:cubicBezTo>
                  <a:cubicBezTo>
                    <a:pt x="565" y="3259"/>
                    <a:pt x="593" y="3074"/>
                    <a:pt x="636" y="2889"/>
                  </a:cubicBezTo>
                  <a:close/>
                  <a:moveTo>
                    <a:pt x="4765" y="1359"/>
                  </a:moveTo>
                  <a:lnTo>
                    <a:pt x="4758" y="1365"/>
                  </a:lnTo>
                  <a:cubicBezTo>
                    <a:pt x="4013" y="1783"/>
                    <a:pt x="2850" y="2418"/>
                    <a:pt x="2825" y="3409"/>
                  </a:cubicBezTo>
                  <a:lnTo>
                    <a:pt x="2825" y="3480"/>
                  </a:lnTo>
                  <a:cubicBezTo>
                    <a:pt x="3099" y="3245"/>
                    <a:pt x="3306" y="2917"/>
                    <a:pt x="3578" y="2628"/>
                  </a:cubicBezTo>
                  <a:cubicBezTo>
                    <a:pt x="3959" y="2218"/>
                    <a:pt x="4369" y="1844"/>
                    <a:pt x="4808" y="1515"/>
                  </a:cubicBezTo>
                  <a:cubicBezTo>
                    <a:pt x="4797" y="1462"/>
                    <a:pt x="4783" y="1412"/>
                    <a:pt x="4765" y="135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9"/>
            <p:cNvSpPr/>
            <p:nvPr/>
          </p:nvSpPr>
          <p:spPr>
            <a:xfrm>
              <a:off x="741825" y="3746825"/>
              <a:ext cx="189025" cy="110200"/>
            </a:xfrm>
            <a:custGeom>
              <a:rect b="b" l="l" r="r" t="t"/>
              <a:pathLst>
                <a:path extrusionOk="0" h="4408" w="7561">
                  <a:moveTo>
                    <a:pt x="5941" y="0"/>
                  </a:moveTo>
                  <a:cubicBezTo>
                    <a:pt x="5795" y="0"/>
                    <a:pt x="5649" y="11"/>
                    <a:pt x="5510" y="36"/>
                  </a:cubicBezTo>
                  <a:cubicBezTo>
                    <a:pt x="4426" y="225"/>
                    <a:pt x="3410" y="632"/>
                    <a:pt x="2497" y="1252"/>
                  </a:cubicBezTo>
                  <a:cubicBezTo>
                    <a:pt x="2058" y="1548"/>
                    <a:pt x="1651" y="1886"/>
                    <a:pt x="1270" y="2254"/>
                  </a:cubicBezTo>
                  <a:cubicBezTo>
                    <a:pt x="967" y="2546"/>
                    <a:pt x="575" y="3174"/>
                    <a:pt x="186" y="3491"/>
                  </a:cubicBezTo>
                  <a:cubicBezTo>
                    <a:pt x="150" y="3494"/>
                    <a:pt x="115" y="3494"/>
                    <a:pt x="83" y="3499"/>
                  </a:cubicBezTo>
                  <a:cubicBezTo>
                    <a:pt x="40" y="3684"/>
                    <a:pt x="12" y="3869"/>
                    <a:pt x="0" y="4055"/>
                  </a:cubicBezTo>
                  <a:cubicBezTo>
                    <a:pt x="407" y="4261"/>
                    <a:pt x="896" y="4408"/>
                    <a:pt x="1359" y="4408"/>
                  </a:cubicBezTo>
                  <a:cubicBezTo>
                    <a:pt x="1445" y="4408"/>
                    <a:pt x="1531" y="4401"/>
                    <a:pt x="1613" y="4390"/>
                  </a:cubicBezTo>
                  <a:cubicBezTo>
                    <a:pt x="1887" y="4358"/>
                    <a:pt x="2094" y="4243"/>
                    <a:pt x="2272" y="4090"/>
                  </a:cubicBezTo>
                  <a:lnTo>
                    <a:pt x="2272" y="4019"/>
                  </a:lnTo>
                  <a:cubicBezTo>
                    <a:pt x="2297" y="3028"/>
                    <a:pt x="3460" y="2393"/>
                    <a:pt x="4205" y="1975"/>
                  </a:cubicBezTo>
                  <a:lnTo>
                    <a:pt x="4212" y="1969"/>
                  </a:lnTo>
                  <a:cubicBezTo>
                    <a:pt x="4230" y="2022"/>
                    <a:pt x="4244" y="2072"/>
                    <a:pt x="4255" y="2125"/>
                  </a:cubicBezTo>
                  <a:cubicBezTo>
                    <a:pt x="4865" y="1669"/>
                    <a:pt x="5531" y="1302"/>
                    <a:pt x="6248" y="1045"/>
                  </a:cubicBezTo>
                  <a:cubicBezTo>
                    <a:pt x="6244" y="1031"/>
                    <a:pt x="6237" y="1017"/>
                    <a:pt x="6230" y="999"/>
                  </a:cubicBezTo>
                  <a:cubicBezTo>
                    <a:pt x="6665" y="835"/>
                    <a:pt x="7115" y="696"/>
                    <a:pt x="7560" y="610"/>
                  </a:cubicBezTo>
                  <a:cubicBezTo>
                    <a:pt x="7524" y="464"/>
                    <a:pt x="7157" y="268"/>
                    <a:pt x="7068" y="229"/>
                  </a:cubicBezTo>
                  <a:cubicBezTo>
                    <a:pt x="6733" y="79"/>
                    <a:pt x="6326" y="0"/>
                    <a:pt x="594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9"/>
            <p:cNvSpPr/>
            <p:nvPr/>
          </p:nvSpPr>
          <p:spPr>
            <a:xfrm>
              <a:off x="957900" y="3719375"/>
              <a:ext cx="151775" cy="124900"/>
            </a:xfrm>
            <a:custGeom>
              <a:rect b="b" l="l" r="r" t="t"/>
              <a:pathLst>
                <a:path extrusionOk="0" h="4996" w="6071">
                  <a:moveTo>
                    <a:pt x="4797" y="0"/>
                  </a:moveTo>
                  <a:cubicBezTo>
                    <a:pt x="4729" y="0"/>
                    <a:pt x="4655" y="7"/>
                    <a:pt x="4583" y="22"/>
                  </a:cubicBezTo>
                  <a:cubicBezTo>
                    <a:pt x="3192" y="321"/>
                    <a:pt x="2087" y="1327"/>
                    <a:pt x="1042" y="2314"/>
                  </a:cubicBezTo>
                  <a:cubicBezTo>
                    <a:pt x="568" y="2913"/>
                    <a:pt x="172" y="3619"/>
                    <a:pt x="1" y="4343"/>
                  </a:cubicBezTo>
                  <a:cubicBezTo>
                    <a:pt x="244" y="4714"/>
                    <a:pt x="693" y="4996"/>
                    <a:pt x="1124" y="4996"/>
                  </a:cubicBezTo>
                  <a:cubicBezTo>
                    <a:pt x="1335" y="4996"/>
                    <a:pt x="1538" y="4931"/>
                    <a:pt x="1712" y="4775"/>
                  </a:cubicBezTo>
                  <a:cubicBezTo>
                    <a:pt x="1926" y="4586"/>
                    <a:pt x="2140" y="4396"/>
                    <a:pt x="2351" y="4207"/>
                  </a:cubicBezTo>
                  <a:cubicBezTo>
                    <a:pt x="2365" y="4165"/>
                    <a:pt x="2383" y="4126"/>
                    <a:pt x="2397" y="4097"/>
                  </a:cubicBezTo>
                  <a:cubicBezTo>
                    <a:pt x="2540" y="3779"/>
                    <a:pt x="2754" y="3484"/>
                    <a:pt x="2989" y="3216"/>
                  </a:cubicBezTo>
                  <a:cubicBezTo>
                    <a:pt x="3042" y="3316"/>
                    <a:pt x="3085" y="3416"/>
                    <a:pt x="3124" y="3523"/>
                  </a:cubicBezTo>
                  <a:cubicBezTo>
                    <a:pt x="3253" y="3409"/>
                    <a:pt x="3381" y="3295"/>
                    <a:pt x="3510" y="3180"/>
                  </a:cubicBezTo>
                  <a:cubicBezTo>
                    <a:pt x="3934" y="2806"/>
                    <a:pt x="4380" y="2339"/>
                    <a:pt x="4915" y="2111"/>
                  </a:cubicBezTo>
                  <a:cubicBezTo>
                    <a:pt x="4857" y="2015"/>
                    <a:pt x="4797" y="1922"/>
                    <a:pt x="4732" y="1829"/>
                  </a:cubicBezTo>
                  <a:cubicBezTo>
                    <a:pt x="5129" y="1615"/>
                    <a:pt x="5545" y="1444"/>
                    <a:pt x="5952" y="1373"/>
                  </a:cubicBezTo>
                  <a:cubicBezTo>
                    <a:pt x="6070" y="777"/>
                    <a:pt x="5521" y="0"/>
                    <a:pt x="4797"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4" name="Google Shape;2864;p59"/>
          <p:cNvGrpSpPr/>
          <p:nvPr/>
        </p:nvGrpSpPr>
        <p:grpSpPr>
          <a:xfrm>
            <a:off x="3098436" y="3792652"/>
            <a:ext cx="1179312" cy="155504"/>
            <a:chOff x="1394800" y="3522000"/>
            <a:chExt cx="1048650" cy="138275"/>
          </a:xfrm>
        </p:grpSpPr>
        <p:sp>
          <p:nvSpPr>
            <p:cNvPr id="2865" name="Google Shape;2865;p59"/>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9"/>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9"/>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9"/>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9"/>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9"/>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9"/>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9"/>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9"/>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4" name="Google Shape;2874;p59"/>
          <p:cNvSpPr/>
          <p:nvPr/>
        </p:nvSpPr>
        <p:spPr>
          <a:xfrm>
            <a:off x="2883150" y="1350175"/>
            <a:ext cx="447282" cy="340388"/>
          </a:xfrm>
          <a:custGeom>
            <a:rect b="b" l="l" r="r" t="t"/>
            <a:pathLst>
              <a:path extrusionOk="0" h="12107" w="15909">
                <a:moveTo>
                  <a:pt x="14097" y="0"/>
                </a:moveTo>
                <a:cubicBezTo>
                  <a:pt x="13815" y="0"/>
                  <a:pt x="13573" y="61"/>
                  <a:pt x="13448" y="201"/>
                </a:cubicBezTo>
                <a:cubicBezTo>
                  <a:pt x="10627" y="3410"/>
                  <a:pt x="7910" y="6705"/>
                  <a:pt x="5293" y="10081"/>
                </a:cubicBezTo>
                <a:cubicBezTo>
                  <a:pt x="4283" y="8908"/>
                  <a:pt x="3239" y="7763"/>
                  <a:pt x="2165" y="6644"/>
                </a:cubicBezTo>
                <a:cubicBezTo>
                  <a:pt x="2009" y="6483"/>
                  <a:pt x="1164" y="6216"/>
                  <a:pt x="579" y="6216"/>
                </a:cubicBezTo>
                <a:cubicBezTo>
                  <a:pt x="247" y="6216"/>
                  <a:pt x="1" y="6305"/>
                  <a:pt x="22" y="6555"/>
                </a:cubicBezTo>
                <a:cubicBezTo>
                  <a:pt x="62" y="6983"/>
                  <a:pt x="87" y="7047"/>
                  <a:pt x="383" y="7368"/>
                </a:cubicBezTo>
                <a:cubicBezTo>
                  <a:pt x="479" y="7471"/>
                  <a:pt x="664" y="7553"/>
                  <a:pt x="889" y="7610"/>
                </a:cubicBezTo>
                <a:cubicBezTo>
                  <a:pt x="2116" y="8915"/>
                  <a:pt x="3299" y="10260"/>
                  <a:pt x="4444" y="11643"/>
                </a:cubicBezTo>
                <a:cubicBezTo>
                  <a:pt x="4651" y="11892"/>
                  <a:pt x="5282" y="12106"/>
                  <a:pt x="5810" y="12106"/>
                </a:cubicBezTo>
                <a:cubicBezTo>
                  <a:pt x="6116" y="12106"/>
                  <a:pt x="6391" y="12035"/>
                  <a:pt x="6526" y="11856"/>
                </a:cubicBezTo>
                <a:cubicBezTo>
                  <a:pt x="9418" y="8066"/>
                  <a:pt x="12439" y="4379"/>
                  <a:pt x="15584" y="800"/>
                </a:cubicBezTo>
                <a:cubicBezTo>
                  <a:pt x="15908" y="432"/>
                  <a:pt x="14863" y="0"/>
                  <a:pt x="14097"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75" name="Google Shape;2875;p59"/>
          <p:cNvGrpSpPr/>
          <p:nvPr/>
        </p:nvGrpSpPr>
        <p:grpSpPr>
          <a:xfrm>
            <a:off x="2892681" y="1800396"/>
            <a:ext cx="580487" cy="378482"/>
            <a:chOff x="2892681" y="1800396"/>
            <a:chExt cx="580487" cy="378482"/>
          </a:xfrm>
        </p:grpSpPr>
        <p:sp>
          <p:nvSpPr>
            <p:cNvPr id="2876" name="Google Shape;2876;p59"/>
            <p:cNvSpPr/>
            <p:nvPr/>
          </p:nvSpPr>
          <p:spPr>
            <a:xfrm>
              <a:off x="2989253" y="1812626"/>
              <a:ext cx="392682" cy="295573"/>
            </a:xfrm>
            <a:custGeom>
              <a:rect b="b" l="l" r="r" t="t"/>
              <a:pathLst>
                <a:path extrusionOk="0" h="10513" w="13967">
                  <a:moveTo>
                    <a:pt x="12452" y="0"/>
                  </a:moveTo>
                  <a:cubicBezTo>
                    <a:pt x="12266" y="0"/>
                    <a:pt x="12067" y="65"/>
                    <a:pt x="11860" y="168"/>
                  </a:cubicBezTo>
                  <a:cubicBezTo>
                    <a:pt x="12644" y="486"/>
                    <a:pt x="13364" y="938"/>
                    <a:pt x="13966" y="1544"/>
                  </a:cubicBezTo>
                  <a:cubicBezTo>
                    <a:pt x="13963" y="1531"/>
                    <a:pt x="13960" y="1516"/>
                    <a:pt x="13956" y="1502"/>
                  </a:cubicBezTo>
                  <a:cubicBezTo>
                    <a:pt x="13849" y="1042"/>
                    <a:pt x="13015" y="36"/>
                    <a:pt x="12498" y="4"/>
                  </a:cubicBezTo>
                  <a:cubicBezTo>
                    <a:pt x="12483" y="0"/>
                    <a:pt x="12465" y="0"/>
                    <a:pt x="12452" y="0"/>
                  </a:cubicBezTo>
                  <a:close/>
                  <a:moveTo>
                    <a:pt x="11239" y="564"/>
                  </a:moveTo>
                  <a:cubicBezTo>
                    <a:pt x="10786" y="902"/>
                    <a:pt x="10355" y="1312"/>
                    <a:pt x="10056" y="1534"/>
                  </a:cubicBezTo>
                  <a:cubicBezTo>
                    <a:pt x="8975" y="2336"/>
                    <a:pt x="7923" y="3178"/>
                    <a:pt x="6871" y="4019"/>
                  </a:cubicBezTo>
                  <a:cubicBezTo>
                    <a:pt x="6500" y="4315"/>
                    <a:pt x="6129" y="4611"/>
                    <a:pt x="5755" y="4907"/>
                  </a:cubicBezTo>
                  <a:cubicBezTo>
                    <a:pt x="6397" y="5364"/>
                    <a:pt x="7031" y="5831"/>
                    <a:pt x="7655" y="6308"/>
                  </a:cubicBezTo>
                  <a:cubicBezTo>
                    <a:pt x="7777" y="6212"/>
                    <a:pt x="7898" y="6116"/>
                    <a:pt x="8019" y="6019"/>
                  </a:cubicBezTo>
                  <a:cubicBezTo>
                    <a:pt x="8939" y="5285"/>
                    <a:pt x="9855" y="4547"/>
                    <a:pt x="10793" y="3830"/>
                  </a:cubicBezTo>
                  <a:cubicBezTo>
                    <a:pt x="11325" y="3420"/>
                    <a:pt x="11863" y="3017"/>
                    <a:pt x="12412" y="2629"/>
                  </a:cubicBezTo>
                  <a:cubicBezTo>
                    <a:pt x="12516" y="2553"/>
                    <a:pt x="12651" y="2439"/>
                    <a:pt x="12804" y="2315"/>
                  </a:cubicBezTo>
                  <a:cubicBezTo>
                    <a:pt x="12562" y="1755"/>
                    <a:pt x="12180" y="1248"/>
                    <a:pt x="11682" y="849"/>
                  </a:cubicBezTo>
                  <a:cubicBezTo>
                    <a:pt x="11542" y="739"/>
                    <a:pt x="11392" y="642"/>
                    <a:pt x="11239" y="564"/>
                  </a:cubicBezTo>
                  <a:close/>
                  <a:moveTo>
                    <a:pt x="4857" y="5606"/>
                  </a:moveTo>
                  <a:cubicBezTo>
                    <a:pt x="3409" y="6725"/>
                    <a:pt x="1929" y="7799"/>
                    <a:pt x="353" y="8744"/>
                  </a:cubicBezTo>
                  <a:cubicBezTo>
                    <a:pt x="0" y="8955"/>
                    <a:pt x="1483" y="10320"/>
                    <a:pt x="1690" y="10409"/>
                  </a:cubicBezTo>
                  <a:cubicBezTo>
                    <a:pt x="1819" y="10466"/>
                    <a:pt x="1943" y="10512"/>
                    <a:pt x="2054" y="10512"/>
                  </a:cubicBezTo>
                  <a:cubicBezTo>
                    <a:pt x="2178" y="10512"/>
                    <a:pt x="2282" y="10456"/>
                    <a:pt x="2357" y="10284"/>
                  </a:cubicBezTo>
                  <a:cubicBezTo>
                    <a:pt x="2378" y="10238"/>
                    <a:pt x="2385" y="10188"/>
                    <a:pt x="2378" y="10135"/>
                  </a:cubicBezTo>
                  <a:cubicBezTo>
                    <a:pt x="3926" y="9172"/>
                    <a:pt x="5384" y="8091"/>
                    <a:pt x="6817" y="6972"/>
                  </a:cubicBezTo>
                  <a:cubicBezTo>
                    <a:pt x="6172" y="6504"/>
                    <a:pt x="5520" y="6052"/>
                    <a:pt x="4857" y="5606"/>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9"/>
            <p:cNvSpPr/>
            <p:nvPr/>
          </p:nvSpPr>
          <p:spPr>
            <a:xfrm>
              <a:off x="2985233" y="1848724"/>
              <a:ext cx="300774" cy="227394"/>
            </a:xfrm>
            <a:custGeom>
              <a:rect b="b" l="l" r="r" t="t"/>
              <a:pathLst>
                <a:path extrusionOk="0" h="8088" w="10698">
                  <a:moveTo>
                    <a:pt x="214" y="0"/>
                  </a:moveTo>
                  <a:cubicBezTo>
                    <a:pt x="0" y="0"/>
                    <a:pt x="160" y="499"/>
                    <a:pt x="207" y="645"/>
                  </a:cubicBezTo>
                  <a:cubicBezTo>
                    <a:pt x="285" y="895"/>
                    <a:pt x="453" y="1202"/>
                    <a:pt x="657" y="1462"/>
                  </a:cubicBezTo>
                  <a:cubicBezTo>
                    <a:pt x="938" y="1209"/>
                    <a:pt x="1230" y="970"/>
                    <a:pt x="1529" y="746"/>
                  </a:cubicBezTo>
                  <a:cubicBezTo>
                    <a:pt x="1149" y="514"/>
                    <a:pt x="759" y="282"/>
                    <a:pt x="374" y="57"/>
                  </a:cubicBezTo>
                  <a:cubicBezTo>
                    <a:pt x="307" y="18"/>
                    <a:pt x="253" y="0"/>
                    <a:pt x="214" y="0"/>
                  </a:cubicBezTo>
                  <a:close/>
                  <a:moveTo>
                    <a:pt x="3142" y="1754"/>
                  </a:moveTo>
                  <a:cubicBezTo>
                    <a:pt x="2821" y="2004"/>
                    <a:pt x="2518" y="2271"/>
                    <a:pt x="2232" y="2557"/>
                  </a:cubicBezTo>
                  <a:cubicBezTo>
                    <a:pt x="3170" y="3124"/>
                    <a:pt x="4093" y="3713"/>
                    <a:pt x="5000" y="4322"/>
                  </a:cubicBezTo>
                  <a:cubicBezTo>
                    <a:pt x="5299" y="4090"/>
                    <a:pt x="5599" y="3858"/>
                    <a:pt x="5898" y="3623"/>
                  </a:cubicBezTo>
                  <a:cubicBezTo>
                    <a:pt x="4992" y="2977"/>
                    <a:pt x="4075" y="2354"/>
                    <a:pt x="3142" y="1754"/>
                  </a:cubicBezTo>
                  <a:close/>
                  <a:moveTo>
                    <a:pt x="7798" y="5024"/>
                  </a:moveTo>
                  <a:cubicBezTo>
                    <a:pt x="7520" y="5245"/>
                    <a:pt x="7242" y="5467"/>
                    <a:pt x="6960" y="5688"/>
                  </a:cubicBezTo>
                  <a:cubicBezTo>
                    <a:pt x="7966" y="6415"/>
                    <a:pt x="8953" y="7167"/>
                    <a:pt x="9920" y="7949"/>
                  </a:cubicBezTo>
                  <a:cubicBezTo>
                    <a:pt x="9945" y="7995"/>
                    <a:pt x="9967" y="8041"/>
                    <a:pt x="9991" y="8087"/>
                  </a:cubicBezTo>
                  <a:cubicBezTo>
                    <a:pt x="10237" y="7906"/>
                    <a:pt x="10472" y="7713"/>
                    <a:pt x="10697" y="7510"/>
                  </a:cubicBezTo>
                  <a:cubicBezTo>
                    <a:pt x="10566" y="7307"/>
                    <a:pt x="10455" y="7149"/>
                    <a:pt x="10412" y="7114"/>
                  </a:cubicBezTo>
                  <a:cubicBezTo>
                    <a:pt x="9557" y="6397"/>
                    <a:pt x="8686" y="5702"/>
                    <a:pt x="7798" y="5024"/>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9"/>
            <p:cNvSpPr/>
            <p:nvPr/>
          </p:nvSpPr>
          <p:spPr>
            <a:xfrm>
              <a:off x="3125776" y="1950554"/>
              <a:ext cx="78722" cy="58086"/>
            </a:xfrm>
            <a:custGeom>
              <a:rect b="b" l="l" r="r" t="t"/>
              <a:pathLst>
                <a:path extrusionOk="0" h="2066" w="2800">
                  <a:moveTo>
                    <a:pt x="899" y="1"/>
                  </a:moveTo>
                  <a:cubicBezTo>
                    <a:pt x="600" y="236"/>
                    <a:pt x="300" y="468"/>
                    <a:pt x="1" y="700"/>
                  </a:cubicBezTo>
                  <a:cubicBezTo>
                    <a:pt x="664" y="1146"/>
                    <a:pt x="1316" y="1598"/>
                    <a:pt x="1961" y="2066"/>
                  </a:cubicBezTo>
                  <a:cubicBezTo>
                    <a:pt x="2243" y="1845"/>
                    <a:pt x="2521" y="1623"/>
                    <a:pt x="2799" y="1402"/>
                  </a:cubicBezTo>
                  <a:cubicBezTo>
                    <a:pt x="2175" y="925"/>
                    <a:pt x="1541" y="458"/>
                    <a:pt x="89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9"/>
            <p:cNvSpPr/>
            <p:nvPr/>
          </p:nvSpPr>
          <p:spPr>
            <a:xfrm>
              <a:off x="3028219" y="1800396"/>
              <a:ext cx="444948" cy="335777"/>
            </a:xfrm>
            <a:custGeom>
              <a:rect b="b" l="l" r="r" t="t"/>
              <a:pathLst>
                <a:path extrusionOk="0" h="11943" w="15826">
                  <a:moveTo>
                    <a:pt x="7125" y="1"/>
                  </a:moveTo>
                  <a:cubicBezTo>
                    <a:pt x="5424" y="1"/>
                    <a:pt x="3716" y="400"/>
                    <a:pt x="2347" y="1038"/>
                  </a:cubicBezTo>
                  <a:cubicBezTo>
                    <a:pt x="1591" y="1391"/>
                    <a:pt x="778" y="1876"/>
                    <a:pt x="0" y="2465"/>
                  </a:cubicBezTo>
                  <a:cubicBezTo>
                    <a:pt x="543" y="2792"/>
                    <a:pt x="1078" y="3128"/>
                    <a:pt x="1613" y="3473"/>
                  </a:cubicBezTo>
                  <a:cubicBezTo>
                    <a:pt x="2375" y="2871"/>
                    <a:pt x="3221" y="2361"/>
                    <a:pt x="4065" y="1940"/>
                  </a:cubicBezTo>
                  <a:cubicBezTo>
                    <a:pt x="5214" y="1367"/>
                    <a:pt x="6836" y="653"/>
                    <a:pt x="8302" y="653"/>
                  </a:cubicBezTo>
                  <a:cubicBezTo>
                    <a:pt x="8851" y="653"/>
                    <a:pt x="9379" y="753"/>
                    <a:pt x="9853" y="999"/>
                  </a:cubicBezTo>
                  <a:cubicBezTo>
                    <a:pt x="10060" y="845"/>
                    <a:pt x="10270" y="707"/>
                    <a:pt x="10474" y="603"/>
                  </a:cubicBezTo>
                  <a:cubicBezTo>
                    <a:pt x="9435" y="186"/>
                    <a:pt x="8284" y="1"/>
                    <a:pt x="7125" y="1"/>
                  </a:cubicBezTo>
                  <a:close/>
                  <a:moveTo>
                    <a:pt x="12580" y="1979"/>
                  </a:moveTo>
                  <a:lnTo>
                    <a:pt x="12580" y="1979"/>
                  </a:lnTo>
                  <a:cubicBezTo>
                    <a:pt x="12588" y="2012"/>
                    <a:pt x="12595" y="2040"/>
                    <a:pt x="12602" y="2073"/>
                  </a:cubicBezTo>
                  <a:cubicBezTo>
                    <a:pt x="12641" y="2144"/>
                    <a:pt x="12645" y="2215"/>
                    <a:pt x="12606" y="2282"/>
                  </a:cubicBezTo>
                  <a:cubicBezTo>
                    <a:pt x="12574" y="2297"/>
                    <a:pt x="12538" y="2315"/>
                    <a:pt x="12503" y="2329"/>
                  </a:cubicBezTo>
                  <a:cubicBezTo>
                    <a:pt x="12473" y="2343"/>
                    <a:pt x="12438" y="2351"/>
                    <a:pt x="12402" y="2351"/>
                  </a:cubicBezTo>
                  <a:cubicBezTo>
                    <a:pt x="12320" y="2351"/>
                    <a:pt x="12228" y="2315"/>
                    <a:pt x="12131" y="2254"/>
                  </a:cubicBezTo>
                  <a:cubicBezTo>
                    <a:pt x="11896" y="2368"/>
                    <a:pt x="11639" y="2568"/>
                    <a:pt x="11418" y="2750"/>
                  </a:cubicBezTo>
                  <a:cubicBezTo>
                    <a:pt x="11732" y="3485"/>
                    <a:pt x="11818" y="4311"/>
                    <a:pt x="11639" y="5114"/>
                  </a:cubicBezTo>
                  <a:cubicBezTo>
                    <a:pt x="11290" y="6686"/>
                    <a:pt x="10381" y="8127"/>
                    <a:pt x="9168" y="9229"/>
                  </a:cubicBezTo>
                  <a:cubicBezTo>
                    <a:pt x="9507" y="9760"/>
                    <a:pt x="9967" y="10626"/>
                    <a:pt x="9657" y="10626"/>
                  </a:cubicBezTo>
                  <a:cubicBezTo>
                    <a:pt x="9646" y="10626"/>
                    <a:pt x="9636" y="10626"/>
                    <a:pt x="9625" y="10623"/>
                  </a:cubicBezTo>
                  <a:cubicBezTo>
                    <a:pt x="9475" y="10598"/>
                    <a:pt x="9325" y="10577"/>
                    <a:pt x="9175" y="10552"/>
                  </a:cubicBezTo>
                  <a:cubicBezTo>
                    <a:pt x="8930" y="10512"/>
                    <a:pt x="8670" y="10185"/>
                    <a:pt x="8462" y="9806"/>
                  </a:cubicBezTo>
                  <a:cubicBezTo>
                    <a:pt x="7553" y="10476"/>
                    <a:pt x="6519" y="10965"/>
                    <a:pt x="5446" y="11200"/>
                  </a:cubicBezTo>
                  <a:cubicBezTo>
                    <a:pt x="5264" y="11240"/>
                    <a:pt x="6106" y="11585"/>
                    <a:pt x="6155" y="11603"/>
                  </a:cubicBezTo>
                  <a:cubicBezTo>
                    <a:pt x="6469" y="11717"/>
                    <a:pt x="6975" y="11942"/>
                    <a:pt x="7360" y="11942"/>
                  </a:cubicBezTo>
                  <a:cubicBezTo>
                    <a:pt x="7421" y="11942"/>
                    <a:pt x="7478" y="11939"/>
                    <a:pt x="7528" y="11924"/>
                  </a:cubicBezTo>
                  <a:cubicBezTo>
                    <a:pt x="11026" y="11154"/>
                    <a:pt x="15826" y="6458"/>
                    <a:pt x="13197" y="2718"/>
                  </a:cubicBezTo>
                  <a:cubicBezTo>
                    <a:pt x="13008" y="2450"/>
                    <a:pt x="12802" y="2204"/>
                    <a:pt x="12580" y="197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9"/>
            <p:cNvSpPr/>
            <p:nvPr/>
          </p:nvSpPr>
          <p:spPr>
            <a:xfrm>
              <a:off x="3305229" y="1817349"/>
              <a:ext cx="78497" cy="60363"/>
            </a:xfrm>
            <a:custGeom>
              <a:rect b="b" l="l" r="r" t="t"/>
              <a:pathLst>
                <a:path extrusionOk="0" h="2147" w="2792">
                  <a:moveTo>
                    <a:pt x="621" y="0"/>
                  </a:moveTo>
                  <a:cubicBezTo>
                    <a:pt x="417" y="104"/>
                    <a:pt x="207" y="242"/>
                    <a:pt x="0" y="396"/>
                  </a:cubicBezTo>
                  <a:cubicBezTo>
                    <a:pt x="153" y="474"/>
                    <a:pt x="303" y="571"/>
                    <a:pt x="443" y="681"/>
                  </a:cubicBezTo>
                  <a:cubicBezTo>
                    <a:pt x="941" y="1080"/>
                    <a:pt x="1323" y="1587"/>
                    <a:pt x="1565" y="2147"/>
                  </a:cubicBezTo>
                  <a:cubicBezTo>
                    <a:pt x="1786" y="1965"/>
                    <a:pt x="2043" y="1765"/>
                    <a:pt x="2278" y="1651"/>
                  </a:cubicBezTo>
                  <a:cubicBezTo>
                    <a:pt x="2375" y="1712"/>
                    <a:pt x="2467" y="1748"/>
                    <a:pt x="2549" y="1748"/>
                  </a:cubicBezTo>
                  <a:cubicBezTo>
                    <a:pt x="2585" y="1748"/>
                    <a:pt x="2620" y="1740"/>
                    <a:pt x="2650" y="1726"/>
                  </a:cubicBezTo>
                  <a:cubicBezTo>
                    <a:pt x="2685" y="1712"/>
                    <a:pt x="2721" y="1694"/>
                    <a:pt x="2753" y="1679"/>
                  </a:cubicBezTo>
                  <a:cubicBezTo>
                    <a:pt x="2792" y="1612"/>
                    <a:pt x="2788" y="1541"/>
                    <a:pt x="2749" y="1470"/>
                  </a:cubicBezTo>
                  <a:cubicBezTo>
                    <a:pt x="2742" y="1437"/>
                    <a:pt x="2735" y="1409"/>
                    <a:pt x="2727" y="1376"/>
                  </a:cubicBezTo>
                  <a:cubicBezTo>
                    <a:pt x="2125" y="770"/>
                    <a:pt x="1405" y="318"/>
                    <a:pt x="62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9"/>
            <p:cNvSpPr/>
            <p:nvPr/>
          </p:nvSpPr>
          <p:spPr>
            <a:xfrm>
              <a:off x="2892681" y="1889799"/>
              <a:ext cx="361137" cy="289078"/>
            </a:xfrm>
            <a:custGeom>
              <a:rect b="b" l="l" r="r" t="t"/>
              <a:pathLst>
                <a:path extrusionOk="0" h="10282" w="12845">
                  <a:moveTo>
                    <a:pt x="10590" y="8581"/>
                  </a:moveTo>
                  <a:cubicBezTo>
                    <a:pt x="10588" y="8582"/>
                    <a:pt x="10588" y="8583"/>
                    <a:pt x="10588" y="8584"/>
                  </a:cubicBezTo>
                  <a:cubicBezTo>
                    <a:pt x="10588" y="8583"/>
                    <a:pt x="10589" y="8582"/>
                    <a:pt x="10590" y="8581"/>
                  </a:cubicBezTo>
                  <a:close/>
                  <a:moveTo>
                    <a:pt x="3949" y="1"/>
                  </a:moveTo>
                  <a:cubicBezTo>
                    <a:pt x="1599" y="2109"/>
                    <a:pt x="1" y="5111"/>
                    <a:pt x="2287" y="7938"/>
                  </a:cubicBezTo>
                  <a:cubicBezTo>
                    <a:pt x="3371" y="9276"/>
                    <a:pt x="5339" y="9860"/>
                    <a:pt x="6965" y="10153"/>
                  </a:cubicBezTo>
                  <a:cubicBezTo>
                    <a:pt x="7453" y="10242"/>
                    <a:pt x="7942" y="10281"/>
                    <a:pt x="8427" y="10281"/>
                  </a:cubicBezTo>
                  <a:cubicBezTo>
                    <a:pt x="8990" y="10281"/>
                    <a:pt x="9550" y="10227"/>
                    <a:pt x="10114" y="10132"/>
                  </a:cubicBezTo>
                  <a:cubicBezTo>
                    <a:pt x="10534" y="10056"/>
                    <a:pt x="12844" y="9750"/>
                    <a:pt x="12798" y="9233"/>
                  </a:cubicBezTo>
                  <a:cubicBezTo>
                    <a:pt x="12777" y="8991"/>
                    <a:pt x="11315" y="8512"/>
                    <a:pt x="10787" y="8512"/>
                  </a:cubicBezTo>
                  <a:cubicBezTo>
                    <a:pt x="10702" y="8512"/>
                    <a:pt x="10641" y="8527"/>
                    <a:pt x="10616" y="8555"/>
                  </a:cubicBezTo>
                  <a:cubicBezTo>
                    <a:pt x="10607" y="8562"/>
                    <a:pt x="10597" y="8571"/>
                    <a:pt x="10590" y="8581"/>
                  </a:cubicBezTo>
                  <a:lnTo>
                    <a:pt x="10590" y="8581"/>
                  </a:lnTo>
                  <a:cubicBezTo>
                    <a:pt x="10592" y="8580"/>
                    <a:pt x="10597" y="8580"/>
                    <a:pt x="10602" y="8580"/>
                  </a:cubicBezTo>
                  <a:lnTo>
                    <a:pt x="10613" y="8580"/>
                  </a:lnTo>
                  <a:cubicBezTo>
                    <a:pt x="10559" y="8940"/>
                    <a:pt x="8840" y="9240"/>
                    <a:pt x="8548" y="9301"/>
                  </a:cubicBezTo>
                  <a:cubicBezTo>
                    <a:pt x="7953" y="9429"/>
                    <a:pt x="7321" y="9554"/>
                    <a:pt x="6701" y="9554"/>
                  </a:cubicBezTo>
                  <a:cubicBezTo>
                    <a:pt x="6105" y="9554"/>
                    <a:pt x="5521" y="9436"/>
                    <a:pt x="4993" y="9098"/>
                  </a:cubicBezTo>
                  <a:cubicBezTo>
                    <a:pt x="3730" y="8285"/>
                    <a:pt x="3371" y="6402"/>
                    <a:pt x="3521" y="5025"/>
                  </a:cubicBezTo>
                  <a:cubicBezTo>
                    <a:pt x="3688" y="3460"/>
                    <a:pt x="4462" y="2162"/>
                    <a:pt x="5524" y="1096"/>
                  </a:cubicBezTo>
                  <a:cubicBezTo>
                    <a:pt x="5160" y="878"/>
                    <a:pt x="4797" y="661"/>
                    <a:pt x="4430" y="447"/>
                  </a:cubicBezTo>
                  <a:cubicBezTo>
                    <a:pt x="4262" y="347"/>
                    <a:pt x="4094" y="187"/>
                    <a:pt x="394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9"/>
            <p:cNvSpPr/>
            <p:nvPr/>
          </p:nvSpPr>
          <p:spPr>
            <a:xfrm>
              <a:off x="3003676" y="1869670"/>
              <a:ext cx="304767" cy="229503"/>
            </a:xfrm>
            <a:custGeom>
              <a:rect b="b" l="l" r="r" t="t"/>
              <a:pathLst>
                <a:path extrusionOk="0" h="8163" w="10840">
                  <a:moveTo>
                    <a:pt x="873" y="1"/>
                  </a:moveTo>
                  <a:cubicBezTo>
                    <a:pt x="574" y="225"/>
                    <a:pt x="282" y="464"/>
                    <a:pt x="1" y="717"/>
                  </a:cubicBezTo>
                  <a:cubicBezTo>
                    <a:pt x="146" y="903"/>
                    <a:pt x="314" y="1063"/>
                    <a:pt x="482" y="1163"/>
                  </a:cubicBezTo>
                  <a:cubicBezTo>
                    <a:pt x="849" y="1377"/>
                    <a:pt x="1212" y="1594"/>
                    <a:pt x="1576" y="1812"/>
                  </a:cubicBezTo>
                  <a:cubicBezTo>
                    <a:pt x="1862" y="1526"/>
                    <a:pt x="2165" y="1259"/>
                    <a:pt x="2486" y="1009"/>
                  </a:cubicBezTo>
                  <a:cubicBezTo>
                    <a:pt x="1951" y="664"/>
                    <a:pt x="1416" y="328"/>
                    <a:pt x="873" y="1"/>
                  </a:cubicBezTo>
                  <a:close/>
                  <a:moveTo>
                    <a:pt x="10041" y="6765"/>
                  </a:moveTo>
                  <a:cubicBezTo>
                    <a:pt x="9816" y="6968"/>
                    <a:pt x="9581" y="7161"/>
                    <a:pt x="9335" y="7342"/>
                  </a:cubicBezTo>
                  <a:cubicBezTo>
                    <a:pt x="9543" y="7721"/>
                    <a:pt x="9803" y="8048"/>
                    <a:pt x="10048" y="8088"/>
                  </a:cubicBezTo>
                  <a:cubicBezTo>
                    <a:pt x="10198" y="8113"/>
                    <a:pt x="10348" y="8134"/>
                    <a:pt x="10498" y="8159"/>
                  </a:cubicBezTo>
                  <a:cubicBezTo>
                    <a:pt x="10509" y="8162"/>
                    <a:pt x="10519" y="8162"/>
                    <a:pt x="10530" y="8162"/>
                  </a:cubicBezTo>
                  <a:cubicBezTo>
                    <a:pt x="10840" y="8162"/>
                    <a:pt x="10380" y="7296"/>
                    <a:pt x="10041" y="676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3" name="Google Shape;2883;p59"/>
          <p:cNvGrpSpPr/>
          <p:nvPr/>
        </p:nvGrpSpPr>
        <p:grpSpPr>
          <a:xfrm>
            <a:off x="2938001" y="2200911"/>
            <a:ext cx="608268" cy="135345"/>
            <a:chOff x="2938001" y="2200911"/>
            <a:chExt cx="608268" cy="135345"/>
          </a:xfrm>
        </p:grpSpPr>
        <p:sp>
          <p:nvSpPr>
            <p:cNvPr id="2884" name="Google Shape;2884;p59"/>
            <p:cNvSpPr/>
            <p:nvPr/>
          </p:nvSpPr>
          <p:spPr>
            <a:xfrm>
              <a:off x="2938001" y="2200911"/>
              <a:ext cx="569863" cy="89237"/>
            </a:xfrm>
            <a:custGeom>
              <a:rect b="b" l="l" r="r" t="t"/>
              <a:pathLst>
                <a:path extrusionOk="0" h="3174" w="20269">
                  <a:moveTo>
                    <a:pt x="19612" y="0"/>
                  </a:moveTo>
                  <a:cubicBezTo>
                    <a:pt x="13026" y="25"/>
                    <a:pt x="6487" y="795"/>
                    <a:pt x="76" y="2300"/>
                  </a:cubicBezTo>
                  <a:cubicBezTo>
                    <a:pt x="0" y="2318"/>
                    <a:pt x="115" y="2731"/>
                    <a:pt x="311" y="3173"/>
                  </a:cubicBezTo>
                  <a:cubicBezTo>
                    <a:pt x="393" y="2945"/>
                    <a:pt x="557" y="2749"/>
                    <a:pt x="835" y="2632"/>
                  </a:cubicBezTo>
                  <a:cubicBezTo>
                    <a:pt x="3998" y="1312"/>
                    <a:pt x="7646" y="1465"/>
                    <a:pt x="11015" y="1237"/>
                  </a:cubicBezTo>
                  <a:cubicBezTo>
                    <a:pt x="12898" y="1108"/>
                    <a:pt x="14777" y="984"/>
                    <a:pt x="16660" y="856"/>
                  </a:cubicBezTo>
                  <a:cubicBezTo>
                    <a:pt x="17437" y="802"/>
                    <a:pt x="18503" y="563"/>
                    <a:pt x="19462" y="563"/>
                  </a:cubicBezTo>
                  <a:cubicBezTo>
                    <a:pt x="19741" y="563"/>
                    <a:pt x="20015" y="581"/>
                    <a:pt x="20269" y="634"/>
                  </a:cubicBezTo>
                  <a:cubicBezTo>
                    <a:pt x="20079" y="282"/>
                    <a:pt x="19854" y="0"/>
                    <a:pt x="1961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9"/>
            <p:cNvSpPr/>
            <p:nvPr/>
          </p:nvSpPr>
          <p:spPr>
            <a:xfrm>
              <a:off x="2940222" y="2218736"/>
              <a:ext cx="606047" cy="117521"/>
            </a:xfrm>
            <a:custGeom>
              <a:rect b="b" l="l" r="r" t="t"/>
              <a:pathLst>
                <a:path extrusionOk="0" h="4180" w="21556">
                  <a:moveTo>
                    <a:pt x="20190" y="0"/>
                  </a:moveTo>
                  <a:lnTo>
                    <a:pt x="20190" y="0"/>
                  </a:lnTo>
                  <a:cubicBezTo>
                    <a:pt x="20496" y="578"/>
                    <a:pt x="20695" y="1338"/>
                    <a:pt x="20689" y="1338"/>
                  </a:cubicBezTo>
                  <a:cubicBezTo>
                    <a:pt x="14106" y="1363"/>
                    <a:pt x="7563" y="2133"/>
                    <a:pt x="1155" y="3637"/>
                  </a:cubicBezTo>
                  <a:cubicBezTo>
                    <a:pt x="1137" y="3641"/>
                    <a:pt x="1124" y="3645"/>
                    <a:pt x="1106" y="3645"/>
                  </a:cubicBezTo>
                  <a:cubicBezTo>
                    <a:pt x="820" y="3645"/>
                    <a:pt x="467" y="3071"/>
                    <a:pt x="232" y="2539"/>
                  </a:cubicBezTo>
                  <a:lnTo>
                    <a:pt x="232" y="2539"/>
                  </a:lnTo>
                  <a:cubicBezTo>
                    <a:pt x="0" y="3217"/>
                    <a:pt x="525" y="4180"/>
                    <a:pt x="1234" y="4180"/>
                  </a:cubicBezTo>
                  <a:cubicBezTo>
                    <a:pt x="1341" y="4180"/>
                    <a:pt x="1451" y="4159"/>
                    <a:pt x="1562" y="4111"/>
                  </a:cubicBezTo>
                  <a:cubicBezTo>
                    <a:pt x="4500" y="2885"/>
                    <a:pt x="7824" y="3010"/>
                    <a:pt x="10954" y="2800"/>
                  </a:cubicBezTo>
                  <a:cubicBezTo>
                    <a:pt x="12552" y="2689"/>
                    <a:pt x="14153" y="2582"/>
                    <a:pt x="15753" y="2472"/>
                  </a:cubicBezTo>
                  <a:cubicBezTo>
                    <a:pt x="16506" y="2421"/>
                    <a:pt x="17259" y="2372"/>
                    <a:pt x="18011" y="2319"/>
                  </a:cubicBezTo>
                  <a:cubicBezTo>
                    <a:pt x="18481" y="2286"/>
                    <a:pt x="18952" y="2258"/>
                    <a:pt x="19423" y="2225"/>
                  </a:cubicBezTo>
                  <a:cubicBezTo>
                    <a:pt x="19441" y="2222"/>
                    <a:pt x="19462" y="2222"/>
                    <a:pt x="19487" y="2222"/>
                  </a:cubicBezTo>
                  <a:cubicBezTo>
                    <a:pt x="19540" y="2222"/>
                    <a:pt x="19609" y="2225"/>
                    <a:pt x="19676" y="2225"/>
                  </a:cubicBezTo>
                  <a:cubicBezTo>
                    <a:pt x="19747" y="2229"/>
                    <a:pt x="19822" y="2229"/>
                    <a:pt x="19894" y="2229"/>
                  </a:cubicBezTo>
                  <a:lnTo>
                    <a:pt x="19951" y="2229"/>
                  </a:lnTo>
                  <a:cubicBezTo>
                    <a:pt x="20136" y="2361"/>
                    <a:pt x="20350" y="2443"/>
                    <a:pt x="20582" y="2443"/>
                  </a:cubicBezTo>
                  <a:cubicBezTo>
                    <a:pt x="20628" y="2443"/>
                    <a:pt x="20674" y="2439"/>
                    <a:pt x="20721" y="2432"/>
                  </a:cubicBezTo>
                  <a:cubicBezTo>
                    <a:pt x="20771" y="2426"/>
                    <a:pt x="20817" y="2418"/>
                    <a:pt x="20867" y="2411"/>
                  </a:cubicBezTo>
                  <a:cubicBezTo>
                    <a:pt x="21220" y="2361"/>
                    <a:pt x="21434" y="1965"/>
                    <a:pt x="21473" y="1651"/>
                  </a:cubicBezTo>
                  <a:cubicBezTo>
                    <a:pt x="21480" y="1591"/>
                    <a:pt x="21487" y="1534"/>
                    <a:pt x="21495" y="1473"/>
                  </a:cubicBezTo>
                  <a:cubicBezTo>
                    <a:pt x="21555" y="996"/>
                    <a:pt x="21256" y="479"/>
                    <a:pt x="20849" y="239"/>
                  </a:cubicBezTo>
                  <a:cubicBezTo>
                    <a:pt x="20649" y="125"/>
                    <a:pt x="20428" y="51"/>
                    <a:pt x="2019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9"/>
            <p:cNvSpPr/>
            <p:nvPr/>
          </p:nvSpPr>
          <p:spPr>
            <a:xfrm>
              <a:off x="2946716" y="2216740"/>
              <a:ext cx="575373" cy="104503"/>
            </a:xfrm>
            <a:custGeom>
              <a:rect b="b" l="l" r="r" t="t"/>
              <a:pathLst>
                <a:path extrusionOk="0" h="3717" w="20465">
                  <a:moveTo>
                    <a:pt x="19152" y="0"/>
                  </a:moveTo>
                  <a:cubicBezTo>
                    <a:pt x="18193" y="0"/>
                    <a:pt x="17127" y="239"/>
                    <a:pt x="16350" y="293"/>
                  </a:cubicBezTo>
                  <a:cubicBezTo>
                    <a:pt x="14467" y="421"/>
                    <a:pt x="12588" y="545"/>
                    <a:pt x="10705" y="674"/>
                  </a:cubicBezTo>
                  <a:cubicBezTo>
                    <a:pt x="7336" y="902"/>
                    <a:pt x="3688" y="749"/>
                    <a:pt x="525" y="2069"/>
                  </a:cubicBezTo>
                  <a:cubicBezTo>
                    <a:pt x="247" y="2186"/>
                    <a:pt x="83" y="2382"/>
                    <a:pt x="1" y="2610"/>
                  </a:cubicBezTo>
                  <a:cubicBezTo>
                    <a:pt x="236" y="3142"/>
                    <a:pt x="589" y="3716"/>
                    <a:pt x="875" y="3716"/>
                  </a:cubicBezTo>
                  <a:cubicBezTo>
                    <a:pt x="893" y="3716"/>
                    <a:pt x="906" y="3712"/>
                    <a:pt x="924" y="3708"/>
                  </a:cubicBezTo>
                  <a:cubicBezTo>
                    <a:pt x="7332" y="2204"/>
                    <a:pt x="13875" y="1434"/>
                    <a:pt x="20458" y="1409"/>
                  </a:cubicBezTo>
                  <a:cubicBezTo>
                    <a:pt x="20464" y="1409"/>
                    <a:pt x="20265" y="649"/>
                    <a:pt x="19959" y="71"/>
                  </a:cubicBezTo>
                  <a:cubicBezTo>
                    <a:pt x="19705" y="18"/>
                    <a:pt x="19431" y="0"/>
                    <a:pt x="1915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7" name="Google Shape;2887;p59"/>
          <p:cNvGrpSpPr/>
          <p:nvPr/>
        </p:nvGrpSpPr>
        <p:grpSpPr>
          <a:xfrm>
            <a:off x="3573579" y="1728930"/>
            <a:ext cx="768242" cy="301668"/>
            <a:chOff x="3573579" y="1728930"/>
            <a:chExt cx="768242" cy="301668"/>
          </a:xfrm>
        </p:grpSpPr>
        <p:sp>
          <p:nvSpPr>
            <p:cNvPr id="2888" name="Google Shape;2888;p59"/>
            <p:cNvSpPr/>
            <p:nvPr/>
          </p:nvSpPr>
          <p:spPr>
            <a:xfrm>
              <a:off x="3573579" y="1728930"/>
              <a:ext cx="679230" cy="100146"/>
            </a:xfrm>
            <a:custGeom>
              <a:rect b="b" l="l" r="r" t="t"/>
              <a:pathLst>
                <a:path extrusionOk="0" h="3562" w="24159">
                  <a:moveTo>
                    <a:pt x="23075" y="0"/>
                  </a:moveTo>
                  <a:cubicBezTo>
                    <a:pt x="22771" y="4"/>
                    <a:pt x="22472" y="7"/>
                    <a:pt x="22172" y="7"/>
                  </a:cubicBezTo>
                  <a:cubicBezTo>
                    <a:pt x="22015" y="7"/>
                    <a:pt x="21898" y="32"/>
                    <a:pt x="21808" y="71"/>
                  </a:cubicBezTo>
                  <a:cubicBezTo>
                    <a:pt x="14852" y="514"/>
                    <a:pt x="7952" y="1102"/>
                    <a:pt x="1024" y="1936"/>
                  </a:cubicBezTo>
                  <a:cubicBezTo>
                    <a:pt x="0" y="2057"/>
                    <a:pt x="1448" y="3562"/>
                    <a:pt x="2243" y="3562"/>
                  </a:cubicBezTo>
                  <a:cubicBezTo>
                    <a:pt x="2268" y="3562"/>
                    <a:pt x="2290" y="3562"/>
                    <a:pt x="2315" y="3559"/>
                  </a:cubicBezTo>
                  <a:cubicBezTo>
                    <a:pt x="3473" y="3420"/>
                    <a:pt x="4633" y="3288"/>
                    <a:pt x="5792" y="3160"/>
                  </a:cubicBezTo>
                  <a:cubicBezTo>
                    <a:pt x="11874" y="2064"/>
                    <a:pt x="18000" y="1241"/>
                    <a:pt x="24158" y="699"/>
                  </a:cubicBezTo>
                  <a:cubicBezTo>
                    <a:pt x="23841" y="336"/>
                    <a:pt x="23370" y="0"/>
                    <a:pt x="2307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9"/>
            <p:cNvSpPr/>
            <p:nvPr/>
          </p:nvSpPr>
          <p:spPr>
            <a:xfrm>
              <a:off x="3577093" y="1743774"/>
              <a:ext cx="764728" cy="130538"/>
            </a:xfrm>
            <a:custGeom>
              <a:rect b="b" l="l" r="r" t="t"/>
              <a:pathLst>
                <a:path extrusionOk="0" h="4643" w="27200">
                  <a:moveTo>
                    <a:pt x="26062" y="0"/>
                  </a:moveTo>
                  <a:cubicBezTo>
                    <a:pt x="25710" y="17"/>
                    <a:pt x="25353" y="35"/>
                    <a:pt x="24996" y="50"/>
                  </a:cubicBezTo>
                  <a:cubicBezTo>
                    <a:pt x="24929" y="53"/>
                    <a:pt x="24850" y="75"/>
                    <a:pt x="24757" y="107"/>
                  </a:cubicBezTo>
                  <a:cubicBezTo>
                    <a:pt x="24519" y="129"/>
                    <a:pt x="24276" y="150"/>
                    <a:pt x="24033" y="171"/>
                  </a:cubicBezTo>
                  <a:cubicBezTo>
                    <a:pt x="24405" y="595"/>
                    <a:pt x="24572" y="1070"/>
                    <a:pt x="24020" y="1102"/>
                  </a:cubicBezTo>
                  <a:cubicBezTo>
                    <a:pt x="17872" y="1480"/>
                    <a:pt x="11774" y="1969"/>
                    <a:pt x="5667" y="2632"/>
                  </a:cubicBezTo>
                  <a:cubicBezTo>
                    <a:pt x="5306" y="2696"/>
                    <a:pt x="4949" y="2760"/>
                    <a:pt x="4593" y="2828"/>
                  </a:cubicBezTo>
                  <a:cubicBezTo>
                    <a:pt x="8637" y="2614"/>
                    <a:pt x="12681" y="2385"/>
                    <a:pt x="16720" y="2147"/>
                  </a:cubicBezTo>
                  <a:cubicBezTo>
                    <a:pt x="19455" y="1822"/>
                    <a:pt x="22197" y="1551"/>
                    <a:pt x="24943" y="1337"/>
                  </a:cubicBezTo>
                  <a:cubicBezTo>
                    <a:pt x="25506" y="1294"/>
                    <a:pt x="27200" y="0"/>
                    <a:pt x="26133" y="0"/>
                  </a:cubicBezTo>
                  <a:close/>
                  <a:moveTo>
                    <a:pt x="3045" y="3120"/>
                  </a:moveTo>
                  <a:cubicBezTo>
                    <a:pt x="2642" y="3198"/>
                    <a:pt x="2240" y="3277"/>
                    <a:pt x="1837" y="3355"/>
                  </a:cubicBezTo>
                  <a:cubicBezTo>
                    <a:pt x="1195" y="3483"/>
                    <a:pt x="0" y="4643"/>
                    <a:pt x="860" y="4643"/>
                  </a:cubicBezTo>
                  <a:cubicBezTo>
                    <a:pt x="949" y="4643"/>
                    <a:pt x="1059" y="4632"/>
                    <a:pt x="1195" y="4603"/>
                  </a:cubicBezTo>
                  <a:cubicBezTo>
                    <a:pt x="2072" y="4429"/>
                    <a:pt x="2949" y="4261"/>
                    <a:pt x="3830" y="4100"/>
                  </a:cubicBezTo>
                  <a:cubicBezTo>
                    <a:pt x="4065" y="3937"/>
                    <a:pt x="4350" y="3833"/>
                    <a:pt x="4611" y="3833"/>
                  </a:cubicBezTo>
                  <a:cubicBezTo>
                    <a:pt x="4664" y="3833"/>
                    <a:pt x="4714" y="3837"/>
                    <a:pt x="4760" y="3844"/>
                  </a:cubicBezTo>
                  <a:cubicBezTo>
                    <a:pt x="4786" y="3851"/>
                    <a:pt x="4811" y="3855"/>
                    <a:pt x="4836" y="3858"/>
                  </a:cubicBezTo>
                  <a:cubicBezTo>
                    <a:pt x="4885" y="3865"/>
                    <a:pt x="4936" y="3876"/>
                    <a:pt x="4982" y="3890"/>
                  </a:cubicBezTo>
                  <a:cubicBezTo>
                    <a:pt x="5263" y="3840"/>
                    <a:pt x="5545" y="3790"/>
                    <a:pt x="5827" y="3740"/>
                  </a:cubicBezTo>
                  <a:lnTo>
                    <a:pt x="5827" y="3740"/>
                  </a:lnTo>
                  <a:cubicBezTo>
                    <a:pt x="5413" y="3761"/>
                    <a:pt x="5003" y="3783"/>
                    <a:pt x="4589" y="3804"/>
                  </a:cubicBezTo>
                  <a:lnTo>
                    <a:pt x="4551" y="3804"/>
                  </a:lnTo>
                  <a:cubicBezTo>
                    <a:pt x="4076" y="3804"/>
                    <a:pt x="3113" y="3398"/>
                    <a:pt x="3045" y="312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9"/>
            <p:cNvSpPr/>
            <p:nvPr/>
          </p:nvSpPr>
          <p:spPr>
            <a:xfrm>
              <a:off x="3736388" y="1748582"/>
              <a:ext cx="531542" cy="69191"/>
            </a:xfrm>
            <a:custGeom>
              <a:rect b="b" l="l" r="r" t="t"/>
              <a:pathLst>
                <a:path extrusionOk="0" h="2461" w="18906">
                  <a:moveTo>
                    <a:pt x="18367" y="0"/>
                  </a:moveTo>
                  <a:cubicBezTo>
                    <a:pt x="12209" y="542"/>
                    <a:pt x="6083" y="1365"/>
                    <a:pt x="1" y="2461"/>
                  </a:cubicBezTo>
                  <a:cubicBezTo>
                    <a:pt x="6108" y="1798"/>
                    <a:pt x="12206" y="1309"/>
                    <a:pt x="18354" y="931"/>
                  </a:cubicBezTo>
                  <a:cubicBezTo>
                    <a:pt x="18906" y="899"/>
                    <a:pt x="18739" y="424"/>
                    <a:pt x="18367"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9"/>
            <p:cNvSpPr/>
            <p:nvPr/>
          </p:nvSpPr>
          <p:spPr>
            <a:xfrm>
              <a:off x="3661914" y="1793368"/>
              <a:ext cx="621285" cy="55555"/>
            </a:xfrm>
            <a:custGeom>
              <a:rect b="b" l="l" r="r" t="t"/>
              <a:pathLst>
                <a:path extrusionOk="0" h="1976" w="22098">
                  <a:moveTo>
                    <a:pt x="1576" y="1064"/>
                  </a:moveTo>
                  <a:cubicBezTo>
                    <a:pt x="1244" y="1082"/>
                    <a:pt x="917" y="1099"/>
                    <a:pt x="585" y="1117"/>
                  </a:cubicBezTo>
                  <a:cubicBezTo>
                    <a:pt x="143" y="1138"/>
                    <a:pt x="0" y="1235"/>
                    <a:pt x="28" y="1356"/>
                  </a:cubicBezTo>
                  <a:cubicBezTo>
                    <a:pt x="545" y="1256"/>
                    <a:pt x="1059" y="1160"/>
                    <a:pt x="1576" y="1064"/>
                  </a:cubicBezTo>
                  <a:close/>
                  <a:moveTo>
                    <a:pt x="19586" y="1"/>
                  </a:moveTo>
                  <a:cubicBezTo>
                    <a:pt x="19301" y="1"/>
                    <a:pt x="19030" y="19"/>
                    <a:pt x="18760" y="72"/>
                  </a:cubicBezTo>
                  <a:cubicBezTo>
                    <a:pt x="17073" y="179"/>
                    <a:pt x="15390" y="282"/>
                    <a:pt x="13703" y="383"/>
                  </a:cubicBezTo>
                  <a:cubicBezTo>
                    <a:pt x="10059" y="814"/>
                    <a:pt x="6425" y="1345"/>
                    <a:pt x="2810" y="1976"/>
                  </a:cubicBezTo>
                  <a:cubicBezTo>
                    <a:pt x="3676" y="1930"/>
                    <a:pt x="4539" y="1884"/>
                    <a:pt x="5406" y="1837"/>
                  </a:cubicBezTo>
                  <a:cubicBezTo>
                    <a:pt x="5734" y="1801"/>
                    <a:pt x="6062" y="1770"/>
                    <a:pt x="6394" y="1734"/>
                  </a:cubicBezTo>
                  <a:cubicBezTo>
                    <a:pt x="7880" y="1581"/>
                    <a:pt x="9371" y="1427"/>
                    <a:pt x="10862" y="1274"/>
                  </a:cubicBezTo>
                  <a:cubicBezTo>
                    <a:pt x="13882" y="964"/>
                    <a:pt x="16905" y="654"/>
                    <a:pt x="19929" y="340"/>
                  </a:cubicBezTo>
                  <a:cubicBezTo>
                    <a:pt x="19979" y="336"/>
                    <a:pt x="20025" y="329"/>
                    <a:pt x="20075" y="325"/>
                  </a:cubicBezTo>
                  <a:cubicBezTo>
                    <a:pt x="20129" y="322"/>
                    <a:pt x="20179" y="318"/>
                    <a:pt x="20225" y="318"/>
                  </a:cubicBezTo>
                  <a:cubicBezTo>
                    <a:pt x="20731" y="318"/>
                    <a:pt x="20960" y="585"/>
                    <a:pt x="20981" y="917"/>
                  </a:cubicBezTo>
                  <a:cubicBezTo>
                    <a:pt x="22097" y="786"/>
                    <a:pt x="20710" y="62"/>
                    <a:pt x="20125" y="19"/>
                  </a:cubicBezTo>
                  <a:cubicBezTo>
                    <a:pt x="19940" y="8"/>
                    <a:pt x="19762" y="1"/>
                    <a:pt x="1958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9"/>
            <p:cNvSpPr/>
            <p:nvPr/>
          </p:nvSpPr>
          <p:spPr>
            <a:xfrm>
              <a:off x="3662701" y="1804107"/>
              <a:ext cx="384473" cy="46643"/>
            </a:xfrm>
            <a:custGeom>
              <a:rect b="b" l="l" r="r" t="t"/>
              <a:pathLst>
                <a:path extrusionOk="0" h="1659" w="13675">
                  <a:moveTo>
                    <a:pt x="13675" y="1"/>
                  </a:moveTo>
                  <a:lnTo>
                    <a:pt x="13675" y="1"/>
                  </a:lnTo>
                  <a:cubicBezTo>
                    <a:pt x="9636" y="239"/>
                    <a:pt x="5592" y="468"/>
                    <a:pt x="1548" y="682"/>
                  </a:cubicBezTo>
                  <a:cubicBezTo>
                    <a:pt x="1031" y="778"/>
                    <a:pt x="517" y="874"/>
                    <a:pt x="0" y="974"/>
                  </a:cubicBezTo>
                  <a:cubicBezTo>
                    <a:pt x="68" y="1252"/>
                    <a:pt x="1031" y="1658"/>
                    <a:pt x="1506" y="1658"/>
                  </a:cubicBezTo>
                  <a:lnTo>
                    <a:pt x="1544" y="1658"/>
                  </a:lnTo>
                  <a:cubicBezTo>
                    <a:pt x="1958" y="1637"/>
                    <a:pt x="2368" y="1615"/>
                    <a:pt x="2782" y="1594"/>
                  </a:cubicBezTo>
                  <a:cubicBezTo>
                    <a:pt x="6397" y="963"/>
                    <a:pt x="10031" y="432"/>
                    <a:pt x="1367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9"/>
            <p:cNvSpPr/>
            <p:nvPr/>
          </p:nvSpPr>
          <p:spPr>
            <a:xfrm>
              <a:off x="3668914" y="1819148"/>
              <a:ext cx="583499" cy="76698"/>
            </a:xfrm>
            <a:custGeom>
              <a:rect b="b" l="l" r="r" t="t"/>
              <a:pathLst>
                <a:path extrusionOk="0" h="2728" w="20754">
                  <a:moveTo>
                    <a:pt x="20732" y="0"/>
                  </a:moveTo>
                  <a:cubicBezTo>
                    <a:pt x="20689" y="7"/>
                    <a:pt x="20639" y="11"/>
                    <a:pt x="20589" y="15"/>
                  </a:cubicBezTo>
                  <a:cubicBezTo>
                    <a:pt x="20369" y="29"/>
                    <a:pt x="20150" y="43"/>
                    <a:pt x="19930" y="53"/>
                  </a:cubicBezTo>
                  <a:cubicBezTo>
                    <a:pt x="19808" y="93"/>
                    <a:pt x="19691" y="143"/>
                    <a:pt x="19577" y="214"/>
                  </a:cubicBezTo>
                  <a:cubicBezTo>
                    <a:pt x="19505" y="246"/>
                    <a:pt x="19402" y="264"/>
                    <a:pt x="19284" y="264"/>
                  </a:cubicBezTo>
                  <a:cubicBezTo>
                    <a:pt x="19074" y="264"/>
                    <a:pt x="18807" y="214"/>
                    <a:pt x="18546" y="143"/>
                  </a:cubicBezTo>
                  <a:cubicBezTo>
                    <a:pt x="14082" y="417"/>
                    <a:pt x="9621" y="678"/>
                    <a:pt x="5157" y="920"/>
                  </a:cubicBezTo>
                  <a:cubicBezTo>
                    <a:pt x="4739" y="963"/>
                    <a:pt x="4326" y="1006"/>
                    <a:pt x="3908" y="1049"/>
                  </a:cubicBezTo>
                  <a:cubicBezTo>
                    <a:pt x="3445" y="1095"/>
                    <a:pt x="2585" y="1348"/>
                    <a:pt x="2015" y="1348"/>
                  </a:cubicBezTo>
                  <a:lnTo>
                    <a:pt x="2008" y="1348"/>
                  </a:lnTo>
                  <a:cubicBezTo>
                    <a:pt x="1930" y="1287"/>
                    <a:pt x="1833" y="1241"/>
                    <a:pt x="1716" y="1209"/>
                  </a:cubicBezTo>
                  <a:cubicBezTo>
                    <a:pt x="1331" y="1277"/>
                    <a:pt x="949" y="1348"/>
                    <a:pt x="564" y="1419"/>
                  </a:cubicBezTo>
                  <a:cubicBezTo>
                    <a:pt x="350" y="1566"/>
                    <a:pt x="179" y="1765"/>
                    <a:pt x="104" y="1987"/>
                  </a:cubicBezTo>
                  <a:cubicBezTo>
                    <a:pt x="93" y="2015"/>
                    <a:pt x="87" y="2043"/>
                    <a:pt x="75" y="2076"/>
                  </a:cubicBezTo>
                  <a:cubicBezTo>
                    <a:pt x="11" y="2268"/>
                    <a:pt x="1" y="2507"/>
                    <a:pt x="72" y="2711"/>
                  </a:cubicBezTo>
                  <a:cubicBezTo>
                    <a:pt x="322" y="2522"/>
                    <a:pt x="610" y="2382"/>
                    <a:pt x="888" y="2382"/>
                  </a:cubicBezTo>
                  <a:cubicBezTo>
                    <a:pt x="910" y="2382"/>
                    <a:pt x="935" y="2382"/>
                    <a:pt x="956" y="2385"/>
                  </a:cubicBezTo>
                  <a:cubicBezTo>
                    <a:pt x="1220" y="2407"/>
                    <a:pt x="1451" y="2525"/>
                    <a:pt x="1512" y="2721"/>
                  </a:cubicBezTo>
                  <a:cubicBezTo>
                    <a:pt x="1552" y="2724"/>
                    <a:pt x="1594" y="2728"/>
                    <a:pt x="1644" y="2728"/>
                  </a:cubicBezTo>
                  <a:cubicBezTo>
                    <a:pt x="2251" y="2728"/>
                    <a:pt x="3795" y="2436"/>
                    <a:pt x="4037" y="2411"/>
                  </a:cubicBezTo>
                  <a:cubicBezTo>
                    <a:pt x="4786" y="2339"/>
                    <a:pt x="5531" y="2268"/>
                    <a:pt x="6280" y="2197"/>
                  </a:cubicBezTo>
                  <a:cubicBezTo>
                    <a:pt x="7870" y="2047"/>
                    <a:pt x="9461" y="1893"/>
                    <a:pt x="11051" y="1744"/>
                  </a:cubicBezTo>
                  <a:cubicBezTo>
                    <a:pt x="14171" y="1448"/>
                    <a:pt x="17288" y="1152"/>
                    <a:pt x="20407" y="853"/>
                  </a:cubicBezTo>
                  <a:cubicBezTo>
                    <a:pt x="20629" y="599"/>
                    <a:pt x="20754" y="279"/>
                    <a:pt x="2073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9"/>
            <p:cNvSpPr/>
            <p:nvPr/>
          </p:nvSpPr>
          <p:spPr>
            <a:xfrm>
              <a:off x="3684771" y="1851536"/>
              <a:ext cx="32388" cy="7535"/>
            </a:xfrm>
            <a:custGeom>
              <a:rect b="b" l="l" r="r" t="t"/>
              <a:pathLst>
                <a:path extrusionOk="0" h="268" w="1152">
                  <a:moveTo>
                    <a:pt x="781" y="0"/>
                  </a:moveTo>
                  <a:cubicBezTo>
                    <a:pt x="520" y="0"/>
                    <a:pt x="235" y="104"/>
                    <a:pt x="0" y="267"/>
                  </a:cubicBezTo>
                  <a:cubicBezTo>
                    <a:pt x="385" y="196"/>
                    <a:pt x="767" y="125"/>
                    <a:pt x="1152" y="57"/>
                  </a:cubicBezTo>
                  <a:cubicBezTo>
                    <a:pt x="1106" y="43"/>
                    <a:pt x="1055" y="32"/>
                    <a:pt x="1006" y="25"/>
                  </a:cubicBezTo>
                  <a:cubicBezTo>
                    <a:pt x="981" y="22"/>
                    <a:pt x="956" y="18"/>
                    <a:pt x="930" y="11"/>
                  </a:cubicBezTo>
                  <a:cubicBezTo>
                    <a:pt x="884" y="4"/>
                    <a:pt x="834" y="0"/>
                    <a:pt x="78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9"/>
            <p:cNvSpPr/>
            <p:nvPr/>
          </p:nvSpPr>
          <p:spPr>
            <a:xfrm>
              <a:off x="3813899" y="1802308"/>
              <a:ext cx="437919" cy="42735"/>
            </a:xfrm>
            <a:custGeom>
              <a:rect b="b" l="l" r="r" t="t"/>
              <a:pathLst>
                <a:path extrusionOk="0" h="1520" w="15576">
                  <a:moveTo>
                    <a:pt x="14819" y="0"/>
                  </a:moveTo>
                  <a:cubicBezTo>
                    <a:pt x="14773" y="0"/>
                    <a:pt x="14723" y="4"/>
                    <a:pt x="14669" y="7"/>
                  </a:cubicBezTo>
                  <a:cubicBezTo>
                    <a:pt x="14619" y="11"/>
                    <a:pt x="14573" y="18"/>
                    <a:pt x="14523" y="22"/>
                  </a:cubicBezTo>
                  <a:cubicBezTo>
                    <a:pt x="11499" y="336"/>
                    <a:pt x="8476" y="646"/>
                    <a:pt x="5456" y="956"/>
                  </a:cubicBezTo>
                  <a:cubicBezTo>
                    <a:pt x="3965" y="1109"/>
                    <a:pt x="2474" y="1263"/>
                    <a:pt x="988" y="1416"/>
                  </a:cubicBezTo>
                  <a:cubicBezTo>
                    <a:pt x="656" y="1452"/>
                    <a:pt x="328" y="1483"/>
                    <a:pt x="0" y="1519"/>
                  </a:cubicBezTo>
                  <a:cubicBezTo>
                    <a:pt x="4464" y="1277"/>
                    <a:pt x="8925" y="1016"/>
                    <a:pt x="13389" y="742"/>
                  </a:cubicBezTo>
                  <a:cubicBezTo>
                    <a:pt x="13650" y="813"/>
                    <a:pt x="13917" y="863"/>
                    <a:pt x="14127" y="863"/>
                  </a:cubicBezTo>
                  <a:cubicBezTo>
                    <a:pt x="14245" y="863"/>
                    <a:pt x="14348" y="845"/>
                    <a:pt x="14420" y="813"/>
                  </a:cubicBezTo>
                  <a:cubicBezTo>
                    <a:pt x="14534" y="742"/>
                    <a:pt x="14651" y="692"/>
                    <a:pt x="14773" y="652"/>
                  </a:cubicBezTo>
                  <a:cubicBezTo>
                    <a:pt x="14993" y="642"/>
                    <a:pt x="15212" y="628"/>
                    <a:pt x="15432" y="614"/>
                  </a:cubicBezTo>
                  <a:cubicBezTo>
                    <a:pt x="15482" y="610"/>
                    <a:pt x="15532" y="606"/>
                    <a:pt x="15575" y="599"/>
                  </a:cubicBezTo>
                  <a:cubicBezTo>
                    <a:pt x="15554" y="267"/>
                    <a:pt x="15325" y="0"/>
                    <a:pt x="1481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9"/>
            <p:cNvSpPr/>
            <p:nvPr/>
          </p:nvSpPr>
          <p:spPr>
            <a:xfrm>
              <a:off x="3651877" y="1841808"/>
              <a:ext cx="620667" cy="82714"/>
            </a:xfrm>
            <a:custGeom>
              <a:rect b="b" l="l" r="r" t="t"/>
              <a:pathLst>
                <a:path extrusionOk="0" h="2942" w="22076">
                  <a:moveTo>
                    <a:pt x="21562" y="1"/>
                  </a:moveTo>
                  <a:cubicBezTo>
                    <a:pt x="21534" y="1"/>
                    <a:pt x="21505" y="1"/>
                    <a:pt x="21473" y="4"/>
                  </a:cubicBezTo>
                  <a:cubicBezTo>
                    <a:pt x="21320" y="18"/>
                    <a:pt x="21167" y="32"/>
                    <a:pt x="21013" y="47"/>
                  </a:cubicBezTo>
                  <a:cubicBezTo>
                    <a:pt x="20814" y="274"/>
                    <a:pt x="20536" y="450"/>
                    <a:pt x="20200" y="481"/>
                  </a:cubicBezTo>
                  <a:cubicBezTo>
                    <a:pt x="20162" y="488"/>
                    <a:pt x="20122" y="493"/>
                    <a:pt x="20083" y="496"/>
                  </a:cubicBezTo>
                  <a:cubicBezTo>
                    <a:pt x="19658" y="542"/>
                    <a:pt x="19277" y="628"/>
                    <a:pt x="18867" y="766"/>
                  </a:cubicBezTo>
                  <a:cubicBezTo>
                    <a:pt x="18702" y="824"/>
                    <a:pt x="18557" y="849"/>
                    <a:pt x="18424" y="849"/>
                  </a:cubicBezTo>
                  <a:cubicBezTo>
                    <a:pt x="18239" y="849"/>
                    <a:pt x="18090" y="799"/>
                    <a:pt x="17975" y="713"/>
                  </a:cubicBezTo>
                  <a:cubicBezTo>
                    <a:pt x="15365" y="980"/>
                    <a:pt x="12759" y="1248"/>
                    <a:pt x="10149" y="1520"/>
                  </a:cubicBezTo>
                  <a:cubicBezTo>
                    <a:pt x="8472" y="1691"/>
                    <a:pt x="6800" y="1865"/>
                    <a:pt x="5125" y="2036"/>
                  </a:cubicBezTo>
                  <a:cubicBezTo>
                    <a:pt x="4215" y="2129"/>
                    <a:pt x="3114" y="2392"/>
                    <a:pt x="2108" y="2392"/>
                  </a:cubicBezTo>
                  <a:cubicBezTo>
                    <a:pt x="1744" y="2392"/>
                    <a:pt x="1391" y="2357"/>
                    <a:pt x="1063" y="2268"/>
                  </a:cubicBezTo>
                  <a:cubicBezTo>
                    <a:pt x="864" y="2211"/>
                    <a:pt x="742" y="2072"/>
                    <a:pt x="678" y="1905"/>
                  </a:cubicBezTo>
                  <a:cubicBezTo>
                    <a:pt x="474" y="2058"/>
                    <a:pt x="300" y="2250"/>
                    <a:pt x="186" y="2428"/>
                  </a:cubicBezTo>
                  <a:lnTo>
                    <a:pt x="122" y="2525"/>
                  </a:lnTo>
                  <a:cubicBezTo>
                    <a:pt x="68" y="2606"/>
                    <a:pt x="0" y="2796"/>
                    <a:pt x="15" y="2942"/>
                  </a:cubicBezTo>
                  <a:cubicBezTo>
                    <a:pt x="293" y="2764"/>
                    <a:pt x="635" y="2671"/>
                    <a:pt x="928" y="2653"/>
                  </a:cubicBezTo>
                  <a:cubicBezTo>
                    <a:pt x="6130" y="2336"/>
                    <a:pt x="11332" y="2018"/>
                    <a:pt x="16535" y="1704"/>
                  </a:cubicBezTo>
                  <a:cubicBezTo>
                    <a:pt x="18086" y="1584"/>
                    <a:pt x="19644" y="1487"/>
                    <a:pt x="21199" y="1423"/>
                  </a:cubicBezTo>
                  <a:cubicBezTo>
                    <a:pt x="21545" y="1259"/>
                    <a:pt x="21898" y="1009"/>
                    <a:pt x="21987" y="664"/>
                  </a:cubicBezTo>
                  <a:cubicBezTo>
                    <a:pt x="22076" y="307"/>
                    <a:pt x="21969" y="1"/>
                    <a:pt x="2156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9"/>
            <p:cNvSpPr/>
            <p:nvPr/>
          </p:nvSpPr>
          <p:spPr>
            <a:xfrm>
              <a:off x="3670910" y="1843102"/>
              <a:ext cx="571775" cy="65986"/>
            </a:xfrm>
            <a:custGeom>
              <a:rect b="b" l="l" r="r" t="t"/>
              <a:pathLst>
                <a:path extrusionOk="0" h="2347" w="20337">
                  <a:moveTo>
                    <a:pt x="20336" y="1"/>
                  </a:moveTo>
                  <a:cubicBezTo>
                    <a:pt x="17217" y="300"/>
                    <a:pt x="14100" y="596"/>
                    <a:pt x="10980" y="892"/>
                  </a:cubicBezTo>
                  <a:cubicBezTo>
                    <a:pt x="9390" y="1041"/>
                    <a:pt x="7799" y="1195"/>
                    <a:pt x="6209" y="1345"/>
                  </a:cubicBezTo>
                  <a:cubicBezTo>
                    <a:pt x="5460" y="1416"/>
                    <a:pt x="4715" y="1487"/>
                    <a:pt x="3966" y="1559"/>
                  </a:cubicBezTo>
                  <a:cubicBezTo>
                    <a:pt x="3724" y="1584"/>
                    <a:pt x="2180" y="1876"/>
                    <a:pt x="1573" y="1876"/>
                  </a:cubicBezTo>
                  <a:cubicBezTo>
                    <a:pt x="1523" y="1876"/>
                    <a:pt x="1481" y="1872"/>
                    <a:pt x="1441" y="1869"/>
                  </a:cubicBezTo>
                  <a:cubicBezTo>
                    <a:pt x="1380" y="1673"/>
                    <a:pt x="1149" y="1555"/>
                    <a:pt x="885" y="1533"/>
                  </a:cubicBezTo>
                  <a:cubicBezTo>
                    <a:pt x="864" y="1530"/>
                    <a:pt x="839" y="1530"/>
                    <a:pt x="817" y="1530"/>
                  </a:cubicBezTo>
                  <a:cubicBezTo>
                    <a:pt x="539" y="1530"/>
                    <a:pt x="251" y="1670"/>
                    <a:pt x="1" y="1859"/>
                  </a:cubicBezTo>
                  <a:cubicBezTo>
                    <a:pt x="65" y="2026"/>
                    <a:pt x="187" y="2165"/>
                    <a:pt x="386" y="2222"/>
                  </a:cubicBezTo>
                  <a:cubicBezTo>
                    <a:pt x="714" y="2311"/>
                    <a:pt x="1067" y="2346"/>
                    <a:pt x="1431" y="2346"/>
                  </a:cubicBezTo>
                  <a:cubicBezTo>
                    <a:pt x="2437" y="2346"/>
                    <a:pt x="3538" y="2083"/>
                    <a:pt x="4448" y="1990"/>
                  </a:cubicBezTo>
                  <a:cubicBezTo>
                    <a:pt x="6123" y="1819"/>
                    <a:pt x="7795" y="1645"/>
                    <a:pt x="9472" y="1474"/>
                  </a:cubicBezTo>
                  <a:cubicBezTo>
                    <a:pt x="12082" y="1202"/>
                    <a:pt x="14688" y="934"/>
                    <a:pt x="17298" y="667"/>
                  </a:cubicBezTo>
                  <a:cubicBezTo>
                    <a:pt x="17413" y="753"/>
                    <a:pt x="17562" y="803"/>
                    <a:pt x="17747" y="803"/>
                  </a:cubicBezTo>
                  <a:cubicBezTo>
                    <a:pt x="17880" y="803"/>
                    <a:pt x="18025" y="778"/>
                    <a:pt x="18190" y="720"/>
                  </a:cubicBezTo>
                  <a:cubicBezTo>
                    <a:pt x="18600" y="582"/>
                    <a:pt x="18981" y="496"/>
                    <a:pt x="19406" y="450"/>
                  </a:cubicBezTo>
                  <a:cubicBezTo>
                    <a:pt x="19445" y="447"/>
                    <a:pt x="19485" y="442"/>
                    <a:pt x="19523" y="435"/>
                  </a:cubicBezTo>
                  <a:cubicBezTo>
                    <a:pt x="19859" y="404"/>
                    <a:pt x="20137" y="228"/>
                    <a:pt x="2033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9"/>
            <p:cNvSpPr/>
            <p:nvPr/>
          </p:nvSpPr>
          <p:spPr>
            <a:xfrm>
              <a:off x="3637736" y="1924492"/>
              <a:ext cx="37027" cy="19484"/>
            </a:xfrm>
            <a:custGeom>
              <a:rect b="b" l="l" r="r" t="t"/>
              <a:pathLst>
                <a:path extrusionOk="0" h="693" w="1317">
                  <a:moveTo>
                    <a:pt x="518" y="1"/>
                  </a:moveTo>
                  <a:cubicBezTo>
                    <a:pt x="304" y="133"/>
                    <a:pt x="129" y="315"/>
                    <a:pt x="44" y="543"/>
                  </a:cubicBezTo>
                  <a:cubicBezTo>
                    <a:pt x="26" y="590"/>
                    <a:pt x="8" y="643"/>
                    <a:pt x="1" y="692"/>
                  </a:cubicBezTo>
                  <a:cubicBezTo>
                    <a:pt x="439" y="639"/>
                    <a:pt x="878" y="582"/>
                    <a:pt x="1316" y="529"/>
                  </a:cubicBezTo>
                  <a:cubicBezTo>
                    <a:pt x="1028" y="468"/>
                    <a:pt x="771" y="347"/>
                    <a:pt x="575" y="140"/>
                  </a:cubicBezTo>
                  <a:cubicBezTo>
                    <a:pt x="539" y="104"/>
                    <a:pt x="521" y="55"/>
                    <a:pt x="51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9"/>
            <p:cNvSpPr/>
            <p:nvPr/>
          </p:nvSpPr>
          <p:spPr>
            <a:xfrm>
              <a:off x="3652271" y="1889715"/>
              <a:ext cx="464488" cy="49651"/>
            </a:xfrm>
            <a:custGeom>
              <a:rect b="b" l="l" r="r" t="t"/>
              <a:pathLst>
                <a:path extrusionOk="0" h="1766" w="16521">
                  <a:moveTo>
                    <a:pt x="16521" y="0"/>
                  </a:moveTo>
                  <a:lnTo>
                    <a:pt x="16521" y="0"/>
                  </a:lnTo>
                  <a:cubicBezTo>
                    <a:pt x="11318" y="314"/>
                    <a:pt x="6116" y="632"/>
                    <a:pt x="914" y="949"/>
                  </a:cubicBezTo>
                  <a:cubicBezTo>
                    <a:pt x="621" y="967"/>
                    <a:pt x="279" y="1060"/>
                    <a:pt x="1" y="1238"/>
                  </a:cubicBezTo>
                  <a:cubicBezTo>
                    <a:pt x="4" y="1292"/>
                    <a:pt x="22" y="1341"/>
                    <a:pt x="58" y="1377"/>
                  </a:cubicBezTo>
                  <a:cubicBezTo>
                    <a:pt x="254" y="1584"/>
                    <a:pt x="511" y="1705"/>
                    <a:pt x="799" y="1766"/>
                  </a:cubicBezTo>
                  <a:cubicBezTo>
                    <a:pt x="6031" y="1109"/>
                    <a:pt x="11265" y="410"/>
                    <a:pt x="1652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9"/>
            <p:cNvSpPr/>
            <p:nvPr/>
          </p:nvSpPr>
          <p:spPr>
            <a:xfrm>
              <a:off x="3591347" y="1881393"/>
              <a:ext cx="719716" cy="116031"/>
            </a:xfrm>
            <a:custGeom>
              <a:rect b="b" l="l" r="r" t="t"/>
              <a:pathLst>
                <a:path extrusionOk="0" h="4127" w="25599">
                  <a:moveTo>
                    <a:pt x="23722" y="0"/>
                  </a:moveTo>
                  <a:cubicBezTo>
                    <a:pt x="23712" y="0"/>
                    <a:pt x="23705" y="0"/>
                    <a:pt x="23694" y="5"/>
                  </a:cubicBezTo>
                  <a:cubicBezTo>
                    <a:pt x="23580" y="8"/>
                    <a:pt x="23466" y="11"/>
                    <a:pt x="23352" y="15"/>
                  </a:cubicBezTo>
                  <a:cubicBezTo>
                    <a:pt x="23291" y="43"/>
                    <a:pt x="23230" y="72"/>
                    <a:pt x="23170" y="94"/>
                  </a:cubicBezTo>
                  <a:cubicBezTo>
                    <a:pt x="23455" y="232"/>
                    <a:pt x="23505" y="599"/>
                    <a:pt x="23384" y="925"/>
                  </a:cubicBezTo>
                  <a:cubicBezTo>
                    <a:pt x="23316" y="1103"/>
                    <a:pt x="23192" y="1252"/>
                    <a:pt x="23038" y="1374"/>
                  </a:cubicBezTo>
                  <a:cubicBezTo>
                    <a:pt x="23448" y="1634"/>
                    <a:pt x="23651" y="2040"/>
                    <a:pt x="23419" y="2283"/>
                  </a:cubicBezTo>
                  <a:cubicBezTo>
                    <a:pt x="23498" y="2268"/>
                    <a:pt x="23573" y="2247"/>
                    <a:pt x="23648" y="2212"/>
                  </a:cubicBezTo>
                  <a:cubicBezTo>
                    <a:pt x="23944" y="2080"/>
                    <a:pt x="24244" y="1944"/>
                    <a:pt x="24543" y="1809"/>
                  </a:cubicBezTo>
                  <a:cubicBezTo>
                    <a:pt x="25598" y="1334"/>
                    <a:pt x="24532" y="0"/>
                    <a:pt x="23722" y="0"/>
                  </a:cubicBezTo>
                  <a:close/>
                  <a:moveTo>
                    <a:pt x="1651" y="2225"/>
                  </a:moveTo>
                  <a:lnTo>
                    <a:pt x="1651" y="2225"/>
                  </a:lnTo>
                  <a:cubicBezTo>
                    <a:pt x="1522" y="2240"/>
                    <a:pt x="1394" y="2258"/>
                    <a:pt x="1266" y="2272"/>
                  </a:cubicBezTo>
                  <a:cubicBezTo>
                    <a:pt x="0" y="2429"/>
                    <a:pt x="784" y="3916"/>
                    <a:pt x="1786" y="4126"/>
                  </a:cubicBezTo>
                  <a:cubicBezTo>
                    <a:pt x="1883" y="4070"/>
                    <a:pt x="2018" y="4027"/>
                    <a:pt x="2204" y="4001"/>
                  </a:cubicBezTo>
                  <a:cubicBezTo>
                    <a:pt x="5694" y="3474"/>
                    <a:pt x="9182" y="2946"/>
                    <a:pt x="12672" y="2418"/>
                  </a:cubicBezTo>
                  <a:cubicBezTo>
                    <a:pt x="13036" y="2365"/>
                    <a:pt x="13400" y="2307"/>
                    <a:pt x="13764" y="2254"/>
                  </a:cubicBezTo>
                  <a:lnTo>
                    <a:pt x="13764" y="2254"/>
                  </a:lnTo>
                  <a:cubicBezTo>
                    <a:pt x="9916" y="2490"/>
                    <a:pt x="6068" y="2722"/>
                    <a:pt x="2221" y="2957"/>
                  </a:cubicBezTo>
                  <a:lnTo>
                    <a:pt x="2168" y="2957"/>
                  </a:lnTo>
                  <a:cubicBezTo>
                    <a:pt x="1722" y="2957"/>
                    <a:pt x="1576" y="2589"/>
                    <a:pt x="1651" y="222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9"/>
            <p:cNvSpPr/>
            <p:nvPr/>
          </p:nvSpPr>
          <p:spPr>
            <a:xfrm>
              <a:off x="4116718" y="1881787"/>
              <a:ext cx="131156" cy="7957"/>
            </a:xfrm>
            <a:custGeom>
              <a:rect b="b" l="l" r="r" t="t"/>
              <a:pathLst>
                <a:path extrusionOk="0" h="283" w="4665">
                  <a:moveTo>
                    <a:pt x="4665" y="1"/>
                  </a:moveTo>
                  <a:cubicBezTo>
                    <a:pt x="3110" y="65"/>
                    <a:pt x="1552" y="162"/>
                    <a:pt x="1" y="282"/>
                  </a:cubicBezTo>
                  <a:cubicBezTo>
                    <a:pt x="1391" y="197"/>
                    <a:pt x="2779" y="111"/>
                    <a:pt x="4169" y="26"/>
                  </a:cubicBezTo>
                  <a:lnTo>
                    <a:pt x="4222" y="26"/>
                  </a:lnTo>
                  <a:cubicBezTo>
                    <a:pt x="4326" y="26"/>
                    <a:pt x="4411" y="44"/>
                    <a:pt x="4483" y="80"/>
                  </a:cubicBezTo>
                  <a:cubicBezTo>
                    <a:pt x="4543" y="58"/>
                    <a:pt x="4604" y="29"/>
                    <a:pt x="466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9"/>
            <p:cNvSpPr/>
            <p:nvPr/>
          </p:nvSpPr>
          <p:spPr>
            <a:xfrm>
              <a:off x="3635627" y="1884008"/>
              <a:ext cx="616562" cy="80549"/>
            </a:xfrm>
            <a:custGeom>
              <a:rect b="b" l="l" r="r" t="t"/>
              <a:pathLst>
                <a:path extrusionOk="0" h="2865" w="21930">
                  <a:moveTo>
                    <a:pt x="21595" y="1"/>
                  </a:moveTo>
                  <a:cubicBezTo>
                    <a:pt x="21527" y="29"/>
                    <a:pt x="21459" y="54"/>
                    <a:pt x="21395" y="75"/>
                  </a:cubicBezTo>
                  <a:cubicBezTo>
                    <a:pt x="20728" y="289"/>
                    <a:pt x="20065" y="506"/>
                    <a:pt x="19399" y="725"/>
                  </a:cubicBezTo>
                  <a:cubicBezTo>
                    <a:pt x="19298" y="756"/>
                    <a:pt x="19203" y="771"/>
                    <a:pt x="19114" y="771"/>
                  </a:cubicBezTo>
                  <a:cubicBezTo>
                    <a:pt x="18842" y="771"/>
                    <a:pt x="18639" y="624"/>
                    <a:pt x="18600" y="353"/>
                  </a:cubicBezTo>
                  <a:cubicBezTo>
                    <a:pt x="15708" y="628"/>
                    <a:pt x="12816" y="903"/>
                    <a:pt x="9924" y="1181"/>
                  </a:cubicBezTo>
                  <a:cubicBezTo>
                    <a:pt x="8053" y="1355"/>
                    <a:pt x="6184" y="1533"/>
                    <a:pt x="4312" y="1712"/>
                  </a:cubicBezTo>
                  <a:cubicBezTo>
                    <a:pt x="3684" y="1773"/>
                    <a:pt x="2778" y="2025"/>
                    <a:pt x="1977" y="2025"/>
                  </a:cubicBezTo>
                  <a:cubicBezTo>
                    <a:pt x="1773" y="2025"/>
                    <a:pt x="1573" y="2008"/>
                    <a:pt x="1391" y="1969"/>
                  </a:cubicBezTo>
                  <a:cubicBezTo>
                    <a:pt x="953" y="2022"/>
                    <a:pt x="514" y="2079"/>
                    <a:pt x="76" y="2132"/>
                  </a:cubicBezTo>
                  <a:cubicBezTo>
                    <a:pt x="1" y="2496"/>
                    <a:pt x="147" y="2864"/>
                    <a:pt x="593" y="2864"/>
                  </a:cubicBezTo>
                  <a:lnTo>
                    <a:pt x="646" y="2864"/>
                  </a:lnTo>
                  <a:cubicBezTo>
                    <a:pt x="4493" y="2629"/>
                    <a:pt x="8341" y="2397"/>
                    <a:pt x="12189" y="2161"/>
                  </a:cubicBezTo>
                  <a:cubicBezTo>
                    <a:pt x="13572" y="1951"/>
                    <a:pt x="14952" y="1744"/>
                    <a:pt x="16332" y="1533"/>
                  </a:cubicBezTo>
                  <a:cubicBezTo>
                    <a:pt x="17680" y="1330"/>
                    <a:pt x="19053" y="1038"/>
                    <a:pt x="20422" y="1038"/>
                  </a:cubicBezTo>
                  <a:cubicBezTo>
                    <a:pt x="20511" y="1038"/>
                    <a:pt x="20600" y="1038"/>
                    <a:pt x="20689" y="1041"/>
                  </a:cubicBezTo>
                  <a:cubicBezTo>
                    <a:pt x="20982" y="1049"/>
                    <a:pt x="21253" y="1145"/>
                    <a:pt x="21463" y="1281"/>
                  </a:cubicBezTo>
                  <a:cubicBezTo>
                    <a:pt x="21617" y="1159"/>
                    <a:pt x="21741" y="1010"/>
                    <a:pt x="21809" y="832"/>
                  </a:cubicBezTo>
                  <a:cubicBezTo>
                    <a:pt x="21930" y="506"/>
                    <a:pt x="21880" y="139"/>
                    <a:pt x="2159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9"/>
            <p:cNvSpPr/>
            <p:nvPr/>
          </p:nvSpPr>
          <p:spPr>
            <a:xfrm>
              <a:off x="3674734" y="1882490"/>
              <a:ext cx="568064" cy="58479"/>
            </a:xfrm>
            <a:custGeom>
              <a:rect b="b" l="l" r="r" t="t"/>
              <a:pathLst>
                <a:path extrusionOk="0" h="2080" w="20205">
                  <a:moveTo>
                    <a:pt x="19890" y="1"/>
                  </a:moveTo>
                  <a:cubicBezTo>
                    <a:pt x="18500" y="86"/>
                    <a:pt x="17112" y="172"/>
                    <a:pt x="15722" y="257"/>
                  </a:cubicBezTo>
                  <a:cubicBezTo>
                    <a:pt x="10466" y="667"/>
                    <a:pt x="5232" y="1366"/>
                    <a:pt x="0" y="2023"/>
                  </a:cubicBezTo>
                  <a:cubicBezTo>
                    <a:pt x="182" y="2062"/>
                    <a:pt x="382" y="2079"/>
                    <a:pt x="586" y="2079"/>
                  </a:cubicBezTo>
                  <a:cubicBezTo>
                    <a:pt x="1387" y="2079"/>
                    <a:pt x="2293" y="1827"/>
                    <a:pt x="2921" y="1766"/>
                  </a:cubicBezTo>
                  <a:cubicBezTo>
                    <a:pt x="4793" y="1587"/>
                    <a:pt x="6662" y="1409"/>
                    <a:pt x="8533" y="1235"/>
                  </a:cubicBezTo>
                  <a:cubicBezTo>
                    <a:pt x="11425" y="957"/>
                    <a:pt x="14317" y="682"/>
                    <a:pt x="17209" y="407"/>
                  </a:cubicBezTo>
                  <a:cubicBezTo>
                    <a:pt x="17248" y="678"/>
                    <a:pt x="17451" y="825"/>
                    <a:pt x="17723" y="825"/>
                  </a:cubicBezTo>
                  <a:cubicBezTo>
                    <a:pt x="17812" y="825"/>
                    <a:pt x="17907" y="810"/>
                    <a:pt x="18008" y="779"/>
                  </a:cubicBezTo>
                  <a:cubicBezTo>
                    <a:pt x="18674" y="560"/>
                    <a:pt x="19337" y="343"/>
                    <a:pt x="20004" y="129"/>
                  </a:cubicBezTo>
                  <a:cubicBezTo>
                    <a:pt x="20068" y="108"/>
                    <a:pt x="20136" y="83"/>
                    <a:pt x="20204" y="55"/>
                  </a:cubicBezTo>
                  <a:cubicBezTo>
                    <a:pt x="20132" y="19"/>
                    <a:pt x="20047" y="1"/>
                    <a:pt x="1994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9"/>
            <p:cNvSpPr/>
            <p:nvPr/>
          </p:nvSpPr>
          <p:spPr>
            <a:xfrm>
              <a:off x="3623313" y="1937312"/>
              <a:ext cx="626487" cy="93286"/>
            </a:xfrm>
            <a:custGeom>
              <a:rect b="b" l="l" r="r" t="t"/>
              <a:pathLst>
                <a:path extrusionOk="0" h="3318" w="22283">
                  <a:moveTo>
                    <a:pt x="21252" y="1"/>
                  </a:moveTo>
                  <a:cubicBezTo>
                    <a:pt x="14473" y="354"/>
                    <a:pt x="7734" y="1324"/>
                    <a:pt x="1003" y="2152"/>
                  </a:cubicBezTo>
                  <a:cubicBezTo>
                    <a:pt x="963" y="2158"/>
                    <a:pt x="920" y="2158"/>
                    <a:pt x="878" y="2158"/>
                  </a:cubicBezTo>
                  <a:cubicBezTo>
                    <a:pt x="799" y="2158"/>
                    <a:pt x="724" y="2152"/>
                    <a:pt x="649" y="2137"/>
                  </a:cubicBezTo>
                  <a:lnTo>
                    <a:pt x="649" y="2137"/>
                  </a:lnTo>
                  <a:cubicBezTo>
                    <a:pt x="0" y="2490"/>
                    <a:pt x="1077" y="3317"/>
                    <a:pt x="1880" y="3317"/>
                  </a:cubicBezTo>
                  <a:cubicBezTo>
                    <a:pt x="1933" y="3317"/>
                    <a:pt x="1982" y="3314"/>
                    <a:pt x="2033" y="3303"/>
                  </a:cubicBezTo>
                  <a:cubicBezTo>
                    <a:pt x="5341" y="2804"/>
                    <a:pt x="8647" y="2305"/>
                    <a:pt x="11952" y="1806"/>
                  </a:cubicBezTo>
                  <a:lnTo>
                    <a:pt x="16638" y="1100"/>
                  </a:lnTo>
                  <a:cubicBezTo>
                    <a:pt x="18150" y="871"/>
                    <a:pt x="19736" y="483"/>
                    <a:pt x="21277" y="483"/>
                  </a:cubicBezTo>
                  <a:cubicBezTo>
                    <a:pt x="21362" y="483"/>
                    <a:pt x="21448" y="483"/>
                    <a:pt x="21537" y="486"/>
                  </a:cubicBezTo>
                  <a:lnTo>
                    <a:pt x="21609" y="486"/>
                  </a:lnTo>
                  <a:cubicBezTo>
                    <a:pt x="21955" y="486"/>
                    <a:pt x="22172" y="412"/>
                    <a:pt x="22282" y="294"/>
                  </a:cubicBezTo>
                  <a:lnTo>
                    <a:pt x="22282" y="294"/>
                  </a:lnTo>
                  <a:cubicBezTo>
                    <a:pt x="22226" y="301"/>
                    <a:pt x="22165" y="308"/>
                    <a:pt x="22108" y="308"/>
                  </a:cubicBezTo>
                  <a:cubicBezTo>
                    <a:pt x="21808" y="308"/>
                    <a:pt x="21502" y="187"/>
                    <a:pt x="2125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9"/>
            <p:cNvSpPr/>
            <p:nvPr/>
          </p:nvSpPr>
          <p:spPr>
            <a:xfrm>
              <a:off x="3641559" y="1919994"/>
              <a:ext cx="614763" cy="78019"/>
            </a:xfrm>
            <a:custGeom>
              <a:rect b="b" l="l" r="r" t="t"/>
              <a:pathLst>
                <a:path extrusionOk="0" h="2775" w="21866">
                  <a:moveTo>
                    <a:pt x="21252" y="1"/>
                  </a:moveTo>
                  <a:cubicBezTo>
                    <a:pt x="20956" y="232"/>
                    <a:pt x="20550" y="353"/>
                    <a:pt x="20211" y="382"/>
                  </a:cubicBezTo>
                  <a:cubicBezTo>
                    <a:pt x="19138" y="464"/>
                    <a:pt x="18068" y="546"/>
                    <a:pt x="16994" y="628"/>
                  </a:cubicBezTo>
                  <a:cubicBezTo>
                    <a:pt x="16973" y="632"/>
                    <a:pt x="16951" y="632"/>
                    <a:pt x="16930" y="632"/>
                  </a:cubicBezTo>
                  <a:cubicBezTo>
                    <a:pt x="16844" y="632"/>
                    <a:pt x="16773" y="617"/>
                    <a:pt x="16709" y="592"/>
                  </a:cubicBezTo>
                  <a:cubicBezTo>
                    <a:pt x="15133" y="689"/>
                    <a:pt x="13557" y="785"/>
                    <a:pt x="11978" y="881"/>
                  </a:cubicBezTo>
                  <a:cubicBezTo>
                    <a:pt x="11614" y="934"/>
                    <a:pt x="11250" y="992"/>
                    <a:pt x="10886" y="1045"/>
                  </a:cubicBezTo>
                  <a:cubicBezTo>
                    <a:pt x="7396" y="1573"/>
                    <a:pt x="3908" y="2101"/>
                    <a:pt x="418" y="2628"/>
                  </a:cubicBezTo>
                  <a:cubicBezTo>
                    <a:pt x="232" y="2654"/>
                    <a:pt x="97" y="2697"/>
                    <a:pt x="0" y="2753"/>
                  </a:cubicBezTo>
                  <a:cubicBezTo>
                    <a:pt x="75" y="2768"/>
                    <a:pt x="150" y="2774"/>
                    <a:pt x="229" y="2774"/>
                  </a:cubicBezTo>
                  <a:cubicBezTo>
                    <a:pt x="271" y="2774"/>
                    <a:pt x="314" y="2774"/>
                    <a:pt x="354" y="2768"/>
                  </a:cubicBezTo>
                  <a:cubicBezTo>
                    <a:pt x="7085" y="1940"/>
                    <a:pt x="13824" y="970"/>
                    <a:pt x="20603" y="617"/>
                  </a:cubicBezTo>
                  <a:cubicBezTo>
                    <a:pt x="20853" y="803"/>
                    <a:pt x="21159" y="924"/>
                    <a:pt x="21459" y="924"/>
                  </a:cubicBezTo>
                  <a:cubicBezTo>
                    <a:pt x="21516" y="924"/>
                    <a:pt x="21577" y="917"/>
                    <a:pt x="21633" y="910"/>
                  </a:cubicBezTo>
                  <a:cubicBezTo>
                    <a:pt x="21865" y="667"/>
                    <a:pt x="21662" y="261"/>
                    <a:pt x="2125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9"/>
            <p:cNvSpPr/>
            <p:nvPr/>
          </p:nvSpPr>
          <p:spPr>
            <a:xfrm>
              <a:off x="3978283" y="1913162"/>
              <a:ext cx="260767" cy="31629"/>
            </a:xfrm>
            <a:custGeom>
              <a:rect b="b" l="l" r="r" t="t"/>
              <a:pathLst>
                <a:path extrusionOk="0" h="1125" w="9275">
                  <a:moveTo>
                    <a:pt x="8234" y="1"/>
                  </a:moveTo>
                  <a:cubicBezTo>
                    <a:pt x="6865" y="1"/>
                    <a:pt x="5492" y="293"/>
                    <a:pt x="4144" y="496"/>
                  </a:cubicBezTo>
                  <a:cubicBezTo>
                    <a:pt x="2764" y="707"/>
                    <a:pt x="1384" y="914"/>
                    <a:pt x="1" y="1124"/>
                  </a:cubicBezTo>
                  <a:cubicBezTo>
                    <a:pt x="1580" y="1028"/>
                    <a:pt x="3156" y="932"/>
                    <a:pt x="4732" y="835"/>
                  </a:cubicBezTo>
                  <a:cubicBezTo>
                    <a:pt x="4796" y="860"/>
                    <a:pt x="4867" y="875"/>
                    <a:pt x="4953" y="875"/>
                  </a:cubicBezTo>
                  <a:cubicBezTo>
                    <a:pt x="4974" y="875"/>
                    <a:pt x="4996" y="875"/>
                    <a:pt x="5017" y="871"/>
                  </a:cubicBezTo>
                  <a:cubicBezTo>
                    <a:pt x="6091" y="789"/>
                    <a:pt x="7161" y="707"/>
                    <a:pt x="8234" y="625"/>
                  </a:cubicBezTo>
                  <a:cubicBezTo>
                    <a:pt x="8573" y="596"/>
                    <a:pt x="8979" y="475"/>
                    <a:pt x="9275" y="244"/>
                  </a:cubicBezTo>
                  <a:cubicBezTo>
                    <a:pt x="9065" y="108"/>
                    <a:pt x="8794" y="12"/>
                    <a:pt x="8501" y="4"/>
                  </a:cubicBezTo>
                  <a:cubicBezTo>
                    <a:pt x="8412" y="1"/>
                    <a:pt x="8323" y="1"/>
                    <a:pt x="823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7" name="Google Shape;2907;p59"/>
          <p:cNvGrpSpPr/>
          <p:nvPr/>
        </p:nvGrpSpPr>
        <p:grpSpPr>
          <a:xfrm>
            <a:off x="2917253" y="2940512"/>
            <a:ext cx="677149" cy="436446"/>
            <a:chOff x="2917253" y="2940512"/>
            <a:chExt cx="677149" cy="436446"/>
          </a:xfrm>
        </p:grpSpPr>
        <p:sp>
          <p:nvSpPr>
            <p:cNvPr id="2908" name="Google Shape;2908;p59"/>
            <p:cNvSpPr/>
            <p:nvPr/>
          </p:nvSpPr>
          <p:spPr>
            <a:xfrm>
              <a:off x="2923775" y="2940512"/>
              <a:ext cx="622494" cy="111307"/>
            </a:xfrm>
            <a:custGeom>
              <a:rect b="b" l="l" r="r" t="t"/>
              <a:pathLst>
                <a:path extrusionOk="0" h="3959" w="22141">
                  <a:moveTo>
                    <a:pt x="20874" y="1"/>
                  </a:moveTo>
                  <a:cubicBezTo>
                    <a:pt x="20831" y="1"/>
                    <a:pt x="20788" y="1"/>
                    <a:pt x="20742" y="8"/>
                  </a:cubicBezTo>
                  <a:cubicBezTo>
                    <a:pt x="20268" y="47"/>
                    <a:pt x="19790" y="90"/>
                    <a:pt x="19312" y="133"/>
                  </a:cubicBezTo>
                  <a:cubicBezTo>
                    <a:pt x="19238" y="140"/>
                    <a:pt x="19170" y="151"/>
                    <a:pt x="19102" y="169"/>
                  </a:cubicBezTo>
                  <a:cubicBezTo>
                    <a:pt x="13165" y="753"/>
                    <a:pt x="7232" y="1338"/>
                    <a:pt x="1294" y="1923"/>
                  </a:cubicBezTo>
                  <a:cubicBezTo>
                    <a:pt x="4" y="2051"/>
                    <a:pt x="1" y="3799"/>
                    <a:pt x="1159" y="3959"/>
                  </a:cubicBezTo>
                  <a:cubicBezTo>
                    <a:pt x="1027" y="3521"/>
                    <a:pt x="1199" y="3060"/>
                    <a:pt x="1869" y="3011"/>
                  </a:cubicBezTo>
                  <a:cubicBezTo>
                    <a:pt x="1976" y="2999"/>
                    <a:pt x="2086" y="2993"/>
                    <a:pt x="2193" y="2986"/>
                  </a:cubicBezTo>
                  <a:cubicBezTo>
                    <a:pt x="2236" y="2961"/>
                    <a:pt x="2282" y="2935"/>
                    <a:pt x="2325" y="2910"/>
                  </a:cubicBezTo>
                  <a:cubicBezTo>
                    <a:pt x="2461" y="2846"/>
                    <a:pt x="2603" y="2818"/>
                    <a:pt x="2749" y="2818"/>
                  </a:cubicBezTo>
                  <a:cubicBezTo>
                    <a:pt x="2899" y="2818"/>
                    <a:pt x="3052" y="2850"/>
                    <a:pt x="3199" y="2907"/>
                  </a:cubicBezTo>
                  <a:cubicBezTo>
                    <a:pt x="5958" y="2693"/>
                    <a:pt x="8718" y="2472"/>
                    <a:pt x="11475" y="2247"/>
                  </a:cubicBezTo>
                  <a:cubicBezTo>
                    <a:pt x="13076" y="2115"/>
                    <a:pt x="14677" y="1984"/>
                    <a:pt x="16278" y="1848"/>
                  </a:cubicBezTo>
                  <a:cubicBezTo>
                    <a:pt x="17505" y="1745"/>
                    <a:pt x="18831" y="1763"/>
                    <a:pt x="20065" y="1566"/>
                  </a:cubicBezTo>
                  <a:cubicBezTo>
                    <a:pt x="20283" y="1349"/>
                    <a:pt x="20571" y="1253"/>
                    <a:pt x="20867" y="1253"/>
                  </a:cubicBezTo>
                  <a:cubicBezTo>
                    <a:pt x="21185" y="1253"/>
                    <a:pt x="21505" y="1367"/>
                    <a:pt x="21755" y="1570"/>
                  </a:cubicBezTo>
                  <a:cubicBezTo>
                    <a:pt x="22140" y="964"/>
                    <a:pt x="21826" y="1"/>
                    <a:pt x="2087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9"/>
            <p:cNvSpPr/>
            <p:nvPr/>
          </p:nvSpPr>
          <p:spPr>
            <a:xfrm>
              <a:off x="2956359" y="2984651"/>
              <a:ext cx="595307" cy="86932"/>
            </a:xfrm>
            <a:custGeom>
              <a:rect b="b" l="l" r="r" t="t"/>
              <a:pathLst>
                <a:path extrusionOk="0" h="3092" w="21174">
                  <a:moveTo>
                    <a:pt x="20596" y="0"/>
                  </a:moveTo>
                  <a:cubicBezTo>
                    <a:pt x="20439" y="246"/>
                    <a:pt x="20164" y="435"/>
                    <a:pt x="19769" y="474"/>
                  </a:cubicBezTo>
                  <a:cubicBezTo>
                    <a:pt x="13286" y="1113"/>
                    <a:pt x="6804" y="1755"/>
                    <a:pt x="321" y="2392"/>
                  </a:cubicBezTo>
                  <a:cubicBezTo>
                    <a:pt x="272" y="2396"/>
                    <a:pt x="221" y="2400"/>
                    <a:pt x="175" y="2400"/>
                  </a:cubicBezTo>
                  <a:cubicBezTo>
                    <a:pt x="114" y="2400"/>
                    <a:pt x="53" y="2396"/>
                    <a:pt x="0" y="2389"/>
                  </a:cubicBezTo>
                  <a:lnTo>
                    <a:pt x="0" y="2389"/>
                  </a:lnTo>
                  <a:cubicBezTo>
                    <a:pt x="86" y="2667"/>
                    <a:pt x="293" y="2938"/>
                    <a:pt x="578" y="3091"/>
                  </a:cubicBezTo>
                  <a:cubicBezTo>
                    <a:pt x="7238" y="2507"/>
                    <a:pt x="13892" y="1836"/>
                    <a:pt x="20536" y="1077"/>
                  </a:cubicBezTo>
                  <a:cubicBezTo>
                    <a:pt x="20613" y="1066"/>
                    <a:pt x="20703" y="1062"/>
                    <a:pt x="20796" y="1062"/>
                  </a:cubicBezTo>
                  <a:cubicBezTo>
                    <a:pt x="20870" y="1062"/>
                    <a:pt x="20946" y="1066"/>
                    <a:pt x="21020" y="1070"/>
                  </a:cubicBezTo>
                  <a:cubicBezTo>
                    <a:pt x="21174" y="745"/>
                    <a:pt x="20970" y="325"/>
                    <a:pt x="20720" y="107"/>
                  </a:cubicBezTo>
                  <a:cubicBezTo>
                    <a:pt x="20692" y="82"/>
                    <a:pt x="20661" y="53"/>
                    <a:pt x="20628" y="29"/>
                  </a:cubicBezTo>
                  <a:cubicBezTo>
                    <a:pt x="20618" y="17"/>
                    <a:pt x="20607" y="7"/>
                    <a:pt x="2059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9"/>
            <p:cNvSpPr/>
            <p:nvPr/>
          </p:nvSpPr>
          <p:spPr>
            <a:xfrm>
              <a:off x="2952648" y="2975711"/>
              <a:ext cx="582796" cy="76417"/>
            </a:xfrm>
            <a:custGeom>
              <a:rect b="b" l="l" r="r" t="t"/>
              <a:pathLst>
                <a:path extrusionOk="0" h="2718" w="20729">
                  <a:moveTo>
                    <a:pt x="19840" y="1"/>
                  </a:moveTo>
                  <a:cubicBezTo>
                    <a:pt x="19544" y="1"/>
                    <a:pt x="19256" y="97"/>
                    <a:pt x="19038" y="314"/>
                  </a:cubicBezTo>
                  <a:cubicBezTo>
                    <a:pt x="17804" y="511"/>
                    <a:pt x="16478" y="493"/>
                    <a:pt x="15251" y="596"/>
                  </a:cubicBezTo>
                  <a:cubicBezTo>
                    <a:pt x="13650" y="732"/>
                    <a:pt x="12049" y="863"/>
                    <a:pt x="10448" y="995"/>
                  </a:cubicBezTo>
                  <a:cubicBezTo>
                    <a:pt x="7691" y="1220"/>
                    <a:pt x="4931" y="1441"/>
                    <a:pt x="2172" y="1655"/>
                  </a:cubicBezTo>
                  <a:cubicBezTo>
                    <a:pt x="2025" y="1598"/>
                    <a:pt x="1872" y="1566"/>
                    <a:pt x="1722" y="1566"/>
                  </a:cubicBezTo>
                  <a:cubicBezTo>
                    <a:pt x="1576" y="1566"/>
                    <a:pt x="1434" y="1594"/>
                    <a:pt x="1298" y="1658"/>
                  </a:cubicBezTo>
                  <a:cubicBezTo>
                    <a:pt x="1255" y="1683"/>
                    <a:pt x="1209" y="1709"/>
                    <a:pt x="1166" y="1734"/>
                  </a:cubicBezTo>
                  <a:cubicBezTo>
                    <a:pt x="1059" y="1741"/>
                    <a:pt x="949" y="1747"/>
                    <a:pt x="842" y="1759"/>
                  </a:cubicBezTo>
                  <a:cubicBezTo>
                    <a:pt x="172" y="1808"/>
                    <a:pt x="0" y="2269"/>
                    <a:pt x="132" y="2707"/>
                  </a:cubicBezTo>
                  <a:cubicBezTo>
                    <a:pt x="185" y="2714"/>
                    <a:pt x="246" y="2718"/>
                    <a:pt x="307" y="2718"/>
                  </a:cubicBezTo>
                  <a:cubicBezTo>
                    <a:pt x="353" y="2718"/>
                    <a:pt x="404" y="2714"/>
                    <a:pt x="453" y="2710"/>
                  </a:cubicBezTo>
                  <a:cubicBezTo>
                    <a:pt x="6936" y="2073"/>
                    <a:pt x="13418" y="1431"/>
                    <a:pt x="19901" y="792"/>
                  </a:cubicBezTo>
                  <a:cubicBezTo>
                    <a:pt x="20296" y="753"/>
                    <a:pt x="20571" y="564"/>
                    <a:pt x="20728" y="318"/>
                  </a:cubicBezTo>
                  <a:cubicBezTo>
                    <a:pt x="20478" y="115"/>
                    <a:pt x="20158" y="1"/>
                    <a:pt x="1984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9"/>
            <p:cNvSpPr/>
            <p:nvPr/>
          </p:nvSpPr>
          <p:spPr>
            <a:xfrm>
              <a:off x="2948544" y="3014733"/>
              <a:ext cx="645858" cy="65171"/>
            </a:xfrm>
            <a:custGeom>
              <a:rect b="b" l="l" r="r" t="t"/>
              <a:pathLst>
                <a:path extrusionOk="0" h="2318" w="22972">
                  <a:moveTo>
                    <a:pt x="21298" y="0"/>
                  </a:moveTo>
                  <a:cubicBezTo>
                    <a:pt x="21277" y="46"/>
                    <a:pt x="21248" y="92"/>
                    <a:pt x="21212" y="132"/>
                  </a:cubicBezTo>
                  <a:cubicBezTo>
                    <a:pt x="20428" y="1023"/>
                    <a:pt x="18556" y="774"/>
                    <a:pt x="17473" y="866"/>
                  </a:cubicBezTo>
                  <a:cubicBezTo>
                    <a:pt x="15778" y="1009"/>
                    <a:pt x="14081" y="1151"/>
                    <a:pt x="12388" y="1291"/>
                  </a:cubicBezTo>
                  <a:cubicBezTo>
                    <a:pt x="8918" y="1576"/>
                    <a:pt x="5452" y="1850"/>
                    <a:pt x="1983" y="2122"/>
                  </a:cubicBezTo>
                  <a:cubicBezTo>
                    <a:pt x="1794" y="2146"/>
                    <a:pt x="1598" y="2150"/>
                    <a:pt x="1363" y="2150"/>
                  </a:cubicBezTo>
                  <a:cubicBezTo>
                    <a:pt x="1177" y="2150"/>
                    <a:pt x="1006" y="2100"/>
                    <a:pt x="856" y="2021"/>
                  </a:cubicBezTo>
                  <a:cubicBezTo>
                    <a:pt x="695" y="2036"/>
                    <a:pt x="532" y="2050"/>
                    <a:pt x="371" y="2064"/>
                  </a:cubicBezTo>
                  <a:cubicBezTo>
                    <a:pt x="0" y="2097"/>
                    <a:pt x="53" y="2199"/>
                    <a:pt x="289" y="2317"/>
                  </a:cubicBezTo>
                  <a:cubicBezTo>
                    <a:pt x="6401" y="2257"/>
                    <a:pt x="12501" y="1822"/>
                    <a:pt x="18564" y="1019"/>
                  </a:cubicBezTo>
                  <a:cubicBezTo>
                    <a:pt x="18599" y="1016"/>
                    <a:pt x="18635" y="1012"/>
                    <a:pt x="18671" y="1012"/>
                  </a:cubicBezTo>
                  <a:cubicBezTo>
                    <a:pt x="18767" y="1012"/>
                    <a:pt x="18870" y="1030"/>
                    <a:pt x="18974" y="1052"/>
                  </a:cubicBezTo>
                  <a:cubicBezTo>
                    <a:pt x="19698" y="973"/>
                    <a:pt x="20417" y="894"/>
                    <a:pt x="21141" y="813"/>
                  </a:cubicBezTo>
                  <a:cubicBezTo>
                    <a:pt x="21220" y="820"/>
                    <a:pt x="21298" y="820"/>
                    <a:pt x="21377" y="820"/>
                  </a:cubicBezTo>
                  <a:cubicBezTo>
                    <a:pt x="21526" y="820"/>
                    <a:pt x="21669" y="809"/>
                    <a:pt x="21798" y="784"/>
                  </a:cubicBezTo>
                  <a:cubicBezTo>
                    <a:pt x="22040" y="741"/>
                    <a:pt x="22282" y="698"/>
                    <a:pt x="22522" y="652"/>
                  </a:cubicBezTo>
                  <a:cubicBezTo>
                    <a:pt x="22971" y="570"/>
                    <a:pt x="22404" y="313"/>
                    <a:pt x="22297" y="249"/>
                  </a:cubicBezTo>
                  <a:cubicBezTo>
                    <a:pt x="22051" y="107"/>
                    <a:pt x="21658" y="25"/>
                    <a:pt x="2129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9"/>
            <p:cNvSpPr/>
            <p:nvPr/>
          </p:nvSpPr>
          <p:spPr>
            <a:xfrm>
              <a:off x="2972581" y="3014509"/>
              <a:ext cx="574755" cy="60672"/>
            </a:xfrm>
            <a:custGeom>
              <a:rect b="b" l="l" r="r" t="t"/>
              <a:pathLst>
                <a:path extrusionOk="0" h="2158" w="20443">
                  <a:moveTo>
                    <a:pt x="20219" y="0"/>
                  </a:moveTo>
                  <a:cubicBezTo>
                    <a:pt x="20126" y="0"/>
                    <a:pt x="20036" y="4"/>
                    <a:pt x="19959" y="15"/>
                  </a:cubicBezTo>
                  <a:cubicBezTo>
                    <a:pt x="13315" y="774"/>
                    <a:pt x="6661" y="1445"/>
                    <a:pt x="1" y="2029"/>
                  </a:cubicBezTo>
                  <a:cubicBezTo>
                    <a:pt x="151" y="2108"/>
                    <a:pt x="322" y="2158"/>
                    <a:pt x="508" y="2158"/>
                  </a:cubicBezTo>
                  <a:cubicBezTo>
                    <a:pt x="743" y="2158"/>
                    <a:pt x="939" y="2154"/>
                    <a:pt x="1128" y="2130"/>
                  </a:cubicBezTo>
                  <a:cubicBezTo>
                    <a:pt x="4597" y="1858"/>
                    <a:pt x="8063" y="1584"/>
                    <a:pt x="11533" y="1299"/>
                  </a:cubicBezTo>
                  <a:cubicBezTo>
                    <a:pt x="13226" y="1159"/>
                    <a:pt x="14923" y="1017"/>
                    <a:pt x="16618" y="874"/>
                  </a:cubicBezTo>
                  <a:cubicBezTo>
                    <a:pt x="17701" y="782"/>
                    <a:pt x="19573" y="1031"/>
                    <a:pt x="20357" y="140"/>
                  </a:cubicBezTo>
                  <a:cubicBezTo>
                    <a:pt x="20393" y="100"/>
                    <a:pt x="20422" y="54"/>
                    <a:pt x="20443" y="8"/>
                  </a:cubicBezTo>
                  <a:cubicBezTo>
                    <a:pt x="20369" y="4"/>
                    <a:pt x="20293" y="0"/>
                    <a:pt x="2021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9"/>
            <p:cNvSpPr/>
            <p:nvPr/>
          </p:nvSpPr>
          <p:spPr>
            <a:xfrm>
              <a:off x="2935808" y="3044282"/>
              <a:ext cx="569244" cy="54880"/>
            </a:xfrm>
            <a:custGeom>
              <a:rect b="b" l="l" r="r" t="t"/>
              <a:pathLst>
                <a:path extrusionOk="0" h="1952" w="20247">
                  <a:moveTo>
                    <a:pt x="19427" y="1"/>
                  </a:moveTo>
                  <a:cubicBezTo>
                    <a:pt x="16627" y="311"/>
                    <a:pt x="13825" y="600"/>
                    <a:pt x="11019" y="878"/>
                  </a:cubicBezTo>
                  <a:cubicBezTo>
                    <a:pt x="14096" y="689"/>
                    <a:pt x="17169" y="503"/>
                    <a:pt x="20246" y="314"/>
                  </a:cubicBezTo>
                  <a:cubicBezTo>
                    <a:pt x="20008" y="204"/>
                    <a:pt x="19712" y="68"/>
                    <a:pt x="19427" y="1"/>
                  </a:cubicBezTo>
                  <a:close/>
                  <a:moveTo>
                    <a:pt x="742" y="1266"/>
                  </a:moveTo>
                  <a:cubicBezTo>
                    <a:pt x="564" y="1270"/>
                    <a:pt x="382" y="1270"/>
                    <a:pt x="203" y="1273"/>
                  </a:cubicBezTo>
                  <a:cubicBezTo>
                    <a:pt x="0" y="1273"/>
                    <a:pt x="628" y="1634"/>
                    <a:pt x="628" y="1634"/>
                  </a:cubicBezTo>
                  <a:cubicBezTo>
                    <a:pt x="853" y="1759"/>
                    <a:pt x="1105" y="1866"/>
                    <a:pt x="1362" y="1951"/>
                  </a:cubicBezTo>
                  <a:cubicBezTo>
                    <a:pt x="1473" y="1816"/>
                    <a:pt x="1605" y="1694"/>
                    <a:pt x="1758" y="1598"/>
                  </a:cubicBezTo>
                  <a:cubicBezTo>
                    <a:pt x="1398" y="1516"/>
                    <a:pt x="977" y="1384"/>
                    <a:pt x="742" y="1266"/>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9"/>
            <p:cNvSpPr/>
            <p:nvPr/>
          </p:nvSpPr>
          <p:spPr>
            <a:xfrm>
              <a:off x="2956641" y="3043185"/>
              <a:ext cx="525357" cy="46024"/>
            </a:xfrm>
            <a:custGeom>
              <a:rect b="b" l="l" r="r" t="t"/>
              <a:pathLst>
                <a:path extrusionOk="0" h="1637" w="18686">
                  <a:moveTo>
                    <a:pt x="18383" y="0"/>
                  </a:moveTo>
                  <a:cubicBezTo>
                    <a:pt x="18347" y="0"/>
                    <a:pt x="18311" y="4"/>
                    <a:pt x="18276" y="7"/>
                  </a:cubicBezTo>
                  <a:cubicBezTo>
                    <a:pt x="12213" y="810"/>
                    <a:pt x="6113" y="1245"/>
                    <a:pt x="1" y="1305"/>
                  </a:cubicBezTo>
                  <a:cubicBezTo>
                    <a:pt x="236" y="1423"/>
                    <a:pt x="657" y="1555"/>
                    <a:pt x="1017" y="1637"/>
                  </a:cubicBezTo>
                  <a:cubicBezTo>
                    <a:pt x="1192" y="1530"/>
                    <a:pt x="1391" y="1459"/>
                    <a:pt x="1609" y="1444"/>
                  </a:cubicBezTo>
                  <a:cubicBezTo>
                    <a:pt x="4498" y="1270"/>
                    <a:pt x="7389" y="1092"/>
                    <a:pt x="10278" y="917"/>
                  </a:cubicBezTo>
                  <a:cubicBezTo>
                    <a:pt x="13084" y="639"/>
                    <a:pt x="15886" y="350"/>
                    <a:pt x="18686" y="40"/>
                  </a:cubicBezTo>
                  <a:cubicBezTo>
                    <a:pt x="18582" y="18"/>
                    <a:pt x="18479" y="0"/>
                    <a:pt x="1838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9"/>
            <p:cNvSpPr/>
            <p:nvPr/>
          </p:nvSpPr>
          <p:spPr>
            <a:xfrm>
              <a:off x="2943624" y="3052407"/>
              <a:ext cx="612064" cy="88647"/>
            </a:xfrm>
            <a:custGeom>
              <a:rect b="b" l="l" r="r" t="t"/>
              <a:pathLst>
                <a:path extrusionOk="0" h="3153" w="21770">
                  <a:moveTo>
                    <a:pt x="20454" y="0"/>
                  </a:moveTo>
                  <a:cubicBezTo>
                    <a:pt x="20418" y="0"/>
                    <a:pt x="20382" y="0"/>
                    <a:pt x="20347" y="4"/>
                  </a:cubicBezTo>
                  <a:cubicBezTo>
                    <a:pt x="20222" y="11"/>
                    <a:pt x="20093" y="18"/>
                    <a:pt x="19968" y="25"/>
                  </a:cubicBezTo>
                  <a:cubicBezTo>
                    <a:pt x="20011" y="43"/>
                    <a:pt x="20051" y="64"/>
                    <a:pt x="20090" y="79"/>
                  </a:cubicBezTo>
                  <a:cubicBezTo>
                    <a:pt x="20133" y="100"/>
                    <a:pt x="20971" y="528"/>
                    <a:pt x="20764" y="556"/>
                  </a:cubicBezTo>
                  <a:cubicBezTo>
                    <a:pt x="14674" y="1363"/>
                    <a:pt x="8547" y="1794"/>
                    <a:pt x="2407" y="1855"/>
                  </a:cubicBezTo>
                  <a:cubicBezTo>
                    <a:pt x="2486" y="1933"/>
                    <a:pt x="2517" y="1980"/>
                    <a:pt x="2428" y="1980"/>
                  </a:cubicBezTo>
                  <a:cubicBezTo>
                    <a:pt x="2386" y="1980"/>
                    <a:pt x="2308" y="1965"/>
                    <a:pt x="2186" y="1940"/>
                  </a:cubicBezTo>
                  <a:cubicBezTo>
                    <a:pt x="2008" y="1901"/>
                    <a:pt x="1829" y="1858"/>
                    <a:pt x="1651" y="1819"/>
                  </a:cubicBezTo>
                  <a:cubicBezTo>
                    <a:pt x="1466" y="1779"/>
                    <a:pt x="1273" y="1726"/>
                    <a:pt x="1084" y="1662"/>
                  </a:cubicBezTo>
                  <a:cubicBezTo>
                    <a:pt x="763" y="2069"/>
                    <a:pt x="667" y="2592"/>
                    <a:pt x="963" y="2857"/>
                  </a:cubicBezTo>
                  <a:cubicBezTo>
                    <a:pt x="753" y="2910"/>
                    <a:pt x="542" y="2960"/>
                    <a:pt x="328" y="3017"/>
                  </a:cubicBezTo>
                  <a:cubicBezTo>
                    <a:pt x="207" y="3049"/>
                    <a:pt x="96" y="3096"/>
                    <a:pt x="1" y="3153"/>
                  </a:cubicBezTo>
                  <a:cubicBezTo>
                    <a:pt x="75" y="3135"/>
                    <a:pt x="168" y="3124"/>
                    <a:pt x="279" y="3117"/>
                  </a:cubicBezTo>
                  <a:cubicBezTo>
                    <a:pt x="6487" y="2796"/>
                    <a:pt x="12694" y="2472"/>
                    <a:pt x="18902" y="2151"/>
                  </a:cubicBezTo>
                  <a:lnTo>
                    <a:pt x="18917" y="2151"/>
                  </a:lnTo>
                  <a:cubicBezTo>
                    <a:pt x="18966" y="2151"/>
                    <a:pt x="19045" y="2158"/>
                    <a:pt x="19138" y="2179"/>
                  </a:cubicBezTo>
                  <a:cubicBezTo>
                    <a:pt x="19483" y="2090"/>
                    <a:pt x="19833" y="1993"/>
                    <a:pt x="20179" y="1894"/>
                  </a:cubicBezTo>
                  <a:cubicBezTo>
                    <a:pt x="21078" y="1626"/>
                    <a:pt x="21769" y="0"/>
                    <a:pt x="2045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9"/>
            <p:cNvSpPr/>
            <p:nvPr/>
          </p:nvSpPr>
          <p:spPr>
            <a:xfrm>
              <a:off x="2974071" y="3053109"/>
              <a:ext cx="559151" cy="54965"/>
            </a:xfrm>
            <a:custGeom>
              <a:rect b="b" l="l" r="r" t="t"/>
              <a:pathLst>
                <a:path extrusionOk="0" h="1955" w="19888">
                  <a:moveTo>
                    <a:pt x="18885" y="0"/>
                  </a:moveTo>
                  <a:cubicBezTo>
                    <a:pt x="15808" y="189"/>
                    <a:pt x="12735" y="375"/>
                    <a:pt x="9658" y="564"/>
                  </a:cubicBezTo>
                  <a:cubicBezTo>
                    <a:pt x="6769" y="849"/>
                    <a:pt x="3878" y="1117"/>
                    <a:pt x="985" y="1369"/>
                  </a:cubicBezTo>
                  <a:lnTo>
                    <a:pt x="947" y="1369"/>
                  </a:lnTo>
                  <a:cubicBezTo>
                    <a:pt x="828" y="1369"/>
                    <a:pt x="626" y="1338"/>
                    <a:pt x="397" y="1284"/>
                  </a:cubicBezTo>
                  <a:cubicBezTo>
                    <a:pt x="244" y="1380"/>
                    <a:pt x="112" y="1502"/>
                    <a:pt x="1" y="1637"/>
                  </a:cubicBezTo>
                  <a:cubicBezTo>
                    <a:pt x="190" y="1701"/>
                    <a:pt x="383" y="1754"/>
                    <a:pt x="568" y="1794"/>
                  </a:cubicBezTo>
                  <a:cubicBezTo>
                    <a:pt x="746" y="1833"/>
                    <a:pt x="925" y="1876"/>
                    <a:pt x="1103" y="1915"/>
                  </a:cubicBezTo>
                  <a:cubicBezTo>
                    <a:pt x="1225" y="1940"/>
                    <a:pt x="1303" y="1955"/>
                    <a:pt x="1345" y="1955"/>
                  </a:cubicBezTo>
                  <a:cubicBezTo>
                    <a:pt x="1434" y="1955"/>
                    <a:pt x="1403" y="1908"/>
                    <a:pt x="1324" y="1830"/>
                  </a:cubicBezTo>
                  <a:cubicBezTo>
                    <a:pt x="7464" y="1769"/>
                    <a:pt x="13591" y="1338"/>
                    <a:pt x="19681" y="531"/>
                  </a:cubicBezTo>
                  <a:cubicBezTo>
                    <a:pt x="19888" y="503"/>
                    <a:pt x="19050" y="75"/>
                    <a:pt x="19007" y="54"/>
                  </a:cubicBezTo>
                  <a:cubicBezTo>
                    <a:pt x="18968" y="39"/>
                    <a:pt x="18928" y="18"/>
                    <a:pt x="1888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9"/>
            <p:cNvSpPr/>
            <p:nvPr/>
          </p:nvSpPr>
          <p:spPr>
            <a:xfrm>
              <a:off x="2985233" y="3068938"/>
              <a:ext cx="260373" cy="22689"/>
            </a:xfrm>
            <a:custGeom>
              <a:rect b="b" l="l" r="r" t="t"/>
              <a:pathLst>
                <a:path extrusionOk="0" h="807" w="9261">
                  <a:moveTo>
                    <a:pt x="9261" y="1"/>
                  </a:moveTo>
                  <a:lnTo>
                    <a:pt x="9261" y="1"/>
                  </a:lnTo>
                  <a:cubicBezTo>
                    <a:pt x="6372" y="176"/>
                    <a:pt x="3481" y="354"/>
                    <a:pt x="592" y="528"/>
                  </a:cubicBezTo>
                  <a:cubicBezTo>
                    <a:pt x="374" y="543"/>
                    <a:pt x="175" y="614"/>
                    <a:pt x="0" y="721"/>
                  </a:cubicBezTo>
                  <a:cubicBezTo>
                    <a:pt x="229" y="775"/>
                    <a:pt x="431" y="806"/>
                    <a:pt x="550" y="806"/>
                  </a:cubicBezTo>
                  <a:lnTo>
                    <a:pt x="588" y="806"/>
                  </a:lnTo>
                  <a:cubicBezTo>
                    <a:pt x="3481" y="554"/>
                    <a:pt x="6372" y="286"/>
                    <a:pt x="926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9"/>
            <p:cNvSpPr/>
            <p:nvPr/>
          </p:nvSpPr>
          <p:spPr>
            <a:xfrm>
              <a:off x="2920176" y="3148642"/>
              <a:ext cx="40711" cy="42538"/>
            </a:xfrm>
            <a:custGeom>
              <a:rect b="b" l="l" r="r" t="t"/>
              <a:pathLst>
                <a:path extrusionOk="0" h="1513" w="1448">
                  <a:moveTo>
                    <a:pt x="502" y="0"/>
                  </a:moveTo>
                  <a:lnTo>
                    <a:pt x="502" y="0"/>
                  </a:lnTo>
                  <a:cubicBezTo>
                    <a:pt x="0" y="581"/>
                    <a:pt x="117" y="1513"/>
                    <a:pt x="934" y="1513"/>
                  </a:cubicBezTo>
                  <a:cubicBezTo>
                    <a:pt x="1041" y="1513"/>
                    <a:pt x="1155" y="1498"/>
                    <a:pt x="1287" y="1463"/>
                  </a:cubicBezTo>
                  <a:cubicBezTo>
                    <a:pt x="1340" y="1448"/>
                    <a:pt x="1394" y="1434"/>
                    <a:pt x="1447" y="1424"/>
                  </a:cubicBezTo>
                  <a:cubicBezTo>
                    <a:pt x="1337" y="1174"/>
                    <a:pt x="1266" y="913"/>
                    <a:pt x="1259" y="688"/>
                  </a:cubicBezTo>
                  <a:cubicBezTo>
                    <a:pt x="863" y="504"/>
                    <a:pt x="517" y="222"/>
                    <a:pt x="50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9"/>
            <p:cNvSpPr/>
            <p:nvPr/>
          </p:nvSpPr>
          <p:spPr>
            <a:xfrm>
              <a:off x="2934009" y="3113667"/>
              <a:ext cx="601211" cy="35003"/>
            </a:xfrm>
            <a:custGeom>
              <a:rect b="b" l="l" r="r" t="t"/>
              <a:pathLst>
                <a:path extrusionOk="0" h="1245" w="21384">
                  <a:moveTo>
                    <a:pt x="19480" y="0"/>
                  </a:moveTo>
                  <a:cubicBezTo>
                    <a:pt x="18571" y="229"/>
                    <a:pt x="17658" y="418"/>
                    <a:pt x="16738" y="571"/>
                  </a:cubicBezTo>
                  <a:cubicBezTo>
                    <a:pt x="17722" y="456"/>
                    <a:pt x="18706" y="328"/>
                    <a:pt x="19690" y="186"/>
                  </a:cubicBezTo>
                  <a:cubicBezTo>
                    <a:pt x="19715" y="182"/>
                    <a:pt x="19736" y="182"/>
                    <a:pt x="19758" y="182"/>
                  </a:cubicBezTo>
                  <a:cubicBezTo>
                    <a:pt x="20111" y="182"/>
                    <a:pt x="20429" y="592"/>
                    <a:pt x="20603" y="1052"/>
                  </a:cubicBezTo>
                  <a:cubicBezTo>
                    <a:pt x="21384" y="627"/>
                    <a:pt x="20082" y="125"/>
                    <a:pt x="19480" y="0"/>
                  </a:cubicBezTo>
                  <a:close/>
                  <a:moveTo>
                    <a:pt x="343" y="974"/>
                  </a:moveTo>
                  <a:lnTo>
                    <a:pt x="343" y="974"/>
                  </a:lnTo>
                  <a:cubicBezTo>
                    <a:pt x="96" y="1024"/>
                    <a:pt x="0" y="1124"/>
                    <a:pt x="10" y="1244"/>
                  </a:cubicBezTo>
                  <a:cubicBezTo>
                    <a:pt x="99" y="1141"/>
                    <a:pt x="211" y="1048"/>
                    <a:pt x="343" y="974"/>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9"/>
            <p:cNvSpPr/>
            <p:nvPr/>
          </p:nvSpPr>
          <p:spPr>
            <a:xfrm>
              <a:off x="2934290" y="3112852"/>
              <a:ext cx="547399" cy="55162"/>
            </a:xfrm>
            <a:custGeom>
              <a:rect b="b" l="l" r="r" t="t"/>
              <a:pathLst>
                <a:path extrusionOk="0" h="1962" w="19470">
                  <a:moveTo>
                    <a:pt x="19234" y="1"/>
                  </a:moveTo>
                  <a:cubicBezTo>
                    <a:pt x="13026" y="322"/>
                    <a:pt x="6819" y="646"/>
                    <a:pt x="611" y="967"/>
                  </a:cubicBezTo>
                  <a:cubicBezTo>
                    <a:pt x="500" y="974"/>
                    <a:pt x="407" y="985"/>
                    <a:pt x="333" y="1003"/>
                  </a:cubicBezTo>
                  <a:cubicBezTo>
                    <a:pt x="201" y="1077"/>
                    <a:pt x="89" y="1170"/>
                    <a:pt x="0" y="1273"/>
                  </a:cubicBezTo>
                  <a:cubicBezTo>
                    <a:pt x="15" y="1495"/>
                    <a:pt x="361" y="1777"/>
                    <a:pt x="757" y="1961"/>
                  </a:cubicBezTo>
                  <a:cubicBezTo>
                    <a:pt x="746" y="1655"/>
                    <a:pt x="853" y="1427"/>
                    <a:pt x="1134" y="1427"/>
                  </a:cubicBezTo>
                  <a:cubicBezTo>
                    <a:pt x="6362" y="1413"/>
                    <a:pt x="11550" y="1202"/>
                    <a:pt x="16728" y="600"/>
                  </a:cubicBezTo>
                  <a:cubicBezTo>
                    <a:pt x="17648" y="447"/>
                    <a:pt x="18561" y="258"/>
                    <a:pt x="19470" y="29"/>
                  </a:cubicBezTo>
                  <a:cubicBezTo>
                    <a:pt x="19377" y="8"/>
                    <a:pt x="19298" y="1"/>
                    <a:pt x="1924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9"/>
            <p:cNvSpPr/>
            <p:nvPr/>
          </p:nvSpPr>
          <p:spPr>
            <a:xfrm>
              <a:off x="2960858" y="3143215"/>
              <a:ext cx="558336" cy="61712"/>
            </a:xfrm>
            <a:custGeom>
              <a:rect b="b" l="l" r="r" t="t"/>
              <a:pathLst>
                <a:path extrusionOk="0" h="2195" w="19859">
                  <a:moveTo>
                    <a:pt x="19645" y="1"/>
                  </a:moveTo>
                  <a:cubicBezTo>
                    <a:pt x="19474" y="94"/>
                    <a:pt x="19302" y="186"/>
                    <a:pt x="19135" y="275"/>
                  </a:cubicBezTo>
                  <a:cubicBezTo>
                    <a:pt x="19035" y="329"/>
                    <a:pt x="18903" y="354"/>
                    <a:pt x="18753" y="354"/>
                  </a:cubicBezTo>
                  <a:cubicBezTo>
                    <a:pt x="18485" y="354"/>
                    <a:pt x="18164" y="282"/>
                    <a:pt x="17879" y="172"/>
                  </a:cubicBezTo>
                  <a:cubicBezTo>
                    <a:pt x="13080" y="422"/>
                    <a:pt x="8280" y="672"/>
                    <a:pt x="3481" y="921"/>
                  </a:cubicBezTo>
                  <a:cubicBezTo>
                    <a:pt x="2315" y="1100"/>
                    <a:pt x="1152" y="1320"/>
                    <a:pt x="0" y="1617"/>
                  </a:cubicBezTo>
                  <a:cubicBezTo>
                    <a:pt x="97" y="1834"/>
                    <a:pt x="229" y="2037"/>
                    <a:pt x="372" y="2194"/>
                  </a:cubicBezTo>
                  <a:cubicBezTo>
                    <a:pt x="368" y="2084"/>
                    <a:pt x="411" y="2005"/>
                    <a:pt x="521" y="1980"/>
                  </a:cubicBezTo>
                  <a:cubicBezTo>
                    <a:pt x="882" y="1901"/>
                    <a:pt x="1238" y="1823"/>
                    <a:pt x="1598" y="1741"/>
                  </a:cubicBezTo>
                  <a:cubicBezTo>
                    <a:pt x="1619" y="1737"/>
                    <a:pt x="1641" y="1737"/>
                    <a:pt x="1662" y="1737"/>
                  </a:cubicBezTo>
                  <a:cubicBezTo>
                    <a:pt x="1787" y="1737"/>
                    <a:pt x="1930" y="1801"/>
                    <a:pt x="2076" y="1908"/>
                  </a:cubicBezTo>
                  <a:cubicBezTo>
                    <a:pt x="7546" y="1652"/>
                    <a:pt x="13019" y="1399"/>
                    <a:pt x="18489" y="1142"/>
                  </a:cubicBezTo>
                  <a:lnTo>
                    <a:pt x="18500" y="1142"/>
                  </a:lnTo>
                  <a:cubicBezTo>
                    <a:pt x="18661" y="1142"/>
                    <a:pt x="18934" y="1335"/>
                    <a:pt x="19206" y="1595"/>
                  </a:cubicBezTo>
                  <a:cubicBezTo>
                    <a:pt x="19391" y="1502"/>
                    <a:pt x="19541" y="1352"/>
                    <a:pt x="19701" y="1117"/>
                  </a:cubicBezTo>
                  <a:cubicBezTo>
                    <a:pt x="19859" y="889"/>
                    <a:pt x="19812" y="422"/>
                    <a:pt x="1964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9"/>
            <p:cNvSpPr/>
            <p:nvPr/>
          </p:nvSpPr>
          <p:spPr>
            <a:xfrm>
              <a:off x="2955544" y="3167984"/>
              <a:ext cx="103182" cy="20693"/>
            </a:xfrm>
            <a:custGeom>
              <a:rect b="b" l="l" r="r" t="t"/>
              <a:pathLst>
                <a:path extrusionOk="0" h="736" w="3670">
                  <a:moveTo>
                    <a:pt x="1" y="0"/>
                  </a:moveTo>
                  <a:lnTo>
                    <a:pt x="1" y="0"/>
                  </a:lnTo>
                  <a:cubicBezTo>
                    <a:pt x="8" y="225"/>
                    <a:pt x="79" y="486"/>
                    <a:pt x="189" y="736"/>
                  </a:cubicBezTo>
                  <a:cubicBezTo>
                    <a:pt x="1341" y="439"/>
                    <a:pt x="2504" y="219"/>
                    <a:pt x="3670" y="40"/>
                  </a:cubicBezTo>
                  <a:lnTo>
                    <a:pt x="3670" y="40"/>
                  </a:lnTo>
                  <a:cubicBezTo>
                    <a:pt x="2704" y="90"/>
                    <a:pt x="1734" y="140"/>
                    <a:pt x="767" y="190"/>
                  </a:cubicBezTo>
                  <a:cubicBezTo>
                    <a:pt x="753" y="190"/>
                    <a:pt x="735" y="193"/>
                    <a:pt x="721" y="193"/>
                  </a:cubicBezTo>
                  <a:cubicBezTo>
                    <a:pt x="507" y="193"/>
                    <a:pt x="243" y="115"/>
                    <a:pt x="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9"/>
            <p:cNvSpPr/>
            <p:nvPr/>
          </p:nvSpPr>
          <p:spPr>
            <a:xfrm>
              <a:off x="3058695" y="3118784"/>
              <a:ext cx="454591" cy="50326"/>
            </a:xfrm>
            <a:custGeom>
              <a:rect b="b" l="l" r="r" t="t"/>
              <a:pathLst>
                <a:path extrusionOk="0" h="1790" w="16169">
                  <a:moveTo>
                    <a:pt x="15323" y="0"/>
                  </a:moveTo>
                  <a:cubicBezTo>
                    <a:pt x="15301" y="0"/>
                    <a:pt x="15280" y="0"/>
                    <a:pt x="15255" y="4"/>
                  </a:cubicBezTo>
                  <a:cubicBezTo>
                    <a:pt x="14271" y="146"/>
                    <a:pt x="13287" y="274"/>
                    <a:pt x="12303" y="389"/>
                  </a:cubicBezTo>
                  <a:cubicBezTo>
                    <a:pt x="8241" y="1080"/>
                    <a:pt x="4080" y="1166"/>
                    <a:pt x="1" y="1790"/>
                  </a:cubicBezTo>
                  <a:cubicBezTo>
                    <a:pt x="4800" y="1541"/>
                    <a:pt x="9600" y="1291"/>
                    <a:pt x="14399" y="1041"/>
                  </a:cubicBezTo>
                  <a:cubicBezTo>
                    <a:pt x="14684" y="1151"/>
                    <a:pt x="15005" y="1223"/>
                    <a:pt x="15273" y="1223"/>
                  </a:cubicBezTo>
                  <a:cubicBezTo>
                    <a:pt x="15423" y="1223"/>
                    <a:pt x="15555" y="1198"/>
                    <a:pt x="15655" y="1144"/>
                  </a:cubicBezTo>
                  <a:cubicBezTo>
                    <a:pt x="15822" y="1055"/>
                    <a:pt x="15994" y="963"/>
                    <a:pt x="16165" y="870"/>
                  </a:cubicBezTo>
                  <a:lnTo>
                    <a:pt x="16168" y="870"/>
                  </a:lnTo>
                  <a:cubicBezTo>
                    <a:pt x="15994" y="410"/>
                    <a:pt x="15676" y="0"/>
                    <a:pt x="1532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9"/>
            <p:cNvSpPr/>
            <p:nvPr/>
          </p:nvSpPr>
          <p:spPr>
            <a:xfrm>
              <a:off x="2955235" y="3129693"/>
              <a:ext cx="449362" cy="43719"/>
            </a:xfrm>
            <a:custGeom>
              <a:rect b="b" l="l" r="r" t="t"/>
              <a:pathLst>
                <a:path extrusionOk="0" h="1555" w="15983">
                  <a:moveTo>
                    <a:pt x="15983" y="1"/>
                  </a:moveTo>
                  <a:lnTo>
                    <a:pt x="15983" y="1"/>
                  </a:lnTo>
                  <a:cubicBezTo>
                    <a:pt x="10805" y="603"/>
                    <a:pt x="5617" y="814"/>
                    <a:pt x="389" y="828"/>
                  </a:cubicBezTo>
                  <a:cubicBezTo>
                    <a:pt x="108" y="828"/>
                    <a:pt x="1" y="1056"/>
                    <a:pt x="12" y="1362"/>
                  </a:cubicBezTo>
                  <a:cubicBezTo>
                    <a:pt x="254" y="1477"/>
                    <a:pt x="518" y="1555"/>
                    <a:pt x="732" y="1555"/>
                  </a:cubicBezTo>
                  <a:cubicBezTo>
                    <a:pt x="746" y="1555"/>
                    <a:pt x="764" y="1552"/>
                    <a:pt x="778" y="1552"/>
                  </a:cubicBezTo>
                  <a:cubicBezTo>
                    <a:pt x="1745" y="1502"/>
                    <a:pt x="2715" y="1452"/>
                    <a:pt x="3681" y="1402"/>
                  </a:cubicBezTo>
                  <a:cubicBezTo>
                    <a:pt x="7760" y="778"/>
                    <a:pt x="11921" y="692"/>
                    <a:pt x="1598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9"/>
            <p:cNvSpPr/>
            <p:nvPr/>
          </p:nvSpPr>
          <p:spPr>
            <a:xfrm>
              <a:off x="2949331" y="3183841"/>
              <a:ext cx="579169" cy="107877"/>
            </a:xfrm>
            <a:custGeom>
              <a:rect b="b" l="l" r="r" t="t"/>
              <a:pathLst>
                <a:path extrusionOk="0" h="3837" w="20600">
                  <a:moveTo>
                    <a:pt x="18436" y="0"/>
                  </a:moveTo>
                  <a:cubicBezTo>
                    <a:pt x="12741" y="749"/>
                    <a:pt x="7036" y="1006"/>
                    <a:pt x="1287" y="1020"/>
                  </a:cubicBezTo>
                  <a:lnTo>
                    <a:pt x="1284" y="1020"/>
                  </a:lnTo>
                  <a:cubicBezTo>
                    <a:pt x="1113" y="1020"/>
                    <a:pt x="938" y="913"/>
                    <a:pt x="782" y="749"/>
                  </a:cubicBezTo>
                  <a:lnTo>
                    <a:pt x="782" y="749"/>
                  </a:lnTo>
                  <a:cubicBezTo>
                    <a:pt x="795" y="1041"/>
                    <a:pt x="1156" y="1566"/>
                    <a:pt x="1537" y="1933"/>
                  </a:cubicBezTo>
                  <a:cubicBezTo>
                    <a:pt x="1348" y="1954"/>
                    <a:pt x="1035" y="1933"/>
                    <a:pt x="913" y="1982"/>
                  </a:cubicBezTo>
                  <a:cubicBezTo>
                    <a:pt x="800" y="1911"/>
                    <a:pt x="678" y="1854"/>
                    <a:pt x="581" y="1854"/>
                  </a:cubicBezTo>
                  <a:cubicBezTo>
                    <a:pt x="528" y="1854"/>
                    <a:pt x="482" y="1872"/>
                    <a:pt x="446" y="1911"/>
                  </a:cubicBezTo>
                  <a:cubicBezTo>
                    <a:pt x="418" y="1940"/>
                    <a:pt x="393" y="1972"/>
                    <a:pt x="364" y="2000"/>
                  </a:cubicBezTo>
                  <a:cubicBezTo>
                    <a:pt x="0" y="2400"/>
                    <a:pt x="978" y="3330"/>
                    <a:pt x="1238" y="3523"/>
                  </a:cubicBezTo>
                  <a:cubicBezTo>
                    <a:pt x="1495" y="3712"/>
                    <a:pt x="1787" y="3805"/>
                    <a:pt x="2100" y="3837"/>
                  </a:cubicBezTo>
                  <a:cubicBezTo>
                    <a:pt x="1616" y="3309"/>
                    <a:pt x="1220" y="1979"/>
                    <a:pt x="1723" y="1965"/>
                  </a:cubicBezTo>
                  <a:cubicBezTo>
                    <a:pt x="7274" y="1808"/>
                    <a:pt x="12823" y="1651"/>
                    <a:pt x="18371" y="1495"/>
                  </a:cubicBezTo>
                  <a:lnTo>
                    <a:pt x="18375" y="1495"/>
                  </a:lnTo>
                  <a:cubicBezTo>
                    <a:pt x="18531" y="1495"/>
                    <a:pt x="18721" y="1676"/>
                    <a:pt x="18895" y="1936"/>
                  </a:cubicBezTo>
                  <a:cubicBezTo>
                    <a:pt x="19366" y="1797"/>
                    <a:pt x="19837" y="1637"/>
                    <a:pt x="20304" y="1455"/>
                  </a:cubicBezTo>
                  <a:cubicBezTo>
                    <a:pt x="20600" y="1337"/>
                    <a:pt x="20119" y="631"/>
                    <a:pt x="19616" y="150"/>
                  </a:cubicBezTo>
                  <a:cubicBezTo>
                    <a:pt x="19438" y="239"/>
                    <a:pt x="19231" y="278"/>
                    <a:pt x="18956" y="282"/>
                  </a:cubicBezTo>
                  <a:lnTo>
                    <a:pt x="18949" y="282"/>
                  </a:lnTo>
                  <a:cubicBezTo>
                    <a:pt x="18771" y="282"/>
                    <a:pt x="18592" y="172"/>
                    <a:pt x="1843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9"/>
            <p:cNvSpPr/>
            <p:nvPr/>
          </p:nvSpPr>
          <p:spPr>
            <a:xfrm>
              <a:off x="2971204" y="3175322"/>
              <a:ext cx="529630" cy="37196"/>
            </a:xfrm>
            <a:custGeom>
              <a:rect b="b" l="l" r="r" t="t"/>
              <a:pathLst>
                <a:path extrusionOk="0" h="1323" w="18838">
                  <a:moveTo>
                    <a:pt x="18121" y="0"/>
                  </a:moveTo>
                  <a:cubicBezTo>
                    <a:pt x="12651" y="257"/>
                    <a:pt x="7178" y="510"/>
                    <a:pt x="1708" y="766"/>
                  </a:cubicBezTo>
                  <a:cubicBezTo>
                    <a:pt x="1562" y="659"/>
                    <a:pt x="1419" y="595"/>
                    <a:pt x="1294" y="595"/>
                  </a:cubicBezTo>
                  <a:cubicBezTo>
                    <a:pt x="1273" y="595"/>
                    <a:pt x="1251" y="595"/>
                    <a:pt x="1230" y="599"/>
                  </a:cubicBezTo>
                  <a:cubicBezTo>
                    <a:pt x="870" y="681"/>
                    <a:pt x="514" y="759"/>
                    <a:pt x="153" y="838"/>
                  </a:cubicBezTo>
                  <a:cubicBezTo>
                    <a:pt x="43" y="863"/>
                    <a:pt x="0" y="942"/>
                    <a:pt x="4" y="1052"/>
                  </a:cubicBezTo>
                  <a:cubicBezTo>
                    <a:pt x="160" y="1216"/>
                    <a:pt x="335" y="1323"/>
                    <a:pt x="506" y="1323"/>
                  </a:cubicBezTo>
                  <a:lnTo>
                    <a:pt x="509" y="1323"/>
                  </a:lnTo>
                  <a:cubicBezTo>
                    <a:pt x="6258" y="1309"/>
                    <a:pt x="11963" y="1052"/>
                    <a:pt x="17658" y="303"/>
                  </a:cubicBezTo>
                  <a:cubicBezTo>
                    <a:pt x="17814" y="475"/>
                    <a:pt x="17993" y="585"/>
                    <a:pt x="18171" y="585"/>
                  </a:cubicBezTo>
                  <a:lnTo>
                    <a:pt x="18178" y="585"/>
                  </a:lnTo>
                  <a:cubicBezTo>
                    <a:pt x="18453" y="581"/>
                    <a:pt x="18660" y="542"/>
                    <a:pt x="18838" y="453"/>
                  </a:cubicBezTo>
                  <a:cubicBezTo>
                    <a:pt x="18566" y="193"/>
                    <a:pt x="18293" y="0"/>
                    <a:pt x="1813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9"/>
            <p:cNvSpPr/>
            <p:nvPr/>
          </p:nvSpPr>
          <p:spPr>
            <a:xfrm>
              <a:off x="3008371" y="3238270"/>
              <a:ext cx="484056" cy="56455"/>
            </a:xfrm>
            <a:custGeom>
              <a:rect b="b" l="l" r="r" t="t"/>
              <a:pathLst>
                <a:path extrusionOk="0" h="2008" w="17217">
                  <a:moveTo>
                    <a:pt x="16795" y="0"/>
                  </a:moveTo>
                  <a:cubicBezTo>
                    <a:pt x="13992" y="828"/>
                    <a:pt x="11079" y="949"/>
                    <a:pt x="8148" y="1088"/>
                  </a:cubicBezTo>
                  <a:cubicBezTo>
                    <a:pt x="6295" y="1173"/>
                    <a:pt x="4447" y="1313"/>
                    <a:pt x="2607" y="1537"/>
                  </a:cubicBezTo>
                  <a:cubicBezTo>
                    <a:pt x="1905" y="1623"/>
                    <a:pt x="1045" y="1915"/>
                    <a:pt x="275" y="1915"/>
                  </a:cubicBezTo>
                  <a:cubicBezTo>
                    <a:pt x="183" y="1915"/>
                    <a:pt x="90" y="1908"/>
                    <a:pt x="0" y="1901"/>
                  </a:cubicBezTo>
                  <a:lnTo>
                    <a:pt x="0" y="1901"/>
                  </a:lnTo>
                  <a:cubicBezTo>
                    <a:pt x="36" y="1940"/>
                    <a:pt x="76" y="1976"/>
                    <a:pt x="112" y="2008"/>
                  </a:cubicBezTo>
                  <a:cubicBezTo>
                    <a:pt x="5806" y="1705"/>
                    <a:pt x="11497" y="1338"/>
                    <a:pt x="17185" y="906"/>
                  </a:cubicBezTo>
                  <a:cubicBezTo>
                    <a:pt x="17195" y="906"/>
                    <a:pt x="17206" y="906"/>
                    <a:pt x="17216" y="902"/>
                  </a:cubicBezTo>
                  <a:cubicBezTo>
                    <a:pt x="17127" y="603"/>
                    <a:pt x="16971" y="265"/>
                    <a:pt x="1679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9"/>
            <p:cNvSpPr/>
            <p:nvPr/>
          </p:nvSpPr>
          <p:spPr>
            <a:xfrm>
              <a:off x="2983602" y="3225843"/>
              <a:ext cx="496989" cy="66295"/>
            </a:xfrm>
            <a:custGeom>
              <a:rect b="b" l="l" r="r" t="t"/>
              <a:pathLst>
                <a:path extrusionOk="0" h="2358" w="17677">
                  <a:moveTo>
                    <a:pt x="17152" y="1"/>
                  </a:moveTo>
                  <a:cubicBezTo>
                    <a:pt x="11604" y="157"/>
                    <a:pt x="6055" y="314"/>
                    <a:pt x="504" y="471"/>
                  </a:cubicBezTo>
                  <a:cubicBezTo>
                    <a:pt x="1" y="485"/>
                    <a:pt x="397" y="1815"/>
                    <a:pt x="881" y="2343"/>
                  </a:cubicBezTo>
                  <a:cubicBezTo>
                    <a:pt x="971" y="2350"/>
                    <a:pt x="1064" y="2357"/>
                    <a:pt x="1156" y="2357"/>
                  </a:cubicBezTo>
                  <a:cubicBezTo>
                    <a:pt x="1926" y="2357"/>
                    <a:pt x="2786" y="2065"/>
                    <a:pt x="3488" y="1979"/>
                  </a:cubicBezTo>
                  <a:cubicBezTo>
                    <a:pt x="5328" y="1755"/>
                    <a:pt x="7176" y="1615"/>
                    <a:pt x="9029" y="1530"/>
                  </a:cubicBezTo>
                  <a:cubicBezTo>
                    <a:pt x="11960" y="1391"/>
                    <a:pt x="14873" y="1270"/>
                    <a:pt x="17676" y="442"/>
                  </a:cubicBezTo>
                  <a:cubicBezTo>
                    <a:pt x="17502" y="182"/>
                    <a:pt x="17312" y="1"/>
                    <a:pt x="1715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9"/>
            <p:cNvSpPr/>
            <p:nvPr/>
          </p:nvSpPr>
          <p:spPr>
            <a:xfrm>
              <a:off x="2917253" y="3263629"/>
              <a:ext cx="628792" cy="80015"/>
            </a:xfrm>
            <a:custGeom>
              <a:rect b="b" l="l" r="r" t="t"/>
              <a:pathLst>
                <a:path extrusionOk="0" h="2846" w="22365">
                  <a:moveTo>
                    <a:pt x="20457" y="0"/>
                  </a:moveTo>
                  <a:cubicBezTo>
                    <a:pt x="20564" y="368"/>
                    <a:pt x="20568" y="678"/>
                    <a:pt x="20378" y="732"/>
                  </a:cubicBezTo>
                  <a:cubicBezTo>
                    <a:pt x="20136" y="796"/>
                    <a:pt x="19894" y="864"/>
                    <a:pt x="19655" y="928"/>
                  </a:cubicBezTo>
                  <a:cubicBezTo>
                    <a:pt x="19626" y="935"/>
                    <a:pt x="19601" y="938"/>
                    <a:pt x="19577" y="938"/>
                  </a:cubicBezTo>
                  <a:cubicBezTo>
                    <a:pt x="19459" y="938"/>
                    <a:pt x="19341" y="874"/>
                    <a:pt x="19231" y="770"/>
                  </a:cubicBezTo>
                  <a:cubicBezTo>
                    <a:pt x="18981" y="778"/>
                    <a:pt x="18731" y="785"/>
                    <a:pt x="18482" y="792"/>
                  </a:cubicBezTo>
                  <a:cubicBezTo>
                    <a:pt x="18471" y="856"/>
                    <a:pt x="18450" y="924"/>
                    <a:pt x="18425" y="992"/>
                  </a:cubicBezTo>
                  <a:cubicBezTo>
                    <a:pt x="18247" y="1466"/>
                    <a:pt x="17537" y="1805"/>
                    <a:pt x="17070" y="1876"/>
                  </a:cubicBezTo>
                  <a:cubicBezTo>
                    <a:pt x="16853" y="1909"/>
                    <a:pt x="16634" y="1940"/>
                    <a:pt x="16417" y="1968"/>
                  </a:cubicBezTo>
                  <a:cubicBezTo>
                    <a:pt x="17323" y="1904"/>
                    <a:pt x="18229" y="1840"/>
                    <a:pt x="19131" y="1776"/>
                  </a:cubicBezTo>
                  <a:cubicBezTo>
                    <a:pt x="19384" y="1915"/>
                    <a:pt x="19684" y="2004"/>
                    <a:pt x="19965" y="2004"/>
                  </a:cubicBezTo>
                  <a:cubicBezTo>
                    <a:pt x="20115" y="2004"/>
                    <a:pt x="20258" y="1980"/>
                    <a:pt x="20390" y="1926"/>
                  </a:cubicBezTo>
                  <a:cubicBezTo>
                    <a:pt x="20686" y="1794"/>
                    <a:pt x="20985" y="1665"/>
                    <a:pt x="21285" y="1534"/>
                  </a:cubicBezTo>
                  <a:cubicBezTo>
                    <a:pt x="22365" y="1066"/>
                    <a:pt x="21249" y="0"/>
                    <a:pt x="20482" y="0"/>
                  </a:cubicBezTo>
                  <a:close/>
                  <a:moveTo>
                    <a:pt x="2226" y="910"/>
                  </a:moveTo>
                  <a:cubicBezTo>
                    <a:pt x="2069" y="910"/>
                    <a:pt x="1923" y="938"/>
                    <a:pt x="1787" y="999"/>
                  </a:cubicBezTo>
                  <a:cubicBezTo>
                    <a:pt x="1556" y="1102"/>
                    <a:pt x="1320" y="1209"/>
                    <a:pt x="1088" y="1313"/>
                  </a:cubicBezTo>
                  <a:cubicBezTo>
                    <a:pt x="1" y="1808"/>
                    <a:pt x="1145" y="2846"/>
                    <a:pt x="1908" y="2846"/>
                  </a:cubicBezTo>
                  <a:lnTo>
                    <a:pt x="1951" y="2846"/>
                  </a:lnTo>
                  <a:cubicBezTo>
                    <a:pt x="2907" y="2796"/>
                    <a:pt x="3862" y="2746"/>
                    <a:pt x="4818" y="2692"/>
                  </a:cubicBezTo>
                  <a:cubicBezTo>
                    <a:pt x="4597" y="2529"/>
                    <a:pt x="4829" y="2062"/>
                    <a:pt x="4968" y="1879"/>
                  </a:cubicBezTo>
                  <a:cubicBezTo>
                    <a:pt x="5292" y="1459"/>
                    <a:pt x="5863" y="1195"/>
                    <a:pt x="6386" y="1195"/>
                  </a:cubicBezTo>
                  <a:lnTo>
                    <a:pt x="6451" y="1195"/>
                  </a:lnTo>
                  <a:cubicBezTo>
                    <a:pt x="8423" y="1195"/>
                    <a:pt x="10387" y="1117"/>
                    <a:pt x="12345" y="963"/>
                  </a:cubicBezTo>
                  <a:lnTo>
                    <a:pt x="12345" y="963"/>
                  </a:lnTo>
                  <a:cubicBezTo>
                    <a:pt x="9436" y="1048"/>
                    <a:pt x="6526" y="1131"/>
                    <a:pt x="3613" y="1213"/>
                  </a:cubicBezTo>
                  <a:lnTo>
                    <a:pt x="3605" y="1213"/>
                  </a:lnTo>
                  <a:cubicBezTo>
                    <a:pt x="3524" y="1213"/>
                    <a:pt x="3438" y="1173"/>
                    <a:pt x="3353" y="1106"/>
                  </a:cubicBezTo>
                  <a:cubicBezTo>
                    <a:pt x="3241" y="1109"/>
                    <a:pt x="3131" y="1117"/>
                    <a:pt x="3021" y="1124"/>
                  </a:cubicBezTo>
                  <a:cubicBezTo>
                    <a:pt x="2778" y="992"/>
                    <a:pt x="2493" y="910"/>
                    <a:pt x="2226" y="91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9"/>
            <p:cNvSpPr/>
            <p:nvPr/>
          </p:nvSpPr>
          <p:spPr>
            <a:xfrm>
              <a:off x="3011491" y="3263629"/>
              <a:ext cx="484028" cy="34103"/>
            </a:xfrm>
            <a:custGeom>
              <a:rect b="b" l="l" r="r" t="t"/>
              <a:pathLst>
                <a:path extrusionOk="0" h="1213" w="17216">
                  <a:moveTo>
                    <a:pt x="17105" y="0"/>
                  </a:moveTo>
                  <a:cubicBezTo>
                    <a:pt x="17095" y="4"/>
                    <a:pt x="17084" y="4"/>
                    <a:pt x="17074" y="4"/>
                  </a:cubicBezTo>
                  <a:cubicBezTo>
                    <a:pt x="11386" y="436"/>
                    <a:pt x="5695" y="803"/>
                    <a:pt x="1" y="1106"/>
                  </a:cubicBezTo>
                  <a:cubicBezTo>
                    <a:pt x="86" y="1173"/>
                    <a:pt x="172" y="1213"/>
                    <a:pt x="253" y="1213"/>
                  </a:cubicBezTo>
                  <a:lnTo>
                    <a:pt x="261" y="1213"/>
                  </a:lnTo>
                  <a:cubicBezTo>
                    <a:pt x="3174" y="1131"/>
                    <a:pt x="6084" y="1048"/>
                    <a:pt x="8993" y="963"/>
                  </a:cubicBezTo>
                  <a:cubicBezTo>
                    <a:pt x="10879" y="817"/>
                    <a:pt x="12762" y="603"/>
                    <a:pt x="14635" y="321"/>
                  </a:cubicBezTo>
                  <a:cubicBezTo>
                    <a:pt x="14684" y="311"/>
                    <a:pt x="14730" y="307"/>
                    <a:pt x="14773" y="307"/>
                  </a:cubicBezTo>
                  <a:cubicBezTo>
                    <a:pt x="15098" y="307"/>
                    <a:pt x="15180" y="525"/>
                    <a:pt x="15130" y="792"/>
                  </a:cubicBezTo>
                  <a:cubicBezTo>
                    <a:pt x="15379" y="785"/>
                    <a:pt x="15629" y="778"/>
                    <a:pt x="15879" y="770"/>
                  </a:cubicBezTo>
                  <a:cubicBezTo>
                    <a:pt x="15989" y="874"/>
                    <a:pt x="16107" y="938"/>
                    <a:pt x="16225" y="938"/>
                  </a:cubicBezTo>
                  <a:cubicBezTo>
                    <a:pt x="16249" y="938"/>
                    <a:pt x="16274" y="935"/>
                    <a:pt x="16303" y="928"/>
                  </a:cubicBezTo>
                  <a:cubicBezTo>
                    <a:pt x="16542" y="864"/>
                    <a:pt x="16784" y="796"/>
                    <a:pt x="17026" y="732"/>
                  </a:cubicBezTo>
                  <a:cubicBezTo>
                    <a:pt x="17216" y="678"/>
                    <a:pt x="17212" y="368"/>
                    <a:pt x="1710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9"/>
            <p:cNvSpPr/>
            <p:nvPr/>
          </p:nvSpPr>
          <p:spPr>
            <a:xfrm>
              <a:off x="3052679" y="3318957"/>
              <a:ext cx="326162" cy="22098"/>
            </a:xfrm>
            <a:custGeom>
              <a:rect b="b" l="l" r="r" t="t"/>
              <a:pathLst>
                <a:path extrusionOk="0" h="786" w="11601">
                  <a:moveTo>
                    <a:pt x="11600" y="0"/>
                  </a:moveTo>
                  <a:lnTo>
                    <a:pt x="11600" y="0"/>
                  </a:lnTo>
                  <a:cubicBezTo>
                    <a:pt x="7739" y="272"/>
                    <a:pt x="3870" y="514"/>
                    <a:pt x="1" y="724"/>
                  </a:cubicBezTo>
                  <a:cubicBezTo>
                    <a:pt x="55" y="764"/>
                    <a:pt x="126" y="785"/>
                    <a:pt x="229" y="785"/>
                  </a:cubicBezTo>
                  <a:lnTo>
                    <a:pt x="304" y="785"/>
                  </a:lnTo>
                  <a:cubicBezTo>
                    <a:pt x="4091" y="785"/>
                    <a:pt x="7856" y="532"/>
                    <a:pt x="1160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9"/>
            <p:cNvSpPr/>
            <p:nvPr/>
          </p:nvSpPr>
          <p:spPr>
            <a:xfrm>
              <a:off x="3046466" y="3285867"/>
              <a:ext cx="390433" cy="53475"/>
            </a:xfrm>
            <a:custGeom>
              <a:rect b="b" l="l" r="r" t="t"/>
              <a:pathLst>
                <a:path extrusionOk="0" h="1902" w="13887">
                  <a:moveTo>
                    <a:pt x="13886" y="1"/>
                  </a:moveTo>
                  <a:lnTo>
                    <a:pt x="13886" y="1"/>
                  </a:lnTo>
                  <a:cubicBezTo>
                    <a:pt x="11839" y="58"/>
                    <a:pt x="9796" y="115"/>
                    <a:pt x="7749" y="172"/>
                  </a:cubicBezTo>
                  <a:cubicBezTo>
                    <a:pt x="5791" y="326"/>
                    <a:pt x="3827" y="404"/>
                    <a:pt x="1855" y="404"/>
                  </a:cubicBezTo>
                  <a:lnTo>
                    <a:pt x="1790" y="404"/>
                  </a:lnTo>
                  <a:cubicBezTo>
                    <a:pt x="1267" y="404"/>
                    <a:pt x="696" y="668"/>
                    <a:pt x="372" y="1088"/>
                  </a:cubicBezTo>
                  <a:cubicBezTo>
                    <a:pt x="233" y="1271"/>
                    <a:pt x="1" y="1738"/>
                    <a:pt x="222" y="1901"/>
                  </a:cubicBezTo>
                  <a:cubicBezTo>
                    <a:pt x="4091" y="1691"/>
                    <a:pt x="7960" y="1449"/>
                    <a:pt x="11821" y="1177"/>
                  </a:cubicBezTo>
                  <a:cubicBezTo>
                    <a:pt x="12038" y="1149"/>
                    <a:pt x="12257" y="1118"/>
                    <a:pt x="12474" y="1085"/>
                  </a:cubicBezTo>
                  <a:cubicBezTo>
                    <a:pt x="12941" y="1014"/>
                    <a:pt x="13651" y="675"/>
                    <a:pt x="13829" y="201"/>
                  </a:cubicBezTo>
                  <a:cubicBezTo>
                    <a:pt x="13854" y="133"/>
                    <a:pt x="13875" y="65"/>
                    <a:pt x="1388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9"/>
            <p:cNvSpPr/>
            <p:nvPr/>
          </p:nvSpPr>
          <p:spPr>
            <a:xfrm>
              <a:off x="3264323" y="3272260"/>
              <a:ext cx="173948" cy="18443"/>
            </a:xfrm>
            <a:custGeom>
              <a:rect b="b" l="l" r="r" t="t"/>
              <a:pathLst>
                <a:path extrusionOk="0" h="656" w="6187">
                  <a:moveTo>
                    <a:pt x="5780" y="0"/>
                  </a:moveTo>
                  <a:cubicBezTo>
                    <a:pt x="5737" y="0"/>
                    <a:pt x="5691" y="4"/>
                    <a:pt x="5642" y="14"/>
                  </a:cubicBezTo>
                  <a:cubicBezTo>
                    <a:pt x="3769" y="296"/>
                    <a:pt x="1886" y="510"/>
                    <a:pt x="0" y="656"/>
                  </a:cubicBezTo>
                  <a:cubicBezTo>
                    <a:pt x="2047" y="599"/>
                    <a:pt x="4090" y="542"/>
                    <a:pt x="6137" y="485"/>
                  </a:cubicBezTo>
                  <a:cubicBezTo>
                    <a:pt x="6187" y="218"/>
                    <a:pt x="6105" y="0"/>
                    <a:pt x="578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9"/>
            <p:cNvSpPr/>
            <p:nvPr/>
          </p:nvSpPr>
          <p:spPr>
            <a:xfrm>
              <a:off x="3340287" y="3348927"/>
              <a:ext cx="180808" cy="28031"/>
            </a:xfrm>
            <a:custGeom>
              <a:rect b="b" l="l" r="r" t="t"/>
              <a:pathLst>
                <a:path extrusionOk="0" h="997" w="6431">
                  <a:moveTo>
                    <a:pt x="4854" y="1"/>
                  </a:moveTo>
                  <a:cubicBezTo>
                    <a:pt x="3424" y="129"/>
                    <a:pt x="1991" y="254"/>
                    <a:pt x="560" y="379"/>
                  </a:cubicBezTo>
                  <a:cubicBezTo>
                    <a:pt x="172" y="415"/>
                    <a:pt x="1" y="657"/>
                    <a:pt x="80" y="957"/>
                  </a:cubicBezTo>
                  <a:cubicBezTo>
                    <a:pt x="180" y="953"/>
                    <a:pt x="279" y="950"/>
                    <a:pt x="379" y="946"/>
                  </a:cubicBezTo>
                  <a:cubicBezTo>
                    <a:pt x="625" y="924"/>
                    <a:pt x="871" y="881"/>
                    <a:pt x="1124" y="821"/>
                  </a:cubicBezTo>
                  <a:cubicBezTo>
                    <a:pt x="1156" y="810"/>
                    <a:pt x="1189" y="807"/>
                    <a:pt x="1224" y="807"/>
                  </a:cubicBezTo>
                  <a:cubicBezTo>
                    <a:pt x="1342" y="807"/>
                    <a:pt x="1477" y="850"/>
                    <a:pt x="1623" y="917"/>
                  </a:cubicBezTo>
                  <a:cubicBezTo>
                    <a:pt x="3053" y="878"/>
                    <a:pt x="4483" y="843"/>
                    <a:pt x="5913" y="807"/>
                  </a:cubicBezTo>
                  <a:lnTo>
                    <a:pt x="5917" y="807"/>
                  </a:lnTo>
                  <a:cubicBezTo>
                    <a:pt x="6009" y="807"/>
                    <a:pt x="6202" y="881"/>
                    <a:pt x="6430" y="996"/>
                  </a:cubicBezTo>
                  <a:cubicBezTo>
                    <a:pt x="6291" y="554"/>
                    <a:pt x="5435" y="1"/>
                    <a:pt x="491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5" name="Google Shape;2935;p59"/>
          <p:cNvGrpSpPr/>
          <p:nvPr/>
        </p:nvGrpSpPr>
        <p:grpSpPr>
          <a:xfrm>
            <a:off x="2965272" y="3356968"/>
            <a:ext cx="655351" cy="289437"/>
            <a:chOff x="2965272" y="3356968"/>
            <a:chExt cx="655351" cy="289437"/>
          </a:xfrm>
        </p:grpSpPr>
        <p:sp>
          <p:nvSpPr>
            <p:cNvPr id="2936" name="Google Shape;2936;p59"/>
            <p:cNvSpPr/>
            <p:nvPr/>
          </p:nvSpPr>
          <p:spPr>
            <a:xfrm>
              <a:off x="2965272" y="3356968"/>
              <a:ext cx="300296" cy="53334"/>
            </a:xfrm>
            <a:custGeom>
              <a:rect b="b" l="l" r="r" t="t"/>
              <a:pathLst>
                <a:path extrusionOk="0" h="1897" w="10681">
                  <a:moveTo>
                    <a:pt x="7517" y="1"/>
                  </a:moveTo>
                  <a:cubicBezTo>
                    <a:pt x="5748" y="1"/>
                    <a:pt x="3987" y="164"/>
                    <a:pt x="2233" y="496"/>
                  </a:cubicBezTo>
                  <a:cubicBezTo>
                    <a:pt x="1755" y="585"/>
                    <a:pt x="1" y="1808"/>
                    <a:pt x="1319" y="1865"/>
                  </a:cubicBezTo>
                  <a:cubicBezTo>
                    <a:pt x="1569" y="1876"/>
                    <a:pt x="1819" y="1887"/>
                    <a:pt x="2068" y="1897"/>
                  </a:cubicBezTo>
                  <a:cubicBezTo>
                    <a:pt x="2086" y="1894"/>
                    <a:pt x="2101" y="1890"/>
                    <a:pt x="2119" y="1890"/>
                  </a:cubicBezTo>
                  <a:cubicBezTo>
                    <a:pt x="2290" y="1865"/>
                    <a:pt x="2458" y="1844"/>
                    <a:pt x="2629" y="1819"/>
                  </a:cubicBezTo>
                  <a:cubicBezTo>
                    <a:pt x="2764" y="1769"/>
                    <a:pt x="2907" y="1698"/>
                    <a:pt x="3046" y="1615"/>
                  </a:cubicBezTo>
                  <a:cubicBezTo>
                    <a:pt x="3948" y="1498"/>
                    <a:pt x="4850" y="1423"/>
                    <a:pt x="5756" y="1398"/>
                  </a:cubicBezTo>
                  <a:cubicBezTo>
                    <a:pt x="6451" y="1306"/>
                    <a:pt x="7147" y="1209"/>
                    <a:pt x="7841" y="1117"/>
                  </a:cubicBezTo>
                  <a:cubicBezTo>
                    <a:pt x="8006" y="924"/>
                    <a:pt x="8262" y="796"/>
                    <a:pt x="8612" y="796"/>
                  </a:cubicBezTo>
                  <a:cubicBezTo>
                    <a:pt x="8641" y="796"/>
                    <a:pt x="8666" y="796"/>
                    <a:pt x="8694" y="799"/>
                  </a:cubicBezTo>
                  <a:cubicBezTo>
                    <a:pt x="9054" y="817"/>
                    <a:pt x="9414" y="838"/>
                    <a:pt x="9775" y="856"/>
                  </a:cubicBezTo>
                  <a:cubicBezTo>
                    <a:pt x="9899" y="863"/>
                    <a:pt x="10013" y="888"/>
                    <a:pt x="10120" y="931"/>
                  </a:cubicBezTo>
                  <a:cubicBezTo>
                    <a:pt x="10523" y="588"/>
                    <a:pt x="10680" y="200"/>
                    <a:pt x="10006" y="108"/>
                  </a:cubicBezTo>
                  <a:cubicBezTo>
                    <a:pt x="9888" y="90"/>
                    <a:pt x="9778" y="82"/>
                    <a:pt x="9674" y="78"/>
                  </a:cubicBezTo>
                  <a:cubicBezTo>
                    <a:pt x="8954" y="25"/>
                    <a:pt x="8234" y="1"/>
                    <a:pt x="7517"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9"/>
            <p:cNvSpPr/>
            <p:nvPr/>
          </p:nvSpPr>
          <p:spPr>
            <a:xfrm>
              <a:off x="2991249" y="3383114"/>
              <a:ext cx="285648" cy="93679"/>
            </a:xfrm>
            <a:custGeom>
              <a:rect b="b" l="l" r="r" t="t"/>
              <a:pathLst>
                <a:path extrusionOk="0" h="3332" w="10160">
                  <a:moveTo>
                    <a:pt x="8005" y="500"/>
                  </a:moveTo>
                  <a:cubicBezTo>
                    <a:pt x="7984" y="511"/>
                    <a:pt x="7966" y="518"/>
                    <a:pt x="7948" y="529"/>
                  </a:cubicBezTo>
                  <a:cubicBezTo>
                    <a:pt x="7941" y="539"/>
                    <a:pt x="7931" y="547"/>
                    <a:pt x="7923" y="557"/>
                  </a:cubicBezTo>
                  <a:cubicBezTo>
                    <a:pt x="7948" y="539"/>
                    <a:pt x="7977" y="521"/>
                    <a:pt x="8005" y="500"/>
                  </a:cubicBezTo>
                  <a:close/>
                  <a:moveTo>
                    <a:pt x="9196" y="1"/>
                  </a:moveTo>
                  <a:cubicBezTo>
                    <a:pt x="8846" y="297"/>
                    <a:pt x="8308" y="560"/>
                    <a:pt x="7973" y="560"/>
                  </a:cubicBezTo>
                  <a:cubicBezTo>
                    <a:pt x="7955" y="560"/>
                    <a:pt x="7938" y="560"/>
                    <a:pt x="7923" y="557"/>
                  </a:cubicBezTo>
                  <a:cubicBezTo>
                    <a:pt x="7909" y="557"/>
                    <a:pt x="7898" y="557"/>
                    <a:pt x="7884" y="554"/>
                  </a:cubicBezTo>
                  <a:cubicBezTo>
                    <a:pt x="7674" y="643"/>
                    <a:pt x="7485" y="682"/>
                    <a:pt x="7332" y="682"/>
                  </a:cubicBezTo>
                  <a:cubicBezTo>
                    <a:pt x="7113" y="682"/>
                    <a:pt x="6960" y="607"/>
                    <a:pt x="6882" y="489"/>
                  </a:cubicBezTo>
                  <a:cubicBezTo>
                    <a:pt x="6450" y="468"/>
                    <a:pt x="6022" y="457"/>
                    <a:pt x="5591" y="457"/>
                  </a:cubicBezTo>
                  <a:cubicBezTo>
                    <a:pt x="5338" y="457"/>
                    <a:pt x="5085" y="461"/>
                    <a:pt x="4832" y="468"/>
                  </a:cubicBezTo>
                  <a:cubicBezTo>
                    <a:pt x="3787" y="607"/>
                    <a:pt x="2745" y="750"/>
                    <a:pt x="1705" y="889"/>
                  </a:cubicBezTo>
                  <a:cubicBezTo>
                    <a:pt x="1565" y="942"/>
                    <a:pt x="1430" y="975"/>
                    <a:pt x="1320" y="975"/>
                  </a:cubicBezTo>
                  <a:lnTo>
                    <a:pt x="1298" y="975"/>
                  </a:lnTo>
                  <a:cubicBezTo>
                    <a:pt x="1244" y="970"/>
                    <a:pt x="1195" y="967"/>
                    <a:pt x="1144" y="967"/>
                  </a:cubicBezTo>
                  <a:cubicBezTo>
                    <a:pt x="0" y="1171"/>
                    <a:pt x="253" y="2875"/>
                    <a:pt x="1330" y="2964"/>
                  </a:cubicBezTo>
                  <a:cubicBezTo>
                    <a:pt x="1244" y="3078"/>
                    <a:pt x="1184" y="3200"/>
                    <a:pt x="1149" y="3332"/>
                  </a:cubicBezTo>
                  <a:cubicBezTo>
                    <a:pt x="3451" y="2846"/>
                    <a:pt x="5773" y="2504"/>
                    <a:pt x="8112" y="2293"/>
                  </a:cubicBezTo>
                  <a:cubicBezTo>
                    <a:pt x="8451" y="2165"/>
                    <a:pt x="8772" y="2101"/>
                    <a:pt x="9107" y="2101"/>
                  </a:cubicBezTo>
                  <a:cubicBezTo>
                    <a:pt x="9353" y="2101"/>
                    <a:pt x="9610" y="2137"/>
                    <a:pt x="9878" y="2211"/>
                  </a:cubicBezTo>
                  <a:cubicBezTo>
                    <a:pt x="9945" y="2229"/>
                    <a:pt x="10009" y="2251"/>
                    <a:pt x="10070" y="2275"/>
                  </a:cubicBezTo>
                  <a:cubicBezTo>
                    <a:pt x="10109" y="2019"/>
                    <a:pt x="10038" y="1752"/>
                    <a:pt x="9866" y="1531"/>
                  </a:cubicBezTo>
                  <a:cubicBezTo>
                    <a:pt x="10159" y="1035"/>
                    <a:pt x="9842" y="247"/>
                    <a:pt x="919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9"/>
            <p:cNvSpPr/>
            <p:nvPr/>
          </p:nvSpPr>
          <p:spPr>
            <a:xfrm>
              <a:off x="3023412" y="3379319"/>
              <a:ext cx="226410" cy="31208"/>
            </a:xfrm>
            <a:custGeom>
              <a:rect b="b" l="l" r="r" t="t"/>
              <a:pathLst>
                <a:path extrusionOk="0" h="1110" w="8053">
                  <a:moveTo>
                    <a:pt x="6544" y="1"/>
                  </a:moveTo>
                  <a:cubicBezTo>
                    <a:pt x="6194" y="1"/>
                    <a:pt x="5938" y="129"/>
                    <a:pt x="5773" y="322"/>
                  </a:cubicBezTo>
                  <a:cubicBezTo>
                    <a:pt x="5079" y="414"/>
                    <a:pt x="4383" y="511"/>
                    <a:pt x="3688" y="603"/>
                  </a:cubicBezTo>
                  <a:cubicBezTo>
                    <a:pt x="3941" y="596"/>
                    <a:pt x="4194" y="592"/>
                    <a:pt x="4447" y="592"/>
                  </a:cubicBezTo>
                  <a:cubicBezTo>
                    <a:pt x="4878" y="592"/>
                    <a:pt x="5306" y="603"/>
                    <a:pt x="5738" y="624"/>
                  </a:cubicBezTo>
                  <a:cubicBezTo>
                    <a:pt x="5816" y="742"/>
                    <a:pt x="5969" y="817"/>
                    <a:pt x="6188" y="817"/>
                  </a:cubicBezTo>
                  <a:cubicBezTo>
                    <a:pt x="6341" y="817"/>
                    <a:pt x="6530" y="778"/>
                    <a:pt x="6740" y="689"/>
                  </a:cubicBezTo>
                  <a:cubicBezTo>
                    <a:pt x="6754" y="692"/>
                    <a:pt x="6765" y="692"/>
                    <a:pt x="6779" y="692"/>
                  </a:cubicBezTo>
                  <a:cubicBezTo>
                    <a:pt x="6787" y="682"/>
                    <a:pt x="6797" y="674"/>
                    <a:pt x="6804" y="664"/>
                  </a:cubicBezTo>
                  <a:cubicBezTo>
                    <a:pt x="6822" y="653"/>
                    <a:pt x="6840" y="646"/>
                    <a:pt x="6861" y="635"/>
                  </a:cubicBezTo>
                  <a:lnTo>
                    <a:pt x="6861" y="635"/>
                  </a:lnTo>
                  <a:cubicBezTo>
                    <a:pt x="6833" y="656"/>
                    <a:pt x="6804" y="674"/>
                    <a:pt x="6779" y="692"/>
                  </a:cubicBezTo>
                  <a:cubicBezTo>
                    <a:pt x="6794" y="695"/>
                    <a:pt x="6811" y="695"/>
                    <a:pt x="6829" y="695"/>
                  </a:cubicBezTo>
                  <a:cubicBezTo>
                    <a:pt x="7164" y="695"/>
                    <a:pt x="7702" y="432"/>
                    <a:pt x="8052" y="136"/>
                  </a:cubicBezTo>
                  <a:cubicBezTo>
                    <a:pt x="7945" y="93"/>
                    <a:pt x="7831" y="68"/>
                    <a:pt x="7707" y="61"/>
                  </a:cubicBezTo>
                  <a:cubicBezTo>
                    <a:pt x="7346" y="43"/>
                    <a:pt x="6986" y="22"/>
                    <a:pt x="6626" y="4"/>
                  </a:cubicBezTo>
                  <a:cubicBezTo>
                    <a:pt x="6598" y="1"/>
                    <a:pt x="6573" y="1"/>
                    <a:pt x="6544" y="1"/>
                  </a:cubicBezTo>
                  <a:close/>
                  <a:moveTo>
                    <a:pt x="561" y="1024"/>
                  </a:moveTo>
                  <a:lnTo>
                    <a:pt x="561" y="1024"/>
                  </a:lnTo>
                  <a:cubicBezTo>
                    <a:pt x="390" y="1049"/>
                    <a:pt x="222" y="1070"/>
                    <a:pt x="51" y="1095"/>
                  </a:cubicBezTo>
                  <a:cubicBezTo>
                    <a:pt x="33" y="1095"/>
                    <a:pt x="18" y="1099"/>
                    <a:pt x="0" y="1102"/>
                  </a:cubicBezTo>
                  <a:cubicBezTo>
                    <a:pt x="51" y="1102"/>
                    <a:pt x="100" y="1105"/>
                    <a:pt x="154" y="1110"/>
                  </a:cubicBezTo>
                  <a:lnTo>
                    <a:pt x="176" y="1110"/>
                  </a:lnTo>
                  <a:cubicBezTo>
                    <a:pt x="286" y="1110"/>
                    <a:pt x="421" y="1077"/>
                    <a:pt x="561" y="1024"/>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9"/>
            <p:cNvSpPr/>
            <p:nvPr/>
          </p:nvSpPr>
          <p:spPr>
            <a:xfrm>
              <a:off x="2973481" y="3447074"/>
              <a:ext cx="330379" cy="76641"/>
            </a:xfrm>
            <a:custGeom>
              <a:rect b="b" l="l" r="r" t="t"/>
              <a:pathLst>
                <a:path extrusionOk="0" h="2726" w="11751">
                  <a:moveTo>
                    <a:pt x="10702" y="0"/>
                  </a:moveTo>
                  <a:lnTo>
                    <a:pt x="10702" y="0"/>
                  </a:lnTo>
                  <a:cubicBezTo>
                    <a:pt x="10652" y="343"/>
                    <a:pt x="10395" y="660"/>
                    <a:pt x="9921" y="810"/>
                  </a:cubicBezTo>
                  <a:cubicBezTo>
                    <a:pt x="8099" y="1391"/>
                    <a:pt x="6255" y="1805"/>
                    <a:pt x="4376" y="2083"/>
                  </a:cubicBezTo>
                  <a:cubicBezTo>
                    <a:pt x="4208" y="2194"/>
                    <a:pt x="3994" y="2265"/>
                    <a:pt x="3731" y="2268"/>
                  </a:cubicBezTo>
                  <a:cubicBezTo>
                    <a:pt x="3435" y="2273"/>
                    <a:pt x="3135" y="2276"/>
                    <a:pt x="2839" y="2279"/>
                  </a:cubicBezTo>
                  <a:lnTo>
                    <a:pt x="2818" y="2279"/>
                  </a:lnTo>
                  <a:cubicBezTo>
                    <a:pt x="1959" y="2279"/>
                    <a:pt x="1627" y="1623"/>
                    <a:pt x="1781" y="1057"/>
                  </a:cubicBezTo>
                  <a:lnTo>
                    <a:pt x="1781" y="1057"/>
                  </a:lnTo>
                  <a:cubicBezTo>
                    <a:pt x="1623" y="1088"/>
                    <a:pt x="1467" y="1121"/>
                    <a:pt x="1306" y="1156"/>
                  </a:cubicBezTo>
                  <a:cubicBezTo>
                    <a:pt x="1" y="1445"/>
                    <a:pt x="867" y="2640"/>
                    <a:pt x="1834" y="2725"/>
                  </a:cubicBezTo>
                  <a:cubicBezTo>
                    <a:pt x="1912" y="2700"/>
                    <a:pt x="2001" y="2679"/>
                    <a:pt x="2097" y="2665"/>
                  </a:cubicBezTo>
                  <a:cubicBezTo>
                    <a:pt x="2315" y="2636"/>
                    <a:pt x="2529" y="2607"/>
                    <a:pt x="2743" y="2582"/>
                  </a:cubicBezTo>
                  <a:cubicBezTo>
                    <a:pt x="5311" y="2044"/>
                    <a:pt x="7895" y="1677"/>
                    <a:pt x="10513" y="1498"/>
                  </a:cubicBezTo>
                  <a:cubicBezTo>
                    <a:pt x="11750" y="1417"/>
                    <a:pt x="11639" y="379"/>
                    <a:pt x="1070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9"/>
            <p:cNvSpPr/>
            <p:nvPr/>
          </p:nvSpPr>
          <p:spPr>
            <a:xfrm>
              <a:off x="3019195" y="3442154"/>
              <a:ext cx="255200" cy="69022"/>
            </a:xfrm>
            <a:custGeom>
              <a:rect b="b" l="l" r="r" t="t"/>
              <a:pathLst>
                <a:path extrusionOk="0" h="2455" w="9077">
                  <a:moveTo>
                    <a:pt x="8113" y="1"/>
                  </a:moveTo>
                  <a:cubicBezTo>
                    <a:pt x="7778" y="1"/>
                    <a:pt x="7457" y="65"/>
                    <a:pt x="7118" y="193"/>
                  </a:cubicBezTo>
                  <a:cubicBezTo>
                    <a:pt x="4779" y="404"/>
                    <a:pt x="2457" y="746"/>
                    <a:pt x="155" y="1232"/>
                  </a:cubicBezTo>
                  <a:cubicBezTo>
                    <a:pt x="1" y="1798"/>
                    <a:pt x="333" y="2454"/>
                    <a:pt x="1192" y="2454"/>
                  </a:cubicBezTo>
                  <a:lnTo>
                    <a:pt x="1213" y="2454"/>
                  </a:lnTo>
                  <a:cubicBezTo>
                    <a:pt x="1509" y="2451"/>
                    <a:pt x="1809" y="2448"/>
                    <a:pt x="2105" y="2443"/>
                  </a:cubicBezTo>
                  <a:cubicBezTo>
                    <a:pt x="2368" y="2440"/>
                    <a:pt x="2582" y="2369"/>
                    <a:pt x="2750" y="2258"/>
                  </a:cubicBezTo>
                  <a:cubicBezTo>
                    <a:pt x="4629" y="1980"/>
                    <a:pt x="6473" y="1566"/>
                    <a:pt x="8295" y="985"/>
                  </a:cubicBezTo>
                  <a:cubicBezTo>
                    <a:pt x="8769" y="835"/>
                    <a:pt x="9026" y="518"/>
                    <a:pt x="9076" y="175"/>
                  </a:cubicBezTo>
                  <a:cubicBezTo>
                    <a:pt x="9015" y="151"/>
                    <a:pt x="8951" y="129"/>
                    <a:pt x="8884" y="111"/>
                  </a:cubicBezTo>
                  <a:cubicBezTo>
                    <a:pt x="8616" y="37"/>
                    <a:pt x="8359" y="1"/>
                    <a:pt x="811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9"/>
            <p:cNvSpPr/>
            <p:nvPr/>
          </p:nvSpPr>
          <p:spPr>
            <a:xfrm>
              <a:off x="3004660" y="3502712"/>
              <a:ext cx="247159" cy="58592"/>
            </a:xfrm>
            <a:custGeom>
              <a:rect b="b" l="l" r="r" t="t"/>
              <a:pathLst>
                <a:path extrusionOk="0" h="2084" w="8791">
                  <a:moveTo>
                    <a:pt x="7717" y="1"/>
                  </a:moveTo>
                  <a:cubicBezTo>
                    <a:pt x="7689" y="1"/>
                    <a:pt x="7663" y="4"/>
                    <a:pt x="7639" y="4"/>
                  </a:cubicBezTo>
                  <a:cubicBezTo>
                    <a:pt x="5631" y="147"/>
                    <a:pt x="3631" y="347"/>
                    <a:pt x="1634" y="603"/>
                  </a:cubicBezTo>
                  <a:cubicBezTo>
                    <a:pt x="1449" y="643"/>
                    <a:pt x="1260" y="682"/>
                    <a:pt x="1070" y="725"/>
                  </a:cubicBezTo>
                  <a:cubicBezTo>
                    <a:pt x="993" y="743"/>
                    <a:pt x="910" y="750"/>
                    <a:pt x="832" y="750"/>
                  </a:cubicBezTo>
                  <a:cubicBezTo>
                    <a:pt x="796" y="750"/>
                    <a:pt x="761" y="746"/>
                    <a:pt x="725" y="746"/>
                  </a:cubicBezTo>
                  <a:cubicBezTo>
                    <a:pt x="1" y="978"/>
                    <a:pt x="204" y="1688"/>
                    <a:pt x="731" y="2083"/>
                  </a:cubicBezTo>
                  <a:cubicBezTo>
                    <a:pt x="868" y="1930"/>
                    <a:pt x="1082" y="1816"/>
                    <a:pt x="1388" y="1773"/>
                  </a:cubicBezTo>
                  <a:cubicBezTo>
                    <a:pt x="3552" y="1470"/>
                    <a:pt x="5721" y="1171"/>
                    <a:pt x="7885" y="871"/>
                  </a:cubicBezTo>
                  <a:cubicBezTo>
                    <a:pt x="8074" y="679"/>
                    <a:pt x="8352" y="546"/>
                    <a:pt x="8716" y="536"/>
                  </a:cubicBezTo>
                  <a:lnTo>
                    <a:pt x="8790" y="536"/>
                  </a:lnTo>
                  <a:cubicBezTo>
                    <a:pt x="8541" y="240"/>
                    <a:pt x="8138" y="1"/>
                    <a:pt x="7717"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9"/>
            <p:cNvSpPr/>
            <p:nvPr/>
          </p:nvSpPr>
          <p:spPr>
            <a:xfrm>
              <a:off x="3025014" y="3519665"/>
              <a:ext cx="25613" cy="4133"/>
            </a:xfrm>
            <a:custGeom>
              <a:rect b="b" l="l" r="r" t="t"/>
              <a:pathLst>
                <a:path extrusionOk="0" h="147" w="911">
                  <a:moveTo>
                    <a:pt x="910" y="0"/>
                  </a:moveTo>
                  <a:lnTo>
                    <a:pt x="910" y="0"/>
                  </a:lnTo>
                  <a:cubicBezTo>
                    <a:pt x="696" y="25"/>
                    <a:pt x="482" y="54"/>
                    <a:pt x="264" y="83"/>
                  </a:cubicBezTo>
                  <a:cubicBezTo>
                    <a:pt x="168" y="97"/>
                    <a:pt x="79" y="118"/>
                    <a:pt x="1" y="143"/>
                  </a:cubicBezTo>
                  <a:cubicBezTo>
                    <a:pt x="37" y="143"/>
                    <a:pt x="72" y="147"/>
                    <a:pt x="108" y="147"/>
                  </a:cubicBezTo>
                  <a:cubicBezTo>
                    <a:pt x="186" y="147"/>
                    <a:pt x="269" y="140"/>
                    <a:pt x="346" y="122"/>
                  </a:cubicBezTo>
                  <a:cubicBezTo>
                    <a:pt x="536" y="79"/>
                    <a:pt x="725" y="40"/>
                    <a:pt x="91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9"/>
            <p:cNvSpPr/>
            <p:nvPr/>
          </p:nvSpPr>
          <p:spPr>
            <a:xfrm>
              <a:off x="3012785" y="3517753"/>
              <a:ext cx="278620" cy="87859"/>
            </a:xfrm>
            <a:custGeom>
              <a:rect b="b" l="l" r="r" t="t"/>
              <a:pathLst>
                <a:path extrusionOk="0" h="3125" w="9910">
                  <a:moveTo>
                    <a:pt x="8501" y="1"/>
                  </a:moveTo>
                  <a:cubicBezTo>
                    <a:pt x="8890" y="465"/>
                    <a:pt x="8904" y="1071"/>
                    <a:pt x="8016" y="1131"/>
                  </a:cubicBezTo>
                  <a:cubicBezTo>
                    <a:pt x="5795" y="1291"/>
                    <a:pt x="3581" y="1520"/>
                    <a:pt x="1370" y="1816"/>
                  </a:cubicBezTo>
                  <a:cubicBezTo>
                    <a:pt x="1320" y="1823"/>
                    <a:pt x="1273" y="1823"/>
                    <a:pt x="1224" y="1823"/>
                  </a:cubicBezTo>
                  <a:cubicBezTo>
                    <a:pt x="939" y="1823"/>
                    <a:pt x="661" y="1712"/>
                    <a:pt x="442" y="1548"/>
                  </a:cubicBezTo>
                  <a:lnTo>
                    <a:pt x="442" y="1548"/>
                  </a:lnTo>
                  <a:cubicBezTo>
                    <a:pt x="1" y="2055"/>
                    <a:pt x="418" y="2978"/>
                    <a:pt x="1231" y="3124"/>
                  </a:cubicBezTo>
                  <a:cubicBezTo>
                    <a:pt x="1295" y="2960"/>
                    <a:pt x="1469" y="2835"/>
                    <a:pt x="1790" y="2792"/>
                  </a:cubicBezTo>
                  <a:cubicBezTo>
                    <a:pt x="3385" y="2572"/>
                    <a:pt x="4971" y="2305"/>
                    <a:pt x="6551" y="1994"/>
                  </a:cubicBezTo>
                  <a:cubicBezTo>
                    <a:pt x="6626" y="1637"/>
                    <a:pt x="6986" y="1477"/>
                    <a:pt x="7339" y="1477"/>
                  </a:cubicBezTo>
                  <a:cubicBezTo>
                    <a:pt x="7456" y="1477"/>
                    <a:pt x="7575" y="1495"/>
                    <a:pt x="7682" y="1530"/>
                  </a:cubicBezTo>
                  <a:cubicBezTo>
                    <a:pt x="7717" y="1541"/>
                    <a:pt x="7753" y="1556"/>
                    <a:pt x="7789" y="1566"/>
                  </a:cubicBezTo>
                  <a:cubicBezTo>
                    <a:pt x="8113" y="1673"/>
                    <a:pt x="8459" y="1869"/>
                    <a:pt x="8655" y="2158"/>
                  </a:cubicBezTo>
                  <a:cubicBezTo>
                    <a:pt x="8773" y="2140"/>
                    <a:pt x="8893" y="2122"/>
                    <a:pt x="9011" y="2108"/>
                  </a:cubicBezTo>
                  <a:cubicBezTo>
                    <a:pt x="9415" y="2051"/>
                    <a:pt x="9910" y="1648"/>
                    <a:pt x="9885" y="1202"/>
                  </a:cubicBezTo>
                  <a:cubicBezTo>
                    <a:pt x="9882" y="1160"/>
                    <a:pt x="9882" y="1120"/>
                    <a:pt x="9877" y="1077"/>
                  </a:cubicBezTo>
                  <a:cubicBezTo>
                    <a:pt x="9860" y="721"/>
                    <a:pt x="9682" y="375"/>
                    <a:pt x="9343" y="222"/>
                  </a:cubicBezTo>
                  <a:cubicBezTo>
                    <a:pt x="9058" y="90"/>
                    <a:pt x="8808" y="8"/>
                    <a:pt x="850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9"/>
            <p:cNvSpPr/>
            <p:nvPr/>
          </p:nvSpPr>
          <p:spPr>
            <a:xfrm>
              <a:off x="3025211" y="3517753"/>
              <a:ext cx="237937" cy="51254"/>
            </a:xfrm>
            <a:custGeom>
              <a:rect b="b" l="l" r="r" t="t"/>
              <a:pathLst>
                <a:path extrusionOk="0" h="1823" w="8463">
                  <a:moveTo>
                    <a:pt x="7985" y="1"/>
                  </a:moveTo>
                  <a:cubicBezTo>
                    <a:pt x="7621" y="11"/>
                    <a:pt x="7343" y="144"/>
                    <a:pt x="7154" y="336"/>
                  </a:cubicBezTo>
                  <a:cubicBezTo>
                    <a:pt x="4990" y="636"/>
                    <a:pt x="2821" y="935"/>
                    <a:pt x="657" y="1238"/>
                  </a:cubicBezTo>
                  <a:cubicBezTo>
                    <a:pt x="351" y="1281"/>
                    <a:pt x="137" y="1395"/>
                    <a:pt x="0" y="1548"/>
                  </a:cubicBezTo>
                  <a:cubicBezTo>
                    <a:pt x="219" y="1712"/>
                    <a:pt x="497" y="1823"/>
                    <a:pt x="782" y="1823"/>
                  </a:cubicBezTo>
                  <a:cubicBezTo>
                    <a:pt x="831" y="1823"/>
                    <a:pt x="878" y="1823"/>
                    <a:pt x="928" y="1816"/>
                  </a:cubicBezTo>
                  <a:cubicBezTo>
                    <a:pt x="3139" y="1520"/>
                    <a:pt x="5353" y="1291"/>
                    <a:pt x="7574" y="1131"/>
                  </a:cubicBezTo>
                  <a:cubicBezTo>
                    <a:pt x="8462" y="1071"/>
                    <a:pt x="8448" y="465"/>
                    <a:pt x="805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9"/>
            <p:cNvSpPr/>
            <p:nvPr/>
          </p:nvSpPr>
          <p:spPr>
            <a:xfrm>
              <a:off x="3041855" y="3578424"/>
              <a:ext cx="218875" cy="65958"/>
            </a:xfrm>
            <a:custGeom>
              <a:rect b="b" l="l" r="r" t="t"/>
              <a:pathLst>
                <a:path extrusionOk="0" h="2346" w="7785">
                  <a:moveTo>
                    <a:pt x="7621" y="0"/>
                  </a:moveTo>
                  <a:cubicBezTo>
                    <a:pt x="5282" y="321"/>
                    <a:pt x="2943" y="645"/>
                    <a:pt x="607" y="970"/>
                  </a:cubicBezTo>
                  <a:cubicBezTo>
                    <a:pt x="542" y="981"/>
                    <a:pt x="478" y="984"/>
                    <a:pt x="418" y="984"/>
                  </a:cubicBezTo>
                  <a:cubicBezTo>
                    <a:pt x="343" y="984"/>
                    <a:pt x="269" y="977"/>
                    <a:pt x="197" y="966"/>
                  </a:cubicBezTo>
                  <a:lnTo>
                    <a:pt x="197" y="966"/>
                  </a:lnTo>
                  <a:cubicBezTo>
                    <a:pt x="1" y="1469"/>
                    <a:pt x="868" y="2346"/>
                    <a:pt x="1609" y="2346"/>
                  </a:cubicBezTo>
                  <a:cubicBezTo>
                    <a:pt x="1648" y="2346"/>
                    <a:pt x="1691" y="2342"/>
                    <a:pt x="1730" y="2339"/>
                  </a:cubicBezTo>
                  <a:cubicBezTo>
                    <a:pt x="2030" y="2296"/>
                    <a:pt x="2329" y="2253"/>
                    <a:pt x="2625" y="2211"/>
                  </a:cubicBezTo>
                  <a:cubicBezTo>
                    <a:pt x="2458" y="2107"/>
                    <a:pt x="2326" y="1972"/>
                    <a:pt x="2272" y="1790"/>
                  </a:cubicBezTo>
                  <a:cubicBezTo>
                    <a:pt x="2112" y="1251"/>
                    <a:pt x="2668" y="952"/>
                    <a:pt x="3110" y="866"/>
                  </a:cubicBezTo>
                  <a:cubicBezTo>
                    <a:pt x="4123" y="677"/>
                    <a:pt x="5135" y="489"/>
                    <a:pt x="6148" y="300"/>
                  </a:cubicBezTo>
                  <a:cubicBezTo>
                    <a:pt x="6223" y="285"/>
                    <a:pt x="6305" y="278"/>
                    <a:pt x="6391" y="278"/>
                  </a:cubicBezTo>
                  <a:cubicBezTo>
                    <a:pt x="6804" y="278"/>
                    <a:pt x="7286" y="449"/>
                    <a:pt x="7474" y="810"/>
                  </a:cubicBezTo>
                  <a:cubicBezTo>
                    <a:pt x="7538" y="927"/>
                    <a:pt x="7556" y="1045"/>
                    <a:pt x="7543" y="1156"/>
                  </a:cubicBezTo>
                  <a:cubicBezTo>
                    <a:pt x="7692" y="1002"/>
                    <a:pt x="7785" y="795"/>
                    <a:pt x="7781" y="514"/>
                  </a:cubicBezTo>
                  <a:cubicBezTo>
                    <a:pt x="7781" y="318"/>
                    <a:pt x="7721" y="147"/>
                    <a:pt x="762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9"/>
            <p:cNvSpPr/>
            <p:nvPr/>
          </p:nvSpPr>
          <p:spPr>
            <a:xfrm>
              <a:off x="3047365" y="3559278"/>
              <a:ext cx="208754" cy="46840"/>
            </a:xfrm>
            <a:custGeom>
              <a:rect b="b" l="l" r="r" t="t"/>
              <a:pathLst>
                <a:path extrusionOk="0" h="1666" w="7425">
                  <a:moveTo>
                    <a:pt x="6109" y="0"/>
                  </a:moveTo>
                  <a:cubicBezTo>
                    <a:pt x="5756" y="0"/>
                    <a:pt x="5396" y="160"/>
                    <a:pt x="5321" y="517"/>
                  </a:cubicBezTo>
                  <a:cubicBezTo>
                    <a:pt x="3741" y="828"/>
                    <a:pt x="2155" y="1095"/>
                    <a:pt x="560" y="1315"/>
                  </a:cubicBezTo>
                  <a:cubicBezTo>
                    <a:pt x="239" y="1358"/>
                    <a:pt x="65" y="1483"/>
                    <a:pt x="1" y="1647"/>
                  </a:cubicBezTo>
                  <a:cubicBezTo>
                    <a:pt x="73" y="1658"/>
                    <a:pt x="147" y="1665"/>
                    <a:pt x="222" y="1665"/>
                  </a:cubicBezTo>
                  <a:cubicBezTo>
                    <a:pt x="282" y="1665"/>
                    <a:pt x="346" y="1662"/>
                    <a:pt x="411" y="1651"/>
                  </a:cubicBezTo>
                  <a:cubicBezTo>
                    <a:pt x="2747" y="1326"/>
                    <a:pt x="5086" y="1002"/>
                    <a:pt x="7425" y="681"/>
                  </a:cubicBezTo>
                  <a:cubicBezTo>
                    <a:pt x="7229" y="392"/>
                    <a:pt x="6883" y="196"/>
                    <a:pt x="6559" y="89"/>
                  </a:cubicBezTo>
                  <a:cubicBezTo>
                    <a:pt x="6523" y="79"/>
                    <a:pt x="6487" y="64"/>
                    <a:pt x="6452" y="53"/>
                  </a:cubicBezTo>
                  <a:cubicBezTo>
                    <a:pt x="6345" y="18"/>
                    <a:pt x="6226" y="0"/>
                    <a:pt x="610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9"/>
            <p:cNvSpPr/>
            <p:nvPr/>
          </p:nvSpPr>
          <p:spPr>
            <a:xfrm>
              <a:off x="3115655" y="3610895"/>
              <a:ext cx="138270" cy="35509"/>
            </a:xfrm>
            <a:custGeom>
              <a:rect b="b" l="l" r="r" t="t"/>
              <a:pathLst>
                <a:path extrusionOk="0" h="1263" w="4918">
                  <a:moveTo>
                    <a:pt x="4918" y="1"/>
                  </a:moveTo>
                  <a:cubicBezTo>
                    <a:pt x="4497" y="435"/>
                    <a:pt x="3613" y="439"/>
                    <a:pt x="3031" y="549"/>
                  </a:cubicBezTo>
                  <a:cubicBezTo>
                    <a:pt x="2025" y="738"/>
                    <a:pt x="1013" y="906"/>
                    <a:pt x="0" y="1056"/>
                  </a:cubicBezTo>
                  <a:cubicBezTo>
                    <a:pt x="236" y="1195"/>
                    <a:pt x="539" y="1263"/>
                    <a:pt x="799" y="1263"/>
                  </a:cubicBezTo>
                  <a:cubicBezTo>
                    <a:pt x="881" y="1263"/>
                    <a:pt x="960" y="1255"/>
                    <a:pt x="1027" y="1241"/>
                  </a:cubicBezTo>
                  <a:cubicBezTo>
                    <a:pt x="1648" y="1123"/>
                    <a:pt x="2272" y="1009"/>
                    <a:pt x="2892" y="891"/>
                  </a:cubicBezTo>
                  <a:cubicBezTo>
                    <a:pt x="2960" y="899"/>
                    <a:pt x="3027" y="903"/>
                    <a:pt x="3091" y="903"/>
                  </a:cubicBezTo>
                  <a:cubicBezTo>
                    <a:pt x="3284" y="903"/>
                    <a:pt x="3473" y="874"/>
                    <a:pt x="3630" y="824"/>
                  </a:cubicBezTo>
                  <a:cubicBezTo>
                    <a:pt x="3869" y="753"/>
                    <a:pt x="4105" y="677"/>
                    <a:pt x="4340" y="606"/>
                  </a:cubicBezTo>
                  <a:cubicBezTo>
                    <a:pt x="4635" y="514"/>
                    <a:pt x="4882" y="282"/>
                    <a:pt x="491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9"/>
            <p:cNvSpPr/>
            <p:nvPr/>
          </p:nvSpPr>
          <p:spPr>
            <a:xfrm>
              <a:off x="3101204" y="3586239"/>
              <a:ext cx="153114" cy="54346"/>
            </a:xfrm>
            <a:custGeom>
              <a:rect b="b" l="l" r="r" t="t"/>
              <a:pathLst>
                <a:path extrusionOk="0" h="1933" w="5446">
                  <a:moveTo>
                    <a:pt x="4280" y="0"/>
                  </a:moveTo>
                  <a:cubicBezTo>
                    <a:pt x="4194" y="0"/>
                    <a:pt x="4112" y="7"/>
                    <a:pt x="4037" y="22"/>
                  </a:cubicBezTo>
                  <a:cubicBezTo>
                    <a:pt x="3024" y="211"/>
                    <a:pt x="2012" y="399"/>
                    <a:pt x="999" y="588"/>
                  </a:cubicBezTo>
                  <a:cubicBezTo>
                    <a:pt x="557" y="674"/>
                    <a:pt x="1" y="973"/>
                    <a:pt x="161" y="1512"/>
                  </a:cubicBezTo>
                  <a:cubicBezTo>
                    <a:pt x="215" y="1694"/>
                    <a:pt x="347" y="1829"/>
                    <a:pt x="514" y="1933"/>
                  </a:cubicBezTo>
                  <a:cubicBezTo>
                    <a:pt x="1527" y="1783"/>
                    <a:pt x="2539" y="1615"/>
                    <a:pt x="3545" y="1426"/>
                  </a:cubicBezTo>
                  <a:cubicBezTo>
                    <a:pt x="4127" y="1316"/>
                    <a:pt x="5011" y="1312"/>
                    <a:pt x="5432" y="878"/>
                  </a:cubicBezTo>
                  <a:cubicBezTo>
                    <a:pt x="5445" y="767"/>
                    <a:pt x="5427" y="649"/>
                    <a:pt x="5363" y="532"/>
                  </a:cubicBezTo>
                  <a:cubicBezTo>
                    <a:pt x="5175" y="171"/>
                    <a:pt x="4693" y="0"/>
                    <a:pt x="428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9"/>
            <p:cNvSpPr/>
            <p:nvPr/>
          </p:nvSpPr>
          <p:spPr>
            <a:xfrm>
              <a:off x="3335901" y="3561780"/>
              <a:ext cx="274599" cy="45631"/>
            </a:xfrm>
            <a:custGeom>
              <a:rect b="b" l="l" r="r" t="t"/>
              <a:pathLst>
                <a:path extrusionOk="0" h="1623" w="9767">
                  <a:moveTo>
                    <a:pt x="4664" y="0"/>
                  </a:moveTo>
                  <a:cubicBezTo>
                    <a:pt x="3438" y="128"/>
                    <a:pt x="2211" y="257"/>
                    <a:pt x="988" y="385"/>
                  </a:cubicBezTo>
                  <a:cubicBezTo>
                    <a:pt x="952" y="389"/>
                    <a:pt x="920" y="392"/>
                    <a:pt x="888" y="392"/>
                  </a:cubicBezTo>
                  <a:cubicBezTo>
                    <a:pt x="728" y="392"/>
                    <a:pt x="578" y="353"/>
                    <a:pt x="443" y="282"/>
                  </a:cubicBezTo>
                  <a:lnTo>
                    <a:pt x="443" y="282"/>
                  </a:lnTo>
                  <a:cubicBezTo>
                    <a:pt x="0" y="525"/>
                    <a:pt x="1409" y="1623"/>
                    <a:pt x="2022" y="1623"/>
                  </a:cubicBezTo>
                  <a:lnTo>
                    <a:pt x="2075" y="1623"/>
                  </a:lnTo>
                  <a:cubicBezTo>
                    <a:pt x="3369" y="1466"/>
                    <a:pt x="4657" y="1387"/>
                    <a:pt x="5948" y="1387"/>
                  </a:cubicBezTo>
                  <a:cubicBezTo>
                    <a:pt x="6861" y="1387"/>
                    <a:pt x="7773" y="1427"/>
                    <a:pt x="8693" y="1504"/>
                  </a:cubicBezTo>
                  <a:cubicBezTo>
                    <a:pt x="8736" y="1509"/>
                    <a:pt x="8775" y="1512"/>
                    <a:pt x="8808" y="1512"/>
                  </a:cubicBezTo>
                  <a:cubicBezTo>
                    <a:pt x="9766" y="1512"/>
                    <a:pt x="8194" y="186"/>
                    <a:pt x="7610" y="132"/>
                  </a:cubicBezTo>
                  <a:cubicBezTo>
                    <a:pt x="6626" y="46"/>
                    <a:pt x="5645" y="3"/>
                    <a:pt x="466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9"/>
            <p:cNvSpPr/>
            <p:nvPr/>
          </p:nvSpPr>
          <p:spPr>
            <a:xfrm>
              <a:off x="3321366" y="3484185"/>
              <a:ext cx="299256" cy="85526"/>
            </a:xfrm>
            <a:custGeom>
              <a:rect b="b" l="l" r="r" t="t"/>
              <a:pathLst>
                <a:path extrusionOk="0" h="3042" w="10644">
                  <a:moveTo>
                    <a:pt x="9007" y="0"/>
                  </a:moveTo>
                  <a:cubicBezTo>
                    <a:pt x="8975" y="11"/>
                    <a:pt x="8943" y="21"/>
                    <a:pt x="8907" y="28"/>
                  </a:cubicBezTo>
                  <a:cubicBezTo>
                    <a:pt x="8847" y="43"/>
                    <a:pt x="8786" y="57"/>
                    <a:pt x="8729" y="68"/>
                  </a:cubicBezTo>
                  <a:cubicBezTo>
                    <a:pt x="8868" y="425"/>
                    <a:pt x="8865" y="752"/>
                    <a:pt x="8586" y="884"/>
                  </a:cubicBezTo>
                  <a:cubicBezTo>
                    <a:pt x="8412" y="966"/>
                    <a:pt x="8241" y="1052"/>
                    <a:pt x="8066" y="1134"/>
                  </a:cubicBezTo>
                  <a:cubicBezTo>
                    <a:pt x="8005" y="1162"/>
                    <a:pt x="7941" y="1177"/>
                    <a:pt x="7877" y="1177"/>
                  </a:cubicBezTo>
                  <a:cubicBezTo>
                    <a:pt x="7720" y="1177"/>
                    <a:pt x="7553" y="1095"/>
                    <a:pt x="7399" y="966"/>
                  </a:cubicBezTo>
                  <a:cubicBezTo>
                    <a:pt x="5530" y="1048"/>
                    <a:pt x="3669" y="1220"/>
                    <a:pt x="1815" y="1480"/>
                  </a:cubicBezTo>
                  <a:cubicBezTo>
                    <a:pt x="1797" y="1483"/>
                    <a:pt x="1776" y="1487"/>
                    <a:pt x="1758" y="1487"/>
                  </a:cubicBezTo>
                  <a:cubicBezTo>
                    <a:pt x="1409" y="1487"/>
                    <a:pt x="1024" y="1063"/>
                    <a:pt x="799" y="599"/>
                  </a:cubicBezTo>
                  <a:cubicBezTo>
                    <a:pt x="617" y="788"/>
                    <a:pt x="539" y="1038"/>
                    <a:pt x="549" y="1295"/>
                  </a:cubicBezTo>
                  <a:cubicBezTo>
                    <a:pt x="0" y="1705"/>
                    <a:pt x="310" y="2707"/>
                    <a:pt x="960" y="3042"/>
                  </a:cubicBezTo>
                  <a:cubicBezTo>
                    <a:pt x="995" y="3024"/>
                    <a:pt x="1041" y="3010"/>
                    <a:pt x="1105" y="2999"/>
                  </a:cubicBezTo>
                  <a:cubicBezTo>
                    <a:pt x="2439" y="2839"/>
                    <a:pt x="3773" y="2760"/>
                    <a:pt x="5110" y="2760"/>
                  </a:cubicBezTo>
                  <a:lnTo>
                    <a:pt x="5181" y="2760"/>
                  </a:lnTo>
                  <a:cubicBezTo>
                    <a:pt x="5338" y="2742"/>
                    <a:pt x="5499" y="2728"/>
                    <a:pt x="5659" y="2710"/>
                  </a:cubicBezTo>
                  <a:cubicBezTo>
                    <a:pt x="6672" y="2603"/>
                    <a:pt x="7755" y="2382"/>
                    <a:pt x="8797" y="2339"/>
                  </a:cubicBezTo>
                  <a:cubicBezTo>
                    <a:pt x="8983" y="2443"/>
                    <a:pt x="9203" y="2500"/>
                    <a:pt x="9424" y="2500"/>
                  </a:cubicBezTo>
                  <a:cubicBezTo>
                    <a:pt x="9706" y="2500"/>
                    <a:pt x="9988" y="2407"/>
                    <a:pt x="10176" y="2200"/>
                  </a:cubicBezTo>
                  <a:cubicBezTo>
                    <a:pt x="10198" y="2176"/>
                    <a:pt x="10223" y="2146"/>
                    <a:pt x="10248" y="2122"/>
                  </a:cubicBezTo>
                  <a:cubicBezTo>
                    <a:pt x="10644" y="1687"/>
                    <a:pt x="10508" y="1024"/>
                    <a:pt x="10074" y="670"/>
                  </a:cubicBezTo>
                  <a:cubicBezTo>
                    <a:pt x="9895" y="528"/>
                    <a:pt x="9699" y="431"/>
                    <a:pt x="9492" y="367"/>
                  </a:cubicBezTo>
                  <a:cubicBezTo>
                    <a:pt x="9357" y="214"/>
                    <a:pt x="9192" y="82"/>
                    <a:pt x="9007"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9"/>
            <p:cNvSpPr/>
            <p:nvPr/>
          </p:nvSpPr>
          <p:spPr>
            <a:xfrm>
              <a:off x="3348328" y="3561780"/>
              <a:ext cx="118730" cy="11021"/>
            </a:xfrm>
            <a:custGeom>
              <a:rect b="b" l="l" r="r" t="t"/>
              <a:pathLst>
                <a:path extrusionOk="0" h="392" w="4223">
                  <a:moveTo>
                    <a:pt x="4151" y="0"/>
                  </a:moveTo>
                  <a:cubicBezTo>
                    <a:pt x="2814" y="0"/>
                    <a:pt x="1480" y="79"/>
                    <a:pt x="146" y="239"/>
                  </a:cubicBezTo>
                  <a:cubicBezTo>
                    <a:pt x="82" y="250"/>
                    <a:pt x="36" y="264"/>
                    <a:pt x="1" y="282"/>
                  </a:cubicBezTo>
                  <a:cubicBezTo>
                    <a:pt x="136" y="353"/>
                    <a:pt x="286" y="392"/>
                    <a:pt x="446" y="392"/>
                  </a:cubicBezTo>
                  <a:cubicBezTo>
                    <a:pt x="478" y="392"/>
                    <a:pt x="510" y="389"/>
                    <a:pt x="546" y="385"/>
                  </a:cubicBezTo>
                  <a:cubicBezTo>
                    <a:pt x="1769" y="257"/>
                    <a:pt x="2996" y="128"/>
                    <a:pt x="422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9"/>
            <p:cNvSpPr/>
            <p:nvPr/>
          </p:nvSpPr>
          <p:spPr>
            <a:xfrm>
              <a:off x="3335705" y="3469650"/>
              <a:ext cx="22661" cy="31404"/>
            </a:xfrm>
            <a:custGeom>
              <a:rect b="b" l="l" r="r" t="t"/>
              <a:pathLst>
                <a:path extrusionOk="0" h="1117" w="806">
                  <a:moveTo>
                    <a:pt x="285" y="0"/>
                  </a:moveTo>
                  <a:lnTo>
                    <a:pt x="285" y="0"/>
                  </a:lnTo>
                  <a:cubicBezTo>
                    <a:pt x="0" y="160"/>
                    <a:pt x="65" y="657"/>
                    <a:pt x="289" y="1116"/>
                  </a:cubicBezTo>
                  <a:cubicBezTo>
                    <a:pt x="414" y="988"/>
                    <a:pt x="585" y="888"/>
                    <a:pt x="806" y="838"/>
                  </a:cubicBezTo>
                  <a:cubicBezTo>
                    <a:pt x="552" y="624"/>
                    <a:pt x="360" y="307"/>
                    <a:pt x="28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9"/>
            <p:cNvSpPr/>
            <p:nvPr/>
          </p:nvSpPr>
          <p:spPr>
            <a:xfrm>
              <a:off x="3343802" y="3486068"/>
              <a:ext cx="226888" cy="39951"/>
            </a:xfrm>
            <a:custGeom>
              <a:rect b="b" l="l" r="r" t="t"/>
              <a:pathLst>
                <a:path extrusionOk="0" h="1421" w="8070">
                  <a:moveTo>
                    <a:pt x="7931" y="1"/>
                  </a:moveTo>
                  <a:lnTo>
                    <a:pt x="7931" y="1"/>
                  </a:lnTo>
                  <a:cubicBezTo>
                    <a:pt x="7693" y="55"/>
                    <a:pt x="7453" y="104"/>
                    <a:pt x="7218" y="158"/>
                  </a:cubicBezTo>
                  <a:cubicBezTo>
                    <a:pt x="7158" y="172"/>
                    <a:pt x="7097" y="175"/>
                    <a:pt x="7036" y="175"/>
                  </a:cubicBezTo>
                  <a:cubicBezTo>
                    <a:pt x="6908" y="175"/>
                    <a:pt x="6783" y="150"/>
                    <a:pt x="6666" y="104"/>
                  </a:cubicBezTo>
                  <a:cubicBezTo>
                    <a:pt x="4861" y="244"/>
                    <a:pt x="3057" y="379"/>
                    <a:pt x="1253" y="518"/>
                  </a:cubicBezTo>
                  <a:cubicBezTo>
                    <a:pt x="1231" y="522"/>
                    <a:pt x="1210" y="522"/>
                    <a:pt x="1189" y="522"/>
                  </a:cubicBezTo>
                  <a:cubicBezTo>
                    <a:pt x="942" y="522"/>
                    <a:pt x="714" y="418"/>
                    <a:pt x="518" y="254"/>
                  </a:cubicBezTo>
                  <a:cubicBezTo>
                    <a:pt x="297" y="304"/>
                    <a:pt x="126" y="404"/>
                    <a:pt x="1" y="532"/>
                  </a:cubicBezTo>
                  <a:cubicBezTo>
                    <a:pt x="226" y="996"/>
                    <a:pt x="611" y="1420"/>
                    <a:pt x="960" y="1420"/>
                  </a:cubicBezTo>
                  <a:cubicBezTo>
                    <a:pt x="978" y="1420"/>
                    <a:pt x="999" y="1416"/>
                    <a:pt x="1017" y="1413"/>
                  </a:cubicBezTo>
                  <a:cubicBezTo>
                    <a:pt x="2871" y="1153"/>
                    <a:pt x="4732" y="981"/>
                    <a:pt x="6601" y="899"/>
                  </a:cubicBezTo>
                  <a:cubicBezTo>
                    <a:pt x="6755" y="1028"/>
                    <a:pt x="6922" y="1110"/>
                    <a:pt x="7079" y="1110"/>
                  </a:cubicBezTo>
                  <a:cubicBezTo>
                    <a:pt x="7143" y="1110"/>
                    <a:pt x="7207" y="1095"/>
                    <a:pt x="7268" y="1067"/>
                  </a:cubicBezTo>
                  <a:cubicBezTo>
                    <a:pt x="7443" y="985"/>
                    <a:pt x="7614" y="899"/>
                    <a:pt x="7788" y="817"/>
                  </a:cubicBezTo>
                  <a:cubicBezTo>
                    <a:pt x="8067" y="685"/>
                    <a:pt x="8070" y="358"/>
                    <a:pt x="793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9"/>
            <p:cNvSpPr/>
            <p:nvPr/>
          </p:nvSpPr>
          <p:spPr>
            <a:xfrm>
              <a:off x="3343099" y="3442576"/>
              <a:ext cx="248368" cy="41638"/>
            </a:xfrm>
            <a:custGeom>
              <a:rect b="b" l="l" r="r" t="t"/>
              <a:pathLst>
                <a:path extrusionOk="0" h="1481" w="8834">
                  <a:moveTo>
                    <a:pt x="465" y="853"/>
                  </a:moveTo>
                  <a:cubicBezTo>
                    <a:pt x="393" y="860"/>
                    <a:pt x="325" y="863"/>
                    <a:pt x="254" y="867"/>
                  </a:cubicBezTo>
                  <a:cubicBezTo>
                    <a:pt x="218" y="871"/>
                    <a:pt x="182" y="871"/>
                    <a:pt x="151" y="871"/>
                  </a:cubicBezTo>
                  <a:cubicBezTo>
                    <a:pt x="97" y="871"/>
                    <a:pt x="47" y="871"/>
                    <a:pt x="1" y="863"/>
                  </a:cubicBezTo>
                  <a:lnTo>
                    <a:pt x="1" y="863"/>
                  </a:lnTo>
                  <a:cubicBezTo>
                    <a:pt x="4" y="896"/>
                    <a:pt x="11" y="931"/>
                    <a:pt x="22" y="963"/>
                  </a:cubicBezTo>
                  <a:cubicBezTo>
                    <a:pt x="62" y="938"/>
                    <a:pt x="111" y="924"/>
                    <a:pt x="165" y="917"/>
                  </a:cubicBezTo>
                  <a:cubicBezTo>
                    <a:pt x="276" y="899"/>
                    <a:pt x="386" y="884"/>
                    <a:pt x="493" y="871"/>
                  </a:cubicBezTo>
                  <a:cubicBezTo>
                    <a:pt x="486" y="863"/>
                    <a:pt x="475" y="860"/>
                    <a:pt x="465" y="853"/>
                  </a:cubicBezTo>
                  <a:close/>
                  <a:moveTo>
                    <a:pt x="8213" y="0"/>
                  </a:moveTo>
                  <a:cubicBezTo>
                    <a:pt x="8184" y="65"/>
                    <a:pt x="8127" y="125"/>
                    <a:pt x="8045" y="186"/>
                  </a:cubicBezTo>
                  <a:cubicBezTo>
                    <a:pt x="7867" y="315"/>
                    <a:pt x="7692" y="443"/>
                    <a:pt x="7514" y="575"/>
                  </a:cubicBezTo>
                  <a:cubicBezTo>
                    <a:pt x="7464" y="610"/>
                    <a:pt x="7407" y="639"/>
                    <a:pt x="7346" y="660"/>
                  </a:cubicBezTo>
                  <a:cubicBezTo>
                    <a:pt x="7553" y="856"/>
                    <a:pt x="7753" y="1123"/>
                    <a:pt x="7884" y="1391"/>
                  </a:cubicBezTo>
                  <a:cubicBezTo>
                    <a:pt x="8006" y="1401"/>
                    <a:pt x="8124" y="1430"/>
                    <a:pt x="8234" y="1480"/>
                  </a:cubicBezTo>
                  <a:cubicBezTo>
                    <a:pt x="8833" y="1273"/>
                    <a:pt x="8648" y="517"/>
                    <a:pt x="821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9"/>
            <p:cNvSpPr/>
            <p:nvPr/>
          </p:nvSpPr>
          <p:spPr>
            <a:xfrm>
              <a:off x="3564751" y="3481683"/>
              <a:ext cx="9868" cy="4414"/>
            </a:xfrm>
            <a:custGeom>
              <a:rect b="b" l="l" r="r" t="t"/>
              <a:pathLst>
                <a:path extrusionOk="0" h="157" w="351">
                  <a:moveTo>
                    <a:pt x="0" y="0"/>
                  </a:moveTo>
                  <a:lnTo>
                    <a:pt x="0" y="0"/>
                  </a:lnTo>
                  <a:cubicBezTo>
                    <a:pt x="26" y="53"/>
                    <a:pt x="51" y="107"/>
                    <a:pt x="72" y="157"/>
                  </a:cubicBezTo>
                  <a:cubicBezTo>
                    <a:pt x="129" y="146"/>
                    <a:pt x="190" y="132"/>
                    <a:pt x="250" y="117"/>
                  </a:cubicBezTo>
                  <a:cubicBezTo>
                    <a:pt x="286" y="110"/>
                    <a:pt x="318" y="100"/>
                    <a:pt x="350" y="89"/>
                  </a:cubicBezTo>
                  <a:cubicBezTo>
                    <a:pt x="240" y="39"/>
                    <a:pt x="122" y="10"/>
                    <a:pt x="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9"/>
            <p:cNvSpPr/>
            <p:nvPr/>
          </p:nvSpPr>
          <p:spPr>
            <a:xfrm>
              <a:off x="3343717" y="3460006"/>
              <a:ext cx="221068" cy="33232"/>
            </a:xfrm>
            <a:custGeom>
              <a:rect b="b" l="l" r="r" t="t"/>
              <a:pathLst>
                <a:path extrusionOk="0" h="1182" w="7863">
                  <a:moveTo>
                    <a:pt x="6412" y="1"/>
                  </a:moveTo>
                  <a:cubicBezTo>
                    <a:pt x="4786" y="294"/>
                    <a:pt x="3145" y="436"/>
                    <a:pt x="1487" y="436"/>
                  </a:cubicBezTo>
                  <a:lnTo>
                    <a:pt x="1102" y="436"/>
                  </a:lnTo>
                  <a:cubicBezTo>
                    <a:pt x="892" y="432"/>
                    <a:pt x="670" y="361"/>
                    <a:pt x="471" y="251"/>
                  </a:cubicBezTo>
                  <a:cubicBezTo>
                    <a:pt x="364" y="264"/>
                    <a:pt x="254" y="279"/>
                    <a:pt x="143" y="297"/>
                  </a:cubicBezTo>
                  <a:cubicBezTo>
                    <a:pt x="89" y="304"/>
                    <a:pt x="40" y="318"/>
                    <a:pt x="0" y="343"/>
                  </a:cubicBezTo>
                  <a:cubicBezTo>
                    <a:pt x="75" y="650"/>
                    <a:pt x="267" y="967"/>
                    <a:pt x="521" y="1181"/>
                  </a:cubicBezTo>
                  <a:cubicBezTo>
                    <a:pt x="571" y="1171"/>
                    <a:pt x="624" y="1160"/>
                    <a:pt x="682" y="1156"/>
                  </a:cubicBezTo>
                  <a:cubicBezTo>
                    <a:pt x="2996" y="896"/>
                    <a:pt x="5313" y="768"/>
                    <a:pt x="7638" y="768"/>
                  </a:cubicBezTo>
                  <a:lnTo>
                    <a:pt x="7791" y="768"/>
                  </a:lnTo>
                  <a:cubicBezTo>
                    <a:pt x="7816" y="768"/>
                    <a:pt x="7838" y="768"/>
                    <a:pt x="7862" y="771"/>
                  </a:cubicBezTo>
                  <a:cubicBezTo>
                    <a:pt x="7731" y="503"/>
                    <a:pt x="7531" y="236"/>
                    <a:pt x="7324" y="40"/>
                  </a:cubicBezTo>
                  <a:cubicBezTo>
                    <a:pt x="7217" y="80"/>
                    <a:pt x="7100" y="97"/>
                    <a:pt x="6975" y="97"/>
                  </a:cubicBezTo>
                  <a:cubicBezTo>
                    <a:pt x="6793" y="97"/>
                    <a:pt x="6600" y="62"/>
                    <a:pt x="641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9"/>
            <p:cNvSpPr/>
            <p:nvPr/>
          </p:nvSpPr>
          <p:spPr>
            <a:xfrm>
              <a:off x="3358337" y="3481570"/>
              <a:ext cx="208473" cy="19174"/>
            </a:xfrm>
            <a:custGeom>
              <a:rect b="b" l="l" r="r" t="t"/>
              <a:pathLst>
                <a:path extrusionOk="0" h="682" w="7415">
                  <a:moveTo>
                    <a:pt x="7118" y="1"/>
                  </a:moveTo>
                  <a:cubicBezTo>
                    <a:pt x="4793" y="1"/>
                    <a:pt x="2476" y="129"/>
                    <a:pt x="162" y="389"/>
                  </a:cubicBezTo>
                  <a:cubicBezTo>
                    <a:pt x="104" y="393"/>
                    <a:pt x="51" y="404"/>
                    <a:pt x="1" y="414"/>
                  </a:cubicBezTo>
                  <a:cubicBezTo>
                    <a:pt x="197" y="578"/>
                    <a:pt x="425" y="682"/>
                    <a:pt x="672" y="682"/>
                  </a:cubicBezTo>
                  <a:cubicBezTo>
                    <a:pt x="693" y="682"/>
                    <a:pt x="714" y="682"/>
                    <a:pt x="736" y="678"/>
                  </a:cubicBezTo>
                  <a:cubicBezTo>
                    <a:pt x="2540" y="539"/>
                    <a:pt x="4344" y="404"/>
                    <a:pt x="6149" y="264"/>
                  </a:cubicBezTo>
                  <a:cubicBezTo>
                    <a:pt x="6266" y="310"/>
                    <a:pt x="6391" y="335"/>
                    <a:pt x="6519" y="335"/>
                  </a:cubicBezTo>
                  <a:cubicBezTo>
                    <a:pt x="6580" y="335"/>
                    <a:pt x="6641" y="332"/>
                    <a:pt x="6701" y="318"/>
                  </a:cubicBezTo>
                  <a:cubicBezTo>
                    <a:pt x="6936" y="264"/>
                    <a:pt x="7176" y="215"/>
                    <a:pt x="7414" y="161"/>
                  </a:cubicBezTo>
                  <a:cubicBezTo>
                    <a:pt x="7393" y="111"/>
                    <a:pt x="7368" y="57"/>
                    <a:pt x="7342" y="4"/>
                  </a:cubicBezTo>
                  <a:cubicBezTo>
                    <a:pt x="7318" y="1"/>
                    <a:pt x="7296" y="1"/>
                    <a:pt x="727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9"/>
            <p:cNvSpPr/>
            <p:nvPr/>
          </p:nvSpPr>
          <p:spPr>
            <a:xfrm>
              <a:off x="3562249" y="3429334"/>
              <a:ext cx="13945" cy="13270"/>
            </a:xfrm>
            <a:custGeom>
              <a:rect b="b" l="l" r="r" t="t"/>
              <a:pathLst>
                <a:path extrusionOk="0" h="472" w="496">
                  <a:moveTo>
                    <a:pt x="286" y="1"/>
                  </a:moveTo>
                  <a:cubicBezTo>
                    <a:pt x="254" y="15"/>
                    <a:pt x="222" y="29"/>
                    <a:pt x="190" y="40"/>
                  </a:cubicBezTo>
                  <a:cubicBezTo>
                    <a:pt x="129" y="68"/>
                    <a:pt x="65" y="90"/>
                    <a:pt x="0" y="104"/>
                  </a:cubicBezTo>
                  <a:cubicBezTo>
                    <a:pt x="154" y="193"/>
                    <a:pt x="297" y="322"/>
                    <a:pt x="418" y="471"/>
                  </a:cubicBezTo>
                  <a:cubicBezTo>
                    <a:pt x="496" y="315"/>
                    <a:pt x="432" y="151"/>
                    <a:pt x="28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9"/>
            <p:cNvSpPr/>
            <p:nvPr/>
          </p:nvSpPr>
          <p:spPr>
            <a:xfrm>
              <a:off x="3356144" y="3432258"/>
              <a:ext cx="217891" cy="34806"/>
            </a:xfrm>
            <a:custGeom>
              <a:rect b="b" l="l" r="r" t="t"/>
              <a:pathLst>
                <a:path extrusionOk="0" h="1238" w="7750">
                  <a:moveTo>
                    <a:pt x="7331" y="0"/>
                  </a:moveTo>
                  <a:cubicBezTo>
                    <a:pt x="7246" y="18"/>
                    <a:pt x="7157" y="29"/>
                    <a:pt x="7068" y="29"/>
                  </a:cubicBezTo>
                  <a:cubicBezTo>
                    <a:pt x="6989" y="29"/>
                    <a:pt x="6907" y="22"/>
                    <a:pt x="6829" y="7"/>
                  </a:cubicBezTo>
                  <a:cubicBezTo>
                    <a:pt x="4832" y="392"/>
                    <a:pt x="2828" y="749"/>
                    <a:pt x="821" y="1073"/>
                  </a:cubicBezTo>
                  <a:cubicBezTo>
                    <a:pt x="732" y="1116"/>
                    <a:pt x="628" y="1152"/>
                    <a:pt x="510" y="1174"/>
                  </a:cubicBezTo>
                  <a:cubicBezTo>
                    <a:pt x="2440" y="931"/>
                    <a:pt x="4376" y="781"/>
                    <a:pt x="6322" y="731"/>
                  </a:cubicBezTo>
                  <a:lnTo>
                    <a:pt x="6334" y="731"/>
                  </a:lnTo>
                  <a:cubicBezTo>
                    <a:pt x="6490" y="731"/>
                    <a:pt x="6690" y="848"/>
                    <a:pt x="6882" y="1027"/>
                  </a:cubicBezTo>
                  <a:cubicBezTo>
                    <a:pt x="6943" y="1006"/>
                    <a:pt x="7000" y="977"/>
                    <a:pt x="7050" y="942"/>
                  </a:cubicBezTo>
                  <a:cubicBezTo>
                    <a:pt x="7228" y="810"/>
                    <a:pt x="7403" y="682"/>
                    <a:pt x="7581" y="553"/>
                  </a:cubicBezTo>
                  <a:cubicBezTo>
                    <a:pt x="7663" y="492"/>
                    <a:pt x="7720" y="432"/>
                    <a:pt x="7749" y="367"/>
                  </a:cubicBezTo>
                  <a:cubicBezTo>
                    <a:pt x="7628" y="218"/>
                    <a:pt x="7485" y="89"/>
                    <a:pt x="7331" y="0"/>
                  </a:cubicBezTo>
                  <a:close/>
                  <a:moveTo>
                    <a:pt x="322" y="1198"/>
                  </a:moveTo>
                  <a:cubicBezTo>
                    <a:pt x="215" y="1205"/>
                    <a:pt x="108" y="1212"/>
                    <a:pt x="1" y="1220"/>
                  </a:cubicBezTo>
                  <a:cubicBezTo>
                    <a:pt x="11" y="1227"/>
                    <a:pt x="22" y="1230"/>
                    <a:pt x="29" y="1238"/>
                  </a:cubicBezTo>
                  <a:cubicBezTo>
                    <a:pt x="129" y="1223"/>
                    <a:pt x="228" y="1212"/>
                    <a:pt x="329" y="119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9"/>
            <p:cNvSpPr/>
            <p:nvPr/>
          </p:nvSpPr>
          <p:spPr>
            <a:xfrm>
              <a:off x="3356959" y="3452809"/>
              <a:ext cx="192700" cy="19456"/>
            </a:xfrm>
            <a:custGeom>
              <a:rect b="b" l="l" r="r" t="t"/>
              <a:pathLst>
                <a:path extrusionOk="0" h="692" w="6854">
                  <a:moveTo>
                    <a:pt x="6293" y="0"/>
                  </a:moveTo>
                  <a:cubicBezTo>
                    <a:pt x="4347" y="50"/>
                    <a:pt x="2411" y="200"/>
                    <a:pt x="481" y="443"/>
                  </a:cubicBezTo>
                  <a:cubicBezTo>
                    <a:pt x="424" y="456"/>
                    <a:pt x="364" y="464"/>
                    <a:pt x="300" y="467"/>
                  </a:cubicBezTo>
                  <a:cubicBezTo>
                    <a:pt x="199" y="481"/>
                    <a:pt x="100" y="492"/>
                    <a:pt x="0" y="507"/>
                  </a:cubicBezTo>
                  <a:cubicBezTo>
                    <a:pt x="199" y="617"/>
                    <a:pt x="421" y="688"/>
                    <a:pt x="631" y="692"/>
                  </a:cubicBezTo>
                  <a:lnTo>
                    <a:pt x="1016" y="692"/>
                  </a:lnTo>
                  <a:cubicBezTo>
                    <a:pt x="2674" y="692"/>
                    <a:pt x="4315" y="550"/>
                    <a:pt x="5941" y="257"/>
                  </a:cubicBezTo>
                  <a:cubicBezTo>
                    <a:pt x="6129" y="318"/>
                    <a:pt x="6322" y="353"/>
                    <a:pt x="6504" y="353"/>
                  </a:cubicBezTo>
                  <a:cubicBezTo>
                    <a:pt x="6629" y="353"/>
                    <a:pt x="6746" y="336"/>
                    <a:pt x="6853" y="296"/>
                  </a:cubicBezTo>
                  <a:cubicBezTo>
                    <a:pt x="6661" y="117"/>
                    <a:pt x="6461" y="0"/>
                    <a:pt x="630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9"/>
            <p:cNvSpPr/>
            <p:nvPr/>
          </p:nvSpPr>
          <p:spPr>
            <a:xfrm>
              <a:off x="3302614" y="3377800"/>
              <a:ext cx="313792" cy="89068"/>
            </a:xfrm>
            <a:custGeom>
              <a:rect b="b" l="l" r="r" t="t"/>
              <a:pathLst>
                <a:path extrusionOk="0" h="3168" w="11161">
                  <a:moveTo>
                    <a:pt x="8979" y="1"/>
                  </a:moveTo>
                  <a:cubicBezTo>
                    <a:pt x="8918" y="1"/>
                    <a:pt x="8858" y="8"/>
                    <a:pt x="8801" y="19"/>
                  </a:cubicBezTo>
                  <a:cubicBezTo>
                    <a:pt x="8572" y="65"/>
                    <a:pt x="8340" y="111"/>
                    <a:pt x="8109" y="154"/>
                  </a:cubicBezTo>
                  <a:cubicBezTo>
                    <a:pt x="8651" y="482"/>
                    <a:pt x="9179" y="935"/>
                    <a:pt x="8868" y="1135"/>
                  </a:cubicBezTo>
                  <a:cubicBezTo>
                    <a:pt x="8776" y="1192"/>
                    <a:pt x="8683" y="1245"/>
                    <a:pt x="8594" y="1295"/>
                  </a:cubicBezTo>
                  <a:cubicBezTo>
                    <a:pt x="8936" y="1416"/>
                    <a:pt x="9314" y="1613"/>
                    <a:pt x="9521" y="1834"/>
                  </a:cubicBezTo>
                  <a:cubicBezTo>
                    <a:pt x="9663" y="1773"/>
                    <a:pt x="9806" y="1709"/>
                    <a:pt x="9949" y="1648"/>
                  </a:cubicBezTo>
                  <a:cubicBezTo>
                    <a:pt x="11161" y="1124"/>
                    <a:pt x="9870" y="1"/>
                    <a:pt x="8979" y="1"/>
                  </a:cubicBezTo>
                  <a:close/>
                  <a:moveTo>
                    <a:pt x="6529" y="1199"/>
                  </a:moveTo>
                  <a:cubicBezTo>
                    <a:pt x="5491" y="1224"/>
                    <a:pt x="4454" y="1253"/>
                    <a:pt x="3413" y="1278"/>
                  </a:cubicBezTo>
                  <a:cubicBezTo>
                    <a:pt x="3206" y="1299"/>
                    <a:pt x="2999" y="1309"/>
                    <a:pt x="2785" y="1309"/>
                  </a:cubicBezTo>
                  <a:cubicBezTo>
                    <a:pt x="2678" y="1309"/>
                    <a:pt x="2568" y="1306"/>
                    <a:pt x="2457" y="1302"/>
                  </a:cubicBezTo>
                  <a:cubicBezTo>
                    <a:pt x="2386" y="1299"/>
                    <a:pt x="2282" y="1266"/>
                    <a:pt x="2168" y="1213"/>
                  </a:cubicBezTo>
                  <a:lnTo>
                    <a:pt x="1366" y="1342"/>
                  </a:lnTo>
                  <a:cubicBezTo>
                    <a:pt x="1" y="1552"/>
                    <a:pt x="292" y="3046"/>
                    <a:pt x="1441" y="3167"/>
                  </a:cubicBezTo>
                  <a:cubicBezTo>
                    <a:pt x="1420" y="3035"/>
                    <a:pt x="1420" y="2904"/>
                    <a:pt x="1448" y="2790"/>
                  </a:cubicBezTo>
                  <a:cubicBezTo>
                    <a:pt x="1063" y="2354"/>
                    <a:pt x="1020" y="1830"/>
                    <a:pt x="1905" y="1823"/>
                  </a:cubicBezTo>
                  <a:cubicBezTo>
                    <a:pt x="2086" y="1823"/>
                    <a:pt x="2264" y="1819"/>
                    <a:pt x="2443" y="1819"/>
                  </a:cubicBezTo>
                  <a:lnTo>
                    <a:pt x="2450" y="1819"/>
                  </a:lnTo>
                  <a:cubicBezTo>
                    <a:pt x="2486" y="1819"/>
                    <a:pt x="2518" y="1819"/>
                    <a:pt x="2550" y="1823"/>
                  </a:cubicBezTo>
                  <a:cubicBezTo>
                    <a:pt x="3994" y="1809"/>
                    <a:pt x="5413" y="1669"/>
                    <a:pt x="6826" y="1413"/>
                  </a:cubicBezTo>
                  <a:cubicBezTo>
                    <a:pt x="6725" y="1349"/>
                    <a:pt x="6625" y="1274"/>
                    <a:pt x="6529" y="119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9"/>
            <p:cNvSpPr/>
            <p:nvPr/>
          </p:nvSpPr>
          <p:spPr>
            <a:xfrm>
              <a:off x="3342508" y="3456211"/>
              <a:ext cx="13664" cy="10852"/>
            </a:xfrm>
            <a:custGeom>
              <a:rect b="b" l="l" r="r" t="t"/>
              <a:pathLst>
                <a:path extrusionOk="0" h="386" w="486">
                  <a:moveTo>
                    <a:pt x="29" y="1"/>
                  </a:moveTo>
                  <a:cubicBezTo>
                    <a:pt x="1" y="115"/>
                    <a:pt x="1" y="246"/>
                    <a:pt x="22" y="378"/>
                  </a:cubicBezTo>
                  <a:cubicBezTo>
                    <a:pt x="68" y="386"/>
                    <a:pt x="118" y="386"/>
                    <a:pt x="172" y="386"/>
                  </a:cubicBezTo>
                  <a:cubicBezTo>
                    <a:pt x="203" y="386"/>
                    <a:pt x="239" y="386"/>
                    <a:pt x="275" y="382"/>
                  </a:cubicBezTo>
                  <a:cubicBezTo>
                    <a:pt x="346" y="378"/>
                    <a:pt x="414" y="375"/>
                    <a:pt x="486" y="368"/>
                  </a:cubicBezTo>
                  <a:cubicBezTo>
                    <a:pt x="310" y="268"/>
                    <a:pt x="150" y="139"/>
                    <a:pt x="2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9"/>
            <p:cNvSpPr/>
            <p:nvPr/>
          </p:nvSpPr>
          <p:spPr>
            <a:xfrm>
              <a:off x="3331263" y="3414208"/>
              <a:ext cx="239062" cy="42032"/>
            </a:xfrm>
            <a:custGeom>
              <a:rect b="b" l="l" r="r" t="t"/>
              <a:pathLst>
                <a:path extrusionOk="0" h="1495" w="8503">
                  <a:moveTo>
                    <a:pt x="7575" y="0"/>
                  </a:moveTo>
                  <a:cubicBezTo>
                    <a:pt x="7261" y="172"/>
                    <a:pt x="6951" y="285"/>
                    <a:pt x="6584" y="371"/>
                  </a:cubicBezTo>
                  <a:cubicBezTo>
                    <a:pt x="6555" y="378"/>
                    <a:pt x="6523" y="382"/>
                    <a:pt x="6487" y="382"/>
                  </a:cubicBezTo>
                  <a:cubicBezTo>
                    <a:pt x="6294" y="382"/>
                    <a:pt x="6052" y="271"/>
                    <a:pt x="5807" y="118"/>
                  </a:cubicBezTo>
                  <a:cubicBezTo>
                    <a:pt x="4394" y="374"/>
                    <a:pt x="2975" y="514"/>
                    <a:pt x="1531" y="528"/>
                  </a:cubicBezTo>
                  <a:cubicBezTo>
                    <a:pt x="1499" y="524"/>
                    <a:pt x="1467" y="524"/>
                    <a:pt x="1431" y="524"/>
                  </a:cubicBezTo>
                  <a:lnTo>
                    <a:pt x="1424" y="524"/>
                  </a:lnTo>
                  <a:cubicBezTo>
                    <a:pt x="1245" y="524"/>
                    <a:pt x="1067" y="528"/>
                    <a:pt x="886" y="528"/>
                  </a:cubicBezTo>
                  <a:cubicBezTo>
                    <a:pt x="1" y="535"/>
                    <a:pt x="44" y="1059"/>
                    <a:pt x="429" y="1495"/>
                  </a:cubicBezTo>
                  <a:cubicBezTo>
                    <a:pt x="493" y="1234"/>
                    <a:pt x="693" y="1034"/>
                    <a:pt x="1082" y="1006"/>
                  </a:cubicBezTo>
                  <a:cubicBezTo>
                    <a:pt x="3289" y="835"/>
                    <a:pt x="5496" y="667"/>
                    <a:pt x="7703" y="496"/>
                  </a:cubicBezTo>
                  <a:lnTo>
                    <a:pt x="7753" y="496"/>
                  </a:lnTo>
                  <a:cubicBezTo>
                    <a:pt x="7907" y="496"/>
                    <a:pt x="8067" y="549"/>
                    <a:pt x="8216" y="642"/>
                  </a:cubicBezTo>
                  <a:cubicBezTo>
                    <a:pt x="8281" y="628"/>
                    <a:pt x="8345" y="606"/>
                    <a:pt x="8406" y="578"/>
                  </a:cubicBezTo>
                  <a:cubicBezTo>
                    <a:pt x="8438" y="567"/>
                    <a:pt x="8470" y="553"/>
                    <a:pt x="8502" y="539"/>
                  </a:cubicBezTo>
                  <a:cubicBezTo>
                    <a:pt x="8295" y="318"/>
                    <a:pt x="7917" y="121"/>
                    <a:pt x="757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9"/>
            <p:cNvSpPr/>
            <p:nvPr/>
          </p:nvSpPr>
          <p:spPr>
            <a:xfrm>
              <a:off x="3343295" y="3428125"/>
              <a:ext cx="218988" cy="38433"/>
            </a:xfrm>
            <a:custGeom>
              <a:rect b="b" l="l" r="r" t="t"/>
              <a:pathLst>
                <a:path extrusionOk="0" h="1367" w="7789">
                  <a:moveTo>
                    <a:pt x="7275" y="1"/>
                  </a:moveTo>
                  <a:cubicBezTo>
                    <a:pt x="5068" y="172"/>
                    <a:pt x="2861" y="340"/>
                    <a:pt x="654" y="511"/>
                  </a:cubicBezTo>
                  <a:cubicBezTo>
                    <a:pt x="265" y="539"/>
                    <a:pt x="65" y="739"/>
                    <a:pt x="1" y="1000"/>
                  </a:cubicBezTo>
                  <a:cubicBezTo>
                    <a:pt x="122" y="1138"/>
                    <a:pt x="282" y="1267"/>
                    <a:pt x="458" y="1367"/>
                  </a:cubicBezTo>
                  <a:cubicBezTo>
                    <a:pt x="565" y="1359"/>
                    <a:pt x="672" y="1352"/>
                    <a:pt x="779" y="1345"/>
                  </a:cubicBezTo>
                  <a:lnTo>
                    <a:pt x="786" y="1345"/>
                  </a:lnTo>
                  <a:cubicBezTo>
                    <a:pt x="846" y="1338"/>
                    <a:pt x="907" y="1331"/>
                    <a:pt x="967" y="1321"/>
                  </a:cubicBezTo>
                  <a:cubicBezTo>
                    <a:pt x="1085" y="1299"/>
                    <a:pt x="1189" y="1263"/>
                    <a:pt x="1278" y="1220"/>
                  </a:cubicBezTo>
                  <a:cubicBezTo>
                    <a:pt x="3285" y="896"/>
                    <a:pt x="5289" y="539"/>
                    <a:pt x="7286" y="154"/>
                  </a:cubicBezTo>
                  <a:cubicBezTo>
                    <a:pt x="7364" y="169"/>
                    <a:pt x="7446" y="176"/>
                    <a:pt x="7525" y="176"/>
                  </a:cubicBezTo>
                  <a:cubicBezTo>
                    <a:pt x="7614" y="176"/>
                    <a:pt x="7703" y="165"/>
                    <a:pt x="7788" y="147"/>
                  </a:cubicBezTo>
                  <a:cubicBezTo>
                    <a:pt x="7639" y="54"/>
                    <a:pt x="7479" y="1"/>
                    <a:pt x="732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9"/>
            <p:cNvSpPr/>
            <p:nvPr/>
          </p:nvSpPr>
          <p:spPr>
            <a:xfrm>
              <a:off x="3365365" y="3465236"/>
              <a:ext cx="5117" cy="731"/>
            </a:xfrm>
            <a:custGeom>
              <a:rect b="b" l="l" r="r" t="t"/>
              <a:pathLst>
                <a:path extrusionOk="0" h="26" w="182">
                  <a:moveTo>
                    <a:pt x="182" y="1"/>
                  </a:moveTo>
                  <a:cubicBezTo>
                    <a:pt x="122" y="11"/>
                    <a:pt x="61" y="18"/>
                    <a:pt x="1" y="25"/>
                  </a:cubicBezTo>
                  <a:cubicBezTo>
                    <a:pt x="65" y="22"/>
                    <a:pt x="125" y="14"/>
                    <a:pt x="18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9"/>
            <p:cNvSpPr/>
            <p:nvPr/>
          </p:nvSpPr>
          <p:spPr>
            <a:xfrm>
              <a:off x="3313747" y="3375804"/>
              <a:ext cx="216879" cy="36128"/>
            </a:xfrm>
            <a:custGeom>
              <a:rect b="b" l="l" r="r" t="t"/>
              <a:pathLst>
                <a:path extrusionOk="0" h="1285" w="7714">
                  <a:moveTo>
                    <a:pt x="7374" y="40"/>
                  </a:moveTo>
                  <a:cubicBezTo>
                    <a:pt x="7403" y="132"/>
                    <a:pt x="7403" y="218"/>
                    <a:pt x="7356" y="297"/>
                  </a:cubicBezTo>
                  <a:cubicBezTo>
                    <a:pt x="7478" y="272"/>
                    <a:pt x="7595" y="251"/>
                    <a:pt x="7713" y="225"/>
                  </a:cubicBezTo>
                  <a:cubicBezTo>
                    <a:pt x="7599" y="157"/>
                    <a:pt x="7481" y="93"/>
                    <a:pt x="7374" y="40"/>
                  </a:cubicBezTo>
                  <a:close/>
                  <a:moveTo>
                    <a:pt x="1024" y="1"/>
                  </a:moveTo>
                  <a:cubicBezTo>
                    <a:pt x="881" y="4"/>
                    <a:pt x="734" y="7"/>
                    <a:pt x="592" y="11"/>
                  </a:cubicBezTo>
                  <a:cubicBezTo>
                    <a:pt x="0" y="25"/>
                    <a:pt x="1119" y="985"/>
                    <a:pt x="1772" y="1284"/>
                  </a:cubicBezTo>
                  <a:cubicBezTo>
                    <a:pt x="2970" y="1092"/>
                    <a:pt x="4165" y="888"/>
                    <a:pt x="5356" y="671"/>
                  </a:cubicBezTo>
                  <a:lnTo>
                    <a:pt x="5352" y="667"/>
                  </a:lnTo>
                  <a:cubicBezTo>
                    <a:pt x="4436" y="749"/>
                    <a:pt x="3516" y="832"/>
                    <a:pt x="2596" y="914"/>
                  </a:cubicBezTo>
                  <a:cubicBezTo>
                    <a:pt x="2564" y="914"/>
                    <a:pt x="2528" y="917"/>
                    <a:pt x="2496" y="917"/>
                  </a:cubicBezTo>
                  <a:cubicBezTo>
                    <a:pt x="2004" y="917"/>
                    <a:pt x="1391" y="631"/>
                    <a:pt x="1131" y="233"/>
                  </a:cubicBezTo>
                  <a:cubicBezTo>
                    <a:pt x="1077" y="154"/>
                    <a:pt x="1042" y="75"/>
                    <a:pt x="102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9"/>
            <p:cNvSpPr/>
            <p:nvPr/>
          </p:nvSpPr>
          <p:spPr>
            <a:xfrm>
              <a:off x="3363566" y="3382102"/>
              <a:ext cx="197114" cy="35425"/>
            </a:xfrm>
            <a:custGeom>
              <a:rect b="b" l="l" r="r" t="t"/>
              <a:pathLst>
                <a:path extrusionOk="0" h="1260" w="7011">
                  <a:moveTo>
                    <a:pt x="5941" y="1"/>
                  </a:moveTo>
                  <a:cubicBezTo>
                    <a:pt x="5823" y="27"/>
                    <a:pt x="5706" y="48"/>
                    <a:pt x="5584" y="73"/>
                  </a:cubicBezTo>
                  <a:cubicBezTo>
                    <a:pt x="5524" y="180"/>
                    <a:pt x="5377" y="265"/>
                    <a:pt x="5117" y="312"/>
                  </a:cubicBezTo>
                  <a:cubicBezTo>
                    <a:pt x="4760" y="372"/>
                    <a:pt x="4401" y="433"/>
                    <a:pt x="4044" y="497"/>
                  </a:cubicBezTo>
                  <a:cubicBezTo>
                    <a:pt x="4005" y="501"/>
                    <a:pt x="3965" y="504"/>
                    <a:pt x="3926" y="504"/>
                  </a:cubicBezTo>
                  <a:cubicBezTo>
                    <a:pt x="3819" y="504"/>
                    <a:pt x="3705" y="483"/>
                    <a:pt x="3584" y="447"/>
                  </a:cubicBezTo>
                  <a:cubicBezTo>
                    <a:pt x="2393" y="664"/>
                    <a:pt x="1198" y="868"/>
                    <a:pt x="0" y="1060"/>
                  </a:cubicBezTo>
                  <a:cubicBezTo>
                    <a:pt x="114" y="1113"/>
                    <a:pt x="218" y="1146"/>
                    <a:pt x="289" y="1149"/>
                  </a:cubicBezTo>
                  <a:cubicBezTo>
                    <a:pt x="400" y="1153"/>
                    <a:pt x="510" y="1156"/>
                    <a:pt x="617" y="1156"/>
                  </a:cubicBezTo>
                  <a:cubicBezTo>
                    <a:pt x="831" y="1156"/>
                    <a:pt x="1038" y="1146"/>
                    <a:pt x="1245" y="1125"/>
                  </a:cubicBezTo>
                  <a:cubicBezTo>
                    <a:pt x="2286" y="1100"/>
                    <a:pt x="3323" y="1071"/>
                    <a:pt x="4361" y="1046"/>
                  </a:cubicBezTo>
                  <a:cubicBezTo>
                    <a:pt x="4457" y="1121"/>
                    <a:pt x="4557" y="1196"/>
                    <a:pt x="4658" y="1260"/>
                  </a:cubicBezTo>
                  <a:cubicBezTo>
                    <a:pt x="5028" y="1192"/>
                    <a:pt x="5395" y="1113"/>
                    <a:pt x="5766" y="1032"/>
                  </a:cubicBezTo>
                  <a:cubicBezTo>
                    <a:pt x="5791" y="1024"/>
                    <a:pt x="5827" y="1021"/>
                    <a:pt x="5862" y="1021"/>
                  </a:cubicBezTo>
                  <a:cubicBezTo>
                    <a:pt x="6005" y="1021"/>
                    <a:pt x="6208" y="1067"/>
                    <a:pt x="6426" y="1142"/>
                  </a:cubicBezTo>
                  <a:cubicBezTo>
                    <a:pt x="6515" y="1092"/>
                    <a:pt x="6608" y="1039"/>
                    <a:pt x="6700" y="982"/>
                  </a:cubicBezTo>
                  <a:cubicBezTo>
                    <a:pt x="7011" y="782"/>
                    <a:pt x="6483" y="329"/>
                    <a:pt x="594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9"/>
            <p:cNvSpPr/>
            <p:nvPr/>
          </p:nvSpPr>
          <p:spPr>
            <a:xfrm>
              <a:off x="3494494" y="3410778"/>
              <a:ext cx="49735" cy="14198"/>
            </a:xfrm>
            <a:custGeom>
              <a:rect b="b" l="l" r="r" t="t"/>
              <a:pathLst>
                <a:path extrusionOk="0" h="505" w="1769">
                  <a:moveTo>
                    <a:pt x="1205" y="1"/>
                  </a:moveTo>
                  <a:cubicBezTo>
                    <a:pt x="1170" y="1"/>
                    <a:pt x="1134" y="4"/>
                    <a:pt x="1109" y="12"/>
                  </a:cubicBezTo>
                  <a:cubicBezTo>
                    <a:pt x="738" y="93"/>
                    <a:pt x="371" y="172"/>
                    <a:pt x="1" y="240"/>
                  </a:cubicBezTo>
                  <a:cubicBezTo>
                    <a:pt x="246" y="393"/>
                    <a:pt x="488" y="504"/>
                    <a:pt x="681" y="504"/>
                  </a:cubicBezTo>
                  <a:cubicBezTo>
                    <a:pt x="717" y="504"/>
                    <a:pt x="749" y="500"/>
                    <a:pt x="778" y="493"/>
                  </a:cubicBezTo>
                  <a:cubicBezTo>
                    <a:pt x="1145" y="407"/>
                    <a:pt x="1455" y="294"/>
                    <a:pt x="1769" y="122"/>
                  </a:cubicBezTo>
                  <a:cubicBezTo>
                    <a:pt x="1551" y="47"/>
                    <a:pt x="1348" y="1"/>
                    <a:pt x="120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9"/>
            <p:cNvSpPr/>
            <p:nvPr/>
          </p:nvSpPr>
          <p:spPr>
            <a:xfrm>
              <a:off x="3342508" y="3371587"/>
              <a:ext cx="179374" cy="30027"/>
            </a:xfrm>
            <a:custGeom>
              <a:rect b="b" l="l" r="r" t="t"/>
              <a:pathLst>
                <a:path extrusionOk="0" h="1068" w="6380">
                  <a:moveTo>
                    <a:pt x="1145" y="1"/>
                  </a:moveTo>
                  <a:cubicBezTo>
                    <a:pt x="1110" y="1"/>
                    <a:pt x="1077" y="4"/>
                    <a:pt x="1045" y="15"/>
                  </a:cubicBezTo>
                  <a:cubicBezTo>
                    <a:pt x="792" y="75"/>
                    <a:pt x="546" y="118"/>
                    <a:pt x="300" y="140"/>
                  </a:cubicBezTo>
                  <a:cubicBezTo>
                    <a:pt x="200" y="144"/>
                    <a:pt x="101" y="147"/>
                    <a:pt x="1" y="151"/>
                  </a:cubicBezTo>
                  <a:cubicBezTo>
                    <a:pt x="19" y="225"/>
                    <a:pt x="54" y="304"/>
                    <a:pt x="108" y="383"/>
                  </a:cubicBezTo>
                  <a:cubicBezTo>
                    <a:pt x="368" y="781"/>
                    <a:pt x="981" y="1067"/>
                    <a:pt x="1473" y="1067"/>
                  </a:cubicBezTo>
                  <a:cubicBezTo>
                    <a:pt x="1505" y="1067"/>
                    <a:pt x="1541" y="1064"/>
                    <a:pt x="1573" y="1064"/>
                  </a:cubicBezTo>
                  <a:cubicBezTo>
                    <a:pt x="2493" y="982"/>
                    <a:pt x="3413" y="899"/>
                    <a:pt x="4329" y="817"/>
                  </a:cubicBezTo>
                  <a:lnTo>
                    <a:pt x="4333" y="821"/>
                  </a:lnTo>
                  <a:cubicBezTo>
                    <a:pt x="5003" y="700"/>
                    <a:pt x="5667" y="575"/>
                    <a:pt x="6333" y="447"/>
                  </a:cubicBezTo>
                  <a:cubicBezTo>
                    <a:pt x="6380" y="368"/>
                    <a:pt x="6380" y="282"/>
                    <a:pt x="6351" y="190"/>
                  </a:cubicBezTo>
                  <a:cubicBezTo>
                    <a:pt x="6123" y="75"/>
                    <a:pt x="5930" y="1"/>
                    <a:pt x="5838" y="1"/>
                  </a:cubicBezTo>
                  <a:lnTo>
                    <a:pt x="5834" y="1"/>
                  </a:lnTo>
                  <a:cubicBezTo>
                    <a:pt x="4404" y="37"/>
                    <a:pt x="2974" y="72"/>
                    <a:pt x="1544" y="111"/>
                  </a:cubicBezTo>
                  <a:cubicBezTo>
                    <a:pt x="1398" y="44"/>
                    <a:pt x="1263" y="1"/>
                    <a:pt x="114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9"/>
            <p:cNvSpPr/>
            <p:nvPr/>
          </p:nvSpPr>
          <p:spPr>
            <a:xfrm>
              <a:off x="3464299" y="3384126"/>
              <a:ext cx="56286" cy="12174"/>
            </a:xfrm>
            <a:custGeom>
              <a:rect b="b" l="l" r="r" t="t"/>
              <a:pathLst>
                <a:path extrusionOk="0" h="433" w="2002">
                  <a:moveTo>
                    <a:pt x="2001" y="1"/>
                  </a:moveTo>
                  <a:cubicBezTo>
                    <a:pt x="1335" y="129"/>
                    <a:pt x="671" y="254"/>
                    <a:pt x="1" y="375"/>
                  </a:cubicBezTo>
                  <a:cubicBezTo>
                    <a:pt x="122" y="411"/>
                    <a:pt x="236" y="432"/>
                    <a:pt x="343" y="432"/>
                  </a:cubicBezTo>
                  <a:cubicBezTo>
                    <a:pt x="382" y="432"/>
                    <a:pt x="422" y="429"/>
                    <a:pt x="461" y="425"/>
                  </a:cubicBezTo>
                  <a:cubicBezTo>
                    <a:pt x="818" y="361"/>
                    <a:pt x="1177" y="300"/>
                    <a:pt x="1534" y="240"/>
                  </a:cubicBezTo>
                  <a:cubicBezTo>
                    <a:pt x="1794" y="193"/>
                    <a:pt x="1941" y="108"/>
                    <a:pt x="200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1" name="Google Shape;2971;p59"/>
          <p:cNvGrpSpPr/>
          <p:nvPr/>
        </p:nvGrpSpPr>
        <p:grpSpPr>
          <a:xfrm>
            <a:off x="3168256" y="4012282"/>
            <a:ext cx="1082765" cy="520511"/>
            <a:chOff x="3168256" y="4012282"/>
            <a:chExt cx="1082765" cy="520511"/>
          </a:xfrm>
        </p:grpSpPr>
        <p:sp>
          <p:nvSpPr>
            <p:cNvPr id="2972" name="Google Shape;2972;p59"/>
            <p:cNvSpPr/>
            <p:nvPr/>
          </p:nvSpPr>
          <p:spPr>
            <a:xfrm>
              <a:off x="3168256" y="4012282"/>
              <a:ext cx="1082765" cy="375673"/>
            </a:xfrm>
            <a:custGeom>
              <a:rect b="b" l="l" r="r" t="t"/>
              <a:pathLst>
                <a:path extrusionOk="0" h="13362" w="38512">
                  <a:moveTo>
                    <a:pt x="22929" y="1"/>
                  </a:moveTo>
                  <a:cubicBezTo>
                    <a:pt x="18571" y="1"/>
                    <a:pt x="14215" y="585"/>
                    <a:pt x="9971" y="1595"/>
                  </a:cubicBezTo>
                  <a:cubicBezTo>
                    <a:pt x="7268" y="2237"/>
                    <a:pt x="3742" y="2807"/>
                    <a:pt x="1795" y="4979"/>
                  </a:cubicBezTo>
                  <a:cubicBezTo>
                    <a:pt x="1" y="6979"/>
                    <a:pt x="529" y="9490"/>
                    <a:pt x="2461" y="11133"/>
                  </a:cubicBezTo>
                  <a:cubicBezTo>
                    <a:pt x="2843" y="11458"/>
                    <a:pt x="3246" y="11732"/>
                    <a:pt x="3663" y="11967"/>
                  </a:cubicBezTo>
                  <a:cubicBezTo>
                    <a:pt x="1556" y="10270"/>
                    <a:pt x="308" y="7296"/>
                    <a:pt x="2497" y="5096"/>
                  </a:cubicBezTo>
                  <a:cubicBezTo>
                    <a:pt x="3695" y="3894"/>
                    <a:pt x="5517" y="3320"/>
                    <a:pt x="7094" y="2818"/>
                  </a:cubicBezTo>
                  <a:cubicBezTo>
                    <a:pt x="9076" y="2183"/>
                    <a:pt x="11126" y="1812"/>
                    <a:pt x="13195" y="1602"/>
                  </a:cubicBezTo>
                  <a:cubicBezTo>
                    <a:pt x="13369" y="1584"/>
                    <a:pt x="13583" y="1577"/>
                    <a:pt x="13787" y="1577"/>
                  </a:cubicBezTo>
                  <a:cubicBezTo>
                    <a:pt x="14457" y="1577"/>
                    <a:pt x="15034" y="1663"/>
                    <a:pt x="13818" y="1787"/>
                  </a:cubicBezTo>
                  <a:cubicBezTo>
                    <a:pt x="11658" y="2005"/>
                    <a:pt x="9543" y="2522"/>
                    <a:pt x="7525" y="3324"/>
                  </a:cubicBezTo>
                  <a:cubicBezTo>
                    <a:pt x="6199" y="3852"/>
                    <a:pt x="4787" y="4522"/>
                    <a:pt x="4080" y="5820"/>
                  </a:cubicBezTo>
                  <a:cubicBezTo>
                    <a:pt x="5849" y="4176"/>
                    <a:pt x="8716" y="3670"/>
                    <a:pt x="10976" y="3103"/>
                  </a:cubicBezTo>
                  <a:cubicBezTo>
                    <a:pt x="15344" y="2008"/>
                    <a:pt x="19845" y="1373"/>
                    <a:pt x="24351" y="1373"/>
                  </a:cubicBezTo>
                  <a:cubicBezTo>
                    <a:pt x="25090" y="1373"/>
                    <a:pt x="25828" y="1388"/>
                    <a:pt x="26566" y="1424"/>
                  </a:cubicBezTo>
                  <a:cubicBezTo>
                    <a:pt x="28951" y="1538"/>
                    <a:pt x="31758" y="1638"/>
                    <a:pt x="33983" y="2611"/>
                  </a:cubicBezTo>
                  <a:cubicBezTo>
                    <a:pt x="36279" y="3613"/>
                    <a:pt x="36343" y="6144"/>
                    <a:pt x="34689" y="7813"/>
                  </a:cubicBezTo>
                  <a:cubicBezTo>
                    <a:pt x="32764" y="9753"/>
                    <a:pt x="29176" y="10081"/>
                    <a:pt x="26612" y="10463"/>
                  </a:cubicBezTo>
                  <a:cubicBezTo>
                    <a:pt x="26555" y="10880"/>
                    <a:pt x="26505" y="11300"/>
                    <a:pt x="26474" y="11725"/>
                  </a:cubicBezTo>
                  <a:cubicBezTo>
                    <a:pt x="27618" y="11536"/>
                    <a:pt x="28759" y="11336"/>
                    <a:pt x="29897" y="11122"/>
                  </a:cubicBezTo>
                  <a:cubicBezTo>
                    <a:pt x="30246" y="11058"/>
                    <a:pt x="30735" y="10948"/>
                    <a:pt x="31148" y="10948"/>
                  </a:cubicBezTo>
                  <a:cubicBezTo>
                    <a:pt x="31276" y="10948"/>
                    <a:pt x="31398" y="10958"/>
                    <a:pt x="31508" y="10983"/>
                  </a:cubicBezTo>
                  <a:cubicBezTo>
                    <a:pt x="31804" y="11058"/>
                    <a:pt x="31968" y="11076"/>
                    <a:pt x="31523" y="11158"/>
                  </a:cubicBezTo>
                  <a:cubicBezTo>
                    <a:pt x="29836" y="11475"/>
                    <a:pt x="28149" y="11764"/>
                    <a:pt x="26456" y="12024"/>
                  </a:cubicBezTo>
                  <a:cubicBezTo>
                    <a:pt x="26452" y="12039"/>
                    <a:pt x="26452" y="12049"/>
                    <a:pt x="26452" y="12060"/>
                  </a:cubicBezTo>
                  <a:cubicBezTo>
                    <a:pt x="27419" y="11946"/>
                    <a:pt x="28378" y="11807"/>
                    <a:pt x="29336" y="11636"/>
                  </a:cubicBezTo>
                  <a:cubicBezTo>
                    <a:pt x="31951" y="11175"/>
                    <a:pt x="35335" y="10783"/>
                    <a:pt x="37060" y="8505"/>
                  </a:cubicBezTo>
                  <a:cubicBezTo>
                    <a:pt x="38511" y="6594"/>
                    <a:pt x="37845" y="4390"/>
                    <a:pt x="36118" y="2953"/>
                  </a:cubicBezTo>
                  <a:cubicBezTo>
                    <a:pt x="34254" y="1395"/>
                    <a:pt x="31839" y="803"/>
                    <a:pt x="29490" y="464"/>
                  </a:cubicBezTo>
                  <a:cubicBezTo>
                    <a:pt x="27312" y="147"/>
                    <a:pt x="25118" y="1"/>
                    <a:pt x="22929" y="1"/>
                  </a:cubicBezTo>
                  <a:close/>
                  <a:moveTo>
                    <a:pt x="24309" y="10759"/>
                  </a:moveTo>
                  <a:cubicBezTo>
                    <a:pt x="22362" y="10966"/>
                    <a:pt x="20405" y="11065"/>
                    <a:pt x="18443" y="11065"/>
                  </a:cubicBezTo>
                  <a:cubicBezTo>
                    <a:pt x="18211" y="11065"/>
                    <a:pt x="17984" y="11062"/>
                    <a:pt x="17752" y="11058"/>
                  </a:cubicBezTo>
                  <a:lnTo>
                    <a:pt x="17745" y="11058"/>
                  </a:lnTo>
                  <a:cubicBezTo>
                    <a:pt x="17284" y="11058"/>
                    <a:pt x="17580" y="11507"/>
                    <a:pt x="17758" y="11710"/>
                  </a:cubicBezTo>
                  <a:cubicBezTo>
                    <a:pt x="16963" y="11782"/>
                    <a:pt x="16172" y="11839"/>
                    <a:pt x="15377" y="11881"/>
                  </a:cubicBezTo>
                  <a:cubicBezTo>
                    <a:pt x="15331" y="12314"/>
                    <a:pt x="15291" y="12748"/>
                    <a:pt x="15259" y="13180"/>
                  </a:cubicBezTo>
                  <a:cubicBezTo>
                    <a:pt x="16318" y="13062"/>
                    <a:pt x="17352" y="12923"/>
                    <a:pt x="18329" y="12819"/>
                  </a:cubicBezTo>
                  <a:cubicBezTo>
                    <a:pt x="20304" y="12613"/>
                    <a:pt x="22276" y="12363"/>
                    <a:pt x="24241" y="12074"/>
                  </a:cubicBezTo>
                  <a:cubicBezTo>
                    <a:pt x="24244" y="11650"/>
                    <a:pt x="24270" y="11222"/>
                    <a:pt x="24309" y="10795"/>
                  </a:cubicBezTo>
                  <a:lnTo>
                    <a:pt x="24309" y="10759"/>
                  </a:lnTo>
                  <a:close/>
                  <a:moveTo>
                    <a:pt x="22879" y="12538"/>
                  </a:moveTo>
                  <a:lnTo>
                    <a:pt x="22879" y="12538"/>
                  </a:lnTo>
                  <a:cubicBezTo>
                    <a:pt x="21107" y="12770"/>
                    <a:pt x="19328" y="12977"/>
                    <a:pt x="17548" y="13148"/>
                  </a:cubicBezTo>
                  <a:cubicBezTo>
                    <a:pt x="17124" y="13191"/>
                    <a:pt x="16692" y="13237"/>
                    <a:pt x="16254" y="13283"/>
                  </a:cubicBezTo>
                  <a:cubicBezTo>
                    <a:pt x="18397" y="13187"/>
                    <a:pt x="20536" y="12994"/>
                    <a:pt x="22669" y="12712"/>
                  </a:cubicBezTo>
                  <a:cubicBezTo>
                    <a:pt x="22822" y="12694"/>
                    <a:pt x="22883" y="12630"/>
                    <a:pt x="22879" y="12538"/>
                  </a:cubicBezTo>
                  <a:close/>
                  <a:moveTo>
                    <a:pt x="5781" y="11710"/>
                  </a:moveTo>
                  <a:lnTo>
                    <a:pt x="5781" y="11710"/>
                  </a:lnTo>
                  <a:cubicBezTo>
                    <a:pt x="6128" y="11993"/>
                    <a:pt x="6498" y="12235"/>
                    <a:pt x="6880" y="12424"/>
                  </a:cubicBezTo>
                  <a:cubicBezTo>
                    <a:pt x="7835" y="12898"/>
                    <a:pt x="8873" y="13165"/>
                    <a:pt x="9953" y="13298"/>
                  </a:cubicBezTo>
                  <a:cubicBezTo>
                    <a:pt x="10199" y="13308"/>
                    <a:pt x="10445" y="13315"/>
                    <a:pt x="10688" y="13323"/>
                  </a:cubicBezTo>
                  <a:cubicBezTo>
                    <a:pt x="11361" y="13347"/>
                    <a:pt x="12039" y="13358"/>
                    <a:pt x="12713" y="13362"/>
                  </a:cubicBezTo>
                  <a:cubicBezTo>
                    <a:pt x="12720" y="12902"/>
                    <a:pt x="12760" y="12438"/>
                    <a:pt x="12816" y="11975"/>
                  </a:cubicBezTo>
                  <a:lnTo>
                    <a:pt x="12816" y="11975"/>
                  </a:lnTo>
                  <a:cubicBezTo>
                    <a:pt x="11950" y="11996"/>
                    <a:pt x="11065" y="12021"/>
                    <a:pt x="10178" y="12021"/>
                  </a:cubicBezTo>
                  <a:cubicBezTo>
                    <a:pt x="8695" y="12021"/>
                    <a:pt x="7204" y="11957"/>
                    <a:pt x="5781" y="1171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9"/>
            <p:cNvSpPr/>
            <p:nvPr/>
          </p:nvSpPr>
          <p:spPr>
            <a:xfrm>
              <a:off x="3222489" y="4175879"/>
              <a:ext cx="627302" cy="222699"/>
            </a:xfrm>
            <a:custGeom>
              <a:rect b="b" l="l" r="r" t="t"/>
              <a:pathLst>
                <a:path extrusionOk="0" h="7921" w="22312">
                  <a:moveTo>
                    <a:pt x="2151" y="1"/>
                  </a:moveTo>
                  <a:lnTo>
                    <a:pt x="2151" y="1"/>
                  </a:lnTo>
                  <a:cubicBezTo>
                    <a:pt x="2145" y="8"/>
                    <a:pt x="2137" y="12"/>
                    <a:pt x="2134" y="19"/>
                  </a:cubicBezTo>
                  <a:cubicBezTo>
                    <a:pt x="1" y="2023"/>
                    <a:pt x="394" y="5221"/>
                    <a:pt x="3521" y="5827"/>
                  </a:cubicBezTo>
                  <a:cubicBezTo>
                    <a:pt x="3631" y="5848"/>
                    <a:pt x="3742" y="5870"/>
                    <a:pt x="3852" y="5891"/>
                  </a:cubicBezTo>
                  <a:cubicBezTo>
                    <a:pt x="2209" y="4540"/>
                    <a:pt x="1113" y="2241"/>
                    <a:pt x="2045" y="215"/>
                  </a:cubicBezTo>
                  <a:cubicBezTo>
                    <a:pt x="2076" y="144"/>
                    <a:pt x="2112" y="72"/>
                    <a:pt x="2151" y="1"/>
                  </a:cubicBezTo>
                  <a:close/>
                  <a:moveTo>
                    <a:pt x="22312" y="6459"/>
                  </a:moveTo>
                  <a:cubicBezTo>
                    <a:pt x="21838" y="6495"/>
                    <a:pt x="21364" y="6523"/>
                    <a:pt x="20893" y="6548"/>
                  </a:cubicBezTo>
                  <a:cubicBezTo>
                    <a:pt x="20929" y="6612"/>
                    <a:pt x="20950" y="6669"/>
                    <a:pt x="20950" y="6719"/>
                  </a:cubicBezTo>
                  <a:cubicBezTo>
                    <a:pt x="21407" y="6658"/>
                    <a:pt x="21859" y="6597"/>
                    <a:pt x="22312" y="6533"/>
                  </a:cubicBezTo>
                  <a:lnTo>
                    <a:pt x="22312" y="6459"/>
                  </a:lnTo>
                  <a:close/>
                  <a:moveTo>
                    <a:pt x="14325" y="7464"/>
                  </a:moveTo>
                  <a:lnTo>
                    <a:pt x="14325" y="7464"/>
                  </a:lnTo>
                  <a:cubicBezTo>
                    <a:pt x="13990" y="7482"/>
                    <a:pt x="13655" y="7492"/>
                    <a:pt x="13319" y="7504"/>
                  </a:cubicBezTo>
                  <a:cubicBezTo>
                    <a:pt x="13319" y="7528"/>
                    <a:pt x="13316" y="7553"/>
                    <a:pt x="13316" y="7578"/>
                  </a:cubicBezTo>
                  <a:cubicBezTo>
                    <a:pt x="13655" y="7539"/>
                    <a:pt x="13990" y="7504"/>
                    <a:pt x="14325" y="7464"/>
                  </a:cubicBezTo>
                  <a:close/>
                  <a:moveTo>
                    <a:pt x="1734" y="6148"/>
                  </a:moveTo>
                  <a:cubicBezTo>
                    <a:pt x="2316" y="6612"/>
                    <a:pt x="2958" y="6982"/>
                    <a:pt x="3610" y="7211"/>
                  </a:cubicBezTo>
                  <a:cubicBezTo>
                    <a:pt x="5118" y="7742"/>
                    <a:pt x="6769" y="7920"/>
                    <a:pt x="8445" y="7920"/>
                  </a:cubicBezTo>
                  <a:cubicBezTo>
                    <a:pt x="9222" y="7920"/>
                    <a:pt x="10003" y="7881"/>
                    <a:pt x="10780" y="7824"/>
                  </a:cubicBezTo>
                  <a:lnTo>
                    <a:pt x="10780" y="7568"/>
                  </a:lnTo>
                  <a:cubicBezTo>
                    <a:pt x="10492" y="7581"/>
                    <a:pt x="10206" y="7586"/>
                    <a:pt x="9918" y="7586"/>
                  </a:cubicBezTo>
                  <a:cubicBezTo>
                    <a:pt x="9279" y="7586"/>
                    <a:pt x="8644" y="7557"/>
                    <a:pt x="8024" y="7479"/>
                  </a:cubicBezTo>
                  <a:cubicBezTo>
                    <a:pt x="5849" y="7393"/>
                    <a:pt x="3628" y="7201"/>
                    <a:pt x="1734" y="614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9"/>
            <p:cNvSpPr/>
            <p:nvPr/>
          </p:nvSpPr>
          <p:spPr>
            <a:xfrm>
              <a:off x="3176916" y="4056590"/>
              <a:ext cx="890121" cy="330267"/>
            </a:xfrm>
            <a:custGeom>
              <a:rect b="b" l="l" r="r" t="t"/>
              <a:pathLst>
                <a:path extrusionOk="0" h="11747" w="31660">
                  <a:moveTo>
                    <a:pt x="30840" y="9372"/>
                  </a:moveTo>
                  <a:cubicBezTo>
                    <a:pt x="30427" y="9372"/>
                    <a:pt x="29938" y="9482"/>
                    <a:pt x="29589" y="9546"/>
                  </a:cubicBezTo>
                  <a:cubicBezTo>
                    <a:pt x="28451" y="9760"/>
                    <a:pt x="27310" y="9960"/>
                    <a:pt x="26166" y="10149"/>
                  </a:cubicBezTo>
                  <a:cubicBezTo>
                    <a:pt x="26158" y="10249"/>
                    <a:pt x="26151" y="10348"/>
                    <a:pt x="26148" y="10448"/>
                  </a:cubicBezTo>
                  <a:cubicBezTo>
                    <a:pt x="27841" y="10188"/>
                    <a:pt x="29528" y="9899"/>
                    <a:pt x="31215" y="9582"/>
                  </a:cubicBezTo>
                  <a:cubicBezTo>
                    <a:pt x="31660" y="9500"/>
                    <a:pt x="31496" y="9482"/>
                    <a:pt x="31200" y="9407"/>
                  </a:cubicBezTo>
                  <a:cubicBezTo>
                    <a:pt x="31090" y="9382"/>
                    <a:pt x="30968" y="9372"/>
                    <a:pt x="30840" y="9372"/>
                  </a:cubicBezTo>
                  <a:close/>
                  <a:moveTo>
                    <a:pt x="13479" y="1"/>
                  </a:moveTo>
                  <a:cubicBezTo>
                    <a:pt x="13275" y="1"/>
                    <a:pt x="13061" y="8"/>
                    <a:pt x="12887" y="26"/>
                  </a:cubicBezTo>
                  <a:cubicBezTo>
                    <a:pt x="10818" y="236"/>
                    <a:pt x="8768" y="607"/>
                    <a:pt x="6786" y="1242"/>
                  </a:cubicBezTo>
                  <a:cubicBezTo>
                    <a:pt x="5209" y="1744"/>
                    <a:pt x="3387" y="2318"/>
                    <a:pt x="2189" y="3520"/>
                  </a:cubicBezTo>
                  <a:cubicBezTo>
                    <a:pt x="0" y="5720"/>
                    <a:pt x="1248" y="8694"/>
                    <a:pt x="3355" y="10391"/>
                  </a:cubicBezTo>
                  <a:cubicBezTo>
                    <a:pt x="5249" y="11444"/>
                    <a:pt x="7470" y="11636"/>
                    <a:pt x="9645" y="11722"/>
                  </a:cubicBezTo>
                  <a:cubicBezTo>
                    <a:pt x="8565" y="11589"/>
                    <a:pt x="7527" y="11322"/>
                    <a:pt x="6572" y="10848"/>
                  </a:cubicBezTo>
                  <a:cubicBezTo>
                    <a:pt x="6190" y="10659"/>
                    <a:pt x="5820" y="10417"/>
                    <a:pt x="5473" y="10134"/>
                  </a:cubicBezTo>
                  <a:cubicBezTo>
                    <a:pt x="5363" y="10113"/>
                    <a:pt x="5252" y="10091"/>
                    <a:pt x="5142" y="10070"/>
                  </a:cubicBezTo>
                  <a:cubicBezTo>
                    <a:pt x="2015" y="9464"/>
                    <a:pt x="1622" y="6266"/>
                    <a:pt x="3755" y="4262"/>
                  </a:cubicBezTo>
                  <a:cubicBezTo>
                    <a:pt x="3758" y="4255"/>
                    <a:pt x="3766" y="4251"/>
                    <a:pt x="3772" y="4244"/>
                  </a:cubicBezTo>
                  <a:cubicBezTo>
                    <a:pt x="4479" y="2946"/>
                    <a:pt x="5891" y="2276"/>
                    <a:pt x="7217" y="1748"/>
                  </a:cubicBezTo>
                  <a:cubicBezTo>
                    <a:pt x="9235" y="946"/>
                    <a:pt x="11350" y="429"/>
                    <a:pt x="13510" y="211"/>
                  </a:cubicBezTo>
                  <a:cubicBezTo>
                    <a:pt x="14726" y="87"/>
                    <a:pt x="14149" y="1"/>
                    <a:pt x="13479" y="1"/>
                  </a:cubicBezTo>
                  <a:close/>
                  <a:moveTo>
                    <a:pt x="23933" y="10498"/>
                  </a:moveTo>
                  <a:lnTo>
                    <a:pt x="23933" y="10498"/>
                  </a:lnTo>
                  <a:cubicBezTo>
                    <a:pt x="21968" y="10787"/>
                    <a:pt x="19996" y="11037"/>
                    <a:pt x="18021" y="11243"/>
                  </a:cubicBezTo>
                  <a:cubicBezTo>
                    <a:pt x="17044" y="11347"/>
                    <a:pt x="16010" y="11486"/>
                    <a:pt x="14951" y="11604"/>
                  </a:cubicBezTo>
                  <a:cubicBezTo>
                    <a:pt x="14947" y="11653"/>
                    <a:pt x="14944" y="11700"/>
                    <a:pt x="14940" y="11747"/>
                  </a:cubicBezTo>
                  <a:cubicBezTo>
                    <a:pt x="15276" y="11735"/>
                    <a:pt x="15611" y="11725"/>
                    <a:pt x="15946" y="11707"/>
                  </a:cubicBezTo>
                  <a:cubicBezTo>
                    <a:pt x="16384" y="11661"/>
                    <a:pt x="16816" y="11615"/>
                    <a:pt x="17240" y="11572"/>
                  </a:cubicBezTo>
                  <a:cubicBezTo>
                    <a:pt x="19020" y="11401"/>
                    <a:pt x="20799" y="11194"/>
                    <a:pt x="22571" y="10962"/>
                  </a:cubicBezTo>
                  <a:cubicBezTo>
                    <a:pt x="22571" y="10912"/>
                    <a:pt x="22550" y="10855"/>
                    <a:pt x="22514" y="10791"/>
                  </a:cubicBezTo>
                  <a:cubicBezTo>
                    <a:pt x="22985" y="10766"/>
                    <a:pt x="23459" y="10738"/>
                    <a:pt x="23933" y="10702"/>
                  </a:cubicBezTo>
                  <a:cubicBezTo>
                    <a:pt x="23930" y="10634"/>
                    <a:pt x="23933" y="10566"/>
                    <a:pt x="23933" y="1049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9"/>
            <p:cNvSpPr/>
            <p:nvPr/>
          </p:nvSpPr>
          <p:spPr>
            <a:xfrm>
              <a:off x="3851657" y="4179224"/>
              <a:ext cx="74224" cy="135542"/>
            </a:xfrm>
            <a:custGeom>
              <a:rect b="b" l="l" r="r" t="t"/>
              <a:pathLst>
                <a:path extrusionOk="0" h="4821" w="2640">
                  <a:moveTo>
                    <a:pt x="479" y="0"/>
                  </a:moveTo>
                  <a:cubicBezTo>
                    <a:pt x="262" y="1600"/>
                    <a:pt x="58" y="3216"/>
                    <a:pt x="1" y="4821"/>
                  </a:cubicBezTo>
                  <a:lnTo>
                    <a:pt x="5" y="4821"/>
                  </a:lnTo>
                  <a:cubicBezTo>
                    <a:pt x="61" y="4228"/>
                    <a:pt x="144" y="3633"/>
                    <a:pt x="236" y="3034"/>
                  </a:cubicBezTo>
                  <a:cubicBezTo>
                    <a:pt x="297" y="2632"/>
                    <a:pt x="636" y="2460"/>
                    <a:pt x="1024" y="2460"/>
                  </a:cubicBezTo>
                  <a:cubicBezTo>
                    <a:pt x="1503" y="2460"/>
                    <a:pt x="2062" y="2717"/>
                    <a:pt x="2311" y="3116"/>
                  </a:cubicBezTo>
                  <a:cubicBezTo>
                    <a:pt x="2390" y="2367"/>
                    <a:pt x="2490" y="1618"/>
                    <a:pt x="2589" y="873"/>
                  </a:cubicBezTo>
                  <a:cubicBezTo>
                    <a:pt x="2640" y="506"/>
                    <a:pt x="578" y="0"/>
                    <a:pt x="48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9"/>
            <p:cNvSpPr/>
            <p:nvPr/>
          </p:nvSpPr>
          <p:spPr>
            <a:xfrm>
              <a:off x="3851657" y="4314735"/>
              <a:ext cx="141" cy="1040"/>
            </a:xfrm>
            <a:custGeom>
              <a:rect b="b" l="l" r="r" t="t"/>
              <a:pathLst>
                <a:path extrusionOk="0" h="37" w="5">
                  <a:moveTo>
                    <a:pt x="1" y="1"/>
                  </a:moveTo>
                  <a:lnTo>
                    <a:pt x="1" y="37"/>
                  </a:lnTo>
                  <a:cubicBezTo>
                    <a:pt x="1" y="25"/>
                    <a:pt x="5" y="15"/>
                    <a:pt x="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9"/>
            <p:cNvSpPr/>
            <p:nvPr/>
          </p:nvSpPr>
          <p:spPr>
            <a:xfrm>
              <a:off x="3858095" y="4422216"/>
              <a:ext cx="77794" cy="92948"/>
            </a:xfrm>
            <a:custGeom>
              <a:rect b="b" l="l" r="r" t="t"/>
              <a:pathLst>
                <a:path extrusionOk="0" h="3306" w="2767">
                  <a:moveTo>
                    <a:pt x="0" y="0"/>
                  </a:moveTo>
                  <a:lnTo>
                    <a:pt x="0" y="0"/>
                  </a:lnTo>
                  <a:cubicBezTo>
                    <a:pt x="79" y="457"/>
                    <a:pt x="178" y="913"/>
                    <a:pt x="306" y="1365"/>
                  </a:cubicBezTo>
                  <a:cubicBezTo>
                    <a:pt x="425" y="1448"/>
                    <a:pt x="542" y="1526"/>
                    <a:pt x="649" y="1590"/>
                  </a:cubicBezTo>
                  <a:cubicBezTo>
                    <a:pt x="360" y="1070"/>
                    <a:pt x="146" y="539"/>
                    <a:pt x="0" y="0"/>
                  </a:cubicBezTo>
                  <a:close/>
                  <a:moveTo>
                    <a:pt x="2745" y="3252"/>
                  </a:moveTo>
                  <a:cubicBezTo>
                    <a:pt x="2745" y="3256"/>
                    <a:pt x="2742" y="3259"/>
                    <a:pt x="2739" y="3263"/>
                  </a:cubicBezTo>
                  <a:cubicBezTo>
                    <a:pt x="2753" y="3277"/>
                    <a:pt x="2760" y="3291"/>
                    <a:pt x="2767" y="3305"/>
                  </a:cubicBezTo>
                  <a:cubicBezTo>
                    <a:pt x="2760" y="3288"/>
                    <a:pt x="2753" y="3270"/>
                    <a:pt x="2745" y="325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9"/>
            <p:cNvSpPr/>
            <p:nvPr/>
          </p:nvSpPr>
          <p:spPr>
            <a:xfrm>
              <a:off x="3912918" y="4266800"/>
              <a:ext cx="7928" cy="40233"/>
            </a:xfrm>
            <a:custGeom>
              <a:rect b="b" l="l" r="r" t="t"/>
              <a:pathLst>
                <a:path extrusionOk="0" h="1431" w="282">
                  <a:moveTo>
                    <a:pt x="132" y="1"/>
                  </a:moveTo>
                  <a:cubicBezTo>
                    <a:pt x="79" y="475"/>
                    <a:pt x="33" y="953"/>
                    <a:pt x="0" y="1431"/>
                  </a:cubicBezTo>
                  <a:cubicBezTo>
                    <a:pt x="18" y="1428"/>
                    <a:pt x="36" y="1424"/>
                    <a:pt x="54" y="1421"/>
                  </a:cubicBezTo>
                  <a:cubicBezTo>
                    <a:pt x="79" y="1416"/>
                    <a:pt x="101" y="1413"/>
                    <a:pt x="125" y="1410"/>
                  </a:cubicBezTo>
                  <a:cubicBezTo>
                    <a:pt x="165" y="1125"/>
                    <a:pt x="208" y="843"/>
                    <a:pt x="250" y="565"/>
                  </a:cubicBezTo>
                  <a:cubicBezTo>
                    <a:pt x="282" y="358"/>
                    <a:pt x="232" y="169"/>
                    <a:pt x="13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9"/>
            <p:cNvSpPr/>
            <p:nvPr/>
          </p:nvSpPr>
          <p:spPr>
            <a:xfrm>
              <a:off x="3911006" y="4306413"/>
              <a:ext cx="5454" cy="35706"/>
            </a:xfrm>
            <a:custGeom>
              <a:rect b="b" l="l" r="r" t="t"/>
              <a:pathLst>
                <a:path extrusionOk="0" h="1270" w="194">
                  <a:moveTo>
                    <a:pt x="193" y="1"/>
                  </a:moveTo>
                  <a:lnTo>
                    <a:pt x="193" y="1"/>
                  </a:lnTo>
                  <a:cubicBezTo>
                    <a:pt x="169" y="4"/>
                    <a:pt x="147" y="7"/>
                    <a:pt x="122" y="12"/>
                  </a:cubicBezTo>
                  <a:cubicBezTo>
                    <a:pt x="104" y="15"/>
                    <a:pt x="86" y="19"/>
                    <a:pt x="68" y="22"/>
                  </a:cubicBezTo>
                  <a:cubicBezTo>
                    <a:pt x="37" y="440"/>
                    <a:pt x="15" y="856"/>
                    <a:pt x="1" y="1270"/>
                  </a:cubicBezTo>
                  <a:cubicBezTo>
                    <a:pt x="19" y="1270"/>
                    <a:pt x="37" y="1266"/>
                    <a:pt x="55" y="1263"/>
                  </a:cubicBezTo>
                  <a:cubicBezTo>
                    <a:pt x="86" y="838"/>
                    <a:pt x="136" y="418"/>
                    <a:pt x="19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9"/>
            <p:cNvSpPr/>
            <p:nvPr/>
          </p:nvSpPr>
          <p:spPr>
            <a:xfrm>
              <a:off x="3910331" y="4351340"/>
              <a:ext cx="11949" cy="90755"/>
            </a:xfrm>
            <a:custGeom>
              <a:rect b="b" l="l" r="r" t="t"/>
              <a:pathLst>
                <a:path extrusionOk="0" h="3228" w="425">
                  <a:moveTo>
                    <a:pt x="57" y="0"/>
                  </a:moveTo>
                  <a:cubicBezTo>
                    <a:pt x="43" y="4"/>
                    <a:pt x="32" y="4"/>
                    <a:pt x="18" y="7"/>
                  </a:cubicBezTo>
                  <a:cubicBezTo>
                    <a:pt x="0" y="1084"/>
                    <a:pt x="57" y="2161"/>
                    <a:pt x="229" y="3227"/>
                  </a:cubicBezTo>
                  <a:cubicBezTo>
                    <a:pt x="296" y="3091"/>
                    <a:pt x="364" y="2960"/>
                    <a:pt x="424" y="2838"/>
                  </a:cubicBezTo>
                  <a:cubicBezTo>
                    <a:pt x="86" y="1944"/>
                    <a:pt x="10" y="973"/>
                    <a:pt x="57"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9"/>
            <p:cNvSpPr/>
            <p:nvPr/>
          </p:nvSpPr>
          <p:spPr>
            <a:xfrm>
              <a:off x="3910809" y="4350328"/>
              <a:ext cx="1237" cy="1237"/>
            </a:xfrm>
            <a:custGeom>
              <a:rect b="b" l="l" r="r" t="t"/>
              <a:pathLst>
                <a:path extrusionOk="0" h="44" w="44">
                  <a:moveTo>
                    <a:pt x="44" y="0"/>
                  </a:moveTo>
                  <a:cubicBezTo>
                    <a:pt x="29" y="4"/>
                    <a:pt x="15" y="4"/>
                    <a:pt x="1" y="7"/>
                  </a:cubicBezTo>
                  <a:lnTo>
                    <a:pt x="1" y="43"/>
                  </a:lnTo>
                  <a:cubicBezTo>
                    <a:pt x="15" y="40"/>
                    <a:pt x="26" y="40"/>
                    <a:pt x="40" y="36"/>
                  </a:cubicBezTo>
                  <a:cubicBezTo>
                    <a:pt x="40" y="25"/>
                    <a:pt x="40" y="15"/>
                    <a:pt x="4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9"/>
            <p:cNvSpPr/>
            <p:nvPr/>
          </p:nvSpPr>
          <p:spPr>
            <a:xfrm>
              <a:off x="3910809" y="4341893"/>
              <a:ext cx="1743" cy="8659"/>
            </a:xfrm>
            <a:custGeom>
              <a:rect b="b" l="l" r="r" t="t"/>
              <a:pathLst>
                <a:path extrusionOk="0" h="308" w="62">
                  <a:moveTo>
                    <a:pt x="62" y="1"/>
                  </a:moveTo>
                  <a:lnTo>
                    <a:pt x="62" y="1"/>
                  </a:lnTo>
                  <a:cubicBezTo>
                    <a:pt x="44" y="4"/>
                    <a:pt x="26" y="8"/>
                    <a:pt x="8" y="8"/>
                  </a:cubicBezTo>
                  <a:cubicBezTo>
                    <a:pt x="4" y="108"/>
                    <a:pt x="4" y="208"/>
                    <a:pt x="1" y="307"/>
                  </a:cubicBezTo>
                  <a:cubicBezTo>
                    <a:pt x="15" y="304"/>
                    <a:pt x="29" y="304"/>
                    <a:pt x="44" y="300"/>
                  </a:cubicBezTo>
                  <a:cubicBezTo>
                    <a:pt x="47" y="200"/>
                    <a:pt x="54" y="101"/>
                    <a:pt x="6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9"/>
            <p:cNvSpPr/>
            <p:nvPr/>
          </p:nvSpPr>
          <p:spPr>
            <a:xfrm>
              <a:off x="3849773" y="4315747"/>
              <a:ext cx="1912" cy="35987"/>
            </a:xfrm>
            <a:custGeom>
              <a:rect b="b" l="l" r="r" t="t"/>
              <a:pathLst>
                <a:path extrusionOk="0" h="1280" w="68">
                  <a:moveTo>
                    <a:pt x="68" y="1"/>
                  </a:moveTo>
                  <a:lnTo>
                    <a:pt x="68" y="1"/>
                  </a:lnTo>
                  <a:cubicBezTo>
                    <a:pt x="29" y="428"/>
                    <a:pt x="3" y="856"/>
                    <a:pt x="0" y="1280"/>
                  </a:cubicBezTo>
                  <a:cubicBezTo>
                    <a:pt x="18" y="1277"/>
                    <a:pt x="39" y="1273"/>
                    <a:pt x="61" y="1270"/>
                  </a:cubicBezTo>
                  <a:cubicBezTo>
                    <a:pt x="50" y="849"/>
                    <a:pt x="54" y="424"/>
                    <a:pt x="6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9"/>
            <p:cNvSpPr/>
            <p:nvPr/>
          </p:nvSpPr>
          <p:spPr>
            <a:xfrm>
              <a:off x="3849773" y="4359240"/>
              <a:ext cx="8350" cy="63006"/>
            </a:xfrm>
            <a:custGeom>
              <a:rect b="b" l="l" r="r" t="t"/>
              <a:pathLst>
                <a:path extrusionOk="0" h="2241" w="297">
                  <a:moveTo>
                    <a:pt x="68" y="1"/>
                  </a:moveTo>
                  <a:cubicBezTo>
                    <a:pt x="46" y="4"/>
                    <a:pt x="21" y="8"/>
                    <a:pt x="0" y="11"/>
                  </a:cubicBezTo>
                  <a:cubicBezTo>
                    <a:pt x="11" y="768"/>
                    <a:pt x="97" y="1509"/>
                    <a:pt x="296" y="2240"/>
                  </a:cubicBezTo>
                  <a:cubicBezTo>
                    <a:pt x="168" y="1498"/>
                    <a:pt x="97" y="750"/>
                    <a:pt x="6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9"/>
            <p:cNvSpPr/>
            <p:nvPr/>
          </p:nvSpPr>
          <p:spPr>
            <a:xfrm>
              <a:off x="3849773" y="4357244"/>
              <a:ext cx="1912" cy="2334"/>
            </a:xfrm>
            <a:custGeom>
              <a:rect b="b" l="l" r="r" t="t"/>
              <a:pathLst>
                <a:path extrusionOk="0" h="83" w="68">
                  <a:moveTo>
                    <a:pt x="68" y="1"/>
                  </a:moveTo>
                  <a:cubicBezTo>
                    <a:pt x="43" y="4"/>
                    <a:pt x="21" y="4"/>
                    <a:pt x="0" y="8"/>
                  </a:cubicBezTo>
                  <a:lnTo>
                    <a:pt x="0" y="82"/>
                  </a:lnTo>
                  <a:cubicBezTo>
                    <a:pt x="21" y="79"/>
                    <a:pt x="46" y="75"/>
                    <a:pt x="68" y="72"/>
                  </a:cubicBezTo>
                  <a:lnTo>
                    <a:pt x="68" y="1"/>
                  </a:ln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9"/>
            <p:cNvSpPr/>
            <p:nvPr/>
          </p:nvSpPr>
          <p:spPr>
            <a:xfrm>
              <a:off x="3849661" y="4351424"/>
              <a:ext cx="2024" cy="6045"/>
            </a:xfrm>
            <a:custGeom>
              <a:rect b="b" l="l" r="r" t="t"/>
              <a:pathLst>
                <a:path extrusionOk="0" h="215" w="72">
                  <a:moveTo>
                    <a:pt x="65" y="1"/>
                  </a:moveTo>
                  <a:cubicBezTo>
                    <a:pt x="43" y="4"/>
                    <a:pt x="22" y="8"/>
                    <a:pt x="4" y="11"/>
                  </a:cubicBezTo>
                  <a:cubicBezTo>
                    <a:pt x="4" y="79"/>
                    <a:pt x="1" y="147"/>
                    <a:pt x="4" y="215"/>
                  </a:cubicBezTo>
                  <a:cubicBezTo>
                    <a:pt x="25" y="211"/>
                    <a:pt x="47" y="211"/>
                    <a:pt x="72" y="208"/>
                  </a:cubicBezTo>
                  <a:cubicBezTo>
                    <a:pt x="68" y="139"/>
                    <a:pt x="65" y="72"/>
                    <a:pt x="6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9"/>
            <p:cNvSpPr/>
            <p:nvPr/>
          </p:nvSpPr>
          <p:spPr>
            <a:xfrm>
              <a:off x="3851769" y="4248385"/>
              <a:ext cx="64889" cy="66380"/>
            </a:xfrm>
            <a:custGeom>
              <a:rect b="b" l="l" r="r" t="t"/>
              <a:pathLst>
                <a:path extrusionOk="0" h="2361" w="2308">
                  <a:moveTo>
                    <a:pt x="1020" y="0"/>
                  </a:moveTo>
                  <a:cubicBezTo>
                    <a:pt x="632" y="0"/>
                    <a:pt x="293" y="172"/>
                    <a:pt x="232" y="574"/>
                  </a:cubicBezTo>
                  <a:cubicBezTo>
                    <a:pt x="140" y="1173"/>
                    <a:pt x="57" y="1768"/>
                    <a:pt x="1" y="2361"/>
                  </a:cubicBezTo>
                  <a:cubicBezTo>
                    <a:pt x="728" y="2285"/>
                    <a:pt x="1451" y="2193"/>
                    <a:pt x="2175" y="2086"/>
                  </a:cubicBezTo>
                  <a:cubicBezTo>
                    <a:pt x="2208" y="1608"/>
                    <a:pt x="2254" y="1130"/>
                    <a:pt x="2307" y="656"/>
                  </a:cubicBezTo>
                  <a:cubicBezTo>
                    <a:pt x="2058" y="257"/>
                    <a:pt x="1499" y="0"/>
                    <a:pt x="102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9"/>
            <p:cNvSpPr/>
            <p:nvPr/>
          </p:nvSpPr>
          <p:spPr>
            <a:xfrm>
              <a:off x="3851179" y="4307004"/>
              <a:ext cx="61769" cy="44450"/>
            </a:xfrm>
            <a:custGeom>
              <a:rect b="b" l="l" r="r" t="t"/>
              <a:pathLst>
                <a:path extrusionOk="0" h="1581" w="2197">
                  <a:moveTo>
                    <a:pt x="2196" y="1"/>
                  </a:moveTo>
                  <a:cubicBezTo>
                    <a:pt x="1472" y="108"/>
                    <a:pt x="749" y="200"/>
                    <a:pt x="22" y="276"/>
                  </a:cubicBezTo>
                  <a:cubicBezTo>
                    <a:pt x="22" y="290"/>
                    <a:pt x="18" y="300"/>
                    <a:pt x="18" y="312"/>
                  </a:cubicBezTo>
                  <a:cubicBezTo>
                    <a:pt x="4" y="735"/>
                    <a:pt x="0" y="1160"/>
                    <a:pt x="11" y="1581"/>
                  </a:cubicBezTo>
                  <a:cubicBezTo>
                    <a:pt x="717" y="1477"/>
                    <a:pt x="1423" y="1367"/>
                    <a:pt x="2129" y="1249"/>
                  </a:cubicBezTo>
                  <a:cubicBezTo>
                    <a:pt x="2143" y="835"/>
                    <a:pt x="2165" y="419"/>
                    <a:pt x="219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9"/>
            <p:cNvSpPr/>
            <p:nvPr/>
          </p:nvSpPr>
          <p:spPr>
            <a:xfrm>
              <a:off x="3851657" y="4351536"/>
              <a:ext cx="65114" cy="121710"/>
            </a:xfrm>
            <a:custGeom>
              <a:rect b="b" l="l" r="r" t="t"/>
              <a:pathLst>
                <a:path extrusionOk="0" h="4329" w="2316">
                  <a:moveTo>
                    <a:pt x="2105" y="0"/>
                  </a:moveTo>
                  <a:lnTo>
                    <a:pt x="2105" y="0"/>
                  </a:lnTo>
                  <a:cubicBezTo>
                    <a:pt x="1834" y="33"/>
                    <a:pt x="1562" y="61"/>
                    <a:pt x="1289" y="89"/>
                  </a:cubicBezTo>
                  <a:cubicBezTo>
                    <a:pt x="861" y="153"/>
                    <a:pt x="433" y="214"/>
                    <a:pt x="1" y="275"/>
                  </a:cubicBezTo>
                  <a:cubicBezTo>
                    <a:pt x="30" y="1024"/>
                    <a:pt x="101" y="1772"/>
                    <a:pt x="229" y="2514"/>
                  </a:cubicBezTo>
                  <a:cubicBezTo>
                    <a:pt x="375" y="3053"/>
                    <a:pt x="589" y="3584"/>
                    <a:pt x="878" y="4104"/>
                  </a:cubicBezTo>
                  <a:cubicBezTo>
                    <a:pt x="1110" y="4240"/>
                    <a:pt x="1310" y="4329"/>
                    <a:pt x="1449" y="4329"/>
                  </a:cubicBezTo>
                  <a:cubicBezTo>
                    <a:pt x="1488" y="4329"/>
                    <a:pt x="1524" y="4322"/>
                    <a:pt x="1556" y="4304"/>
                  </a:cubicBezTo>
                  <a:cubicBezTo>
                    <a:pt x="1794" y="4183"/>
                    <a:pt x="2072" y="3695"/>
                    <a:pt x="2316" y="3220"/>
                  </a:cubicBezTo>
                  <a:cubicBezTo>
                    <a:pt x="2144" y="2154"/>
                    <a:pt x="2087" y="1077"/>
                    <a:pt x="210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9"/>
            <p:cNvSpPr/>
            <p:nvPr/>
          </p:nvSpPr>
          <p:spPr>
            <a:xfrm>
              <a:off x="3887868" y="4350524"/>
              <a:ext cx="22970" cy="3542"/>
            </a:xfrm>
            <a:custGeom>
              <a:rect b="b" l="l" r="r" t="t"/>
              <a:pathLst>
                <a:path extrusionOk="0" h="126" w="817">
                  <a:moveTo>
                    <a:pt x="817" y="0"/>
                  </a:moveTo>
                  <a:cubicBezTo>
                    <a:pt x="546" y="43"/>
                    <a:pt x="274" y="82"/>
                    <a:pt x="1" y="125"/>
                  </a:cubicBezTo>
                  <a:cubicBezTo>
                    <a:pt x="274" y="97"/>
                    <a:pt x="546" y="69"/>
                    <a:pt x="817" y="36"/>
                  </a:cubicBezTo>
                  <a:lnTo>
                    <a:pt x="817" y="0"/>
                  </a:ln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9"/>
            <p:cNvSpPr/>
            <p:nvPr/>
          </p:nvSpPr>
          <p:spPr>
            <a:xfrm>
              <a:off x="3851657" y="4354039"/>
              <a:ext cx="36240" cy="5229"/>
            </a:xfrm>
            <a:custGeom>
              <a:rect b="b" l="l" r="r" t="t"/>
              <a:pathLst>
                <a:path extrusionOk="0" h="186" w="1289">
                  <a:moveTo>
                    <a:pt x="1289" y="0"/>
                  </a:moveTo>
                  <a:lnTo>
                    <a:pt x="1289" y="0"/>
                  </a:lnTo>
                  <a:cubicBezTo>
                    <a:pt x="861" y="43"/>
                    <a:pt x="429" y="82"/>
                    <a:pt x="1" y="115"/>
                  </a:cubicBezTo>
                  <a:lnTo>
                    <a:pt x="1" y="186"/>
                  </a:lnTo>
                  <a:cubicBezTo>
                    <a:pt x="433" y="125"/>
                    <a:pt x="861" y="64"/>
                    <a:pt x="128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9"/>
            <p:cNvSpPr/>
            <p:nvPr/>
          </p:nvSpPr>
          <p:spPr>
            <a:xfrm>
              <a:off x="3851460" y="4342090"/>
              <a:ext cx="59576" cy="15182"/>
            </a:xfrm>
            <a:custGeom>
              <a:rect b="b" l="l" r="r" t="t"/>
              <a:pathLst>
                <a:path extrusionOk="0" h="540" w="2119">
                  <a:moveTo>
                    <a:pt x="2119" y="1"/>
                  </a:moveTo>
                  <a:lnTo>
                    <a:pt x="2119" y="1"/>
                  </a:lnTo>
                  <a:cubicBezTo>
                    <a:pt x="1413" y="119"/>
                    <a:pt x="707" y="229"/>
                    <a:pt x="1" y="333"/>
                  </a:cubicBezTo>
                  <a:cubicBezTo>
                    <a:pt x="1" y="404"/>
                    <a:pt x="4" y="471"/>
                    <a:pt x="8" y="540"/>
                  </a:cubicBezTo>
                  <a:cubicBezTo>
                    <a:pt x="436" y="507"/>
                    <a:pt x="868" y="468"/>
                    <a:pt x="1296" y="425"/>
                  </a:cubicBezTo>
                  <a:cubicBezTo>
                    <a:pt x="1569" y="382"/>
                    <a:pt x="1841" y="343"/>
                    <a:pt x="2112" y="300"/>
                  </a:cubicBezTo>
                  <a:cubicBezTo>
                    <a:pt x="2115" y="201"/>
                    <a:pt x="2115" y="101"/>
                    <a:pt x="211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9"/>
            <p:cNvSpPr/>
            <p:nvPr/>
          </p:nvSpPr>
          <p:spPr>
            <a:xfrm>
              <a:off x="3743108" y="4353926"/>
              <a:ext cx="287138" cy="176478"/>
            </a:xfrm>
            <a:custGeom>
              <a:rect b="b" l="l" r="r" t="t"/>
              <a:pathLst>
                <a:path extrusionOk="0" h="6277" w="10213">
                  <a:moveTo>
                    <a:pt x="8736" y="1"/>
                  </a:moveTo>
                  <a:cubicBezTo>
                    <a:pt x="8333" y="1"/>
                    <a:pt x="7934" y="147"/>
                    <a:pt x="7727" y="483"/>
                  </a:cubicBezTo>
                  <a:cubicBezTo>
                    <a:pt x="7357" y="1082"/>
                    <a:pt x="6989" y="1681"/>
                    <a:pt x="6618" y="2275"/>
                  </a:cubicBezTo>
                  <a:cubicBezTo>
                    <a:pt x="6550" y="2387"/>
                    <a:pt x="6468" y="2554"/>
                    <a:pt x="6372" y="2746"/>
                  </a:cubicBezTo>
                  <a:cubicBezTo>
                    <a:pt x="6472" y="3011"/>
                    <a:pt x="6593" y="3267"/>
                    <a:pt x="6743" y="3516"/>
                  </a:cubicBezTo>
                  <a:cubicBezTo>
                    <a:pt x="7057" y="4037"/>
                    <a:pt x="6861" y="4415"/>
                    <a:pt x="6490" y="4601"/>
                  </a:cubicBezTo>
                  <a:cubicBezTo>
                    <a:pt x="6590" y="4964"/>
                    <a:pt x="6704" y="5325"/>
                    <a:pt x="6835" y="5681"/>
                  </a:cubicBezTo>
                  <a:cubicBezTo>
                    <a:pt x="7171" y="5378"/>
                    <a:pt x="7435" y="4989"/>
                    <a:pt x="7684" y="4597"/>
                  </a:cubicBezTo>
                  <a:cubicBezTo>
                    <a:pt x="8387" y="3481"/>
                    <a:pt x="9068" y="2351"/>
                    <a:pt x="9760" y="1227"/>
                  </a:cubicBezTo>
                  <a:cubicBezTo>
                    <a:pt x="10212" y="493"/>
                    <a:pt x="9475" y="1"/>
                    <a:pt x="8736" y="1"/>
                  </a:cubicBezTo>
                  <a:close/>
                  <a:moveTo>
                    <a:pt x="1779" y="2005"/>
                  </a:moveTo>
                  <a:cubicBezTo>
                    <a:pt x="909" y="2005"/>
                    <a:pt x="0" y="2889"/>
                    <a:pt x="906" y="3570"/>
                  </a:cubicBezTo>
                  <a:cubicBezTo>
                    <a:pt x="2064" y="4441"/>
                    <a:pt x="3712" y="6276"/>
                    <a:pt x="5356" y="6276"/>
                  </a:cubicBezTo>
                  <a:cubicBezTo>
                    <a:pt x="5591" y="6276"/>
                    <a:pt x="5823" y="6241"/>
                    <a:pt x="6055" y="6159"/>
                  </a:cubicBezTo>
                  <a:cubicBezTo>
                    <a:pt x="6358" y="6052"/>
                    <a:pt x="6608" y="5888"/>
                    <a:pt x="6829" y="5692"/>
                  </a:cubicBezTo>
                  <a:cubicBezTo>
                    <a:pt x="6565" y="5432"/>
                    <a:pt x="4957" y="5428"/>
                    <a:pt x="4743" y="4864"/>
                  </a:cubicBezTo>
                  <a:cubicBezTo>
                    <a:pt x="4610" y="4508"/>
                    <a:pt x="4497" y="4151"/>
                    <a:pt x="4396" y="3794"/>
                  </a:cubicBezTo>
                  <a:cubicBezTo>
                    <a:pt x="3662" y="3281"/>
                    <a:pt x="2782" y="2476"/>
                    <a:pt x="2428" y="2211"/>
                  </a:cubicBezTo>
                  <a:cubicBezTo>
                    <a:pt x="2240" y="2066"/>
                    <a:pt x="2011" y="2005"/>
                    <a:pt x="1779" y="200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9"/>
            <p:cNvSpPr/>
            <p:nvPr/>
          </p:nvSpPr>
          <p:spPr>
            <a:xfrm>
              <a:off x="3866698" y="4460591"/>
              <a:ext cx="68601" cy="53362"/>
            </a:xfrm>
            <a:custGeom>
              <a:rect b="b" l="l" r="r" t="t"/>
              <a:pathLst>
                <a:path extrusionOk="0" h="1898" w="2440">
                  <a:moveTo>
                    <a:pt x="0" y="0"/>
                  </a:moveTo>
                  <a:lnTo>
                    <a:pt x="0" y="0"/>
                  </a:lnTo>
                  <a:cubicBezTo>
                    <a:pt x="101" y="357"/>
                    <a:pt x="214" y="714"/>
                    <a:pt x="347" y="1070"/>
                  </a:cubicBezTo>
                  <a:cubicBezTo>
                    <a:pt x="561" y="1634"/>
                    <a:pt x="2169" y="1638"/>
                    <a:pt x="2433" y="1898"/>
                  </a:cubicBezTo>
                  <a:cubicBezTo>
                    <a:pt x="2436" y="1894"/>
                    <a:pt x="2439" y="1891"/>
                    <a:pt x="2439" y="1887"/>
                  </a:cubicBezTo>
                  <a:cubicBezTo>
                    <a:pt x="2308" y="1531"/>
                    <a:pt x="2194" y="1170"/>
                    <a:pt x="2094" y="807"/>
                  </a:cubicBezTo>
                  <a:cubicBezTo>
                    <a:pt x="1923" y="896"/>
                    <a:pt x="1712" y="938"/>
                    <a:pt x="1498" y="938"/>
                  </a:cubicBezTo>
                  <a:cubicBezTo>
                    <a:pt x="1092" y="938"/>
                    <a:pt x="671" y="778"/>
                    <a:pt x="457" y="421"/>
                  </a:cubicBezTo>
                  <a:cubicBezTo>
                    <a:pt x="418" y="357"/>
                    <a:pt x="379" y="290"/>
                    <a:pt x="343" y="225"/>
                  </a:cubicBezTo>
                  <a:cubicBezTo>
                    <a:pt x="236" y="161"/>
                    <a:pt x="119" y="83"/>
                    <a:pt x="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9"/>
            <p:cNvSpPr/>
            <p:nvPr/>
          </p:nvSpPr>
          <p:spPr>
            <a:xfrm>
              <a:off x="3916741" y="4431128"/>
              <a:ext cx="24797" cy="52153"/>
            </a:xfrm>
            <a:custGeom>
              <a:rect b="b" l="l" r="r" t="t"/>
              <a:pathLst>
                <a:path extrusionOk="0" h="1855" w="882">
                  <a:moveTo>
                    <a:pt x="196" y="0"/>
                  </a:moveTo>
                  <a:cubicBezTo>
                    <a:pt x="136" y="122"/>
                    <a:pt x="68" y="253"/>
                    <a:pt x="1" y="389"/>
                  </a:cubicBezTo>
                  <a:cubicBezTo>
                    <a:pt x="78" y="882"/>
                    <a:pt x="182" y="1369"/>
                    <a:pt x="314" y="1855"/>
                  </a:cubicBezTo>
                  <a:cubicBezTo>
                    <a:pt x="685" y="1669"/>
                    <a:pt x="881" y="1291"/>
                    <a:pt x="567" y="770"/>
                  </a:cubicBezTo>
                  <a:cubicBezTo>
                    <a:pt x="417" y="521"/>
                    <a:pt x="296" y="265"/>
                    <a:pt x="19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9"/>
            <p:cNvSpPr/>
            <p:nvPr/>
          </p:nvSpPr>
          <p:spPr>
            <a:xfrm>
              <a:off x="3876313" y="4442064"/>
              <a:ext cx="49257" cy="44928"/>
            </a:xfrm>
            <a:custGeom>
              <a:rect b="b" l="l" r="r" t="t"/>
              <a:pathLst>
                <a:path extrusionOk="0" h="1598" w="1752">
                  <a:moveTo>
                    <a:pt x="1439" y="0"/>
                  </a:moveTo>
                  <a:cubicBezTo>
                    <a:pt x="1195" y="475"/>
                    <a:pt x="917" y="963"/>
                    <a:pt x="679" y="1084"/>
                  </a:cubicBezTo>
                  <a:cubicBezTo>
                    <a:pt x="647" y="1102"/>
                    <a:pt x="611" y="1109"/>
                    <a:pt x="572" y="1109"/>
                  </a:cubicBezTo>
                  <a:cubicBezTo>
                    <a:pt x="433" y="1109"/>
                    <a:pt x="233" y="1020"/>
                    <a:pt x="1" y="884"/>
                  </a:cubicBezTo>
                  <a:lnTo>
                    <a:pt x="1" y="884"/>
                  </a:lnTo>
                  <a:cubicBezTo>
                    <a:pt x="37" y="949"/>
                    <a:pt x="76" y="1016"/>
                    <a:pt x="115" y="1080"/>
                  </a:cubicBezTo>
                  <a:cubicBezTo>
                    <a:pt x="329" y="1437"/>
                    <a:pt x="750" y="1597"/>
                    <a:pt x="1156" y="1597"/>
                  </a:cubicBezTo>
                  <a:cubicBezTo>
                    <a:pt x="1370" y="1597"/>
                    <a:pt x="1581" y="1555"/>
                    <a:pt x="1752" y="1466"/>
                  </a:cubicBezTo>
                  <a:cubicBezTo>
                    <a:pt x="1620" y="980"/>
                    <a:pt x="1516" y="493"/>
                    <a:pt x="143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9"/>
            <p:cNvSpPr/>
            <p:nvPr/>
          </p:nvSpPr>
          <p:spPr>
            <a:xfrm>
              <a:off x="3525560" y="4223420"/>
              <a:ext cx="86341" cy="231696"/>
            </a:xfrm>
            <a:custGeom>
              <a:rect b="b" l="l" r="r" t="t"/>
              <a:pathLst>
                <a:path extrusionOk="0" h="8241" w="3071">
                  <a:moveTo>
                    <a:pt x="1399" y="0"/>
                  </a:moveTo>
                  <a:cubicBezTo>
                    <a:pt x="1231" y="0"/>
                    <a:pt x="1103" y="57"/>
                    <a:pt x="1063" y="196"/>
                  </a:cubicBezTo>
                  <a:cubicBezTo>
                    <a:pt x="703" y="1434"/>
                    <a:pt x="296" y="2938"/>
                    <a:pt x="107" y="4465"/>
                  </a:cubicBezTo>
                  <a:cubicBezTo>
                    <a:pt x="211" y="4461"/>
                    <a:pt x="311" y="4461"/>
                    <a:pt x="415" y="4457"/>
                  </a:cubicBezTo>
                  <a:cubicBezTo>
                    <a:pt x="528" y="3280"/>
                    <a:pt x="703" y="2108"/>
                    <a:pt x="935" y="935"/>
                  </a:cubicBezTo>
                  <a:cubicBezTo>
                    <a:pt x="1002" y="581"/>
                    <a:pt x="1287" y="435"/>
                    <a:pt x="1630" y="435"/>
                  </a:cubicBezTo>
                  <a:cubicBezTo>
                    <a:pt x="2161" y="435"/>
                    <a:pt x="2828" y="792"/>
                    <a:pt x="3028" y="1298"/>
                  </a:cubicBezTo>
                  <a:cubicBezTo>
                    <a:pt x="3071" y="688"/>
                    <a:pt x="1976" y="0"/>
                    <a:pt x="1399" y="0"/>
                  </a:cubicBezTo>
                  <a:close/>
                  <a:moveTo>
                    <a:pt x="4" y="5852"/>
                  </a:moveTo>
                  <a:cubicBezTo>
                    <a:pt x="0" y="5859"/>
                    <a:pt x="0" y="5869"/>
                    <a:pt x="0" y="5877"/>
                  </a:cubicBezTo>
                  <a:cubicBezTo>
                    <a:pt x="104" y="5873"/>
                    <a:pt x="204" y="5869"/>
                    <a:pt x="303" y="5862"/>
                  </a:cubicBezTo>
                  <a:cubicBezTo>
                    <a:pt x="303" y="5859"/>
                    <a:pt x="308" y="5855"/>
                    <a:pt x="308" y="5852"/>
                  </a:cubicBezTo>
                  <a:close/>
                  <a:moveTo>
                    <a:pt x="293" y="6109"/>
                  </a:moveTo>
                  <a:lnTo>
                    <a:pt x="293" y="6109"/>
                  </a:lnTo>
                  <a:cubicBezTo>
                    <a:pt x="193" y="6119"/>
                    <a:pt x="97" y="6126"/>
                    <a:pt x="0" y="6133"/>
                  </a:cubicBezTo>
                  <a:cubicBezTo>
                    <a:pt x="0" y="6861"/>
                    <a:pt x="76" y="7574"/>
                    <a:pt x="254" y="8240"/>
                  </a:cubicBezTo>
                  <a:cubicBezTo>
                    <a:pt x="243" y="7528"/>
                    <a:pt x="257" y="6818"/>
                    <a:pt x="293" y="610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9"/>
            <p:cNvSpPr/>
            <p:nvPr/>
          </p:nvSpPr>
          <p:spPr>
            <a:xfrm>
              <a:off x="3525644" y="4348725"/>
              <a:ext cx="11583" cy="39220"/>
            </a:xfrm>
            <a:custGeom>
              <a:rect b="b" l="l" r="r" t="t"/>
              <a:pathLst>
                <a:path extrusionOk="0" h="1395" w="412">
                  <a:moveTo>
                    <a:pt x="412" y="0"/>
                  </a:moveTo>
                  <a:cubicBezTo>
                    <a:pt x="308" y="4"/>
                    <a:pt x="208" y="4"/>
                    <a:pt x="104" y="8"/>
                  </a:cubicBezTo>
                  <a:cubicBezTo>
                    <a:pt x="48" y="471"/>
                    <a:pt x="8" y="935"/>
                    <a:pt x="1" y="1395"/>
                  </a:cubicBezTo>
                  <a:lnTo>
                    <a:pt x="305" y="1395"/>
                  </a:lnTo>
                  <a:cubicBezTo>
                    <a:pt x="329" y="928"/>
                    <a:pt x="364" y="464"/>
                    <a:pt x="41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9"/>
            <p:cNvSpPr/>
            <p:nvPr/>
          </p:nvSpPr>
          <p:spPr>
            <a:xfrm>
              <a:off x="3525560" y="4388225"/>
              <a:ext cx="8547" cy="7647"/>
            </a:xfrm>
            <a:custGeom>
              <a:rect b="b" l="l" r="r" t="t"/>
              <a:pathLst>
                <a:path extrusionOk="0" h="272" w="304">
                  <a:moveTo>
                    <a:pt x="303" y="0"/>
                  </a:moveTo>
                  <a:lnTo>
                    <a:pt x="303" y="0"/>
                  </a:lnTo>
                  <a:cubicBezTo>
                    <a:pt x="204" y="7"/>
                    <a:pt x="104" y="11"/>
                    <a:pt x="0" y="15"/>
                  </a:cubicBezTo>
                  <a:lnTo>
                    <a:pt x="0" y="271"/>
                  </a:lnTo>
                  <a:cubicBezTo>
                    <a:pt x="97" y="264"/>
                    <a:pt x="193" y="257"/>
                    <a:pt x="293" y="247"/>
                  </a:cubicBezTo>
                  <a:cubicBezTo>
                    <a:pt x="296" y="165"/>
                    <a:pt x="300" y="82"/>
                    <a:pt x="30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9"/>
            <p:cNvSpPr/>
            <p:nvPr/>
          </p:nvSpPr>
          <p:spPr>
            <a:xfrm>
              <a:off x="3549429" y="4495284"/>
              <a:ext cx="65086" cy="32923"/>
            </a:xfrm>
            <a:custGeom>
              <a:rect b="b" l="l" r="r" t="t"/>
              <a:pathLst>
                <a:path extrusionOk="0" h="1171" w="2315">
                  <a:moveTo>
                    <a:pt x="0" y="0"/>
                  </a:moveTo>
                  <a:lnTo>
                    <a:pt x="0" y="0"/>
                  </a:lnTo>
                  <a:cubicBezTo>
                    <a:pt x="25" y="43"/>
                    <a:pt x="53" y="89"/>
                    <a:pt x="82" y="132"/>
                  </a:cubicBezTo>
                  <a:cubicBezTo>
                    <a:pt x="104" y="114"/>
                    <a:pt x="125" y="97"/>
                    <a:pt x="143" y="71"/>
                  </a:cubicBezTo>
                  <a:cubicBezTo>
                    <a:pt x="93" y="50"/>
                    <a:pt x="46" y="25"/>
                    <a:pt x="0" y="0"/>
                  </a:cubicBezTo>
                  <a:close/>
                  <a:moveTo>
                    <a:pt x="1840" y="257"/>
                  </a:moveTo>
                  <a:cubicBezTo>
                    <a:pt x="1551" y="535"/>
                    <a:pt x="1238" y="774"/>
                    <a:pt x="888" y="956"/>
                  </a:cubicBezTo>
                  <a:cubicBezTo>
                    <a:pt x="1095" y="1081"/>
                    <a:pt x="1316" y="1170"/>
                    <a:pt x="1526" y="1170"/>
                  </a:cubicBezTo>
                  <a:cubicBezTo>
                    <a:pt x="1548" y="1170"/>
                    <a:pt x="1565" y="1170"/>
                    <a:pt x="1583" y="1167"/>
                  </a:cubicBezTo>
                  <a:cubicBezTo>
                    <a:pt x="1983" y="1138"/>
                    <a:pt x="2314" y="938"/>
                    <a:pt x="1997" y="499"/>
                  </a:cubicBezTo>
                  <a:cubicBezTo>
                    <a:pt x="1940" y="422"/>
                    <a:pt x="1890" y="339"/>
                    <a:pt x="1840" y="257"/>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9"/>
            <p:cNvSpPr/>
            <p:nvPr/>
          </p:nvSpPr>
          <p:spPr>
            <a:xfrm>
              <a:off x="3581395" y="4259912"/>
              <a:ext cx="31320" cy="187274"/>
            </a:xfrm>
            <a:custGeom>
              <a:rect b="b" l="l" r="r" t="t"/>
              <a:pathLst>
                <a:path extrusionOk="0" h="6661" w="1114">
                  <a:moveTo>
                    <a:pt x="1042" y="0"/>
                  </a:moveTo>
                  <a:cubicBezTo>
                    <a:pt x="1039" y="32"/>
                    <a:pt x="1031" y="68"/>
                    <a:pt x="1024" y="100"/>
                  </a:cubicBezTo>
                  <a:cubicBezTo>
                    <a:pt x="778" y="942"/>
                    <a:pt x="489" y="1990"/>
                    <a:pt x="286" y="3091"/>
                  </a:cubicBezTo>
                  <a:cubicBezTo>
                    <a:pt x="418" y="3088"/>
                    <a:pt x="550" y="3081"/>
                    <a:pt x="682" y="3073"/>
                  </a:cubicBezTo>
                  <a:cubicBezTo>
                    <a:pt x="778" y="2196"/>
                    <a:pt x="914" y="1323"/>
                    <a:pt x="1085" y="453"/>
                  </a:cubicBezTo>
                  <a:cubicBezTo>
                    <a:pt x="1113" y="292"/>
                    <a:pt x="1095" y="139"/>
                    <a:pt x="1042" y="0"/>
                  </a:cubicBezTo>
                  <a:close/>
                  <a:moveTo>
                    <a:pt x="550" y="4589"/>
                  </a:moveTo>
                  <a:cubicBezTo>
                    <a:pt x="389" y="4607"/>
                    <a:pt x="229" y="4625"/>
                    <a:pt x="68" y="4643"/>
                  </a:cubicBezTo>
                  <a:cubicBezTo>
                    <a:pt x="7" y="5331"/>
                    <a:pt x="1" y="6016"/>
                    <a:pt x="79" y="6661"/>
                  </a:cubicBezTo>
                  <a:cubicBezTo>
                    <a:pt x="215" y="6447"/>
                    <a:pt x="350" y="6236"/>
                    <a:pt x="489" y="6022"/>
                  </a:cubicBezTo>
                  <a:cubicBezTo>
                    <a:pt x="500" y="5545"/>
                    <a:pt x="518" y="5067"/>
                    <a:pt x="550" y="458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9"/>
            <p:cNvSpPr/>
            <p:nvPr/>
          </p:nvSpPr>
          <p:spPr>
            <a:xfrm>
              <a:off x="3583897" y="4346307"/>
              <a:ext cx="16672" cy="38040"/>
            </a:xfrm>
            <a:custGeom>
              <a:rect b="b" l="l" r="r" t="t"/>
              <a:pathLst>
                <a:path extrusionOk="0" h="1353" w="593">
                  <a:moveTo>
                    <a:pt x="593" y="0"/>
                  </a:moveTo>
                  <a:lnTo>
                    <a:pt x="593" y="0"/>
                  </a:lnTo>
                  <a:cubicBezTo>
                    <a:pt x="461" y="8"/>
                    <a:pt x="329" y="15"/>
                    <a:pt x="197" y="18"/>
                  </a:cubicBezTo>
                  <a:cubicBezTo>
                    <a:pt x="115" y="457"/>
                    <a:pt x="47" y="907"/>
                    <a:pt x="1" y="1353"/>
                  </a:cubicBezTo>
                  <a:cubicBezTo>
                    <a:pt x="161" y="1335"/>
                    <a:pt x="318" y="1317"/>
                    <a:pt x="475" y="1299"/>
                  </a:cubicBezTo>
                  <a:cubicBezTo>
                    <a:pt x="507" y="867"/>
                    <a:pt x="547" y="433"/>
                    <a:pt x="59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9"/>
            <p:cNvSpPr/>
            <p:nvPr/>
          </p:nvSpPr>
          <p:spPr>
            <a:xfrm>
              <a:off x="3583307" y="4386820"/>
              <a:ext cx="13664" cy="3627"/>
            </a:xfrm>
            <a:custGeom>
              <a:rect b="b" l="l" r="r" t="t"/>
              <a:pathLst>
                <a:path extrusionOk="0" h="129" w="486">
                  <a:moveTo>
                    <a:pt x="485" y="1"/>
                  </a:moveTo>
                  <a:lnTo>
                    <a:pt x="485" y="1"/>
                  </a:lnTo>
                  <a:cubicBezTo>
                    <a:pt x="329" y="7"/>
                    <a:pt x="171" y="11"/>
                    <a:pt x="11" y="14"/>
                  </a:cubicBezTo>
                  <a:cubicBezTo>
                    <a:pt x="8" y="54"/>
                    <a:pt x="4" y="90"/>
                    <a:pt x="0" y="129"/>
                  </a:cubicBezTo>
                  <a:cubicBezTo>
                    <a:pt x="161" y="111"/>
                    <a:pt x="321" y="93"/>
                    <a:pt x="482" y="75"/>
                  </a:cubicBezTo>
                  <a:cubicBezTo>
                    <a:pt x="482" y="50"/>
                    <a:pt x="485" y="25"/>
                    <a:pt x="48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9"/>
            <p:cNvSpPr/>
            <p:nvPr/>
          </p:nvSpPr>
          <p:spPr>
            <a:xfrm>
              <a:off x="3583616" y="4382799"/>
              <a:ext cx="13636" cy="4442"/>
            </a:xfrm>
            <a:custGeom>
              <a:rect b="b" l="l" r="r" t="t"/>
              <a:pathLst>
                <a:path extrusionOk="0" h="158" w="485">
                  <a:moveTo>
                    <a:pt x="485" y="1"/>
                  </a:moveTo>
                  <a:lnTo>
                    <a:pt x="485" y="1"/>
                  </a:lnTo>
                  <a:cubicBezTo>
                    <a:pt x="328" y="19"/>
                    <a:pt x="171" y="37"/>
                    <a:pt x="11" y="55"/>
                  </a:cubicBezTo>
                  <a:cubicBezTo>
                    <a:pt x="7" y="86"/>
                    <a:pt x="4" y="122"/>
                    <a:pt x="0" y="157"/>
                  </a:cubicBezTo>
                  <a:cubicBezTo>
                    <a:pt x="160" y="154"/>
                    <a:pt x="318" y="150"/>
                    <a:pt x="474" y="144"/>
                  </a:cubicBezTo>
                  <a:cubicBezTo>
                    <a:pt x="478" y="97"/>
                    <a:pt x="481" y="50"/>
                    <a:pt x="48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9"/>
            <p:cNvSpPr/>
            <p:nvPr/>
          </p:nvSpPr>
          <p:spPr>
            <a:xfrm>
              <a:off x="3532673" y="4455081"/>
              <a:ext cx="16785" cy="40233"/>
            </a:xfrm>
            <a:custGeom>
              <a:rect b="b" l="l" r="r" t="t"/>
              <a:pathLst>
                <a:path extrusionOk="0" h="1431" w="597">
                  <a:moveTo>
                    <a:pt x="1" y="0"/>
                  </a:moveTo>
                  <a:lnTo>
                    <a:pt x="1" y="0"/>
                  </a:lnTo>
                  <a:cubicBezTo>
                    <a:pt x="4" y="204"/>
                    <a:pt x="7" y="404"/>
                    <a:pt x="15" y="607"/>
                  </a:cubicBezTo>
                  <a:cubicBezTo>
                    <a:pt x="25" y="956"/>
                    <a:pt x="272" y="1241"/>
                    <a:pt x="596" y="1430"/>
                  </a:cubicBezTo>
                  <a:cubicBezTo>
                    <a:pt x="328" y="988"/>
                    <a:pt x="136" y="507"/>
                    <a:pt x="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9"/>
            <p:cNvSpPr/>
            <p:nvPr/>
          </p:nvSpPr>
          <p:spPr>
            <a:xfrm>
              <a:off x="3532392" y="4235622"/>
              <a:ext cx="78328" cy="261694"/>
            </a:xfrm>
            <a:custGeom>
              <a:rect b="b" l="l" r="r" t="t"/>
              <a:pathLst>
                <a:path extrusionOk="0" h="9308" w="2786">
                  <a:moveTo>
                    <a:pt x="1387" y="1"/>
                  </a:moveTo>
                  <a:cubicBezTo>
                    <a:pt x="1044" y="1"/>
                    <a:pt x="759" y="147"/>
                    <a:pt x="692" y="501"/>
                  </a:cubicBezTo>
                  <a:cubicBezTo>
                    <a:pt x="460" y="1674"/>
                    <a:pt x="285" y="2846"/>
                    <a:pt x="172" y="4023"/>
                  </a:cubicBezTo>
                  <a:cubicBezTo>
                    <a:pt x="231" y="4020"/>
                    <a:pt x="292" y="4020"/>
                    <a:pt x="353" y="4020"/>
                  </a:cubicBezTo>
                  <a:cubicBezTo>
                    <a:pt x="913" y="4006"/>
                    <a:pt x="1469" y="3985"/>
                    <a:pt x="2029" y="3955"/>
                  </a:cubicBezTo>
                  <a:cubicBezTo>
                    <a:pt x="2232" y="2854"/>
                    <a:pt x="2521" y="1806"/>
                    <a:pt x="2767" y="964"/>
                  </a:cubicBezTo>
                  <a:cubicBezTo>
                    <a:pt x="2774" y="932"/>
                    <a:pt x="2782" y="896"/>
                    <a:pt x="2785" y="864"/>
                  </a:cubicBezTo>
                  <a:cubicBezTo>
                    <a:pt x="2585" y="358"/>
                    <a:pt x="1918" y="1"/>
                    <a:pt x="1387" y="1"/>
                  </a:cubicBezTo>
                  <a:close/>
                  <a:moveTo>
                    <a:pt x="314" y="5414"/>
                  </a:moveTo>
                  <a:lnTo>
                    <a:pt x="314" y="5414"/>
                  </a:lnTo>
                  <a:cubicBezTo>
                    <a:pt x="231" y="5418"/>
                    <a:pt x="146" y="5418"/>
                    <a:pt x="65" y="5418"/>
                  </a:cubicBezTo>
                  <a:cubicBezTo>
                    <a:pt x="65" y="5421"/>
                    <a:pt x="60" y="5425"/>
                    <a:pt x="60" y="5428"/>
                  </a:cubicBezTo>
                  <a:cubicBezTo>
                    <a:pt x="146" y="5425"/>
                    <a:pt x="231" y="5421"/>
                    <a:pt x="314" y="5414"/>
                  </a:cubicBezTo>
                  <a:close/>
                  <a:moveTo>
                    <a:pt x="1811" y="5507"/>
                  </a:moveTo>
                  <a:lnTo>
                    <a:pt x="1811" y="5507"/>
                  </a:lnTo>
                  <a:cubicBezTo>
                    <a:pt x="1230" y="5568"/>
                    <a:pt x="642" y="5628"/>
                    <a:pt x="50" y="5675"/>
                  </a:cubicBezTo>
                  <a:cubicBezTo>
                    <a:pt x="14" y="6384"/>
                    <a:pt x="0" y="7094"/>
                    <a:pt x="11" y="7806"/>
                  </a:cubicBezTo>
                  <a:cubicBezTo>
                    <a:pt x="146" y="8313"/>
                    <a:pt x="338" y="8794"/>
                    <a:pt x="606" y="9236"/>
                  </a:cubicBezTo>
                  <a:cubicBezTo>
                    <a:pt x="652" y="9261"/>
                    <a:pt x="699" y="9286"/>
                    <a:pt x="749" y="9307"/>
                  </a:cubicBezTo>
                  <a:cubicBezTo>
                    <a:pt x="1080" y="8951"/>
                    <a:pt x="1416" y="8160"/>
                    <a:pt x="1615" y="7846"/>
                  </a:cubicBezTo>
                  <a:cubicBezTo>
                    <a:pt x="1686" y="7739"/>
                    <a:pt x="1755" y="7632"/>
                    <a:pt x="1822" y="7525"/>
                  </a:cubicBezTo>
                  <a:cubicBezTo>
                    <a:pt x="1744" y="6880"/>
                    <a:pt x="1750" y="6195"/>
                    <a:pt x="1811" y="5507"/>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9"/>
            <p:cNvSpPr/>
            <p:nvPr/>
          </p:nvSpPr>
          <p:spPr>
            <a:xfrm>
              <a:off x="3534191" y="4346813"/>
              <a:ext cx="55246" cy="41132"/>
            </a:xfrm>
            <a:custGeom>
              <a:rect b="b" l="l" r="r" t="t"/>
              <a:pathLst>
                <a:path extrusionOk="0" h="1463" w="1965">
                  <a:moveTo>
                    <a:pt x="1965" y="0"/>
                  </a:moveTo>
                  <a:cubicBezTo>
                    <a:pt x="1405" y="30"/>
                    <a:pt x="849" y="51"/>
                    <a:pt x="289" y="65"/>
                  </a:cubicBezTo>
                  <a:cubicBezTo>
                    <a:pt x="228" y="65"/>
                    <a:pt x="167" y="65"/>
                    <a:pt x="108" y="68"/>
                  </a:cubicBezTo>
                  <a:cubicBezTo>
                    <a:pt x="60" y="532"/>
                    <a:pt x="25" y="996"/>
                    <a:pt x="1" y="1463"/>
                  </a:cubicBezTo>
                  <a:cubicBezTo>
                    <a:pt x="82" y="1463"/>
                    <a:pt x="167" y="1463"/>
                    <a:pt x="250" y="1459"/>
                  </a:cubicBezTo>
                  <a:cubicBezTo>
                    <a:pt x="760" y="1430"/>
                    <a:pt x="1266" y="1384"/>
                    <a:pt x="1769" y="1335"/>
                  </a:cubicBezTo>
                  <a:cubicBezTo>
                    <a:pt x="1815" y="889"/>
                    <a:pt x="1883" y="439"/>
                    <a:pt x="196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9"/>
            <p:cNvSpPr/>
            <p:nvPr/>
          </p:nvSpPr>
          <p:spPr>
            <a:xfrm>
              <a:off x="3533797" y="4387213"/>
              <a:ext cx="49848" cy="7957"/>
            </a:xfrm>
            <a:custGeom>
              <a:rect b="b" l="l" r="r" t="t"/>
              <a:pathLst>
                <a:path extrusionOk="0" h="283" w="1773">
                  <a:moveTo>
                    <a:pt x="1772" y="0"/>
                  </a:moveTo>
                  <a:lnTo>
                    <a:pt x="1772" y="0"/>
                  </a:lnTo>
                  <a:cubicBezTo>
                    <a:pt x="1269" y="15"/>
                    <a:pt x="767" y="22"/>
                    <a:pt x="264" y="22"/>
                  </a:cubicBezTo>
                  <a:cubicBezTo>
                    <a:pt x="181" y="29"/>
                    <a:pt x="96" y="33"/>
                    <a:pt x="10" y="36"/>
                  </a:cubicBezTo>
                  <a:cubicBezTo>
                    <a:pt x="7" y="118"/>
                    <a:pt x="3" y="201"/>
                    <a:pt x="0" y="283"/>
                  </a:cubicBezTo>
                  <a:cubicBezTo>
                    <a:pt x="592" y="236"/>
                    <a:pt x="1180" y="176"/>
                    <a:pt x="1761" y="115"/>
                  </a:cubicBezTo>
                  <a:cubicBezTo>
                    <a:pt x="1765" y="76"/>
                    <a:pt x="1769" y="40"/>
                    <a:pt x="177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9"/>
            <p:cNvSpPr/>
            <p:nvPr/>
          </p:nvSpPr>
          <p:spPr>
            <a:xfrm>
              <a:off x="3541191" y="4384318"/>
              <a:ext cx="42735" cy="3514"/>
            </a:xfrm>
            <a:custGeom>
              <a:rect b="b" l="l" r="r" t="t"/>
              <a:pathLst>
                <a:path extrusionOk="0" h="125" w="1520">
                  <a:moveTo>
                    <a:pt x="1520" y="1"/>
                  </a:moveTo>
                  <a:lnTo>
                    <a:pt x="1520" y="1"/>
                  </a:lnTo>
                  <a:cubicBezTo>
                    <a:pt x="1017" y="50"/>
                    <a:pt x="511" y="96"/>
                    <a:pt x="1" y="125"/>
                  </a:cubicBezTo>
                  <a:cubicBezTo>
                    <a:pt x="504" y="125"/>
                    <a:pt x="1006" y="118"/>
                    <a:pt x="1509" y="103"/>
                  </a:cubicBezTo>
                  <a:cubicBezTo>
                    <a:pt x="1513" y="68"/>
                    <a:pt x="1516" y="32"/>
                    <a:pt x="152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9"/>
            <p:cNvSpPr/>
            <p:nvPr/>
          </p:nvSpPr>
          <p:spPr>
            <a:xfrm>
              <a:off x="3404556" y="4389519"/>
              <a:ext cx="270101" cy="143274"/>
            </a:xfrm>
            <a:custGeom>
              <a:rect b="b" l="l" r="r" t="t"/>
              <a:pathLst>
                <a:path extrusionOk="0" h="5096" w="9607">
                  <a:moveTo>
                    <a:pt x="9086" y="0"/>
                  </a:moveTo>
                  <a:cubicBezTo>
                    <a:pt x="8512" y="0"/>
                    <a:pt x="7614" y="115"/>
                    <a:pt x="7400" y="450"/>
                  </a:cubicBezTo>
                  <a:cubicBezTo>
                    <a:pt x="7193" y="771"/>
                    <a:pt x="6986" y="1092"/>
                    <a:pt x="6779" y="1412"/>
                  </a:cubicBezTo>
                  <a:cubicBezTo>
                    <a:pt x="6765" y="2044"/>
                    <a:pt x="6768" y="2678"/>
                    <a:pt x="6786" y="3313"/>
                  </a:cubicBezTo>
                  <a:cubicBezTo>
                    <a:pt x="6790" y="3406"/>
                    <a:pt x="6779" y="3488"/>
                    <a:pt x="6758" y="3563"/>
                  </a:cubicBezTo>
                  <a:cubicBezTo>
                    <a:pt x="6825" y="3720"/>
                    <a:pt x="6904" y="3873"/>
                    <a:pt x="6993" y="4019"/>
                  </a:cubicBezTo>
                  <a:cubicBezTo>
                    <a:pt x="8099" y="2943"/>
                    <a:pt x="8812" y="1266"/>
                    <a:pt x="9575" y="79"/>
                  </a:cubicBezTo>
                  <a:cubicBezTo>
                    <a:pt x="9607" y="33"/>
                    <a:pt x="9393" y="0"/>
                    <a:pt x="9086" y="0"/>
                  </a:cubicBezTo>
                  <a:close/>
                  <a:moveTo>
                    <a:pt x="1941" y="2454"/>
                  </a:moveTo>
                  <a:cubicBezTo>
                    <a:pt x="1248" y="2454"/>
                    <a:pt x="1" y="3103"/>
                    <a:pt x="126" y="3175"/>
                  </a:cubicBezTo>
                  <a:cubicBezTo>
                    <a:pt x="1574" y="4009"/>
                    <a:pt x="2867" y="5096"/>
                    <a:pt x="4447" y="5096"/>
                  </a:cubicBezTo>
                  <a:cubicBezTo>
                    <a:pt x="4800" y="5096"/>
                    <a:pt x="5171" y="5043"/>
                    <a:pt x="5560" y="4918"/>
                  </a:cubicBezTo>
                  <a:cubicBezTo>
                    <a:pt x="5728" y="4865"/>
                    <a:pt x="5888" y="4796"/>
                    <a:pt x="6041" y="4718"/>
                  </a:cubicBezTo>
                  <a:cubicBezTo>
                    <a:pt x="5763" y="4544"/>
                    <a:pt x="5514" y="4294"/>
                    <a:pt x="5364" y="4080"/>
                  </a:cubicBezTo>
                  <a:cubicBezTo>
                    <a:pt x="5318" y="4019"/>
                    <a:pt x="5278" y="3958"/>
                    <a:pt x="5235" y="3894"/>
                  </a:cubicBezTo>
                  <a:cubicBezTo>
                    <a:pt x="5199" y="3930"/>
                    <a:pt x="5160" y="3958"/>
                    <a:pt x="5121" y="3980"/>
                  </a:cubicBezTo>
                  <a:cubicBezTo>
                    <a:pt x="5086" y="4001"/>
                    <a:pt x="5039" y="4009"/>
                    <a:pt x="4986" y="4009"/>
                  </a:cubicBezTo>
                  <a:cubicBezTo>
                    <a:pt x="4383" y="4009"/>
                    <a:pt x="2828" y="2857"/>
                    <a:pt x="2232" y="2515"/>
                  </a:cubicBezTo>
                  <a:cubicBezTo>
                    <a:pt x="2158" y="2472"/>
                    <a:pt x="2058" y="2454"/>
                    <a:pt x="1941" y="2454"/>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9"/>
            <p:cNvSpPr/>
            <p:nvPr/>
          </p:nvSpPr>
          <p:spPr>
            <a:xfrm>
              <a:off x="3551734" y="4489690"/>
              <a:ext cx="49454" cy="32501"/>
            </a:xfrm>
            <a:custGeom>
              <a:rect b="b" l="l" r="r" t="t"/>
              <a:pathLst>
                <a:path extrusionOk="0" h="1156" w="1759">
                  <a:moveTo>
                    <a:pt x="1523" y="0"/>
                  </a:moveTo>
                  <a:cubicBezTo>
                    <a:pt x="1426" y="303"/>
                    <a:pt x="1123" y="435"/>
                    <a:pt x="774" y="435"/>
                  </a:cubicBezTo>
                  <a:cubicBezTo>
                    <a:pt x="542" y="435"/>
                    <a:pt x="289" y="377"/>
                    <a:pt x="61" y="270"/>
                  </a:cubicBezTo>
                  <a:cubicBezTo>
                    <a:pt x="43" y="296"/>
                    <a:pt x="22" y="313"/>
                    <a:pt x="0" y="331"/>
                  </a:cubicBezTo>
                  <a:cubicBezTo>
                    <a:pt x="43" y="395"/>
                    <a:pt x="83" y="456"/>
                    <a:pt x="129" y="517"/>
                  </a:cubicBezTo>
                  <a:cubicBezTo>
                    <a:pt x="279" y="731"/>
                    <a:pt x="528" y="981"/>
                    <a:pt x="806" y="1155"/>
                  </a:cubicBezTo>
                  <a:cubicBezTo>
                    <a:pt x="1156" y="973"/>
                    <a:pt x="1469" y="734"/>
                    <a:pt x="1758" y="456"/>
                  </a:cubicBezTo>
                  <a:cubicBezTo>
                    <a:pt x="1669" y="310"/>
                    <a:pt x="1590" y="157"/>
                    <a:pt x="152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9"/>
            <p:cNvSpPr/>
            <p:nvPr/>
          </p:nvSpPr>
          <p:spPr>
            <a:xfrm>
              <a:off x="3583616" y="4429216"/>
              <a:ext cx="11836" cy="60503"/>
            </a:xfrm>
            <a:custGeom>
              <a:rect b="b" l="l" r="r" t="t"/>
              <a:pathLst>
                <a:path extrusionOk="0" h="2152" w="421">
                  <a:moveTo>
                    <a:pt x="410" y="0"/>
                  </a:moveTo>
                  <a:lnTo>
                    <a:pt x="410" y="0"/>
                  </a:lnTo>
                  <a:cubicBezTo>
                    <a:pt x="271" y="214"/>
                    <a:pt x="136" y="425"/>
                    <a:pt x="0" y="639"/>
                  </a:cubicBezTo>
                  <a:cubicBezTo>
                    <a:pt x="65" y="1177"/>
                    <a:pt x="189" y="1687"/>
                    <a:pt x="389" y="2151"/>
                  </a:cubicBezTo>
                  <a:cubicBezTo>
                    <a:pt x="410" y="2076"/>
                    <a:pt x="421" y="1994"/>
                    <a:pt x="417" y="1901"/>
                  </a:cubicBezTo>
                  <a:cubicBezTo>
                    <a:pt x="399" y="1266"/>
                    <a:pt x="396" y="632"/>
                    <a:pt x="41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9"/>
            <p:cNvSpPr/>
            <p:nvPr/>
          </p:nvSpPr>
          <p:spPr>
            <a:xfrm>
              <a:off x="3553449" y="4447153"/>
              <a:ext cx="41104" cy="54768"/>
            </a:xfrm>
            <a:custGeom>
              <a:rect b="b" l="l" r="r" t="t"/>
              <a:pathLst>
                <a:path extrusionOk="0" h="1948" w="1462">
                  <a:moveTo>
                    <a:pt x="1073" y="1"/>
                  </a:moveTo>
                  <a:cubicBezTo>
                    <a:pt x="1006" y="108"/>
                    <a:pt x="937" y="215"/>
                    <a:pt x="866" y="322"/>
                  </a:cubicBezTo>
                  <a:cubicBezTo>
                    <a:pt x="667" y="636"/>
                    <a:pt x="331" y="1427"/>
                    <a:pt x="0" y="1783"/>
                  </a:cubicBezTo>
                  <a:cubicBezTo>
                    <a:pt x="228" y="1890"/>
                    <a:pt x="481" y="1948"/>
                    <a:pt x="713" y="1948"/>
                  </a:cubicBezTo>
                  <a:cubicBezTo>
                    <a:pt x="1062" y="1948"/>
                    <a:pt x="1365" y="1816"/>
                    <a:pt x="1462" y="1513"/>
                  </a:cubicBezTo>
                  <a:cubicBezTo>
                    <a:pt x="1262" y="1049"/>
                    <a:pt x="1138" y="539"/>
                    <a:pt x="107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4" name="Google Shape;3014;p59"/>
          <p:cNvGrpSpPr/>
          <p:nvPr/>
        </p:nvGrpSpPr>
        <p:grpSpPr>
          <a:xfrm>
            <a:off x="3803666" y="3241953"/>
            <a:ext cx="294645" cy="468329"/>
            <a:chOff x="3803666" y="3241953"/>
            <a:chExt cx="294645" cy="468329"/>
          </a:xfrm>
        </p:grpSpPr>
        <p:sp>
          <p:nvSpPr>
            <p:cNvPr id="3015" name="Google Shape;3015;p59"/>
            <p:cNvSpPr/>
            <p:nvPr/>
          </p:nvSpPr>
          <p:spPr>
            <a:xfrm>
              <a:off x="3803666" y="3241953"/>
              <a:ext cx="294645" cy="361671"/>
            </a:xfrm>
            <a:custGeom>
              <a:rect b="b" l="l" r="r" t="t"/>
              <a:pathLst>
                <a:path extrusionOk="0" h="12864" w="10480">
                  <a:moveTo>
                    <a:pt x="5120" y="1"/>
                  </a:moveTo>
                  <a:cubicBezTo>
                    <a:pt x="2935" y="1"/>
                    <a:pt x="838" y="1327"/>
                    <a:pt x="157" y="3781"/>
                  </a:cubicBezTo>
                  <a:cubicBezTo>
                    <a:pt x="0" y="4355"/>
                    <a:pt x="1070" y="5354"/>
                    <a:pt x="1630" y="5354"/>
                  </a:cubicBezTo>
                  <a:cubicBezTo>
                    <a:pt x="1776" y="5354"/>
                    <a:pt x="1886" y="5285"/>
                    <a:pt x="1933" y="5122"/>
                  </a:cubicBezTo>
                  <a:cubicBezTo>
                    <a:pt x="2468" y="3189"/>
                    <a:pt x="4104" y="1742"/>
                    <a:pt x="6123" y="1742"/>
                  </a:cubicBezTo>
                  <a:lnTo>
                    <a:pt x="6248" y="1742"/>
                  </a:lnTo>
                  <a:cubicBezTo>
                    <a:pt x="6329" y="1610"/>
                    <a:pt x="6454" y="1499"/>
                    <a:pt x="6633" y="1431"/>
                  </a:cubicBezTo>
                  <a:cubicBezTo>
                    <a:pt x="6903" y="1324"/>
                    <a:pt x="7168" y="1274"/>
                    <a:pt x="7417" y="1274"/>
                  </a:cubicBezTo>
                  <a:cubicBezTo>
                    <a:pt x="8843" y="1274"/>
                    <a:pt x="9816" y="2864"/>
                    <a:pt x="9268" y="4319"/>
                  </a:cubicBezTo>
                  <a:cubicBezTo>
                    <a:pt x="8932" y="5211"/>
                    <a:pt x="8180" y="5660"/>
                    <a:pt x="7370" y="6081"/>
                  </a:cubicBezTo>
                  <a:cubicBezTo>
                    <a:pt x="6615" y="6470"/>
                    <a:pt x="5987" y="6933"/>
                    <a:pt x="5577" y="7611"/>
                  </a:cubicBezTo>
                  <a:cubicBezTo>
                    <a:pt x="5691" y="7500"/>
                    <a:pt x="5812" y="7393"/>
                    <a:pt x="5933" y="7293"/>
                  </a:cubicBezTo>
                  <a:cubicBezTo>
                    <a:pt x="6764" y="6608"/>
                    <a:pt x="7762" y="6177"/>
                    <a:pt x="8657" y="5593"/>
                  </a:cubicBezTo>
                  <a:cubicBezTo>
                    <a:pt x="10448" y="4423"/>
                    <a:pt x="10479" y="2965"/>
                    <a:pt x="8907" y="1506"/>
                  </a:cubicBezTo>
                  <a:cubicBezTo>
                    <a:pt x="7805" y="486"/>
                    <a:pt x="6447" y="1"/>
                    <a:pt x="5120" y="1"/>
                  </a:cubicBezTo>
                  <a:close/>
                  <a:moveTo>
                    <a:pt x="4129" y="5842"/>
                  </a:moveTo>
                  <a:cubicBezTo>
                    <a:pt x="3198" y="6687"/>
                    <a:pt x="2446" y="7943"/>
                    <a:pt x="2349" y="9222"/>
                  </a:cubicBezTo>
                  <a:cubicBezTo>
                    <a:pt x="2364" y="9219"/>
                    <a:pt x="2382" y="9219"/>
                    <a:pt x="2400" y="9219"/>
                  </a:cubicBezTo>
                  <a:cubicBezTo>
                    <a:pt x="2542" y="9219"/>
                    <a:pt x="2739" y="9290"/>
                    <a:pt x="2863" y="9344"/>
                  </a:cubicBezTo>
                  <a:cubicBezTo>
                    <a:pt x="3127" y="9454"/>
                    <a:pt x="3391" y="9633"/>
                    <a:pt x="3608" y="9814"/>
                  </a:cubicBezTo>
                  <a:cubicBezTo>
                    <a:pt x="3748" y="9936"/>
                    <a:pt x="4008" y="10153"/>
                    <a:pt x="4072" y="10342"/>
                  </a:cubicBezTo>
                  <a:cubicBezTo>
                    <a:pt x="4094" y="10403"/>
                    <a:pt x="4115" y="10459"/>
                    <a:pt x="4136" y="10520"/>
                  </a:cubicBezTo>
                  <a:cubicBezTo>
                    <a:pt x="4179" y="10003"/>
                    <a:pt x="4446" y="9276"/>
                    <a:pt x="4546" y="9041"/>
                  </a:cubicBezTo>
                  <a:lnTo>
                    <a:pt x="4497" y="9041"/>
                  </a:lnTo>
                  <a:cubicBezTo>
                    <a:pt x="3862" y="9041"/>
                    <a:pt x="3124" y="8277"/>
                    <a:pt x="3352" y="7507"/>
                  </a:cubicBezTo>
                  <a:cubicBezTo>
                    <a:pt x="3530" y="6908"/>
                    <a:pt x="3783" y="6345"/>
                    <a:pt x="4129" y="5842"/>
                  </a:cubicBezTo>
                  <a:close/>
                  <a:moveTo>
                    <a:pt x="2349" y="9821"/>
                  </a:moveTo>
                  <a:cubicBezTo>
                    <a:pt x="2367" y="9982"/>
                    <a:pt x="2392" y="10142"/>
                    <a:pt x="2432" y="10299"/>
                  </a:cubicBezTo>
                  <a:cubicBezTo>
                    <a:pt x="2756" y="11640"/>
                    <a:pt x="4001" y="12821"/>
                    <a:pt x="5402" y="12863"/>
                  </a:cubicBezTo>
                  <a:lnTo>
                    <a:pt x="5427" y="12863"/>
                  </a:lnTo>
                  <a:cubicBezTo>
                    <a:pt x="6383" y="12863"/>
                    <a:pt x="5096" y="11098"/>
                    <a:pt x="4393" y="11076"/>
                  </a:cubicBezTo>
                  <a:cubicBezTo>
                    <a:pt x="4368" y="11076"/>
                    <a:pt x="4347" y="11073"/>
                    <a:pt x="4325" y="11066"/>
                  </a:cubicBezTo>
                  <a:lnTo>
                    <a:pt x="4325" y="11066"/>
                  </a:lnTo>
                  <a:cubicBezTo>
                    <a:pt x="4390" y="11254"/>
                    <a:pt x="4454" y="11440"/>
                    <a:pt x="4518" y="11629"/>
                  </a:cubicBezTo>
                  <a:cubicBezTo>
                    <a:pt x="4596" y="11854"/>
                    <a:pt x="4507" y="11925"/>
                    <a:pt x="4365" y="11925"/>
                  </a:cubicBezTo>
                  <a:cubicBezTo>
                    <a:pt x="4218" y="11925"/>
                    <a:pt x="4023" y="11850"/>
                    <a:pt x="3901" y="11800"/>
                  </a:cubicBezTo>
                  <a:cubicBezTo>
                    <a:pt x="3637" y="11690"/>
                    <a:pt x="3373" y="11508"/>
                    <a:pt x="3156" y="11326"/>
                  </a:cubicBezTo>
                  <a:cubicBezTo>
                    <a:pt x="3017" y="11208"/>
                    <a:pt x="2756" y="10987"/>
                    <a:pt x="2692" y="10798"/>
                  </a:cubicBezTo>
                  <a:cubicBezTo>
                    <a:pt x="2578" y="10474"/>
                    <a:pt x="2464" y="10146"/>
                    <a:pt x="2349" y="982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9"/>
            <p:cNvSpPr/>
            <p:nvPr/>
          </p:nvSpPr>
          <p:spPr>
            <a:xfrm>
              <a:off x="3892788" y="3641484"/>
              <a:ext cx="88141" cy="68797"/>
            </a:xfrm>
            <a:custGeom>
              <a:rect b="b" l="l" r="r" t="t"/>
              <a:pathLst>
                <a:path extrusionOk="0" h="2447" w="3135">
                  <a:moveTo>
                    <a:pt x="2057" y="0"/>
                  </a:moveTo>
                  <a:cubicBezTo>
                    <a:pt x="1893" y="0"/>
                    <a:pt x="1733" y="32"/>
                    <a:pt x="1587" y="89"/>
                  </a:cubicBezTo>
                  <a:cubicBezTo>
                    <a:pt x="1786" y="552"/>
                    <a:pt x="1059" y="1376"/>
                    <a:pt x="324" y="1376"/>
                  </a:cubicBezTo>
                  <a:cubicBezTo>
                    <a:pt x="232" y="1376"/>
                    <a:pt x="146" y="1369"/>
                    <a:pt x="71" y="1358"/>
                  </a:cubicBezTo>
                  <a:cubicBezTo>
                    <a:pt x="25" y="1490"/>
                    <a:pt x="0" y="1630"/>
                    <a:pt x="25" y="1758"/>
                  </a:cubicBezTo>
                  <a:cubicBezTo>
                    <a:pt x="71" y="2000"/>
                    <a:pt x="206" y="2229"/>
                    <a:pt x="438" y="2339"/>
                  </a:cubicBezTo>
                  <a:cubicBezTo>
                    <a:pt x="599" y="2418"/>
                    <a:pt x="759" y="2446"/>
                    <a:pt x="927" y="2446"/>
                  </a:cubicBezTo>
                  <a:cubicBezTo>
                    <a:pt x="1027" y="2446"/>
                    <a:pt x="1131" y="2435"/>
                    <a:pt x="1238" y="2418"/>
                  </a:cubicBezTo>
                  <a:cubicBezTo>
                    <a:pt x="1947" y="2300"/>
                    <a:pt x="2535" y="1804"/>
                    <a:pt x="2874" y="1187"/>
                  </a:cubicBezTo>
                  <a:cubicBezTo>
                    <a:pt x="3134" y="717"/>
                    <a:pt x="2821" y="121"/>
                    <a:pt x="2303" y="25"/>
                  </a:cubicBezTo>
                  <a:cubicBezTo>
                    <a:pt x="2222" y="7"/>
                    <a:pt x="2140" y="0"/>
                    <a:pt x="2057"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9"/>
            <p:cNvSpPr/>
            <p:nvPr/>
          </p:nvSpPr>
          <p:spPr>
            <a:xfrm>
              <a:off x="3919749" y="3290899"/>
              <a:ext cx="112207" cy="205239"/>
            </a:xfrm>
            <a:custGeom>
              <a:rect b="b" l="l" r="r" t="t"/>
              <a:pathLst>
                <a:path extrusionOk="0" h="7300" w="3991">
                  <a:moveTo>
                    <a:pt x="2119" y="1"/>
                  </a:moveTo>
                  <a:lnTo>
                    <a:pt x="2119" y="1"/>
                  </a:lnTo>
                  <a:cubicBezTo>
                    <a:pt x="1747" y="610"/>
                    <a:pt x="2293" y="1719"/>
                    <a:pt x="3056" y="1811"/>
                  </a:cubicBezTo>
                  <a:cubicBezTo>
                    <a:pt x="3039" y="1826"/>
                    <a:pt x="3021" y="1837"/>
                    <a:pt x="2999" y="1847"/>
                  </a:cubicBezTo>
                  <a:cubicBezTo>
                    <a:pt x="2777" y="2033"/>
                    <a:pt x="2514" y="2143"/>
                    <a:pt x="2261" y="2275"/>
                  </a:cubicBezTo>
                  <a:cubicBezTo>
                    <a:pt x="1790" y="2522"/>
                    <a:pt x="1327" y="2764"/>
                    <a:pt x="913" y="3103"/>
                  </a:cubicBezTo>
                  <a:cubicBezTo>
                    <a:pt x="557" y="3395"/>
                    <a:pt x="253" y="3730"/>
                    <a:pt x="0" y="4101"/>
                  </a:cubicBezTo>
                  <a:cubicBezTo>
                    <a:pt x="60" y="4048"/>
                    <a:pt x="121" y="3994"/>
                    <a:pt x="182" y="3944"/>
                  </a:cubicBezTo>
                  <a:cubicBezTo>
                    <a:pt x="945" y="3306"/>
                    <a:pt x="1869" y="2885"/>
                    <a:pt x="2706" y="2361"/>
                  </a:cubicBezTo>
                  <a:cubicBezTo>
                    <a:pt x="2956" y="2208"/>
                    <a:pt x="3958" y="1709"/>
                    <a:pt x="3990" y="1395"/>
                  </a:cubicBezTo>
                  <a:cubicBezTo>
                    <a:pt x="3801" y="1016"/>
                    <a:pt x="3612" y="639"/>
                    <a:pt x="3424" y="261"/>
                  </a:cubicBezTo>
                  <a:cubicBezTo>
                    <a:pt x="3095" y="132"/>
                    <a:pt x="2756" y="54"/>
                    <a:pt x="2407" y="22"/>
                  </a:cubicBezTo>
                  <a:cubicBezTo>
                    <a:pt x="2311" y="11"/>
                    <a:pt x="2214" y="4"/>
                    <a:pt x="2119" y="1"/>
                  </a:cubicBezTo>
                  <a:close/>
                  <a:moveTo>
                    <a:pt x="1448" y="5870"/>
                  </a:moveTo>
                  <a:cubicBezTo>
                    <a:pt x="1041" y="6266"/>
                    <a:pt x="695" y="6722"/>
                    <a:pt x="445" y="7239"/>
                  </a:cubicBezTo>
                  <a:cubicBezTo>
                    <a:pt x="439" y="7253"/>
                    <a:pt x="432" y="7275"/>
                    <a:pt x="417" y="7300"/>
                  </a:cubicBezTo>
                  <a:cubicBezTo>
                    <a:pt x="710" y="7282"/>
                    <a:pt x="974" y="7092"/>
                    <a:pt x="1102" y="6661"/>
                  </a:cubicBezTo>
                  <a:cubicBezTo>
                    <a:pt x="1187" y="6368"/>
                    <a:pt x="1306" y="6105"/>
                    <a:pt x="1448" y="587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9"/>
            <p:cNvSpPr/>
            <p:nvPr/>
          </p:nvSpPr>
          <p:spPr>
            <a:xfrm>
              <a:off x="3891466" y="3277770"/>
              <a:ext cx="188202" cy="218369"/>
            </a:xfrm>
            <a:custGeom>
              <a:rect b="b" l="l" r="r" t="t"/>
              <a:pathLst>
                <a:path extrusionOk="0" h="7767" w="6694">
                  <a:moveTo>
                    <a:pt x="4294" y="0"/>
                  </a:moveTo>
                  <a:cubicBezTo>
                    <a:pt x="4045" y="0"/>
                    <a:pt x="3780" y="50"/>
                    <a:pt x="3510" y="157"/>
                  </a:cubicBezTo>
                  <a:cubicBezTo>
                    <a:pt x="3331" y="225"/>
                    <a:pt x="3206" y="336"/>
                    <a:pt x="3125" y="468"/>
                  </a:cubicBezTo>
                  <a:cubicBezTo>
                    <a:pt x="3220" y="471"/>
                    <a:pt x="3317" y="478"/>
                    <a:pt x="3413" y="489"/>
                  </a:cubicBezTo>
                  <a:cubicBezTo>
                    <a:pt x="3762" y="521"/>
                    <a:pt x="4101" y="599"/>
                    <a:pt x="4430" y="728"/>
                  </a:cubicBezTo>
                  <a:cubicBezTo>
                    <a:pt x="4618" y="1106"/>
                    <a:pt x="4807" y="1483"/>
                    <a:pt x="4996" y="1862"/>
                  </a:cubicBezTo>
                  <a:cubicBezTo>
                    <a:pt x="4964" y="2176"/>
                    <a:pt x="3962" y="2675"/>
                    <a:pt x="3712" y="2828"/>
                  </a:cubicBezTo>
                  <a:cubicBezTo>
                    <a:pt x="2875" y="3352"/>
                    <a:pt x="1951" y="3773"/>
                    <a:pt x="1188" y="4411"/>
                  </a:cubicBezTo>
                  <a:cubicBezTo>
                    <a:pt x="1127" y="4461"/>
                    <a:pt x="1066" y="4515"/>
                    <a:pt x="1006" y="4568"/>
                  </a:cubicBezTo>
                  <a:cubicBezTo>
                    <a:pt x="660" y="5071"/>
                    <a:pt x="407" y="5634"/>
                    <a:pt x="229" y="6233"/>
                  </a:cubicBezTo>
                  <a:cubicBezTo>
                    <a:pt x="1" y="7003"/>
                    <a:pt x="739" y="7767"/>
                    <a:pt x="1374" y="7767"/>
                  </a:cubicBezTo>
                  <a:lnTo>
                    <a:pt x="1423" y="7767"/>
                  </a:lnTo>
                  <a:cubicBezTo>
                    <a:pt x="1438" y="7742"/>
                    <a:pt x="1445" y="7720"/>
                    <a:pt x="1451" y="7706"/>
                  </a:cubicBezTo>
                  <a:cubicBezTo>
                    <a:pt x="1701" y="7189"/>
                    <a:pt x="2047" y="6733"/>
                    <a:pt x="2454" y="6337"/>
                  </a:cubicBezTo>
                  <a:cubicBezTo>
                    <a:pt x="2864" y="5659"/>
                    <a:pt x="3492" y="5196"/>
                    <a:pt x="4247" y="4807"/>
                  </a:cubicBezTo>
                  <a:cubicBezTo>
                    <a:pt x="5057" y="4386"/>
                    <a:pt x="5809" y="3937"/>
                    <a:pt x="6145" y="3045"/>
                  </a:cubicBezTo>
                  <a:cubicBezTo>
                    <a:pt x="6693" y="1590"/>
                    <a:pt x="5720" y="0"/>
                    <a:pt x="429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9"/>
            <p:cNvSpPr/>
            <p:nvPr/>
          </p:nvSpPr>
          <p:spPr>
            <a:xfrm>
              <a:off x="3864786" y="3501194"/>
              <a:ext cx="60503" cy="51900"/>
            </a:xfrm>
            <a:custGeom>
              <a:rect b="b" l="l" r="r" t="t"/>
              <a:pathLst>
                <a:path extrusionOk="0" h="1846" w="2152">
                  <a:moveTo>
                    <a:pt x="175" y="1"/>
                  </a:moveTo>
                  <a:lnTo>
                    <a:pt x="175" y="1"/>
                  </a:lnTo>
                  <a:cubicBezTo>
                    <a:pt x="62" y="16"/>
                    <a:pt x="1" y="94"/>
                    <a:pt x="73" y="294"/>
                  </a:cubicBezTo>
                  <a:cubicBezTo>
                    <a:pt x="108" y="394"/>
                    <a:pt x="140" y="497"/>
                    <a:pt x="175" y="600"/>
                  </a:cubicBezTo>
                  <a:cubicBezTo>
                    <a:pt x="158" y="401"/>
                    <a:pt x="158" y="201"/>
                    <a:pt x="175" y="1"/>
                  </a:cubicBezTo>
                  <a:close/>
                  <a:moveTo>
                    <a:pt x="1962" y="1299"/>
                  </a:moveTo>
                  <a:lnTo>
                    <a:pt x="1962" y="1299"/>
                  </a:lnTo>
                  <a:cubicBezTo>
                    <a:pt x="1938" y="1577"/>
                    <a:pt x="1980" y="1795"/>
                    <a:pt x="2151" y="1845"/>
                  </a:cubicBezTo>
                  <a:cubicBezTo>
                    <a:pt x="2087" y="1663"/>
                    <a:pt x="2023" y="1482"/>
                    <a:pt x="1962" y="129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9"/>
            <p:cNvSpPr/>
            <p:nvPr/>
          </p:nvSpPr>
          <p:spPr>
            <a:xfrm>
              <a:off x="3869228" y="3501109"/>
              <a:ext cx="63652" cy="76135"/>
            </a:xfrm>
            <a:custGeom>
              <a:rect b="b" l="l" r="r" t="t"/>
              <a:pathLst>
                <a:path extrusionOk="0" h="2708" w="2264">
                  <a:moveTo>
                    <a:pt x="68" y="1"/>
                  </a:moveTo>
                  <a:cubicBezTo>
                    <a:pt x="50" y="1"/>
                    <a:pt x="32" y="1"/>
                    <a:pt x="17" y="4"/>
                  </a:cubicBezTo>
                  <a:cubicBezTo>
                    <a:pt x="0" y="204"/>
                    <a:pt x="0" y="404"/>
                    <a:pt x="17" y="603"/>
                  </a:cubicBezTo>
                  <a:cubicBezTo>
                    <a:pt x="132" y="928"/>
                    <a:pt x="246" y="1256"/>
                    <a:pt x="360" y="1580"/>
                  </a:cubicBezTo>
                  <a:cubicBezTo>
                    <a:pt x="424" y="1769"/>
                    <a:pt x="685" y="1990"/>
                    <a:pt x="824" y="2108"/>
                  </a:cubicBezTo>
                  <a:cubicBezTo>
                    <a:pt x="1041" y="2290"/>
                    <a:pt x="1305" y="2472"/>
                    <a:pt x="1569" y="2582"/>
                  </a:cubicBezTo>
                  <a:cubicBezTo>
                    <a:pt x="1691" y="2632"/>
                    <a:pt x="1886" y="2707"/>
                    <a:pt x="2033" y="2707"/>
                  </a:cubicBezTo>
                  <a:cubicBezTo>
                    <a:pt x="2175" y="2707"/>
                    <a:pt x="2264" y="2636"/>
                    <a:pt x="2186" y="2411"/>
                  </a:cubicBezTo>
                  <a:cubicBezTo>
                    <a:pt x="2122" y="2222"/>
                    <a:pt x="2058" y="2036"/>
                    <a:pt x="1993" y="1848"/>
                  </a:cubicBezTo>
                  <a:cubicBezTo>
                    <a:pt x="1822" y="1798"/>
                    <a:pt x="1780" y="1580"/>
                    <a:pt x="1804" y="1302"/>
                  </a:cubicBezTo>
                  <a:cubicBezTo>
                    <a:pt x="1783" y="1241"/>
                    <a:pt x="1762" y="1185"/>
                    <a:pt x="1740" y="1124"/>
                  </a:cubicBezTo>
                  <a:cubicBezTo>
                    <a:pt x="1676" y="935"/>
                    <a:pt x="1416" y="718"/>
                    <a:pt x="1276" y="596"/>
                  </a:cubicBezTo>
                  <a:cubicBezTo>
                    <a:pt x="1059" y="415"/>
                    <a:pt x="795" y="236"/>
                    <a:pt x="531" y="126"/>
                  </a:cubicBezTo>
                  <a:cubicBezTo>
                    <a:pt x="407" y="72"/>
                    <a:pt x="210" y="1"/>
                    <a:pt x="6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9"/>
            <p:cNvSpPr/>
            <p:nvPr/>
          </p:nvSpPr>
          <p:spPr>
            <a:xfrm>
              <a:off x="3863408" y="3635242"/>
              <a:ext cx="73999" cy="44450"/>
            </a:xfrm>
            <a:custGeom>
              <a:rect b="b" l="l" r="r" t="t"/>
              <a:pathLst>
                <a:path extrusionOk="0" h="1581" w="2632">
                  <a:moveTo>
                    <a:pt x="1908" y="1"/>
                  </a:moveTo>
                  <a:cubicBezTo>
                    <a:pt x="945" y="1"/>
                    <a:pt x="0" y="1406"/>
                    <a:pt x="1116" y="1580"/>
                  </a:cubicBezTo>
                  <a:cubicBezTo>
                    <a:pt x="1162" y="1459"/>
                    <a:pt x="1227" y="1345"/>
                    <a:pt x="1298" y="1256"/>
                  </a:cubicBezTo>
                  <a:cubicBezTo>
                    <a:pt x="1458" y="1057"/>
                    <a:pt x="1743" y="853"/>
                    <a:pt x="2000" y="792"/>
                  </a:cubicBezTo>
                  <a:cubicBezTo>
                    <a:pt x="2165" y="571"/>
                    <a:pt x="2382" y="404"/>
                    <a:pt x="2632" y="311"/>
                  </a:cubicBezTo>
                  <a:cubicBezTo>
                    <a:pt x="2553" y="126"/>
                    <a:pt x="2329" y="1"/>
                    <a:pt x="190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9"/>
            <p:cNvSpPr/>
            <p:nvPr/>
          </p:nvSpPr>
          <p:spPr>
            <a:xfrm>
              <a:off x="3894784" y="3643986"/>
              <a:ext cx="48245" cy="36212"/>
            </a:xfrm>
            <a:custGeom>
              <a:rect b="b" l="l" r="r" t="t"/>
              <a:pathLst>
                <a:path extrusionOk="0" h="1288" w="1716">
                  <a:moveTo>
                    <a:pt x="1516" y="0"/>
                  </a:moveTo>
                  <a:cubicBezTo>
                    <a:pt x="1266" y="93"/>
                    <a:pt x="1049" y="260"/>
                    <a:pt x="884" y="481"/>
                  </a:cubicBezTo>
                  <a:cubicBezTo>
                    <a:pt x="627" y="542"/>
                    <a:pt x="342" y="746"/>
                    <a:pt x="182" y="945"/>
                  </a:cubicBezTo>
                  <a:cubicBezTo>
                    <a:pt x="111" y="1034"/>
                    <a:pt x="46" y="1148"/>
                    <a:pt x="0" y="1269"/>
                  </a:cubicBezTo>
                  <a:cubicBezTo>
                    <a:pt x="75" y="1280"/>
                    <a:pt x="161" y="1287"/>
                    <a:pt x="253" y="1287"/>
                  </a:cubicBezTo>
                  <a:cubicBezTo>
                    <a:pt x="988" y="1287"/>
                    <a:pt x="1715" y="463"/>
                    <a:pt x="151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3" name="Google Shape;3023;p59"/>
          <p:cNvGrpSpPr/>
          <p:nvPr/>
        </p:nvGrpSpPr>
        <p:grpSpPr>
          <a:xfrm>
            <a:off x="4101789" y="3179117"/>
            <a:ext cx="120837" cy="535156"/>
            <a:chOff x="4101789" y="3179117"/>
            <a:chExt cx="120837" cy="535156"/>
          </a:xfrm>
        </p:grpSpPr>
        <p:sp>
          <p:nvSpPr>
            <p:cNvPr id="3024" name="Google Shape;3024;p59"/>
            <p:cNvSpPr/>
            <p:nvPr/>
          </p:nvSpPr>
          <p:spPr>
            <a:xfrm>
              <a:off x="4135076" y="3179117"/>
              <a:ext cx="87550" cy="429400"/>
            </a:xfrm>
            <a:custGeom>
              <a:rect b="b" l="l" r="r" t="t"/>
              <a:pathLst>
                <a:path extrusionOk="0" h="15273" w="3114">
                  <a:moveTo>
                    <a:pt x="1769" y="1"/>
                  </a:moveTo>
                  <a:cubicBezTo>
                    <a:pt x="1408" y="1"/>
                    <a:pt x="1066" y="168"/>
                    <a:pt x="881" y="557"/>
                  </a:cubicBezTo>
                  <a:cubicBezTo>
                    <a:pt x="796" y="731"/>
                    <a:pt x="714" y="906"/>
                    <a:pt x="628" y="1085"/>
                  </a:cubicBezTo>
                  <a:cubicBezTo>
                    <a:pt x="467" y="1420"/>
                    <a:pt x="503" y="1734"/>
                    <a:pt x="656" y="1983"/>
                  </a:cubicBezTo>
                  <a:cubicBezTo>
                    <a:pt x="375" y="4589"/>
                    <a:pt x="186" y="7204"/>
                    <a:pt x="86" y="9821"/>
                  </a:cubicBezTo>
                  <a:cubicBezTo>
                    <a:pt x="296" y="7489"/>
                    <a:pt x="506" y="5160"/>
                    <a:pt x="720" y="2828"/>
                  </a:cubicBezTo>
                  <a:cubicBezTo>
                    <a:pt x="767" y="2321"/>
                    <a:pt x="1038" y="2119"/>
                    <a:pt x="1362" y="2119"/>
                  </a:cubicBezTo>
                  <a:cubicBezTo>
                    <a:pt x="1954" y="2119"/>
                    <a:pt x="2725" y="2789"/>
                    <a:pt x="2657" y="3534"/>
                  </a:cubicBezTo>
                  <a:cubicBezTo>
                    <a:pt x="2418" y="6155"/>
                    <a:pt x="2179" y="8776"/>
                    <a:pt x="1943" y="11397"/>
                  </a:cubicBezTo>
                  <a:cubicBezTo>
                    <a:pt x="1897" y="11903"/>
                    <a:pt x="1627" y="12107"/>
                    <a:pt x="1298" y="12107"/>
                  </a:cubicBezTo>
                  <a:cubicBezTo>
                    <a:pt x="814" y="12107"/>
                    <a:pt x="207" y="11654"/>
                    <a:pt x="44" y="11080"/>
                  </a:cubicBezTo>
                  <a:cubicBezTo>
                    <a:pt x="14" y="12160"/>
                    <a:pt x="1" y="13240"/>
                    <a:pt x="1" y="14320"/>
                  </a:cubicBezTo>
                  <a:cubicBezTo>
                    <a:pt x="4" y="14952"/>
                    <a:pt x="542" y="15273"/>
                    <a:pt x="1095" y="15273"/>
                  </a:cubicBezTo>
                  <a:cubicBezTo>
                    <a:pt x="1676" y="15273"/>
                    <a:pt x="2272" y="14923"/>
                    <a:pt x="2269" y="14221"/>
                  </a:cubicBezTo>
                  <a:cubicBezTo>
                    <a:pt x="2264" y="9885"/>
                    <a:pt x="2521" y="5567"/>
                    <a:pt x="3028" y="1263"/>
                  </a:cubicBezTo>
                  <a:cubicBezTo>
                    <a:pt x="3113" y="539"/>
                    <a:pt x="2418" y="1"/>
                    <a:pt x="176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9"/>
            <p:cNvSpPr/>
            <p:nvPr/>
          </p:nvSpPr>
          <p:spPr>
            <a:xfrm>
              <a:off x="4134879" y="3455199"/>
              <a:ext cx="2643" cy="35425"/>
            </a:xfrm>
            <a:custGeom>
              <a:rect b="b" l="l" r="r" t="t"/>
              <a:pathLst>
                <a:path extrusionOk="0" h="1260" w="94">
                  <a:moveTo>
                    <a:pt x="93" y="1"/>
                  </a:moveTo>
                  <a:cubicBezTo>
                    <a:pt x="64" y="289"/>
                    <a:pt x="39" y="582"/>
                    <a:pt x="15" y="871"/>
                  </a:cubicBezTo>
                  <a:cubicBezTo>
                    <a:pt x="0" y="1003"/>
                    <a:pt x="15" y="1135"/>
                    <a:pt x="51" y="1260"/>
                  </a:cubicBezTo>
                  <a:cubicBezTo>
                    <a:pt x="61" y="839"/>
                    <a:pt x="75" y="422"/>
                    <a:pt x="9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9"/>
            <p:cNvSpPr/>
            <p:nvPr/>
          </p:nvSpPr>
          <p:spPr>
            <a:xfrm>
              <a:off x="4136285" y="3238663"/>
              <a:ext cx="75404" cy="280841"/>
            </a:xfrm>
            <a:custGeom>
              <a:rect b="b" l="l" r="r" t="t"/>
              <a:pathLst>
                <a:path extrusionOk="0" h="9989" w="2682">
                  <a:moveTo>
                    <a:pt x="1319" y="1"/>
                  </a:moveTo>
                  <a:cubicBezTo>
                    <a:pt x="995" y="1"/>
                    <a:pt x="724" y="203"/>
                    <a:pt x="677" y="710"/>
                  </a:cubicBezTo>
                  <a:cubicBezTo>
                    <a:pt x="463" y="3042"/>
                    <a:pt x="253" y="5371"/>
                    <a:pt x="43" y="7703"/>
                  </a:cubicBezTo>
                  <a:cubicBezTo>
                    <a:pt x="25" y="8124"/>
                    <a:pt x="11" y="8541"/>
                    <a:pt x="1" y="8962"/>
                  </a:cubicBezTo>
                  <a:cubicBezTo>
                    <a:pt x="164" y="9536"/>
                    <a:pt x="771" y="9989"/>
                    <a:pt x="1255" y="9989"/>
                  </a:cubicBezTo>
                  <a:cubicBezTo>
                    <a:pt x="1584" y="9989"/>
                    <a:pt x="1854" y="9785"/>
                    <a:pt x="1900" y="9279"/>
                  </a:cubicBezTo>
                  <a:cubicBezTo>
                    <a:pt x="2136" y="6658"/>
                    <a:pt x="2375" y="4037"/>
                    <a:pt x="2614" y="1416"/>
                  </a:cubicBezTo>
                  <a:cubicBezTo>
                    <a:pt x="2682" y="671"/>
                    <a:pt x="1911" y="1"/>
                    <a:pt x="131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9"/>
            <p:cNvSpPr/>
            <p:nvPr/>
          </p:nvSpPr>
          <p:spPr>
            <a:xfrm>
              <a:off x="4101789" y="3654191"/>
              <a:ext cx="61459" cy="60082"/>
            </a:xfrm>
            <a:custGeom>
              <a:rect b="b" l="l" r="r" t="t"/>
              <a:pathLst>
                <a:path extrusionOk="0" h="2137" w="2186">
                  <a:moveTo>
                    <a:pt x="1509" y="1"/>
                  </a:moveTo>
                  <a:lnTo>
                    <a:pt x="1509" y="1"/>
                  </a:lnTo>
                  <a:cubicBezTo>
                    <a:pt x="1216" y="100"/>
                    <a:pt x="945" y="243"/>
                    <a:pt x="728" y="383"/>
                  </a:cubicBezTo>
                  <a:cubicBezTo>
                    <a:pt x="379" y="607"/>
                    <a:pt x="15" y="939"/>
                    <a:pt x="8" y="1380"/>
                  </a:cubicBezTo>
                  <a:cubicBezTo>
                    <a:pt x="0" y="1773"/>
                    <a:pt x="290" y="2026"/>
                    <a:pt x="660" y="2104"/>
                  </a:cubicBezTo>
                  <a:cubicBezTo>
                    <a:pt x="771" y="2126"/>
                    <a:pt x="885" y="2137"/>
                    <a:pt x="999" y="2137"/>
                  </a:cubicBezTo>
                  <a:cubicBezTo>
                    <a:pt x="1399" y="2137"/>
                    <a:pt x="1819" y="2015"/>
                    <a:pt x="2186" y="1844"/>
                  </a:cubicBezTo>
                  <a:cubicBezTo>
                    <a:pt x="1797" y="1691"/>
                    <a:pt x="1491" y="1334"/>
                    <a:pt x="1498" y="900"/>
                  </a:cubicBezTo>
                  <a:cubicBezTo>
                    <a:pt x="1501" y="600"/>
                    <a:pt x="1506" y="300"/>
                    <a:pt x="150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9"/>
            <p:cNvSpPr/>
            <p:nvPr/>
          </p:nvSpPr>
          <p:spPr>
            <a:xfrm>
              <a:off x="4144213" y="3623716"/>
              <a:ext cx="64383" cy="84570"/>
            </a:xfrm>
            <a:custGeom>
              <a:rect b="b" l="l" r="r" t="t"/>
              <a:pathLst>
                <a:path extrusionOk="0" h="3008" w="2290">
                  <a:moveTo>
                    <a:pt x="1526" y="2283"/>
                  </a:moveTo>
                  <a:cubicBezTo>
                    <a:pt x="1480" y="2318"/>
                    <a:pt x="1447" y="2347"/>
                    <a:pt x="1444" y="2361"/>
                  </a:cubicBezTo>
                  <a:cubicBezTo>
                    <a:pt x="1473" y="2333"/>
                    <a:pt x="1498" y="2308"/>
                    <a:pt x="1526" y="2283"/>
                  </a:cubicBezTo>
                  <a:close/>
                  <a:moveTo>
                    <a:pt x="1177" y="1"/>
                  </a:moveTo>
                  <a:cubicBezTo>
                    <a:pt x="656" y="1"/>
                    <a:pt x="7" y="307"/>
                    <a:pt x="0" y="910"/>
                  </a:cubicBezTo>
                  <a:lnTo>
                    <a:pt x="0" y="1085"/>
                  </a:lnTo>
                  <a:cubicBezTo>
                    <a:pt x="257" y="992"/>
                    <a:pt x="524" y="935"/>
                    <a:pt x="784" y="935"/>
                  </a:cubicBezTo>
                  <a:cubicBezTo>
                    <a:pt x="963" y="935"/>
                    <a:pt x="1137" y="963"/>
                    <a:pt x="1297" y="1028"/>
                  </a:cubicBezTo>
                  <a:cubicBezTo>
                    <a:pt x="1369" y="1060"/>
                    <a:pt x="1437" y="1099"/>
                    <a:pt x="1494" y="1146"/>
                  </a:cubicBezTo>
                  <a:cubicBezTo>
                    <a:pt x="1554" y="1135"/>
                    <a:pt x="1623" y="1131"/>
                    <a:pt x="1694" y="1131"/>
                  </a:cubicBezTo>
                  <a:cubicBezTo>
                    <a:pt x="1872" y="1131"/>
                    <a:pt x="2051" y="1171"/>
                    <a:pt x="2140" y="1306"/>
                  </a:cubicBezTo>
                  <a:cubicBezTo>
                    <a:pt x="2243" y="1467"/>
                    <a:pt x="2171" y="1663"/>
                    <a:pt x="2072" y="1809"/>
                  </a:cubicBezTo>
                  <a:cubicBezTo>
                    <a:pt x="2000" y="1919"/>
                    <a:pt x="1904" y="2012"/>
                    <a:pt x="1804" y="2101"/>
                  </a:cubicBezTo>
                  <a:cubicBezTo>
                    <a:pt x="1801" y="2101"/>
                    <a:pt x="1708" y="2158"/>
                    <a:pt x="1618" y="2219"/>
                  </a:cubicBezTo>
                  <a:cubicBezTo>
                    <a:pt x="1572" y="2308"/>
                    <a:pt x="1508" y="2382"/>
                    <a:pt x="1430" y="2443"/>
                  </a:cubicBezTo>
                  <a:cubicBezTo>
                    <a:pt x="1333" y="2529"/>
                    <a:pt x="1233" y="2607"/>
                    <a:pt x="1126" y="2675"/>
                  </a:cubicBezTo>
                  <a:cubicBezTo>
                    <a:pt x="991" y="2764"/>
                    <a:pt x="841" y="2850"/>
                    <a:pt x="677" y="2928"/>
                  </a:cubicBezTo>
                  <a:cubicBezTo>
                    <a:pt x="805" y="2978"/>
                    <a:pt x="945" y="3007"/>
                    <a:pt x="1080" y="3007"/>
                  </a:cubicBezTo>
                  <a:lnTo>
                    <a:pt x="1098" y="3007"/>
                  </a:lnTo>
                  <a:cubicBezTo>
                    <a:pt x="1615" y="3007"/>
                    <a:pt x="2264" y="2700"/>
                    <a:pt x="2271" y="2097"/>
                  </a:cubicBezTo>
                  <a:cubicBezTo>
                    <a:pt x="2275" y="1740"/>
                    <a:pt x="2278" y="1381"/>
                    <a:pt x="2286" y="1024"/>
                  </a:cubicBezTo>
                  <a:cubicBezTo>
                    <a:pt x="2289" y="447"/>
                    <a:pt x="1747" y="8"/>
                    <a:pt x="119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9"/>
            <p:cNvSpPr/>
            <p:nvPr/>
          </p:nvSpPr>
          <p:spPr>
            <a:xfrm>
              <a:off x="4143707" y="3650002"/>
              <a:ext cx="63596" cy="56061"/>
            </a:xfrm>
            <a:custGeom>
              <a:rect b="b" l="l" r="r" t="t"/>
              <a:pathLst>
                <a:path extrusionOk="0" h="1994" w="2262">
                  <a:moveTo>
                    <a:pt x="1544" y="1348"/>
                  </a:moveTo>
                  <a:cubicBezTo>
                    <a:pt x="1516" y="1373"/>
                    <a:pt x="1491" y="1398"/>
                    <a:pt x="1462" y="1426"/>
                  </a:cubicBezTo>
                  <a:cubicBezTo>
                    <a:pt x="1465" y="1412"/>
                    <a:pt x="1498" y="1383"/>
                    <a:pt x="1544" y="1348"/>
                  </a:cubicBezTo>
                  <a:close/>
                  <a:moveTo>
                    <a:pt x="802" y="0"/>
                  </a:moveTo>
                  <a:cubicBezTo>
                    <a:pt x="542" y="0"/>
                    <a:pt x="275" y="57"/>
                    <a:pt x="18" y="150"/>
                  </a:cubicBezTo>
                  <a:cubicBezTo>
                    <a:pt x="15" y="449"/>
                    <a:pt x="10" y="749"/>
                    <a:pt x="7" y="1049"/>
                  </a:cubicBezTo>
                  <a:cubicBezTo>
                    <a:pt x="0" y="1483"/>
                    <a:pt x="306" y="1840"/>
                    <a:pt x="695" y="1993"/>
                  </a:cubicBezTo>
                  <a:cubicBezTo>
                    <a:pt x="859" y="1915"/>
                    <a:pt x="1009" y="1829"/>
                    <a:pt x="1144" y="1740"/>
                  </a:cubicBezTo>
                  <a:cubicBezTo>
                    <a:pt x="1251" y="1672"/>
                    <a:pt x="1351" y="1594"/>
                    <a:pt x="1448" y="1508"/>
                  </a:cubicBezTo>
                  <a:cubicBezTo>
                    <a:pt x="1526" y="1447"/>
                    <a:pt x="1590" y="1373"/>
                    <a:pt x="1636" y="1284"/>
                  </a:cubicBezTo>
                  <a:cubicBezTo>
                    <a:pt x="1726" y="1223"/>
                    <a:pt x="1819" y="1166"/>
                    <a:pt x="1822" y="1166"/>
                  </a:cubicBezTo>
                  <a:cubicBezTo>
                    <a:pt x="1922" y="1077"/>
                    <a:pt x="2018" y="984"/>
                    <a:pt x="2090" y="874"/>
                  </a:cubicBezTo>
                  <a:cubicBezTo>
                    <a:pt x="2189" y="728"/>
                    <a:pt x="2261" y="532"/>
                    <a:pt x="2158" y="371"/>
                  </a:cubicBezTo>
                  <a:cubicBezTo>
                    <a:pt x="2069" y="236"/>
                    <a:pt x="1890" y="196"/>
                    <a:pt x="1712" y="196"/>
                  </a:cubicBezTo>
                  <a:cubicBezTo>
                    <a:pt x="1641" y="196"/>
                    <a:pt x="1572" y="200"/>
                    <a:pt x="1512" y="211"/>
                  </a:cubicBezTo>
                  <a:cubicBezTo>
                    <a:pt x="1455" y="164"/>
                    <a:pt x="1387" y="125"/>
                    <a:pt x="1315" y="93"/>
                  </a:cubicBezTo>
                  <a:cubicBezTo>
                    <a:pt x="1155" y="28"/>
                    <a:pt x="981" y="0"/>
                    <a:pt x="80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0" name="Google Shape;3030;p59"/>
          <p:cNvGrpSpPr/>
          <p:nvPr/>
        </p:nvGrpSpPr>
        <p:grpSpPr>
          <a:xfrm>
            <a:off x="3646170" y="2922463"/>
            <a:ext cx="239423" cy="202231"/>
            <a:chOff x="3646170" y="2922463"/>
            <a:chExt cx="239423" cy="202231"/>
          </a:xfrm>
        </p:grpSpPr>
        <p:sp>
          <p:nvSpPr>
            <p:cNvPr id="3031" name="Google Shape;3031;p59"/>
            <p:cNvSpPr/>
            <p:nvPr/>
          </p:nvSpPr>
          <p:spPr>
            <a:xfrm>
              <a:off x="3715949" y="2937729"/>
              <a:ext cx="107090" cy="186965"/>
            </a:xfrm>
            <a:custGeom>
              <a:rect b="b" l="l" r="r" t="t"/>
              <a:pathLst>
                <a:path extrusionOk="0" h="6650" w="3809">
                  <a:moveTo>
                    <a:pt x="756" y="1"/>
                  </a:moveTo>
                  <a:cubicBezTo>
                    <a:pt x="335" y="1"/>
                    <a:pt x="0" y="50"/>
                    <a:pt x="10" y="125"/>
                  </a:cubicBezTo>
                  <a:cubicBezTo>
                    <a:pt x="107" y="642"/>
                    <a:pt x="211" y="1163"/>
                    <a:pt x="321" y="1676"/>
                  </a:cubicBezTo>
                  <a:cubicBezTo>
                    <a:pt x="752" y="1943"/>
                    <a:pt x="1180" y="2208"/>
                    <a:pt x="1612" y="2475"/>
                  </a:cubicBezTo>
                  <a:cubicBezTo>
                    <a:pt x="1897" y="2132"/>
                    <a:pt x="2182" y="1787"/>
                    <a:pt x="2467" y="1444"/>
                  </a:cubicBezTo>
                  <a:cubicBezTo>
                    <a:pt x="2400" y="1113"/>
                    <a:pt x="2336" y="781"/>
                    <a:pt x="2275" y="450"/>
                  </a:cubicBezTo>
                  <a:cubicBezTo>
                    <a:pt x="2214" y="118"/>
                    <a:pt x="1391" y="1"/>
                    <a:pt x="756" y="1"/>
                  </a:cubicBezTo>
                  <a:close/>
                  <a:moveTo>
                    <a:pt x="2217" y="4849"/>
                  </a:moveTo>
                  <a:cubicBezTo>
                    <a:pt x="2029" y="4925"/>
                    <a:pt x="1837" y="4996"/>
                    <a:pt x="1644" y="5063"/>
                  </a:cubicBezTo>
                  <a:cubicBezTo>
                    <a:pt x="1529" y="5199"/>
                    <a:pt x="1416" y="5338"/>
                    <a:pt x="1302" y="5478"/>
                  </a:cubicBezTo>
                  <a:cubicBezTo>
                    <a:pt x="1376" y="5727"/>
                    <a:pt x="1455" y="5980"/>
                    <a:pt x="1533" y="6230"/>
                  </a:cubicBezTo>
                  <a:cubicBezTo>
                    <a:pt x="1636" y="6558"/>
                    <a:pt x="2354" y="6650"/>
                    <a:pt x="2953" y="6650"/>
                  </a:cubicBezTo>
                  <a:cubicBezTo>
                    <a:pt x="3416" y="6650"/>
                    <a:pt x="3808" y="6597"/>
                    <a:pt x="3794" y="6558"/>
                  </a:cubicBezTo>
                  <a:cubicBezTo>
                    <a:pt x="3701" y="6258"/>
                    <a:pt x="3608" y="5955"/>
                    <a:pt x="3519" y="5656"/>
                  </a:cubicBezTo>
                  <a:cubicBezTo>
                    <a:pt x="3505" y="5649"/>
                    <a:pt x="3494" y="5641"/>
                    <a:pt x="3480" y="5631"/>
                  </a:cubicBezTo>
                  <a:cubicBezTo>
                    <a:pt x="3060" y="5371"/>
                    <a:pt x="2639" y="5110"/>
                    <a:pt x="2217" y="484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9"/>
            <p:cNvSpPr/>
            <p:nvPr/>
          </p:nvSpPr>
          <p:spPr>
            <a:xfrm>
              <a:off x="3801726" y="2992158"/>
              <a:ext cx="66408" cy="58479"/>
            </a:xfrm>
            <a:custGeom>
              <a:rect b="b" l="l" r="r" t="t"/>
              <a:pathLst>
                <a:path extrusionOk="0" h="2080" w="2362">
                  <a:moveTo>
                    <a:pt x="1189" y="0"/>
                  </a:moveTo>
                  <a:cubicBezTo>
                    <a:pt x="792" y="478"/>
                    <a:pt x="397" y="956"/>
                    <a:pt x="1" y="1430"/>
                  </a:cubicBezTo>
                  <a:cubicBezTo>
                    <a:pt x="347" y="1648"/>
                    <a:pt x="697" y="1865"/>
                    <a:pt x="1046" y="2079"/>
                  </a:cubicBezTo>
                  <a:cubicBezTo>
                    <a:pt x="1317" y="1944"/>
                    <a:pt x="1588" y="1801"/>
                    <a:pt x="1855" y="1655"/>
                  </a:cubicBezTo>
                  <a:cubicBezTo>
                    <a:pt x="2362" y="1376"/>
                    <a:pt x="2038" y="635"/>
                    <a:pt x="1745" y="346"/>
                  </a:cubicBezTo>
                  <a:cubicBezTo>
                    <a:pt x="1584" y="183"/>
                    <a:pt x="1392" y="64"/>
                    <a:pt x="118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9"/>
            <p:cNvSpPr/>
            <p:nvPr/>
          </p:nvSpPr>
          <p:spPr>
            <a:xfrm>
              <a:off x="3762169" y="3069444"/>
              <a:ext cx="16138" cy="10656"/>
            </a:xfrm>
            <a:custGeom>
              <a:rect b="b" l="l" r="r" t="t"/>
              <a:pathLst>
                <a:path extrusionOk="0" h="379" w="574">
                  <a:moveTo>
                    <a:pt x="310" y="1"/>
                  </a:moveTo>
                  <a:cubicBezTo>
                    <a:pt x="206" y="129"/>
                    <a:pt x="103" y="253"/>
                    <a:pt x="0" y="378"/>
                  </a:cubicBezTo>
                  <a:cubicBezTo>
                    <a:pt x="193" y="311"/>
                    <a:pt x="385" y="240"/>
                    <a:pt x="573" y="164"/>
                  </a:cubicBezTo>
                  <a:cubicBezTo>
                    <a:pt x="488" y="111"/>
                    <a:pt x="399" y="57"/>
                    <a:pt x="31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9"/>
            <p:cNvSpPr/>
            <p:nvPr/>
          </p:nvSpPr>
          <p:spPr>
            <a:xfrm>
              <a:off x="3669926" y="3034582"/>
              <a:ext cx="60475" cy="49117"/>
            </a:xfrm>
            <a:custGeom>
              <a:rect b="b" l="l" r="r" t="t"/>
              <a:pathLst>
                <a:path extrusionOk="0" h="1747" w="2151">
                  <a:moveTo>
                    <a:pt x="1587" y="0"/>
                  </a:moveTo>
                  <a:cubicBezTo>
                    <a:pt x="1338" y="81"/>
                    <a:pt x="1084" y="157"/>
                    <a:pt x="831" y="228"/>
                  </a:cubicBezTo>
                  <a:cubicBezTo>
                    <a:pt x="0" y="456"/>
                    <a:pt x="357" y="1297"/>
                    <a:pt x="992" y="1747"/>
                  </a:cubicBezTo>
                  <a:cubicBezTo>
                    <a:pt x="1377" y="1284"/>
                    <a:pt x="1766" y="816"/>
                    <a:pt x="2151" y="349"/>
                  </a:cubicBezTo>
                  <a:cubicBezTo>
                    <a:pt x="1965" y="235"/>
                    <a:pt x="1776" y="117"/>
                    <a:pt x="1587"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9"/>
            <p:cNvSpPr/>
            <p:nvPr/>
          </p:nvSpPr>
          <p:spPr>
            <a:xfrm>
              <a:off x="3785307" y="2922463"/>
              <a:ext cx="100286" cy="81449"/>
            </a:xfrm>
            <a:custGeom>
              <a:rect b="b" l="l" r="r" t="t"/>
              <a:pathLst>
                <a:path extrusionOk="0" h="2897" w="3567">
                  <a:moveTo>
                    <a:pt x="2461" y="1"/>
                  </a:moveTo>
                  <a:cubicBezTo>
                    <a:pt x="1965" y="1"/>
                    <a:pt x="1459" y="229"/>
                    <a:pt x="1149" y="603"/>
                  </a:cubicBezTo>
                  <a:cubicBezTo>
                    <a:pt x="767" y="1064"/>
                    <a:pt x="382" y="1528"/>
                    <a:pt x="0" y="1987"/>
                  </a:cubicBezTo>
                  <a:cubicBezTo>
                    <a:pt x="61" y="2290"/>
                    <a:pt x="125" y="2593"/>
                    <a:pt x="193" y="2897"/>
                  </a:cubicBezTo>
                  <a:cubicBezTo>
                    <a:pt x="407" y="2793"/>
                    <a:pt x="617" y="2683"/>
                    <a:pt x="824" y="2568"/>
                  </a:cubicBezTo>
                  <a:cubicBezTo>
                    <a:pt x="1006" y="2465"/>
                    <a:pt x="1202" y="2419"/>
                    <a:pt x="1394" y="2419"/>
                  </a:cubicBezTo>
                  <a:cubicBezTo>
                    <a:pt x="1523" y="2419"/>
                    <a:pt x="1648" y="2440"/>
                    <a:pt x="1773" y="2479"/>
                  </a:cubicBezTo>
                  <a:cubicBezTo>
                    <a:pt x="2254" y="1898"/>
                    <a:pt x="2735" y="1321"/>
                    <a:pt x="3216" y="739"/>
                  </a:cubicBezTo>
                  <a:cubicBezTo>
                    <a:pt x="3566" y="318"/>
                    <a:pt x="2938" y="44"/>
                    <a:pt x="2614" y="12"/>
                  </a:cubicBezTo>
                  <a:cubicBezTo>
                    <a:pt x="2564" y="4"/>
                    <a:pt x="2510" y="1"/>
                    <a:pt x="246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9"/>
            <p:cNvSpPr/>
            <p:nvPr/>
          </p:nvSpPr>
          <p:spPr>
            <a:xfrm>
              <a:off x="3761241" y="2978326"/>
              <a:ext cx="29493" cy="35003"/>
            </a:xfrm>
            <a:custGeom>
              <a:rect b="b" l="l" r="r" t="t"/>
              <a:pathLst>
                <a:path extrusionOk="0" h="1245" w="1049">
                  <a:moveTo>
                    <a:pt x="856" y="0"/>
                  </a:moveTo>
                  <a:cubicBezTo>
                    <a:pt x="571" y="343"/>
                    <a:pt x="286" y="688"/>
                    <a:pt x="1" y="1031"/>
                  </a:cubicBezTo>
                  <a:cubicBezTo>
                    <a:pt x="114" y="1102"/>
                    <a:pt x="229" y="1174"/>
                    <a:pt x="343" y="1245"/>
                  </a:cubicBezTo>
                  <a:cubicBezTo>
                    <a:pt x="582" y="1138"/>
                    <a:pt x="817" y="1027"/>
                    <a:pt x="1049" y="910"/>
                  </a:cubicBezTo>
                  <a:cubicBezTo>
                    <a:pt x="981" y="606"/>
                    <a:pt x="917" y="303"/>
                    <a:pt x="85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9"/>
            <p:cNvSpPr/>
            <p:nvPr/>
          </p:nvSpPr>
          <p:spPr>
            <a:xfrm>
              <a:off x="3682269" y="3083670"/>
              <a:ext cx="70288" cy="27693"/>
            </a:xfrm>
            <a:custGeom>
              <a:rect b="b" l="l" r="r" t="t"/>
              <a:pathLst>
                <a:path extrusionOk="0" h="985" w="2500">
                  <a:moveTo>
                    <a:pt x="553" y="1"/>
                  </a:moveTo>
                  <a:cubicBezTo>
                    <a:pt x="484" y="83"/>
                    <a:pt x="417" y="165"/>
                    <a:pt x="349" y="247"/>
                  </a:cubicBezTo>
                  <a:cubicBezTo>
                    <a:pt x="0" y="667"/>
                    <a:pt x="627" y="945"/>
                    <a:pt x="952" y="978"/>
                  </a:cubicBezTo>
                  <a:cubicBezTo>
                    <a:pt x="1002" y="981"/>
                    <a:pt x="1055" y="985"/>
                    <a:pt x="1105" y="985"/>
                  </a:cubicBezTo>
                  <a:cubicBezTo>
                    <a:pt x="1597" y="985"/>
                    <a:pt x="2104" y="757"/>
                    <a:pt x="2414" y="382"/>
                  </a:cubicBezTo>
                  <a:cubicBezTo>
                    <a:pt x="2442" y="351"/>
                    <a:pt x="2471" y="318"/>
                    <a:pt x="2500" y="287"/>
                  </a:cubicBezTo>
                  <a:cubicBezTo>
                    <a:pt x="2471" y="193"/>
                    <a:pt x="2446" y="104"/>
                    <a:pt x="2418" y="15"/>
                  </a:cubicBezTo>
                  <a:cubicBezTo>
                    <a:pt x="2146" y="104"/>
                    <a:pt x="1872" y="186"/>
                    <a:pt x="1594" y="265"/>
                  </a:cubicBezTo>
                  <a:cubicBezTo>
                    <a:pt x="1519" y="287"/>
                    <a:pt x="1440" y="293"/>
                    <a:pt x="1358" y="293"/>
                  </a:cubicBezTo>
                  <a:cubicBezTo>
                    <a:pt x="1083" y="293"/>
                    <a:pt x="795" y="180"/>
                    <a:pt x="55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9"/>
            <p:cNvSpPr/>
            <p:nvPr/>
          </p:nvSpPr>
          <p:spPr>
            <a:xfrm>
              <a:off x="3750221" y="3080071"/>
              <a:ext cx="11977" cy="11668"/>
            </a:xfrm>
            <a:custGeom>
              <a:rect b="b" l="l" r="r" t="t"/>
              <a:pathLst>
                <a:path extrusionOk="0" h="415" w="426">
                  <a:moveTo>
                    <a:pt x="425" y="0"/>
                  </a:moveTo>
                  <a:lnTo>
                    <a:pt x="425" y="0"/>
                  </a:lnTo>
                  <a:cubicBezTo>
                    <a:pt x="282" y="51"/>
                    <a:pt x="143" y="97"/>
                    <a:pt x="1" y="143"/>
                  </a:cubicBezTo>
                  <a:cubicBezTo>
                    <a:pt x="29" y="232"/>
                    <a:pt x="54" y="321"/>
                    <a:pt x="83" y="415"/>
                  </a:cubicBezTo>
                  <a:cubicBezTo>
                    <a:pt x="197" y="275"/>
                    <a:pt x="310" y="136"/>
                    <a:pt x="42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9"/>
            <p:cNvSpPr/>
            <p:nvPr/>
          </p:nvSpPr>
          <p:spPr>
            <a:xfrm>
              <a:off x="3697788" y="2990443"/>
              <a:ext cx="137370" cy="101495"/>
            </a:xfrm>
            <a:custGeom>
              <a:rect b="b" l="l" r="r" t="t"/>
              <a:pathLst>
                <a:path extrusionOk="0" h="3610" w="4886">
                  <a:moveTo>
                    <a:pt x="4507" y="1"/>
                  </a:moveTo>
                  <a:cubicBezTo>
                    <a:pt x="4315" y="1"/>
                    <a:pt x="4119" y="47"/>
                    <a:pt x="3937" y="150"/>
                  </a:cubicBezTo>
                  <a:cubicBezTo>
                    <a:pt x="3730" y="265"/>
                    <a:pt x="3520" y="375"/>
                    <a:pt x="3306" y="479"/>
                  </a:cubicBezTo>
                  <a:cubicBezTo>
                    <a:pt x="3374" y="782"/>
                    <a:pt x="3445" y="1081"/>
                    <a:pt x="3516" y="1381"/>
                  </a:cubicBezTo>
                  <a:cubicBezTo>
                    <a:pt x="3577" y="1420"/>
                    <a:pt x="3638" y="1455"/>
                    <a:pt x="3698" y="1491"/>
                  </a:cubicBezTo>
                  <a:cubicBezTo>
                    <a:pt x="4094" y="1017"/>
                    <a:pt x="4489" y="539"/>
                    <a:pt x="4886" y="61"/>
                  </a:cubicBezTo>
                  <a:cubicBezTo>
                    <a:pt x="4761" y="22"/>
                    <a:pt x="4636" y="1"/>
                    <a:pt x="4507" y="1"/>
                  </a:cubicBezTo>
                  <a:close/>
                  <a:moveTo>
                    <a:pt x="1160" y="1919"/>
                  </a:moveTo>
                  <a:cubicBezTo>
                    <a:pt x="775" y="2386"/>
                    <a:pt x="386" y="2854"/>
                    <a:pt x="1" y="3317"/>
                  </a:cubicBezTo>
                  <a:cubicBezTo>
                    <a:pt x="243" y="3496"/>
                    <a:pt x="531" y="3609"/>
                    <a:pt x="806" y="3609"/>
                  </a:cubicBezTo>
                  <a:cubicBezTo>
                    <a:pt x="888" y="3609"/>
                    <a:pt x="967" y="3603"/>
                    <a:pt x="1042" y="3581"/>
                  </a:cubicBezTo>
                  <a:cubicBezTo>
                    <a:pt x="1320" y="3502"/>
                    <a:pt x="1594" y="3420"/>
                    <a:pt x="1866" y="3331"/>
                  </a:cubicBezTo>
                  <a:cubicBezTo>
                    <a:pt x="1751" y="2939"/>
                    <a:pt x="1641" y="2547"/>
                    <a:pt x="1534" y="2151"/>
                  </a:cubicBezTo>
                  <a:cubicBezTo>
                    <a:pt x="1409" y="2076"/>
                    <a:pt x="1285" y="1998"/>
                    <a:pt x="1160" y="191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9"/>
            <p:cNvSpPr/>
            <p:nvPr/>
          </p:nvSpPr>
          <p:spPr>
            <a:xfrm>
              <a:off x="3740887" y="3003881"/>
              <a:ext cx="55780" cy="80240"/>
            </a:xfrm>
            <a:custGeom>
              <a:rect b="b" l="l" r="r" t="t"/>
              <a:pathLst>
                <a:path extrusionOk="0" h="2854" w="1984">
                  <a:moveTo>
                    <a:pt x="1773" y="1"/>
                  </a:moveTo>
                  <a:cubicBezTo>
                    <a:pt x="1541" y="118"/>
                    <a:pt x="1306" y="229"/>
                    <a:pt x="1067" y="336"/>
                  </a:cubicBezTo>
                  <a:cubicBezTo>
                    <a:pt x="1373" y="525"/>
                    <a:pt x="1680" y="714"/>
                    <a:pt x="1983" y="903"/>
                  </a:cubicBezTo>
                  <a:cubicBezTo>
                    <a:pt x="1912" y="603"/>
                    <a:pt x="1841" y="304"/>
                    <a:pt x="1773" y="1"/>
                  </a:cubicBezTo>
                  <a:close/>
                  <a:moveTo>
                    <a:pt x="1" y="1673"/>
                  </a:moveTo>
                  <a:lnTo>
                    <a:pt x="1" y="1673"/>
                  </a:lnTo>
                  <a:cubicBezTo>
                    <a:pt x="108" y="2069"/>
                    <a:pt x="218" y="2461"/>
                    <a:pt x="333" y="2853"/>
                  </a:cubicBezTo>
                  <a:cubicBezTo>
                    <a:pt x="475" y="2807"/>
                    <a:pt x="614" y="2761"/>
                    <a:pt x="757" y="2710"/>
                  </a:cubicBezTo>
                  <a:cubicBezTo>
                    <a:pt x="860" y="2585"/>
                    <a:pt x="963" y="2461"/>
                    <a:pt x="1067" y="2333"/>
                  </a:cubicBezTo>
                  <a:cubicBezTo>
                    <a:pt x="714" y="2115"/>
                    <a:pt x="357" y="1894"/>
                    <a:pt x="1" y="1673"/>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9"/>
            <p:cNvSpPr/>
            <p:nvPr/>
          </p:nvSpPr>
          <p:spPr>
            <a:xfrm>
              <a:off x="3646170" y="2963369"/>
              <a:ext cx="221378" cy="138691"/>
            </a:xfrm>
            <a:custGeom>
              <a:rect b="b" l="l" r="r" t="t"/>
              <a:pathLst>
                <a:path extrusionOk="0" h="4933" w="7874">
                  <a:moveTo>
                    <a:pt x="1241" y="1"/>
                  </a:moveTo>
                  <a:cubicBezTo>
                    <a:pt x="417" y="1"/>
                    <a:pt x="0" y="1028"/>
                    <a:pt x="977" y="1630"/>
                  </a:cubicBezTo>
                  <a:cubicBezTo>
                    <a:pt x="1462" y="1934"/>
                    <a:pt x="1947" y="2234"/>
                    <a:pt x="2432" y="2533"/>
                  </a:cubicBezTo>
                  <a:cubicBezTo>
                    <a:pt x="2678" y="2458"/>
                    <a:pt x="2917" y="2376"/>
                    <a:pt x="3159" y="2290"/>
                  </a:cubicBezTo>
                  <a:cubicBezTo>
                    <a:pt x="3031" y="1784"/>
                    <a:pt x="2913" y="1274"/>
                    <a:pt x="2803" y="764"/>
                  </a:cubicBezTo>
                  <a:cubicBezTo>
                    <a:pt x="2507" y="582"/>
                    <a:pt x="2211" y="397"/>
                    <a:pt x="1915" y="215"/>
                  </a:cubicBezTo>
                  <a:cubicBezTo>
                    <a:pt x="1676" y="65"/>
                    <a:pt x="1448" y="1"/>
                    <a:pt x="1241" y="1"/>
                  </a:cubicBezTo>
                  <a:close/>
                  <a:moveTo>
                    <a:pt x="6579" y="3103"/>
                  </a:moveTo>
                  <a:cubicBezTo>
                    <a:pt x="6276" y="3256"/>
                    <a:pt x="5969" y="3403"/>
                    <a:pt x="5659" y="3539"/>
                  </a:cubicBezTo>
                  <a:cubicBezTo>
                    <a:pt x="5769" y="3941"/>
                    <a:pt x="5884" y="4344"/>
                    <a:pt x="6001" y="4744"/>
                  </a:cubicBezTo>
                  <a:cubicBezTo>
                    <a:pt x="6226" y="4875"/>
                    <a:pt x="6440" y="4933"/>
                    <a:pt x="6633" y="4933"/>
                  </a:cubicBezTo>
                  <a:cubicBezTo>
                    <a:pt x="7456" y="4933"/>
                    <a:pt x="7874" y="3906"/>
                    <a:pt x="6900" y="3303"/>
                  </a:cubicBezTo>
                  <a:cubicBezTo>
                    <a:pt x="6793" y="3235"/>
                    <a:pt x="6686" y="3171"/>
                    <a:pt x="6579" y="3103"/>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9"/>
            <p:cNvSpPr/>
            <p:nvPr/>
          </p:nvSpPr>
          <p:spPr>
            <a:xfrm>
              <a:off x="3724974" y="2984848"/>
              <a:ext cx="89940" cy="111898"/>
            </a:xfrm>
            <a:custGeom>
              <a:rect b="b" l="l" r="r" t="t"/>
              <a:pathLst>
                <a:path extrusionOk="0" h="3980" w="3199">
                  <a:moveTo>
                    <a:pt x="0" y="0"/>
                  </a:moveTo>
                  <a:lnTo>
                    <a:pt x="0" y="0"/>
                  </a:lnTo>
                  <a:cubicBezTo>
                    <a:pt x="110" y="510"/>
                    <a:pt x="228" y="1020"/>
                    <a:pt x="356" y="1526"/>
                  </a:cubicBezTo>
                  <a:cubicBezTo>
                    <a:pt x="517" y="1465"/>
                    <a:pt x="677" y="1405"/>
                    <a:pt x="838" y="1345"/>
                  </a:cubicBezTo>
                  <a:cubicBezTo>
                    <a:pt x="988" y="1162"/>
                    <a:pt x="1137" y="981"/>
                    <a:pt x="1291" y="799"/>
                  </a:cubicBezTo>
                  <a:cubicBezTo>
                    <a:pt x="859" y="532"/>
                    <a:pt x="431" y="267"/>
                    <a:pt x="0" y="0"/>
                  </a:cubicBezTo>
                  <a:close/>
                  <a:moveTo>
                    <a:pt x="2856" y="2775"/>
                  </a:moveTo>
                  <a:cubicBezTo>
                    <a:pt x="2543" y="2917"/>
                    <a:pt x="2222" y="3048"/>
                    <a:pt x="1896" y="3173"/>
                  </a:cubicBezTo>
                  <a:cubicBezTo>
                    <a:pt x="2318" y="3434"/>
                    <a:pt x="2739" y="3695"/>
                    <a:pt x="3159" y="3955"/>
                  </a:cubicBezTo>
                  <a:cubicBezTo>
                    <a:pt x="3173" y="3965"/>
                    <a:pt x="3184" y="3973"/>
                    <a:pt x="3198" y="3980"/>
                  </a:cubicBezTo>
                  <a:cubicBezTo>
                    <a:pt x="3081" y="3580"/>
                    <a:pt x="2966" y="3177"/>
                    <a:pt x="2856" y="277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9"/>
            <p:cNvSpPr/>
            <p:nvPr/>
          </p:nvSpPr>
          <p:spPr>
            <a:xfrm>
              <a:off x="3798437" y="3032361"/>
              <a:ext cx="32698" cy="30505"/>
            </a:xfrm>
            <a:custGeom>
              <a:rect b="b" l="l" r="r" t="t"/>
              <a:pathLst>
                <a:path extrusionOk="0" h="1085" w="1163">
                  <a:moveTo>
                    <a:pt x="118" y="0"/>
                  </a:moveTo>
                  <a:cubicBezTo>
                    <a:pt x="79" y="50"/>
                    <a:pt x="40" y="96"/>
                    <a:pt x="1" y="143"/>
                  </a:cubicBezTo>
                  <a:cubicBezTo>
                    <a:pt x="79" y="456"/>
                    <a:pt x="161" y="771"/>
                    <a:pt x="243" y="1085"/>
                  </a:cubicBezTo>
                  <a:cubicBezTo>
                    <a:pt x="553" y="949"/>
                    <a:pt x="860" y="802"/>
                    <a:pt x="1163" y="649"/>
                  </a:cubicBezTo>
                  <a:cubicBezTo>
                    <a:pt x="814" y="435"/>
                    <a:pt x="464" y="218"/>
                    <a:pt x="11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9"/>
            <p:cNvSpPr/>
            <p:nvPr/>
          </p:nvSpPr>
          <p:spPr>
            <a:xfrm>
              <a:off x="3770856" y="3036381"/>
              <a:ext cx="34413" cy="37702"/>
            </a:xfrm>
            <a:custGeom>
              <a:rect b="b" l="l" r="r" t="t"/>
              <a:pathLst>
                <a:path extrusionOk="0" h="1341" w="1224">
                  <a:moveTo>
                    <a:pt x="982" y="0"/>
                  </a:moveTo>
                  <a:cubicBezTo>
                    <a:pt x="654" y="392"/>
                    <a:pt x="329" y="784"/>
                    <a:pt x="1" y="1177"/>
                  </a:cubicBezTo>
                  <a:cubicBezTo>
                    <a:pt x="90" y="1233"/>
                    <a:pt x="179" y="1287"/>
                    <a:pt x="264" y="1340"/>
                  </a:cubicBezTo>
                  <a:cubicBezTo>
                    <a:pt x="590" y="1215"/>
                    <a:pt x="911" y="1084"/>
                    <a:pt x="1224" y="942"/>
                  </a:cubicBezTo>
                  <a:cubicBezTo>
                    <a:pt x="1142" y="628"/>
                    <a:pt x="1060" y="313"/>
                    <a:pt x="98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9"/>
            <p:cNvSpPr/>
            <p:nvPr/>
          </p:nvSpPr>
          <p:spPr>
            <a:xfrm>
              <a:off x="3714516" y="3027750"/>
              <a:ext cx="22604" cy="16672"/>
            </a:xfrm>
            <a:custGeom>
              <a:rect b="b" l="l" r="r" t="t"/>
              <a:pathLst>
                <a:path extrusionOk="0" h="593" w="804">
                  <a:moveTo>
                    <a:pt x="728" y="0"/>
                  </a:moveTo>
                  <a:cubicBezTo>
                    <a:pt x="486" y="86"/>
                    <a:pt x="247" y="168"/>
                    <a:pt x="1" y="243"/>
                  </a:cubicBezTo>
                  <a:cubicBezTo>
                    <a:pt x="190" y="360"/>
                    <a:pt x="379" y="478"/>
                    <a:pt x="565" y="592"/>
                  </a:cubicBezTo>
                  <a:cubicBezTo>
                    <a:pt x="647" y="496"/>
                    <a:pt x="725" y="400"/>
                    <a:pt x="803" y="307"/>
                  </a:cubicBezTo>
                  <a:cubicBezTo>
                    <a:pt x="779" y="204"/>
                    <a:pt x="754" y="100"/>
                    <a:pt x="72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9"/>
            <p:cNvSpPr/>
            <p:nvPr/>
          </p:nvSpPr>
          <p:spPr>
            <a:xfrm>
              <a:off x="3734983" y="3022634"/>
              <a:ext cx="13551" cy="13776"/>
            </a:xfrm>
            <a:custGeom>
              <a:rect b="b" l="l" r="r" t="t"/>
              <a:pathLst>
                <a:path extrusionOk="0" h="490" w="482">
                  <a:moveTo>
                    <a:pt x="482" y="1"/>
                  </a:moveTo>
                  <a:lnTo>
                    <a:pt x="482" y="1"/>
                  </a:lnTo>
                  <a:cubicBezTo>
                    <a:pt x="321" y="61"/>
                    <a:pt x="161" y="121"/>
                    <a:pt x="0" y="182"/>
                  </a:cubicBezTo>
                  <a:cubicBezTo>
                    <a:pt x="26" y="282"/>
                    <a:pt x="51" y="386"/>
                    <a:pt x="75" y="489"/>
                  </a:cubicBezTo>
                  <a:cubicBezTo>
                    <a:pt x="211" y="325"/>
                    <a:pt x="347" y="164"/>
                    <a:pt x="48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9"/>
            <p:cNvSpPr/>
            <p:nvPr/>
          </p:nvSpPr>
          <p:spPr>
            <a:xfrm>
              <a:off x="3748506" y="3007283"/>
              <a:ext cx="22380" cy="15379"/>
            </a:xfrm>
            <a:custGeom>
              <a:rect b="b" l="l" r="r" t="t"/>
              <a:pathLst>
                <a:path extrusionOk="0" h="547" w="796">
                  <a:moveTo>
                    <a:pt x="454" y="1"/>
                  </a:moveTo>
                  <a:cubicBezTo>
                    <a:pt x="300" y="183"/>
                    <a:pt x="151" y="364"/>
                    <a:pt x="1" y="547"/>
                  </a:cubicBezTo>
                  <a:cubicBezTo>
                    <a:pt x="268" y="443"/>
                    <a:pt x="532" y="333"/>
                    <a:pt x="796" y="215"/>
                  </a:cubicBezTo>
                  <a:cubicBezTo>
                    <a:pt x="682" y="144"/>
                    <a:pt x="567" y="72"/>
                    <a:pt x="45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9"/>
            <p:cNvSpPr/>
            <p:nvPr/>
          </p:nvSpPr>
          <p:spPr>
            <a:xfrm>
              <a:off x="3730372" y="3029240"/>
              <a:ext cx="71384" cy="21705"/>
            </a:xfrm>
            <a:custGeom>
              <a:rect b="b" l="l" r="r" t="t"/>
              <a:pathLst>
                <a:path extrusionOk="0" h="772" w="2539">
                  <a:moveTo>
                    <a:pt x="2357" y="1"/>
                  </a:moveTo>
                  <a:lnTo>
                    <a:pt x="2357" y="1"/>
                  </a:lnTo>
                  <a:cubicBezTo>
                    <a:pt x="2379" y="87"/>
                    <a:pt x="2400" y="169"/>
                    <a:pt x="2422" y="254"/>
                  </a:cubicBezTo>
                  <a:cubicBezTo>
                    <a:pt x="2461" y="207"/>
                    <a:pt x="2500" y="161"/>
                    <a:pt x="2539" y="111"/>
                  </a:cubicBezTo>
                  <a:cubicBezTo>
                    <a:pt x="2479" y="75"/>
                    <a:pt x="2418" y="40"/>
                    <a:pt x="2357" y="1"/>
                  </a:cubicBezTo>
                  <a:close/>
                  <a:moveTo>
                    <a:pt x="239" y="254"/>
                  </a:moveTo>
                  <a:cubicBezTo>
                    <a:pt x="161" y="347"/>
                    <a:pt x="83" y="443"/>
                    <a:pt x="1" y="539"/>
                  </a:cubicBezTo>
                  <a:cubicBezTo>
                    <a:pt x="126" y="618"/>
                    <a:pt x="250" y="696"/>
                    <a:pt x="375" y="771"/>
                  </a:cubicBezTo>
                  <a:cubicBezTo>
                    <a:pt x="332" y="600"/>
                    <a:pt x="286" y="425"/>
                    <a:pt x="239" y="254"/>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9"/>
            <p:cNvSpPr/>
            <p:nvPr/>
          </p:nvSpPr>
          <p:spPr>
            <a:xfrm>
              <a:off x="3737091" y="3013300"/>
              <a:ext cx="61375" cy="56174"/>
            </a:xfrm>
            <a:custGeom>
              <a:rect b="b" l="l" r="r" t="t"/>
              <a:pathLst>
                <a:path extrusionOk="0" h="1998" w="2183">
                  <a:moveTo>
                    <a:pt x="1202" y="1"/>
                  </a:moveTo>
                  <a:cubicBezTo>
                    <a:pt x="938" y="119"/>
                    <a:pt x="674" y="229"/>
                    <a:pt x="407" y="333"/>
                  </a:cubicBezTo>
                  <a:cubicBezTo>
                    <a:pt x="272" y="496"/>
                    <a:pt x="136" y="657"/>
                    <a:pt x="0" y="821"/>
                  </a:cubicBezTo>
                  <a:cubicBezTo>
                    <a:pt x="47" y="992"/>
                    <a:pt x="93" y="1167"/>
                    <a:pt x="136" y="1338"/>
                  </a:cubicBezTo>
                  <a:cubicBezTo>
                    <a:pt x="492" y="1559"/>
                    <a:pt x="849" y="1780"/>
                    <a:pt x="1202" y="1998"/>
                  </a:cubicBezTo>
                  <a:cubicBezTo>
                    <a:pt x="1530" y="1605"/>
                    <a:pt x="1855" y="1213"/>
                    <a:pt x="2183" y="821"/>
                  </a:cubicBezTo>
                  <a:cubicBezTo>
                    <a:pt x="2161" y="736"/>
                    <a:pt x="2140" y="654"/>
                    <a:pt x="2118" y="568"/>
                  </a:cubicBezTo>
                  <a:cubicBezTo>
                    <a:pt x="1815" y="379"/>
                    <a:pt x="1508" y="190"/>
                    <a:pt x="120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0" name="Google Shape;3050;p59"/>
          <p:cNvGrpSpPr/>
          <p:nvPr/>
        </p:nvGrpSpPr>
        <p:grpSpPr>
          <a:xfrm>
            <a:off x="3917444" y="2717594"/>
            <a:ext cx="421776" cy="426588"/>
            <a:chOff x="3917444" y="2717594"/>
            <a:chExt cx="421776" cy="426588"/>
          </a:xfrm>
        </p:grpSpPr>
        <p:sp>
          <p:nvSpPr>
            <p:cNvPr id="3051" name="Google Shape;3051;p59"/>
            <p:cNvSpPr/>
            <p:nvPr/>
          </p:nvSpPr>
          <p:spPr>
            <a:xfrm>
              <a:off x="3917444" y="2717594"/>
              <a:ext cx="203946" cy="151793"/>
            </a:xfrm>
            <a:custGeom>
              <a:rect b="b" l="l" r="r" t="t"/>
              <a:pathLst>
                <a:path extrusionOk="0" h="5399" w="7254">
                  <a:moveTo>
                    <a:pt x="4632" y="1533"/>
                  </a:moveTo>
                  <a:cubicBezTo>
                    <a:pt x="4635" y="1547"/>
                    <a:pt x="4643" y="1562"/>
                    <a:pt x="4650" y="1579"/>
                  </a:cubicBezTo>
                  <a:cubicBezTo>
                    <a:pt x="4653" y="1608"/>
                    <a:pt x="4653" y="1636"/>
                    <a:pt x="4653" y="1665"/>
                  </a:cubicBezTo>
                  <a:cubicBezTo>
                    <a:pt x="4796" y="1626"/>
                    <a:pt x="4946" y="1608"/>
                    <a:pt x="5089" y="1608"/>
                  </a:cubicBezTo>
                  <a:cubicBezTo>
                    <a:pt x="5209" y="1608"/>
                    <a:pt x="5320" y="1618"/>
                    <a:pt x="5420" y="1640"/>
                  </a:cubicBezTo>
                  <a:cubicBezTo>
                    <a:pt x="5966" y="1765"/>
                    <a:pt x="6325" y="2271"/>
                    <a:pt x="6176" y="2813"/>
                  </a:cubicBezTo>
                  <a:cubicBezTo>
                    <a:pt x="5945" y="3644"/>
                    <a:pt x="5370" y="4396"/>
                    <a:pt x="4635" y="4846"/>
                  </a:cubicBezTo>
                  <a:cubicBezTo>
                    <a:pt x="4390" y="4999"/>
                    <a:pt x="4115" y="5081"/>
                    <a:pt x="3844" y="5081"/>
                  </a:cubicBezTo>
                  <a:cubicBezTo>
                    <a:pt x="3555" y="5081"/>
                    <a:pt x="3270" y="4988"/>
                    <a:pt x="3020" y="4788"/>
                  </a:cubicBezTo>
                  <a:cubicBezTo>
                    <a:pt x="2764" y="4579"/>
                    <a:pt x="2664" y="4207"/>
                    <a:pt x="2753" y="3897"/>
                  </a:cubicBezTo>
                  <a:lnTo>
                    <a:pt x="2753" y="3897"/>
                  </a:lnTo>
                  <a:cubicBezTo>
                    <a:pt x="2660" y="3937"/>
                    <a:pt x="2575" y="3962"/>
                    <a:pt x="2500" y="3962"/>
                  </a:cubicBezTo>
                  <a:cubicBezTo>
                    <a:pt x="2450" y="3962"/>
                    <a:pt x="2407" y="3950"/>
                    <a:pt x="2367" y="3929"/>
                  </a:cubicBezTo>
                  <a:cubicBezTo>
                    <a:pt x="1947" y="3701"/>
                    <a:pt x="2474" y="2760"/>
                    <a:pt x="2728" y="2499"/>
                  </a:cubicBezTo>
                  <a:cubicBezTo>
                    <a:pt x="3192" y="2028"/>
                    <a:pt x="3876" y="1825"/>
                    <a:pt x="4482" y="1615"/>
                  </a:cubicBezTo>
                  <a:cubicBezTo>
                    <a:pt x="4543" y="1594"/>
                    <a:pt x="4592" y="1565"/>
                    <a:pt x="4632" y="1533"/>
                  </a:cubicBezTo>
                  <a:close/>
                  <a:moveTo>
                    <a:pt x="4375" y="0"/>
                  </a:moveTo>
                  <a:cubicBezTo>
                    <a:pt x="4111" y="0"/>
                    <a:pt x="3851" y="89"/>
                    <a:pt x="3733" y="271"/>
                  </a:cubicBezTo>
                  <a:cubicBezTo>
                    <a:pt x="3598" y="235"/>
                    <a:pt x="3455" y="214"/>
                    <a:pt x="3313" y="214"/>
                  </a:cubicBezTo>
                  <a:cubicBezTo>
                    <a:pt x="3163" y="214"/>
                    <a:pt x="3017" y="235"/>
                    <a:pt x="2877" y="285"/>
                  </a:cubicBezTo>
                  <a:cubicBezTo>
                    <a:pt x="1590" y="734"/>
                    <a:pt x="0" y="1498"/>
                    <a:pt x="61" y="3109"/>
                  </a:cubicBezTo>
                  <a:cubicBezTo>
                    <a:pt x="118" y="4574"/>
                    <a:pt x="1794" y="5398"/>
                    <a:pt x="3113" y="5398"/>
                  </a:cubicBezTo>
                  <a:cubicBezTo>
                    <a:pt x="3177" y="5398"/>
                    <a:pt x="3238" y="5398"/>
                    <a:pt x="3299" y="5395"/>
                  </a:cubicBezTo>
                  <a:cubicBezTo>
                    <a:pt x="4646" y="5313"/>
                    <a:pt x="6251" y="4218"/>
                    <a:pt x="6707" y="2917"/>
                  </a:cubicBezTo>
                  <a:cubicBezTo>
                    <a:pt x="7253" y="1369"/>
                    <a:pt x="5912" y="57"/>
                    <a:pt x="441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9"/>
            <p:cNvSpPr/>
            <p:nvPr/>
          </p:nvSpPr>
          <p:spPr>
            <a:xfrm>
              <a:off x="3994814" y="2764376"/>
              <a:ext cx="53559" cy="62809"/>
            </a:xfrm>
            <a:custGeom>
              <a:rect b="b" l="l" r="r" t="t"/>
              <a:pathLst>
                <a:path extrusionOk="0" h="2234" w="1905">
                  <a:moveTo>
                    <a:pt x="1901" y="1"/>
                  </a:moveTo>
                  <a:lnTo>
                    <a:pt x="1901" y="1"/>
                  </a:lnTo>
                  <a:cubicBezTo>
                    <a:pt x="1595" y="83"/>
                    <a:pt x="1327" y="265"/>
                    <a:pt x="1238" y="575"/>
                  </a:cubicBezTo>
                  <a:cubicBezTo>
                    <a:pt x="1199" y="718"/>
                    <a:pt x="1152" y="861"/>
                    <a:pt x="1092" y="996"/>
                  </a:cubicBezTo>
                  <a:cubicBezTo>
                    <a:pt x="1079" y="1026"/>
                    <a:pt x="1031" y="1116"/>
                    <a:pt x="1027" y="1127"/>
                  </a:cubicBezTo>
                  <a:lnTo>
                    <a:pt x="1027" y="1127"/>
                  </a:lnTo>
                  <a:lnTo>
                    <a:pt x="1027" y="1124"/>
                  </a:lnTo>
                  <a:cubicBezTo>
                    <a:pt x="992" y="1182"/>
                    <a:pt x="950" y="1238"/>
                    <a:pt x="910" y="1295"/>
                  </a:cubicBezTo>
                  <a:cubicBezTo>
                    <a:pt x="867" y="1348"/>
                    <a:pt x="828" y="1399"/>
                    <a:pt x="782" y="1449"/>
                  </a:cubicBezTo>
                  <a:cubicBezTo>
                    <a:pt x="757" y="1481"/>
                    <a:pt x="682" y="1549"/>
                    <a:pt x="682" y="1549"/>
                  </a:cubicBezTo>
                  <a:lnTo>
                    <a:pt x="685" y="1549"/>
                  </a:lnTo>
                  <a:cubicBezTo>
                    <a:pt x="568" y="1645"/>
                    <a:pt x="446" y="1730"/>
                    <a:pt x="318" y="1812"/>
                  </a:cubicBezTo>
                  <a:cubicBezTo>
                    <a:pt x="155" y="1912"/>
                    <a:pt x="51" y="2066"/>
                    <a:pt x="1" y="2233"/>
                  </a:cubicBezTo>
                  <a:cubicBezTo>
                    <a:pt x="489" y="2030"/>
                    <a:pt x="1164" y="1381"/>
                    <a:pt x="1338" y="1185"/>
                  </a:cubicBezTo>
                  <a:cubicBezTo>
                    <a:pt x="1538" y="963"/>
                    <a:pt x="1727" y="718"/>
                    <a:pt x="1823" y="428"/>
                  </a:cubicBezTo>
                  <a:cubicBezTo>
                    <a:pt x="1880" y="290"/>
                    <a:pt x="1905" y="147"/>
                    <a:pt x="190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9"/>
            <p:cNvSpPr/>
            <p:nvPr/>
          </p:nvSpPr>
          <p:spPr>
            <a:xfrm>
              <a:off x="3992312" y="2762802"/>
              <a:ext cx="102985" cy="97643"/>
            </a:xfrm>
            <a:custGeom>
              <a:rect b="b" l="l" r="r" t="t"/>
              <a:pathLst>
                <a:path extrusionOk="0" h="3473" w="3663">
                  <a:moveTo>
                    <a:pt x="2426" y="0"/>
                  </a:moveTo>
                  <a:cubicBezTo>
                    <a:pt x="2283" y="0"/>
                    <a:pt x="2133" y="18"/>
                    <a:pt x="1990" y="57"/>
                  </a:cubicBezTo>
                  <a:cubicBezTo>
                    <a:pt x="1994" y="203"/>
                    <a:pt x="1969" y="346"/>
                    <a:pt x="1912" y="484"/>
                  </a:cubicBezTo>
                  <a:cubicBezTo>
                    <a:pt x="1816" y="774"/>
                    <a:pt x="1627" y="1019"/>
                    <a:pt x="1427" y="1241"/>
                  </a:cubicBezTo>
                  <a:cubicBezTo>
                    <a:pt x="1253" y="1437"/>
                    <a:pt x="578" y="2086"/>
                    <a:pt x="90" y="2289"/>
                  </a:cubicBezTo>
                  <a:cubicBezTo>
                    <a:pt x="1" y="2599"/>
                    <a:pt x="101" y="2971"/>
                    <a:pt x="357" y="3180"/>
                  </a:cubicBezTo>
                  <a:cubicBezTo>
                    <a:pt x="607" y="3380"/>
                    <a:pt x="892" y="3473"/>
                    <a:pt x="1181" y="3473"/>
                  </a:cubicBezTo>
                  <a:cubicBezTo>
                    <a:pt x="1452" y="3473"/>
                    <a:pt x="1727" y="3391"/>
                    <a:pt x="1972" y="3238"/>
                  </a:cubicBezTo>
                  <a:cubicBezTo>
                    <a:pt x="2707" y="2788"/>
                    <a:pt x="3282" y="2036"/>
                    <a:pt x="3513" y="1205"/>
                  </a:cubicBezTo>
                  <a:cubicBezTo>
                    <a:pt x="3662" y="663"/>
                    <a:pt x="3303" y="157"/>
                    <a:pt x="2757" y="32"/>
                  </a:cubicBezTo>
                  <a:cubicBezTo>
                    <a:pt x="2657" y="10"/>
                    <a:pt x="2546" y="0"/>
                    <a:pt x="242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9"/>
            <p:cNvSpPr/>
            <p:nvPr/>
          </p:nvSpPr>
          <p:spPr>
            <a:xfrm>
              <a:off x="3955426" y="2745962"/>
              <a:ext cx="282246" cy="398221"/>
            </a:xfrm>
            <a:custGeom>
              <a:rect b="b" l="l" r="r" t="t"/>
              <a:pathLst>
                <a:path extrusionOk="0" h="14164" w="10039">
                  <a:moveTo>
                    <a:pt x="8423" y="0"/>
                  </a:moveTo>
                  <a:cubicBezTo>
                    <a:pt x="8202" y="0"/>
                    <a:pt x="7999" y="99"/>
                    <a:pt x="7852" y="335"/>
                  </a:cubicBezTo>
                  <a:cubicBezTo>
                    <a:pt x="5374" y="4375"/>
                    <a:pt x="2892" y="8412"/>
                    <a:pt x="414" y="12452"/>
                  </a:cubicBezTo>
                  <a:cubicBezTo>
                    <a:pt x="1" y="13122"/>
                    <a:pt x="899" y="14163"/>
                    <a:pt x="1620" y="14163"/>
                  </a:cubicBezTo>
                  <a:cubicBezTo>
                    <a:pt x="1841" y="14163"/>
                    <a:pt x="2043" y="14063"/>
                    <a:pt x="2186" y="13828"/>
                  </a:cubicBezTo>
                  <a:cubicBezTo>
                    <a:pt x="2810" y="12812"/>
                    <a:pt x="3434" y="11799"/>
                    <a:pt x="4059" y="10783"/>
                  </a:cubicBezTo>
                  <a:lnTo>
                    <a:pt x="4059" y="10783"/>
                  </a:lnTo>
                  <a:cubicBezTo>
                    <a:pt x="3969" y="10811"/>
                    <a:pt x="3873" y="10826"/>
                    <a:pt x="3776" y="10826"/>
                  </a:cubicBezTo>
                  <a:cubicBezTo>
                    <a:pt x="3014" y="10826"/>
                    <a:pt x="2150" y="9945"/>
                    <a:pt x="2596" y="9210"/>
                  </a:cubicBezTo>
                  <a:cubicBezTo>
                    <a:pt x="3723" y="7356"/>
                    <a:pt x="4846" y="5498"/>
                    <a:pt x="5970" y="3644"/>
                  </a:cubicBezTo>
                  <a:cubicBezTo>
                    <a:pt x="6155" y="3341"/>
                    <a:pt x="6426" y="3216"/>
                    <a:pt x="6715" y="3216"/>
                  </a:cubicBezTo>
                  <a:cubicBezTo>
                    <a:pt x="7311" y="3216"/>
                    <a:pt x="7966" y="3754"/>
                    <a:pt x="8012" y="4343"/>
                  </a:cubicBezTo>
                  <a:cubicBezTo>
                    <a:pt x="8552" y="3466"/>
                    <a:pt x="9090" y="2589"/>
                    <a:pt x="9625" y="1715"/>
                  </a:cubicBezTo>
                  <a:cubicBezTo>
                    <a:pt x="10038" y="1041"/>
                    <a:pt x="9143" y="0"/>
                    <a:pt x="842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9"/>
            <p:cNvSpPr/>
            <p:nvPr/>
          </p:nvSpPr>
          <p:spPr>
            <a:xfrm>
              <a:off x="4069514" y="2868062"/>
              <a:ext cx="111504" cy="181061"/>
            </a:xfrm>
            <a:custGeom>
              <a:rect b="b" l="l" r="r" t="t"/>
              <a:pathLst>
                <a:path extrusionOk="0" h="6440" w="3966">
                  <a:moveTo>
                    <a:pt x="3954" y="0"/>
                  </a:moveTo>
                  <a:cubicBezTo>
                    <a:pt x="2636" y="2146"/>
                    <a:pt x="1316" y="4293"/>
                    <a:pt x="1" y="6440"/>
                  </a:cubicBezTo>
                  <a:cubicBezTo>
                    <a:pt x="179" y="6379"/>
                    <a:pt x="339" y="6258"/>
                    <a:pt x="460" y="6055"/>
                  </a:cubicBezTo>
                  <a:cubicBezTo>
                    <a:pt x="1587" y="4200"/>
                    <a:pt x="2710" y="2346"/>
                    <a:pt x="3834" y="489"/>
                  </a:cubicBezTo>
                  <a:cubicBezTo>
                    <a:pt x="3930" y="331"/>
                    <a:pt x="3966" y="164"/>
                    <a:pt x="395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9"/>
            <p:cNvSpPr/>
            <p:nvPr/>
          </p:nvSpPr>
          <p:spPr>
            <a:xfrm>
              <a:off x="4015872" y="2836377"/>
              <a:ext cx="164838" cy="213955"/>
            </a:xfrm>
            <a:custGeom>
              <a:rect b="b" l="l" r="r" t="t"/>
              <a:pathLst>
                <a:path extrusionOk="0" h="7610" w="5863">
                  <a:moveTo>
                    <a:pt x="4565" y="0"/>
                  </a:moveTo>
                  <a:cubicBezTo>
                    <a:pt x="4276" y="0"/>
                    <a:pt x="4005" y="125"/>
                    <a:pt x="3820" y="428"/>
                  </a:cubicBezTo>
                  <a:cubicBezTo>
                    <a:pt x="2696" y="2282"/>
                    <a:pt x="1573" y="4140"/>
                    <a:pt x="446" y="5994"/>
                  </a:cubicBezTo>
                  <a:cubicBezTo>
                    <a:pt x="0" y="6729"/>
                    <a:pt x="864" y="7610"/>
                    <a:pt x="1626" y="7610"/>
                  </a:cubicBezTo>
                  <a:cubicBezTo>
                    <a:pt x="1723" y="7610"/>
                    <a:pt x="1819" y="7595"/>
                    <a:pt x="1909" y="7567"/>
                  </a:cubicBezTo>
                  <a:cubicBezTo>
                    <a:pt x="3224" y="5420"/>
                    <a:pt x="4544" y="3273"/>
                    <a:pt x="5862" y="1127"/>
                  </a:cubicBezTo>
                  <a:cubicBezTo>
                    <a:pt x="5816" y="538"/>
                    <a:pt x="5161" y="0"/>
                    <a:pt x="456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9"/>
            <p:cNvSpPr/>
            <p:nvPr/>
          </p:nvSpPr>
          <p:spPr>
            <a:xfrm>
              <a:off x="4112332" y="2942143"/>
              <a:ext cx="226888" cy="177743"/>
            </a:xfrm>
            <a:custGeom>
              <a:rect b="b" l="l" r="r" t="t"/>
              <a:pathLst>
                <a:path extrusionOk="0" h="6322" w="8070">
                  <a:moveTo>
                    <a:pt x="5780" y="0"/>
                  </a:moveTo>
                  <a:cubicBezTo>
                    <a:pt x="3879" y="0"/>
                    <a:pt x="1786" y="550"/>
                    <a:pt x="866" y="2360"/>
                  </a:cubicBezTo>
                  <a:cubicBezTo>
                    <a:pt x="0" y="4065"/>
                    <a:pt x="1116" y="5979"/>
                    <a:pt x="2953" y="6276"/>
                  </a:cubicBezTo>
                  <a:cubicBezTo>
                    <a:pt x="3155" y="6308"/>
                    <a:pt x="3366" y="6322"/>
                    <a:pt x="3580" y="6322"/>
                  </a:cubicBezTo>
                  <a:cubicBezTo>
                    <a:pt x="4464" y="6322"/>
                    <a:pt x="5388" y="6044"/>
                    <a:pt x="6154" y="5548"/>
                  </a:cubicBezTo>
                  <a:cubicBezTo>
                    <a:pt x="5548" y="5530"/>
                    <a:pt x="4732" y="4988"/>
                    <a:pt x="4699" y="4389"/>
                  </a:cubicBezTo>
                  <a:cubicBezTo>
                    <a:pt x="4396" y="4610"/>
                    <a:pt x="4057" y="4771"/>
                    <a:pt x="3748" y="4771"/>
                  </a:cubicBezTo>
                  <a:cubicBezTo>
                    <a:pt x="3437" y="4771"/>
                    <a:pt x="3159" y="4615"/>
                    <a:pt x="2974" y="4204"/>
                  </a:cubicBezTo>
                  <a:cubicBezTo>
                    <a:pt x="2639" y="3452"/>
                    <a:pt x="2971" y="2625"/>
                    <a:pt x="3570" y="2118"/>
                  </a:cubicBezTo>
                  <a:cubicBezTo>
                    <a:pt x="3719" y="2357"/>
                    <a:pt x="4033" y="2543"/>
                    <a:pt x="4514" y="2543"/>
                  </a:cubicBezTo>
                  <a:lnTo>
                    <a:pt x="4814" y="2543"/>
                  </a:lnTo>
                  <a:cubicBezTo>
                    <a:pt x="4707" y="2093"/>
                    <a:pt x="4485" y="1669"/>
                    <a:pt x="4154" y="1315"/>
                  </a:cubicBezTo>
                  <a:cubicBezTo>
                    <a:pt x="3837" y="981"/>
                    <a:pt x="3762" y="431"/>
                    <a:pt x="4254" y="224"/>
                  </a:cubicBezTo>
                  <a:cubicBezTo>
                    <a:pt x="4368" y="175"/>
                    <a:pt x="4490" y="153"/>
                    <a:pt x="4610" y="153"/>
                  </a:cubicBezTo>
                  <a:cubicBezTo>
                    <a:pt x="5042" y="153"/>
                    <a:pt x="5495" y="413"/>
                    <a:pt x="5766" y="703"/>
                  </a:cubicBezTo>
                  <a:cubicBezTo>
                    <a:pt x="6882" y="1886"/>
                    <a:pt x="7285" y="3481"/>
                    <a:pt x="6822" y="5024"/>
                  </a:cubicBezTo>
                  <a:cubicBezTo>
                    <a:pt x="7128" y="4728"/>
                    <a:pt x="7385" y="4389"/>
                    <a:pt x="7570" y="4011"/>
                  </a:cubicBezTo>
                  <a:cubicBezTo>
                    <a:pt x="7941" y="3262"/>
                    <a:pt x="8069" y="2235"/>
                    <a:pt x="7335" y="1694"/>
                  </a:cubicBezTo>
                  <a:cubicBezTo>
                    <a:pt x="7196" y="1590"/>
                    <a:pt x="7046" y="1505"/>
                    <a:pt x="6893" y="1427"/>
                  </a:cubicBezTo>
                  <a:cubicBezTo>
                    <a:pt x="7207" y="1298"/>
                    <a:pt x="7481" y="1055"/>
                    <a:pt x="7470" y="731"/>
                  </a:cubicBezTo>
                  <a:cubicBezTo>
                    <a:pt x="7449" y="160"/>
                    <a:pt x="6725" y="36"/>
                    <a:pt x="6297" y="15"/>
                  </a:cubicBezTo>
                  <a:cubicBezTo>
                    <a:pt x="6129" y="4"/>
                    <a:pt x="5955" y="0"/>
                    <a:pt x="578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9"/>
            <p:cNvSpPr/>
            <p:nvPr/>
          </p:nvSpPr>
          <p:spPr>
            <a:xfrm>
              <a:off x="4218097" y="2946444"/>
              <a:ext cx="99049" cy="151709"/>
            </a:xfrm>
            <a:custGeom>
              <a:rect b="b" l="l" r="r" t="t"/>
              <a:pathLst>
                <a:path extrusionOk="0" h="5396" w="3523">
                  <a:moveTo>
                    <a:pt x="848" y="0"/>
                  </a:moveTo>
                  <a:cubicBezTo>
                    <a:pt x="728" y="0"/>
                    <a:pt x="606" y="22"/>
                    <a:pt x="492" y="71"/>
                  </a:cubicBezTo>
                  <a:cubicBezTo>
                    <a:pt x="0" y="278"/>
                    <a:pt x="75" y="828"/>
                    <a:pt x="392" y="1162"/>
                  </a:cubicBezTo>
                  <a:cubicBezTo>
                    <a:pt x="723" y="1516"/>
                    <a:pt x="945" y="1940"/>
                    <a:pt x="1052" y="2390"/>
                  </a:cubicBezTo>
                  <a:cubicBezTo>
                    <a:pt x="1327" y="2400"/>
                    <a:pt x="1562" y="2446"/>
                    <a:pt x="1793" y="2564"/>
                  </a:cubicBezTo>
                  <a:cubicBezTo>
                    <a:pt x="1826" y="3213"/>
                    <a:pt x="1547" y="3773"/>
                    <a:pt x="991" y="4197"/>
                  </a:cubicBezTo>
                  <a:cubicBezTo>
                    <a:pt x="973" y="4212"/>
                    <a:pt x="955" y="4222"/>
                    <a:pt x="937" y="4236"/>
                  </a:cubicBezTo>
                  <a:cubicBezTo>
                    <a:pt x="970" y="4835"/>
                    <a:pt x="1786" y="5377"/>
                    <a:pt x="2392" y="5395"/>
                  </a:cubicBezTo>
                  <a:cubicBezTo>
                    <a:pt x="2632" y="5242"/>
                    <a:pt x="2856" y="5067"/>
                    <a:pt x="3060" y="4871"/>
                  </a:cubicBezTo>
                  <a:cubicBezTo>
                    <a:pt x="3523" y="3328"/>
                    <a:pt x="3120" y="1733"/>
                    <a:pt x="2004" y="550"/>
                  </a:cubicBezTo>
                  <a:cubicBezTo>
                    <a:pt x="1733" y="260"/>
                    <a:pt x="1280" y="0"/>
                    <a:pt x="84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9" name="Google Shape;3059;p59"/>
          <p:cNvGrpSpPr/>
          <p:nvPr/>
        </p:nvGrpSpPr>
        <p:grpSpPr>
          <a:xfrm>
            <a:off x="3665512" y="2034166"/>
            <a:ext cx="581971" cy="574071"/>
            <a:chOff x="3665512" y="2034166"/>
            <a:chExt cx="581971" cy="574071"/>
          </a:xfrm>
        </p:grpSpPr>
        <p:sp>
          <p:nvSpPr>
            <p:cNvPr id="3060" name="Google Shape;3060;p59"/>
            <p:cNvSpPr/>
            <p:nvPr/>
          </p:nvSpPr>
          <p:spPr>
            <a:xfrm>
              <a:off x="4022985" y="2088707"/>
              <a:ext cx="224498" cy="211172"/>
            </a:xfrm>
            <a:custGeom>
              <a:rect b="b" l="l" r="r" t="t"/>
              <a:pathLst>
                <a:path extrusionOk="0" h="7511" w="7985">
                  <a:moveTo>
                    <a:pt x="489" y="1"/>
                  </a:moveTo>
                  <a:cubicBezTo>
                    <a:pt x="418" y="40"/>
                    <a:pt x="351" y="76"/>
                    <a:pt x="293" y="119"/>
                  </a:cubicBezTo>
                  <a:cubicBezTo>
                    <a:pt x="560" y="90"/>
                    <a:pt x="835" y="76"/>
                    <a:pt x="1103" y="76"/>
                  </a:cubicBezTo>
                  <a:cubicBezTo>
                    <a:pt x="899" y="50"/>
                    <a:pt x="693" y="25"/>
                    <a:pt x="489" y="1"/>
                  </a:cubicBezTo>
                  <a:close/>
                  <a:moveTo>
                    <a:pt x="625" y="521"/>
                  </a:moveTo>
                  <a:cubicBezTo>
                    <a:pt x="586" y="521"/>
                    <a:pt x="547" y="525"/>
                    <a:pt x="507" y="532"/>
                  </a:cubicBezTo>
                  <a:cubicBezTo>
                    <a:pt x="386" y="557"/>
                    <a:pt x="204" y="596"/>
                    <a:pt x="1" y="628"/>
                  </a:cubicBezTo>
                  <a:cubicBezTo>
                    <a:pt x="8" y="878"/>
                    <a:pt x="140" y="1177"/>
                    <a:pt x="293" y="1462"/>
                  </a:cubicBezTo>
                  <a:cubicBezTo>
                    <a:pt x="1085" y="1552"/>
                    <a:pt x="2076" y="1587"/>
                    <a:pt x="2939" y="1809"/>
                  </a:cubicBezTo>
                  <a:cubicBezTo>
                    <a:pt x="2785" y="1651"/>
                    <a:pt x="2618" y="1502"/>
                    <a:pt x="2436" y="1366"/>
                  </a:cubicBezTo>
                  <a:cubicBezTo>
                    <a:pt x="2019" y="1052"/>
                    <a:pt x="1142" y="521"/>
                    <a:pt x="625" y="521"/>
                  </a:cubicBezTo>
                  <a:close/>
                  <a:moveTo>
                    <a:pt x="4031" y="710"/>
                  </a:moveTo>
                  <a:cubicBezTo>
                    <a:pt x="4936" y="1181"/>
                    <a:pt x="5681" y="1930"/>
                    <a:pt x="6119" y="3039"/>
                  </a:cubicBezTo>
                  <a:cubicBezTo>
                    <a:pt x="6144" y="3103"/>
                    <a:pt x="5520" y="3292"/>
                    <a:pt x="4915" y="3378"/>
                  </a:cubicBezTo>
                  <a:cubicBezTo>
                    <a:pt x="5296" y="4151"/>
                    <a:pt x="5556" y="5171"/>
                    <a:pt x="5545" y="5970"/>
                  </a:cubicBezTo>
                  <a:cubicBezTo>
                    <a:pt x="5342" y="6052"/>
                    <a:pt x="5246" y="6233"/>
                    <a:pt x="5371" y="6544"/>
                  </a:cubicBezTo>
                  <a:cubicBezTo>
                    <a:pt x="5385" y="6576"/>
                    <a:pt x="5395" y="6612"/>
                    <a:pt x="5410" y="6644"/>
                  </a:cubicBezTo>
                  <a:cubicBezTo>
                    <a:pt x="5639" y="7214"/>
                    <a:pt x="6320" y="7510"/>
                    <a:pt x="6904" y="7510"/>
                  </a:cubicBezTo>
                  <a:cubicBezTo>
                    <a:pt x="6932" y="7510"/>
                    <a:pt x="6962" y="7507"/>
                    <a:pt x="6990" y="7507"/>
                  </a:cubicBezTo>
                  <a:cubicBezTo>
                    <a:pt x="7036" y="7503"/>
                    <a:pt x="7079" y="7503"/>
                    <a:pt x="7122" y="7500"/>
                  </a:cubicBezTo>
                  <a:cubicBezTo>
                    <a:pt x="7432" y="7485"/>
                    <a:pt x="7610" y="7293"/>
                    <a:pt x="7663" y="7008"/>
                  </a:cubicBezTo>
                  <a:cubicBezTo>
                    <a:pt x="7984" y="5335"/>
                    <a:pt x="6944" y="2871"/>
                    <a:pt x="5731" y="1740"/>
                  </a:cubicBezTo>
                  <a:cubicBezTo>
                    <a:pt x="5232" y="1277"/>
                    <a:pt x="4654" y="949"/>
                    <a:pt x="4031" y="71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9"/>
            <p:cNvSpPr/>
            <p:nvPr/>
          </p:nvSpPr>
          <p:spPr>
            <a:xfrm>
              <a:off x="3984103" y="2034166"/>
              <a:ext cx="167453" cy="176169"/>
            </a:xfrm>
            <a:custGeom>
              <a:rect b="b" l="l" r="r" t="t"/>
              <a:pathLst>
                <a:path extrusionOk="0" h="6266" w="5956">
                  <a:moveTo>
                    <a:pt x="4265" y="1"/>
                  </a:moveTo>
                  <a:cubicBezTo>
                    <a:pt x="4194" y="1"/>
                    <a:pt x="4130" y="5"/>
                    <a:pt x="4066" y="8"/>
                  </a:cubicBezTo>
                  <a:cubicBezTo>
                    <a:pt x="2625" y="147"/>
                    <a:pt x="1266" y="535"/>
                    <a:pt x="1" y="1185"/>
                  </a:cubicBezTo>
                  <a:cubicBezTo>
                    <a:pt x="118" y="1320"/>
                    <a:pt x="215" y="1477"/>
                    <a:pt x="275" y="1641"/>
                  </a:cubicBezTo>
                  <a:cubicBezTo>
                    <a:pt x="304" y="1720"/>
                    <a:pt x="335" y="1798"/>
                    <a:pt x="364" y="1873"/>
                  </a:cubicBezTo>
                  <a:cubicBezTo>
                    <a:pt x="464" y="1823"/>
                    <a:pt x="578" y="1798"/>
                    <a:pt x="707" y="1798"/>
                  </a:cubicBezTo>
                  <a:cubicBezTo>
                    <a:pt x="753" y="1798"/>
                    <a:pt x="799" y="1802"/>
                    <a:pt x="845" y="1809"/>
                  </a:cubicBezTo>
                  <a:cubicBezTo>
                    <a:pt x="1181" y="1855"/>
                    <a:pt x="1523" y="1898"/>
                    <a:pt x="1872" y="1941"/>
                  </a:cubicBezTo>
                  <a:cubicBezTo>
                    <a:pt x="2318" y="1709"/>
                    <a:pt x="2960" y="1534"/>
                    <a:pt x="3245" y="1434"/>
                  </a:cubicBezTo>
                  <a:cubicBezTo>
                    <a:pt x="3976" y="1185"/>
                    <a:pt x="4721" y="1039"/>
                    <a:pt x="5491" y="963"/>
                  </a:cubicBezTo>
                  <a:cubicBezTo>
                    <a:pt x="5955" y="920"/>
                    <a:pt x="5930" y="660"/>
                    <a:pt x="5634" y="404"/>
                  </a:cubicBezTo>
                  <a:cubicBezTo>
                    <a:pt x="5317" y="129"/>
                    <a:pt x="4721" y="1"/>
                    <a:pt x="4265" y="1"/>
                  </a:cubicBezTo>
                  <a:close/>
                  <a:moveTo>
                    <a:pt x="1013" y="3270"/>
                  </a:moveTo>
                  <a:cubicBezTo>
                    <a:pt x="1066" y="3371"/>
                    <a:pt x="1120" y="3471"/>
                    <a:pt x="1177" y="3570"/>
                  </a:cubicBezTo>
                  <a:cubicBezTo>
                    <a:pt x="1451" y="4059"/>
                    <a:pt x="1387" y="4733"/>
                    <a:pt x="845" y="5015"/>
                  </a:cubicBezTo>
                  <a:cubicBezTo>
                    <a:pt x="774" y="5054"/>
                    <a:pt x="696" y="5079"/>
                    <a:pt x="617" y="5097"/>
                  </a:cubicBezTo>
                  <a:cubicBezTo>
                    <a:pt x="717" y="5275"/>
                    <a:pt x="821" y="5453"/>
                    <a:pt x="924" y="5632"/>
                  </a:cubicBezTo>
                  <a:cubicBezTo>
                    <a:pt x="1159" y="6038"/>
                    <a:pt x="1787" y="6191"/>
                    <a:pt x="2215" y="6252"/>
                  </a:cubicBezTo>
                  <a:cubicBezTo>
                    <a:pt x="2254" y="6259"/>
                    <a:pt x="2371" y="6266"/>
                    <a:pt x="2511" y="6266"/>
                  </a:cubicBezTo>
                  <a:cubicBezTo>
                    <a:pt x="2828" y="6266"/>
                    <a:pt x="3263" y="6216"/>
                    <a:pt x="3113" y="5959"/>
                  </a:cubicBezTo>
                  <a:cubicBezTo>
                    <a:pt x="2764" y="5360"/>
                    <a:pt x="2425" y="4754"/>
                    <a:pt x="2104" y="4141"/>
                  </a:cubicBezTo>
                  <a:cubicBezTo>
                    <a:pt x="2008" y="3955"/>
                    <a:pt x="1833" y="3685"/>
                    <a:pt x="1676" y="3402"/>
                  </a:cubicBezTo>
                  <a:cubicBezTo>
                    <a:pt x="1587" y="3392"/>
                    <a:pt x="1498" y="3377"/>
                    <a:pt x="1413" y="3367"/>
                  </a:cubicBezTo>
                  <a:cubicBezTo>
                    <a:pt x="1295" y="3349"/>
                    <a:pt x="1156" y="3317"/>
                    <a:pt x="1013" y="327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9"/>
            <p:cNvSpPr/>
            <p:nvPr/>
          </p:nvSpPr>
          <p:spPr>
            <a:xfrm>
              <a:off x="3994336" y="2084687"/>
              <a:ext cx="42426" cy="45153"/>
            </a:xfrm>
            <a:custGeom>
              <a:rect b="b" l="l" r="r" t="t"/>
              <a:pathLst>
                <a:path extrusionOk="0" h="1606" w="1509">
                  <a:moveTo>
                    <a:pt x="343" y="1"/>
                  </a:moveTo>
                  <a:cubicBezTo>
                    <a:pt x="214" y="1"/>
                    <a:pt x="100" y="26"/>
                    <a:pt x="0" y="76"/>
                  </a:cubicBezTo>
                  <a:cubicBezTo>
                    <a:pt x="50" y="201"/>
                    <a:pt x="100" y="322"/>
                    <a:pt x="154" y="443"/>
                  </a:cubicBezTo>
                  <a:cubicBezTo>
                    <a:pt x="221" y="429"/>
                    <a:pt x="289" y="415"/>
                    <a:pt x="346" y="404"/>
                  </a:cubicBezTo>
                  <a:cubicBezTo>
                    <a:pt x="664" y="340"/>
                    <a:pt x="988" y="293"/>
                    <a:pt x="1312" y="262"/>
                  </a:cubicBezTo>
                  <a:cubicBezTo>
                    <a:pt x="1370" y="219"/>
                    <a:pt x="1437" y="183"/>
                    <a:pt x="1508" y="144"/>
                  </a:cubicBezTo>
                  <a:cubicBezTo>
                    <a:pt x="1159" y="101"/>
                    <a:pt x="817" y="58"/>
                    <a:pt x="481" y="12"/>
                  </a:cubicBezTo>
                  <a:cubicBezTo>
                    <a:pt x="435" y="5"/>
                    <a:pt x="389" y="1"/>
                    <a:pt x="343" y="1"/>
                  </a:cubicBezTo>
                  <a:close/>
                  <a:moveTo>
                    <a:pt x="1020" y="771"/>
                  </a:moveTo>
                  <a:cubicBezTo>
                    <a:pt x="827" y="800"/>
                    <a:pt x="613" y="825"/>
                    <a:pt x="424" y="825"/>
                  </a:cubicBezTo>
                  <a:lnTo>
                    <a:pt x="321" y="825"/>
                  </a:lnTo>
                  <a:cubicBezTo>
                    <a:pt x="424" y="1042"/>
                    <a:pt x="535" y="1260"/>
                    <a:pt x="649" y="1473"/>
                  </a:cubicBezTo>
                  <a:cubicBezTo>
                    <a:pt x="792" y="1520"/>
                    <a:pt x="931" y="1552"/>
                    <a:pt x="1049" y="1570"/>
                  </a:cubicBezTo>
                  <a:cubicBezTo>
                    <a:pt x="1134" y="1580"/>
                    <a:pt x="1223" y="1595"/>
                    <a:pt x="1312" y="1605"/>
                  </a:cubicBezTo>
                  <a:cubicBezTo>
                    <a:pt x="1159" y="1320"/>
                    <a:pt x="1027" y="1021"/>
                    <a:pt x="1020" y="77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9"/>
            <p:cNvSpPr/>
            <p:nvPr/>
          </p:nvSpPr>
          <p:spPr>
            <a:xfrm>
              <a:off x="4053967" y="2090816"/>
              <a:ext cx="107202" cy="94073"/>
            </a:xfrm>
            <a:custGeom>
              <a:rect b="b" l="l" r="r" t="t"/>
              <a:pathLst>
                <a:path extrusionOk="0" h="3346" w="3813">
                  <a:moveTo>
                    <a:pt x="1" y="1"/>
                  </a:moveTo>
                  <a:cubicBezTo>
                    <a:pt x="995" y="125"/>
                    <a:pt x="2012" y="286"/>
                    <a:pt x="2929" y="635"/>
                  </a:cubicBezTo>
                  <a:cubicBezTo>
                    <a:pt x="2065" y="189"/>
                    <a:pt x="1063" y="1"/>
                    <a:pt x="40" y="1"/>
                  </a:cubicBezTo>
                  <a:close/>
                  <a:moveTo>
                    <a:pt x="1837" y="1734"/>
                  </a:moveTo>
                  <a:lnTo>
                    <a:pt x="1837" y="1734"/>
                  </a:lnTo>
                  <a:cubicBezTo>
                    <a:pt x="2229" y="2144"/>
                    <a:pt x="2525" y="2625"/>
                    <a:pt x="2743" y="3167"/>
                  </a:cubicBezTo>
                  <a:cubicBezTo>
                    <a:pt x="2792" y="3296"/>
                    <a:pt x="3006" y="3345"/>
                    <a:pt x="3281" y="3345"/>
                  </a:cubicBezTo>
                  <a:cubicBezTo>
                    <a:pt x="3445" y="3345"/>
                    <a:pt x="3627" y="3327"/>
                    <a:pt x="3813" y="3303"/>
                  </a:cubicBezTo>
                  <a:cubicBezTo>
                    <a:pt x="3681" y="3028"/>
                    <a:pt x="3531" y="2789"/>
                    <a:pt x="3374" y="2596"/>
                  </a:cubicBezTo>
                  <a:cubicBezTo>
                    <a:pt x="3010" y="2151"/>
                    <a:pt x="2454" y="1894"/>
                    <a:pt x="1837" y="1734"/>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9"/>
            <p:cNvSpPr/>
            <p:nvPr/>
          </p:nvSpPr>
          <p:spPr>
            <a:xfrm>
              <a:off x="4022985" y="2090816"/>
              <a:ext cx="172767" cy="92864"/>
            </a:xfrm>
            <a:custGeom>
              <a:rect b="b" l="l" r="r" t="t"/>
              <a:pathLst>
                <a:path extrusionOk="0" h="3303" w="6145">
                  <a:moveTo>
                    <a:pt x="1103" y="1"/>
                  </a:moveTo>
                  <a:cubicBezTo>
                    <a:pt x="835" y="1"/>
                    <a:pt x="560" y="15"/>
                    <a:pt x="293" y="44"/>
                  </a:cubicBezTo>
                  <a:cubicBezTo>
                    <a:pt x="186" y="115"/>
                    <a:pt x="104" y="189"/>
                    <a:pt x="61" y="271"/>
                  </a:cubicBezTo>
                  <a:cubicBezTo>
                    <a:pt x="19" y="353"/>
                    <a:pt x="1" y="450"/>
                    <a:pt x="1" y="553"/>
                  </a:cubicBezTo>
                  <a:cubicBezTo>
                    <a:pt x="204" y="521"/>
                    <a:pt x="386" y="482"/>
                    <a:pt x="507" y="457"/>
                  </a:cubicBezTo>
                  <a:cubicBezTo>
                    <a:pt x="547" y="450"/>
                    <a:pt x="586" y="446"/>
                    <a:pt x="625" y="446"/>
                  </a:cubicBezTo>
                  <a:cubicBezTo>
                    <a:pt x="1142" y="446"/>
                    <a:pt x="2019" y="977"/>
                    <a:pt x="2436" y="1291"/>
                  </a:cubicBezTo>
                  <a:cubicBezTo>
                    <a:pt x="2618" y="1427"/>
                    <a:pt x="2785" y="1576"/>
                    <a:pt x="2939" y="1734"/>
                  </a:cubicBezTo>
                  <a:cubicBezTo>
                    <a:pt x="3556" y="1894"/>
                    <a:pt x="4112" y="2151"/>
                    <a:pt x="4476" y="2596"/>
                  </a:cubicBezTo>
                  <a:cubicBezTo>
                    <a:pt x="4633" y="2789"/>
                    <a:pt x="4783" y="3028"/>
                    <a:pt x="4915" y="3303"/>
                  </a:cubicBezTo>
                  <a:cubicBezTo>
                    <a:pt x="5520" y="3217"/>
                    <a:pt x="6144" y="3028"/>
                    <a:pt x="6119" y="2964"/>
                  </a:cubicBezTo>
                  <a:cubicBezTo>
                    <a:pt x="5681" y="1855"/>
                    <a:pt x="4936" y="1106"/>
                    <a:pt x="4031" y="635"/>
                  </a:cubicBezTo>
                  <a:cubicBezTo>
                    <a:pt x="3114" y="286"/>
                    <a:pt x="2097" y="125"/>
                    <a:pt x="110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9"/>
            <p:cNvSpPr/>
            <p:nvPr/>
          </p:nvSpPr>
          <p:spPr>
            <a:xfrm>
              <a:off x="3998638" y="2092025"/>
              <a:ext cx="32613" cy="15857"/>
            </a:xfrm>
            <a:custGeom>
              <a:rect b="b" l="l" r="r" t="t"/>
              <a:pathLst>
                <a:path extrusionOk="0" h="564" w="1160">
                  <a:moveTo>
                    <a:pt x="1159" y="1"/>
                  </a:moveTo>
                  <a:lnTo>
                    <a:pt x="1159" y="1"/>
                  </a:lnTo>
                  <a:cubicBezTo>
                    <a:pt x="835" y="32"/>
                    <a:pt x="511" y="79"/>
                    <a:pt x="193" y="143"/>
                  </a:cubicBezTo>
                  <a:cubicBezTo>
                    <a:pt x="136" y="154"/>
                    <a:pt x="68" y="168"/>
                    <a:pt x="1" y="182"/>
                  </a:cubicBezTo>
                  <a:cubicBezTo>
                    <a:pt x="54" y="310"/>
                    <a:pt x="111" y="435"/>
                    <a:pt x="168" y="564"/>
                  </a:cubicBezTo>
                  <a:lnTo>
                    <a:pt x="271" y="564"/>
                  </a:lnTo>
                  <a:cubicBezTo>
                    <a:pt x="460" y="564"/>
                    <a:pt x="674" y="539"/>
                    <a:pt x="867" y="510"/>
                  </a:cubicBezTo>
                  <a:cubicBezTo>
                    <a:pt x="867" y="407"/>
                    <a:pt x="885" y="310"/>
                    <a:pt x="927" y="228"/>
                  </a:cubicBezTo>
                  <a:cubicBezTo>
                    <a:pt x="970" y="146"/>
                    <a:pt x="1052" y="72"/>
                    <a:pt x="115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9"/>
            <p:cNvSpPr/>
            <p:nvPr/>
          </p:nvSpPr>
          <p:spPr>
            <a:xfrm>
              <a:off x="3928352" y="2055533"/>
              <a:ext cx="73099" cy="122553"/>
            </a:xfrm>
            <a:custGeom>
              <a:rect b="b" l="l" r="r" t="t"/>
              <a:pathLst>
                <a:path extrusionOk="0" h="4359" w="2600">
                  <a:moveTo>
                    <a:pt x="1107" y="0"/>
                  </a:moveTo>
                  <a:cubicBezTo>
                    <a:pt x="1042" y="0"/>
                    <a:pt x="974" y="7"/>
                    <a:pt x="903" y="22"/>
                  </a:cubicBezTo>
                  <a:cubicBezTo>
                    <a:pt x="350" y="129"/>
                    <a:pt x="1" y="749"/>
                    <a:pt x="200" y="1284"/>
                  </a:cubicBezTo>
                  <a:cubicBezTo>
                    <a:pt x="518" y="2133"/>
                    <a:pt x="896" y="2956"/>
                    <a:pt x="1342" y="3745"/>
                  </a:cubicBezTo>
                  <a:cubicBezTo>
                    <a:pt x="1545" y="4108"/>
                    <a:pt x="1969" y="4358"/>
                    <a:pt x="2390" y="4358"/>
                  </a:cubicBezTo>
                  <a:cubicBezTo>
                    <a:pt x="2458" y="4358"/>
                    <a:pt x="2529" y="4350"/>
                    <a:pt x="2600" y="4337"/>
                  </a:cubicBezTo>
                  <a:cubicBezTo>
                    <a:pt x="2019" y="3306"/>
                    <a:pt x="1480" y="2257"/>
                    <a:pt x="988" y="1181"/>
                  </a:cubicBezTo>
                  <a:cubicBezTo>
                    <a:pt x="952" y="1095"/>
                    <a:pt x="970" y="1024"/>
                    <a:pt x="1042" y="970"/>
                  </a:cubicBezTo>
                  <a:cubicBezTo>
                    <a:pt x="1352" y="771"/>
                    <a:pt x="1666" y="588"/>
                    <a:pt x="1984" y="425"/>
                  </a:cubicBezTo>
                  <a:cubicBezTo>
                    <a:pt x="1762" y="172"/>
                    <a:pt x="1452" y="0"/>
                    <a:pt x="1107"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9"/>
            <p:cNvSpPr/>
            <p:nvPr/>
          </p:nvSpPr>
          <p:spPr>
            <a:xfrm>
              <a:off x="3955117" y="2067453"/>
              <a:ext cx="69810" cy="110014"/>
            </a:xfrm>
            <a:custGeom>
              <a:rect b="b" l="l" r="r" t="t"/>
              <a:pathLst>
                <a:path extrusionOk="0" h="3913" w="2483">
                  <a:moveTo>
                    <a:pt x="1032" y="1"/>
                  </a:moveTo>
                  <a:cubicBezTo>
                    <a:pt x="714" y="164"/>
                    <a:pt x="400" y="347"/>
                    <a:pt x="90" y="546"/>
                  </a:cubicBezTo>
                  <a:cubicBezTo>
                    <a:pt x="18" y="600"/>
                    <a:pt x="0" y="671"/>
                    <a:pt x="36" y="757"/>
                  </a:cubicBezTo>
                  <a:cubicBezTo>
                    <a:pt x="528" y="1833"/>
                    <a:pt x="1067" y="2882"/>
                    <a:pt x="1648" y="3913"/>
                  </a:cubicBezTo>
                  <a:cubicBezTo>
                    <a:pt x="1727" y="3895"/>
                    <a:pt x="1805" y="3870"/>
                    <a:pt x="1876" y="3831"/>
                  </a:cubicBezTo>
                  <a:cubicBezTo>
                    <a:pt x="2418" y="3549"/>
                    <a:pt x="2482" y="2875"/>
                    <a:pt x="2208" y="2386"/>
                  </a:cubicBezTo>
                  <a:cubicBezTo>
                    <a:pt x="2151" y="2287"/>
                    <a:pt x="2097" y="2187"/>
                    <a:pt x="2044" y="2086"/>
                  </a:cubicBezTo>
                  <a:cubicBezTo>
                    <a:pt x="1638" y="1955"/>
                    <a:pt x="1195" y="1705"/>
                    <a:pt x="1117" y="1316"/>
                  </a:cubicBezTo>
                  <a:cubicBezTo>
                    <a:pt x="1057" y="1020"/>
                    <a:pt x="1181" y="799"/>
                    <a:pt x="1395" y="689"/>
                  </a:cubicBezTo>
                  <a:cubicBezTo>
                    <a:pt x="1366" y="614"/>
                    <a:pt x="1335" y="536"/>
                    <a:pt x="1306" y="457"/>
                  </a:cubicBezTo>
                  <a:cubicBezTo>
                    <a:pt x="1246" y="293"/>
                    <a:pt x="1149" y="136"/>
                    <a:pt x="103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9"/>
            <p:cNvSpPr/>
            <p:nvPr/>
          </p:nvSpPr>
          <p:spPr>
            <a:xfrm>
              <a:off x="3984806" y="2086796"/>
              <a:ext cx="27806" cy="39333"/>
            </a:xfrm>
            <a:custGeom>
              <a:rect b="b" l="l" r="r" t="t"/>
              <a:pathLst>
                <a:path extrusionOk="0" h="1399" w="989">
                  <a:moveTo>
                    <a:pt x="339" y="1"/>
                  </a:moveTo>
                  <a:cubicBezTo>
                    <a:pt x="125" y="111"/>
                    <a:pt x="1" y="332"/>
                    <a:pt x="61" y="628"/>
                  </a:cubicBezTo>
                  <a:cubicBezTo>
                    <a:pt x="139" y="1017"/>
                    <a:pt x="582" y="1267"/>
                    <a:pt x="988" y="1398"/>
                  </a:cubicBezTo>
                  <a:cubicBezTo>
                    <a:pt x="874" y="1185"/>
                    <a:pt x="763" y="967"/>
                    <a:pt x="660" y="750"/>
                  </a:cubicBezTo>
                  <a:cubicBezTo>
                    <a:pt x="517" y="739"/>
                    <a:pt x="389" y="714"/>
                    <a:pt x="300" y="661"/>
                  </a:cubicBezTo>
                  <a:cubicBezTo>
                    <a:pt x="40" y="503"/>
                    <a:pt x="268" y="422"/>
                    <a:pt x="493" y="368"/>
                  </a:cubicBezTo>
                  <a:cubicBezTo>
                    <a:pt x="439" y="247"/>
                    <a:pt x="389" y="126"/>
                    <a:pt x="33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9"/>
            <p:cNvSpPr/>
            <p:nvPr/>
          </p:nvSpPr>
          <p:spPr>
            <a:xfrm>
              <a:off x="3985902" y="2097142"/>
              <a:ext cx="17488" cy="10740"/>
            </a:xfrm>
            <a:custGeom>
              <a:rect b="b" l="l" r="r" t="t"/>
              <a:pathLst>
                <a:path extrusionOk="0" h="382" w="622">
                  <a:moveTo>
                    <a:pt x="454" y="0"/>
                  </a:moveTo>
                  <a:cubicBezTo>
                    <a:pt x="229" y="54"/>
                    <a:pt x="1" y="135"/>
                    <a:pt x="261" y="293"/>
                  </a:cubicBezTo>
                  <a:cubicBezTo>
                    <a:pt x="350" y="346"/>
                    <a:pt x="478" y="371"/>
                    <a:pt x="621" y="382"/>
                  </a:cubicBezTo>
                  <a:cubicBezTo>
                    <a:pt x="564" y="253"/>
                    <a:pt x="507" y="128"/>
                    <a:pt x="45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9"/>
            <p:cNvSpPr/>
            <p:nvPr/>
          </p:nvSpPr>
          <p:spPr>
            <a:xfrm>
              <a:off x="3694976" y="2106954"/>
              <a:ext cx="172345" cy="365270"/>
            </a:xfrm>
            <a:custGeom>
              <a:rect b="b" l="l" r="r" t="t"/>
              <a:pathLst>
                <a:path extrusionOk="0" h="12992" w="6130">
                  <a:moveTo>
                    <a:pt x="4301" y="0"/>
                  </a:moveTo>
                  <a:cubicBezTo>
                    <a:pt x="4233" y="0"/>
                    <a:pt x="4173" y="18"/>
                    <a:pt x="4130" y="61"/>
                  </a:cubicBezTo>
                  <a:cubicBezTo>
                    <a:pt x="353" y="3556"/>
                    <a:pt x="1" y="8747"/>
                    <a:pt x="2394" y="12884"/>
                  </a:cubicBezTo>
                  <a:cubicBezTo>
                    <a:pt x="2458" y="12919"/>
                    <a:pt x="2518" y="12955"/>
                    <a:pt x="2583" y="12991"/>
                  </a:cubicBezTo>
                  <a:cubicBezTo>
                    <a:pt x="2596" y="12987"/>
                    <a:pt x="2614" y="12987"/>
                    <a:pt x="2632" y="12983"/>
                  </a:cubicBezTo>
                  <a:cubicBezTo>
                    <a:pt x="2785" y="12641"/>
                    <a:pt x="2939" y="12292"/>
                    <a:pt x="3085" y="11943"/>
                  </a:cubicBezTo>
                  <a:cubicBezTo>
                    <a:pt x="1826" y="8402"/>
                    <a:pt x="2960" y="4248"/>
                    <a:pt x="5820" y="1598"/>
                  </a:cubicBezTo>
                  <a:cubicBezTo>
                    <a:pt x="6130" y="1313"/>
                    <a:pt x="4868" y="0"/>
                    <a:pt x="430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9"/>
            <p:cNvSpPr/>
            <p:nvPr/>
          </p:nvSpPr>
          <p:spPr>
            <a:xfrm>
              <a:off x="3776198" y="2365295"/>
              <a:ext cx="135458" cy="207461"/>
            </a:xfrm>
            <a:custGeom>
              <a:rect b="b" l="l" r="r" t="t"/>
              <a:pathLst>
                <a:path extrusionOk="0" h="7379" w="4818">
                  <a:moveTo>
                    <a:pt x="3433" y="1"/>
                  </a:moveTo>
                  <a:cubicBezTo>
                    <a:pt x="2974" y="1"/>
                    <a:pt x="2521" y="197"/>
                    <a:pt x="2357" y="628"/>
                  </a:cubicBezTo>
                  <a:cubicBezTo>
                    <a:pt x="2342" y="671"/>
                    <a:pt x="2325" y="717"/>
                    <a:pt x="2311" y="760"/>
                  </a:cubicBezTo>
                  <a:cubicBezTo>
                    <a:pt x="2817" y="871"/>
                    <a:pt x="3273" y="1010"/>
                    <a:pt x="3267" y="1031"/>
                  </a:cubicBezTo>
                  <a:cubicBezTo>
                    <a:pt x="2753" y="2429"/>
                    <a:pt x="2171" y="3802"/>
                    <a:pt x="1526" y="5146"/>
                  </a:cubicBezTo>
                  <a:cubicBezTo>
                    <a:pt x="1551" y="5157"/>
                    <a:pt x="1576" y="5167"/>
                    <a:pt x="1601" y="5178"/>
                  </a:cubicBezTo>
                  <a:cubicBezTo>
                    <a:pt x="1929" y="5331"/>
                    <a:pt x="2556" y="5852"/>
                    <a:pt x="2638" y="6276"/>
                  </a:cubicBezTo>
                  <a:cubicBezTo>
                    <a:pt x="3277" y="4565"/>
                    <a:pt x="3915" y="2856"/>
                    <a:pt x="4554" y="1145"/>
                  </a:cubicBezTo>
                  <a:cubicBezTo>
                    <a:pt x="4817" y="435"/>
                    <a:pt x="4122" y="1"/>
                    <a:pt x="3433" y="1"/>
                  </a:cubicBezTo>
                  <a:close/>
                  <a:moveTo>
                    <a:pt x="442" y="5763"/>
                  </a:moveTo>
                  <a:cubicBezTo>
                    <a:pt x="382" y="5920"/>
                    <a:pt x="324" y="6077"/>
                    <a:pt x="264" y="6233"/>
                  </a:cubicBezTo>
                  <a:cubicBezTo>
                    <a:pt x="0" y="6943"/>
                    <a:pt x="695" y="7378"/>
                    <a:pt x="1384" y="7378"/>
                  </a:cubicBezTo>
                  <a:cubicBezTo>
                    <a:pt x="1843" y="7378"/>
                    <a:pt x="2300" y="7182"/>
                    <a:pt x="2464" y="6747"/>
                  </a:cubicBezTo>
                  <a:cubicBezTo>
                    <a:pt x="2471" y="6725"/>
                    <a:pt x="2478" y="6701"/>
                    <a:pt x="2489" y="6679"/>
                  </a:cubicBezTo>
                  <a:lnTo>
                    <a:pt x="2489" y="6679"/>
                  </a:lnTo>
                  <a:cubicBezTo>
                    <a:pt x="2457" y="6690"/>
                    <a:pt x="2421" y="6694"/>
                    <a:pt x="2382" y="6694"/>
                  </a:cubicBezTo>
                  <a:cubicBezTo>
                    <a:pt x="2240" y="6694"/>
                    <a:pt x="2064" y="6626"/>
                    <a:pt x="1911" y="6554"/>
                  </a:cubicBezTo>
                  <a:cubicBezTo>
                    <a:pt x="1401" y="6322"/>
                    <a:pt x="913" y="6059"/>
                    <a:pt x="442" y="5763"/>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9"/>
            <p:cNvSpPr/>
            <p:nvPr/>
          </p:nvSpPr>
          <p:spPr>
            <a:xfrm>
              <a:off x="3665512" y="2396164"/>
              <a:ext cx="185278" cy="156938"/>
            </a:xfrm>
            <a:custGeom>
              <a:rect b="b" l="l" r="r" t="t"/>
              <a:pathLst>
                <a:path extrusionOk="0" h="5582" w="6590">
                  <a:moveTo>
                    <a:pt x="514" y="1"/>
                  </a:moveTo>
                  <a:cubicBezTo>
                    <a:pt x="499" y="1"/>
                    <a:pt x="489" y="4"/>
                    <a:pt x="475" y="4"/>
                  </a:cubicBezTo>
                  <a:cubicBezTo>
                    <a:pt x="0" y="40"/>
                    <a:pt x="136" y="450"/>
                    <a:pt x="346" y="757"/>
                  </a:cubicBezTo>
                  <a:cubicBezTo>
                    <a:pt x="674" y="1238"/>
                    <a:pt x="1031" y="1694"/>
                    <a:pt x="1412" y="2130"/>
                  </a:cubicBezTo>
                  <a:cubicBezTo>
                    <a:pt x="1477" y="2130"/>
                    <a:pt x="1541" y="2126"/>
                    <a:pt x="1594" y="2126"/>
                  </a:cubicBezTo>
                  <a:cubicBezTo>
                    <a:pt x="1648" y="2126"/>
                    <a:pt x="1687" y="2130"/>
                    <a:pt x="1712" y="2133"/>
                  </a:cubicBezTo>
                  <a:cubicBezTo>
                    <a:pt x="2125" y="2176"/>
                    <a:pt x="2578" y="2222"/>
                    <a:pt x="2971" y="2372"/>
                  </a:cubicBezTo>
                  <a:cubicBezTo>
                    <a:pt x="2522" y="1944"/>
                    <a:pt x="2112" y="1467"/>
                    <a:pt x="1748" y="928"/>
                  </a:cubicBezTo>
                  <a:cubicBezTo>
                    <a:pt x="1519" y="593"/>
                    <a:pt x="978" y="1"/>
                    <a:pt x="514" y="1"/>
                  </a:cubicBezTo>
                  <a:close/>
                  <a:moveTo>
                    <a:pt x="3873" y="4330"/>
                  </a:moveTo>
                  <a:lnTo>
                    <a:pt x="3873" y="4330"/>
                  </a:lnTo>
                  <a:cubicBezTo>
                    <a:pt x="4041" y="4447"/>
                    <a:pt x="4208" y="4558"/>
                    <a:pt x="4379" y="4665"/>
                  </a:cubicBezTo>
                  <a:cubicBezTo>
                    <a:pt x="4408" y="4583"/>
                    <a:pt x="4439" y="4505"/>
                    <a:pt x="4468" y="4423"/>
                  </a:cubicBezTo>
                  <a:cubicBezTo>
                    <a:pt x="4276" y="4401"/>
                    <a:pt x="4069" y="4369"/>
                    <a:pt x="3873" y="4330"/>
                  </a:cubicBezTo>
                  <a:close/>
                  <a:moveTo>
                    <a:pt x="6575" y="5178"/>
                  </a:moveTo>
                  <a:cubicBezTo>
                    <a:pt x="6526" y="5310"/>
                    <a:pt x="6476" y="5446"/>
                    <a:pt x="6426" y="5581"/>
                  </a:cubicBezTo>
                  <a:cubicBezTo>
                    <a:pt x="6526" y="5545"/>
                    <a:pt x="6590" y="5449"/>
                    <a:pt x="6583" y="5257"/>
                  </a:cubicBezTo>
                  <a:cubicBezTo>
                    <a:pt x="6583" y="5232"/>
                    <a:pt x="6579" y="5203"/>
                    <a:pt x="6575" y="517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9"/>
            <p:cNvSpPr/>
            <p:nvPr/>
          </p:nvSpPr>
          <p:spPr>
            <a:xfrm>
              <a:off x="3788625" y="2509943"/>
              <a:ext cx="61769" cy="43550"/>
            </a:xfrm>
            <a:custGeom>
              <a:rect b="b" l="l" r="r" t="t"/>
              <a:pathLst>
                <a:path extrusionOk="0" h="1549" w="2197">
                  <a:moveTo>
                    <a:pt x="1084" y="1"/>
                  </a:moveTo>
                  <a:cubicBezTo>
                    <a:pt x="1080" y="5"/>
                    <a:pt x="1080" y="12"/>
                    <a:pt x="1077" y="15"/>
                  </a:cubicBezTo>
                  <a:cubicBezTo>
                    <a:pt x="1220" y="197"/>
                    <a:pt x="1370" y="376"/>
                    <a:pt x="1530" y="550"/>
                  </a:cubicBezTo>
                  <a:cubicBezTo>
                    <a:pt x="2022" y="1088"/>
                    <a:pt x="1994" y="1292"/>
                    <a:pt x="1758" y="1292"/>
                  </a:cubicBezTo>
                  <a:cubicBezTo>
                    <a:pt x="1487" y="1292"/>
                    <a:pt x="938" y="1014"/>
                    <a:pt x="610" y="657"/>
                  </a:cubicBezTo>
                  <a:cubicBezTo>
                    <a:pt x="535" y="571"/>
                    <a:pt x="457" y="486"/>
                    <a:pt x="381" y="400"/>
                  </a:cubicBezTo>
                  <a:cubicBezTo>
                    <a:pt x="292" y="397"/>
                    <a:pt x="193" y="386"/>
                    <a:pt x="89" y="376"/>
                  </a:cubicBezTo>
                  <a:cubicBezTo>
                    <a:pt x="60" y="458"/>
                    <a:pt x="29" y="536"/>
                    <a:pt x="0" y="618"/>
                  </a:cubicBezTo>
                  <a:cubicBezTo>
                    <a:pt x="471" y="914"/>
                    <a:pt x="959" y="1177"/>
                    <a:pt x="1469" y="1409"/>
                  </a:cubicBezTo>
                  <a:cubicBezTo>
                    <a:pt x="1622" y="1481"/>
                    <a:pt x="1798" y="1549"/>
                    <a:pt x="1940" y="1549"/>
                  </a:cubicBezTo>
                  <a:cubicBezTo>
                    <a:pt x="1979" y="1549"/>
                    <a:pt x="2015" y="1545"/>
                    <a:pt x="2047" y="1534"/>
                  </a:cubicBezTo>
                  <a:cubicBezTo>
                    <a:pt x="2097" y="1399"/>
                    <a:pt x="2147" y="1263"/>
                    <a:pt x="2196" y="1131"/>
                  </a:cubicBezTo>
                  <a:cubicBezTo>
                    <a:pt x="2114" y="707"/>
                    <a:pt x="1487" y="186"/>
                    <a:pt x="1159" y="33"/>
                  </a:cubicBezTo>
                  <a:cubicBezTo>
                    <a:pt x="1134" y="22"/>
                    <a:pt x="1109" y="12"/>
                    <a:pt x="108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9"/>
            <p:cNvSpPr/>
            <p:nvPr/>
          </p:nvSpPr>
          <p:spPr>
            <a:xfrm>
              <a:off x="3799336" y="2510364"/>
              <a:ext cx="46137" cy="35931"/>
            </a:xfrm>
            <a:custGeom>
              <a:rect b="b" l="l" r="r" t="t"/>
              <a:pathLst>
                <a:path extrusionOk="0" h="1278" w="1641">
                  <a:moveTo>
                    <a:pt x="696" y="0"/>
                  </a:moveTo>
                  <a:cubicBezTo>
                    <a:pt x="646" y="100"/>
                    <a:pt x="599" y="200"/>
                    <a:pt x="550" y="300"/>
                  </a:cubicBezTo>
                  <a:cubicBezTo>
                    <a:pt x="518" y="364"/>
                    <a:pt x="368" y="389"/>
                    <a:pt x="158" y="389"/>
                  </a:cubicBezTo>
                  <a:cubicBezTo>
                    <a:pt x="107" y="389"/>
                    <a:pt x="58" y="389"/>
                    <a:pt x="0" y="385"/>
                  </a:cubicBezTo>
                  <a:lnTo>
                    <a:pt x="0" y="385"/>
                  </a:lnTo>
                  <a:cubicBezTo>
                    <a:pt x="76" y="471"/>
                    <a:pt x="154" y="556"/>
                    <a:pt x="229" y="642"/>
                  </a:cubicBezTo>
                  <a:cubicBezTo>
                    <a:pt x="557" y="999"/>
                    <a:pt x="1106" y="1277"/>
                    <a:pt x="1377" y="1277"/>
                  </a:cubicBezTo>
                  <a:cubicBezTo>
                    <a:pt x="1613" y="1277"/>
                    <a:pt x="1641" y="1073"/>
                    <a:pt x="1149" y="535"/>
                  </a:cubicBezTo>
                  <a:cubicBezTo>
                    <a:pt x="989" y="361"/>
                    <a:pt x="839" y="182"/>
                    <a:pt x="69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9"/>
            <p:cNvSpPr/>
            <p:nvPr/>
          </p:nvSpPr>
          <p:spPr>
            <a:xfrm>
              <a:off x="3736164" y="2382557"/>
              <a:ext cx="105010" cy="135374"/>
            </a:xfrm>
            <a:custGeom>
              <a:rect b="b" l="l" r="r" t="t"/>
              <a:pathLst>
                <a:path extrusionOk="0" h="4815" w="3735">
                  <a:moveTo>
                    <a:pt x="2736" y="0"/>
                  </a:moveTo>
                  <a:cubicBezTo>
                    <a:pt x="2568" y="0"/>
                    <a:pt x="2451" y="25"/>
                    <a:pt x="2426" y="96"/>
                  </a:cubicBezTo>
                  <a:cubicBezTo>
                    <a:pt x="2173" y="784"/>
                    <a:pt x="1905" y="1465"/>
                    <a:pt x="1620" y="2140"/>
                  </a:cubicBezTo>
                  <a:cubicBezTo>
                    <a:pt x="1748" y="2496"/>
                    <a:pt x="1898" y="2846"/>
                    <a:pt x="2073" y="3184"/>
                  </a:cubicBezTo>
                  <a:cubicBezTo>
                    <a:pt x="2219" y="3216"/>
                    <a:pt x="2316" y="3274"/>
                    <a:pt x="2169" y="3370"/>
                  </a:cubicBezTo>
                  <a:cubicBezTo>
                    <a:pt x="2237" y="3494"/>
                    <a:pt x="2311" y="3623"/>
                    <a:pt x="2387" y="3748"/>
                  </a:cubicBezTo>
                  <a:cubicBezTo>
                    <a:pt x="2836" y="2546"/>
                    <a:pt x="3285" y="1344"/>
                    <a:pt x="3735" y="146"/>
                  </a:cubicBezTo>
                  <a:cubicBezTo>
                    <a:pt x="3374" y="64"/>
                    <a:pt x="2993" y="0"/>
                    <a:pt x="2736" y="0"/>
                  </a:cubicBezTo>
                  <a:close/>
                  <a:moveTo>
                    <a:pt x="101" y="3822"/>
                  </a:moveTo>
                  <a:cubicBezTo>
                    <a:pt x="69" y="3826"/>
                    <a:pt x="33" y="3826"/>
                    <a:pt x="1" y="3826"/>
                  </a:cubicBezTo>
                  <a:cubicBezTo>
                    <a:pt x="193" y="4036"/>
                    <a:pt x="372" y="4272"/>
                    <a:pt x="532" y="4525"/>
                  </a:cubicBezTo>
                  <a:cubicBezTo>
                    <a:pt x="596" y="4622"/>
                    <a:pt x="950" y="4732"/>
                    <a:pt x="1360" y="4814"/>
                  </a:cubicBezTo>
                  <a:cubicBezTo>
                    <a:pt x="921" y="4510"/>
                    <a:pt x="501" y="4179"/>
                    <a:pt x="101" y="382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9"/>
            <p:cNvSpPr/>
            <p:nvPr/>
          </p:nvSpPr>
          <p:spPr>
            <a:xfrm>
              <a:off x="3768973" y="2442693"/>
              <a:ext cx="34300" cy="56877"/>
            </a:xfrm>
            <a:custGeom>
              <a:rect b="b" l="l" r="r" t="t"/>
              <a:pathLst>
                <a:path extrusionOk="0" h="2023" w="1220">
                  <a:moveTo>
                    <a:pt x="453" y="1"/>
                  </a:moveTo>
                  <a:cubicBezTo>
                    <a:pt x="307" y="350"/>
                    <a:pt x="153" y="699"/>
                    <a:pt x="0" y="1041"/>
                  </a:cubicBezTo>
                  <a:cubicBezTo>
                    <a:pt x="168" y="1023"/>
                    <a:pt x="336" y="1013"/>
                    <a:pt x="503" y="1010"/>
                  </a:cubicBezTo>
                  <a:lnTo>
                    <a:pt x="517" y="1010"/>
                  </a:lnTo>
                  <a:cubicBezTo>
                    <a:pt x="588" y="1010"/>
                    <a:pt x="770" y="1017"/>
                    <a:pt x="906" y="1045"/>
                  </a:cubicBezTo>
                  <a:cubicBezTo>
                    <a:pt x="731" y="707"/>
                    <a:pt x="581" y="357"/>
                    <a:pt x="453" y="1"/>
                  </a:cubicBezTo>
                  <a:close/>
                  <a:moveTo>
                    <a:pt x="1002" y="1231"/>
                  </a:moveTo>
                  <a:cubicBezTo>
                    <a:pt x="988" y="1242"/>
                    <a:pt x="970" y="1252"/>
                    <a:pt x="948" y="1263"/>
                  </a:cubicBezTo>
                  <a:cubicBezTo>
                    <a:pt x="735" y="1377"/>
                    <a:pt x="499" y="1456"/>
                    <a:pt x="260" y="1512"/>
                  </a:cubicBezTo>
                  <a:cubicBezTo>
                    <a:pt x="517" y="1694"/>
                    <a:pt x="788" y="1866"/>
                    <a:pt x="1067" y="2022"/>
                  </a:cubicBezTo>
                  <a:cubicBezTo>
                    <a:pt x="1120" y="1883"/>
                    <a:pt x="1170" y="1747"/>
                    <a:pt x="1220" y="1609"/>
                  </a:cubicBezTo>
                  <a:cubicBezTo>
                    <a:pt x="1144" y="1484"/>
                    <a:pt x="1070" y="1355"/>
                    <a:pt x="1002" y="123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9"/>
            <p:cNvSpPr/>
            <p:nvPr/>
          </p:nvSpPr>
          <p:spPr>
            <a:xfrm>
              <a:off x="3803244" y="2386634"/>
              <a:ext cx="65002" cy="123341"/>
            </a:xfrm>
            <a:custGeom>
              <a:rect b="b" l="l" r="r" t="t"/>
              <a:pathLst>
                <a:path extrusionOk="0" h="4387" w="2312">
                  <a:moveTo>
                    <a:pt x="1349" y="1"/>
                  </a:moveTo>
                  <a:cubicBezTo>
                    <a:pt x="899" y="1199"/>
                    <a:pt x="450" y="2401"/>
                    <a:pt x="1" y="3603"/>
                  </a:cubicBezTo>
                  <a:cubicBezTo>
                    <a:pt x="165" y="3866"/>
                    <a:pt x="340" y="4120"/>
                    <a:pt x="532" y="4370"/>
                  </a:cubicBezTo>
                  <a:cubicBezTo>
                    <a:pt x="542" y="4376"/>
                    <a:pt x="554" y="4380"/>
                    <a:pt x="564" y="4387"/>
                  </a:cubicBezTo>
                  <a:cubicBezTo>
                    <a:pt x="1209" y="3043"/>
                    <a:pt x="1791" y="1670"/>
                    <a:pt x="2305" y="272"/>
                  </a:cubicBezTo>
                  <a:cubicBezTo>
                    <a:pt x="2311" y="251"/>
                    <a:pt x="1855" y="112"/>
                    <a:pt x="134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9"/>
            <p:cNvSpPr/>
            <p:nvPr/>
          </p:nvSpPr>
          <p:spPr>
            <a:xfrm>
              <a:off x="3798943" y="2487901"/>
              <a:ext cx="19287" cy="21592"/>
            </a:xfrm>
            <a:custGeom>
              <a:rect b="b" l="l" r="r" t="t"/>
              <a:pathLst>
                <a:path extrusionOk="0" h="768" w="686">
                  <a:moveTo>
                    <a:pt x="154" y="1"/>
                  </a:moveTo>
                  <a:cubicBezTo>
                    <a:pt x="104" y="139"/>
                    <a:pt x="54" y="275"/>
                    <a:pt x="1" y="414"/>
                  </a:cubicBezTo>
                  <a:cubicBezTo>
                    <a:pt x="221" y="539"/>
                    <a:pt x="450" y="656"/>
                    <a:pt x="685" y="768"/>
                  </a:cubicBezTo>
                  <a:cubicBezTo>
                    <a:pt x="493" y="518"/>
                    <a:pt x="318" y="264"/>
                    <a:pt x="15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9"/>
            <p:cNvSpPr/>
            <p:nvPr/>
          </p:nvSpPr>
          <p:spPr>
            <a:xfrm>
              <a:off x="3738975" y="2486018"/>
              <a:ext cx="54599" cy="34497"/>
            </a:xfrm>
            <a:custGeom>
              <a:rect b="b" l="l" r="r" t="t"/>
              <a:pathLst>
                <a:path extrusionOk="0" h="1227" w="1942">
                  <a:moveTo>
                    <a:pt x="1199" y="0"/>
                  </a:moveTo>
                  <a:cubicBezTo>
                    <a:pt x="1010" y="39"/>
                    <a:pt x="817" y="68"/>
                    <a:pt x="636" y="89"/>
                  </a:cubicBezTo>
                  <a:cubicBezTo>
                    <a:pt x="429" y="114"/>
                    <a:pt x="215" y="139"/>
                    <a:pt x="1" y="142"/>
                  </a:cubicBezTo>
                  <a:cubicBezTo>
                    <a:pt x="401" y="499"/>
                    <a:pt x="821" y="830"/>
                    <a:pt x="1260" y="1134"/>
                  </a:cubicBezTo>
                  <a:cubicBezTo>
                    <a:pt x="1456" y="1173"/>
                    <a:pt x="1663" y="1205"/>
                    <a:pt x="1855" y="1227"/>
                  </a:cubicBezTo>
                  <a:cubicBezTo>
                    <a:pt x="1884" y="1151"/>
                    <a:pt x="1912" y="1077"/>
                    <a:pt x="1941" y="1001"/>
                  </a:cubicBezTo>
                  <a:cubicBezTo>
                    <a:pt x="1673" y="677"/>
                    <a:pt x="1428" y="342"/>
                    <a:pt x="119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9"/>
            <p:cNvSpPr/>
            <p:nvPr/>
          </p:nvSpPr>
          <p:spPr>
            <a:xfrm>
              <a:off x="3772684" y="2485202"/>
              <a:ext cx="26288" cy="28987"/>
            </a:xfrm>
            <a:custGeom>
              <a:rect b="b" l="l" r="r" t="t"/>
              <a:pathLst>
                <a:path extrusionOk="0" h="1031" w="935">
                  <a:moveTo>
                    <a:pt x="128" y="0"/>
                  </a:moveTo>
                  <a:cubicBezTo>
                    <a:pt x="86" y="11"/>
                    <a:pt x="43" y="18"/>
                    <a:pt x="0" y="29"/>
                  </a:cubicBezTo>
                  <a:cubicBezTo>
                    <a:pt x="229" y="371"/>
                    <a:pt x="474" y="706"/>
                    <a:pt x="742" y="1030"/>
                  </a:cubicBezTo>
                  <a:cubicBezTo>
                    <a:pt x="806" y="856"/>
                    <a:pt x="870" y="685"/>
                    <a:pt x="935" y="510"/>
                  </a:cubicBezTo>
                  <a:cubicBezTo>
                    <a:pt x="656" y="354"/>
                    <a:pt x="385" y="182"/>
                    <a:pt x="12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9"/>
            <p:cNvSpPr/>
            <p:nvPr/>
          </p:nvSpPr>
          <p:spPr>
            <a:xfrm>
              <a:off x="3791127" y="2509465"/>
              <a:ext cx="27974" cy="11752"/>
            </a:xfrm>
            <a:custGeom>
              <a:rect b="b" l="l" r="r" t="t"/>
              <a:pathLst>
                <a:path extrusionOk="0" h="418" w="995">
                  <a:moveTo>
                    <a:pt x="963" y="1"/>
                  </a:moveTo>
                  <a:lnTo>
                    <a:pt x="963" y="1"/>
                  </a:lnTo>
                  <a:cubicBezTo>
                    <a:pt x="970" y="11"/>
                    <a:pt x="981" y="22"/>
                    <a:pt x="988" y="32"/>
                  </a:cubicBezTo>
                  <a:cubicBezTo>
                    <a:pt x="991" y="29"/>
                    <a:pt x="991" y="22"/>
                    <a:pt x="995" y="18"/>
                  </a:cubicBezTo>
                  <a:cubicBezTo>
                    <a:pt x="985" y="11"/>
                    <a:pt x="973" y="7"/>
                    <a:pt x="963" y="1"/>
                  </a:cubicBezTo>
                  <a:close/>
                  <a:moveTo>
                    <a:pt x="86" y="167"/>
                  </a:moveTo>
                  <a:cubicBezTo>
                    <a:pt x="57" y="243"/>
                    <a:pt x="29" y="317"/>
                    <a:pt x="0" y="393"/>
                  </a:cubicBezTo>
                  <a:cubicBezTo>
                    <a:pt x="104" y="403"/>
                    <a:pt x="203" y="414"/>
                    <a:pt x="292" y="417"/>
                  </a:cubicBezTo>
                  <a:cubicBezTo>
                    <a:pt x="221" y="335"/>
                    <a:pt x="154" y="253"/>
                    <a:pt x="86" y="167"/>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9"/>
            <p:cNvSpPr/>
            <p:nvPr/>
          </p:nvSpPr>
          <p:spPr>
            <a:xfrm>
              <a:off x="3793545" y="2499540"/>
              <a:ext cx="25388" cy="21761"/>
            </a:xfrm>
            <a:custGeom>
              <a:rect b="b" l="l" r="r" t="t"/>
              <a:pathLst>
                <a:path extrusionOk="0" h="774" w="903">
                  <a:moveTo>
                    <a:pt x="193" y="0"/>
                  </a:moveTo>
                  <a:cubicBezTo>
                    <a:pt x="128" y="175"/>
                    <a:pt x="64" y="346"/>
                    <a:pt x="0" y="520"/>
                  </a:cubicBezTo>
                  <a:cubicBezTo>
                    <a:pt x="68" y="606"/>
                    <a:pt x="135" y="688"/>
                    <a:pt x="206" y="770"/>
                  </a:cubicBezTo>
                  <a:cubicBezTo>
                    <a:pt x="264" y="774"/>
                    <a:pt x="313" y="774"/>
                    <a:pt x="364" y="774"/>
                  </a:cubicBezTo>
                  <a:cubicBezTo>
                    <a:pt x="574" y="774"/>
                    <a:pt x="724" y="749"/>
                    <a:pt x="756" y="685"/>
                  </a:cubicBezTo>
                  <a:cubicBezTo>
                    <a:pt x="805" y="585"/>
                    <a:pt x="852" y="485"/>
                    <a:pt x="902" y="385"/>
                  </a:cubicBezTo>
                  <a:cubicBezTo>
                    <a:pt x="895" y="375"/>
                    <a:pt x="884" y="364"/>
                    <a:pt x="877" y="354"/>
                  </a:cubicBezTo>
                  <a:cubicBezTo>
                    <a:pt x="642" y="242"/>
                    <a:pt x="413" y="125"/>
                    <a:pt x="19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9"/>
            <p:cNvSpPr/>
            <p:nvPr/>
          </p:nvSpPr>
          <p:spPr>
            <a:xfrm>
              <a:off x="3689466" y="2456020"/>
              <a:ext cx="74814" cy="22492"/>
            </a:xfrm>
            <a:custGeom>
              <a:rect b="b" l="l" r="r" t="t"/>
              <a:pathLst>
                <a:path extrusionOk="0" h="800" w="2661">
                  <a:moveTo>
                    <a:pt x="2119" y="243"/>
                  </a:moveTo>
                  <a:lnTo>
                    <a:pt x="2119" y="243"/>
                  </a:lnTo>
                  <a:cubicBezTo>
                    <a:pt x="2254" y="371"/>
                    <a:pt x="2394" y="493"/>
                    <a:pt x="2532" y="610"/>
                  </a:cubicBezTo>
                  <a:cubicBezTo>
                    <a:pt x="2575" y="603"/>
                    <a:pt x="2618" y="596"/>
                    <a:pt x="2661" y="589"/>
                  </a:cubicBezTo>
                  <a:cubicBezTo>
                    <a:pt x="2636" y="549"/>
                    <a:pt x="2614" y="507"/>
                    <a:pt x="2590" y="468"/>
                  </a:cubicBezTo>
                  <a:cubicBezTo>
                    <a:pt x="2475" y="404"/>
                    <a:pt x="2358" y="347"/>
                    <a:pt x="2240" y="293"/>
                  </a:cubicBezTo>
                  <a:cubicBezTo>
                    <a:pt x="2201" y="276"/>
                    <a:pt x="2162" y="258"/>
                    <a:pt x="2119" y="243"/>
                  </a:cubicBezTo>
                  <a:close/>
                  <a:moveTo>
                    <a:pt x="560" y="1"/>
                  </a:moveTo>
                  <a:cubicBezTo>
                    <a:pt x="304" y="11"/>
                    <a:pt x="1" y="33"/>
                    <a:pt x="47" y="54"/>
                  </a:cubicBezTo>
                  <a:cubicBezTo>
                    <a:pt x="489" y="254"/>
                    <a:pt x="885" y="500"/>
                    <a:pt x="1234" y="799"/>
                  </a:cubicBezTo>
                  <a:cubicBezTo>
                    <a:pt x="1260" y="796"/>
                    <a:pt x="1281" y="789"/>
                    <a:pt x="1302" y="785"/>
                  </a:cubicBezTo>
                  <a:cubicBezTo>
                    <a:pt x="1046" y="532"/>
                    <a:pt x="796" y="271"/>
                    <a:pt x="56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9"/>
            <p:cNvSpPr/>
            <p:nvPr/>
          </p:nvSpPr>
          <p:spPr>
            <a:xfrm>
              <a:off x="3762254" y="2469177"/>
              <a:ext cx="5342" cy="3402"/>
            </a:xfrm>
            <a:custGeom>
              <a:rect b="b" l="l" r="r" t="t"/>
              <a:pathLst>
                <a:path extrusionOk="0" h="121" w="190">
                  <a:moveTo>
                    <a:pt x="1" y="0"/>
                  </a:moveTo>
                  <a:lnTo>
                    <a:pt x="1" y="0"/>
                  </a:lnTo>
                  <a:cubicBezTo>
                    <a:pt x="25" y="39"/>
                    <a:pt x="47" y="81"/>
                    <a:pt x="72" y="121"/>
                  </a:cubicBezTo>
                  <a:cubicBezTo>
                    <a:pt x="111" y="117"/>
                    <a:pt x="150" y="111"/>
                    <a:pt x="190" y="107"/>
                  </a:cubicBezTo>
                  <a:cubicBezTo>
                    <a:pt x="125" y="71"/>
                    <a:pt x="65" y="35"/>
                    <a:pt x="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9"/>
            <p:cNvSpPr/>
            <p:nvPr/>
          </p:nvSpPr>
          <p:spPr>
            <a:xfrm>
              <a:off x="3705210" y="2455935"/>
              <a:ext cx="55471" cy="22155"/>
            </a:xfrm>
            <a:custGeom>
              <a:rect b="b" l="l" r="r" t="t"/>
              <a:pathLst>
                <a:path extrusionOk="0" h="788" w="1973">
                  <a:moveTo>
                    <a:pt x="182" y="0"/>
                  </a:moveTo>
                  <a:cubicBezTo>
                    <a:pt x="129" y="0"/>
                    <a:pt x="65" y="4"/>
                    <a:pt x="0" y="4"/>
                  </a:cubicBezTo>
                  <a:cubicBezTo>
                    <a:pt x="236" y="274"/>
                    <a:pt x="486" y="535"/>
                    <a:pt x="742" y="788"/>
                  </a:cubicBezTo>
                  <a:cubicBezTo>
                    <a:pt x="753" y="784"/>
                    <a:pt x="764" y="781"/>
                    <a:pt x="774" y="777"/>
                  </a:cubicBezTo>
                  <a:cubicBezTo>
                    <a:pt x="1056" y="706"/>
                    <a:pt x="1359" y="664"/>
                    <a:pt x="1648" y="646"/>
                  </a:cubicBezTo>
                  <a:cubicBezTo>
                    <a:pt x="1722" y="638"/>
                    <a:pt x="1808" y="631"/>
                    <a:pt x="1898" y="628"/>
                  </a:cubicBezTo>
                  <a:cubicBezTo>
                    <a:pt x="1923" y="624"/>
                    <a:pt x="1947" y="617"/>
                    <a:pt x="1972" y="613"/>
                  </a:cubicBezTo>
                  <a:cubicBezTo>
                    <a:pt x="1834" y="496"/>
                    <a:pt x="1694" y="374"/>
                    <a:pt x="1559" y="246"/>
                  </a:cubicBezTo>
                  <a:cubicBezTo>
                    <a:pt x="1166" y="96"/>
                    <a:pt x="713" y="50"/>
                    <a:pt x="300" y="7"/>
                  </a:cubicBezTo>
                  <a:cubicBezTo>
                    <a:pt x="275" y="4"/>
                    <a:pt x="236" y="0"/>
                    <a:pt x="18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9"/>
            <p:cNvSpPr/>
            <p:nvPr/>
          </p:nvSpPr>
          <p:spPr>
            <a:xfrm>
              <a:off x="3906620" y="2441372"/>
              <a:ext cx="316322" cy="126939"/>
            </a:xfrm>
            <a:custGeom>
              <a:rect b="b" l="l" r="r" t="t"/>
              <a:pathLst>
                <a:path extrusionOk="0" h="4515" w="11251">
                  <a:moveTo>
                    <a:pt x="11239" y="1"/>
                  </a:moveTo>
                  <a:cubicBezTo>
                    <a:pt x="11239" y="15"/>
                    <a:pt x="11239" y="30"/>
                    <a:pt x="11243" y="40"/>
                  </a:cubicBezTo>
                  <a:lnTo>
                    <a:pt x="11243" y="37"/>
                  </a:lnTo>
                  <a:cubicBezTo>
                    <a:pt x="11250" y="30"/>
                    <a:pt x="11246" y="15"/>
                    <a:pt x="11239" y="1"/>
                  </a:cubicBezTo>
                  <a:close/>
                  <a:moveTo>
                    <a:pt x="93" y="3282"/>
                  </a:moveTo>
                  <a:cubicBezTo>
                    <a:pt x="0" y="3282"/>
                    <a:pt x="68" y="3364"/>
                    <a:pt x="438" y="3581"/>
                  </a:cubicBezTo>
                  <a:cubicBezTo>
                    <a:pt x="450" y="3588"/>
                    <a:pt x="460" y="3595"/>
                    <a:pt x="471" y="3599"/>
                  </a:cubicBezTo>
                  <a:cubicBezTo>
                    <a:pt x="492" y="3585"/>
                    <a:pt x="524" y="3574"/>
                    <a:pt x="560" y="3574"/>
                  </a:cubicBezTo>
                  <a:cubicBezTo>
                    <a:pt x="599" y="3574"/>
                    <a:pt x="645" y="3585"/>
                    <a:pt x="699" y="3606"/>
                  </a:cubicBezTo>
                  <a:cubicBezTo>
                    <a:pt x="1034" y="3734"/>
                    <a:pt x="1358" y="3830"/>
                    <a:pt x="1676" y="3891"/>
                  </a:cubicBezTo>
                  <a:cubicBezTo>
                    <a:pt x="1648" y="3877"/>
                    <a:pt x="1623" y="3859"/>
                    <a:pt x="1594" y="3845"/>
                  </a:cubicBezTo>
                  <a:cubicBezTo>
                    <a:pt x="1340" y="3695"/>
                    <a:pt x="303" y="3282"/>
                    <a:pt x="93" y="3282"/>
                  </a:cubicBezTo>
                  <a:close/>
                  <a:moveTo>
                    <a:pt x="9218" y="2130"/>
                  </a:moveTo>
                  <a:cubicBezTo>
                    <a:pt x="8704" y="3050"/>
                    <a:pt x="8048" y="3873"/>
                    <a:pt x="7274" y="4515"/>
                  </a:cubicBezTo>
                  <a:cubicBezTo>
                    <a:pt x="8116" y="4098"/>
                    <a:pt x="8811" y="3474"/>
                    <a:pt x="9417" y="2754"/>
                  </a:cubicBezTo>
                  <a:cubicBezTo>
                    <a:pt x="9321" y="2658"/>
                    <a:pt x="9256" y="2547"/>
                    <a:pt x="9246" y="2423"/>
                  </a:cubicBezTo>
                  <a:cubicBezTo>
                    <a:pt x="9235" y="2326"/>
                    <a:pt x="9228" y="2230"/>
                    <a:pt x="9218" y="213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9"/>
            <p:cNvSpPr/>
            <p:nvPr/>
          </p:nvSpPr>
          <p:spPr>
            <a:xfrm>
              <a:off x="3911315" y="2375613"/>
              <a:ext cx="264393" cy="232624"/>
            </a:xfrm>
            <a:custGeom>
              <a:rect b="b" l="l" r="r" t="t"/>
              <a:pathLst>
                <a:path extrusionOk="0" h="8274" w="9404">
                  <a:moveTo>
                    <a:pt x="8765" y="1"/>
                  </a:moveTo>
                  <a:cubicBezTo>
                    <a:pt x="8704" y="1"/>
                    <a:pt x="8658" y="33"/>
                    <a:pt x="8644" y="108"/>
                  </a:cubicBezTo>
                  <a:cubicBezTo>
                    <a:pt x="8594" y="333"/>
                    <a:pt x="8533" y="554"/>
                    <a:pt x="8465" y="778"/>
                  </a:cubicBezTo>
                  <a:lnTo>
                    <a:pt x="8722" y="714"/>
                  </a:lnTo>
                  <a:cubicBezTo>
                    <a:pt x="8780" y="536"/>
                    <a:pt x="9058" y="447"/>
                    <a:pt x="9403" y="440"/>
                  </a:cubicBezTo>
                  <a:cubicBezTo>
                    <a:pt x="9161" y="183"/>
                    <a:pt x="8911" y="1"/>
                    <a:pt x="8765" y="1"/>
                  </a:cubicBezTo>
                  <a:close/>
                  <a:moveTo>
                    <a:pt x="8448" y="2333"/>
                  </a:moveTo>
                  <a:lnTo>
                    <a:pt x="8448" y="2333"/>
                  </a:lnTo>
                  <a:cubicBezTo>
                    <a:pt x="8216" y="2394"/>
                    <a:pt x="7985" y="2454"/>
                    <a:pt x="7753" y="2515"/>
                  </a:cubicBezTo>
                  <a:cubicBezTo>
                    <a:pt x="6644" y="4622"/>
                    <a:pt x="4768" y="6323"/>
                    <a:pt x="2450" y="6323"/>
                  </a:cubicBezTo>
                  <a:cubicBezTo>
                    <a:pt x="2144" y="6323"/>
                    <a:pt x="1830" y="6294"/>
                    <a:pt x="1509" y="6230"/>
                  </a:cubicBezTo>
                  <a:lnTo>
                    <a:pt x="1509" y="6230"/>
                  </a:lnTo>
                  <a:cubicBezTo>
                    <a:pt x="1855" y="6412"/>
                    <a:pt x="2247" y="6490"/>
                    <a:pt x="2661" y="6490"/>
                  </a:cubicBezTo>
                  <a:cubicBezTo>
                    <a:pt x="3987" y="6490"/>
                    <a:pt x="5521" y="5699"/>
                    <a:pt x="6326" y="4997"/>
                  </a:cubicBezTo>
                  <a:cubicBezTo>
                    <a:pt x="7190" y="4244"/>
                    <a:pt x="7848" y="3307"/>
                    <a:pt x="8448" y="2333"/>
                  </a:cubicBezTo>
                  <a:close/>
                  <a:moveTo>
                    <a:pt x="304" y="5938"/>
                  </a:moveTo>
                  <a:cubicBezTo>
                    <a:pt x="1" y="6152"/>
                    <a:pt x="739" y="7650"/>
                    <a:pt x="1242" y="7846"/>
                  </a:cubicBezTo>
                  <a:cubicBezTo>
                    <a:pt x="1994" y="8138"/>
                    <a:pt x="2718" y="8274"/>
                    <a:pt x="3410" y="8274"/>
                  </a:cubicBezTo>
                  <a:cubicBezTo>
                    <a:pt x="4807" y="8274"/>
                    <a:pt x="6062" y="7728"/>
                    <a:pt x="7107" y="6854"/>
                  </a:cubicBezTo>
                  <a:lnTo>
                    <a:pt x="7107" y="6854"/>
                  </a:lnTo>
                  <a:cubicBezTo>
                    <a:pt x="6797" y="7011"/>
                    <a:pt x="6466" y="7140"/>
                    <a:pt x="6109" y="7232"/>
                  </a:cubicBezTo>
                  <a:cubicBezTo>
                    <a:pt x="5656" y="7354"/>
                    <a:pt x="5203" y="7407"/>
                    <a:pt x="4754" y="7407"/>
                  </a:cubicBezTo>
                  <a:cubicBezTo>
                    <a:pt x="3181" y="7407"/>
                    <a:pt x="1665" y="6744"/>
                    <a:pt x="304" y="593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9"/>
            <p:cNvSpPr/>
            <p:nvPr/>
          </p:nvSpPr>
          <p:spPr>
            <a:xfrm>
              <a:off x="3919834" y="2438364"/>
              <a:ext cx="245950" cy="145495"/>
            </a:xfrm>
            <a:custGeom>
              <a:rect b="b" l="l" r="r" t="t"/>
              <a:pathLst>
                <a:path extrusionOk="0" h="5175" w="8748">
                  <a:moveTo>
                    <a:pt x="8541" y="1"/>
                  </a:moveTo>
                  <a:cubicBezTo>
                    <a:pt x="8409" y="33"/>
                    <a:pt x="8277" y="69"/>
                    <a:pt x="8145" y="101"/>
                  </a:cubicBezTo>
                  <a:cubicBezTo>
                    <a:pt x="7545" y="1075"/>
                    <a:pt x="6887" y="2012"/>
                    <a:pt x="6023" y="2765"/>
                  </a:cubicBezTo>
                  <a:cubicBezTo>
                    <a:pt x="5218" y="3467"/>
                    <a:pt x="3684" y="4258"/>
                    <a:pt x="2358" y="4258"/>
                  </a:cubicBezTo>
                  <a:cubicBezTo>
                    <a:pt x="1944" y="4258"/>
                    <a:pt x="1552" y="4180"/>
                    <a:pt x="1206" y="3998"/>
                  </a:cubicBezTo>
                  <a:cubicBezTo>
                    <a:pt x="888" y="3937"/>
                    <a:pt x="564" y="3841"/>
                    <a:pt x="229" y="3713"/>
                  </a:cubicBezTo>
                  <a:cubicBezTo>
                    <a:pt x="175" y="3692"/>
                    <a:pt x="129" y="3681"/>
                    <a:pt x="90" y="3681"/>
                  </a:cubicBezTo>
                  <a:cubicBezTo>
                    <a:pt x="54" y="3681"/>
                    <a:pt x="22" y="3692"/>
                    <a:pt x="1" y="3706"/>
                  </a:cubicBezTo>
                  <a:cubicBezTo>
                    <a:pt x="1362" y="4512"/>
                    <a:pt x="2878" y="5175"/>
                    <a:pt x="4451" y="5175"/>
                  </a:cubicBezTo>
                  <a:cubicBezTo>
                    <a:pt x="4900" y="5175"/>
                    <a:pt x="5353" y="5122"/>
                    <a:pt x="5806" y="5000"/>
                  </a:cubicBezTo>
                  <a:cubicBezTo>
                    <a:pt x="6163" y="4908"/>
                    <a:pt x="6494" y="4779"/>
                    <a:pt x="6804" y="4622"/>
                  </a:cubicBezTo>
                  <a:cubicBezTo>
                    <a:pt x="7578" y="3980"/>
                    <a:pt x="8234" y="3157"/>
                    <a:pt x="8748" y="2237"/>
                  </a:cubicBezTo>
                  <a:cubicBezTo>
                    <a:pt x="8679" y="1491"/>
                    <a:pt x="8608" y="746"/>
                    <a:pt x="854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9"/>
            <p:cNvSpPr/>
            <p:nvPr/>
          </p:nvSpPr>
          <p:spPr>
            <a:xfrm>
              <a:off x="4059308" y="2397458"/>
              <a:ext cx="90024" cy="52069"/>
            </a:xfrm>
            <a:custGeom>
              <a:rect b="b" l="l" r="r" t="t"/>
              <a:pathLst>
                <a:path extrusionOk="0" h="1852" w="3202">
                  <a:moveTo>
                    <a:pt x="3201" y="1"/>
                  </a:moveTo>
                  <a:lnTo>
                    <a:pt x="3201" y="1"/>
                  </a:lnTo>
                  <a:cubicBezTo>
                    <a:pt x="2293" y="236"/>
                    <a:pt x="1383" y="476"/>
                    <a:pt x="474" y="711"/>
                  </a:cubicBezTo>
                  <a:cubicBezTo>
                    <a:pt x="0" y="832"/>
                    <a:pt x="424" y="1228"/>
                    <a:pt x="649" y="1381"/>
                  </a:cubicBezTo>
                  <a:cubicBezTo>
                    <a:pt x="955" y="1592"/>
                    <a:pt x="1493" y="1852"/>
                    <a:pt x="1932" y="1852"/>
                  </a:cubicBezTo>
                  <a:cubicBezTo>
                    <a:pt x="2011" y="1852"/>
                    <a:pt x="2086" y="1841"/>
                    <a:pt x="2153" y="1824"/>
                  </a:cubicBezTo>
                  <a:cubicBezTo>
                    <a:pt x="2264" y="1795"/>
                    <a:pt x="2378" y="1766"/>
                    <a:pt x="2489" y="1738"/>
                  </a:cubicBezTo>
                  <a:cubicBezTo>
                    <a:pt x="2781" y="1182"/>
                    <a:pt x="3020" y="593"/>
                    <a:pt x="320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9"/>
            <p:cNvSpPr/>
            <p:nvPr/>
          </p:nvSpPr>
          <p:spPr>
            <a:xfrm>
              <a:off x="4129257" y="2395658"/>
              <a:ext cx="29493" cy="50691"/>
            </a:xfrm>
            <a:custGeom>
              <a:rect b="b" l="l" r="r" t="t"/>
              <a:pathLst>
                <a:path extrusionOk="0" h="1803" w="1049">
                  <a:moveTo>
                    <a:pt x="970" y="1"/>
                  </a:moveTo>
                  <a:lnTo>
                    <a:pt x="713" y="65"/>
                  </a:lnTo>
                  <a:cubicBezTo>
                    <a:pt x="532" y="657"/>
                    <a:pt x="293" y="1246"/>
                    <a:pt x="1" y="1802"/>
                  </a:cubicBezTo>
                  <a:cubicBezTo>
                    <a:pt x="233" y="1741"/>
                    <a:pt x="464" y="1681"/>
                    <a:pt x="696" y="1620"/>
                  </a:cubicBezTo>
                  <a:cubicBezTo>
                    <a:pt x="814" y="1427"/>
                    <a:pt x="931" y="1235"/>
                    <a:pt x="1049" y="1039"/>
                  </a:cubicBezTo>
                  <a:cubicBezTo>
                    <a:pt x="1016" y="721"/>
                    <a:pt x="988" y="407"/>
                    <a:pt x="960" y="91"/>
                  </a:cubicBezTo>
                  <a:cubicBezTo>
                    <a:pt x="957" y="58"/>
                    <a:pt x="960" y="30"/>
                    <a:pt x="97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9"/>
            <p:cNvSpPr/>
            <p:nvPr/>
          </p:nvSpPr>
          <p:spPr>
            <a:xfrm>
              <a:off x="4148796" y="2424841"/>
              <a:ext cx="11162" cy="16363"/>
            </a:xfrm>
            <a:custGeom>
              <a:rect b="b" l="l" r="r" t="t"/>
              <a:pathLst>
                <a:path extrusionOk="0" h="582" w="397">
                  <a:moveTo>
                    <a:pt x="354" y="1"/>
                  </a:moveTo>
                  <a:cubicBezTo>
                    <a:pt x="236" y="197"/>
                    <a:pt x="119" y="389"/>
                    <a:pt x="1" y="582"/>
                  </a:cubicBezTo>
                  <a:cubicBezTo>
                    <a:pt x="133" y="550"/>
                    <a:pt x="265" y="514"/>
                    <a:pt x="397" y="482"/>
                  </a:cubicBezTo>
                  <a:cubicBezTo>
                    <a:pt x="382" y="322"/>
                    <a:pt x="369" y="161"/>
                    <a:pt x="35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9"/>
            <p:cNvSpPr/>
            <p:nvPr/>
          </p:nvSpPr>
          <p:spPr>
            <a:xfrm>
              <a:off x="4219897" y="2488108"/>
              <a:ext cx="5229" cy="10262"/>
            </a:xfrm>
            <a:custGeom>
              <a:rect b="b" l="l" r="r" t="t"/>
              <a:pathLst>
                <a:path extrusionOk="0" h="365" w="186">
                  <a:moveTo>
                    <a:pt x="0" y="0"/>
                  </a:moveTo>
                  <a:lnTo>
                    <a:pt x="0" y="0"/>
                  </a:lnTo>
                  <a:cubicBezTo>
                    <a:pt x="11" y="122"/>
                    <a:pt x="22" y="243"/>
                    <a:pt x="32" y="364"/>
                  </a:cubicBezTo>
                  <a:cubicBezTo>
                    <a:pt x="185" y="275"/>
                    <a:pt x="121" y="133"/>
                    <a:pt x="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9"/>
            <p:cNvSpPr/>
            <p:nvPr/>
          </p:nvSpPr>
          <p:spPr>
            <a:xfrm>
              <a:off x="4175673" y="2464155"/>
              <a:ext cx="44253" cy="23982"/>
            </a:xfrm>
            <a:custGeom>
              <a:rect b="b" l="l" r="r" t="t"/>
              <a:pathLst>
                <a:path extrusionOk="0" h="853" w="1574">
                  <a:moveTo>
                    <a:pt x="0" y="1"/>
                  </a:moveTo>
                  <a:cubicBezTo>
                    <a:pt x="40" y="44"/>
                    <a:pt x="83" y="90"/>
                    <a:pt x="122" y="136"/>
                  </a:cubicBezTo>
                  <a:cubicBezTo>
                    <a:pt x="489" y="179"/>
                    <a:pt x="889" y="371"/>
                    <a:pt x="1159" y="528"/>
                  </a:cubicBezTo>
                  <a:cubicBezTo>
                    <a:pt x="1220" y="564"/>
                    <a:pt x="1434" y="703"/>
                    <a:pt x="1573" y="852"/>
                  </a:cubicBezTo>
                  <a:cubicBezTo>
                    <a:pt x="1569" y="821"/>
                    <a:pt x="1566" y="785"/>
                    <a:pt x="1562" y="753"/>
                  </a:cubicBezTo>
                  <a:cubicBezTo>
                    <a:pt x="1516" y="264"/>
                    <a:pt x="692" y="1"/>
                    <a:pt x="5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9"/>
            <p:cNvSpPr/>
            <p:nvPr/>
          </p:nvSpPr>
          <p:spPr>
            <a:xfrm>
              <a:off x="4156527" y="2464155"/>
              <a:ext cx="22576" cy="7732"/>
            </a:xfrm>
            <a:custGeom>
              <a:rect b="b" l="l" r="r" t="t"/>
              <a:pathLst>
                <a:path extrusionOk="0" h="275" w="803">
                  <a:moveTo>
                    <a:pt x="681" y="1"/>
                  </a:moveTo>
                  <a:cubicBezTo>
                    <a:pt x="336" y="8"/>
                    <a:pt x="58" y="97"/>
                    <a:pt x="0" y="275"/>
                  </a:cubicBezTo>
                  <a:cubicBezTo>
                    <a:pt x="150" y="232"/>
                    <a:pt x="303" y="193"/>
                    <a:pt x="453" y="154"/>
                  </a:cubicBezTo>
                  <a:cubicBezTo>
                    <a:pt x="521" y="136"/>
                    <a:pt x="596" y="129"/>
                    <a:pt x="671" y="129"/>
                  </a:cubicBezTo>
                  <a:cubicBezTo>
                    <a:pt x="714" y="129"/>
                    <a:pt x="760" y="133"/>
                    <a:pt x="803" y="136"/>
                  </a:cubicBezTo>
                  <a:cubicBezTo>
                    <a:pt x="764" y="90"/>
                    <a:pt x="721" y="44"/>
                    <a:pt x="68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9"/>
            <p:cNvSpPr/>
            <p:nvPr/>
          </p:nvSpPr>
          <p:spPr>
            <a:xfrm>
              <a:off x="4171372" y="2498342"/>
              <a:ext cx="59154" cy="108496"/>
            </a:xfrm>
            <a:custGeom>
              <a:rect b="b" l="l" r="r" t="t"/>
              <a:pathLst>
                <a:path extrusionOk="0" h="3859" w="2104">
                  <a:moveTo>
                    <a:pt x="1758" y="0"/>
                  </a:moveTo>
                  <a:cubicBezTo>
                    <a:pt x="1755" y="4"/>
                    <a:pt x="1751" y="4"/>
                    <a:pt x="1748" y="8"/>
                  </a:cubicBezTo>
                  <a:cubicBezTo>
                    <a:pt x="1587" y="97"/>
                    <a:pt x="1423" y="186"/>
                    <a:pt x="1259" y="275"/>
                  </a:cubicBezTo>
                  <a:cubicBezTo>
                    <a:pt x="1548" y="442"/>
                    <a:pt x="1776" y="603"/>
                    <a:pt x="1822" y="685"/>
                  </a:cubicBezTo>
                  <a:cubicBezTo>
                    <a:pt x="1801" y="457"/>
                    <a:pt x="1779" y="229"/>
                    <a:pt x="1758" y="0"/>
                  </a:cubicBezTo>
                  <a:close/>
                  <a:moveTo>
                    <a:pt x="1826" y="724"/>
                  </a:moveTo>
                  <a:cubicBezTo>
                    <a:pt x="1280" y="1647"/>
                    <a:pt x="703" y="2607"/>
                    <a:pt x="0" y="3438"/>
                  </a:cubicBezTo>
                  <a:cubicBezTo>
                    <a:pt x="285" y="3712"/>
                    <a:pt x="863" y="3859"/>
                    <a:pt x="1337" y="3859"/>
                  </a:cubicBezTo>
                  <a:cubicBezTo>
                    <a:pt x="1761" y="3859"/>
                    <a:pt x="2104" y="3741"/>
                    <a:pt x="2082" y="3495"/>
                  </a:cubicBezTo>
                  <a:cubicBezTo>
                    <a:pt x="1997" y="2572"/>
                    <a:pt x="1911" y="1647"/>
                    <a:pt x="1826" y="724"/>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9"/>
            <p:cNvSpPr/>
            <p:nvPr/>
          </p:nvSpPr>
          <p:spPr>
            <a:xfrm>
              <a:off x="4165749" y="2506045"/>
              <a:ext cx="56961" cy="88956"/>
            </a:xfrm>
            <a:custGeom>
              <a:rect b="b" l="l" r="r" t="t"/>
              <a:pathLst>
                <a:path extrusionOk="0" h="3164" w="2026">
                  <a:moveTo>
                    <a:pt x="1459" y="1"/>
                  </a:moveTo>
                  <a:cubicBezTo>
                    <a:pt x="1405" y="30"/>
                    <a:pt x="1352" y="58"/>
                    <a:pt x="1298" y="86"/>
                  </a:cubicBezTo>
                  <a:cubicBezTo>
                    <a:pt x="1199" y="140"/>
                    <a:pt x="1081" y="165"/>
                    <a:pt x="956" y="165"/>
                  </a:cubicBezTo>
                  <a:cubicBezTo>
                    <a:pt x="742" y="988"/>
                    <a:pt x="418" y="1794"/>
                    <a:pt x="1" y="2540"/>
                  </a:cubicBezTo>
                  <a:cubicBezTo>
                    <a:pt x="11" y="2640"/>
                    <a:pt x="18" y="2736"/>
                    <a:pt x="29" y="2833"/>
                  </a:cubicBezTo>
                  <a:cubicBezTo>
                    <a:pt x="39" y="2957"/>
                    <a:pt x="104" y="3068"/>
                    <a:pt x="200" y="3164"/>
                  </a:cubicBezTo>
                  <a:cubicBezTo>
                    <a:pt x="903" y="2333"/>
                    <a:pt x="1480" y="1373"/>
                    <a:pt x="2026" y="450"/>
                  </a:cubicBezTo>
                  <a:cubicBezTo>
                    <a:pt x="2022" y="440"/>
                    <a:pt x="2022" y="425"/>
                    <a:pt x="2022" y="411"/>
                  </a:cubicBezTo>
                  <a:cubicBezTo>
                    <a:pt x="1976" y="329"/>
                    <a:pt x="1748" y="168"/>
                    <a:pt x="145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9"/>
            <p:cNvSpPr/>
            <p:nvPr/>
          </p:nvSpPr>
          <p:spPr>
            <a:xfrm>
              <a:off x="4159929" y="2508969"/>
              <a:ext cx="32698" cy="68488"/>
            </a:xfrm>
            <a:custGeom>
              <a:rect b="b" l="l" r="r" t="t"/>
              <a:pathLst>
                <a:path extrusionOk="0" h="2436" w="1163">
                  <a:moveTo>
                    <a:pt x="768" y="0"/>
                  </a:moveTo>
                  <a:cubicBezTo>
                    <a:pt x="511" y="64"/>
                    <a:pt x="257" y="132"/>
                    <a:pt x="1" y="200"/>
                  </a:cubicBezTo>
                  <a:cubicBezTo>
                    <a:pt x="68" y="945"/>
                    <a:pt x="139" y="1690"/>
                    <a:pt x="208" y="2436"/>
                  </a:cubicBezTo>
                  <a:cubicBezTo>
                    <a:pt x="625" y="1690"/>
                    <a:pt x="949" y="884"/>
                    <a:pt x="1163" y="61"/>
                  </a:cubicBezTo>
                  <a:cubicBezTo>
                    <a:pt x="1035" y="61"/>
                    <a:pt x="899" y="36"/>
                    <a:pt x="76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9"/>
            <p:cNvSpPr/>
            <p:nvPr/>
          </p:nvSpPr>
          <p:spPr>
            <a:xfrm>
              <a:off x="4179075" y="2467979"/>
              <a:ext cx="41751" cy="38096"/>
            </a:xfrm>
            <a:custGeom>
              <a:rect b="b" l="l" r="r" t="t"/>
              <a:pathLst>
                <a:path extrusionOk="0" h="1355" w="1485">
                  <a:moveTo>
                    <a:pt x="1" y="0"/>
                  </a:moveTo>
                  <a:lnTo>
                    <a:pt x="1" y="0"/>
                  </a:lnTo>
                  <a:cubicBezTo>
                    <a:pt x="304" y="357"/>
                    <a:pt x="564" y="802"/>
                    <a:pt x="564" y="1123"/>
                  </a:cubicBezTo>
                  <a:cubicBezTo>
                    <a:pt x="707" y="1198"/>
                    <a:pt x="853" y="1277"/>
                    <a:pt x="985" y="1355"/>
                  </a:cubicBezTo>
                  <a:cubicBezTo>
                    <a:pt x="1149" y="1266"/>
                    <a:pt x="1313" y="1177"/>
                    <a:pt x="1474" y="1088"/>
                  </a:cubicBezTo>
                  <a:cubicBezTo>
                    <a:pt x="1477" y="1084"/>
                    <a:pt x="1481" y="1084"/>
                    <a:pt x="1484" y="1080"/>
                  </a:cubicBezTo>
                  <a:cubicBezTo>
                    <a:pt x="1474" y="959"/>
                    <a:pt x="1463" y="838"/>
                    <a:pt x="1452" y="716"/>
                  </a:cubicBezTo>
                  <a:cubicBezTo>
                    <a:pt x="1313" y="567"/>
                    <a:pt x="1099" y="428"/>
                    <a:pt x="1038" y="392"/>
                  </a:cubicBezTo>
                  <a:cubicBezTo>
                    <a:pt x="768" y="235"/>
                    <a:pt x="368" y="43"/>
                    <a:pt x="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9"/>
            <p:cNvSpPr/>
            <p:nvPr/>
          </p:nvSpPr>
          <p:spPr>
            <a:xfrm>
              <a:off x="4192598" y="2499523"/>
              <a:ext cx="14198" cy="11190"/>
            </a:xfrm>
            <a:custGeom>
              <a:rect b="b" l="l" r="r" t="t"/>
              <a:pathLst>
                <a:path extrusionOk="0" h="398" w="505">
                  <a:moveTo>
                    <a:pt x="83" y="1"/>
                  </a:moveTo>
                  <a:cubicBezTo>
                    <a:pt x="83" y="37"/>
                    <a:pt x="80" y="73"/>
                    <a:pt x="69" y="104"/>
                  </a:cubicBezTo>
                  <a:cubicBezTo>
                    <a:pt x="47" y="201"/>
                    <a:pt x="26" y="297"/>
                    <a:pt x="1" y="397"/>
                  </a:cubicBezTo>
                  <a:cubicBezTo>
                    <a:pt x="126" y="397"/>
                    <a:pt x="244" y="372"/>
                    <a:pt x="343" y="318"/>
                  </a:cubicBezTo>
                  <a:cubicBezTo>
                    <a:pt x="397" y="290"/>
                    <a:pt x="450" y="262"/>
                    <a:pt x="504" y="233"/>
                  </a:cubicBezTo>
                  <a:cubicBezTo>
                    <a:pt x="372" y="155"/>
                    <a:pt x="226" y="76"/>
                    <a:pt x="8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9"/>
            <p:cNvSpPr/>
            <p:nvPr/>
          </p:nvSpPr>
          <p:spPr>
            <a:xfrm>
              <a:off x="4156134" y="2467782"/>
              <a:ext cx="38827" cy="33288"/>
            </a:xfrm>
            <a:custGeom>
              <a:rect b="b" l="l" r="r" t="t"/>
              <a:pathLst>
                <a:path extrusionOk="0" h="1184" w="1381">
                  <a:moveTo>
                    <a:pt x="685" y="0"/>
                  </a:moveTo>
                  <a:cubicBezTo>
                    <a:pt x="610" y="0"/>
                    <a:pt x="535" y="7"/>
                    <a:pt x="467" y="25"/>
                  </a:cubicBezTo>
                  <a:cubicBezTo>
                    <a:pt x="317" y="64"/>
                    <a:pt x="164" y="103"/>
                    <a:pt x="14" y="146"/>
                  </a:cubicBezTo>
                  <a:cubicBezTo>
                    <a:pt x="4" y="175"/>
                    <a:pt x="1" y="203"/>
                    <a:pt x="4" y="236"/>
                  </a:cubicBezTo>
                  <a:cubicBezTo>
                    <a:pt x="32" y="552"/>
                    <a:pt x="60" y="866"/>
                    <a:pt x="93" y="1184"/>
                  </a:cubicBezTo>
                  <a:cubicBezTo>
                    <a:pt x="167" y="1059"/>
                    <a:pt x="243" y="930"/>
                    <a:pt x="317" y="806"/>
                  </a:cubicBezTo>
                  <a:cubicBezTo>
                    <a:pt x="332" y="781"/>
                    <a:pt x="364" y="766"/>
                    <a:pt x="414" y="766"/>
                  </a:cubicBezTo>
                  <a:cubicBezTo>
                    <a:pt x="595" y="766"/>
                    <a:pt x="992" y="930"/>
                    <a:pt x="1380" y="1130"/>
                  </a:cubicBezTo>
                  <a:cubicBezTo>
                    <a:pt x="1380" y="809"/>
                    <a:pt x="1120" y="364"/>
                    <a:pt x="817" y="7"/>
                  </a:cubicBezTo>
                  <a:cubicBezTo>
                    <a:pt x="774" y="4"/>
                    <a:pt x="728" y="0"/>
                    <a:pt x="68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9"/>
            <p:cNvSpPr/>
            <p:nvPr/>
          </p:nvSpPr>
          <p:spPr>
            <a:xfrm>
              <a:off x="4158720" y="2489317"/>
              <a:ext cx="36240" cy="25275"/>
            </a:xfrm>
            <a:custGeom>
              <a:rect b="b" l="l" r="r" t="t"/>
              <a:pathLst>
                <a:path extrusionOk="0" h="899" w="1289">
                  <a:moveTo>
                    <a:pt x="322" y="0"/>
                  </a:moveTo>
                  <a:cubicBezTo>
                    <a:pt x="272" y="0"/>
                    <a:pt x="240" y="15"/>
                    <a:pt x="225" y="40"/>
                  </a:cubicBezTo>
                  <a:cubicBezTo>
                    <a:pt x="151" y="164"/>
                    <a:pt x="75" y="293"/>
                    <a:pt x="1" y="418"/>
                  </a:cubicBezTo>
                  <a:cubicBezTo>
                    <a:pt x="16" y="578"/>
                    <a:pt x="29" y="739"/>
                    <a:pt x="44" y="899"/>
                  </a:cubicBezTo>
                  <a:cubicBezTo>
                    <a:pt x="300" y="831"/>
                    <a:pt x="554" y="763"/>
                    <a:pt x="811" y="699"/>
                  </a:cubicBezTo>
                  <a:cubicBezTo>
                    <a:pt x="942" y="735"/>
                    <a:pt x="1078" y="760"/>
                    <a:pt x="1206" y="760"/>
                  </a:cubicBezTo>
                  <a:cubicBezTo>
                    <a:pt x="1231" y="660"/>
                    <a:pt x="1252" y="564"/>
                    <a:pt x="1274" y="467"/>
                  </a:cubicBezTo>
                  <a:cubicBezTo>
                    <a:pt x="1285" y="436"/>
                    <a:pt x="1288" y="400"/>
                    <a:pt x="1288" y="364"/>
                  </a:cubicBezTo>
                  <a:cubicBezTo>
                    <a:pt x="900" y="164"/>
                    <a:pt x="503" y="0"/>
                    <a:pt x="32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9"/>
            <p:cNvSpPr/>
            <p:nvPr/>
          </p:nvSpPr>
          <p:spPr>
            <a:xfrm>
              <a:off x="3767567" y="2471960"/>
              <a:ext cx="1434" cy="843"/>
            </a:xfrm>
            <a:custGeom>
              <a:rect b="b" l="l" r="r" t="t"/>
              <a:pathLst>
                <a:path extrusionOk="0" h="30" w="51">
                  <a:moveTo>
                    <a:pt x="50" y="0"/>
                  </a:moveTo>
                  <a:lnTo>
                    <a:pt x="50" y="0"/>
                  </a:lnTo>
                  <a:cubicBezTo>
                    <a:pt x="32" y="4"/>
                    <a:pt x="14" y="4"/>
                    <a:pt x="1" y="8"/>
                  </a:cubicBezTo>
                  <a:cubicBezTo>
                    <a:pt x="11" y="15"/>
                    <a:pt x="25" y="22"/>
                    <a:pt x="36" y="29"/>
                  </a:cubicBezTo>
                  <a:cubicBezTo>
                    <a:pt x="39" y="22"/>
                    <a:pt x="47" y="12"/>
                    <a:pt x="5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9"/>
            <p:cNvSpPr/>
            <p:nvPr/>
          </p:nvSpPr>
          <p:spPr>
            <a:xfrm>
              <a:off x="3710523" y="2478483"/>
              <a:ext cx="25669" cy="11640"/>
            </a:xfrm>
            <a:custGeom>
              <a:rect b="b" l="l" r="r" t="t"/>
              <a:pathLst>
                <a:path extrusionOk="0" h="414" w="913">
                  <a:moveTo>
                    <a:pt x="485" y="0"/>
                  </a:moveTo>
                  <a:cubicBezTo>
                    <a:pt x="339" y="33"/>
                    <a:pt x="161" y="76"/>
                    <a:pt x="83" y="175"/>
                  </a:cubicBezTo>
                  <a:cubicBezTo>
                    <a:pt x="1" y="278"/>
                    <a:pt x="136" y="307"/>
                    <a:pt x="218" y="332"/>
                  </a:cubicBezTo>
                  <a:cubicBezTo>
                    <a:pt x="432" y="392"/>
                    <a:pt x="664" y="414"/>
                    <a:pt x="891" y="414"/>
                  </a:cubicBezTo>
                  <a:lnTo>
                    <a:pt x="913" y="414"/>
                  </a:lnTo>
                  <a:cubicBezTo>
                    <a:pt x="778" y="268"/>
                    <a:pt x="635" y="129"/>
                    <a:pt x="48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9"/>
            <p:cNvSpPr/>
            <p:nvPr/>
          </p:nvSpPr>
          <p:spPr>
            <a:xfrm>
              <a:off x="3724131" y="2472045"/>
              <a:ext cx="77148" cy="18078"/>
            </a:xfrm>
            <a:custGeom>
              <a:rect b="b" l="l" r="r" t="t"/>
              <a:pathLst>
                <a:path extrusionOk="0" h="643" w="2744">
                  <a:moveTo>
                    <a:pt x="2501" y="1"/>
                  </a:moveTo>
                  <a:lnTo>
                    <a:pt x="2501" y="1"/>
                  </a:lnTo>
                  <a:cubicBezTo>
                    <a:pt x="2533" y="65"/>
                    <a:pt x="2565" y="126"/>
                    <a:pt x="2597" y="187"/>
                  </a:cubicBezTo>
                  <a:cubicBezTo>
                    <a:pt x="2744" y="91"/>
                    <a:pt x="2647" y="33"/>
                    <a:pt x="2501" y="1"/>
                  </a:cubicBezTo>
                  <a:close/>
                  <a:moveTo>
                    <a:pt x="1428" y="19"/>
                  </a:moveTo>
                  <a:cubicBezTo>
                    <a:pt x="1385" y="26"/>
                    <a:pt x="1342" y="33"/>
                    <a:pt x="1299" y="40"/>
                  </a:cubicBezTo>
                  <a:cubicBezTo>
                    <a:pt x="1392" y="115"/>
                    <a:pt x="1481" y="190"/>
                    <a:pt x="1574" y="262"/>
                  </a:cubicBezTo>
                  <a:cubicBezTo>
                    <a:pt x="1524" y="180"/>
                    <a:pt x="1477" y="101"/>
                    <a:pt x="1428" y="19"/>
                  </a:cubicBezTo>
                  <a:close/>
                  <a:moveTo>
                    <a:pt x="69" y="215"/>
                  </a:moveTo>
                  <a:cubicBezTo>
                    <a:pt x="48" y="219"/>
                    <a:pt x="27" y="226"/>
                    <a:pt x="1" y="229"/>
                  </a:cubicBezTo>
                  <a:cubicBezTo>
                    <a:pt x="151" y="358"/>
                    <a:pt x="294" y="497"/>
                    <a:pt x="429" y="643"/>
                  </a:cubicBezTo>
                  <a:cubicBezTo>
                    <a:pt x="461" y="643"/>
                    <a:pt x="497" y="643"/>
                    <a:pt x="529" y="639"/>
                  </a:cubicBezTo>
                  <a:cubicBezTo>
                    <a:pt x="372" y="501"/>
                    <a:pt x="219" y="361"/>
                    <a:pt x="69" y="21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9"/>
            <p:cNvSpPr/>
            <p:nvPr/>
          </p:nvSpPr>
          <p:spPr>
            <a:xfrm>
              <a:off x="3764250" y="2471061"/>
              <a:ext cx="32923" cy="14170"/>
            </a:xfrm>
            <a:custGeom>
              <a:rect b="b" l="l" r="r" t="t"/>
              <a:pathLst>
                <a:path extrusionOk="0" h="504" w="1171">
                  <a:moveTo>
                    <a:pt x="671" y="1"/>
                  </a:moveTo>
                  <a:cubicBezTo>
                    <a:pt x="504" y="4"/>
                    <a:pt x="336" y="14"/>
                    <a:pt x="168" y="32"/>
                  </a:cubicBezTo>
                  <a:cubicBezTo>
                    <a:pt x="165" y="44"/>
                    <a:pt x="157" y="54"/>
                    <a:pt x="154" y="61"/>
                  </a:cubicBezTo>
                  <a:cubicBezTo>
                    <a:pt x="143" y="54"/>
                    <a:pt x="129" y="47"/>
                    <a:pt x="119" y="40"/>
                  </a:cubicBezTo>
                  <a:cubicBezTo>
                    <a:pt x="79" y="44"/>
                    <a:pt x="40" y="50"/>
                    <a:pt x="1" y="54"/>
                  </a:cubicBezTo>
                  <a:cubicBezTo>
                    <a:pt x="50" y="136"/>
                    <a:pt x="97" y="215"/>
                    <a:pt x="147" y="297"/>
                  </a:cubicBezTo>
                  <a:cubicBezTo>
                    <a:pt x="239" y="364"/>
                    <a:pt x="333" y="435"/>
                    <a:pt x="428" y="503"/>
                  </a:cubicBezTo>
                  <a:cubicBezTo>
                    <a:pt x="667" y="447"/>
                    <a:pt x="903" y="368"/>
                    <a:pt x="1116" y="254"/>
                  </a:cubicBezTo>
                  <a:cubicBezTo>
                    <a:pt x="1138" y="243"/>
                    <a:pt x="1156" y="233"/>
                    <a:pt x="1170" y="222"/>
                  </a:cubicBezTo>
                  <a:cubicBezTo>
                    <a:pt x="1138" y="161"/>
                    <a:pt x="1106" y="100"/>
                    <a:pt x="1074" y="36"/>
                  </a:cubicBezTo>
                  <a:cubicBezTo>
                    <a:pt x="938" y="8"/>
                    <a:pt x="756" y="1"/>
                    <a:pt x="68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9"/>
            <p:cNvSpPr/>
            <p:nvPr/>
          </p:nvSpPr>
          <p:spPr>
            <a:xfrm>
              <a:off x="3726071" y="2473169"/>
              <a:ext cx="46643" cy="16869"/>
            </a:xfrm>
            <a:custGeom>
              <a:rect b="b" l="l" r="r" t="t"/>
              <a:pathLst>
                <a:path extrusionOk="0" h="600" w="1659">
                  <a:moveTo>
                    <a:pt x="1230" y="0"/>
                  </a:moveTo>
                  <a:cubicBezTo>
                    <a:pt x="1205" y="4"/>
                    <a:pt x="1181" y="11"/>
                    <a:pt x="1156" y="15"/>
                  </a:cubicBezTo>
                  <a:cubicBezTo>
                    <a:pt x="1066" y="18"/>
                    <a:pt x="980" y="25"/>
                    <a:pt x="906" y="33"/>
                  </a:cubicBezTo>
                  <a:cubicBezTo>
                    <a:pt x="617" y="51"/>
                    <a:pt x="314" y="93"/>
                    <a:pt x="32" y="164"/>
                  </a:cubicBezTo>
                  <a:cubicBezTo>
                    <a:pt x="22" y="168"/>
                    <a:pt x="11" y="171"/>
                    <a:pt x="0" y="175"/>
                  </a:cubicBezTo>
                  <a:cubicBezTo>
                    <a:pt x="150" y="321"/>
                    <a:pt x="303" y="461"/>
                    <a:pt x="460" y="599"/>
                  </a:cubicBezTo>
                  <a:cubicBezTo>
                    <a:pt x="674" y="596"/>
                    <a:pt x="888" y="571"/>
                    <a:pt x="1095" y="546"/>
                  </a:cubicBezTo>
                  <a:cubicBezTo>
                    <a:pt x="1276" y="525"/>
                    <a:pt x="1469" y="496"/>
                    <a:pt x="1658" y="457"/>
                  </a:cubicBezTo>
                  <a:cubicBezTo>
                    <a:pt x="1605" y="378"/>
                    <a:pt x="1555" y="300"/>
                    <a:pt x="1505" y="222"/>
                  </a:cubicBezTo>
                  <a:cubicBezTo>
                    <a:pt x="1412" y="150"/>
                    <a:pt x="1323" y="75"/>
                    <a:pt x="123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9"/>
            <p:cNvSpPr/>
            <p:nvPr/>
          </p:nvSpPr>
          <p:spPr>
            <a:xfrm>
              <a:off x="3768354" y="2479383"/>
              <a:ext cx="7957" cy="6663"/>
            </a:xfrm>
            <a:custGeom>
              <a:rect b="b" l="l" r="r" t="t"/>
              <a:pathLst>
                <a:path extrusionOk="0" h="237" w="283">
                  <a:moveTo>
                    <a:pt x="1" y="1"/>
                  </a:moveTo>
                  <a:cubicBezTo>
                    <a:pt x="51" y="79"/>
                    <a:pt x="101" y="157"/>
                    <a:pt x="154" y="236"/>
                  </a:cubicBezTo>
                  <a:cubicBezTo>
                    <a:pt x="197" y="225"/>
                    <a:pt x="240" y="218"/>
                    <a:pt x="282" y="207"/>
                  </a:cubicBezTo>
                  <a:cubicBezTo>
                    <a:pt x="187" y="139"/>
                    <a:pt x="93" y="68"/>
                    <a:pt x="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8" name="Google Shape;3108;p59"/>
          <p:cNvGrpSpPr/>
          <p:nvPr/>
        </p:nvGrpSpPr>
        <p:grpSpPr>
          <a:xfrm>
            <a:off x="2956444" y="2372014"/>
            <a:ext cx="530979" cy="513211"/>
            <a:chOff x="2956444" y="2372014"/>
            <a:chExt cx="530979" cy="513211"/>
          </a:xfrm>
        </p:grpSpPr>
        <p:sp>
          <p:nvSpPr>
            <p:cNvPr id="3109" name="Google Shape;3109;p59"/>
            <p:cNvSpPr/>
            <p:nvPr/>
          </p:nvSpPr>
          <p:spPr>
            <a:xfrm>
              <a:off x="2997856" y="2372014"/>
              <a:ext cx="489566" cy="513211"/>
            </a:xfrm>
            <a:custGeom>
              <a:rect b="b" l="l" r="r" t="t"/>
              <a:pathLst>
                <a:path extrusionOk="0" h="18254" w="17413">
                  <a:moveTo>
                    <a:pt x="8975" y="0"/>
                  </a:moveTo>
                  <a:cubicBezTo>
                    <a:pt x="7082" y="0"/>
                    <a:pt x="5217" y="706"/>
                    <a:pt x="3720" y="1847"/>
                  </a:cubicBezTo>
                  <a:cubicBezTo>
                    <a:pt x="2899" y="2472"/>
                    <a:pt x="2197" y="3213"/>
                    <a:pt x="1623" y="4072"/>
                  </a:cubicBezTo>
                  <a:cubicBezTo>
                    <a:pt x="1327" y="4518"/>
                    <a:pt x="1070" y="4982"/>
                    <a:pt x="871" y="5477"/>
                  </a:cubicBezTo>
                  <a:cubicBezTo>
                    <a:pt x="845" y="5535"/>
                    <a:pt x="700" y="6048"/>
                    <a:pt x="624" y="6373"/>
                  </a:cubicBezTo>
                  <a:cubicBezTo>
                    <a:pt x="343" y="6486"/>
                    <a:pt x="114" y="6704"/>
                    <a:pt x="68" y="7032"/>
                  </a:cubicBezTo>
                  <a:cubicBezTo>
                    <a:pt x="0" y="7538"/>
                    <a:pt x="157" y="7898"/>
                    <a:pt x="546" y="8231"/>
                  </a:cubicBezTo>
                  <a:cubicBezTo>
                    <a:pt x="756" y="8412"/>
                    <a:pt x="1098" y="8548"/>
                    <a:pt x="1423" y="8548"/>
                  </a:cubicBezTo>
                  <a:cubicBezTo>
                    <a:pt x="1598" y="8548"/>
                    <a:pt x="1765" y="8509"/>
                    <a:pt x="1901" y="8412"/>
                  </a:cubicBezTo>
                  <a:cubicBezTo>
                    <a:pt x="1905" y="8412"/>
                    <a:pt x="1908" y="8409"/>
                    <a:pt x="1911" y="8409"/>
                  </a:cubicBezTo>
                  <a:cubicBezTo>
                    <a:pt x="1808" y="8377"/>
                    <a:pt x="1705" y="8348"/>
                    <a:pt x="1602" y="8316"/>
                  </a:cubicBezTo>
                  <a:cubicBezTo>
                    <a:pt x="657" y="8035"/>
                    <a:pt x="481" y="6397"/>
                    <a:pt x="1359" y="6255"/>
                  </a:cubicBezTo>
                  <a:cubicBezTo>
                    <a:pt x="1562" y="4625"/>
                    <a:pt x="2339" y="3199"/>
                    <a:pt x="3695" y="2136"/>
                  </a:cubicBezTo>
                  <a:cubicBezTo>
                    <a:pt x="3827" y="2030"/>
                    <a:pt x="3969" y="1983"/>
                    <a:pt x="4108" y="1983"/>
                  </a:cubicBezTo>
                  <a:cubicBezTo>
                    <a:pt x="4704" y="1983"/>
                    <a:pt x="5274" y="2825"/>
                    <a:pt x="5199" y="3502"/>
                  </a:cubicBezTo>
                  <a:cubicBezTo>
                    <a:pt x="5777" y="3053"/>
                    <a:pt x="6422" y="2689"/>
                    <a:pt x="7103" y="2439"/>
                  </a:cubicBezTo>
                  <a:cubicBezTo>
                    <a:pt x="7713" y="2215"/>
                    <a:pt x="8344" y="2094"/>
                    <a:pt x="8975" y="2072"/>
                  </a:cubicBezTo>
                  <a:cubicBezTo>
                    <a:pt x="8330" y="1669"/>
                    <a:pt x="7792" y="789"/>
                    <a:pt x="8604" y="789"/>
                  </a:cubicBezTo>
                  <a:cubicBezTo>
                    <a:pt x="8687" y="789"/>
                    <a:pt x="8787" y="799"/>
                    <a:pt x="8901" y="820"/>
                  </a:cubicBezTo>
                  <a:cubicBezTo>
                    <a:pt x="12327" y="1430"/>
                    <a:pt x="15768" y="3598"/>
                    <a:pt x="16831" y="7079"/>
                  </a:cubicBezTo>
                  <a:cubicBezTo>
                    <a:pt x="17116" y="8017"/>
                    <a:pt x="17187" y="8886"/>
                    <a:pt x="17095" y="9696"/>
                  </a:cubicBezTo>
                  <a:cubicBezTo>
                    <a:pt x="17327" y="8818"/>
                    <a:pt x="17412" y="7910"/>
                    <a:pt x="17305" y="6993"/>
                  </a:cubicBezTo>
                  <a:cubicBezTo>
                    <a:pt x="16863" y="3106"/>
                    <a:pt x="13097" y="178"/>
                    <a:pt x="9314" y="12"/>
                  </a:cubicBezTo>
                  <a:cubicBezTo>
                    <a:pt x="9200" y="4"/>
                    <a:pt x="9090" y="0"/>
                    <a:pt x="8975" y="0"/>
                  </a:cubicBezTo>
                  <a:close/>
                  <a:moveTo>
                    <a:pt x="2290" y="13400"/>
                  </a:moveTo>
                  <a:cubicBezTo>
                    <a:pt x="2193" y="13561"/>
                    <a:pt x="2104" y="13726"/>
                    <a:pt x="2015" y="13889"/>
                  </a:cubicBezTo>
                  <a:cubicBezTo>
                    <a:pt x="2186" y="13785"/>
                    <a:pt x="2350" y="13704"/>
                    <a:pt x="2403" y="13675"/>
                  </a:cubicBezTo>
                  <a:cubicBezTo>
                    <a:pt x="2443" y="13654"/>
                    <a:pt x="2635" y="13547"/>
                    <a:pt x="2846" y="13447"/>
                  </a:cubicBezTo>
                  <a:cubicBezTo>
                    <a:pt x="2664" y="13426"/>
                    <a:pt x="2479" y="13408"/>
                    <a:pt x="2290" y="13400"/>
                  </a:cubicBezTo>
                  <a:close/>
                  <a:moveTo>
                    <a:pt x="3602" y="13586"/>
                  </a:moveTo>
                  <a:cubicBezTo>
                    <a:pt x="3669" y="13761"/>
                    <a:pt x="3741" y="13928"/>
                    <a:pt x="3816" y="14096"/>
                  </a:cubicBezTo>
                  <a:cubicBezTo>
                    <a:pt x="3794" y="13950"/>
                    <a:pt x="3787" y="13797"/>
                    <a:pt x="3794" y="13640"/>
                  </a:cubicBezTo>
                  <a:cubicBezTo>
                    <a:pt x="3730" y="13622"/>
                    <a:pt x="3666" y="13604"/>
                    <a:pt x="3602" y="13586"/>
                  </a:cubicBezTo>
                  <a:close/>
                  <a:moveTo>
                    <a:pt x="15077" y="8195"/>
                  </a:moveTo>
                  <a:cubicBezTo>
                    <a:pt x="14812" y="10231"/>
                    <a:pt x="13393" y="12156"/>
                    <a:pt x="11889" y="13558"/>
                  </a:cubicBezTo>
                  <a:cubicBezTo>
                    <a:pt x="10734" y="14631"/>
                    <a:pt x="9325" y="15704"/>
                    <a:pt x="7760" y="16089"/>
                  </a:cubicBezTo>
                  <a:cubicBezTo>
                    <a:pt x="7952" y="16193"/>
                    <a:pt x="8124" y="16331"/>
                    <a:pt x="8255" y="16514"/>
                  </a:cubicBezTo>
                  <a:cubicBezTo>
                    <a:pt x="8426" y="16742"/>
                    <a:pt x="8476" y="17006"/>
                    <a:pt x="8423" y="17280"/>
                  </a:cubicBezTo>
                  <a:cubicBezTo>
                    <a:pt x="8373" y="17555"/>
                    <a:pt x="8162" y="17769"/>
                    <a:pt x="7941" y="17919"/>
                  </a:cubicBezTo>
                  <a:cubicBezTo>
                    <a:pt x="7760" y="18040"/>
                    <a:pt x="7510" y="18097"/>
                    <a:pt x="7278" y="18097"/>
                  </a:cubicBezTo>
                  <a:cubicBezTo>
                    <a:pt x="7207" y="18097"/>
                    <a:pt x="7135" y="18090"/>
                    <a:pt x="7068" y="18079"/>
                  </a:cubicBezTo>
                  <a:cubicBezTo>
                    <a:pt x="6929" y="18054"/>
                    <a:pt x="6783" y="18000"/>
                    <a:pt x="6654" y="17926"/>
                  </a:cubicBezTo>
                  <a:cubicBezTo>
                    <a:pt x="6258" y="17880"/>
                    <a:pt x="5899" y="17651"/>
                    <a:pt x="5727" y="17269"/>
                  </a:cubicBezTo>
                  <a:cubicBezTo>
                    <a:pt x="5620" y="17031"/>
                    <a:pt x="5663" y="16706"/>
                    <a:pt x="5787" y="16485"/>
                  </a:cubicBezTo>
                  <a:cubicBezTo>
                    <a:pt x="5863" y="16353"/>
                    <a:pt x="5973" y="16239"/>
                    <a:pt x="6098" y="16147"/>
                  </a:cubicBezTo>
                  <a:cubicBezTo>
                    <a:pt x="5484" y="16028"/>
                    <a:pt x="4900" y="15761"/>
                    <a:pt x="4472" y="15352"/>
                  </a:cubicBezTo>
                  <a:cubicBezTo>
                    <a:pt x="4350" y="15590"/>
                    <a:pt x="3249" y="16275"/>
                    <a:pt x="2736" y="16417"/>
                  </a:cubicBezTo>
                  <a:cubicBezTo>
                    <a:pt x="3127" y="16863"/>
                    <a:pt x="3609" y="17248"/>
                    <a:pt x="4158" y="17555"/>
                  </a:cubicBezTo>
                  <a:cubicBezTo>
                    <a:pt x="5028" y="18040"/>
                    <a:pt x="5963" y="18253"/>
                    <a:pt x="6904" y="18253"/>
                  </a:cubicBezTo>
                  <a:cubicBezTo>
                    <a:pt x="8070" y="18253"/>
                    <a:pt x="9246" y="17926"/>
                    <a:pt x="10327" y="17391"/>
                  </a:cubicBezTo>
                  <a:cubicBezTo>
                    <a:pt x="10605" y="17251"/>
                    <a:pt x="10887" y="17098"/>
                    <a:pt x="11168" y="16935"/>
                  </a:cubicBezTo>
                  <a:cubicBezTo>
                    <a:pt x="10426" y="16759"/>
                    <a:pt x="9496" y="15939"/>
                    <a:pt x="10010" y="15512"/>
                  </a:cubicBezTo>
                  <a:cubicBezTo>
                    <a:pt x="12288" y="13632"/>
                    <a:pt x="15166" y="11479"/>
                    <a:pt x="15077" y="8213"/>
                  </a:cubicBezTo>
                  <a:lnTo>
                    <a:pt x="15077" y="8195"/>
                  </a:ln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9"/>
            <p:cNvSpPr/>
            <p:nvPr/>
          </p:nvSpPr>
          <p:spPr>
            <a:xfrm>
              <a:off x="2956444" y="2685094"/>
              <a:ext cx="229390" cy="186515"/>
            </a:xfrm>
            <a:custGeom>
              <a:rect b="b" l="l" r="r" t="t"/>
              <a:pathLst>
                <a:path extrusionOk="0" h="6634" w="8159">
                  <a:moveTo>
                    <a:pt x="3238" y="1"/>
                  </a:moveTo>
                  <a:cubicBezTo>
                    <a:pt x="2917" y="1"/>
                    <a:pt x="2629" y="50"/>
                    <a:pt x="2425" y="182"/>
                  </a:cubicBezTo>
                  <a:cubicBezTo>
                    <a:pt x="1766" y="628"/>
                    <a:pt x="1274" y="1976"/>
                    <a:pt x="970" y="2682"/>
                  </a:cubicBezTo>
                  <a:cubicBezTo>
                    <a:pt x="585" y="3569"/>
                    <a:pt x="318" y="4500"/>
                    <a:pt x="114" y="5445"/>
                  </a:cubicBezTo>
                  <a:cubicBezTo>
                    <a:pt x="1" y="5984"/>
                    <a:pt x="988" y="6633"/>
                    <a:pt x="1648" y="6633"/>
                  </a:cubicBezTo>
                  <a:cubicBezTo>
                    <a:pt x="1919" y="6633"/>
                    <a:pt x="2133" y="6522"/>
                    <a:pt x="2194" y="6248"/>
                  </a:cubicBezTo>
                  <a:cubicBezTo>
                    <a:pt x="2393" y="5313"/>
                    <a:pt x="2690" y="4422"/>
                    <a:pt x="3081" y="3569"/>
                  </a:cubicBezTo>
                  <a:cubicBezTo>
                    <a:pt x="3039" y="3462"/>
                    <a:pt x="2999" y="3360"/>
                    <a:pt x="2964" y="3253"/>
                  </a:cubicBezTo>
                  <a:cubicBezTo>
                    <a:pt x="2943" y="3184"/>
                    <a:pt x="3007" y="3099"/>
                    <a:pt x="3110" y="3010"/>
                  </a:cubicBezTo>
                  <a:cubicBezTo>
                    <a:pt x="3057" y="2689"/>
                    <a:pt x="3039" y="2358"/>
                    <a:pt x="3060" y="2015"/>
                  </a:cubicBezTo>
                  <a:cubicBezTo>
                    <a:pt x="2882" y="1869"/>
                    <a:pt x="2772" y="1662"/>
                    <a:pt x="2846" y="1413"/>
                  </a:cubicBezTo>
                  <a:cubicBezTo>
                    <a:pt x="2999" y="906"/>
                    <a:pt x="3645" y="760"/>
                    <a:pt x="4115" y="760"/>
                  </a:cubicBezTo>
                  <a:lnTo>
                    <a:pt x="4197" y="760"/>
                  </a:lnTo>
                  <a:cubicBezTo>
                    <a:pt x="5157" y="796"/>
                    <a:pt x="6105" y="985"/>
                    <a:pt x="7000" y="1334"/>
                  </a:cubicBezTo>
                  <a:cubicBezTo>
                    <a:pt x="7414" y="1498"/>
                    <a:pt x="7838" y="1854"/>
                    <a:pt x="7503" y="2325"/>
                  </a:cubicBezTo>
                  <a:cubicBezTo>
                    <a:pt x="7436" y="2418"/>
                    <a:pt x="7346" y="2500"/>
                    <a:pt x="7239" y="2572"/>
                  </a:cubicBezTo>
                  <a:lnTo>
                    <a:pt x="7296" y="2572"/>
                  </a:lnTo>
                  <a:cubicBezTo>
                    <a:pt x="7923" y="2572"/>
                    <a:pt x="8159" y="1937"/>
                    <a:pt x="7431" y="1456"/>
                  </a:cubicBezTo>
                  <a:cubicBezTo>
                    <a:pt x="6654" y="934"/>
                    <a:pt x="5853" y="500"/>
                    <a:pt x="4936" y="271"/>
                  </a:cubicBezTo>
                  <a:cubicBezTo>
                    <a:pt x="4529" y="172"/>
                    <a:pt x="3834" y="1"/>
                    <a:pt x="323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9"/>
            <p:cNvSpPr/>
            <p:nvPr/>
          </p:nvSpPr>
          <p:spPr>
            <a:xfrm>
              <a:off x="3041855" y="2741744"/>
              <a:ext cx="20383" cy="27974"/>
            </a:xfrm>
            <a:custGeom>
              <a:rect b="b" l="l" r="r" t="t"/>
              <a:pathLst>
                <a:path extrusionOk="0" h="995" w="725">
                  <a:moveTo>
                    <a:pt x="22" y="0"/>
                  </a:moveTo>
                  <a:lnTo>
                    <a:pt x="22" y="0"/>
                  </a:lnTo>
                  <a:cubicBezTo>
                    <a:pt x="1" y="343"/>
                    <a:pt x="19" y="674"/>
                    <a:pt x="72" y="995"/>
                  </a:cubicBezTo>
                  <a:cubicBezTo>
                    <a:pt x="172" y="909"/>
                    <a:pt x="315" y="817"/>
                    <a:pt x="450" y="738"/>
                  </a:cubicBezTo>
                  <a:cubicBezTo>
                    <a:pt x="539" y="575"/>
                    <a:pt x="628" y="410"/>
                    <a:pt x="725" y="249"/>
                  </a:cubicBezTo>
                  <a:lnTo>
                    <a:pt x="689" y="249"/>
                  </a:lnTo>
                  <a:cubicBezTo>
                    <a:pt x="475" y="239"/>
                    <a:pt x="211" y="153"/>
                    <a:pt x="2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9"/>
            <p:cNvSpPr/>
            <p:nvPr/>
          </p:nvSpPr>
          <p:spPr>
            <a:xfrm>
              <a:off x="3051582" y="2470470"/>
              <a:ext cx="92470" cy="141278"/>
            </a:xfrm>
            <a:custGeom>
              <a:rect b="b" l="l" r="r" t="t"/>
              <a:pathLst>
                <a:path extrusionOk="0" h="5025" w="3289">
                  <a:moveTo>
                    <a:pt x="3288" y="0"/>
                  </a:moveTo>
                  <a:cubicBezTo>
                    <a:pt x="2643" y="499"/>
                    <a:pt x="2083" y="1102"/>
                    <a:pt x="1644" y="1776"/>
                  </a:cubicBezTo>
                  <a:cubicBezTo>
                    <a:pt x="1003" y="2753"/>
                    <a:pt x="967" y="4229"/>
                    <a:pt x="0" y="4907"/>
                  </a:cubicBezTo>
                  <a:cubicBezTo>
                    <a:pt x="76" y="4928"/>
                    <a:pt x="154" y="4953"/>
                    <a:pt x="232" y="4974"/>
                  </a:cubicBezTo>
                  <a:cubicBezTo>
                    <a:pt x="346" y="5010"/>
                    <a:pt x="453" y="5025"/>
                    <a:pt x="550" y="5025"/>
                  </a:cubicBezTo>
                  <a:cubicBezTo>
                    <a:pt x="1038" y="5025"/>
                    <a:pt x="1295" y="4622"/>
                    <a:pt x="1281" y="4069"/>
                  </a:cubicBezTo>
                  <a:cubicBezTo>
                    <a:pt x="1241" y="2721"/>
                    <a:pt x="1923" y="1412"/>
                    <a:pt x="2971" y="588"/>
                  </a:cubicBezTo>
                  <a:cubicBezTo>
                    <a:pt x="3163" y="435"/>
                    <a:pt x="3264" y="225"/>
                    <a:pt x="3288"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9"/>
            <p:cNvSpPr/>
            <p:nvPr/>
          </p:nvSpPr>
          <p:spPr>
            <a:xfrm>
              <a:off x="3011379" y="2427765"/>
              <a:ext cx="134755" cy="180667"/>
            </a:xfrm>
            <a:custGeom>
              <a:rect b="b" l="l" r="r" t="t"/>
              <a:pathLst>
                <a:path extrusionOk="0" h="6426" w="4793">
                  <a:moveTo>
                    <a:pt x="3627" y="0"/>
                  </a:moveTo>
                  <a:cubicBezTo>
                    <a:pt x="3488" y="0"/>
                    <a:pt x="3346" y="47"/>
                    <a:pt x="3214" y="153"/>
                  </a:cubicBezTo>
                  <a:cubicBezTo>
                    <a:pt x="1858" y="1216"/>
                    <a:pt x="1081" y="2642"/>
                    <a:pt x="878" y="4272"/>
                  </a:cubicBezTo>
                  <a:cubicBezTo>
                    <a:pt x="0" y="4414"/>
                    <a:pt x="176" y="6052"/>
                    <a:pt x="1121" y="6333"/>
                  </a:cubicBezTo>
                  <a:cubicBezTo>
                    <a:pt x="1224" y="6365"/>
                    <a:pt x="1327" y="6394"/>
                    <a:pt x="1430" y="6426"/>
                  </a:cubicBezTo>
                  <a:cubicBezTo>
                    <a:pt x="2397" y="5748"/>
                    <a:pt x="2433" y="4272"/>
                    <a:pt x="3074" y="3295"/>
                  </a:cubicBezTo>
                  <a:cubicBezTo>
                    <a:pt x="3513" y="2621"/>
                    <a:pt x="4073" y="2018"/>
                    <a:pt x="4718" y="1519"/>
                  </a:cubicBezTo>
                  <a:cubicBezTo>
                    <a:pt x="4793" y="842"/>
                    <a:pt x="4223" y="0"/>
                    <a:pt x="3627"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9"/>
            <p:cNvSpPr/>
            <p:nvPr/>
          </p:nvSpPr>
          <p:spPr>
            <a:xfrm>
              <a:off x="3250181" y="2430155"/>
              <a:ext cx="228294" cy="418885"/>
            </a:xfrm>
            <a:custGeom>
              <a:rect b="b" l="l" r="r" t="t"/>
              <a:pathLst>
                <a:path extrusionOk="0" h="14899" w="8120">
                  <a:moveTo>
                    <a:pt x="214" y="1"/>
                  </a:moveTo>
                  <a:cubicBezTo>
                    <a:pt x="143" y="1"/>
                    <a:pt x="72" y="1"/>
                    <a:pt x="0" y="4"/>
                  </a:cubicBezTo>
                  <a:cubicBezTo>
                    <a:pt x="146" y="93"/>
                    <a:pt x="300" y="161"/>
                    <a:pt x="442" y="186"/>
                  </a:cubicBezTo>
                  <a:cubicBezTo>
                    <a:pt x="3495" y="732"/>
                    <a:pt x="6002" y="2857"/>
                    <a:pt x="6102" y="6127"/>
                  </a:cubicBezTo>
                  <a:cubicBezTo>
                    <a:pt x="6230" y="5132"/>
                    <a:pt x="6084" y="4115"/>
                    <a:pt x="5546" y="3117"/>
                  </a:cubicBezTo>
                  <a:cubicBezTo>
                    <a:pt x="4472" y="1138"/>
                    <a:pt x="2371" y="1"/>
                    <a:pt x="214" y="1"/>
                  </a:cubicBezTo>
                  <a:close/>
                  <a:moveTo>
                    <a:pt x="8120" y="7628"/>
                  </a:moveTo>
                  <a:lnTo>
                    <a:pt x="8120" y="7628"/>
                  </a:lnTo>
                  <a:cubicBezTo>
                    <a:pt x="7328" y="10631"/>
                    <a:pt x="4818" y="13312"/>
                    <a:pt x="2193" y="14867"/>
                  </a:cubicBezTo>
                  <a:cubicBezTo>
                    <a:pt x="2286" y="14888"/>
                    <a:pt x="2371" y="14898"/>
                    <a:pt x="2457" y="14898"/>
                  </a:cubicBezTo>
                  <a:cubicBezTo>
                    <a:pt x="2596" y="14898"/>
                    <a:pt x="2717" y="14867"/>
                    <a:pt x="2807" y="14791"/>
                  </a:cubicBezTo>
                  <a:cubicBezTo>
                    <a:pt x="5207" y="12809"/>
                    <a:pt x="7777" y="10605"/>
                    <a:pt x="8120" y="762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9"/>
            <p:cNvSpPr/>
            <p:nvPr/>
          </p:nvSpPr>
          <p:spPr>
            <a:xfrm>
              <a:off x="3216894" y="2394168"/>
              <a:ext cx="264197" cy="453973"/>
            </a:xfrm>
            <a:custGeom>
              <a:rect b="b" l="l" r="r" t="t"/>
              <a:pathLst>
                <a:path extrusionOk="0" h="16147" w="9397">
                  <a:moveTo>
                    <a:pt x="813" y="1"/>
                  </a:moveTo>
                  <a:cubicBezTo>
                    <a:pt x="1" y="1"/>
                    <a:pt x="539" y="881"/>
                    <a:pt x="1184" y="1284"/>
                  </a:cubicBezTo>
                  <a:cubicBezTo>
                    <a:pt x="1256" y="1281"/>
                    <a:pt x="1327" y="1281"/>
                    <a:pt x="1398" y="1281"/>
                  </a:cubicBezTo>
                  <a:cubicBezTo>
                    <a:pt x="3555" y="1281"/>
                    <a:pt x="5656" y="2418"/>
                    <a:pt x="6730" y="4397"/>
                  </a:cubicBezTo>
                  <a:cubicBezTo>
                    <a:pt x="7268" y="5395"/>
                    <a:pt x="7414" y="6412"/>
                    <a:pt x="7286" y="7407"/>
                  </a:cubicBezTo>
                  <a:lnTo>
                    <a:pt x="7286" y="7425"/>
                  </a:lnTo>
                  <a:cubicBezTo>
                    <a:pt x="7375" y="10691"/>
                    <a:pt x="4497" y="12844"/>
                    <a:pt x="2219" y="14724"/>
                  </a:cubicBezTo>
                  <a:cubicBezTo>
                    <a:pt x="1705" y="15151"/>
                    <a:pt x="2635" y="15971"/>
                    <a:pt x="3377" y="16147"/>
                  </a:cubicBezTo>
                  <a:cubicBezTo>
                    <a:pt x="6002" y="14592"/>
                    <a:pt x="8512" y="11911"/>
                    <a:pt x="9304" y="8908"/>
                  </a:cubicBezTo>
                  <a:cubicBezTo>
                    <a:pt x="9396" y="8098"/>
                    <a:pt x="9325" y="7229"/>
                    <a:pt x="9040" y="6291"/>
                  </a:cubicBezTo>
                  <a:cubicBezTo>
                    <a:pt x="7977" y="2810"/>
                    <a:pt x="4536" y="642"/>
                    <a:pt x="1110" y="32"/>
                  </a:cubicBezTo>
                  <a:cubicBezTo>
                    <a:pt x="996" y="11"/>
                    <a:pt x="896" y="1"/>
                    <a:pt x="81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9"/>
            <p:cNvSpPr/>
            <p:nvPr/>
          </p:nvSpPr>
          <p:spPr>
            <a:xfrm>
              <a:off x="3169268" y="2818918"/>
              <a:ext cx="46755" cy="8969"/>
            </a:xfrm>
            <a:custGeom>
              <a:rect b="b" l="l" r="r" t="t"/>
              <a:pathLst>
                <a:path extrusionOk="0" h="319" w="1663">
                  <a:moveTo>
                    <a:pt x="860" y="1"/>
                  </a:moveTo>
                  <a:cubicBezTo>
                    <a:pt x="686" y="1"/>
                    <a:pt x="511" y="29"/>
                    <a:pt x="343" y="79"/>
                  </a:cubicBezTo>
                  <a:cubicBezTo>
                    <a:pt x="225" y="114"/>
                    <a:pt x="108" y="175"/>
                    <a:pt x="1" y="251"/>
                  </a:cubicBezTo>
                  <a:cubicBezTo>
                    <a:pt x="236" y="297"/>
                    <a:pt x="475" y="318"/>
                    <a:pt x="714" y="318"/>
                  </a:cubicBezTo>
                  <a:cubicBezTo>
                    <a:pt x="939" y="318"/>
                    <a:pt x="1163" y="297"/>
                    <a:pt x="1380" y="257"/>
                  </a:cubicBezTo>
                  <a:cubicBezTo>
                    <a:pt x="1474" y="239"/>
                    <a:pt x="1570" y="218"/>
                    <a:pt x="1663" y="193"/>
                  </a:cubicBezTo>
                  <a:cubicBezTo>
                    <a:pt x="1416" y="65"/>
                    <a:pt x="1138" y="1"/>
                    <a:pt x="86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9"/>
            <p:cNvSpPr/>
            <p:nvPr/>
          </p:nvSpPr>
          <p:spPr>
            <a:xfrm>
              <a:off x="3155858" y="2824344"/>
              <a:ext cx="80325" cy="56455"/>
            </a:xfrm>
            <a:custGeom>
              <a:rect b="b" l="l" r="r" t="t"/>
              <a:pathLst>
                <a:path extrusionOk="0" h="2008" w="2857">
                  <a:moveTo>
                    <a:pt x="2140" y="0"/>
                  </a:moveTo>
                  <a:cubicBezTo>
                    <a:pt x="2047" y="25"/>
                    <a:pt x="1951" y="46"/>
                    <a:pt x="1857" y="64"/>
                  </a:cubicBezTo>
                  <a:cubicBezTo>
                    <a:pt x="1640" y="104"/>
                    <a:pt x="1416" y="125"/>
                    <a:pt x="1191" y="125"/>
                  </a:cubicBezTo>
                  <a:cubicBezTo>
                    <a:pt x="952" y="125"/>
                    <a:pt x="713" y="104"/>
                    <a:pt x="478" y="58"/>
                  </a:cubicBezTo>
                  <a:cubicBezTo>
                    <a:pt x="353" y="150"/>
                    <a:pt x="243" y="264"/>
                    <a:pt x="167" y="396"/>
                  </a:cubicBezTo>
                  <a:cubicBezTo>
                    <a:pt x="43" y="617"/>
                    <a:pt x="0" y="942"/>
                    <a:pt x="107" y="1180"/>
                  </a:cubicBezTo>
                  <a:cubicBezTo>
                    <a:pt x="279" y="1562"/>
                    <a:pt x="638" y="1791"/>
                    <a:pt x="1034" y="1837"/>
                  </a:cubicBezTo>
                  <a:cubicBezTo>
                    <a:pt x="1163" y="1911"/>
                    <a:pt x="1309" y="1965"/>
                    <a:pt x="1448" y="1990"/>
                  </a:cubicBezTo>
                  <a:cubicBezTo>
                    <a:pt x="1515" y="2001"/>
                    <a:pt x="1587" y="2008"/>
                    <a:pt x="1658" y="2008"/>
                  </a:cubicBezTo>
                  <a:cubicBezTo>
                    <a:pt x="1890" y="2008"/>
                    <a:pt x="2140" y="1951"/>
                    <a:pt x="2321" y="1830"/>
                  </a:cubicBezTo>
                  <a:cubicBezTo>
                    <a:pt x="2542" y="1680"/>
                    <a:pt x="2753" y="1466"/>
                    <a:pt x="2803" y="1191"/>
                  </a:cubicBezTo>
                  <a:cubicBezTo>
                    <a:pt x="2856" y="917"/>
                    <a:pt x="2806" y="653"/>
                    <a:pt x="2635" y="425"/>
                  </a:cubicBezTo>
                  <a:cubicBezTo>
                    <a:pt x="2504" y="242"/>
                    <a:pt x="2332" y="104"/>
                    <a:pt x="214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9"/>
            <p:cNvSpPr/>
            <p:nvPr/>
          </p:nvSpPr>
          <p:spPr>
            <a:xfrm>
              <a:off x="3043064" y="2768312"/>
              <a:ext cx="81027" cy="65986"/>
            </a:xfrm>
            <a:custGeom>
              <a:rect b="b" l="l" r="r" t="t"/>
              <a:pathLst>
                <a:path extrusionOk="0" h="2347" w="2882">
                  <a:moveTo>
                    <a:pt x="2208" y="0"/>
                  </a:moveTo>
                  <a:lnTo>
                    <a:pt x="2208" y="0"/>
                  </a:lnTo>
                  <a:cubicBezTo>
                    <a:pt x="2283" y="507"/>
                    <a:pt x="2522" y="927"/>
                    <a:pt x="2864" y="1256"/>
                  </a:cubicBezTo>
                  <a:cubicBezTo>
                    <a:pt x="2878" y="1234"/>
                    <a:pt x="2882" y="1213"/>
                    <a:pt x="2871" y="1198"/>
                  </a:cubicBezTo>
                  <a:cubicBezTo>
                    <a:pt x="2617" y="817"/>
                    <a:pt x="2397" y="417"/>
                    <a:pt x="2208" y="0"/>
                  </a:cubicBezTo>
                  <a:close/>
                  <a:moveTo>
                    <a:pt x="97" y="395"/>
                  </a:moveTo>
                  <a:cubicBezTo>
                    <a:pt x="65" y="467"/>
                    <a:pt x="33" y="538"/>
                    <a:pt x="0" y="609"/>
                  </a:cubicBezTo>
                  <a:cubicBezTo>
                    <a:pt x="229" y="1205"/>
                    <a:pt x="521" y="1772"/>
                    <a:pt x="874" y="2311"/>
                  </a:cubicBezTo>
                  <a:cubicBezTo>
                    <a:pt x="889" y="2336"/>
                    <a:pt x="924" y="2347"/>
                    <a:pt x="970" y="2347"/>
                  </a:cubicBezTo>
                  <a:cubicBezTo>
                    <a:pt x="1013" y="2347"/>
                    <a:pt x="1067" y="2339"/>
                    <a:pt x="1128" y="2321"/>
                  </a:cubicBezTo>
                  <a:cubicBezTo>
                    <a:pt x="635" y="1765"/>
                    <a:pt x="275" y="1113"/>
                    <a:pt x="97" y="39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9"/>
            <p:cNvSpPr/>
            <p:nvPr/>
          </p:nvSpPr>
          <p:spPr>
            <a:xfrm>
              <a:off x="3045791" y="2750066"/>
              <a:ext cx="77794" cy="83502"/>
            </a:xfrm>
            <a:custGeom>
              <a:rect b="b" l="l" r="r" t="t"/>
              <a:pathLst>
                <a:path extrusionOk="0" h="2970" w="2767">
                  <a:moveTo>
                    <a:pt x="1141" y="0"/>
                  </a:moveTo>
                  <a:cubicBezTo>
                    <a:pt x="930" y="100"/>
                    <a:pt x="738" y="207"/>
                    <a:pt x="698" y="228"/>
                  </a:cubicBezTo>
                  <a:cubicBezTo>
                    <a:pt x="645" y="257"/>
                    <a:pt x="481" y="338"/>
                    <a:pt x="310" y="442"/>
                  </a:cubicBezTo>
                  <a:cubicBezTo>
                    <a:pt x="200" y="642"/>
                    <a:pt x="99" y="842"/>
                    <a:pt x="0" y="1044"/>
                  </a:cubicBezTo>
                  <a:cubicBezTo>
                    <a:pt x="178" y="1762"/>
                    <a:pt x="538" y="2414"/>
                    <a:pt x="1031" y="2970"/>
                  </a:cubicBezTo>
                  <a:cubicBezTo>
                    <a:pt x="1544" y="2828"/>
                    <a:pt x="2645" y="2143"/>
                    <a:pt x="2767" y="1905"/>
                  </a:cubicBezTo>
                  <a:cubicBezTo>
                    <a:pt x="2425" y="1576"/>
                    <a:pt x="2186" y="1156"/>
                    <a:pt x="2111" y="649"/>
                  </a:cubicBezTo>
                  <a:cubicBezTo>
                    <a:pt x="2036" y="481"/>
                    <a:pt x="1964" y="314"/>
                    <a:pt x="1897" y="139"/>
                  </a:cubicBezTo>
                  <a:cubicBezTo>
                    <a:pt x="1648" y="78"/>
                    <a:pt x="1398" y="32"/>
                    <a:pt x="1141"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9"/>
            <p:cNvSpPr/>
            <p:nvPr/>
          </p:nvSpPr>
          <p:spPr>
            <a:xfrm>
              <a:off x="3039156" y="2769690"/>
              <a:ext cx="6663" cy="15773"/>
            </a:xfrm>
            <a:custGeom>
              <a:rect b="b" l="l" r="r" t="t"/>
              <a:pathLst>
                <a:path extrusionOk="0" h="561" w="237">
                  <a:moveTo>
                    <a:pt x="168" y="1"/>
                  </a:moveTo>
                  <a:cubicBezTo>
                    <a:pt x="65" y="90"/>
                    <a:pt x="1" y="175"/>
                    <a:pt x="22" y="244"/>
                  </a:cubicBezTo>
                  <a:cubicBezTo>
                    <a:pt x="57" y="351"/>
                    <a:pt x="97" y="453"/>
                    <a:pt x="139" y="560"/>
                  </a:cubicBezTo>
                  <a:cubicBezTo>
                    <a:pt x="172" y="489"/>
                    <a:pt x="204" y="418"/>
                    <a:pt x="236" y="346"/>
                  </a:cubicBezTo>
                  <a:cubicBezTo>
                    <a:pt x="211" y="233"/>
                    <a:pt x="186" y="119"/>
                    <a:pt x="16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9"/>
            <p:cNvSpPr/>
            <p:nvPr/>
          </p:nvSpPr>
          <p:spPr>
            <a:xfrm>
              <a:off x="3043851" y="2762465"/>
              <a:ext cx="10656" cy="16981"/>
            </a:xfrm>
            <a:custGeom>
              <a:rect b="b" l="l" r="r" t="t"/>
              <a:pathLst>
                <a:path extrusionOk="0" h="604" w="379">
                  <a:moveTo>
                    <a:pt x="379" y="1"/>
                  </a:moveTo>
                  <a:lnTo>
                    <a:pt x="379" y="1"/>
                  </a:lnTo>
                  <a:cubicBezTo>
                    <a:pt x="244" y="80"/>
                    <a:pt x="101" y="172"/>
                    <a:pt x="1" y="258"/>
                  </a:cubicBezTo>
                  <a:cubicBezTo>
                    <a:pt x="19" y="376"/>
                    <a:pt x="44" y="490"/>
                    <a:pt x="69" y="603"/>
                  </a:cubicBezTo>
                  <a:cubicBezTo>
                    <a:pt x="168" y="401"/>
                    <a:pt x="269" y="201"/>
                    <a:pt x="37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9"/>
            <p:cNvSpPr/>
            <p:nvPr/>
          </p:nvSpPr>
          <p:spPr>
            <a:xfrm>
              <a:off x="3100529" y="2732917"/>
              <a:ext cx="59435" cy="31208"/>
            </a:xfrm>
            <a:custGeom>
              <a:rect b="b" l="l" r="r" t="t"/>
              <a:pathLst>
                <a:path extrusionOk="0" h="1110" w="2114">
                  <a:moveTo>
                    <a:pt x="0" y="0"/>
                  </a:moveTo>
                  <a:lnTo>
                    <a:pt x="0" y="0"/>
                  </a:lnTo>
                  <a:cubicBezTo>
                    <a:pt x="121" y="186"/>
                    <a:pt x="182" y="407"/>
                    <a:pt x="157" y="649"/>
                  </a:cubicBezTo>
                  <a:cubicBezTo>
                    <a:pt x="150" y="699"/>
                    <a:pt x="146" y="752"/>
                    <a:pt x="142" y="803"/>
                  </a:cubicBezTo>
                  <a:cubicBezTo>
                    <a:pt x="377" y="867"/>
                    <a:pt x="613" y="945"/>
                    <a:pt x="845" y="1034"/>
                  </a:cubicBezTo>
                  <a:cubicBezTo>
                    <a:pt x="970" y="1085"/>
                    <a:pt x="1119" y="1109"/>
                    <a:pt x="1273" y="1109"/>
                  </a:cubicBezTo>
                  <a:cubicBezTo>
                    <a:pt x="1562" y="1109"/>
                    <a:pt x="1875" y="1024"/>
                    <a:pt x="2114" y="871"/>
                  </a:cubicBezTo>
                  <a:cubicBezTo>
                    <a:pt x="1997" y="863"/>
                    <a:pt x="1865" y="835"/>
                    <a:pt x="1725" y="777"/>
                  </a:cubicBezTo>
                  <a:cubicBezTo>
                    <a:pt x="1533" y="703"/>
                    <a:pt x="1340" y="624"/>
                    <a:pt x="1151" y="550"/>
                  </a:cubicBezTo>
                  <a:cubicBezTo>
                    <a:pt x="977" y="482"/>
                    <a:pt x="677" y="321"/>
                    <a:pt x="449" y="114"/>
                  </a:cubicBezTo>
                  <a:cubicBezTo>
                    <a:pt x="303" y="64"/>
                    <a:pt x="153" y="28"/>
                    <a:pt x="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9"/>
            <p:cNvSpPr/>
            <p:nvPr/>
          </p:nvSpPr>
          <p:spPr>
            <a:xfrm>
              <a:off x="3062209" y="2730808"/>
              <a:ext cx="43438" cy="24685"/>
            </a:xfrm>
            <a:custGeom>
              <a:rect b="b" l="l" r="r" t="t"/>
              <a:pathLst>
                <a:path extrusionOk="0" h="878" w="1545">
                  <a:moveTo>
                    <a:pt x="404" y="1"/>
                  </a:moveTo>
                  <a:cubicBezTo>
                    <a:pt x="264" y="210"/>
                    <a:pt x="129" y="424"/>
                    <a:pt x="1" y="638"/>
                  </a:cubicBezTo>
                  <a:cubicBezTo>
                    <a:pt x="190" y="646"/>
                    <a:pt x="375" y="664"/>
                    <a:pt x="557" y="685"/>
                  </a:cubicBezTo>
                  <a:cubicBezTo>
                    <a:pt x="774" y="582"/>
                    <a:pt x="1013" y="482"/>
                    <a:pt x="1131" y="482"/>
                  </a:cubicBezTo>
                  <a:cubicBezTo>
                    <a:pt x="1166" y="482"/>
                    <a:pt x="1192" y="493"/>
                    <a:pt x="1202" y="518"/>
                  </a:cubicBezTo>
                  <a:cubicBezTo>
                    <a:pt x="1238" y="621"/>
                    <a:pt x="1273" y="724"/>
                    <a:pt x="1313" y="824"/>
                  </a:cubicBezTo>
                  <a:cubicBezTo>
                    <a:pt x="1377" y="842"/>
                    <a:pt x="1441" y="860"/>
                    <a:pt x="1505" y="878"/>
                  </a:cubicBezTo>
                  <a:cubicBezTo>
                    <a:pt x="1509" y="827"/>
                    <a:pt x="1513" y="774"/>
                    <a:pt x="1520" y="724"/>
                  </a:cubicBezTo>
                  <a:cubicBezTo>
                    <a:pt x="1545" y="482"/>
                    <a:pt x="1484" y="261"/>
                    <a:pt x="1363" y="75"/>
                  </a:cubicBezTo>
                  <a:cubicBezTo>
                    <a:pt x="1085" y="22"/>
                    <a:pt x="796" y="1"/>
                    <a:pt x="50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9"/>
            <p:cNvSpPr/>
            <p:nvPr/>
          </p:nvSpPr>
          <p:spPr>
            <a:xfrm>
              <a:off x="3034348" y="2706433"/>
              <a:ext cx="142459" cy="50972"/>
            </a:xfrm>
            <a:custGeom>
              <a:rect b="b" l="l" r="r" t="t"/>
              <a:pathLst>
                <a:path extrusionOk="0" h="1813" w="5067">
                  <a:moveTo>
                    <a:pt x="1344" y="1"/>
                  </a:moveTo>
                  <a:cubicBezTo>
                    <a:pt x="874" y="1"/>
                    <a:pt x="228" y="147"/>
                    <a:pt x="75" y="654"/>
                  </a:cubicBezTo>
                  <a:cubicBezTo>
                    <a:pt x="1" y="903"/>
                    <a:pt x="111" y="1110"/>
                    <a:pt x="289" y="1256"/>
                  </a:cubicBezTo>
                  <a:cubicBezTo>
                    <a:pt x="296" y="1192"/>
                    <a:pt x="300" y="1125"/>
                    <a:pt x="307" y="1060"/>
                  </a:cubicBezTo>
                  <a:cubicBezTo>
                    <a:pt x="368" y="536"/>
                    <a:pt x="742" y="312"/>
                    <a:pt x="1166" y="312"/>
                  </a:cubicBezTo>
                  <a:cubicBezTo>
                    <a:pt x="1609" y="312"/>
                    <a:pt x="2108" y="554"/>
                    <a:pt x="2354" y="942"/>
                  </a:cubicBezTo>
                  <a:cubicBezTo>
                    <a:pt x="2507" y="970"/>
                    <a:pt x="2657" y="1006"/>
                    <a:pt x="2803" y="1056"/>
                  </a:cubicBezTo>
                  <a:cubicBezTo>
                    <a:pt x="3031" y="1263"/>
                    <a:pt x="3331" y="1424"/>
                    <a:pt x="3505" y="1492"/>
                  </a:cubicBezTo>
                  <a:cubicBezTo>
                    <a:pt x="3694" y="1566"/>
                    <a:pt x="3887" y="1645"/>
                    <a:pt x="4079" y="1719"/>
                  </a:cubicBezTo>
                  <a:cubicBezTo>
                    <a:pt x="4219" y="1777"/>
                    <a:pt x="4351" y="1805"/>
                    <a:pt x="4468" y="1813"/>
                  </a:cubicBezTo>
                  <a:cubicBezTo>
                    <a:pt x="4575" y="1741"/>
                    <a:pt x="4665" y="1659"/>
                    <a:pt x="4732" y="1566"/>
                  </a:cubicBezTo>
                  <a:cubicBezTo>
                    <a:pt x="5067" y="1095"/>
                    <a:pt x="4643" y="739"/>
                    <a:pt x="4229" y="575"/>
                  </a:cubicBezTo>
                  <a:cubicBezTo>
                    <a:pt x="3334" y="226"/>
                    <a:pt x="2386" y="37"/>
                    <a:pt x="142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9"/>
            <p:cNvSpPr/>
            <p:nvPr/>
          </p:nvSpPr>
          <p:spPr>
            <a:xfrm>
              <a:off x="3042473" y="2715176"/>
              <a:ext cx="58086" cy="33597"/>
            </a:xfrm>
            <a:custGeom>
              <a:rect b="b" l="l" r="r" t="t"/>
              <a:pathLst>
                <a:path extrusionOk="0" h="1195" w="2066">
                  <a:moveTo>
                    <a:pt x="877" y="1"/>
                  </a:moveTo>
                  <a:cubicBezTo>
                    <a:pt x="453" y="1"/>
                    <a:pt x="79" y="225"/>
                    <a:pt x="18" y="749"/>
                  </a:cubicBezTo>
                  <a:cubicBezTo>
                    <a:pt x="11" y="814"/>
                    <a:pt x="7" y="881"/>
                    <a:pt x="0" y="945"/>
                  </a:cubicBezTo>
                  <a:cubicBezTo>
                    <a:pt x="189" y="1098"/>
                    <a:pt x="453" y="1184"/>
                    <a:pt x="667" y="1194"/>
                  </a:cubicBezTo>
                  <a:lnTo>
                    <a:pt x="703" y="1194"/>
                  </a:lnTo>
                  <a:cubicBezTo>
                    <a:pt x="831" y="980"/>
                    <a:pt x="966" y="766"/>
                    <a:pt x="1106" y="557"/>
                  </a:cubicBezTo>
                  <a:lnTo>
                    <a:pt x="1205" y="557"/>
                  </a:lnTo>
                  <a:cubicBezTo>
                    <a:pt x="1498" y="557"/>
                    <a:pt x="1787" y="578"/>
                    <a:pt x="2065" y="631"/>
                  </a:cubicBezTo>
                  <a:cubicBezTo>
                    <a:pt x="1819" y="243"/>
                    <a:pt x="1320" y="1"/>
                    <a:pt x="877"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9"/>
            <p:cNvSpPr/>
            <p:nvPr/>
          </p:nvSpPr>
          <p:spPr>
            <a:xfrm>
              <a:off x="3077841" y="2744331"/>
              <a:ext cx="21283" cy="9672"/>
            </a:xfrm>
            <a:custGeom>
              <a:rect b="b" l="l" r="r" t="t"/>
              <a:pathLst>
                <a:path extrusionOk="0" h="344" w="757">
                  <a:moveTo>
                    <a:pt x="575" y="1"/>
                  </a:moveTo>
                  <a:cubicBezTo>
                    <a:pt x="457" y="1"/>
                    <a:pt x="218" y="101"/>
                    <a:pt x="1" y="204"/>
                  </a:cubicBezTo>
                  <a:cubicBezTo>
                    <a:pt x="258" y="236"/>
                    <a:pt x="508" y="282"/>
                    <a:pt x="757" y="343"/>
                  </a:cubicBezTo>
                  <a:cubicBezTo>
                    <a:pt x="717" y="243"/>
                    <a:pt x="682" y="140"/>
                    <a:pt x="646" y="37"/>
                  </a:cubicBezTo>
                  <a:cubicBezTo>
                    <a:pt x="636" y="12"/>
                    <a:pt x="610" y="1"/>
                    <a:pt x="57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7" name="Google Shape;3127;p59"/>
          <p:cNvGrpSpPr/>
          <p:nvPr/>
        </p:nvGrpSpPr>
        <p:grpSpPr>
          <a:xfrm>
            <a:off x="3579849" y="1380385"/>
            <a:ext cx="616365" cy="322254"/>
            <a:chOff x="1822875" y="1377000"/>
            <a:chExt cx="548075" cy="286550"/>
          </a:xfrm>
        </p:grpSpPr>
        <p:sp>
          <p:nvSpPr>
            <p:cNvPr id="3128" name="Google Shape;3128;p59"/>
            <p:cNvSpPr/>
            <p:nvPr/>
          </p:nvSpPr>
          <p:spPr>
            <a:xfrm>
              <a:off x="1822875" y="1402500"/>
              <a:ext cx="163425" cy="251950"/>
            </a:xfrm>
            <a:custGeom>
              <a:rect b="b" l="l" r="r" t="t"/>
              <a:pathLst>
                <a:path extrusionOk="0" h="10078" w="6537">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9"/>
            <p:cNvSpPr/>
            <p:nvPr/>
          </p:nvSpPr>
          <p:spPr>
            <a:xfrm>
              <a:off x="1824750" y="1417750"/>
              <a:ext cx="188550" cy="112450"/>
            </a:xfrm>
            <a:custGeom>
              <a:rect b="b" l="l" r="r" t="t"/>
              <a:pathLst>
                <a:path extrusionOk="0" h="4498" w="7542">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9"/>
            <p:cNvSpPr/>
            <p:nvPr/>
          </p:nvSpPr>
          <p:spPr>
            <a:xfrm>
              <a:off x="1830350" y="1417125"/>
              <a:ext cx="166575" cy="224050"/>
            </a:xfrm>
            <a:custGeom>
              <a:rect b="b" l="l" r="r" t="t"/>
              <a:pathLst>
                <a:path extrusionOk="0" h="8962" w="6663">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9"/>
            <p:cNvSpPr/>
            <p:nvPr/>
          </p:nvSpPr>
          <p:spPr>
            <a:xfrm>
              <a:off x="1983600" y="1387975"/>
              <a:ext cx="118150" cy="230725"/>
            </a:xfrm>
            <a:custGeom>
              <a:rect b="b" l="l" r="r" t="t"/>
              <a:pathLst>
                <a:path extrusionOk="0" h="9229" w="4726">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9"/>
            <p:cNvSpPr/>
            <p:nvPr/>
          </p:nvSpPr>
          <p:spPr>
            <a:xfrm>
              <a:off x="1989850" y="1386450"/>
              <a:ext cx="169475" cy="277100"/>
            </a:xfrm>
            <a:custGeom>
              <a:rect b="b" l="l" r="r" t="t"/>
              <a:pathLst>
                <a:path extrusionOk="0" h="11084" w="6779">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9"/>
            <p:cNvSpPr/>
            <p:nvPr/>
          </p:nvSpPr>
          <p:spPr>
            <a:xfrm>
              <a:off x="1995825" y="1391550"/>
              <a:ext cx="137475" cy="242325"/>
            </a:xfrm>
            <a:custGeom>
              <a:rect b="b" l="l" r="r" t="t"/>
              <a:pathLst>
                <a:path extrusionOk="0" h="9693" w="5499">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9"/>
            <p:cNvSpPr/>
            <p:nvPr/>
          </p:nvSpPr>
          <p:spPr>
            <a:xfrm>
              <a:off x="2127325" y="1397150"/>
              <a:ext cx="167675" cy="219250"/>
            </a:xfrm>
            <a:custGeom>
              <a:rect b="b" l="l" r="r" t="t"/>
              <a:pathLst>
                <a:path extrusionOk="0" h="8770" w="6707">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9"/>
            <p:cNvSpPr/>
            <p:nvPr/>
          </p:nvSpPr>
          <p:spPr>
            <a:xfrm>
              <a:off x="2129450" y="1377000"/>
              <a:ext cx="241500" cy="205525"/>
            </a:xfrm>
            <a:custGeom>
              <a:rect b="b" l="l" r="r" t="t"/>
              <a:pathLst>
                <a:path extrusionOk="0" h="8221" w="966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9"/>
            <p:cNvSpPr/>
            <p:nvPr/>
          </p:nvSpPr>
          <p:spPr>
            <a:xfrm>
              <a:off x="2136675" y="1396700"/>
              <a:ext cx="218150" cy="197050"/>
            </a:xfrm>
            <a:custGeom>
              <a:rect b="b" l="l" r="r" t="t"/>
              <a:pathLst>
                <a:path extrusionOk="0" h="7882" w="8726">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7" name="Google Shape;3137;p59"/>
          <p:cNvGrpSpPr/>
          <p:nvPr/>
        </p:nvGrpSpPr>
        <p:grpSpPr>
          <a:xfrm>
            <a:off x="789175" y="1463054"/>
            <a:ext cx="1066297" cy="227225"/>
            <a:chOff x="789175" y="1463054"/>
            <a:chExt cx="1066297" cy="227225"/>
          </a:xfrm>
        </p:grpSpPr>
        <p:sp>
          <p:nvSpPr>
            <p:cNvPr id="3138" name="Google Shape;3138;p59"/>
            <p:cNvSpPr/>
            <p:nvPr/>
          </p:nvSpPr>
          <p:spPr>
            <a:xfrm>
              <a:off x="887519" y="1472781"/>
              <a:ext cx="75433" cy="217498"/>
            </a:xfrm>
            <a:custGeom>
              <a:rect b="b" l="l" r="r" t="t"/>
              <a:pathLst>
                <a:path extrusionOk="0" h="7736" w="2683">
                  <a:moveTo>
                    <a:pt x="732" y="1"/>
                  </a:moveTo>
                  <a:cubicBezTo>
                    <a:pt x="489" y="1"/>
                    <a:pt x="311" y="111"/>
                    <a:pt x="289" y="404"/>
                  </a:cubicBezTo>
                  <a:cubicBezTo>
                    <a:pt x="283" y="482"/>
                    <a:pt x="278" y="557"/>
                    <a:pt x="271" y="635"/>
                  </a:cubicBezTo>
                  <a:cubicBezTo>
                    <a:pt x="532" y="529"/>
                    <a:pt x="1109" y="450"/>
                    <a:pt x="1601" y="450"/>
                  </a:cubicBezTo>
                  <a:cubicBezTo>
                    <a:pt x="1702" y="450"/>
                    <a:pt x="1802" y="453"/>
                    <a:pt x="1891" y="461"/>
                  </a:cubicBezTo>
                  <a:cubicBezTo>
                    <a:pt x="1541" y="214"/>
                    <a:pt x="1074" y="1"/>
                    <a:pt x="732" y="1"/>
                  </a:cubicBezTo>
                  <a:close/>
                  <a:moveTo>
                    <a:pt x="2539" y="1441"/>
                  </a:moveTo>
                  <a:cubicBezTo>
                    <a:pt x="2586" y="1762"/>
                    <a:pt x="2625" y="2087"/>
                    <a:pt x="2661" y="2408"/>
                  </a:cubicBezTo>
                  <a:cubicBezTo>
                    <a:pt x="2668" y="2408"/>
                    <a:pt x="2675" y="2404"/>
                    <a:pt x="2682" y="2404"/>
                  </a:cubicBezTo>
                  <a:cubicBezTo>
                    <a:pt x="2679" y="2076"/>
                    <a:pt x="2632" y="1762"/>
                    <a:pt x="2539" y="1441"/>
                  </a:cubicBezTo>
                  <a:close/>
                  <a:moveTo>
                    <a:pt x="225" y="1334"/>
                  </a:moveTo>
                  <a:cubicBezTo>
                    <a:pt x="197" y="1798"/>
                    <a:pt x="171" y="2261"/>
                    <a:pt x="147" y="2724"/>
                  </a:cubicBezTo>
                  <a:cubicBezTo>
                    <a:pt x="229" y="2718"/>
                    <a:pt x="314" y="2707"/>
                    <a:pt x="396" y="2696"/>
                  </a:cubicBezTo>
                  <a:cubicBezTo>
                    <a:pt x="350" y="2244"/>
                    <a:pt x="293" y="1787"/>
                    <a:pt x="225" y="1334"/>
                  </a:cubicBezTo>
                  <a:close/>
                  <a:moveTo>
                    <a:pt x="514" y="4415"/>
                  </a:moveTo>
                  <a:lnTo>
                    <a:pt x="514" y="4415"/>
                  </a:lnTo>
                  <a:cubicBezTo>
                    <a:pt x="368" y="4429"/>
                    <a:pt x="218" y="4444"/>
                    <a:pt x="72" y="4457"/>
                  </a:cubicBezTo>
                  <a:cubicBezTo>
                    <a:pt x="43" y="5189"/>
                    <a:pt x="22" y="5920"/>
                    <a:pt x="11" y="6647"/>
                  </a:cubicBezTo>
                  <a:cubicBezTo>
                    <a:pt x="0" y="7182"/>
                    <a:pt x="1006" y="7735"/>
                    <a:pt x="1634" y="7735"/>
                  </a:cubicBezTo>
                  <a:cubicBezTo>
                    <a:pt x="1912" y="7735"/>
                    <a:pt x="2115" y="7624"/>
                    <a:pt x="2123" y="7353"/>
                  </a:cubicBezTo>
                  <a:cubicBezTo>
                    <a:pt x="2123" y="7253"/>
                    <a:pt x="2126" y="7150"/>
                    <a:pt x="2126" y="7046"/>
                  </a:cubicBezTo>
                  <a:lnTo>
                    <a:pt x="2126" y="7046"/>
                  </a:lnTo>
                  <a:cubicBezTo>
                    <a:pt x="1955" y="7068"/>
                    <a:pt x="1762" y="7075"/>
                    <a:pt x="1577" y="7075"/>
                  </a:cubicBezTo>
                  <a:cubicBezTo>
                    <a:pt x="1024" y="7075"/>
                    <a:pt x="500" y="7000"/>
                    <a:pt x="503" y="6865"/>
                  </a:cubicBezTo>
                  <a:cubicBezTo>
                    <a:pt x="543" y="6045"/>
                    <a:pt x="546" y="5228"/>
                    <a:pt x="514" y="441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9"/>
            <p:cNvSpPr/>
            <p:nvPr/>
          </p:nvSpPr>
          <p:spPr>
            <a:xfrm>
              <a:off x="891033" y="1485714"/>
              <a:ext cx="67898" cy="27581"/>
            </a:xfrm>
            <a:custGeom>
              <a:rect b="b" l="l" r="r" t="t"/>
              <a:pathLst>
                <a:path extrusionOk="0" h="981" w="2415">
                  <a:moveTo>
                    <a:pt x="146" y="175"/>
                  </a:moveTo>
                  <a:cubicBezTo>
                    <a:pt x="54" y="211"/>
                    <a:pt x="0" y="250"/>
                    <a:pt x="8" y="293"/>
                  </a:cubicBezTo>
                  <a:cubicBezTo>
                    <a:pt x="40" y="485"/>
                    <a:pt x="72" y="678"/>
                    <a:pt x="100" y="874"/>
                  </a:cubicBezTo>
                  <a:cubicBezTo>
                    <a:pt x="115" y="638"/>
                    <a:pt x="132" y="407"/>
                    <a:pt x="146" y="175"/>
                  </a:cubicBezTo>
                  <a:close/>
                  <a:moveTo>
                    <a:pt x="1766" y="1"/>
                  </a:moveTo>
                  <a:lnTo>
                    <a:pt x="1766" y="1"/>
                  </a:lnTo>
                  <a:cubicBezTo>
                    <a:pt x="1998" y="161"/>
                    <a:pt x="2179" y="339"/>
                    <a:pt x="2233" y="475"/>
                  </a:cubicBezTo>
                  <a:cubicBezTo>
                    <a:pt x="2304" y="646"/>
                    <a:pt x="2365" y="814"/>
                    <a:pt x="2414" y="981"/>
                  </a:cubicBezTo>
                  <a:cubicBezTo>
                    <a:pt x="2375" y="724"/>
                    <a:pt x="2336" y="467"/>
                    <a:pt x="2293" y="211"/>
                  </a:cubicBezTo>
                  <a:cubicBezTo>
                    <a:pt x="2271" y="90"/>
                    <a:pt x="2054" y="26"/>
                    <a:pt x="176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9"/>
            <p:cNvSpPr/>
            <p:nvPr/>
          </p:nvSpPr>
          <p:spPr>
            <a:xfrm>
              <a:off x="893844" y="1485404"/>
              <a:ext cx="68488" cy="63203"/>
            </a:xfrm>
            <a:custGeom>
              <a:rect b="b" l="l" r="r" t="t"/>
              <a:pathLst>
                <a:path extrusionOk="0" h="2248" w="2436">
                  <a:moveTo>
                    <a:pt x="1376" y="1"/>
                  </a:moveTo>
                  <a:cubicBezTo>
                    <a:pt x="884" y="1"/>
                    <a:pt x="307" y="80"/>
                    <a:pt x="46" y="186"/>
                  </a:cubicBezTo>
                  <a:cubicBezTo>
                    <a:pt x="32" y="418"/>
                    <a:pt x="15" y="649"/>
                    <a:pt x="0" y="885"/>
                  </a:cubicBezTo>
                  <a:cubicBezTo>
                    <a:pt x="68" y="1338"/>
                    <a:pt x="125" y="1795"/>
                    <a:pt x="171" y="2247"/>
                  </a:cubicBezTo>
                  <a:cubicBezTo>
                    <a:pt x="927" y="2162"/>
                    <a:pt x="1679" y="2066"/>
                    <a:pt x="2436" y="1959"/>
                  </a:cubicBezTo>
                  <a:cubicBezTo>
                    <a:pt x="2400" y="1638"/>
                    <a:pt x="2361" y="1313"/>
                    <a:pt x="2314" y="992"/>
                  </a:cubicBezTo>
                  <a:cubicBezTo>
                    <a:pt x="2265" y="825"/>
                    <a:pt x="2204" y="657"/>
                    <a:pt x="2133" y="486"/>
                  </a:cubicBezTo>
                  <a:cubicBezTo>
                    <a:pt x="2079" y="350"/>
                    <a:pt x="1898" y="172"/>
                    <a:pt x="1666" y="12"/>
                  </a:cubicBezTo>
                  <a:cubicBezTo>
                    <a:pt x="1577" y="4"/>
                    <a:pt x="1477" y="1"/>
                    <a:pt x="137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9"/>
            <p:cNvSpPr/>
            <p:nvPr/>
          </p:nvSpPr>
          <p:spPr>
            <a:xfrm>
              <a:off x="947261" y="1589652"/>
              <a:ext cx="19877" cy="81252"/>
            </a:xfrm>
            <a:custGeom>
              <a:rect b="b" l="l" r="r" t="t"/>
              <a:pathLst>
                <a:path extrusionOk="0" h="2890" w="707">
                  <a:moveTo>
                    <a:pt x="668" y="1"/>
                  </a:moveTo>
                  <a:lnTo>
                    <a:pt x="668" y="1"/>
                  </a:lnTo>
                  <a:cubicBezTo>
                    <a:pt x="479" y="22"/>
                    <a:pt x="286" y="48"/>
                    <a:pt x="93" y="73"/>
                  </a:cubicBezTo>
                  <a:cubicBezTo>
                    <a:pt x="54" y="1011"/>
                    <a:pt x="22" y="1952"/>
                    <a:pt x="1" y="2889"/>
                  </a:cubicBezTo>
                  <a:cubicBezTo>
                    <a:pt x="372" y="2851"/>
                    <a:pt x="657" y="2765"/>
                    <a:pt x="664" y="2626"/>
                  </a:cubicBezTo>
                  <a:cubicBezTo>
                    <a:pt x="707" y="1745"/>
                    <a:pt x="707" y="871"/>
                    <a:pt x="66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9"/>
            <p:cNvSpPr/>
            <p:nvPr/>
          </p:nvSpPr>
          <p:spPr>
            <a:xfrm>
              <a:off x="901548" y="1591676"/>
              <a:ext cx="48358" cy="80043"/>
            </a:xfrm>
            <a:custGeom>
              <a:rect b="b" l="l" r="r" t="t"/>
              <a:pathLst>
                <a:path extrusionOk="0" h="2847" w="1720">
                  <a:moveTo>
                    <a:pt x="1719" y="1"/>
                  </a:moveTo>
                  <a:lnTo>
                    <a:pt x="1719" y="1"/>
                  </a:lnTo>
                  <a:cubicBezTo>
                    <a:pt x="1153" y="68"/>
                    <a:pt x="585" y="129"/>
                    <a:pt x="15" y="186"/>
                  </a:cubicBezTo>
                  <a:cubicBezTo>
                    <a:pt x="47" y="999"/>
                    <a:pt x="44" y="1816"/>
                    <a:pt x="4" y="2636"/>
                  </a:cubicBezTo>
                  <a:cubicBezTo>
                    <a:pt x="1" y="2771"/>
                    <a:pt x="525" y="2846"/>
                    <a:pt x="1078" y="2846"/>
                  </a:cubicBezTo>
                  <a:cubicBezTo>
                    <a:pt x="1263" y="2846"/>
                    <a:pt x="1456" y="2839"/>
                    <a:pt x="1627" y="2817"/>
                  </a:cubicBezTo>
                  <a:cubicBezTo>
                    <a:pt x="1648" y="1880"/>
                    <a:pt x="1680" y="939"/>
                    <a:pt x="171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9"/>
            <p:cNvSpPr/>
            <p:nvPr/>
          </p:nvSpPr>
          <p:spPr>
            <a:xfrm>
              <a:off x="962808" y="1535335"/>
              <a:ext cx="69303" cy="54346"/>
            </a:xfrm>
            <a:custGeom>
              <a:rect b="b" l="l" r="r" t="t"/>
              <a:pathLst>
                <a:path extrusionOk="0" h="1933" w="2465">
                  <a:moveTo>
                    <a:pt x="1252" y="1"/>
                  </a:moveTo>
                  <a:cubicBezTo>
                    <a:pt x="1220" y="1"/>
                    <a:pt x="1191" y="1"/>
                    <a:pt x="1166" y="7"/>
                  </a:cubicBezTo>
                  <a:cubicBezTo>
                    <a:pt x="778" y="68"/>
                    <a:pt x="393" y="125"/>
                    <a:pt x="4" y="179"/>
                  </a:cubicBezTo>
                  <a:cubicBezTo>
                    <a:pt x="4" y="243"/>
                    <a:pt x="4" y="307"/>
                    <a:pt x="1" y="375"/>
                  </a:cubicBezTo>
                  <a:cubicBezTo>
                    <a:pt x="11" y="461"/>
                    <a:pt x="18" y="547"/>
                    <a:pt x="26" y="632"/>
                  </a:cubicBezTo>
                  <a:cubicBezTo>
                    <a:pt x="279" y="624"/>
                    <a:pt x="528" y="621"/>
                    <a:pt x="781" y="621"/>
                  </a:cubicBezTo>
                  <a:cubicBezTo>
                    <a:pt x="1341" y="621"/>
                    <a:pt x="1901" y="636"/>
                    <a:pt x="2465" y="664"/>
                  </a:cubicBezTo>
                  <a:cubicBezTo>
                    <a:pt x="2126" y="315"/>
                    <a:pt x="1616" y="1"/>
                    <a:pt x="1252" y="1"/>
                  </a:cubicBezTo>
                  <a:close/>
                  <a:moveTo>
                    <a:pt x="1028" y="1812"/>
                  </a:moveTo>
                  <a:lnTo>
                    <a:pt x="1028" y="1812"/>
                  </a:lnTo>
                  <a:cubicBezTo>
                    <a:pt x="721" y="1816"/>
                    <a:pt x="414" y="1826"/>
                    <a:pt x="111" y="1840"/>
                  </a:cubicBezTo>
                  <a:cubicBezTo>
                    <a:pt x="111" y="1873"/>
                    <a:pt x="115" y="1901"/>
                    <a:pt x="115" y="1933"/>
                  </a:cubicBezTo>
                  <a:cubicBezTo>
                    <a:pt x="418" y="1894"/>
                    <a:pt x="724" y="1852"/>
                    <a:pt x="1028" y="1812"/>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9"/>
            <p:cNvSpPr/>
            <p:nvPr/>
          </p:nvSpPr>
          <p:spPr>
            <a:xfrm>
              <a:off x="962302" y="1540340"/>
              <a:ext cx="647" cy="5567"/>
            </a:xfrm>
            <a:custGeom>
              <a:rect b="b" l="l" r="r" t="t"/>
              <a:pathLst>
                <a:path extrusionOk="0" h="198" w="23">
                  <a:moveTo>
                    <a:pt x="22" y="1"/>
                  </a:moveTo>
                  <a:cubicBezTo>
                    <a:pt x="15" y="1"/>
                    <a:pt x="8" y="5"/>
                    <a:pt x="1" y="5"/>
                  </a:cubicBezTo>
                  <a:cubicBezTo>
                    <a:pt x="8" y="69"/>
                    <a:pt x="11" y="133"/>
                    <a:pt x="19" y="197"/>
                  </a:cubicBezTo>
                  <a:cubicBezTo>
                    <a:pt x="22" y="129"/>
                    <a:pt x="22" y="65"/>
                    <a:pt x="22"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9"/>
            <p:cNvSpPr/>
            <p:nvPr/>
          </p:nvSpPr>
          <p:spPr>
            <a:xfrm>
              <a:off x="789175" y="1549364"/>
              <a:ext cx="102479" cy="52969"/>
            </a:xfrm>
            <a:custGeom>
              <a:rect b="b" l="l" r="r" t="t"/>
              <a:pathLst>
                <a:path extrusionOk="0" h="1884" w="3645">
                  <a:moveTo>
                    <a:pt x="3645" y="0"/>
                  </a:moveTo>
                  <a:lnTo>
                    <a:pt x="3645" y="0"/>
                  </a:lnTo>
                  <a:cubicBezTo>
                    <a:pt x="2614" y="115"/>
                    <a:pt x="1580" y="211"/>
                    <a:pt x="546" y="290"/>
                  </a:cubicBezTo>
                  <a:cubicBezTo>
                    <a:pt x="1" y="329"/>
                    <a:pt x="246" y="942"/>
                    <a:pt x="439" y="1206"/>
                  </a:cubicBezTo>
                  <a:cubicBezTo>
                    <a:pt x="728" y="1598"/>
                    <a:pt x="1277" y="1883"/>
                    <a:pt x="1773" y="1883"/>
                  </a:cubicBezTo>
                  <a:cubicBezTo>
                    <a:pt x="1805" y="1883"/>
                    <a:pt x="1837" y="1880"/>
                    <a:pt x="1865" y="1880"/>
                  </a:cubicBezTo>
                  <a:cubicBezTo>
                    <a:pt x="2436" y="1837"/>
                    <a:pt x="3003" y="1787"/>
                    <a:pt x="3570" y="1733"/>
                  </a:cubicBezTo>
                  <a:cubicBezTo>
                    <a:pt x="3570" y="1698"/>
                    <a:pt x="3570" y="1662"/>
                    <a:pt x="3574" y="1623"/>
                  </a:cubicBezTo>
                  <a:lnTo>
                    <a:pt x="3574" y="1623"/>
                  </a:lnTo>
                  <a:cubicBezTo>
                    <a:pt x="3370" y="1656"/>
                    <a:pt x="3164" y="1691"/>
                    <a:pt x="2960" y="1727"/>
                  </a:cubicBezTo>
                  <a:cubicBezTo>
                    <a:pt x="2853" y="1745"/>
                    <a:pt x="2728" y="1755"/>
                    <a:pt x="2596" y="1755"/>
                  </a:cubicBezTo>
                  <a:cubicBezTo>
                    <a:pt x="2161" y="1755"/>
                    <a:pt x="1651" y="1641"/>
                    <a:pt x="1388" y="1356"/>
                  </a:cubicBezTo>
                  <a:cubicBezTo>
                    <a:pt x="1110" y="1057"/>
                    <a:pt x="1064" y="685"/>
                    <a:pt x="1566" y="596"/>
                  </a:cubicBezTo>
                  <a:cubicBezTo>
                    <a:pt x="2254" y="471"/>
                    <a:pt x="2942" y="375"/>
                    <a:pt x="3631" y="300"/>
                  </a:cubicBezTo>
                  <a:cubicBezTo>
                    <a:pt x="3634" y="201"/>
                    <a:pt x="3638" y="101"/>
                    <a:pt x="364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9"/>
            <p:cNvSpPr/>
            <p:nvPr/>
          </p:nvSpPr>
          <p:spPr>
            <a:xfrm>
              <a:off x="889543" y="1548577"/>
              <a:ext cx="12427" cy="49539"/>
            </a:xfrm>
            <a:custGeom>
              <a:rect b="b" l="l" r="r" t="t"/>
              <a:pathLst>
                <a:path extrusionOk="0" h="1762" w="442">
                  <a:moveTo>
                    <a:pt x="324" y="0"/>
                  </a:moveTo>
                  <a:cubicBezTo>
                    <a:pt x="242" y="11"/>
                    <a:pt x="157" y="22"/>
                    <a:pt x="75" y="28"/>
                  </a:cubicBezTo>
                  <a:cubicBezTo>
                    <a:pt x="68" y="129"/>
                    <a:pt x="64" y="229"/>
                    <a:pt x="61" y="328"/>
                  </a:cubicBezTo>
                  <a:cubicBezTo>
                    <a:pt x="157" y="318"/>
                    <a:pt x="257" y="307"/>
                    <a:pt x="353" y="300"/>
                  </a:cubicBezTo>
                  <a:cubicBezTo>
                    <a:pt x="342" y="200"/>
                    <a:pt x="335" y="100"/>
                    <a:pt x="324" y="0"/>
                  </a:cubicBezTo>
                  <a:close/>
                  <a:moveTo>
                    <a:pt x="438" y="1587"/>
                  </a:moveTo>
                  <a:cubicBezTo>
                    <a:pt x="292" y="1608"/>
                    <a:pt x="146" y="1630"/>
                    <a:pt x="4" y="1651"/>
                  </a:cubicBezTo>
                  <a:cubicBezTo>
                    <a:pt x="0" y="1690"/>
                    <a:pt x="0" y="1726"/>
                    <a:pt x="0" y="1761"/>
                  </a:cubicBezTo>
                  <a:cubicBezTo>
                    <a:pt x="146" y="1748"/>
                    <a:pt x="296" y="1733"/>
                    <a:pt x="442" y="1719"/>
                  </a:cubicBezTo>
                  <a:cubicBezTo>
                    <a:pt x="442" y="1676"/>
                    <a:pt x="442" y="1633"/>
                    <a:pt x="438" y="1587"/>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9"/>
            <p:cNvSpPr/>
            <p:nvPr/>
          </p:nvSpPr>
          <p:spPr>
            <a:xfrm>
              <a:off x="949876" y="1545878"/>
              <a:ext cx="16166" cy="45827"/>
            </a:xfrm>
            <a:custGeom>
              <a:rect b="b" l="l" r="r" t="t"/>
              <a:pathLst>
                <a:path extrusionOk="0" h="1630" w="575">
                  <a:moveTo>
                    <a:pt x="461" y="0"/>
                  </a:moveTo>
                  <a:cubicBezTo>
                    <a:pt x="457" y="82"/>
                    <a:pt x="450" y="167"/>
                    <a:pt x="443" y="257"/>
                  </a:cubicBezTo>
                  <a:lnTo>
                    <a:pt x="486" y="257"/>
                  </a:lnTo>
                  <a:cubicBezTo>
                    <a:pt x="478" y="172"/>
                    <a:pt x="471" y="86"/>
                    <a:pt x="461" y="0"/>
                  </a:cubicBezTo>
                  <a:close/>
                  <a:moveTo>
                    <a:pt x="571" y="1465"/>
                  </a:moveTo>
                  <a:cubicBezTo>
                    <a:pt x="382" y="1477"/>
                    <a:pt x="196" y="1487"/>
                    <a:pt x="7" y="1501"/>
                  </a:cubicBezTo>
                  <a:cubicBezTo>
                    <a:pt x="4" y="1544"/>
                    <a:pt x="4" y="1587"/>
                    <a:pt x="0" y="1630"/>
                  </a:cubicBezTo>
                  <a:cubicBezTo>
                    <a:pt x="193" y="1605"/>
                    <a:pt x="386" y="1579"/>
                    <a:pt x="575" y="1558"/>
                  </a:cubicBezTo>
                  <a:cubicBezTo>
                    <a:pt x="575" y="1526"/>
                    <a:pt x="571" y="1498"/>
                    <a:pt x="571" y="146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9"/>
            <p:cNvSpPr/>
            <p:nvPr/>
          </p:nvSpPr>
          <p:spPr>
            <a:xfrm>
              <a:off x="898652" y="1540452"/>
              <a:ext cx="64187" cy="56455"/>
            </a:xfrm>
            <a:custGeom>
              <a:rect b="b" l="l" r="r" t="t"/>
              <a:pathLst>
                <a:path extrusionOk="0" h="2008" w="2283">
                  <a:moveTo>
                    <a:pt x="2265" y="1"/>
                  </a:moveTo>
                  <a:cubicBezTo>
                    <a:pt x="1508" y="108"/>
                    <a:pt x="756" y="204"/>
                    <a:pt x="0" y="289"/>
                  </a:cubicBezTo>
                  <a:cubicBezTo>
                    <a:pt x="11" y="389"/>
                    <a:pt x="18" y="489"/>
                    <a:pt x="29" y="589"/>
                  </a:cubicBezTo>
                  <a:cubicBezTo>
                    <a:pt x="771" y="514"/>
                    <a:pt x="1516" y="467"/>
                    <a:pt x="2265" y="450"/>
                  </a:cubicBezTo>
                  <a:cubicBezTo>
                    <a:pt x="2272" y="360"/>
                    <a:pt x="2279" y="275"/>
                    <a:pt x="2283" y="193"/>
                  </a:cubicBezTo>
                  <a:cubicBezTo>
                    <a:pt x="2275" y="129"/>
                    <a:pt x="2272" y="65"/>
                    <a:pt x="2265" y="1"/>
                  </a:cubicBezTo>
                  <a:close/>
                  <a:moveTo>
                    <a:pt x="1829" y="1694"/>
                  </a:moveTo>
                  <a:lnTo>
                    <a:pt x="1829" y="1694"/>
                  </a:lnTo>
                  <a:cubicBezTo>
                    <a:pt x="1256" y="1737"/>
                    <a:pt x="685" y="1798"/>
                    <a:pt x="114" y="1876"/>
                  </a:cubicBezTo>
                  <a:cubicBezTo>
                    <a:pt x="118" y="1922"/>
                    <a:pt x="118" y="1965"/>
                    <a:pt x="118" y="2008"/>
                  </a:cubicBezTo>
                  <a:cubicBezTo>
                    <a:pt x="688" y="1951"/>
                    <a:pt x="1256" y="1890"/>
                    <a:pt x="1822" y="1823"/>
                  </a:cubicBezTo>
                  <a:cubicBezTo>
                    <a:pt x="1826" y="1780"/>
                    <a:pt x="1826" y="1737"/>
                    <a:pt x="1829" y="1694"/>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9"/>
            <p:cNvSpPr/>
            <p:nvPr/>
          </p:nvSpPr>
          <p:spPr>
            <a:xfrm>
              <a:off x="991682" y="1553975"/>
              <a:ext cx="98374" cy="38630"/>
            </a:xfrm>
            <a:custGeom>
              <a:rect b="b" l="l" r="r" t="t"/>
              <a:pathLst>
                <a:path extrusionOk="0" h="1374" w="3499">
                  <a:moveTo>
                    <a:pt x="1438" y="1"/>
                  </a:moveTo>
                  <a:lnTo>
                    <a:pt x="1438" y="1"/>
                  </a:lnTo>
                  <a:cubicBezTo>
                    <a:pt x="1826" y="404"/>
                    <a:pt x="1990" y="850"/>
                    <a:pt x="1459" y="932"/>
                  </a:cubicBezTo>
                  <a:cubicBezTo>
                    <a:pt x="970" y="1010"/>
                    <a:pt x="485" y="1082"/>
                    <a:pt x="1" y="1149"/>
                  </a:cubicBezTo>
                  <a:cubicBezTo>
                    <a:pt x="146" y="1146"/>
                    <a:pt x="293" y="1146"/>
                    <a:pt x="442" y="1146"/>
                  </a:cubicBezTo>
                  <a:lnTo>
                    <a:pt x="707" y="1146"/>
                  </a:lnTo>
                  <a:cubicBezTo>
                    <a:pt x="1002" y="1281"/>
                    <a:pt x="1344" y="1373"/>
                    <a:pt x="1616" y="1373"/>
                  </a:cubicBezTo>
                  <a:cubicBezTo>
                    <a:pt x="1708" y="1373"/>
                    <a:pt x="1794" y="1363"/>
                    <a:pt x="1862" y="1338"/>
                  </a:cubicBezTo>
                  <a:cubicBezTo>
                    <a:pt x="2040" y="1278"/>
                    <a:pt x="2218" y="1220"/>
                    <a:pt x="2397" y="1160"/>
                  </a:cubicBezTo>
                  <a:cubicBezTo>
                    <a:pt x="3498" y="789"/>
                    <a:pt x="2050" y="37"/>
                    <a:pt x="1523" y="8"/>
                  </a:cubicBezTo>
                  <a:cubicBezTo>
                    <a:pt x="1494" y="4"/>
                    <a:pt x="1466" y="4"/>
                    <a:pt x="1438"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9"/>
            <p:cNvSpPr/>
            <p:nvPr/>
          </p:nvSpPr>
          <p:spPr>
            <a:xfrm>
              <a:off x="819060" y="1552766"/>
              <a:ext cx="228603" cy="45940"/>
            </a:xfrm>
            <a:custGeom>
              <a:rect b="b" l="l" r="r" t="t"/>
              <a:pathLst>
                <a:path extrusionOk="0" h="1634" w="8131">
                  <a:moveTo>
                    <a:pt x="5894" y="1"/>
                  </a:moveTo>
                  <a:cubicBezTo>
                    <a:pt x="5641" y="1"/>
                    <a:pt x="5392" y="4"/>
                    <a:pt x="5139" y="12"/>
                  </a:cubicBezTo>
                  <a:cubicBezTo>
                    <a:pt x="5178" y="414"/>
                    <a:pt x="5203" y="817"/>
                    <a:pt x="5224" y="1220"/>
                  </a:cubicBezTo>
                  <a:cubicBezTo>
                    <a:pt x="5527" y="1206"/>
                    <a:pt x="5834" y="1196"/>
                    <a:pt x="6141" y="1192"/>
                  </a:cubicBezTo>
                  <a:cubicBezTo>
                    <a:pt x="6625" y="1125"/>
                    <a:pt x="7110" y="1053"/>
                    <a:pt x="7599" y="975"/>
                  </a:cubicBezTo>
                  <a:cubicBezTo>
                    <a:pt x="8130" y="893"/>
                    <a:pt x="7966" y="447"/>
                    <a:pt x="7578" y="44"/>
                  </a:cubicBezTo>
                  <a:cubicBezTo>
                    <a:pt x="7014" y="16"/>
                    <a:pt x="6454" y="1"/>
                    <a:pt x="5894" y="1"/>
                  </a:cubicBezTo>
                  <a:close/>
                  <a:moveTo>
                    <a:pt x="2568" y="179"/>
                  </a:moveTo>
                  <a:cubicBezTo>
                    <a:pt x="1879" y="254"/>
                    <a:pt x="1191" y="350"/>
                    <a:pt x="503" y="475"/>
                  </a:cubicBezTo>
                  <a:cubicBezTo>
                    <a:pt x="1" y="564"/>
                    <a:pt x="47" y="936"/>
                    <a:pt x="325" y="1235"/>
                  </a:cubicBezTo>
                  <a:cubicBezTo>
                    <a:pt x="588" y="1520"/>
                    <a:pt x="1098" y="1634"/>
                    <a:pt x="1533" y="1634"/>
                  </a:cubicBezTo>
                  <a:cubicBezTo>
                    <a:pt x="1665" y="1634"/>
                    <a:pt x="1790" y="1624"/>
                    <a:pt x="1897" y="1606"/>
                  </a:cubicBezTo>
                  <a:cubicBezTo>
                    <a:pt x="2101" y="1570"/>
                    <a:pt x="2307" y="1535"/>
                    <a:pt x="2511" y="1502"/>
                  </a:cubicBezTo>
                  <a:cubicBezTo>
                    <a:pt x="2525" y="1060"/>
                    <a:pt x="2546" y="621"/>
                    <a:pt x="2568" y="179"/>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9"/>
            <p:cNvSpPr/>
            <p:nvPr/>
          </p:nvSpPr>
          <p:spPr>
            <a:xfrm>
              <a:off x="889627" y="1556983"/>
              <a:ext cx="12258" cy="38040"/>
            </a:xfrm>
            <a:custGeom>
              <a:rect b="b" l="l" r="r" t="t"/>
              <a:pathLst>
                <a:path extrusionOk="0" h="1353" w="436">
                  <a:moveTo>
                    <a:pt x="350" y="1"/>
                  </a:moveTo>
                  <a:cubicBezTo>
                    <a:pt x="254" y="8"/>
                    <a:pt x="154" y="19"/>
                    <a:pt x="58" y="29"/>
                  </a:cubicBezTo>
                  <a:cubicBezTo>
                    <a:pt x="36" y="471"/>
                    <a:pt x="15" y="910"/>
                    <a:pt x="1" y="1352"/>
                  </a:cubicBezTo>
                  <a:cubicBezTo>
                    <a:pt x="143" y="1331"/>
                    <a:pt x="289" y="1309"/>
                    <a:pt x="435" y="1288"/>
                  </a:cubicBezTo>
                  <a:cubicBezTo>
                    <a:pt x="417" y="860"/>
                    <a:pt x="389" y="429"/>
                    <a:pt x="350"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9"/>
            <p:cNvSpPr/>
            <p:nvPr/>
          </p:nvSpPr>
          <p:spPr>
            <a:xfrm>
              <a:off x="950073" y="1553103"/>
              <a:ext cx="15885" cy="35003"/>
            </a:xfrm>
            <a:custGeom>
              <a:rect b="b" l="l" r="r" t="t"/>
              <a:pathLst>
                <a:path extrusionOk="0" h="1245" w="565">
                  <a:moveTo>
                    <a:pt x="436" y="0"/>
                  </a:moveTo>
                  <a:cubicBezTo>
                    <a:pt x="425" y="75"/>
                    <a:pt x="414" y="153"/>
                    <a:pt x="403" y="231"/>
                  </a:cubicBezTo>
                  <a:cubicBezTo>
                    <a:pt x="368" y="445"/>
                    <a:pt x="225" y="560"/>
                    <a:pt x="33" y="603"/>
                  </a:cubicBezTo>
                  <a:lnTo>
                    <a:pt x="0" y="1244"/>
                  </a:lnTo>
                  <a:cubicBezTo>
                    <a:pt x="189" y="1230"/>
                    <a:pt x="375" y="1220"/>
                    <a:pt x="564" y="1208"/>
                  </a:cubicBezTo>
                  <a:cubicBezTo>
                    <a:pt x="543" y="805"/>
                    <a:pt x="518" y="402"/>
                    <a:pt x="479"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9"/>
            <p:cNvSpPr/>
            <p:nvPr/>
          </p:nvSpPr>
          <p:spPr>
            <a:xfrm>
              <a:off x="899439" y="1553103"/>
              <a:ext cx="62893" cy="40092"/>
            </a:xfrm>
            <a:custGeom>
              <a:rect b="b" l="l" r="r" t="t"/>
              <a:pathLst>
                <a:path extrusionOk="0" h="1426" w="2237">
                  <a:moveTo>
                    <a:pt x="2237" y="0"/>
                  </a:moveTo>
                  <a:lnTo>
                    <a:pt x="2237" y="0"/>
                  </a:lnTo>
                  <a:cubicBezTo>
                    <a:pt x="1488" y="17"/>
                    <a:pt x="743" y="64"/>
                    <a:pt x="1" y="139"/>
                  </a:cubicBezTo>
                  <a:cubicBezTo>
                    <a:pt x="40" y="567"/>
                    <a:pt x="68" y="998"/>
                    <a:pt x="86" y="1426"/>
                  </a:cubicBezTo>
                  <a:cubicBezTo>
                    <a:pt x="657" y="1348"/>
                    <a:pt x="1228" y="1287"/>
                    <a:pt x="1801" y="1244"/>
                  </a:cubicBezTo>
                  <a:lnTo>
                    <a:pt x="1834" y="603"/>
                  </a:lnTo>
                  <a:cubicBezTo>
                    <a:pt x="2026" y="560"/>
                    <a:pt x="2169" y="445"/>
                    <a:pt x="2204" y="231"/>
                  </a:cubicBezTo>
                  <a:cubicBezTo>
                    <a:pt x="2215" y="153"/>
                    <a:pt x="2226" y="75"/>
                    <a:pt x="2237"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9"/>
            <p:cNvSpPr/>
            <p:nvPr/>
          </p:nvSpPr>
          <p:spPr>
            <a:xfrm>
              <a:off x="1496023" y="1527829"/>
              <a:ext cx="20074" cy="10346"/>
            </a:xfrm>
            <a:custGeom>
              <a:rect b="b" l="l" r="r" t="t"/>
              <a:pathLst>
                <a:path extrusionOk="0" h="368" w="714">
                  <a:moveTo>
                    <a:pt x="1" y="1"/>
                  </a:moveTo>
                  <a:lnTo>
                    <a:pt x="1" y="1"/>
                  </a:lnTo>
                  <a:cubicBezTo>
                    <a:pt x="76" y="121"/>
                    <a:pt x="129" y="246"/>
                    <a:pt x="162" y="368"/>
                  </a:cubicBezTo>
                  <a:cubicBezTo>
                    <a:pt x="204" y="364"/>
                    <a:pt x="247" y="360"/>
                    <a:pt x="290" y="353"/>
                  </a:cubicBezTo>
                  <a:cubicBezTo>
                    <a:pt x="714" y="314"/>
                    <a:pt x="186" y="78"/>
                    <a:pt x="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9"/>
            <p:cNvSpPr/>
            <p:nvPr/>
          </p:nvSpPr>
          <p:spPr>
            <a:xfrm>
              <a:off x="1217945" y="1505056"/>
              <a:ext cx="284917" cy="82124"/>
            </a:xfrm>
            <a:custGeom>
              <a:rect b="b" l="l" r="r" t="t"/>
              <a:pathLst>
                <a:path extrusionOk="0" h="2921" w="10134">
                  <a:moveTo>
                    <a:pt x="8669" y="1"/>
                  </a:moveTo>
                  <a:cubicBezTo>
                    <a:pt x="8623" y="1"/>
                    <a:pt x="8576" y="4"/>
                    <a:pt x="8529" y="11"/>
                  </a:cubicBezTo>
                  <a:cubicBezTo>
                    <a:pt x="6954" y="279"/>
                    <a:pt x="5371" y="472"/>
                    <a:pt x="3773" y="546"/>
                  </a:cubicBezTo>
                  <a:cubicBezTo>
                    <a:pt x="3712" y="550"/>
                    <a:pt x="3648" y="550"/>
                    <a:pt x="3584" y="550"/>
                  </a:cubicBezTo>
                  <a:cubicBezTo>
                    <a:pt x="3359" y="550"/>
                    <a:pt x="3110" y="536"/>
                    <a:pt x="2846" y="521"/>
                  </a:cubicBezTo>
                  <a:cubicBezTo>
                    <a:pt x="2582" y="507"/>
                    <a:pt x="2308" y="493"/>
                    <a:pt x="2040" y="493"/>
                  </a:cubicBezTo>
                  <a:cubicBezTo>
                    <a:pt x="1423" y="493"/>
                    <a:pt x="827" y="567"/>
                    <a:pt x="442" y="885"/>
                  </a:cubicBezTo>
                  <a:cubicBezTo>
                    <a:pt x="190" y="1092"/>
                    <a:pt x="61" y="1359"/>
                    <a:pt x="168" y="1695"/>
                  </a:cubicBezTo>
                  <a:cubicBezTo>
                    <a:pt x="371" y="2340"/>
                    <a:pt x="742" y="2639"/>
                    <a:pt x="1362" y="2871"/>
                  </a:cubicBezTo>
                  <a:cubicBezTo>
                    <a:pt x="1455" y="2903"/>
                    <a:pt x="1555" y="2921"/>
                    <a:pt x="1658" y="2921"/>
                  </a:cubicBezTo>
                  <a:cubicBezTo>
                    <a:pt x="1883" y="2921"/>
                    <a:pt x="2111" y="2839"/>
                    <a:pt x="2254" y="2668"/>
                  </a:cubicBezTo>
                  <a:cubicBezTo>
                    <a:pt x="2279" y="2639"/>
                    <a:pt x="2303" y="2608"/>
                    <a:pt x="2329" y="2575"/>
                  </a:cubicBezTo>
                  <a:cubicBezTo>
                    <a:pt x="2361" y="2536"/>
                    <a:pt x="2389" y="2493"/>
                    <a:pt x="2410" y="2450"/>
                  </a:cubicBezTo>
                  <a:cubicBezTo>
                    <a:pt x="2525" y="2440"/>
                    <a:pt x="2646" y="2437"/>
                    <a:pt x="2774" y="2437"/>
                  </a:cubicBezTo>
                  <a:cubicBezTo>
                    <a:pt x="2992" y="2437"/>
                    <a:pt x="3217" y="2450"/>
                    <a:pt x="3427" y="2461"/>
                  </a:cubicBezTo>
                  <a:cubicBezTo>
                    <a:pt x="3634" y="2475"/>
                    <a:pt x="3822" y="2486"/>
                    <a:pt x="3962" y="2486"/>
                  </a:cubicBezTo>
                  <a:lnTo>
                    <a:pt x="4030" y="2486"/>
                  </a:lnTo>
                  <a:cubicBezTo>
                    <a:pt x="4604" y="2461"/>
                    <a:pt x="5170" y="2425"/>
                    <a:pt x="5741" y="2379"/>
                  </a:cubicBezTo>
                  <a:cubicBezTo>
                    <a:pt x="7018" y="2279"/>
                    <a:pt x="8284" y="2116"/>
                    <a:pt x="9543" y="1902"/>
                  </a:cubicBezTo>
                  <a:cubicBezTo>
                    <a:pt x="10013" y="1823"/>
                    <a:pt x="10134" y="1520"/>
                    <a:pt x="10053" y="1178"/>
                  </a:cubicBezTo>
                  <a:lnTo>
                    <a:pt x="10053" y="1178"/>
                  </a:lnTo>
                  <a:cubicBezTo>
                    <a:pt x="7917" y="1388"/>
                    <a:pt x="5795" y="1659"/>
                    <a:pt x="3677" y="1987"/>
                  </a:cubicBezTo>
                  <a:cubicBezTo>
                    <a:pt x="3873" y="2144"/>
                    <a:pt x="3976" y="2226"/>
                    <a:pt x="3577" y="2226"/>
                  </a:cubicBezTo>
                  <a:cubicBezTo>
                    <a:pt x="3566" y="2226"/>
                    <a:pt x="3555" y="2223"/>
                    <a:pt x="3544" y="2223"/>
                  </a:cubicBezTo>
                  <a:cubicBezTo>
                    <a:pt x="3067" y="2218"/>
                    <a:pt x="2589" y="2215"/>
                    <a:pt x="2111" y="2208"/>
                  </a:cubicBezTo>
                  <a:cubicBezTo>
                    <a:pt x="1683" y="2205"/>
                    <a:pt x="1020" y="2119"/>
                    <a:pt x="646" y="1894"/>
                  </a:cubicBezTo>
                  <a:cubicBezTo>
                    <a:pt x="524" y="1823"/>
                    <a:pt x="1" y="1634"/>
                    <a:pt x="417" y="1563"/>
                  </a:cubicBezTo>
                  <a:cubicBezTo>
                    <a:pt x="3035" y="1124"/>
                    <a:pt x="5662" y="778"/>
                    <a:pt x="8302" y="521"/>
                  </a:cubicBezTo>
                  <a:cubicBezTo>
                    <a:pt x="8366" y="514"/>
                    <a:pt x="8437" y="511"/>
                    <a:pt x="8504" y="511"/>
                  </a:cubicBezTo>
                  <a:cubicBezTo>
                    <a:pt x="8950" y="511"/>
                    <a:pt x="9467" y="632"/>
                    <a:pt x="9845" y="793"/>
                  </a:cubicBezTo>
                  <a:cubicBezTo>
                    <a:pt x="9852" y="796"/>
                    <a:pt x="9870" y="803"/>
                    <a:pt x="9892" y="811"/>
                  </a:cubicBezTo>
                  <a:cubicBezTo>
                    <a:pt x="9635" y="386"/>
                    <a:pt x="9139" y="1"/>
                    <a:pt x="8669"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9"/>
            <p:cNvSpPr/>
            <p:nvPr/>
          </p:nvSpPr>
          <p:spPr>
            <a:xfrm>
              <a:off x="1217945" y="1519423"/>
              <a:ext cx="282640" cy="48245"/>
            </a:xfrm>
            <a:custGeom>
              <a:rect b="b" l="l" r="r" t="t"/>
              <a:pathLst>
                <a:path extrusionOk="0" h="1716" w="10053">
                  <a:moveTo>
                    <a:pt x="8504" y="0"/>
                  </a:moveTo>
                  <a:cubicBezTo>
                    <a:pt x="8437" y="0"/>
                    <a:pt x="8366" y="3"/>
                    <a:pt x="8302" y="10"/>
                  </a:cubicBezTo>
                  <a:cubicBezTo>
                    <a:pt x="5662" y="267"/>
                    <a:pt x="3035" y="613"/>
                    <a:pt x="417" y="1052"/>
                  </a:cubicBezTo>
                  <a:cubicBezTo>
                    <a:pt x="1" y="1123"/>
                    <a:pt x="524" y="1312"/>
                    <a:pt x="646" y="1383"/>
                  </a:cubicBezTo>
                  <a:cubicBezTo>
                    <a:pt x="1020" y="1608"/>
                    <a:pt x="1683" y="1694"/>
                    <a:pt x="2111" y="1697"/>
                  </a:cubicBezTo>
                  <a:cubicBezTo>
                    <a:pt x="2589" y="1704"/>
                    <a:pt x="3067" y="1707"/>
                    <a:pt x="3544" y="1712"/>
                  </a:cubicBezTo>
                  <a:cubicBezTo>
                    <a:pt x="3555" y="1712"/>
                    <a:pt x="3566" y="1715"/>
                    <a:pt x="3577" y="1715"/>
                  </a:cubicBezTo>
                  <a:cubicBezTo>
                    <a:pt x="3976" y="1715"/>
                    <a:pt x="3873" y="1633"/>
                    <a:pt x="3677" y="1476"/>
                  </a:cubicBezTo>
                  <a:cubicBezTo>
                    <a:pt x="5795" y="1148"/>
                    <a:pt x="7917" y="877"/>
                    <a:pt x="10053" y="667"/>
                  </a:cubicBezTo>
                  <a:cubicBezTo>
                    <a:pt x="10020" y="545"/>
                    <a:pt x="9967" y="420"/>
                    <a:pt x="9892" y="300"/>
                  </a:cubicBezTo>
                  <a:cubicBezTo>
                    <a:pt x="9870" y="292"/>
                    <a:pt x="9852" y="285"/>
                    <a:pt x="9845" y="282"/>
                  </a:cubicBezTo>
                  <a:cubicBezTo>
                    <a:pt x="9467" y="121"/>
                    <a:pt x="8950" y="0"/>
                    <a:pt x="8504"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9"/>
            <p:cNvSpPr/>
            <p:nvPr/>
          </p:nvSpPr>
          <p:spPr>
            <a:xfrm>
              <a:off x="1617617" y="1470869"/>
              <a:ext cx="128767" cy="193544"/>
            </a:xfrm>
            <a:custGeom>
              <a:rect b="b" l="l" r="r" t="t"/>
              <a:pathLst>
                <a:path extrusionOk="0" h="6884" w="4580">
                  <a:moveTo>
                    <a:pt x="4362" y="1"/>
                  </a:moveTo>
                  <a:cubicBezTo>
                    <a:pt x="4258" y="1"/>
                    <a:pt x="4173" y="37"/>
                    <a:pt x="4112" y="118"/>
                  </a:cubicBezTo>
                  <a:cubicBezTo>
                    <a:pt x="3741" y="618"/>
                    <a:pt x="3367" y="1113"/>
                    <a:pt x="2996" y="1612"/>
                  </a:cubicBezTo>
                  <a:cubicBezTo>
                    <a:pt x="3189" y="1748"/>
                    <a:pt x="3381" y="1887"/>
                    <a:pt x="3574" y="2022"/>
                  </a:cubicBezTo>
                  <a:cubicBezTo>
                    <a:pt x="3759" y="1652"/>
                    <a:pt x="3945" y="1278"/>
                    <a:pt x="4127" y="903"/>
                  </a:cubicBezTo>
                  <a:cubicBezTo>
                    <a:pt x="4084" y="746"/>
                    <a:pt x="4123" y="564"/>
                    <a:pt x="4294" y="371"/>
                  </a:cubicBezTo>
                  <a:cubicBezTo>
                    <a:pt x="4390" y="261"/>
                    <a:pt x="4483" y="154"/>
                    <a:pt x="4579" y="44"/>
                  </a:cubicBezTo>
                  <a:cubicBezTo>
                    <a:pt x="4505" y="15"/>
                    <a:pt x="4429" y="1"/>
                    <a:pt x="4362" y="1"/>
                  </a:cubicBezTo>
                  <a:close/>
                  <a:moveTo>
                    <a:pt x="1613" y="3467"/>
                  </a:moveTo>
                  <a:cubicBezTo>
                    <a:pt x="1217" y="3995"/>
                    <a:pt x="821" y="4525"/>
                    <a:pt x="429" y="5053"/>
                  </a:cubicBezTo>
                  <a:cubicBezTo>
                    <a:pt x="1" y="5628"/>
                    <a:pt x="1103" y="6883"/>
                    <a:pt x="1699" y="6883"/>
                  </a:cubicBezTo>
                  <a:cubicBezTo>
                    <a:pt x="1798" y="6883"/>
                    <a:pt x="1887" y="6844"/>
                    <a:pt x="1948" y="6762"/>
                  </a:cubicBezTo>
                  <a:cubicBezTo>
                    <a:pt x="2073" y="6594"/>
                    <a:pt x="2201" y="6423"/>
                    <a:pt x="2326" y="6255"/>
                  </a:cubicBezTo>
                  <a:cubicBezTo>
                    <a:pt x="1948" y="6087"/>
                    <a:pt x="1712" y="5788"/>
                    <a:pt x="1901" y="5403"/>
                  </a:cubicBezTo>
                  <a:cubicBezTo>
                    <a:pt x="2130" y="4943"/>
                    <a:pt x="2358" y="4479"/>
                    <a:pt x="2586" y="4020"/>
                  </a:cubicBezTo>
                  <a:cubicBezTo>
                    <a:pt x="2265" y="3831"/>
                    <a:pt x="1941" y="3648"/>
                    <a:pt x="1613" y="3467"/>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9"/>
            <p:cNvSpPr/>
            <p:nvPr/>
          </p:nvSpPr>
          <p:spPr>
            <a:xfrm>
              <a:off x="1682982" y="1463054"/>
              <a:ext cx="130847" cy="188005"/>
            </a:xfrm>
            <a:custGeom>
              <a:rect b="b" l="l" r="r" t="t"/>
              <a:pathLst>
                <a:path extrusionOk="0" h="6687" w="4654">
                  <a:moveTo>
                    <a:pt x="3153" y="1"/>
                  </a:moveTo>
                  <a:cubicBezTo>
                    <a:pt x="2797" y="1"/>
                    <a:pt x="2461" y="90"/>
                    <a:pt x="2294" y="279"/>
                  </a:cubicBezTo>
                  <a:cubicBezTo>
                    <a:pt x="2283" y="293"/>
                    <a:pt x="2269" y="307"/>
                    <a:pt x="2254" y="322"/>
                  </a:cubicBezTo>
                  <a:cubicBezTo>
                    <a:pt x="2861" y="554"/>
                    <a:pt x="3688" y="1594"/>
                    <a:pt x="3306" y="2104"/>
                  </a:cubicBezTo>
                  <a:cubicBezTo>
                    <a:pt x="3032" y="2471"/>
                    <a:pt x="2757" y="2839"/>
                    <a:pt x="2483" y="3210"/>
                  </a:cubicBezTo>
                  <a:cubicBezTo>
                    <a:pt x="2668" y="3349"/>
                    <a:pt x="2850" y="3488"/>
                    <a:pt x="3036" y="3631"/>
                  </a:cubicBezTo>
                  <a:cubicBezTo>
                    <a:pt x="3470" y="2750"/>
                    <a:pt x="3905" y="1869"/>
                    <a:pt x="4341" y="992"/>
                  </a:cubicBezTo>
                  <a:cubicBezTo>
                    <a:pt x="4654" y="353"/>
                    <a:pt x="3862" y="1"/>
                    <a:pt x="3153" y="1"/>
                  </a:cubicBezTo>
                  <a:close/>
                  <a:moveTo>
                    <a:pt x="1238" y="4875"/>
                  </a:moveTo>
                  <a:cubicBezTo>
                    <a:pt x="828" y="5428"/>
                    <a:pt x="414" y="5980"/>
                    <a:pt x="1" y="6533"/>
                  </a:cubicBezTo>
                  <a:cubicBezTo>
                    <a:pt x="222" y="6633"/>
                    <a:pt x="493" y="6686"/>
                    <a:pt x="757" y="6686"/>
                  </a:cubicBezTo>
                  <a:cubicBezTo>
                    <a:pt x="1184" y="6686"/>
                    <a:pt x="1591" y="6548"/>
                    <a:pt x="1748" y="6230"/>
                  </a:cubicBezTo>
                  <a:cubicBezTo>
                    <a:pt x="1880" y="5963"/>
                    <a:pt x="2012" y="5695"/>
                    <a:pt x="2144" y="5428"/>
                  </a:cubicBezTo>
                  <a:cubicBezTo>
                    <a:pt x="1844" y="5242"/>
                    <a:pt x="1541" y="5057"/>
                    <a:pt x="1238" y="4875"/>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9"/>
            <p:cNvSpPr/>
            <p:nvPr/>
          </p:nvSpPr>
          <p:spPr>
            <a:xfrm>
              <a:off x="1665748" y="1472078"/>
              <a:ext cx="120923" cy="174650"/>
            </a:xfrm>
            <a:custGeom>
              <a:rect b="b" l="l" r="r" t="t"/>
              <a:pathLst>
                <a:path extrusionOk="0" h="6212" w="4301">
                  <a:moveTo>
                    <a:pt x="2867" y="1"/>
                  </a:moveTo>
                  <a:cubicBezTo>
                    <a:pt x="2771" y="111"/>
                    <a:pt x="2678" y="218"/>
                    <a:pt x="2582" y="328"/>
                  </a:cubicBezTo>
                  <a:cubicBezTo>
                    <a:pt x="2411" y="521"/>
                    <a:pt x="2372" y="703"/>
                    <a:pt x="2415" y="860"/>
                  </a:cubicBezTo>
                  <a:cubicBezTo>
                    <a:pt x="2233" y="1235"/>
                    <a:pt x="2047" y="1609"/>
                    <a:pt x="1862" y="1979"/>
                  </a:cubicBezTo>
                  <a:cubicBezTo>
                    <a:pt x="2276" y="2279"/>
                    <a:pt x="2686" y="2583"/>
                    <a:pt x="3096" y="2889"/>
                  </a:cubicBezTo>
                  <a:cubicBezTo>
                    <a:pt x="3370" y="2518"/>
                    <a:pt x="3645" y="2150"/>
                    <a:pt x="3919" y="1783"/>
                  </a:cubicBezTo>
                  <a:cubicBezTo>
                    <a:pt x="4301" y="1273"/>
                    <a:pt x="3474" y="233"/>
                    <a:pt x="2867" y="1"/>
                  </a:cubicBezTo>
                  <a:close/>
                  <a:moveTo>
                    <a:pt x="874" y="3977"/>
                  </a:moveTo>
                  <a:cubicBezTo>
                    <a:pt x="646" y="4436"/>
                    <a:pt x="418" y="4900"/>
                    <a:pt x="189" y="5360"/>
                  </a:cubicBezTo>
                  <a:cubicBezTo>
                    <a:pt x="0" y="5745"/>
                    <a:pt x="236" y="6044"/>
                    <a:pt x="614" y="6212"/>
                  </a:cubicBezTo>
                  <a:cubicBezTo>
                    <a:pt x="1027" y="5659"/>
                    <a:pt x="1441" y="5107"/>
                    <a:pt x="1851" y="4554"/>
                  </a:cubicBezTo>
                  <a:cubicBezTo>
                    <a:pt x="1527" y="4358"/>
                    <a:pt x="1202" y="4166"/>
                    <a:pt x="874" y="3977"/>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9"/>
            <p:cNvSpPr/>
            <p:nvPr/>
          </p:nvSpPr>
          <p:spPr>
            <a:xfrm>
              <a:off x="1545251" y="1489228"/>
              <a:ext cx="310221" cy="161015"/>
            </a:xfrm>
            <a:custGeom>
              <a:rect b="b" l="l" r="r" t="t"/>
              <a:pathLst>
                <a:path extrusionOk="0" h="5727" w="11034">
                  <a:moveTo>
                    <a:pt x="1776" y="0"/>
                  </a:moveTo>
                  <a:cubicBezTo>
                    <a:pt x="921" y="0"/>
                    <a:pt x="1" y="638"/>
                    <a:pt x="1081" y="1177"/>
                  </a:cubicBezTo>
                  <a:cubicBezTo>
                    <a:pt x="2133" y="1698"/>
                    <a:pt x="3167" y="2243"/>
                    <a:pt x="4187" y="2814"/>
                  </a:cubicBezTo>
                  <a:cubicBezTo>
                    <a:pt x="4354" y="2585"/>
                    <a:pt x="4522" y="2361"/>
                    <a:pt x="4693" y="2136"/>
                  </a:cubicBezTo>
                  <a:cubicBezTo>
                    <a:pt x="4286" y="1854"/>
                    <a:pt x="3876" y="1576"/>
                    <a:pt x="3467" y="1302"/>
                  </a:cubicBezTo>
                  <a:cubicBezTo>
                    <a:pt x="3103" y="1063"/>
                    <a:pt x="2910" y="699"/>
                    <a:pt x="2867" y="378"/>
                  </a:cubicBezTo>
                  <a:cubicBezTo>
                    <a:pt x="2696" y="293"/>
                    <a:pt x="2529" y="207"/>
                    <a:pt x="2357" y="122"/>
                  </a:cubicBezTo>
                  <a:cubicBezTo>
                    <a:pt x="2186" y="36"/>
                    <a:pt x="1983" y="0"/>
                    <a:pt x="1776" y="0"/>
                  </a:cubicBezTo>
                  <a:close/>
                  <a:moveTo>
                    <a:pt x="7278" y="4026"/>
                  </a:moveTo>
                  <a:cubicBezTo>
                    <a:pt x="7199" y="4183"/>
                    <a:pt x="7122" y="4340"/>
                    <a:pt x="7043" y="4497"/>
                  </a:cubicBezTo>
                  <a:cubicBezTo>
                    <a:pt x="7275" y="4639"/>
                    <a:pt x="7503" y="4786"/>
                    <a:pt x="7731" y="4932"/>
                  </a:cubicBezTo>
                  <a:cubicBezTo>
                    <a:pt x="7767" y="5035"/>
                    <a:pt x="7846" y="5135"/>
                    <a:pt x="7977" y="5225"/>
                  </a:cubicBezTo>
                  <a:cubicBezTo>
                    <a:pt x="8412" y="5524"/>
                    <a:pt x="8766" y="5641"/>
                    <a:pt x="9282" y="5720"/>
                  </a:cubicBezTo>
                  <a:cubicBezTo>
                    <a:pt x="9317" y="5723"/>
                    <a:pt x="9357" y="5727"/>
                    <a:pt x="9400" y="5727"/>
                  </a:cubicBezTo>
                  <a:cubicBezTo>
                    <a:pt x="9999" y="5727"/>
                    <a:pt x="11033" y="5178"/>
                    <a:pt x="10213" y="4639"/>
                  </a:cubicBezTo>
                  <a:cubicBezTo>
                    <a:pt x="10120" y="4578"/>
                    <a:pt x="10028" y="4519"/>
                    <a:pt x="9935" y="4458"/>
                  </a:cubicBezTo>
                  <a:lnTo>
                    <a:pt x="9935" y="4458"/>
                  </a:lnTo>
                  <a:cubicBezTo>
                    <a:pt x="10071" y="4685"/>
                    <a:pt x="10135" y="4942"/>
                    <a:pt x="10028" y="5185"/>
                  </a:cubicBezTo>
                  <a:cubicBezTo>
                    <a:pt x="9928" y="5409"/>
                    <a:pt x="9724" y="5495"/>
                    <a:pt x="9503" y="5495"/>
                  </a:cubicBezTo>
                  <a:cubicBezTo>
                    <a:pt x="9268" y="5495"/>
                    <a:pt x="9008" y="5391"/>
                    <a:pt x="8837" y="5256"/>
                  </a:cubicBezTo>
                  <a:cubicBezTo>
                    <a:pt x="8323" y="4839"/>
                    <a:pt x="7803" y="4429"/>
                    <a:pt x="7278" y="4026"/>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9"/>
            <p:cNvSpPr/>
            <p:nvPr/>
          </p:nvSpPr>
          <p:spPr>
            <a:xfrm>
              <a:off x="1662965" y="1549280"/>
              <a:ext cx="36718" cy="34610"/>
            </a:xfrm>
            <a:custGeom>
              <a:rect b="b" l="l" r="r" t="t"/>
              <a:pathLst>
                <a:path extrusionOk="0" h="1231" w="1306">
                  <a:moveTo>
                    <a:pt x="506" y="0"/>
                  </a:moveTo>
                  <a:cubicBezTo>
                    <a:pt x="335" y="225"/>
                    <a:pt x="167" y="449"/>
                    <a:pt x="0" y="678"/>
                  </a:cubicBezTo>
                  <a:cubicBezTo>
                    <a:pt x="328" y="859"/>
                    <a:pt x="652" y="1042"/>
                    <a:pt x="973" y="1231"/>
                  </a:cubicBezTo>
                  <a:cubicBezTo>
                    <a:pt x="1084" y="1009"/>
                    <a:pt x="1194" y="788"/>
                    <a:pt x="1305" y="564"/>
                  </a:cubicBezTo>
                  <a:cubicBezTo>
                    <a:pt x="1037" y="375"/>
                    <a:pt x="774" y="186"/>
                    <a:pt x="506"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9"/>
            <p:cNvSpPr/>
            <p:nvPr/>
          </p:nvSpPr>
          <p:spPr>
            <a:xfrm>
              <a:off x="1717788" y="1586053"/>
              <a:ext cx="32107" cy="29633"/>
            </a:xfrm>
            <a:custGeom>
              <a:rect b="b" l="l" r="r" t="t"/>
              <a:pathLst>
                <a:path extrusionOk="0" h="1054" w="1142">
                  <a:moveTo>
                    <a:pt x="371" y="1"/>
                  </a:moveTo>
                  <a:cubicBezTo>
                    <a:pt x="249" y="168"/>
                    <a:pt x="125" y="333"/>
                    <a:pt x="0" y="500"/>
                  </a:cubicBezTo>
                  <a:cubicBezTo>
                    <a:pt x="303" y="682"/>
                    <a:pt x="606" y="867"/>
                    <a:pt x="906" y="1053"/>
                  </a:cubicBezTo>
                  <a:cubicBezTo>
                    <a:pt x="985" y="896"/>
                    <a:pt x="1062" y="739"/>
                    <a:pt x="1141" y="582"/>
                  </a:cubicBezTo>
                  <a:cubicBezTo>
                    <a:pt x="884" y="386"/>
                    <a:pt x="631" y="193"/>
                    <a:pt x="371"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9"/>
            <p:cNvSpPr/>
            <p:nvPr/>
          </p:nvSpPr>
          <p:spPr>
            <a:xfrm>
              <a:off x="1690320" y="1565136"/>
              <a:ext cx="37899" cy="35003"/>
            </a:xfrm>
            <a:custGeom>
              <a:rect b="b" l="l" r="r" t="t"/>
              <a:pathLst>
                <a:path extrusionOk="0" h="1245" w="1348">
                  <a:moveTo>
                    <a:pt x="332" y="0"/>
                  </a:moveTo>
                  <a:cubicBezTo>
                    <a:pt x="221" y="224"/>
                    <a:pt x="111" y="445"/>
                    <a:pt x="0" y="667"/>
                  </a:cubicBezTo>
                  <a:cubicBezTo>
                    <a:pt x="328" y="856"/>
                    <a:pt x="653" y="1048"/>
                    <a:pt x="977" y="1244"/>
                  </a:cubicBezTo>
                  <a:cubicBezTo>
                    <a:pt x="1102" y="1077"/>
                    <a:pt x="1226" y="912"/>
                    <a:pt x="1348" y="745"/>
                  </a:cubicBezTo>
                  <a:cubicBezTo>
                    <a:pt x="1012" y="496"/>
                    <a:pt x="670" y="246"/>
                    <a:pt x="33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9"/>
            <p:cNvSpPr/>
            <p:nvPr/>
          </p:nvSpPr>
          <p:spPr>
            <a:xfrm>
              <a:off x="1624448" y="1479304"/>
              <a:ext cx="200123" cy="135261"/>
            </a:xfrm>
            <a:custGeom>
              <a:rect b="b" l="l" r="r" t="t"/>
              <a:pathLst>
                <a:path extrusionOk="0" h="4811" w="7118">
                  <a:moveTo>
                    <a:pt x="549" y="0"/>
                  </a:moveTo>
                  <a:cubicBezTo>
                    <a:pt x="175" y="0"/>
                    <a:pt x="1" y="339"/>
                    <a:pt x="50" y="731"/>
                  </a:cubicBezTo>
                  <a:cubicBezTo>
                    <a:pt x="806" y="1113"/>
                    <a:pt x="1558" y="1508"/>
                    <a:pt x="2300" y="1919"/>
                  </a:cubicBezTo>
                  <a:cubicBezTo>
                    <a:pt x="2454" y="1715"/>
                    <a:pt x="2603" y="1516"/>
                    <a:pt x="2753" y="1312"/>
                  </a:cubicBezTo>
                  <a:cubicBezTo>
                    <a:pt x="2236" y="949"/>
                    <a:pt x="1716" y="593"/>
                    <a:pt x="1188" y="239"/>
                  </a:cubicBezTo>
                  <a:cubicBezTo>
                    <a:pt x="934" y="71"/>
                    <a:pt x="721" y="0"/>
                    <a:pt x="549" y="0"/>
                  </a:cubicBezTo>
                  <a:close/>
                  <a:moveTo>
                    <a:pt x="5118" y="3053"/>
                  </a:moveTo>
                  <a:cubicBezTo>
                    <a:pt x="5053" y="3177"/>
                    <a:pt x="4989" y="3305"/>
                    <a:pt x="4925" y="3434"/>
                  </a:cubicBezTo>
                  <a:cubicBezTo>
                    <a:pt x="5663" y="3880"/>
                    <a:pt x="6394" y="4340"/>
                    <a:pt x="7118" y="4811"/>
                  </a:cubicBezTo>
                  <a:cubicBezTo>
                    <a:pt x="6968" y="4557"/>
                    <a:pt x="6736" y="4337"/>
                    <a:pt x="6561" y="4194"/>
                  </a:cubicBezTo>
                  <a:cubicBezTo>
                    <a:pt x="6084" y="3805"/>
                    <a:pt x="5602" y="3427"/>
                    <a:pt x="5118" y="3053"/>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9"/>
            <p:cNvSpPr/>
            <p:nvPr/>
          </p:nvSpPr>
          <p:spPr>
            <a:xfrm>
              <a:off x="1689111" y="1516189"/>
              <a:ext cx="28987" cy="28509"/>
            </a:xfrm>
            <a:custGeom>
              <a:rect b="b" l="l" r="r" t="t"/>
              <a:pathLst>
                <a:path extrusionOk="0" h="1014" w="1031">
                  <a:moveTo>
                    <a:pt x="453" y="0"/>
                  </a:moveTo>
                  <a:cubicBezTo>
                    <a:pt x="303" y="204"/>
                    <a:pt x="154" y="403"/>
                    <a:pt x="0" y="607"/>
                  </a:cubicBezTo>
                  <a:cubicBezTo>
                    <a:pt x="247" y="742"/>
                    <a:pt x="489" y="878"/>
                    <a:pt x="731" y="1014"/>
                  </a:cubicBezTo>
                  <a:cubicBezTo>
                    <a:pt x="831" y="813"/>
                    <a:pt x="931" y="614"/>
                    <a:pt x="1031" y="410"/>
                  </a:cubicBezTo>
                  <a:cubicBezTo>
                    <a:pt x="838" y="275"/>
                    <a:pt x="646" y="136"/>
                    <a:pt x="453"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9"/>
            <p:cNvSpPr/>
            <p:nvPr/>
          </p:nvSpPr>
          <p:spPr>
            <a:xfrm>
              <a:off x="1744243" y="1553272"/>
              <a:ext cx="24095" cy="22576"/>
            </a:xfrm>
            <a:custGeom>
              <a:rect b="b" l="l" r="r" t="t"/>
              <a:pathLst>
                <a:path extrusionOk="0" h="803" w="857">
                  <a:moveTo>
                    <a:pt x="304" y="1"/>
                  </a:moveTo>
                  <a:cubicBezTo>
                    <a:pt x="204" y="136"/>
                    <a:pt x="100" y="272"/>
                    <a:pt x="1" y="407"/>
                  </a:cubicBezTo>
                  <a:cubicBezTo>
                    <a:pt x="222" y="536"/>
                    <a:pt x="447" y="671"/>
                    <a:pt x="664" y="803"/>
                  </a:cubicBezTo>
                  <a:cubicBezTo>
                    <a:pt x="728" y="674"/>
                    <a:pt x="792" y="546"/>
                    <a:pt x="857" y="422"/>
                  </a:cubicBezTo>
                  <a:cubicBezTo>
                    <a:pt x="671" y="279"/>
                    <a:pt x="489" y="140"/>
                    <a:pt x="304"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9"/>
            <p:cNvSpPr/>
            <p:nvPr/>
          </p:nvSpPr>
          <p:spPr>
            <a:xfrm>
              <a:off x="1709663" y="1527716"/>
              <a:ext cx="43128" cy="37027"/>
            </a:xfrm>
            <a:custGeom>
              <a:rect b="b" l="l" r="r" t="t"/>
              <a:pathLst>
                <a:path extrusionOk="0" h="1317" w="1534">
                  <a:moveTo>
                    <a:pt x="300" y="0"/>
                  </a:moveTo>
                  <a:cubicBezTo>
                    <a:pt x="200" y="204"/>
                    <a:pt x="100" y="403"/>
                    <a:pt x="0" y="604"/>
                  </a:cubicBezTo>
                  <a:cubicBezTo>
                    <a:pt x="414" y="839"/>
                    <a:pt x="824" y="1074"/>
                    <a:pt x="1231" y="1316"/>
                  </a:cubicBezTo>
                  <a:cubicBezTo>
                    <a:pt x="1330" y="1181"/>
                    <a:pt x="1434" y="1045"/>
                    <a:pt x="1534" y="910"/>
                  </a:cubicBezTo>
                  <a:cubicBezTo>
                    <a:pt x="1124" y="604"/>
                    <a:pt x="714" y="300"/>
                    <a:pt x="300"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9"/>
            <p:cNvSpPr/>
            <p:nvPr/>
          </p:nvSpPr>
          <p:spPr>
            <a:xfrm>
              <a:off x="1625854" y="1499855"/>
              <a:ext cx="204340" cy="143864"/>
            </a:xfrm>
            <a:custGeom>
              <a:rect b="b" l="l" r="r" t="t"/>
              <a:pathLst>
                <a:path extrusionOk="0" h="5117" w="7268">
                  <a:moveTo>
                    <a:pt x="0" y="0"/>
                  </a:moveTo>
                  <a:lnTo>
                    <a:pt x="0" y="0"/>
                  </a:lnTo>
                  <a:cubicBezTo>
                    <a:pt x="43" y="321"/>
                    <a:pt x="236" y="685"/>
                    <a:pt x="600" y="924"/>
                  </a:cubicBezTo>
                  <a:cubicBezTo>
                    <a:pt x="1009" y="1198"/>
                    <a:pt x="1419" y="1476"/>
                    <a:pt x="1826" y="1758"/>
                  </a:cubicBezTo>
                  <a:cubicBezTo>
                    <a:pt x="1965" y="1569"/>
                    <a:pt x="2107" y="1376"/>
                    <a:pt x="2250" y="1188"/>
                  </a:cubicBezTo>
                  <a:cubicBezTo>
                    <a:pt x="1508" y="777"/>
                    <a:pt x="756" y="382"/>
                    <a:pt x="0" y="0"/>
                  </a:cubicBezTo>
                  <a:close/>
                  <a:moveTo>
                    <a:pt x="4875" y="2703"/>
                  </a:moveTo>
                  <a:cubicBezTo>
                    <a:pt x="4722" y="3017"/>
                    <a:pt x="4564" y="3331"/>
                    <a:pt x="4411" y="3648"/>
                  </a:cubicBezTo>
                  <a:cubicBezTo>
                    <a:pt x="4936" y="4051"/>
                    <a:pt x="5456" y="4461"/>
                    <a:pt x="5970" y="4878"/>
                  </a:cubicBezTo>
                  <a:cubicBezTo>
                    <a:pt x="6141" y="5013"/>
                    <a:pt x="6401" y="5117"/>
                    <a:pt x="6636" y="5117"/>
                  </a:cubicBezTo>
                  <a:cubicBezTo>
                    <a:pt x="6857" y="5117"/>
                    <a:pt x="7061" y="5031"/>
                    <a:pt x="7161" y="4807"/>
                  </a:cubicBezTo>
                  <a:cubicBezTo>
                    <a:pt x="7268" y="4564"/>
                    <a:pt x="7204" y="4307"/>
                    <a:pt x="7068" y="4080"/>
                  </a:cubicBezTo>
                  <a:cubicBezTo>
                    <a:pt x="6344" y="3609"/>
                    <a:pt x="5613" y="3149"/>
                    <a:pt x="4875" y="2703"/>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9"/>
            <p:cNvSpPr/>
            <p:nvPr/>
          </p:nvSpPr>
          <p:spPr>
            <a:xfrm>
              <a:off x="1677163" y="1533255"/>
              <a:ext cx="32529" cy="31911"/>
            </a:xfrm>
            <a:custGeom>
              <a:rect b="b" l="l" r="r" t="t"/>
              <a:pathLst>
                <a:path extrusionOk="0" h="1135" w="1157">
                  <a:moveTo>
                    <a:pt x="425" y="0"/>
                  </a:moveTo>
                  <a:cubicBezTo>
                    <a:pt x="282" y="188"/>
                    <a:pt x="140" y="381"/>
                    <a:pt x="1" y="570"/>
                  </a:cubicBezTo>
                  <a:cubicBezTo>
                    <a:pt x="269" y="756"/>
                    <a:pt x="532" y="945"/>
                    <a:pt x="800" y="1134"/>
                  </a:cubicBezTo>
                  <a:cubicBezTo>
                    <a:pt x="917" y="891"/>
                    <a:pt x="1039" y="649"/>
                    <a:pt x="1156" y="407"/>
                  </a:cubicBezTo>
                  <a:cubicBezTo>
                    <a:pt x="914" y="271"/>
                    <a:pt x="672" y="135"/>
                    <a:pt x="425"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9"/>
            <p:cNvSpPr/>
            <p:nvPr/>
          </p:nvSpPr>
          <p:spPr>
            <a:xfrm>
              <a:off x="1728190" y="1564715"/>
              <a:ext cx="34722" cy="37730"/>
            </a:xfrm>
            <a:custGeom>
              <a:rect b="b" l="l" r="r" t="t"/>
              <a:pathLst>
                <a:path extrusionOk="0" h="1342" w="1235">
                  <a:moveTo>
                    <a:pt x="572" y="0"/>
                  </a:moveTo>
                  <a:cubicBezTo>
                    <a:pt x="383" y="254"/>
                    <a:pt x="194" y="507"/>
                    <a:pt x="1" y="760"/>
                  </a:cubicBezTo>
                  <a:cubicBezTo>
                    <a:pt x="261" y="952"/>
                    <a:pt x="514" y="1145"/>
                    <a:pt x="771" y="1341"/>
                  </a:cubicBezTo>
                  <a:cubicBezTo>
                    <a:pt x="924" y="1024"/>
                    <a:pt x="1082" y="710"/>
                    <a:pt x="1235" y="396"/>
                  </a:cubicBezTo>
                  <a:cubicBezTo>
                    <a:pt x="1018" y="264"/>
                    <a:pt x="793" y="129"/>
                    <a:pt x="572" y="0"/>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9"/>
            <p:cNvSpPr/>
            <p:nvPr/>
          </p:nvSpPr>
          <p:spPr>
            <a:xfrm>
              <a:off x="1699654" y="1544669"/>
              <a:ext cx="44619" cy="41413"/>
            </a:xfrm>
            <a:custGeom>
              <a:rect b="b" l="l" r="r" t="t"/>
              <a:pathLst>
                <a:path extrusionOk="0" h="1473" w="1587">
                  <a:moveTo>
                    <a:pt x="356" y="1"/>
                  </a:moveTo>
                  <a:cubicBezTo>
                    <a:pt x="239" y="243"/>
                    <a:pt x="117" y="485"/>
                    <a:pt x="0" y="728"/>
                  </a:cubicBezTo>
                  <a:cubicBezTo>
                    <a:pt x="338" y="974"/>
                    <a:pt x="680" y="1224"/>
                    <a:pt x="1016" y="1473"/>
                  </a:cubicBezTo>
                  <a:cubicBezTo>
                    <a:pt x="1209" y="1220"/>
                    <a:pt x="1398" y="967"/>
                    <a:pt x="1587" y="713"/>
                  </a:cubicBezTo>
                  <a:cubicBezTo>
                    <a:pt x="1180" y="471"/>
                    <a:pt x="770" y="236"/>
                    <a:pt x="356" y="1"/>
                  </a:cubicBezTo>
                  <a:close/>
                </a:path>
              </a:pathLst>
            </a:custGeom>
            <a:solidFill>
              <a:srgbClr val="9EB2C1"/>
            </a:solidFill>
            <a:ln cap="flat" cmpd="sng" w="9525">
              <a:solidFill>
                <a:srgbClr val="9EB2C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75" name="Shape 3175"/>
        <p:cNvGrpSpPr/>
        <p:nvPr/>
      </p:nvGrpSpPr>
      <p:grpSpPr>
        <a:xfrm>
          <a:off x="0" y="0"/>
          <a:ext cx="0" cy="0"/>
          <a:chOff x="0" y="0"/>
          <a:chExt cx="0" cy="0"/>
        </a:xfrm>
      </p:grpSpPr>
      <p:sp>
        <p:nvSpPr>
          <p:cNvPr id="3176" name="Google Shape;3176;p60"/>
          <p:cNvSpPr txBox="1"/>
          <p:nvPr>
            <p:ph type="title"/>
          </p:nvPr>
        </p:nvSpPr>
        <p:spPr>
          <a:xfrm>
            <a:off x="720000" y="540000"/>
            <a:ext cx="7704000" cy="3600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Resources</a:t>
            </a:r>
            <a:endParaRPr/>
          </a:p>
        </p:txBody>
      </p:sp>
      <p:sp>
        <p:nvSpPr>
          <p:cNvPr id="3177" name="Google Shape;3177;p60"/>
          <p:cNvSpPr txBox="1"/>
          <p:nvPr>
            <p:ph idx="1" type="body"/>
          </p:nvPr>
        </p:nvSpPr>
        <p:spPr>
          <a:xfrm>
            <a:off x="720000" y="1246924"/>
            <a:ext cx="7704000" cy="34401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2"/>
              </a:buClr>
              <a:buSzPts val="1100"/>
              <a:buFont typeface="Arial"/>
              <a:buNone/>
            </a:pPr>
            <a:r>
              <a:rPr b="1" lang="en" sz="1400">
                <a:solidFill>
                  <a:schemeClr val="dk1"/>
                </a:solidFill>
                <a:latin typeface="Itim"/>
                <a:ea typeface="Itim"/>
                <a:cs typeface="Itim"/>
                <a:sym typeface="Itim"/>
              </a:rPr>
              <a:t>Vector</a:t>
            </a:r>
            <a:endParaRPr b="1" sz="1400">
              <a:solidFill>
                <a:schemeClr val="dk1"/>
              </a:solidFill>
              <a:latin typeface="Itim"/>
              <a:ea typeface="Itim"/>
              <a:cs typeface="Itim"/>
              <a:sym typeface="Itim"/>
            </a:endParaRPr>
          </a:p>
          <a:p>
            <a:pPr indent="-162600" lvl="0" marL="316800" rtl="0" algn="l">
              <a:lnSpc>
                <a:spcPct val="100000"/>
              </a:lnSpc>
              <a:spcBef>
                <a:spcPts val="99"/>
              </a:spcBef>
              <a:spcAft>
                <a:spcPts val="0"/>
              </a:spcAft>
              <a:buSzPts val="1200"/>
              <a:buChar char="●"/>
            </a:pPr>
            <a:r>
              <a:rPr lang="en">
                <a:uFill>
                  <a:noFill/>
                </a:uFill>
                <a:latin typeface="Muli"/>
                <a:ea typeface="Muli"/>
                <a:cs typeface="Muli"/>
                <a:sym typeface="Muli"/>
                <a:hlinkClick r:id="rId3"/>
              </a:rPr>
              <a:t>Hand drawn notebook with pencils and material</a:t>
            </a:r>
            <a:endParaRPr>
              <a:latin typeface="Muli"/>
              <a:ea typeface="Muli"/>
              <a:cs typeface="Muli"/>
              <a:sym typeface="Muli"/>
            </a:endParaRPr>
          </a:p>
          <a:p>
            <a:pPr indent="-162600" lvl="0" marL="316800" rtl="0" algn="l">
              <a:lnSpc>
                <a:spcPct val="100000"/>
              </a:lnSpc>
              <a:spcBef>
                <a:spcPts val="99"/>
              </a:spcBef>
              <a:spcAft>
                <a:spcPts val="0"/>
              </a:spcAft>
              <a:buClr>
                <a:schemeClr val="dk2"/>
              </a:buClr>
              <a:buSzPts val="1200"/>
              <a:buChar char="●"/>
            </a:pPr>
            <a:r>
              <a:rPr lang="en">
                <a:uFill>
                  <a:noFill/>
                </a:uFill>
                <a:latin typeface="Muli"/>
                <a:ea typeface="Muli"/>
                <a:cs typeface="Muli"/>
                <a:sym typeface="Muli"/>
                <a:hlinkClick r:id="rId4"/>
              </a:rPr>
              <a:t>Travel pattern with elements and dash lines</a:t>
            </a:r>
            <a:endParaRPr>
              <a:latin typeface="Muli"/>
              <a:ea typeface="Muli"/>
              <a:cs typeface="Muli"/>
              <a:sym typeface="Muli"/>
            </a:endParaRPr>
          </a:p>
          <a:p>
            <a:pPr indent="-162600" lvl="0" marL="316800" rtl="0" algn="l">
              <a:lnSpc>
                <a:spcPct val="100000"/>
              </a:lnSpc>
              <a:spcBef>
                <a:spcPts val="99"/>
              </a:spcBef>
              <a:spcAft>
                <a:spcPts val="0"/>
              </a:spcAft>
              <a:buSzPts val="1200"/>
              <a:buChar char="●"/>
            </a:pPr>
            <a:r>
              <a:rPr lang="en">
                <a:uFill>
                  <a:noFill/>
                </a:uFill>
                <a:latin typeface="Muli"/>
                <a:ea typeface="Muli"/>
                <a:cs typeface="Muli"/>
                <a:sym typeface="Muli"/>
                <a:hlinkClick r:id="rId5"/>
              </a:rPr>
              <a:t>Hand drawn arrow collection</a:t>
            </a:r>
            <a:endParaRPr>
              <a:latin typeface="Muli"/>
              <a:ea typeface="Muli"/>
              <a:cs typeface="Muli"/>
              <a:sym typeface="Muli"/>
            </a:endParaRPr>
          </a:p>
          <a:p>
            <a:pPr indent="-162600" lvl="0" marL="316800" rtl="0" algn="l">
              <a:lnSpc>
                <a:spcPct val="100000"/>
              </a:lnSpc>
              <a:spcBef>
                <a:spcPts val="99"/>
              </a:spcBef>
              <a:spcAft>
                <a:spcPts val="0"/>
              </a:spcAft>
              <a:buSzPts val="1200"/>
              <a:buChar char="●"/>
            </a:pPr>
            <a:r>
              <a:rPr lang="en">
                <a:uFill>
                  <a:noFill/>
                </a:uFill>
                <a:latin typeface="Muli"/>
                <a:ea typeface="Muli"/>
                <a:cs typeface="Muli"/>
                <a:sym typeface="Muli"/>
                <a:hlinkClick r:id="rId6"/>
              </a:rPr>
              <a:t>Assortment of arrows highlighter</a:t>
            </a:r>
            <a:endParaRPr>
              <a:latin typeface="Muli"/>
              <a:ea typeface="Muli"/>
              <a:cs typeface="Muli"/>
              <a:sym typeface="Muli"/>
            </a:endParaRPr>
          </a:p>
          <a:p>
            <a:pPr indent="-162600" lvl="0" marL="316800" rtl="0" algn="l">
              <a:lnSpc>
                <a:spcPct val="100000"/>
              </a:lnSpc>
              <a:spcBef>
                <a:spcPts val="99"/>
              </a:spcBef>
              <a:spcAft>
                <a:spcPts val="0"/>
              </a:spcAft>
              <a:buSzPts val="1200"/>
              <a:buChar char="●"/>
            </a:pPr>
            <a:r>
              <a:rPr lang="en">
                <a:uFill>
                  <a:noFill/>
                </a:uFill>
                <a:latin typeface="Muli"/>
                <a:ea typeface="Muli"/>
                <a:cs typeface="Muli"/>
                <a:sym typeface="Muli"/>
                <a:hlinkClick r:id="rId7"/>
              </a:rPr>
              <a:t>Cartoon math elements background</a:t>
            </a:r>
            <a:endParaRPr>
              <a:latin typeface="Muli"/>
              <a:ea typeface="Muli"/>
              <a:cs typeface="Muli"/>
              <a:sym typeface="Muli"/>
            </a:endParaRPr>
          </a:p>
          <a:p>
            <a:pPr indent="-162600" lvl="0" marL="316800" rtl="0" algn="l">
              <a:lnSpc>
                <a:spcPct val="100000"/>
              </a:lnSpc>
              <a:spcBef>
                <a:spcPts val="99"/>
              </a:spcBef>
              <a:spcAft>
                <a:spcPts val="0"/>
              </a:spcAft>
              <a:buSzPts val="1200"/>
              <a:buChar char="●"/>
            </a:pPr>
            <a:r>
              <a:rPr lang="en">
                <a:uFill>
                  <a:noFill/>
                </a:uFill>
                <a:latin typeface="Muli"/>
                <a:ea typeface="Muli"/>
                <a:cs typeface="Muli"/>
                <a:sym typeface="Muli"/>
                <a:hlinkClick r:id="rId8"/>
              </a:rPr>
              <a:t>Planning elements sample</a:t>
            </a:r>
            <a:endParaRPr>
              <a:latin typeface="Muli"/>
              <a:ea typeface="Muli"/>
              <a:cs typeface="Muli"/>
              <a:sym typeface="Muli"/>
            </a:endParaRPr>
          </a:p>
          <a:p>
            <a:pPr indent="-162600" lvl="0" marL="316800" rtl="0" algn="l">
              <a:lnSpc>
                <a:spcPct val="100000"/>
              </a:lnSpc>
              <a:spcBef>
                <a:spcPts val="99"/>
              </a:spcBef>
              <a:spcAft>
                <a:spcPts val="0"/>
              </a:spcAft>
              <a:buSzPts val="1200"/>
              <a:buChar char="●"/>
            </a:pPr>
            <a:r>
              <a:rPr lang="en">
                <a:uFill>
                  <a:noFill/>
                </a:uFill>
                <a:latin typeface="Muli"/>
                <a:ea typeface="Muli"/>
                <a:cs typeface="Muli"/>
                <a:sym typeface="Muli"/>
                <a:hlinkClick r:id="rId9"/>
              </a:rPr>
              <a:t>Collection of colored notes with adhesive tap</a:t>
            </a:r>
            <a:endParaRPr>
              <a:latin typeface="Muli"/>
              <a:ea typeface="Muli"/>
              <a:cs typeface="Muli"/>
              <a:sym typeface="Muli"/>
            </a:endParaRPr>
          </a:p>
          <a:p>
            <a:pPr indent="-162600" lvl="0" marL="316800" rtl="0" algn="l">
              <a:lnSpc>
                <a:spcPct val="100000"/>
              </a:lnSpc>
              <a:spcBef>
                <a:spcPts val="99"/>
              </a:spcBef>
              <a:spcAft>
                <a:spcPts val="0"/>
              </a:spcAft>
              <a:buSzPts val="1200"/>
              <a:buChar char="●"/>
            </a:pPr>
            <a:r>
              <a:rPr lang="en">
                <a:uFill>
                  <a:noFill/>
                </a:uFill>
                <a:latin typeface="Muli"/>
                <a:ea typeface="Muli"/>
                <a:cs typeface="Muli"/>
                <a:sym typeface="Muli"/>
                <a:hlinkClick r:id="rId10"/>
              </a:rPr>
              <a:t>Online learning background with variety of hand-drawn items</a:t>
            </a:r>
            <a:endParaRPr>
              <a:latin typeface="Muli"/>
              <a:ea typeface="Muli"/>
              <a:cs typeface="Muli"/>
              <a:sym typeface="Muli"/>
            </a:endParaRPr>
          </a:p>
          <a:p>
            <a:pPr indent="-162600" lvl="0" marL="316800" rtl="0" algn="l">
              <a:lnSpc>
                <a:spcPct val="100000"/>
              </a:lnSpc>
              <a:spcBef>
                <a:spcPts val="99"/>
              </a:spcBef>
              <a:spcAft>
                <a:spcPts val="0"/>
              </a:spcAft>
              <a:buSzPts val="1200"/>
              <a:buChar char="●"/>
            </a:pPr>
            <a:r>
              <a:rPr lang="en">
                <a:uFill>
                  <a:noFill/>
                </a:uFill>
                <a:latin typeface="Muli"/>
                <a:ea typeface="Muli"/>
                <a:cs typeface="Muli"/>
                <a:sym typeface="Muli"/>
                <a:hlinkClick r:id="rId11"/>
              </a:rPr>
              <a:t>Background of mobile phone with hand-drawn items</a:t>
            </a:r>
            <a:endParaRPr>
              <a:latin typeface="Muli"/>
              <a:ea typeface="Muli"/>
              <a:cs typeface="Muli"/>
              <a:sym typeface="Muli"/>
            </a:endParaRPr>
          </a:p>
          <a:p>
            <a:pPr indent="-162600" lvl="0" marL="316800" rtl="0" algn="l">
              <a:lnSpc>
                <a:spcPct val="100000"/>
              </a:lnSpc>
              <a:spcBef>
                <a:spcPts val="99"/>
              </a:spcBef>
              <a:spcAft>
                <a:spcPts val="0"/>
              </a:spcAft>
              <a:buSzPts val="1200"/>
              <a:buChar char="●"/>
            </a:pPr>
            <a:r>
              <a:rPr lang="en">
                <a:uFill>
                  <a:noFill/>
                </a:uFill>
                <a:latin typeface="Muli"/>
                <a:ea typeface="Muli"/>
                <a:cs typeface="Muli"/>
                <a:sym typeface="Muli"/>
                <a:hlinkClick r:id="rId12"/>
              </a:rPr>
              <a:t>Hand drawn timeline infographic template</a:t>
            </a:r>
            <a:endParaRPr>
              <a:latin typeface="Muli"/>
              <a:ea typeface="Muli"/>
              <a:cs typeface="Muli"/>
              <a:sym typeface="Muli"/>
            </a:endParaRPr>
          </a:p>
          <a:p>
            <a:pPr indent="-162600" lvl="0" marL="316800" rtl="0" algn="l">
              <a:lnSpc>
                <a:spcPct val="100000"/>
              </a:lnSpc>
              <a:spcBef>
                <a:spcPts val="99"/>
              </a:spcBef>
              <a:spcAft>
                <a:spcPts val="0"/>
              </a:spcAft>
              <a:buSzPts val="1200"/>
              <a:buChar char="●"/>
            </a:pPr>
            <a:r>
              <a:rPr lang="en">
                <a:uFill>
                  <a:noFill/>
                </a:uFill>
                <a:latin typeface="Muli"/>
                <a:ea typeface="Muli"/>
                <a:cs typeface="Muli"/>
                <a:sym typeface="Muli"/>
                <a:hlinkClick r:id="rId13"/>
              </a:rPr>
              <a:t>Hand drawn template timeline infographic</a:t>
            </a:r>
            <a:endParaRPr>
              <a:latin typeface="Muli"/>
              <a:ea typeface="Muli"/>
              <a:cs typeface="Muli"/>
              <a:sym typeface="Muli"/>
            </a:endParaRPr>
          </a:p>
          <a:p>
            <a:pPr indent="0" lvl="0" marL="0" rtl="0" algn="l">
              <a:lnSpc>
                <a:spcPct val="100000"/>
              </a:lnSpc>
              <a:spcBef>
                <a:spcPts val="99"/>
              </a:spcBef>
              <a:spcAft>
                <a:spcPts val="0"/>
              </a:spcAft>
              <a:buClr>
                <a:schemeClr val="dk2"/>
              </a:buClr>
              <a:buSzPts val="1100"/>
              <a:buFont typeface="Arial"/>
              <a:buNone/>
            </a:pPr>
            <a:r>
              <a:t/>
            </a:r>
            <a:endParaRPr/>
          </a:p>
          <a:p>
            <a:pPr indent="0" lvl="0" marL="0" rtl="0" algn="l">
              <a:lnSpc>
                <a:spcPct val="100000"/>
              </a:lnSpc>
              <a:spcBef>
                <a:spcPts val="99"/>
              </a:spcBef>
              <a:spcAft>
                <a:spcPts val="0"/>
              </a:spcAft>
              <a:buClr>
                <a:schemeClr val="dk2"/>
              </a:buClr>
              <a:buSzPts val="1100"/>
              <a:buFont typeface="Arial"/>
              <a:buNone/>
            </a:pPr>
            <a:r>
              <a:rPr b="1" lang="en" sz="1400">
                <a:solidFill>
                  <a:schemeClr val="dk1"/>
                </a:solidFill>
                <a:latin typeface="Itim"/>
                <a:ea typeface="Itim"/>
                <a:cs typeface="Itim"/>
                <a:sym typeface="Itim"/>
              </a:rPr>
              <a:t>Photo</a:t>
            </a:r>
            <a:endParaRPr b="1">
              <a:latin typeface="Itim"/>
              <a:ea typeface="Itim"/>
              <a:cs typeface="Itim"/>
              <a:sym typeface="Itim"/>
            </a:endParaRPr>
          </a:p>
          <a:p>
            <a:pPr indent="-162600" lvl="0" marL="316800" rtl="0" algn="l">
              <a:lnSpc>
                <a:spcPct val="100000"/>
              </a:lnSpc>
              <a:spcBef>
                <a:spcPts val="99"/>
              </a:spcBef>
              <a:spcAft>
                <a:spcPts val="0"/>
              </a:spcAft>
              <a:buSzPts val="1200"/>
              <a:buChar char="●"/>
            </a:pPr>
            <a:r>
              <a:rPr lang="en">
                <a:uFill>
                  <a:noFill/>
                </a:uFill>
                <a:latin typeface="Muli"/>
                <a:ea typeface="Muli"/>
                <a:cs typeface="Muli"/>
                <a:sym typeface="Muli"/>
                <a:hlinkClick r:id="rId14"/>
              </a:rPr>
              <a:t>Top view of graphic designer working with graphic tablet and laptop</a:t>
            </a:r>
            <a:endParaRPr>
              <a:latin typeface="Muli"/>
              <a:ea typeface="Muli"/>
              <a:cs typeface="Muli"/>
              <a:sym typeface="Muli"/>
            </a:endParaRPr>
          </a:p>
          <a:p>
            <a:pPr indent="-162600" lvl="0" marL="316800" rtl="0" algn="l">
              <a:lnSpc>
                <a:spcPct val="100000"/>
              </a:lnSpc>
              <a:spcBef>
                <a:spcPts val="99"/>
              </a:spcBef>
              <a:spcAft>
                <a:spcPts val="99"/>
              </a:spcAft>
              <a:buSzPts val="1200"/>
              <a:buChar char="●"/>
            </a:pPr>
            <a:r>
              <a:rPr lang="en">
                <a:uFill>
                  <a:noFill/>
                </a:uFill>
                <a:latin typeface="Muli"/>
                <a:ea typeface="Muli"/>
                <a:cs typeface="Muli"/>
                <a:sym typeface="Muli"/>
                <a:hlinkClick r:id="rId15"/>
              </a:rPr>
              <a:t>Flat lay of back to school concept with copy space</a:t>
            </a:r>
            <a:endParaRPr>
              <a:latin typeface="Muli"/>
              <a:ea typeface="Muli"/>
              <a:cs typeface="Muli"/>
              <a:sym typeface="Muli"/>
            </a:endParaRPr>
          </a:p>
        </p:txBody>
      </p:sp>
      <p:grpSp>
        <p:nvGrpSpPr>
          <p:cNvPr id="3178" name="Google Shape;3178;p60"/>
          <p:cNvGrpSpPr/>
          <p:nvPr/>
        </p:nvGrpSpPr>
        <p:grpSpPr>
          <a:xfrm flipH="1">
            <a:off x="720000" y="938650"/>
            <a:ext cx="1639616" cy="176025"/>
            <a:chOff x="4345425" y="2175475"/>
            <a:chExt cx="800750" cy="176025"/>
          </a:xfrm>
        </p:grpSpPr>
        <p:sp>
          <p:nvSpPr>
            <p:cNvPr id="3179" name="Google Shape;3179;p60"/>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0"/>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1" name="Google Shape;3181;p60"/>
          <p:cNvGrpSpPr/>
          <p:nvPr/>
        </p:nvGrpSpPr>
        <p:grpSpPr>
          <a:xfrm rot="-949627">
            <a:off x="6171933" y="1235806"/>
            <a:ext cx="1951008" cy="1793505"/>
            <a:chOff x="2334325" y="3469775"/>
            <a:chExt cx="1136500" cy="995125"/>
          </a:xfrm>
        </p:grpSpPr>
        <p:sp>
          <p:nvSpPr>
            <p:cNvPr id="3182" name="Google Shape;3182;p60"/>
            <p:cNvSpPr/>
            <p:nvPr/>
          </p:nvSpPr>
          <p:spPr>
            <a:xfrm>
              <a:off x="2337450" y="3480425"/>
              <a:ext cx="1100925" cy="952600"/>
            </a:xfrm>
            <a:custGeom>
              <a:rect b="b" l="l" r="r" t="t"/>
              <a:pathLst>
                <a:path extrusionOk="0" h="38104" w="44037">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0"/>
            <p:cNvSpPr/>
            <p:nvPr/>
          </p:nvSpPr>
          <p:spPr>
            <a:xfrm>
              <a:off x="2334325" y="3469775"/>
              <a:ext cx="1107175" cy="965775"/>
            </a:xfrm>
            <a:custGeom>
              <a:rect b="b" l="l" r="r" t="t"/>
              <a:pathLst>
                <a:path extrusionOk="0" h="38631" w="44287">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0"/>
            <p:cNvSpPr/>
            <p:nvPr/>
          </p:nvSpPr>
          <p:spPr>
            <a:xfrm>
              <a:off x="2402775" y="3617550"/>
              <a:ext cx="865425" cy="115450"/>
            </a:xfrm>
            <a:custGeom>
              <a:rect b="b" l="l" r="r" t="t"/>
              <a:pathLst>
                <a:path extrusionOk="0" h="4618" w="34617">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0"/>
            <p:cNvSpPr/>
            <p:nvPr/>
          </p:nvSpPr>
          <p:spPr>
            <a:xfrm>
              <a:off x="2447100" y="4330675"/>
              <a:ext cx="1019450" cy="130975"/>
            </a:xfrm>
            <a:custGeom>
              <a:rect b="b" l="l" r="r" t="t"/>
              <a:pathLst>
                <a:path extrusionOk="0" h="5239" w="40778">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0"/>
            <p:cNvSpPr/>
            <p:nvPr/>
          </p:nvSpPr>
          <p:spPr>
            <a:xfrm>
              <a:off x="2442725" y="4326300"/>
              <a:ext cx="1028100" cy="138600"/>
            </a:xfrm>
            <a:custGeom>
              <a:rect b="b" l="l" r="r" t="t"/>
              <a:pathLst>
                <a:path extrusionOk="0" h="5544" w="41124">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7" name="Google Shape;3187;p60"/>
          <p:cNvGrpSpPr/>
          <p:nvPr/>
        </p:nvGrpSpPr>
        <p:grpSpPr>
          <a:xfrm rot="-899867">
            <a:off x="6741359" y="1832302"/>
            <a:ext cx="783695" cy="738590"/>
            <a:chOff x="6525464" y="1900345"/>
            <a:chExt cx="563663" cy="531138"/>
          </a:xfrm>
        </p:grpSpPr>
        <p:sp>
          <p:nvSpPr>
            <p:cNvPr id="3188" name="Google Shape;3188;p60"/>
            <p:cNvSpPr/>
            <p:nvPr/>
          </p:nvSpPr>
          <p:spPr>
            <a:xfrm>
              <a:off x="6525464" y="2012697"/>
              <a:ext cx="486121" cy="418786"/>
            </a:xfrm>
            <a:custGeom>
              <a:rect b="b" l="l" r="r" t="t"/>
              <a:pathLst>
                <a:path extrusionOk="0" h="18055" w="20958">
                  <a:moveTo>
                    <a:pt x="12812" y="1437"/>
                  </a:moveTo>
                  <a:cubicBezTo>
                    <a:pt x="13569" y="1437"/>
                    <a:pt x="14327" y="1607"/>
                    <a:pt x="15001" y="1940"/>
                  </a:cubicBezTo>
                  <a:cubicBezTo>
                    <a:pt x="16490" y="2693"/>
                    <a:pt x="17572" y="4119"/>
                    <a:pt x="18042" y="5702"/>
                  </a:cubicBezTo>
                  <a:cubicBezTo>
                    <a:pt x="18653" y="7755"/>
                    <a:pt x="18042" y="9495"/>
                    <a:pt x="16239" y="10640"/>
                  </a:cubicBezTo>
                  <a:cubicBezTo>
                    <a:pt x="13763" y="12207"/>
                    <a:pt x="10628" y="12129"/>
                    <a:pt x="8104" y="13555"/>
                  </a:cubicBezTo>
                  <a:cubicBezTo>
                    <a:pt x="8057" y="13508"/>
                    <a:pt x="7995" y="13445"/>
                    <a:pt x="7932" y="13398"/>
                  </a:cubicBezTo>
                  <a:cubicBezTo>
                    <a:pt x="7948" y="13398"/>
                    <a:pt x="7948" y="13383"/>
                    <a:pt x="7963" y="13383"/>
                  </a:cubicBezTo>
                  <a:cubicBezTo>
                    <a:pt x="8449" y="12928"/>
                    <a:pt x="8904" y="12458"/>
                    <a:pt x="9374" y="12003"/>
                  </a:cubicBezTo>
                  <a:cubicBezTo>
                    <a:pt x="9813" y="11580"/>
                    <a:pt x="10252" y="11172"/>
                    <a:pt x="10691" y="10765"/>
                  </a:cubicBezTo>
                  <a:cubicBezTo>
                    <a:pt x="10910" y="10561"/>
                    <a:pt x="11130" y="10357"/>
                    <a:pt x="11349" y="10154"/>
                  </a:cubicBezTo>
                  <a:cubicBezTo>
                    <a:pt x="11443" y="10075"/>
                    <a:pt x="11819" y="9840"/>
                    <a:pt x="11851" y="9762"/>
                  </a:cubicBezTo>
                  <a:cubicBezTo>
                    <a:pt x="12039" y="9715"/>
                    <a:pt x="12211" y="9558"/>
                    <a:pt x="12211" y="9339"/>
                  </a:cubicBezTo>
                  <a:cubicBezTo>
                    <a:pt x="12211" y="9323"/>
                    <a:pt x="12211" y="9292"/>
                    <a:pt x="12211" y="9276"/>
                  </a:cubicBezTo>
                  <a:cubicBezTo>
                    <a:pt x="12195" y="9009"/>
                    <a:pt x="12007" y="8853"/>
                    <a:pt x="11756" y="8837"/>
                  </a:cubicBezTo>
                  <a:cubicBezTo>
                    <a:pt x="11728" y="8833"/>
                    <a:pt x="11700" y="8831"/>
                    <a:pt x="11672" y="8831"/>
                  </a:cubicBezTo>
                  <a:cubicBezTo>
                    <a:pt x="11262" y="8831"/>
                    <a:pt x="10970" y="9247"/>
                    <a:pt x="10691" y="9511"/>
                  </a:cubicBezTo>
                  <a:cubicBezTo>
                    <a:pt x="10032" y="10122"/>
                    <a:pt x="9405" y="10749"/>
                    <a:pt x="8778" y="11408"/>
                  </a:cubicBezTo>
                  <a:cubicBezTo>
                    <a:pt x="8292" y="11893"/>
                    <a:pt x="7822" y="12395"/>
                    <a:pt x="7368" y="12928"/>
                  </a:cubicBezTo>
                  <a:cubicBezTo>
                    <a:pt x="7274" y="12850"/>
                    <a:pt x="7164" y="12771"/>
                    <a:pt x="7086" y="12709"/>
                  </a:cubicBezTo>
                  <a:cubicBezTo>
                    <a:pt x="7039" y="12662"/>
                    <a:pt x="6976" y="12630"/>
                    <a:pt x="6929" y="12599"/>
                  </a:cubicBezTo>
                  <a:cubicBezTo>
                    <a:pt x="7587" y="12050"/>
                    <a:pt x="8120" y="11188"/>
                    <a:pt x="8637" y="10624"/>
                  </a:cubicBezTo>
                  <a:cubicBezTo>
                    <a:pt x="9060" y="10169"/>
                    <a:pt x="9499" y="9715"/>
                    <a:pt x="9954" y="9276"/>
                  </a:cubicBezTo>
                  <a:cubicBezTo>
                    <a:pt x="10361" y="8884"/>
                    <a:pt x="10785" y="8649"/>
                    <a:pt x="10879" y="8069"/>
                  </a:cubicBezTo>
                  <a:cubicBezTo>
                    <a:pt x="10894" y="7903"/>
                    <a:pt x="10808" y="7723"/>
                    <a:pt x="10634" y="7723"/>
                  </a:cubicBezTo>
                  <a:cubicBezTo>
                    <a:pt x="10627" y="7723"/>
                    <a:pt x="10620" y="7723"/>
                    <a:pt x="10612" y="7724"/>
                  </a:cubicBezTo>
                  <a:cubicBezTo>
                    <a:pt x="9578" y="7771"/>
                    <a:pt x="8606" y="9245"/>
                    <a:pt x="7963" y="9950"/>
                  </a:cubicBezTo>
                  <a:cubicBezTo>
                    <a:pt x="7571" y="10389"/>
                    <a:pt x="7023" y="10906"/>
                    <a:pt x="6600" y="11486"/>
                  </a:cubicBezTo>
                  <a:cubicBezTo>
                    <a:pt x="6850" y="11031"/>
                    <a:pt x="7054" y="10545"/>
                    <a:pt x="7195" y="9981"/>
                  </a:cubicBezTo>
                  <a:cubicBezTo>
                    <a:pt x="7556" y="8680"/>
                    <a:pt x="7713" y="7332"/>
                    <a:pt x="8010" y="6031"/>
                  </a:cubicBezTo>
                  <a:cubicBezTo>
                    <a:pt x="8355" y="4542"/>
                    <a:pt x="8888" y="3053"/>
                    <a:pt x="10220" y="2191"/>
                  </a:cubicBezTo>
                  <a:cubicBezTo>
                    <a:pt x="10984" y="1685"/>
                    <a:pt x="11897" y="1437"/>
                    <a:pt x="12812" y="1437"/>
                  </a:cubicBezTo>
                  <a:close/>
                  <a:moveTo>
                    <a:pt x="5612" y="12834"/>
                  </a:moveTo>
                  <a:cubicBezTo>
                    <a:pt x="6020" y="13085"/>
                    <a:pt x="6412" y="13367"/>
                    <a:pt x="6772" y="13696"/>
                  </a:cubicBezTo>
                  <a:cubicBezTo>
                    <a:pt x="6709" y="13806"/>
                    <a:pt x="6662" y="13915"/>
                    <a:pt x="6662" y="14041"/>
                  </a:cubicBezTo>
                  <a:cubicBezTo>
                    <a:pt x="6427" y="13853"/>
                    <a:pt x="6208" y="13633"/>
                    <a:pt x="6161" y="13586"/>
                  </a:cubicBezTo>
                  <a:cubicBezTo>
                    <a:pt x="6051" y="13477"/>
                    <a:pt x="5816" y="13163"/>
                    <a:pt x="5549" y="12881"/>
                  </a:cubicBezTo>
                  <a:cubicBezTo>
                    <a:pt x="5581" y="12865"/>
                    <a:pt x="5596" y="12850"/>
                    <a:pt x="5612" y="12834"/>
                  </a:cubicBezTo>
                  <a:close/>
                  <a:moveTo>
                    <a:pt x="7180" y="14072"/>
                  </a:moveTo>
                  <a:cubicBezTo>
                    <a:pt x="7195" y="14088"/>
                    <a:pt x="7227" y="14104"/>
                    <a:pt x="7242" y="14119"/>
                  </a:cubicBezTo>
                  <a:cubicBezTo>
                    <a:pt x="7164" y="14182"/>
                    <a:pt x="7117" y="14245"/>
                    <a:pt x="7070" y="14323"/>
                  </a:cubicBezTo>
                  <a:cubicBezTo>
                    <a:pt x="7054" y="14307"/>
                    <a:pt x="7039" y="14307"/>
                    <a:pt x="7023" y="14292"/>
                  </a:cubicBezTo>
                  <a:cubicBezTo>
                    <a:pt x="7039" y="14276"/>
                    <a:pt x="7054" y="14260"/>
                    <a:pt x="7070" y="14245"/>
                  </a:cubicBezTo>
                  <a:cubicBezTo>
                    <a:pt x="7086" y="14229"/>
                    <a:pt x="7101" y="14198"/>
                    <a:pt x="7117" y="14182"/>
                  </a:cubicBezTo>
                  <a:cubicBezTo>
                    <a:pt x="7117" y="14151"/>
                    <a:pt x="7117" y="14135"/>
                    <a:pt x="7117" y="14119"/>
                  </a:cubicBezTo>
                  <a:lnTo>
                    <a:pt x="7133" y="14119"/>
                  </a:lnTo>
                  <a:cubicBezTo>
                    <a:pt x="7148" y="14104"/>
                    <a:pt x="7164" y="14088"/>
                    <a:pt x="7180" y="14072"/>
                  </a:cubicBezTo>
                  <a:close/>
                  <a:moveTo>
                    <a:pt x="4593" y="13336"/>
                  </a:moveTo>
                  <a:cubicBezTo>
                    <a:pt x="4938" y="13774"/>
                    <a:pt x="5377" y="14370"/>
                    <a:pt x="5879" y="14825"/>
                  </a:cubicBezTo>
                  <a:cubicBezTo>
                    <a:pt x="5738" y="14981"/>
                    <a:pt x="5612" y="15169"/>
                    <a:pt x="5455" y="15342"/>
                  </a:cubicBezTo>
                  <a:cubicBezTo>
                    <a:pt x="5346" y="15467"/>
                    <a:pt x="5236" y="15593"/>
                    <a:pt x="5142" y="15718"/>
                  </a:cubicBezTo>
                  <a:cubicBezTo>
                    <a:pt x="5017" y="15452"/>
                    <a:pt x="4860" y="15185"/>
                    <a:pt x="4766" y="14903"/>
                  </a:cubicBezTo>
                  <a:cubicBezTo>
                    <a:pt x="4609" y="14480"/>
                    <a:pt x="4484" y="14025"/>
                    <a:pt x="4358" y="13602"/>
                  </a:cubicBezTo>
                  <a:cubicBezTo>
                    <a:pt x="4437" y="13508"/>
                    <a:pt x="4515" y="13430"/>
                    <a:pt x="4578" y="13351"/>
                  </a:cubicBezTo>
                  <a:cubicBezTo>
                    <a:pt x="4593" y="13351"/>
                    <a:pt x="4593" y="13336"/>
                    <a:pt x="4593" y="13336"/>
                  </a:cubicBezTo>
                  <a:close/>
                  <a:moveTo>
                    <a:pt x="3935" y="14057"/>
                  </a:moveTo>
                  <a:cubicBezTo>
                    <a:pt x="3966" y="14825"/>
                    <a:pt x="4154" y="15702"/>
                    <a:pt x="4609" y="16298"/>
                  </a:cubicBezTo>
                  <a:cubicBezTo>
                    <a:pt x="4452" y="16439"/>
                    <a:pt x="4280" y="16580"/>
                    <a:pt x="4107" y="16690"/>
                  </a:cubicBezTo>
                  <a:cubicBezTo>
                    <a:pt x="3951" y="16000"/>
                    <a:pt x="3684" y="15342"/>
                    <a:pt x="3324" y="14746"/>
                  </a:cubicBezTo>
                  <a:cubicBezTo>
                    <a:pt x="3512" y="14511"/>
                    <a:pt x="3716" y="14276"/>
                    <a:pt x="3935" y="14057"/>
                  </a:cubicBezTo>
                  <a:close/>
                  <a:moveTo>
                    <a:pt x="2916" y="15279"/>
                  </a:moveTo>
                  <a:cubicBezTo>
                    <a:pt x="3073" y="15828"/>
                    <a:pt x="3214" y="16376"/>
                    <a:pt x="3324" y="16925"/>
                  </a:cubicBezTo>
                  <a:cubicBezTo>
                    <a:pt x="3308" y="16926"/>
                    <a:pt x="3292" y="16926"/>
                    <a:pt x="3276" y="16926"/>
                  </a:cubicBezTo>
                  <a:cubicBezTo>
                    <a:pt x="2903" y="16926"/>
                    <a:pt x="2569" y="16748"/>
                    <a:pt x="2524" y="16267"/>
                  </a:cubicBezTo>
                  <a:cubicBezTo>
                    <a:pt x="2509" y="15922"/>
                    <a:pt x="2728" y="15577"/>
                    <a:pt x="2916" y="15279"/>
                  </a:cubicBezTo>
                  <a:close/>
                  <a:moveTo>
                    <a:pt x="12793" y="0"/>
                  </a:moveTo>
                  <a:cubicBezTo>
                    <a:pt x="10898" y="0"/>
                    <a:pt x="9032" y="816"/>
                    <a:pt x="7885" y="2473"/>
                  </a:cubicBezTo>
                  <a:cubicBezTo>
                    <a:pt x="6897" y="3900"/>
                    <a:pt x="6600" y="5639"/>
                    <a:pt x="6333" y="7301"/>
                  </a:cubicBezTo>
                  <a:cubicBezTo>
                    <a:pt x="6114" y="8665"/>
                    <a:pt x="5926" y="10310"/>
                    <a:pt x="5299" y="11643"/>
                  </a:cubicBezTo>
                  <a:cubicBezTo>
                    <a:pt x="5048" y="11674"/>
                    <a:pt x="4860" y="11909"/>
                    <a:pt x="4875" y="12160"/>
                  </a:cubicBezTo>
                  <a:cubicBezTo>
                    <a:pt x="4812" y="12125"/>
                    <a:pt x="4745" y="12108"/>
                    <a:pt x="4678" y="12108"/>
                  </a:cubicBezTo>
                  <a:cubicBezTo>
                    <a:pt x="4562" y="12108"/>
                    <a:pt x="4448" y="12160"/>
                    <a:pt x="4358" y="12270"/>
                  </a:cubicBezTo>
                  <a:cubicBezTo>
                    <a:pt x="4248" y="12411"/>
                    <a:pt x="4233" y="12567"/>
                    <a:pt x="4264" y="12709"/>
                  </a:cubicBezTo>
                  <a:cubicBezTo>
                    <a:pt x="4217" y="12724"/>
                    <a:pt x="4170" y="12740"/>
                    <a:pt x="4123" y="12756"/>
                  </a:cubicBezTo>
                  <a:cubicBezTo>
                    <a:pt x="2603" y="13430"/>
                    <a:pt x="1" y="16611"/>
                    <a:pt x="2383" y="17834"/>
                  </a:cubicBezTo>
                  <a:cubicBezTo>
                    <a:pt x="2689" y="17987"/>
                    <a:pt x="3007" y="18055"/>
                    <a:pt x="3323" y="18055"/>
                  </a:cubicBezTo>
                  <a:cubicBezTo>
                    <a:pt x="3947" y="18055"/>
                    <a:pt x="4564" y="17791"/>
                    <a:pt x="5064" y="17395"/>
                  </a:cubicBezTo>
                  <a:cubicBezTo>
                    <a:pt x="5612" y="16956"/>
                    <a:pt x="6035" y="16408"/>
                    <a:pt x="6490" y="15890"/>
                  </a:cubicBezTo>
                  <a:cubicBezTo>
                    <a:pt x="6662" y="15702"/>
                    <a:pt x="6803" y="15546"/>
                    <a:pt x="6913" y="15389"/>
                  </a:cubicBezTo>
                  <a:cubicBezTo>
                    <a:pt x="6960" y="15405"/>
                    <a:pt x="7007" y="15405"/>
                    <a:pt x="7054" y="15405"/>
                  </a:cubicBezTo>
                  <a:cubicBezTo>
                    <a:pt x="7100" y="15411"/>
                    <a:pt x="7150" y="15415"/>
                    <a:pt x="7203" y="15415"/>
                  </a:cubicBezTo>
                  <a:cubicBezTo>
                    <a:pt x="7278" y="15415"/>
                    <a:pt x="7357" y="15407"/>
                    <a:pt x="7430" y="15389"/>
                  </a:cubicBezTo>
                  <a:cubicBezTo>
                    <a:pt x="7487" y="15411"/>
                    <a:pt x="7550" y="15424"/>
                    <a:pt x="7616" y="15424"/>
                  </a:cubicBezTo>
                  <a:cubicBezTo>
                    <a:pt x="7734" y="15424"/>
                    <a:pt x="7864" y="15385"/>
                    <a:pt x="7995" y="15295"/>
                  </a:cubicBezTo>
                  <a:cubicBezTo>
                    <a:pt x="11255" y="13006"/>
                    <a:pt x="16051" y="13743"/>
                    <a:pt x="18700" y="10404"/>
                  </a:cubicBezTo>
                  <a:cubicBezTo>
                    <a:pt x="20957" y="7567"/>
                    <a:pt x="19327" y="3241"/>
                    <a:pt x="16678" y="1266"/>
                  </a:cubicBezTo>
                  <a:cubicBezTo>
                    <a:pt x="15542" y="425"/>
                    <a:pt x="14160" y="0"/>
                    <a:pt x="12793" y="0"/>
                  </a:cubicBezTo>
                  <a:close/>
                </a:path>
              </a:pathLst>
            </a:cu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0"/>
            <p:cNvSpPr/>
            <p:nvPr/>
          </p:nvSpPr>
          <p:spPr>
            <a:xfrm>
              <a:off x="6583263" y="2063306"/>
              <a:ext cx="77379" cy="46042"/>
            </a:xfrm>
            <a:custGeom>
              <a:rect b="b" l="l" r="r" t="t"/>
              <a:pathLst>
                <a:path extrusionOk="0" h="1985" w="3336">
                  <a:moveTo>
                    <a:pt x="1000" y="0"/>
                  </a:moveTo>
                  <a:cubicBezTo>
                    <a:pt x="614" y="0"/>
                    <a:pt x="248" y="250"/>
                    <a:pt x="142" y="636"/>
                  </a:cubicBezTo>
                  <a:cubicBezTo>
                    <a:pt x="1" y="1122"/>
                    <a:pt x="299" y="1545"/>
                    <a:pt x="738" y="1702"/>
                  </a:cubicBezTo>
                  <a:cubicBezTo>
                    <a:pt x="1318" y="1921"/>
                    <a:pt x="1913" y="1953"/>
                    <a:pt x="2525" y="1984"/>
                  </a:cubicBezTo>
                  <a:cubicBezTo>
                    <a:pt x="2530" y="1984"/>
                    <a:pt x="2536" y="1984"/>
                    <a:pt x="2542" y="1984"/>
                  </a:cubicBezTo>
                  <a:cubicBezTo>
                    <a:pt x="3170" y="1984"/>
                    <a:pt x="3335" y="1135"/>
                    <a:pt x="2838" y="808"/>
                  </a:cubicBezTo>
                  <a:cubicBezTo>
                    <a:pt x="2321" y="479"/>
                    <a:pt x="1804" y="181"/>
                    <a:pt x="1208" y="25"/>
                  </a:cubicBezTo>
                  <a:cubicBezTo>
                    <a:pt x="1139" y="8"/>
                    <a:pt x="1069" y="0"/>
                    <a:pt x="1000" y="0"/>
                  </a:cubicBezTo>
                  <a:close/>
                </a:path>
              </a:pathLst>
            </a:cu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0"/>
            <p:cNvSpPr/>
            <p:nvPr/>
          </p:nvSpPr>
          <p:spPr>
            <a:xfrm>
              <a:off x="6661426" y="1973986"/>
              <a:ext cx="56387" cy="43073"/>
            </a:xfrm>
            <a:custGeom>
              <a:rect b="b" l="l" r="r" t="t"/>
              <a:pathLst>
                <a:path extrusionOk="0" h="1857" w="2431">
                  <a:moveTo>
                    <a:pt x="629" y="1"/>
                  </a:moveTo>
                  <a:cubicBezTo>
                    <a:pt x="291" y="1"/>
                    <a:pt x="0" y="333"/>
                    <a:pt x="111" y="678"/>
                  </a:cubicBezTo>
                  <a:cubicBezTo>
                    <a:pt x="236" y="1117"/>
                    <a:pt x="565" y="1399"/>
                    <a:pt x="941" y="1603"/>
                  </a:cubicBezTo>
                  <a:cubicBezTo>
                    <a:pt x="1112" y="1750"/>
                    <a:pt x="1323" y="1857"/>
                    <a:pt x="1545" y="1857"/>
                  </a:cubicBezTo>
                  <a:cubicBezTo>
                    <a:pt x="1630" y="1857"/>
                    <a:pt x="1717" y="1841"/>
                    <a:pt x="1803" y="1807"/>
                  </a:cubicBezTo>
                  <a:cubicBezTo>
                    <a:pt x="2180" y="1666"/>
                    <a:pt x="2430" y="1352"/>
                    <a:pt x="2368" y="945"/>
                  </a:cubicBezTo>
                  <a:cubicBezTo>
                    <a:pt x="2321" y="568"/>
                    <a:pt x="1992" y="255"/>
                    <a:pt x="1600" y="255"/>
                  </a:cubicBezTo>
                  <a:lnTo>
                    <a:pt x="1553" y="255"/>
                  </a:lnTo>
                  <a:cubicBezTo>
                    <a:pt x="1506" y="239"/>
                    <a:pt x="1443" y="224"/>
                    <a:pt x="1380" y="224"/>
                  </a:cubicBezTo>
                  <a:cubicBezTo>
                    <a:pt x="1318" y="224"/>
                    <a:pt x="1271" y="208"/>
                    <a:pt x="1224" y="192"/>
                  </a:cubicBezTo>
                  <a:cubicBezTo>
                    <a:pt x="1114" y="145"/>
                    <a:pt x="957" y="83"/>
                    <a:pt x="769" y="20"/>
                  </a:cubicBezTo>
                  <a:cubicBezTo>
                    <a:pt x="722" y="7"/>
                    <a:pt x="675" y="1"/>
                    <a:pt x="629" y="1"/>
                  </a:cubicBezTo>
                  <a:close/>
                </a:path>
              </a:pathLst>
            </a:cu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0"/>
            <p:cNvSpPr/>
            <p:nvPr/>
          </p:nvSpPr>
          <p:spPr>
            <a:xfrm>
              <a:off x="6814135" y="1900345"/>
              <a:ext cx="41102" cy="67080"/>
            </a:xfrm>
            <a:custGeom>
              <a:rect b="b" l="l" r="r" t="t"/>
              <a:pathLst>
                <a:path extrusionOk="0" h="2892" w="1772">
                  <a:moveTo>
                    <a:pt x="802" y="0"/>
                  </a:moveTo>
                  <a:cubicBezTo>
                    <a:pt x="585" y="0"/>
                    <a:pt x="377" y="138"/>
                    <a:pt x="298" y="373"/>
                  </a:cubicBezTo>
                  <a:cubicBezTo>
                    <a:pt x="141" y="844"/>
                    <a:pt x="204" y="1361"/>
                    <a:pt x="110" y="1831"/>
                  </a:cubicBezTo>
                  <a:cubicBezTo>
                    <a:pt x="0" y="2333"/>
                    <a:pt x="282" y="2819"/>
                    <a:pt x="815" y="2881"/>
                  </a:cubicBezTo>
                  <a:cubicBezTo>
                    <a:pt x="857" y="2888"/>
                    <a:pt x="899" y="2891"/>
                    <a:pt x="940" y="2891"/>
                  </a:cubicBezTo>
                  <a:cubicBezTo>
                    <a:pt x="1379" y="2891"/>
                    <a:pt x="1771" y="2523"/>
                    <a:pt x="1771" y="2051"/>
                  </a:cubicBezTo>
                  <a:cubicBezTo>
                    <a:pt x="1756" y="1408"/>
                    <a:pt x="1677" y="624"/>
                    <a:pt x="1176" y="154"/>
                  </a:cubicBezTo>
                  <a:cubicBezTo>
                    <a:pt x="1065" y="49"/>
                    <a:pt x="932" y="0"/>
                    <a:pt x="802" y="0"/>
                  </a:cubicBezTo>
                  <a:close/>
                </a:path>
              </a:pathLst>
            </a:cu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0"/>
            <p:cNvSpPr/>
            <p:nvPr/>
          </p:nvSpPr>
          <p:spPr>
            <a:xfrm>
              <a:off x="6970462" y="1971295"/>
              <a:ext cx="55042" cy="65062"/>
            </a:xfrm>
            <a:custGeom>
              <a:rect b="b" l="l" r="r" t="t"/>
              <a:pathLst>
                <a:path extrusionOk="0" h="2805" w="2373">
                  <a:moveTo>
                    <a:pt x="1866" y="1"/>
                  </a:moveTo>
                  <a:cubicBezTo>
                    <a:pt x="1787" y="1"/>
                    <a:pt x="1702" y="23"/>
                    <a:pt x="1615" y="73"/>
                  </a:cubicBezTo>
                  <a:cubicBezTo>
                    <a:pt x="1285" y="261"/>
                    <a:pt x="1019" y="434"/>
                    <a:pt x="752" y="731"/>
                  </a:cubicBezTo>
                  <a:cubicBezTo>
                    <a:pt x="486" y="1029"/>
                    <a:pt x="141" y="1390"/>
                    <a:pt x="63" y="1782"/>
                  </a:cubicBezTo>
                  <a:cubicBezTo>
                    <a:pt x="0" y="2111"/>
                    <a:pt x="78" y="2424"/>
                    <a:pt x="345" y="2628"/>
                  </a:cubicBezTo>
                  <a:cubicBezTo>
                    <a:pt x="491" y="2737"/>
                    <a:pt x="679" y="2804"/>
                    <a:pt x="866" y="2804"/>
                  </a:cubicBezTo>
                  <a:cubicBezTo>
                    <a:pt x="1001" y="2804"/>
                    <a:pt x="1136" y="2770"/>
                    <a:pt x="1254" y="2691"/>
                  </a:cubicBezTo>
                  <a:cubicBezTo>
                    <a:pt x="1599" y="2471"/>
                    <a:pt x="1834" y="2079"/>
                    <a:pt x="2006" y="1703"/>
                  </a:cubicBezTo>
                  <a:cubicBezTo>
                    <a:pt x="2085" y="1531"/>
                    <a:pt x="2179" y="1358"/>
                    <a:pt x="2242" y="1186"/>
                  </a:cubicBezTo>
                  <a:cubicBezTo>
                    <a:pt x="2304" y="998"/>
                    <a:pt x="2304" y="810"/>
                    <a:pt x="2336" y="622"/>
                  </a:cubicBezTo>
                  <a:cubicBezTo>
                    <a:pt x="2373" y="301"/>
                    <a:pt x="2158" y="1"/>
                    <a:pt x="1866" y="1"/>
                  </a:cubicBezTo>
                  <a:close/>
                </a:path>
              </a:pathLst>
            </a:cu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0"/>
            <p:cNvSpPr/>
            <p:nvPr/>
          </p:nvSpPr>
          <p:spPr>
            <a:xfrm>
              <a:off x="7020979" y="2104870"/>
              <a:ext cx="65108" cy="40545"/>
            </a:xfrm>
            <a:custGeom>
              <a:rect b="b" l="l" r="r" t="t"/>
              <a:pathLst>
                <a:path extrusionOk="0" h="1748" w="2807">
                  <a:moveTo>
                    <a:pt x="1900" y="0"/>
                  </a:moveTo>
                  <a:cubicBezTo>
                    <a:pt x="1827" y="0"/>
                    <a:pt x="1752" y="11"/>
                    <a:pt x="1678" y="35"/>
                  </a:cubicBezTo>
                  <a:cubicBezTo>
                    <a:pt x="1223" y="192"/>
                    <a:pt x="565" y="270"/>
                    <a:pt x="236" y="647"/>
                  </a:cubicBezTo>
                  <a:cubicBezTo>
                    <a:pt x="48" y="866"/>
                    <a:pt x="1" y="1227"/>
                    <a:pt x="236" y="1430"/>
                  </a:cubicBezTo>
                  <a:cubicBezTo>
                    <a:pt x="531" y="1685"/>
                    <a:pt x="911" y="1747"/>
                    <a:pt x="1292" y="1747"/>
                  </a:cubicBezTo>
                  <a:cubicBezTo>
                    <a:pt x="1498" y="1747"/>
                    <a:pt x="1705" y="1729"/>
                    <a:pt x="1897" y="1712"/>
                  </a:cubicBezTo>
                  <a:cubicBezTo>
                    <a:pt x="2399" y="1665"/>
                    <a:pt x="2807" y="1289"/>
                    <a:pt x="2728" y="756"/>
                  </a:cubicBezTo>
                  <a:cubicBezTo>
                    <a:pt x="2675" y="345"/>
                    <a:pt x="2307" y="0"/>
                    <a:pt x="1900" y="0"/>
                  </a:cubicBezTo>
                  <a:close/>
                </a:path>
              </a:pathLst>
            </a:cu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0"/>
            <p:cNvSpPr/>
            <p:nvPr/>
          </p:nvSpPr>
          <p:spPr>
            <a:xfrm>
              <a:off x="6997367" y="2251247"/>
              <a:ext cx="91759" cy="51748"/>
            </a:xfrm>
            <a:custGeom>
              <a:rect b="b" l="l" r="r" t="t"/>
              <a:pathLst>
                <a:path extrusionOk="0" h="2231" w="3956">
                  <a:moveTo>
                    <a:pt x="1073" y="1"/>
                  </a:moveTo>
                  <a:cubicBezTo>
                    <a:pt x="887" y="1"/>
                    <a:pt x="710" y="19"/>
                    <a:pt x="549" y="57"/>
                  </a:cubicBezTo>
                  <a:cubicBezTo>
                    <a:pt x="157" y="151"/>
                    <a:pt x="0" y="699"/>
                    <a:pt x="313" y="982"/>
                  </a:cubicBezTo>
                  <a:cubicBezTo>
                    <a:pt x="611" y="1264"/>
                    <a:pt x="987" y="1420"/>
                    <a:pt x="1364" y="1624"/>
                  </a:cubicBezTo>
                  <a:cubicBezTo>
                    <a:pt x="1740" y="1828"/>
                    <a:pt x="2132" y="2094"/>
                    <a:pt x="2555" y="2204"/>
                  </a:cubicBezTo>
                  <a:cubicBezTo>
                    <a:pt x="2623" y="2222"/>
                    <a:pt x="2691" y="2231"/>
                    <a:pt x="2757" y="2231"/>
                  </a:cubicBezTo>
                  <a:cubicBezTo>
                    <a:pt x="3435" y="2231"/>
                    <a:pt x="3956" y="1338"/>
                    <a:pt x="3370" y="809"/>
                  </a:cubicBezTo>
                  <a:cubicBezTo>
                    <a:pt x="2848" y="338"/>
                    <a:pt x="1880" y="1"/>
                    <a:pt x="1073" y="1"/>
                  </a:cubicBezTo>
                  <a:close/>
                </a:path>
              </a:pathLst>
            </a:cu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0"/>
            <p:cNvSpPr/>
            <p:nvPr/>
          </p:nvSpPr>
          <p:spPr>
            <a:xfrm>
              <a:off x="6910112" y="2342353"/>
              <a:ext cx="45091" cy="67010"/>
            </a:xfrm>
            <a:custGeom>
              <a:rect b="b" l="l" r="r" t="t"/>
              <a:pathLst>
                <a:path extrusionOk="0" h="2889" w="1944">
                  <a:moveTo>
                    <a:pt x="468" y="1"/>
                  </a:moveTo>
                  <a:cubicBezTo>
                    <a:pt x="295" y="1"/>
                    <a:pt x="133" y="107"/>
                    <a:pt x="79" y="282"/>
                  </a:cubicBezTo>
                  <a:cubicBezTo>
                    <a:pt x="79" y="298"/>
                    <a:pt x="63" y="345"/>
                    <a:pt x="32" y="439"/>
                  </a:cubicBezTo>
                  <a:cubicBezTo>
                    <a:pt x="0" y="565"/>
                    <a:pt x="32" y="706"/>
                    <a:pt x="63" y="831"/>
                  </a:cubicBezTo>
                  <a:cubicBezTo>
                    <a:pt x="79" y="941"/>
                    <a:pt x="63" y="862"/>
                    <a:pt x="79" y="1003"/>
                  </a:cubicBezTo>
                  <a:cubicBezTo>
                    <a:pt x="79" y="1082"/>
                    <a:pt x="94" y="1176"/>
                    <a:pt x="94" y="1254"/>
                  </a:cubicBezTo>
                  <a:cubicBezTo>
                    <a:pt x="94" y="1270"/>
                    <a:pt x="110" y="1333"/>
                    <a:pt x="110" y="1348"/>
                  </a:cubicBezTo>
                  <a:cubicBezTo>
                    <a:pt x="110" y="1427"/>
                    <a:pt x="126" y="1489"/>
                    <a:pt x="141" y="1568"/>
                  </a:cubicBezTo>
                  <a:cubicBezTo>
                    <a:pt x="141" y="1568"/>
                    <a:pt x="141" y="1615"/>
                    <a:pt x="157" y="1662"/>
                  </a:cubicBezTo>
                  <a:cubicBezTo>
                    <a:pt x="157" y="1693"/>
                    <a:pt x="157" y="1724"/>
                    <a:pt x="157" y="1724"/>
                  </a:cubicBezTo>
                  <a:cubicBezTo>
                    <a:pt x="157" y="1818"/>
                    <a:pt x="173" y="1913"/>
                    <a:pt x="188" y="1991"/>
                  </a:cubicBezTo>
                  <a:cubicBezTo>
                    <a:pt x="235" y="2242"/>
                    <a:pt x="345" y="2461"/>
                    <a:pt x="502" y="2649"/>
                  </a:cubicBezTo>
                  <a:cubicBezTo>
                    <a:pt x="641" y="2817"/>
                    <a:pt x="827" y="2889"/>
                    <a:pt x="1014" y="2889"/>
                  </a:cubicBezTo>
                  <a:cubicBezTo>
                    <a:pt x="1354" y="2889"/>
                    <a:pt x="1702" y="2653"/>
                    <a:pt x="1803" y="2320"/>
                  </a:cubicBezTo>
                  <a:cubicBezTo>
                    <a:pt x="1944" y="1803"/>
                    <a:pt x="1615" y="1286"/>
                    <a:pt x="1348" y="878"/>
                  </a:cubicBezTo>
                  <a:cubicBezTo>
                    <a:pt x="1303" y="810"/>
                    <a:pt x="1290" y="789"/>
                    <a:pt x="1292" y="789"/>
                  </a:cubicBezTo>
                  <a:lnTo>
                    <a:pt x="1292" y="789"/>
                  </a:lnTo>
                  <a:cubicBezTo>
                    <a:pt x="1295" y="789"/>
                    <a:pt x="1337" y="845"/>
                    <a:pt x="1339" y="845"/>
                  </a:cubicBezTo>
                  <a:cubicBezTo>
                    <a:pt x="1341" y="845"/>
                    <a:pt x="1332" y="830"/>
                    <a:pt x="1301" y="784"/>
                  </a:cubicBezTo>
                  <a:cubicBezTo>
                    <a:pt x="1257" y="725"/>
                    <a:pt x="1212" y="679"/>
                    <a:pt x="1181" y="622"/>
                  </a:cubicBezTo>
                  <a:lnTo>
                    <a:pt x="1181" y="622"/>
                  </a:lnTo>
                  <a:cubicBezTo>
                    <a:pt x="1186" y="628"/>
                    <a:pt x="1190" y="633"/>
                    <a:pt x="1191" y="633"/>
                  </a:cubicBezTo>
                  <a:cubicBezTo>
                    <a:pt x="1191" y="633"/>
                    <a:pt x="1187" y="627"/>
                    <a:pt x="1176" y="612"/>
                  </a:cubicBezTo>
                  <a:lnTo>
                    <a:pt x="1176" y="612"/>
                  </a:lnTo>
                  <a:cubicBezTo>
                    <a:pt x="1177" y="615"/>
                    <a:pt x="1179" y="618"/>
                    <a:pt x="1181" y="622"/>
                  </a:cubicBezTo>
                  <a:lnTo>
                    <a:pt x="1181" y="622"/>
                  </a:lnTo>
                  <a:cubicBezTo>
                    <a:pt x="1167" y="604"/>
                    <a:pt x="1144" y="573"/>
                    <a:pt x="1144" y="565"/>
                  </a:cubicBezTo>
                  <a:cubicBezTo>
                    <a:pt x="1113" y="518"/>
                    <a:pt x="1082" y="486"/>
                    <a:pt x="1066" y="439"/>
                  </a:cubicBezTo>
                  <a:cubicBezTo>
                    <a:pt x="988" y="314"/>
                    <a:pt x="925" y="204"/>
                    <a:pt x="800" y="126"/>
                  </a:cubicBezTo>
                  <a:cubicBezTo>
                    <a:pt x="737" y="94"/>
                    <a:pt x="706" y="63"/>
                    <a:pt x="690" y="63"/>
                  </a:cubicBezTo>
                  <a:cubicBezTo>
                    <a:pt x="619" y="21"/>
                    <a:pt x="543" y="1"/>
                    <a:pt x="468" y="1"/>
                  </a:cubicBezTo>
                  <a:close/>
                </a:path>
              </a:pathLst>
            </a:cu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0"/>
            <p:cNvSpPr/>
            <p:nvPr/>
          </p:nvSpPr>
          <p:spPr>
            <a:xfrm>
              <a:off x="6912292" y="2372528"/>
              <a:ext cx="371" cy="1299"/>
            </a:xfrm>
            <a:custGeom>
              <a:rect b="b" l="l" r="r" t="t"/>
              <a:pathLst>
                <a:path extrusionOk="0" h="56" w="16">
                  <a:moveTo>
                    <a:pt x="0" y="0"/>
                  </a:moveTo>
                  <a:cubicBezTo>
                    <a:pt x="0" y="5"/>
                    <a:pt x="2" y="10"/>
                    <a:pt x="4" y="15"/>
                  </a:cubicBezTo>
                  <a:lnTo>
                    <a:pt x="4" y="15"/>
                  </a:lnTo>
                  <a:cubicBezTo>
                    <a:pt x="3" y="11"/>
                    <a:pt x="2" y="6"/>
                    <a:pt x="0" y="0"/>
                  </a:cubicBezTo>
                  <a:close/>
                  <a:moveTo>
                    <a:pt x="4" y="15"/>
                  </a:moveTo>
                  <a:lnTo>
                    <a:pt x="4" y="15"/>
                  </a:lnTo>
                  <a:cubicBezTo>
                    <a:pt x="12" y="45"/>
                    <a:pt x="14" y="56"/>
                    <a:pt x="15" y="56"/>
                  </a:cubicBezTo>
                  <a:cubicBezTo>
                    <a:pt x="16" y="56"/>
                    <a:pt x="16" y="52"/>
                    <a:pt x="16" y="47"/>
                  </a:cubicBezTo>
                  <a:cubicBezTo>
                    <a:pt x="16" y="37"/>
                    <a:pt x="9" y="26"/>
                    <a:pt x="4" y="15"/>
                  </a:cubicBezTo>
                  <a:close/>
                </a:path>
              </a:pathLst>
            </a:cu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0"/>
            <p:cNvSpPr/>
            <p:nvPr/>
          </p:nvSpPr>
          <p:spPr>
            <a:xfrm>
              <a:off x="6798131" y="2379533"/>
              <a:ext cx="36370" cy="51493"/>
            </a:xfrm>
            <a:custGeom>
              <a:rect b="b" l="l" r="r" t="t"/>
              <a:pathLst>
                <a:path extrusionOk="0" h="2220" w="1568">
                  <a:moveTo>
                    <a:pt x="600" y="0"/>
                  </a:moveTo>
                  <a:cubicBezTo>
                    <a:pt x="481" y="0"/>
                    <a:pt x="366" y="55"/>
                    <a:pt x="314" y="168"/>
                  </a:cubicBezTo>
                  <a:cubicBezTo>
                    <a:pt x="173" y="435"/>
                    <a:pt x="157" y="780"/>
                    <a:pt x="126" y="1109"/>
                  </a:cubicBezTo>
                  <a:cubicBezTo>
                    <a:pt x="0" y="1328"/>
                    <a:pt x="16" y="1642"/>
                    <a:pt x="142" y="1846"/>
                  </a:cubicBezTo>
                  <a:cubicBezTo>
                    <a:pt x="266" y="2082"/>
                    <a:pt x="518" y="2219"/>
                    <a:pt x="781" y="2219"/>
                  </a:cubicBezTo>
                  <a:cubicBezTo>
                    <a:pt x="850" y="2219"/>
                    <a:pt x="920" y="2210"/>
                    <a:pt x="988" y="2190"/>
                  </a:cubicBezTo>
                  <a:cubicBezTo>
                    <a:pt x="1270" y="2112"/>
                    <a:pt x="1474" y="1861"/>
                    <a:pt x="1521" y="1579"/>
                  </a:cubicBezTo>
                  <a:cubicBezTo>
                    <a:pt x="1568" y="1313"/>
                    <a:pt x="1458" y="1093"/>
                    <a:pt x="1286" y="937"/>
                  </a:cubicBezTo>
                  <a:cubicBezTo>
                    <a:pt x="1239" y="842"/>
                    <a:pt x="1192" y="733"/>
                    <a:pt x="1145" y="623"/>
                  </a:cubicBezTo>
                  <a:cubicBezTo>
                    <a:pt x="1066" y="435"/>
                    <a:pt x="1004" y="247"/>
                    <a:pt x="863" y="106"/>
                  </a:cubicBezTo>
                  <a:cubicBezTo>
                    <a:pt x="793" y="36"/>
                    <a:pt x="695" y="0"/>
                    <a:pt x="600" y="0"/>
                  </a:cubicBezTo>
                  <a:close/>
                </a:path>
              </a:pathLst>
            </a:cu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0"/>
            <p:cNvSpPr/>
            <p:nvPr/>
          </p:nvSpPr>
          <p:spPr>
            <a:xfrm>
              <a:off x="6570553" y="2203630"/>
              <a:ext cx="48918" cy="28136"/>
            </a:xfrm>
            <a:custGeom>
              <a:rect b="b" l="l" r="r" t="t"/>
              <a:pathLst>
                <a:path extrusionOk="0" h="1213" w="2109">
                  <a:moveTo>
                    <a:pt x="1463" y="1"/>
                  </a:moveTo>
                  <a:cubicBezTo>
                    <a:pt x="1410" y="1"/>
                    <a:pt x="1356" y="8"/>
                    <a:pt x="1301" y="25"/>
                  </a:cubicBezTo>
                  <a:cubicBezTo>
                    <a:pt x="1098" y="72"/>
                    <a:pt x="909" y="56"/>
                    <a:pt x="706" y="103"/>
                  </a:cubicBezTo>
                  <a:cubicBezTo>
                    <a:pt x="502" y="135"/>
                    <a:pt x="361" y="213"/>
                    <a:pt x="157" y="276"/>
                  </a:cubicBezTo>
                  <a:cubicBezTo>
                    <a:pt x="16" y="323"/>
                    <a:pt x="0" y="511"/>
                    <a:pt x="126" y="589"/>
                  </a:cubicBezTo>
                  <a:cubicBezTo>
                    <a:pt x="282" y="699"/>
                    <a:pt x="424" y="824"/>
                    <a:pt x="612" y="903"/>
                  </a:cubicBezTo>
                  <a:cubicBezTo>
                    <a:pt x="784" y="997"/>
                    <a:pt x="972" y="1028"/>
                    <a:pt x="1160" y="1122"/>
                  </a:cubicBezTo>
                  <a:cubicBezTo>
                    <a:pt x="1256" y="1184"/>
                    <a:pt x="1359" y="1213"/>
                    <a:pt x="1460" y="1213"/>
                  </a:cubicBezTo>
                  <a:cubicBezTo>
                    <a:pt x="1741" y="1213"/>
                    <a:pt x="2008" y="995"/>
                    <a:pt x="2054" y="683"/>
                  </a:cubicBezTo>
                  <a:cubicBezTo>
                    <a:pt x="2108" y="330"/>
                    <a:pt x="1809" y="1"/>
                    <a:pt x="1463" y="1"/>
                  </a:cubicBezTo>
                  <a:close/>
                </a:path>
              </a:pathLst>
            </a:cu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9" name="Google Shape;3199;p60"/>
          <p:cNvGrpSpPr/>
          <p:nvPr/>
        </p:nvGrpSpPr>
        <p:grpSpPr>
          <a:xfrm>
            <a:off x="7037115" y="4677709"/>
            <a:ext cx="1745583" cy="230173"/>
            <a:chOff x="1394800" y="3522000"/>
            <a:chExt cx="1048650" cy="138275"/>
          </a:xfrm>
        </p:grpSpPr>
        <p:sp>
          <p:nvSpPr>
            <p:cNvPr id="3200" name="Google Shape;3200;p60"/>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0"/>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0"/>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0"/>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0"/>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0"/>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0"/>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0"/>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0"/>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12" name="Shape 3212"/>
        <p:cNvGrpSpPr/>
        <p:nvPr/>
      </p:nvGrpSpPr>
      <p:grpSpPr>
        <a:xfrm>
          <a:off x="0" y="0"/>
          <a:ext cx="0" cy="0"/>
          <a:chOff x="0" y="0"/>
          <a:chExt cx="0" cy="0"/>
        </a:xfrm>
      </p:grpSpPr>
      <p:sp>
        <p:nvSpPr>
          <p:cNvPr id="3213" name="Google Shape;3213;p6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214" name="Google Shape;3214;p61"/>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15" name="Google Shape;3215;p61"/>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19" name="Shape 3219"/>
        <p:cNvGrpSpPr/>
        <p:nvPr/>
      </p:nvGrpSpPr>
      <p:grpSpPr>
        <a:xfrm>
          <a:off x="0" y="0"/>
          <a:ext cx="0" cy="0"/>
          <a:chOff x="0" y="0"/>
          <a:chExt cx="0" cy="0"/>
        </a:xfrm>
      </p:grpSpPr>
      <p:sp>
        <p:nvSpPr>
          <p:cNvPr id="3220" name="Google Shape;3220;p6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221" name="Google Shape;3221;p6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22" name="Google Shape;3222;p6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Itim</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a:t>
            </a:r>
            <a:r>
              <a:rPr lang="en">
                <a:solidFill>
                  <a:srgbClr val="FFFFFF"/>
                </a:solidFill>
                <a:latin typeface="Arial"/>
                <a:ea typeface="Arial"/>
                <a:cs typeface="Arial"/>
                <a:sym typeface="Arial"/>
              </a:rPr>
              <a:t>Itim)</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b="1" lang="en">
                <a:solidFill>
                  <a:srgbClr val="EFEFEF"/>
                </a:solidFill>
                <a:latin typeface="Arial"/>
                <a:ea typeface="Arial"/>
                <a:cs typeface="Arial"/>
                <a:sym typeface="Arial"/>
              </a:rPr>
              <a:t>Muli</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https://fonts.google.com/specimen/Muli</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223" name="Google Shape;3223;p62"/>
          <p:cNvGrpSpPr/>
          <p:nvPr/>
        </p:nvGrpSpPr>
        <p:grpSpPr>
          <a:xfrm>
            <a:off x="1533400" y="3498875"/>
            <a:ext cx="6116675" cy="754200"/>
            <a:chOff x="982763" y="3498875"/>
            <a:chExt cx="6116675" cy="754200"/>
          </a:xfrm>
        </p:grpSpPr>
        <p:grpSp>
          <p:nvGrpSpPr>
            <p:cNvPr id="3224" name="Google Shape;3224;p62"/>
            <p:cNvGrpSpPr/>
            <p:nvPr/>
          </p:nvGrpSpPr>
          <p:grpSpPr>
            <a:xfrm>
              <a:off x="4184382" y="3498875"/>
              <a:ext cx="791405" cy="754200"/>
              <a:chOff x="5246182" y="3498875"/>
              <a:chExt cx="791405" cy="754200"/>
            </a:xfrm>
          </p:grpSpPr>
          <p:sp>
            <p:nvSpPr>
              <p:cNvPr id="3225" name="Google Shape;3225;p62"/>
              <p:cNvSpPr/>
              <p:nvPr/>
            </p:nvSpPr>
            <p:spPr>
              <a:xfrm>
                <a:off x="5246182" y="3498875"/>
                <a:ext cx="791400" cy="754200"/>
              </a:xfrm>
              <a:prstGeom prst="roundRect">
                <a:avLst>
                  <a:gd fmla="val 16667" name="adj"/>
                </a:avLst>
              </a:prstGeom>
              <a:solidFill>
                <a:srgbClr val="CAFFC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2"/>
              <p:cNvSpPr txBox="1"/>
              <p:nvPr/>
            </p:nvSpPr>
            <p:spPr>
              <a:xfrm>
                <a:off x="52461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#caffca</a:t>
                </a:r>
                <a:endParaRPr sz="1000"/>
              </a:p>
            </p:txBody>
          </p:sp>
        </p:grpSp>
        <p:grpSp>
          <p:nvGrpSpPr>
            <p:cNvPr id="3227" name="Google Shape;3227;p62"/>
            <p:cNvGrpSpPr/>
            <p:nvPr/>
          </p:nvGrpSpPr>
          <p:grpSpPr>
            <a:xfrm>
              <a:off x="5246202" y="3498875"/>
              <a:ext cx="791411" cy="754200"/>
              <a:chOff x="6308002" y="3498875"/>
              <a:chExt cx="791411" cy="754200"/>
            </a:xfrm>
          </p:grpSpPr>
          <p:sp>
            <p:nvSpPr>
              <p:cNvPr id="3228" name="Google Shape;3228;p62"/>
              <p:cNvSpPr/>
              <p:nvPr/>
            </p:nvSpPr>
            <p:spPr>
              <a:xfrm>
                <a:off x="6308002" y="3498875"/>
                <a:ext cx="791400" cy="754200"/>
              </a:xfrm>
              <a:prstGeom prst="roundRect">
                <a:avLst>
                  <a:gd fmla="val 16667" name="adj"/>
                </a:avLst>
              </a:prstGeom>
              <a:solidFill>
                <a:srgbClr val="FFBBA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2"/>
              <p:cNvSpPr txBox="1"/>
              <p:nvPr/>
            </p:nvSpPr>
            <p:spPr>
              <a:xfrm>
                <a:off x="63080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#ffbbaa</a:t>
                </a:r>
                <a:endParaRPr sz="1000"/>
              </a:p>
            </p:txBody>
          </p:sp>
        </p:grpSp>
        <p:grpSp>
          <p:nvGrpSpPr>
            <p:cNvPr id="3230" name="Google Shape;3230;p62"/>
            <p:cNvGrpSpPr/>
            <p:nvPr/>
          </p:nvGrpSpPr>
          <p:grpSpPr>
            <a:xfrm>
              <a:off x="2044563" y="3498875"/>
              <a:ext cx="791400" cy="754200"/>
              <a:chOff x="2044563" y="3498875"/>
              <a:chExt cx="791400" cy="754200"/>
            </a:xfrm>
          </p:grpSpPr>
          <p:sp>
            <p:nvSpPr>
              <p:cNvPr id="3231" name="Google Shape;3231;p62"/>
              <p:cNvSpPr/>
              <p:nvPr/>
            </p:nvSpPr>
            <p:spPr>
              <a:xfrm>
                <a:off x="2044563" y="3498875"/>
                <a:ext cx="791400" cy="754200"/>
              </a:xfrm>
              <a:prstGeom prst="roundRect">
                <a:avLst>
                  <a:gd fmla="val 16667" name="adj"/>
                </a:avLst>
              </a:prstGeom>
              <a:solidFill>
                <a:srgbClr val="B0D5F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2"/>
              <p:cNvSpPr txBox="1"/>
              <p:nvPr/>
            </p:nvSpPr>
            <p:spPr>
              <a:xfrm>
                <a:off x="2044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#b0d5f7ff</a:t>
                </a:r>
                <a:endParaRPr sz="1000">
                  <a:solidFill>
                    <a:schemeClr val="dk1"/>
                  </a:solidFill>
                </a:endParaRPr>
              </a:p>
            </p:txBody>
          </p:sp>
        </p:grpSp>
        <p:grpSp>
          <p:nvGrpSpPr>
            <p:cNvPr id="3233" name="Google Shape;3233;p62"/>
            <p:cNvGrpSpPr/>
            <p:nvPr/>
          </p:nvGrpSpPr>
          <p:grpSpPr>
            <a:xfrm>
              <a:off x="982763" y="3498875"/>
              <a:ext cx="791400" cy="754200"/>
              <a:chOff x="2052655" y="3498875"/>
              <a:chExt cx="791400" cy="754200"/>
            </a:xfrm>
          </p:grpSpPr>
          <p:sp>
            <p:nvSpPr>
              <p:cNvPr id="3234" name="Google Shape;3234;p62"/>
              <p:cNvSpPr/>
              <p:nvPr/>
            </p:nvSpPr>
            <p:spPr>
              <a:xfrm>
                <a:off x="2052655" y="3498875"/>
                <a:ext cx="791400" cy="754200"/>
              </a:xfrm>
              <a:prstGeom prst="roundRect">
                <a:avLst>
                  <a:gd fmla="val 16667" name="adj"/>
                </a:avLst>
              </a:prstGeom>
              <a:solidFill>
                <a:srgbClr val="1C458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2"/>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#1c4587</a:t>
                </a:r>
                <a:endParaRPr sz="1000">
                  <a:solidFill>
                    <a:srgbClr val="FFFFFF"/>
                  </a:solidFill>
                </a:endParaRPr>
              </a:p>
            </p:txBody>
          </p:sp>
        </p:grpSp>
        <p:grpSp>
          <p:nvGrpSpPr>
            <p:cNvPr id="3236" name="Google Shape;3236;p62"/>
            <p:cNvGrpSpPr/>
            <p:nvPr/>
          </p:nvGrpSpPr>
          <p:grpSpPr>
            <a:xfrm>
              <a:off x="3114463" y="3498875"/>
              <a:ext cx="791400" cy="754200"/>
              <a:chOff x="5246155" y="3498875"/>
              <a:chExt cx="791400" cy="754200"/>
            </a:xfrm>
          </p:grpSpPr>
          <p:sp>
            <p:nvSpPr>
              <p:cNvPr id="3237" name="Google Shape;3237;p62"/>
              <p:cNvSpPr/>
              <p:nvPr/>
            </p:nvSpPr>
            <p:spPr>
              <a:xfrm>
                <a:off x="5246155" y="3498875"/>
                <a:ext cx="791400" cy="754200"/>
              </a:xfrm>
              <a:prstGeom prst="roundRect">
                <a:avLst>
                  <a:gd fmla="val 16667" name="adj"/>
                </a:avLst>
              </a:prstGeom>
              <a:solidFill>
                <a:srgbClr val="FFE59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2"/>
              <p:cNvSpPr txBox="1"/>
              <p:nvPr/>
            </p:nvSpPr>
            <p:spPr>
              <a:xfrm>
                <a:off x="52461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#ffe599</a:t>
                </a:r>
                <a:endParaRPr sz="1000"/>
              </a:p>
            </p:txBody>
          </p:sp>
        </p:grpSp>
        <p:grpSp>
          <p:nvGrpSpPr>
            <p:cNvPr id="3239" name="Google Shape;3239;p62"/>
            <p:cNvGrpSpPr/>
            <p:nvPr/>
          </p:nvGrpSpPr>
          <p:grpSpPr>
            <a:xfrm>
              <a:off x="6308027" y="3498875"/>
              <a:ext cx="791411" cy="754200"/>
              <a:chOff x="7369827" y="3498875"/>
              <a:chExt cx="791411" cy="754200"/>
            </a:xfrm>
          </p:grpSpPr>
          <p:sp>
            <p:nvSpPr>
              <p:cNvPr id="3240" name="Google Shape;3240;p62"/>
              <p:cNvSpPr/>
              <p:nvPr/>
            </p:nvSpPr>
            <p:spPr>
              <a:xfrm>
                <a:off x="7369827" y="3498875"/>
                <a:ext cx="791400" cy="754200"/>
              </a:xfrm>
              <a:prstGeom prst="roundRect">
                <a:avLst>
                  <a:gd fmla="val 16667" name="adj"/>
                </a:avLst>
              </a:prstGeom>
              <a:solidFill>
                <a:srgbClr val="EEEEE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2"/>
              <p:cNvSpPr txBox="1"/>
              <p:nvPr/>
            </p:nvSpPr>
            <p:spPr>
              <a:xfrm>
                <a:off x="73698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#eeeeee</a:t>
                </a:r>
                <a:endParaRPr sz="1000"/>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45" name="Shape 3245"/>
        <p:cNvGrpSpPr/>
        <p:nvPr/>
      </p:nvGrpSpPr>
      <p:grpSpPr>
        <a:xfrm>
          <a:off x="0" y="0"/>
          <a:ext cx="0" cy="0"/>
          <a:chOff x="0" y="0"/>
          <a:chExt cx="0" cy="0"/>
        </a:xfrm>
      </p:grpSpPr>
      <p:pic>
        <p:nvPicPr>
          <p:cNvPr id="3246" name="Google Shape;3246;p63"/>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3247" name="Google Shape;3247;p63"/>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248" name="Google Shape;3248;p63"/>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a:t>
            </a:r>
            <a:r>
              <a:rPr lang="en">
                <a:solidFill>
                  <a:srgbClr val="869FB2"/>
                </a:solidFill>
                <a:latin typeface="Arial"/>
                <a:ea typeface="Arial"/>
                <a:cs typeface="Arial"/>
                <a:sym typeface="Arial"/>
              </a:rPr>
              <a:t>Story</a:t>
            </a:r>
            <a:r>
              <a:rPr lang="en">
                <a:solidFill>
                  <a:srgbClr val="FFFFFF"/>
                </a:solidFill>
                <a:latin typeface="Arial"/>
                <a:ea typeface="Arial"/>
                <a:cs typeface="Arial"/>
                <a:sym typeface="Arial"/>
              </a:rPr>
              <a:t>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4">
                  <a:extLst>
                    <a:ext uri="{A12FA001-AC4F-418D-AE19-62706E023703}">
                      <ahyp:hlinkClr val="tx"/>
                    </a:ext>
                  </a:extLst>
                </a:hlinkClick>
              </a:rPr>
              <a:t>How it Works.</a:t>
            </a:r>
            <a:endParaRPr>
              <a:solidFill>
                <a:srgbClr val="869FB2"/>
              </a:solidFill>
              <a:latin typeface="Arial"/>
              <a:ea typeface="Arial"/>
              <a:cs typeface="Arial"/>
              <a:sym typeface="Arial"/>
            </a:endParaRPr>
          </a:p>
        </p:txBody>
      </p:sp>
      <p:sp>
        <p:nvSpPr>
          <p:cNvPr id="3249" name="Google Shape;3249;p63"/>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sz="1400">
              <a:solidFill>
                <a:srgbClr val="869FB2"/>
              </a:solidFill>
              <a:latin typeface="Arial"/>
              <a:ea typeface="Arial"/>
              <a:cs typeface="Arial"/>
              <a:sym typeface="Arial"/>
            </a:endParaRPr>
          </a:p>
        </p:txBody>
      </p:sp>
      <p:sp>
        <p:nvSpPr>
          <p:cNvPr id="3250" name="Google Shape;3250;p63"/>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sz="1400">
              <a:solidFill>
                <a:srgbClr val="869FB2"/>
              </a:solidFill>
              <a:latin typeface="Arial"/>
              <a:ea typeface="Arial"/>
              <a:cs typeface="Arial"/>
              <a:sym typeface="Arial"/>
            </a:endParaRPr>
          </a:p>
        </p:txBody>
      </p:sp>
      <p:sp>
        <p:nvSpPr>
          <p:cNvPr id="3251" name="Google Shape;3251;p63"/>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sz="1400">
              <a:solidFill>
                <a:srgbClr val="869FB2"/>
              </a:solidFill>
              <a:latin typeface="Arial"/>
              <a:ea typeface="Arial"/>
              <a:cs typeface="Arial"/>
              <a:sym typeface="Arial"/>
            </a:endParaRPr>
          </a:p>
        </p:txBody>
      </p:sp>
      <p:sp>
        <p:nvSpPr>
          <p:cNvPr id="3252" name="Google Shape;3252;p63"/>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sz="1400">
              <a:solidFill>
                <a:srgbClr val="869FB2"/>
              </a:solidFill>
              <a:latin typeface="Arial"/>
              <a:ea typeface="Arial"/>
              <a:cs typeface="Arial"/>
              <a:sym typeface="Arial"/>
            </a:endParaRPr>
          </a:p>
        </p:txBody>
      </p:sp>
      <p:pic>
        <p:nvPicPr>
          <p:cNvPr id="3253" name="Google Shape;3253;p63"/>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3254" name="Google Shape;3254;p63"/>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3255" name="Google Shape;3255;p63"/>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59" name="Shape 3259"/>
        <p:cNvGrpSpPr/>
        <p:nvPr/>
      </p:nvGrpSpPr>
      <p:grpSpPr>
        <a:xfrm>
          <a:off x="0" y="0"/>
          <a:ext cx="0" cy="0"/>
          <a:chOff x="0" y="0"/>
          <a:chExt cx="0" cy="0"/>
        </a:xfrm>
      </p:grpSpPr>
      <p:sp>
        <p:nvSpPr>
          <p:cNvPr id="3260" name="Google Shape;3260;p64"/>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261" name="Google Shape;3261;p64"/>
          <p:cNvGrpSpPr/>
          <p:nvPr/>
        </p:nvGrpSpPr>
        <p:grpSpPr>
          <a:xfrm>
            <a:off x="5156078" y="3085736"/>
            <a:ext cx="474294" cy="551291"/>
            <a:chOff x="4727025" y="1332775"/>
            <a:chExt cx="59900" cy="69625"/>
          </a:xfrm>
        </p:grpSpPr>
        <p:sp>
          <p:nvSpPr>
            <p:cNvPr id="3262" name="Google Shape;3262;p6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4" name="Google Shape;3264;p64"/>
          <p:cNvGrpSpPr/>
          <p:nvPr/>
        </p:nvGrpSpPr>
        <p:grpSpPr>
          <a:xfrm>
            <a:off x="5769734" y="2314340"/>
            <a:ext cx="555653" cy="557031"/>
            <a:chOff x="4820425" y="1329900"/>
            <a:chExt cx="70175" cy="70350"/>
          </a:xfrm>
        </p:grpSpPr>
        <p:sp>
          <p:nvSpPr>
            <p:cNvPr id="3265" name="Google Shape;3265;p6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9" name="Google Shape;3269;p64"/>
          <p:cNvGrpSpPr/>
          <p:nvPr/>
        </p:nvGrpSpPr>
        <p:grpSpPr>
          <a:xfrm>
            <a:off x="6396103" y="2318845"/>
            <a:ext cx="582574" cy="533871"/>
            <a:chOff x="4903200" y="1331525"/>
            <a:chExt cx="73575" cy="67425"/>
          </a:xfrm>
        </p:grpSpPr>
        <p:sp>
          <p:nvSpPr>
            <p:cNvPr id="3270" name="Google Shape;3270;p6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2" name="Google Shape;3272;p64"/>
          <p:cNvGrpSpPr/>
          <p:nvPr/>
        </p:nvGrpSpPr>
        <p:grpSpPr>
          <a:xfrm>
            <a:off x="5755581" y="3078709"/>
            <a:ext cx="583960" cy="565345"/>
            <a:chOff x="4815575" y="1416800"/>
            <a:chExt cx="73750" cy="71400"/>
          </a:xfrm>
        </p:grpSpPr>
        <p:sp>
          <p:nvSpPr>
            <p:cNvPr id="3273" name="Google Shape;3273;p6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6" name="Google Shape;3276;p64"/>
          <p:cNvGrpSpPr/>
          <p:nvPr/>
        </p:nvGrpSpPr>
        <p:grpSpPr>
          <a:xfrm>
            <a:off x="6390362" y="3108896"/>
            <a:ext cx="589898" cy="504970"/>
            <a:chOff x="4902475" y="1418875"/>
            <a:chExt cx="74500" cy="63775"/>
          </a:xfrm>
        </p:grpSpPr>
        <p:sp>
          <p:nvSpPr>
            <p:cNvPr id="3277" name="Google Shape;3277;p6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9" name="Google Shape;3279;p64"/>
          <p:cNvGrpSpPr/>
          <p:nvPr/>
        </p:nvGrpSpPr>
        <p:grpSpPr>
          <a:xfrm>
            <a:off x="5765577" y="3826000"/>
            <a:ext cx="563967" cy="567127"/>
            <a:chOff x="4818100" y="1507675"/>
            <a:chExt cx="71225" cy="71625"/>
          </a:xfrm>
        </p:grpSpPr>
        <p:sp>
          <p:nvSpPr>
            <p:cNvPr id="3280" name="Google Shape;3280;p6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4" name="Google Shape;3284;p64"/>
          <p:cNvGrpSpPr/>
          <p:nvPr/>
        </p:nvGrpSpPr>
        <p:grpSpPr>
          <a:xfrm>
            <a:off x="5079075" y="3829461"/>
            <a:ext cx="628301" cy="588505"/>
            <a:chOff x="4721450" y="1509475"/>
            <a:chExt cx="79350" cy="74325"/>
          </a:xfrm>
        </p:grpSpPr>
        <p:sp>
          <p:nvSpPr>
            <p:cNvPr id="3285" name="Google Shape;3285;p6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9" name="Google Shape;3289;p64"/>
          <p:cNvGrpSpPr/>
          <p:nvPr/>
        </p:nvGrpSpPr>
        <p:grpSpPr>
          <a:xfrm>
            <a:off x="6424608" y="3814027"/>
            <a:ext cx="557038" cy="562772"/>
            <a:chOff x="4906800" y="1507500"/>
            <a:chExt cx="70350" cy="71075"/>
          </a:xfrm>
        </p:grpSpPr>
        <p:sp>
          <p:nvSpPr>
            <p:cNvPr id="3290" name="Google Shape;3290;p6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5" name="Google Shape;3295;p64"/>
          <p:cNvGrpSpPr/>
          <p:nvPr/>
        </p:nvGrpSpPr>
        <p:grpSpPr>
          <a:xfrm>
            <a:off x="4462216" y="2340963"/>
            <a:ext cx="517934" cy="517934"/>
            <a:chOff x="3736598" y="2170606"/>
            <a:chExt cx="404889" cy="404889"/>
          </a:xfrm>
        </p:grpSpPr>
        <p:sp>
          <p:nvSpPr>
            <p:cNvPr id="3296" name="Google Shape;3296;p6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0" name="Google Shape;3300;p64"/>
          <p:cNvGrpSpPr/>
          <p:nvPr/>
        </p:nvGrpSpPr>
        <p:grpSpPr>
          <a:xfrm>
            <a:off x="3729277" y="2341061"/>
            <a:ext cx="586986" cy="517740"/>
            <a:chOff x="3161917" y="2170682"/>
            <a:chExt cx="458870" cy="404737"/>
          </a:xfrm>
        </p:grpSpPr>
        <p:sp>
          <p:nvSpPr>
            <p:cNvPr id="3301" name="Google Shape;3301;p6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4" name="Google Shape;3304;p64"/>
          <p:cNvGrpSpPr/>
          <p:nvPr/>
        </p:nvGrpSpPr>
        <p:grpSpPr>
          <a:xfrm>
            <a:off x="3752299" y="3102400"/>
            <a:ext cx="540943" cy="517963"/>
            <a:chOff x="3179914" y="2889488"/>
            <a:chExt cx="422876" cy="404911"/>
          </a:xfrm>
        </p:grpSpPr>
        <p:sp>
          <p:nvSpPr>
            <p:cNvPr id="3305" name="Google Shape;3305;p6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1" name="Google Shape;3311;p64"/>
          <p:cNvGrpSpPr/>
          <p:nvPr/>
        </p:nvGrpSpPr>
        <p:grpSpPr>
          <a:xfrm>
            <a:off x="4453093" y="3102358"/>
            <a:ext cx="536180" cy="518047"/>
            <a:chOff x="3729467" y="2889422"/>
            <a:chExt cx="419153" cy="404977"/>
          </a:xfrm>
        </p:grpSpPr>
        <p:sp>
          <p:nvSpPr>
            <p:cNvPr id="3312" name="Google Shape;3312;p6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9" name="Google Shape;3319;p64"/>
          <p:cNvGrpSpPr/>
          <p:nvPr/>
        </p:nvGrpSpPr>
        <p:grpSpPr>
          <a:xfrm>
            <a:off x="1990126" y="3445787"/>
            <a:ext cx="965351" cy="134611"/>
            <a:chOff x="4411970" y="2962952"/>
            <a:chExt cx="706544" cy="104212"/>
          </a:xfrm>
        </p:grpSpPr>
        <p:sp>
          <p:nvSpPr>
            <p:cNvPr id="3320" name="Google Shape;3320;p6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4" name="Google Shape;3324;p64"/>
          <p:cNvGrpSpPr/>
          <p:nvPr/>
        </p:nvGrpSpPr>
        <p:grpSpPr>
          <a:xfrm>
            <a:off x="1990126" y="3041077"/>
            <a:ext cx="960158" cy="289172"/>
            <a:chOff x="4411970" y="2726085"/>
            <a:chExt cx="643107" cy="193659"/>
          </a:xfrm>
        </p:grpSpPr>
        <p:sp>
          <p:nvSpPr>
            <p:cNvPr id="3325" name="Google Shape;3325;p6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8" name="Google Shape;3328;p64"/>
          <p:cNvGrpSpPr/>
          <p:nvPr/>
        </p:nvGrpSpPr>
        <p:grpSpPr>
          <a:xfrm>
            <a:off x="998624" y="3295400"/>
            <a:ext cx="811503" cy="252584"/>
            <a:chOff x="4411970" y="4340222"/>
            <a:chExt cx="779467" cy="242683"/>
          </a:xfrm>
        </p:grpSpPr>
        <p:sp>
          <p:nvSpPr>
            <p:cNvPr id="3329" name="Google Shape;3329;p6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2" name="Google Shape;3332;p64"/>
          <p:cNvGrpSpPr/>
          <p:nvPr/>
        </p:nvGrpSpPr>
        <p:grpSpPr>
          <a:xfrm>
            <a:off x="1990126" y="2709308"/>
            <a:ext cx="965160" cy="216230"/>
            <a:chOff x="4411970" y="2468674"/>
            <a:chExt cx="747317" cy="167425"/>
          </a:xfrm>
        </p:grpSpPr>
        <p:sp>
          <p:nvSpPr>
            <p:cNvPr id="3333" name="Google Shape;3333;p6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5" name="Google Shape;3335;p6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6" name="Google Shape;3336;p64"/>
          <p:cNvGrpSpPr/>
          <p:nvPr/>
        </p:nvGrpSpPr>
        <p:grpSpPr>
          <a:xfrm>
            <a:off x="997692" y="2334687"/>
            <a:ext cx="1959041" cy="208784"/>
            <a:chOff x="6336019" y="3733725"/>
            <a:chExt cx="2566206" cy="351310"/>
          </a:xfrm>
        </p:grpSpPr>
        <p:sp>
          <p:nvSpPr>
            <p:cNvPr id="3337" name="Google Shape;3337;p6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1" name="Google Shape;3341;p64"/>
          <p:cNvGrpSpPr/>
          <p:nvPr/>
        </p:nvGrpSpPr>
        <p:grpSpPr>
          <a:xfrm>
            <a:off x="1990126" y="3950602"/>
            <a:ext cx="946551" cy="153200"/>
            <a:chOff x="4404545" y="3301592"/>
            <a:chExt cx="782403" cy="129272"/>
          </a:xfrm>
        </p:grpSpPr>
        <p:sp>
          <p:nvSpPr>
            <p:cNvPr id="3342" name="Google Shape;3342;p6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4" name="Google Shape;3344;p64"/>
          <p:cNvGrpSpPr/>
          <p:nvPr/>
        </p:nvGrpSpPr>
        <p:grpSpPr>
          <a:xfrm>
            <a:off x="1990126" y="3695937"/>
            <a:ext cx="962257" cy="139127"/>
            <a:chOff x="4411970" y="3131459"/>
            <a:chExt cx="710520" cy="117397"/>
          </a:xfrm>
        </p:grpSpPr>
        <p:sp>
          <p:nvSpPr>
            <p:cNvPr id="3345" name="Google Shape;3345;p6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347" name="Google Shape;3347;p6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8" name="Google Shape;3348;p64"/>
          <p:cNvGrpSpPr/>
          <p:nvPr/>
        </p:nvGrpSpPr>
        <p:grpSpPr>
          <a:xfrm>
            <a:off x="990271" y="3621603"/>
            <a:ext cx="823838" cy="458988"/>
            <a:chOff x="4411970" y="1801825"/>
            <a:chExt cx="734586" cy="409262"/>
          </a:xfrm>
        </p:grpSpPr>
        <p:sp>
          <p:nvSpPr>
            <p:cNvPr id="3349" name="Google Shape;3349;p6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1" name="Google Shape;3351;p64"/>
          <p:cNvGrpSpPr/>
          <p:nvPr/>
        </p:nvGrpSpPr>
        <p:grpSpPr>
          <a:xfrm>
            <a:off x="3095243" y="2339173"/>
            <a:ext cx="521514" cy="521514"/>
            <a:chOff x="5681300" y="2527788"/>
            <a:chExt cx="805800" cy="805800"/>
          </a:xfrm>
        </p:grpSpPr>
        <p:sp>
          <p:nvSpPr>
            <p:cNvPr id="3352" name="Google Shape;3352;p6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4" name="Google Shape;3354;p64"/>
          <p:cNvGrpSpPr/>
          <p:nvPr/>
        </p:nvGrpSpPr>
        <p:grpSpPr>
          <a:xfrm>
            <a:off x="3089483" y="3094865"/>
            <a:ext cx="533033" cy="533033"/>
            <a:chOff x="4049800" y="640400"/>
            <a:chExt cx="858900" cy="858900"/>
          </a:xfrm>
        </p:grpSpPr>
        <p:sp>
          <p:nvSpPr>
            <p:cNvPr id="3355" name="Google Shape;3355;p6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7" name="Google Shape;3357;p64"/>
          <p:cNvGrpSpPr/>
          <p:nvPr/>
        </p:nvGrpSpPr>
        <p:grpSpPr>
          <a:xfrm>
            <a:off x="3014966" y="3772543"/>
            <a:ext cx="682068" cy="682068"/>
            <a:chOff x="5080188" y="927900"/>
            <a:chExt cx="961200" cy="961200"/>
          </a:xfrm>
        </p:grpSpPr>
        <p:sp>
          <p:nvSpPr>
            <p:cNvPr id="3358" name="Google Shape;3358;p6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6" name="Google Shape;3366;p64"/>
          <p:cNvGrpSpPr/>
          <p:nvPr/>
        </p:nvGrpSpPr>
        <p:grpSpPr>
          <a:xfrm>
            <a:off x="4478465" y="3869234"/>
            <a:ext cx="505650" cy="504006"/>
            <a:chOff x="6039282" y="1042577"/>
            <a:chExt cx="734315" cy="731929"/>
          </a:xfrm>
        </p:grpSpPr>
        <p:sp>
          <p:nvSpPr>
            <p:cNvPr id="3367" name="Google Shape;3367;p6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64"/>
          <p:cNvGrpSpPr/>
          <p:nvPr/>
        </p:nvGrpSpPr>
        <p:grpSpPr>
          <a:xfrm>
            <a:off x="5091067" y="2298862"/>
            <a:ext cx="567744" cy="602136"/>
            <a:chOff x="1825800" y="1651625"/>
            <a:chExt cx="539989" cy="571775"/>
          </a:xfrm>
        </p:grpSpPr>
        <p:sp>
          <p:nvSpPr>
            <p:cNvPr id="3389" name="Google Shape;3389;p6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3" name="Google Shape;3393;p64"/>
          <p:cNvGrpSpPr/>
          <p:nvPr/>
        </p:nvGrpSpPr>
        <p:grpSpPr>
          <a:xfrm>
            <a:off x="3765995" y="3855579"/>
            <a:ext cx="508123" cy="507955"/>
            <a:chOff x="1897577" y="2802432"/>
            <a:chExt cx="492176" cy="492014"/>
          </a:xfrm>
        </p:grpSpPr>
        <p:sp>
          <p:nvSpPr>
            <p:cNvPr id="3394" name="Google Shape;3394;p6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6" name="Google Shape;3406;p64"/>
          <p:cNvGrpSpPr/>
          <p:nvPr/>
        </p:nvGrpSpPr>
        <p:grpSpPr>
          <a:xfrm>
            <a:off x="997525" y="4169123"/>
            <a:ext cx="809227" cy="200842"/>
            <a:chOff x="2013045" y="4813233"/>
            <a:chExt cx="921986" cy="228854"/>
          </a:xfrm>
        </p:grpSpPr>
        <p:sp>
          <p:nvSpPr>
            <p:cNvPr id="3407" name="Google Shape;3407;p6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9" name="Google Shape;3409;p64"/>
          <p:cNvGrpSpPr/>
          <p:nvPr/>
        </p:nvGrpSpPr>
        <p:grpSpPr>
          <a:xfrm>
            <a:off x="1005985" y="2656004"/>
            <a:ext cx="792421" cy="269941"/>
            <a:chOff x="1046767" y="4756633"/>
            <a:chExt cx="859646" cy="292841"/>
          </a:xfrm>
        </p:grpSpPr>
        <p:sp>
          <p:nvSpPr>
            <p:cNvPr id="3410" name="Google Shape;3410;p6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3" name="Google Shape;3413;p6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7" name="Google Shape;3417;p64"/>
          <p:cNvGrpSpPr/>
          <p:nvPr/>
        </p:nvGrpSpPr>
        <p:grpSpPr>
          <a:xfrm>
            <a:off x="7141841" y="2550562"/>
            <a:ext cx="166473" cy="141497"/>
            <a:chOff x="4660325" y="1866850"/>
            <a:chExt cx="68350" cy="58100"/>
          </a:xfrm>
        </p:grpSpPr>
        <p:sp>
          <p:nvSpPr>
            <p:cNvPr id="3418" name="Google Shape;3418;p6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0" name="Google Shape;3420;p64"/>
          <p:cNvGrpSpPr/>
          <p:nvPr/>
        </p:nvGrpSpPr>
        <p:grpSpPr>
          <a:xfrm>
            <a:off x="7451186" y="2576286"/>
            <a:ext cx="162515" cy="90049"/>
            <a:chOff x="4791775" y="1877500"/>
            <a:chExt cx="66725" cy="36975"/>
          </a:xfrm>
        </p:grpSpPr>
        <p:sp>
          <p:nvSpPr>
            <p:cNvPr id="3421" name="Google Shape;3421;p6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3" name="Google Shape;3423;p64"/>
          <p:cNvGrpSpPr/>
          <p:nvPr/>
        </p:nvGrpSpPr>
        <p:grpSpPr>
          <a:xfrm>
            <a:off x="7772899" y="2576286"/>
            <a:ext cx="144979" cy="90049"/>
            <a:chOff x="4923925" y="1877500"/>
            <a:chExt cx="59525" cy="36975"/>
          </a:xfrm>
        </p:grpSpPr>
        <p:sp>
          <p:nvSpPr>
            <p:cNvPr id="3424" name="Google Shape;3424;p6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6" name="Google Shape;3426;p64"/>
          <p:cNvGrpSpPr/>
          <p:nvPr/>
        </p:nvGrpSpPr>
        <p:grpSpPr>
          <a:xfrm>
            <a:off x="8067390" y="2558477"/>
            <a:ext cx="141447" cy="125667"/>
            <a:chOff x="5058450" y="1870100"/>
            <a:chExt cx="58075" cy="51600"/>
          </a:xfrm>
        </p:grpSpPr>
        <p:sp>
          <p:nvSpPr>
            <p:cNvPr id="3427" name="Google Shape;3427;p6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9" name="Google Shape;3429;p64"/>
          <p:cNvGrpSpPr/>
          <p:nvPr/>
        </p:nvGrpSpPr>
        <p:grpSpPr>
          <a:xfrm>
            <a:off x="7481905" y="2980885"/>
            <a:ext cx="101077" cy="107645"/>
            <a:chOff x="4811425" y="2065025"/>
            <a:chExt cx="41500" cy="44200"/>
          </a:xfrm>
        </p:grpSpPr>
        <p:sp>
          <p:nvSpPr>
            <p:cNvPr id="3430" name="Google Shape;3430;p6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2" name="Google Shape;3432;p64"/>
          <p:cNvGrpSpPr/>
          <p:nvPr/>
        </p:nvGrpSpPr>
        <p:grpSpPr>
          <a:xfrm>
            <a:off x="7774342" y="2981098"/>
            <a:ext cx="120867" cy="107218"/>
            <a:chOff x="4929875" y="2065025"/>
            <a:chExt cx="49625" cy="44025"/>
          </a:xfrm>
        </p:grpSpPr>
        <p:sp>
          <p:nvSpPr>
            <p:cNvPr id="3433" name="Google Shape;3433;p6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64"/>
          <p:cNvGrpSpPr/>
          <p:nvPr/>
        </p:nvGrpSpPr>
        <p:grpSpPr>
          <a:xfrm>
            <a:off x="8103011" y="2984112"/>
            <a:ext cx="70206" cy="101191"/>
            <a:chOff x="5083925" y="2066350"/>
            <a:chExt cx="28825" cy="41550"/>
          </a:xfrm>
        </p:grpSpPr>
        <p:sp>
          <p:nvSpPr>
            <p:cNvPr id="3436" name="Google Shape;3436;p6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8" name="Google Shape;3438;p64"/>
          <p:cNvGrpSpPr/>
          <p:nvPr/>
        </p:nvGrpSpPr>
        <p:grpSpPr>
          <a:xfrm>
            <a:off x="7134565" y="2999759"/>
            <a:ext cx="181026" cy="69896"/>
            <a:chOff x="4659775" y="2072775"/>
            <a:chExt cx="74325" cy="28700"/>
          </a:xfrm>
        </p:grpSpPr>
        <p:sp>
          <p:nvSpPr>
            <p:cNvPr id="3439" name="Google Shape;3439;p6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2" name="Google Shape;3442;p64"/>
          <p:cNvGrpSpPr/>
          <p:nvPr/>
        </p:nvGrpSpPr>
        <p:grpSpPr>
          <a:xfrm>
            <a:off x="8054421" y="2790324"/>
            <a:ext cx="167387" cy="89197"/>
            <a:chOff x="4662475" y="1976500"/>
            <a:chExt cx="68725" cy="36625"/>
          </a:xfrm>
        </p:grpSpPr>
        <p:sp>
          <p:nvSpPr>
            <p:cNvPr id="3443" name="Google Shape;3443;p6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6" name="Google Shape;3446;p64"/>
          <p:cNvGrpSpPr/>
          <p:nvPr/>
        </p:nvGrpSpPr>
        <p:grpSpPr>
          <a:xfrm>
            <a:off x="7751326" y="2793764"/>
            <a:ext cx="166899" cy="82317"/>
            <a:chOff x="4920150" y="1977875"/>
            <a:chExt cx="68525" cy="33800"/>
          </a:xfrm>
        </p:grpSpPr>
        <p:sp>
          <p:nvSpPr>
            <p:cNvPr id="3447" name="Google Shape;3447;p6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0" name="Google Shape;3450;p64"/>
          <p:cNvGrpSpPr/>
          <p:nvPr/>
        </p:nvGrpSpPr>
        <p:grpSpPr>
          <a:xfrm>
            <a:off x="7162483" y="3197682"/>
            <a:ext cx="125190" cy="127859"/>
            <a:chOff x="4676550" y="2160575"/>
            <a:chExt cx="51400" cy="52500"/>
          </a:xfrm>
        </p:grpSpPr>
        <p:sp>
          <p:nvSpPr>
            <p:cNvPr id="3451" name="Google Shape;3451;p6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4" name="Google Shape;3454;p64"/>
          <p:cNvGrpSpPr/>
          <p:nvPr/>
        </p:nvGrpSpPr>
        <p:grpSpPr>
          <a:xfrm>
            <a:off x="7459741" y="3204714"/>
            <a:ext cx="145405" cy="113794"/>
            <a:chOff x="4768325" y="2163475"/>
            <a:chExt cx="59700" cy="46725"/>
          </a:xfrm>
        </p:grpSpPr>
        <p:sp>
          <p:nvSpPr>
            <p:cNvPr id="3455" name="Google Shape;3455;p6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7" name="Google Shape;3457;p6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3" name="Google Shape;3463;p64"/>
          <p:cNvGrpSpPr/>
          <p:nvPr/>
        </p:nvGrpSpPr>
        <p:grpSpPr>
          <a:xfrm>
            <a:off x="7476059" y="3459808"/>
            <a:ext cx="112768" cy="106853"/>
            <a:chOff x="4768575" y="2253950"/>
            <a:chExt cx="46300" cy="43875"/>
          </a:xfrm>
        </p:grpSpPr>
        <p:sp>
          <p:nvSpPr>
            <p:cNvPr id="3464" name="Google Shape;3464;p6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6" name="Google Shape;3466;p64"/>
          <p:cNvGrpSpPr/>
          <p:nvPr/>
        </p:nvGrpSpPr>
        <p:grpSpPr>
          <a:xfrm>
            <a:off x="7775682" y="3948834"/>
            <a:ext cx="118187" cy="146246"/>
            <a:chOff x="4960900" y="2433225"/>
            <a:chExt cx="48525" cy="60050"/>
          </a:xfrm>
        </p:grpSpPr>
        <p:sp>
          <p:nvSpPr>
            <p:cNvPr id="3467" name="Google Shape;3467;p6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9" name="Google Shape;3469;p64"/>
          <p:cNvGrpSpPr/>
          <p:nvPr/>
        </p:nvGrpSpPr>
        <p:grpSpPr>
          <a:xfrm>
            <a:off x="7464247" y="4212895"/>
            <a:ext cx="136394" cy="143810"/>
            <a:chOff x="4854075" y="2527625"/>
            <a:chExt cx="56000" cy="59050"/>
          </a:xfrm>
        </p:grpSpPr>
        <p:sp>
          <p:nvSpPr>
            <p:cNvPr id="3470" name="Google Shape;3470;p6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2" name="Google Shape;3472;p6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5" name="Google Shape;3475;p64"/>
          <p:cNvGrpSpPr/>
          <p:nvPr/>
        </p:nvGrpSpPr>
        <p:grpSpPr>
          <a:xfrm>
            <a:off x="8088458" y="3676639"/>
            <a:ext cx="99312" cy="160797"/>
            <a:chOff x="5059700" y="2334775"/>
            <a:chExt cx="40775" cy="66025"/>
          </a:xfrm>
        </p:grpSpPr>
        <p:sp>
          <p:nvSpPr>
            <p:cNvPr id="3476" name="Google Shape;3476;p6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5" name="Google Shape;3485;p64"/>
          <p:cNvGrpSpPr/>
          <p:nvPr/>
        </p:nvGrpSpPr>
        <p:grpSpPr>
          <a:xfrm>
            <a:off x="8045622" y="3941771"/>
            <a:ext cx="184984" cy="160371"/>
            <a:chOff x="5037700" y="2430325"/>
            <a:chExt cx="75950" cy="65850"/>
          </a:xfrm>
        </p:grpSpPr>
        <p:sp>
          <p:nvSpPr>
            <p:cNvPr id="3486" name="Google Shape;3486;p6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8" name="Google Shape;3488;p64"/>
          <p:cNvGrpSpPr/>
          <p:nvPr/>
        </p:nvGrpSpPr>
        <p:grpSpPr>
          <a:xfrm>
            <a:off x="7465128" y="3708223"/>
            <a:ext cx="173014" cy="97629"/>
            <a:chOff x="4756975" y="2341800"/>
            <a:chExt cx="91975" cy="51925"/>
          </a:xfrm>
        </p:grpSpPr>
        <p:sp>
          <p:nvSpPr>
            <p:cNvPr id="3489" name="Google Shape;3489;p6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9" name="Google Shape;3509;p64"/>
          <p:cNvGrpSpPr/>
          <p:nvPr/>
        </p:nvGrpSpPr>
        <p:grpSpPr>
          <a:xfrm>
            <a:off x="7732065" y="4196920"/>
            <a:ext cx="212497" cy="175761"/>
            <a:chOff x="4943575" y="2516350"/>
            <a:chExt cx="98675" cy="81700"/>
          </a:xfrm>
        </p:grpSpPr>
        <p:sp>
          <p:nvSpPr>
            <p:cNvPr id="3510" name="Google Shape;3510;p6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8" name="Google Shape;3588;p6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6" name="Shape 3596"/>
        <p:cNvGrpSpPr/>
        <p:nvPr/>
      </p:nvGrpSpPr>
      <p:grpSpPr>
        <a:xfrm>
          <a:off x="0" y="0"/>
          <a:ext cx="0" cy="0"/>
          <a:chOff x="0" y="0"/>
          <a:chExt cx="0" cy="0"/>
        </a:xfrm>
      </p:grpSpPr>
      <p:grpSp>
        <p:nvGrpSpPr>
          <p:cNvPr id="3597" name="Google Shape;3597;p65"/>
          <p:cNvGrpSpPr/>
          <p:nvPr/>
        </p:nvGrpSpPr>
        <p:grpSpPr>
          <a:xfrm>
            <a:off x="745571" y="1168666"/>
            <a:ext cx="2492868" cy="1379876"/>
            <a:chOff x="2654821" y="2311071"/>
            <a:chExt cx="2279715" cy="1262120"/>
          </a:xfrm>
        </p:grpSpPr>
        <p:grpSp>
          <p:nvGrpSpPr>
            <p:cNvPr id="3598" name="Google Shape;3598;p65"/>
            <p:cNvGrpSpPr/>
            <p:nvPr/>
          </p:nvGrpSpPr>
          <p:grpSpPr>
            <a:xfrm>
              <a:off x="4034269" y="2840745"/>
              <a:ext cx="40212" cy="36437"/>
              <a:chOff x="4293400" y="2574725"/>
              <a:chExt cx="84425" cy="80100"/>
            </a:xfrm>
          </p:grpSpPr>
          <p:sp>
            <p:nvSpPr>
              <p:cNvPr id="3599" name="Google Shape;3599;p6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600" name="Google Shape;3600;p6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1" name="Google Shape;3601;p65"/>
            <p:cNvGrpSpPr/>
            <p:nvPr/>
          </p:nvGrpSpPr>
          <p:grpSpPr>
            <a:xfrm>
              <a:off x="3894606" y="2334874"/>
              <a:ext cx="913198" cy="518984"/>
              <a:chOff x="4000175" y="1462675"/>
              <a:chExt cx="1917275" cy="1140875"/>
            </a:xfrm>
          </p:grpSpPr>
          <p:sp>
            <p:nvSpPr>
              <p:cNvPr id="3602" name="Google Shape;3602;p6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603" name="Google Shape;3603;p65"/>
              <p:cNvGrpSpPr/>
              <p:nvPr/>
            </p:nvGrpSpPr>
            <p:grpSpPr>
              <a:xfrm>
                <a:off x="4000175" y="1462675"/>
                <a:ext cx="1917275" cy="1140875"/>
                <a:chOff x="4000175" y="1462675"/>
                <a:chExt cx="1917275" cy="1140875"/>
              </a:xfrm>
            </p:grpSpPr>
            <p:sp>
              <p:nvSpPr>
                <p:cNvPr id="3604" name="Google Shape;3604;p6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605" name="Google Shape;3605;p6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09" name="Google Shape;3609;p6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10" name="Google Shape;3610;p65"/>
            <p:cNvGrpSpPr/>
            <p:nvPr/>
          </p:nvGrpSpPr>
          <p:grpSpPr>
            <a:xfrm>
              <a:off x="3875768" y="2846704"/>
              <a:ext cx="44796" cy="47366"/>
              <a:chOff x="3960625" y="2587825"/>
              <a:chExt cx="94050" cy="104125"/>
            </a:xfrm>
          </p:grpSpPr>
          <p:sp>
            <p:nvSpPr>
              <p:cNvPr id="3611" name="Google Shape;3611;p6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612" name="Google Shape;3612;p6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3" name="Google Shape;3613;p65"/>
            <p:cNvGrpSpPr/>
            <p:nvPr/>
          </p:nvGrpSpPr>
          <p:grpSpPr>
            <a:xfrm>
              <a:off x="3782759" y="2807162"/>
              <a:ext cx="82686" cy="85487"/>
              <a:chOff x="3765350" y="2500900"/>
              <a:chExt cx="173600" cy="187925"/>
            </a:xfrm>
          </p:grpSpPr>
          <p:sp>
            <p:nvSpPr>
              <p:cNvPr id="3614" name="Google Shape;3614;p6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615" name="Google Shape;3615;p6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0" name="Google Shape;3620;p65"/>
            <p:cNvGrpSpPr/>
            <p:nvPr/>
          </p:nvGrpSpPr>
          <p:grpSpPr>
            <a:xfrm>
              <a:off x="3775674" y="2798496"/>
              <a:ext cx="40545" cy="23564"/>
              <a:chOff x="3750475" y="2481850"/>
              <a:chExt cx="85125" cy="51800"/>
            </a:xfrm>
          </p:grpSpPr>
          <p:sp>
            <p:nvSpPr>
              <p:cNvPr id="3621" name="Google Shape;3621;p6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623" name="Google Shape;3623;p65"/>
            <p:cNvGrpSpPr/>
            <p:nvPr/>
          </p:nvGrpSpPr>
          <p:grpSpPr>
            <a:xfrm>
              <a:off x="3716946" y="2776024"/>
              <a:ext cx="81971" cy="76912"/>
              <a:chOff x="3627175" y="2432450"/>
              <a:chExt cx="172100" cy="169075"/>
            </a:xfrm>
          </p:grpSpPr>
          <p:sp>
            <p:nvSpPr>
              <p:cNvPr id="3624" name="Google Shape;3624;p6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626" name="Google Shape;3626;p6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627" name="Google Shape;3627;p65"/>
            <p:cNvGrpSpPr/>
            <p:nvPr/>
          </p:nvGrpSpPr>
          <p:grpSpPr>
            <a:xfrm>
              <a:off x="3685682" y="2845624"/>
              <a:ext cx="29311" cy="45055"/>
              <a:chOff x="3561536" y="2585450"/>
              <a:chExt cx="61539" cy="99045"/>
            </a:xfrm>
          </p:grpSpPr>
          <p:sp>
            <p:nvSpPr>
              <p:cNvPr id="3628" name="Google Shape;3628;p6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630" name="Google Shape;3630;p65"/>
            <p:cNvGrpSpPr/>
            <p:nvPr/>
          </p:nvGrpSpPr>
          <p:grpSpPr>
            <a:xfrm>
              <a:off x="3849905" y="2572252"/>
              <a:ext cx="74339" cy="119559"/>
              <a:chOff x="3906325" y="1984500"/>
              <a:chExt cx="156075" cy="262825"/>
            </a:xfrm>
          </p:grpSpPr>
          <p:sp>
            <p:nvSpPr>
              <p:cNvPr id="3631" name="Google Shape;3631;p6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632" name="Google Shape;3632;p6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3" name="Google Shape;3633;p65"/>
            <p:cNvGrpSpPr/>
            <p:nvPr/>
          </p:nvGrpSpPr>
          <p:grpSpPr>
            <a:xfrm>
              <a:off x="2654821" y="2414345"/>
              <a:ext cx="667570" cy="558731"/>
              <a:chOff x="1397225" y="1637375"/>
              <a:chExt cx="1401575" cy="1228250"/>
            </a:xfrm>
          </p:grpSpPr>
          <p:sp>
            <p:nvSpPr>
              <p:cNvPr id="3634" name="Google Shape;3634;p6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635" name="Google Shape;3635;p65"/>
              <p:cNvGrpSpPr/>
              <p:nvPr/>
            </p:nvGrpSpPr>
            <p:grpSpPr>
              <a:xfrm>
                <a:off x="1397225" y="1637375"/>
                <a:ext cx="1398775" cy="1228250"/>
                <a:chOff x="1397225" y="1637375"/>
                <a:chExt cx="1398775" cy="1228250"/>
              </a:xfrm>
            </p:grpSpPr>
            <p:sp>
              <p:nvSpPr>
                <p:cNvPr id="3636" name="Google Shape;3636;p6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38" name="Google Shape;3638;p65"/>
            <p:cNvGrpSpPr/>
            <p:nvPr/>
          </p:nvGrpSpPr>
          <p:grpSpPr>
            <a:xfrm>
              <a:off x="3230417" y="3103734"/>
              <a:ext cx="282982" cy="280332"/>
              <a:chOff x="2605700" y="3152850"/>
              <a:chExt cx="594125" cy="616250"/>
            </a:xfrm>
          </p:grpSpPr>
          <p:sp>
            <p:nvSpPr>
              <p:cNvPr id="3639" name="Google Shape;3639;p6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640" name="Google Shape;3640;p6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641" name="Google Shape;3641;p65"/>
            <p:cNvGrpSpPr/>
            <p:nvPr/>
          </p:nvGrpSpPr>
          <p:grpSpPr>
            <a:xfrm>
              <a:off x="3265985" y="3226989"/>
              <a:ext cx="87151" cy="346202"/>
              <a:chOff x="2680375" y="3423800"/>
              <a:chExt cx="182975" cy="761050"/>
            </a:xfrm>
          </p:grpSpPr>
          <p:sp>
            <p:nvSpPr>
              <p:cNvPr id="3642" name="Google Shape;3642;p6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643" name="Google Shape;3643;p6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4" name="Google Shape;3644;p65"/>
            <p:cNvGrpSpPr/>
            <p:nvPr/>
          </p:nvGrpSpPr>
          <p:grpSpPr>
            <a:xfrm>
              <a:off x="3855466" y="3289811"/>
              <a:ext cx="112514" cy="94210"/>
              <a:chOff x="3918000" y="3561900"/>
              <a:chExt cx="236225" cy="207100"/>
            </a:xfrm>
          </p:grpSpPr>
          <p:sp>
            <p:nvSpPr>
              <p:cNvPr id="3645" name="Google Shape;3645;p6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646" name="Google Shape;3646;p6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7" name="Google Shape;3647;p6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650" name="Google Shape;3650;p65"/>
            <p:cNvGrpSpPr/>
            <p:nvPr/>
          </p:nvGrpSpPr>
          <p:grpSpPr>
            <a:xfrm>
              <a:off x="2905224" y="2311071"/>
              <a:ext cx="596721" cy="528992"/>
              <a:chOff x="1922950" y="1410350"/>
              <a:chExt cx="1252825" cy="1162875"/>
            </a:xfrm>
          </p:grpSpPr>
          <p:sp>
            <p:nvSpPr>
              <p:cNvPr id="3651" name="Google Shape;3651;p6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667" name="Google Shape;3667;p6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87" name="Google Shape;3687;p6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88" name="Google Shape;3688;p6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89" name="Google Shape;3689;p65"/>
            <p:cNvGrpSpPr/>
            <p:nvPr/>
          </p:nvGrpSpPr>
          <p:grpSpPr>
            <a:xfrm>
              <a:off x="3280929" y="3294542"/>
              <a:ext cx="109894" cy="272224"/>
              <a:chOff x="2711750" y="3572300"/>
              <a:chExt cx="230725" cy="598425"/>
            </a:xfrm>
          </p:grpSpPr>
          <p:sp>
            <p:nvSpPr>
              <p:cNvPr id="3690" name="Google Shape;3690;p6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2" name="Google Shape;3692;p6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3" name="Google Shape;3693;p65"/>
            <p:cNvGrpSpPr/>
            <p:nvPr/>
          </p:nvGrpSpPr>
          <p:grpSpPr>
            <a:xfrm>
              <a:off x="3790439" y="2408636"/>
              <a:ext cx="73017" cy="75684"/>
              <a:chOff x="3781475" y="1624825"/>
              <a:chExt cx="153300" cy="166375"/>
            </a:xfrm>
          </p:grpSpPr>
          <p:sp>
            <p:nvSpPr>
              <p:cNvPr id="3694" name="Google Shape;3694;p6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8" name="Google Shape;3698;p6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05" name="Google Shape;3705;p65"/>
            <p:cNvGrpSpPr/>
            <p:nvPr/>
          </p:nvGrpSpPr>
          <p:grpSpPr>
            <a:xfrm>
              <a:off x="4403342" y="3107749"/>
              <a:ext cx="316680" cy="101374"/>
              <a:chOff x="5068275" y="3161675"/>
              <a:chExt cx="664875" cy="222850"/>
            </a:xfrm>
          </p:grpSpPr>
          <p:sp>
            <p:nvSpPr>
              <p:cNvPr id="3706" name="Google Shape;3706;p6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0" name="Google Shape;3710;p6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9" name="Google Shape;3739;p65"/>
            <p:cNvGrpSpPr/>
            <p:nvPr/>
          </p:nvGrpSpPr>
          <p:grpSpPr>
            <a:xfrm>
              <a:off x="3697513" y="2707266"/>
              <a:ext cx="59549" cy="79733"/>
              <a:chOff x="3586375" y="2281300"/>
              <a:chExt cx="125025" cy="175275"/>
            </a:xfrm>
          </p:grpSpPr>
          <p:sp>
            <p:nvSpPr>
              <p:cNvPr id="3740" name="Google Shape;3740;p6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2" name="Google Shape;3742;p6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3" name="Google Shape;3743;p65"/>
            <p:cNvGrpSpPr/>
            <p:nvPr/>
          </p:nvGrpSpPr>
          <p:grpSpPr>
            <a:xfrm>
              <a:off x="4513224" y="3221724"/>
              <a:ext cx="274563" cy="280321"/>
              <a:chOff x="5298975" y="3412225"/>
              <a:chExt cx="576450" cy="616225"/>
            </a:xfrm>
          </p:grpSpPr>
          <p:sp>
            <p:nvSpPr>
              <p:cNvPr id="3744" name="Google Shape;3744;p6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745" name="Google Shape;3745;p6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6" name="Google Shape;3746;p65"/>
            <p:cNvGrpSpPr/>
            <p:nvPr/>
          </p:nvGrpSpPr>
          <p:grpSpPr>
            <a:xfrm>
              <a:off x="4824403" y="3421846"/>
              <a:ext cx="110132" cy="130647"/>
              <a:chOff x="5952300" y="3852150"/>
              <a:chExt cx="231225" cy="287200"/>
            </a:xfrm>
          </p:grpSpPr>
          <p:sp>
            <p:nvSpPr>
              <p:cNvPr id="3747" name="Google Shape;3747;p6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9" name="Google Shape;3749;p6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7" name="Google Shape;3757;p65"/>
            <p:cNvGrpSpPr/>
            <p:nvPr/>
          </p:nvGrpSpPr>
          <p:grpSpPr>
            <a:xfrm>
              <a:off x="4295710" y="3079670"/>
              <a:ext cx="14968" cy="27135"/>
              <a:chOff x="4842300" y="3099950"/>
              <a:chExt cx="31425" cy="59650"/>
            </a:xfrm>
          </p:grpSpPr>
          <p:sp>
            <p:nvSpPr>
              <p:cNvPr id="3758" name="Google Shape;3758;p6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2" name="Google Shape;3762;p6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0" name="Google Shape;3770;p65"/>
            <p:cNvGrpSpPr/>
            <p:nvPr/>
          </p:nvGrpSpPr>
          <p:grpSpPr>
            <a:xfrm>
              <a:off x="3831056" y="2816010"/>
              <a:ext cx="37378" cy="27612"/>
              <a:chOff x="3866750" y="2520350"/>
              <a:chExt cx="78475" cy="60700"/>
            </a:xfrm>
          </p:grpSpPr>
          <p:sp>
            <p:nvSpPr>
              <p:cNvPr id="3771" name="Google Shape;3771;p6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5" name="Google Shape;3775;p6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792" name="Google Shape;3792;p6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804" name="Google Shape;3804;p6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7" name="Google Shape;3817;p65"/>
            <p:cNvGrpSpPr/>
            <p:nvPr/>
          </p:nvGrpSpPr>
          <p:grpSpPr>
            <a:xfrm>
              <a:off x="3632736" y="3051591"/>
              <a:ext cx="63288" cy="45217"/>
              <a:chOff x="3450375" y="3038225"/>
              <a:chExt cx="132875" cy="99400"/>
            </a:xfrm>
          </p:grpSpPr>
          <p:sp>
            <p:nvSpPr>
              <p:cNvPr id="3818" name="Google Shape;3818;p6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20" name="Google Shape;3820;p6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829" name="Google Shape;3829;p6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839" name="Google Shape;3839;p6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845" name="Google Shape;3845;p6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5" name="Google Shape;3855;p65"/>
          <p:cNvGrpSpPr/>
          <p:nvPr/>
        </p:nvGrpSpPr>
        <p:grpSpPr>
          <a:xfrm>
            <a:off x="3554131" y="1233340"/>
            <a:ext cx="2078182" cy="1366558"/>
            <a:chOff x="235800" y="830650"/>
            <a:chExt cx="6978450" cy="4588844"/>
          </a:xfrm>
        </p:grpSpPr>
        <p:sp>
          <p:nvSpPr>
            <p:cNvPr id="3856" name="Google Shape;3856;p6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2" name="Google Shape;3862;p65"/>
          <p:cNvGrpSpPr/>
          <p:nvPr/>
        </p:nvGrpSpPr>
        <p:grpSpPr>
          <a:xfrm>
            <a:off x="742628" y="3064442"/>
            <a:ext cx="2622876" cy="1333540"/>
            <a:chOff x="238125" y="1038125"/>
            <a:chExt cx="7146800" cy="3633625"/>
          </a:xfrm>
        </p:grpSpPr>
        <p:sp>
          <p:nvSpPr>
            <p:cNvPr id="3863" name="Google Shape;3863;p6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5" name="Google Shape;5435;p65"/>
          <p:cNvGrpSpPr/>
          <p:nvPr/>
        </p:nvGrpSpPr>
        <p:grpSpPr>
          <a:xfrm>
            <a:off x="5857556" y="1206552"/>
            <a:ext cx="2590840" cy="1380235"/>
            <a:chOff x="233350" y="949250"/>
            <a:chExt cx="7137300" cy="3802300"/>
          </a:xfrm>
        </p:grpSpPr>
        <p:sp>
          <p:nvSpPr>
            <p:cNvPr id="5436" name="Google Shape;5436;p6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65"/>
          <p:cNvGrpSpPr/>
          <p:nvPr/>
        </p:nvGrpSpPr>
        <p:grpSpPr>
          <a:xfrm>
            <a:off x="7671985" y="3251325"/>
            <a:ext cx="104231" cy="320340"/>
            <a:chOff x="7564426" y="3224343"/>
            <a:chExt cx="119985" cy="368801"/>
          </a:xfrm>
        </p:grpSpPr>
        <p:sp>
          <p:nvSpPr>
            <p:cNvPr id="5488" name="Google Shape;5488;p6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65"/>
          <p:cNvGrpSpPr/>
          <p:nvPr/>
        </p:nvGrpSpPr>
        <p:grpSpPr>
          <a:xfrm>
            <a:off x="7371473" y="3245427"/>
            <a:ext cx="189489" cy="332132"/>
            <a:chOff x="8370831" y="3202002"/>
            <a:chExt cx="218129" cy="382376"/>
          </a:xfrm>
        </p:grpSpPr>
        <p:sp>
          <p:nvSpPr>
            <p:cNvPr id="5491" name="Google Shape;5491;p6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3" name="Google Shape;5493;p65"/>
          <p:cNvGrpSpPr/>
          <p:nvPr/>
        </p:nvGrpSpPr>
        <p:grpSpPr>
          <a:xfrm>
            <a:off x="8094863" y="3656559"/>
            <a:ext cx="309429" cy="267000"/>
            <a:chOff x="6742064" y="3750480"/>
            <a:chExt cx="399315" cy="344560"/>
          </a:xfrm>
        </p:grpSpPr>
        <p:sp>
          <p:nvSpPr>
            <p:cNvPr id="5494" name="Google Shape;5494;p6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6" name="Google Shape;5496;p65"/>
          <p:cNvGrpSpPr/>
          <p:nvPr/>
        </p:nvGrpSpPr>
        <p:grpSpPr>
          <a:xfrm>
            <a:off x="7633882" y="4007606"/>
            <a:ext cx="180437" cy="281608"/>
            <a:chOff x="7248525" y="3739696"/>
            <a:chExt cx="230531" cy="359790"/>
          </a:xfrm>
        </p:grpSpPr>
        <p:sp>
          <p:nvSpPr>
            <p:cNvPr id="5497" name="Google Shape;5497;p6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9" name="Google Shape;5499;p65"/>
          <p:cNvGrpSpPr/>
          <p:nvPr/>
        </p:nvGrpSpPr>
        <p:grpSpPr>
          <a:xfrm>
            <a:off x="7879801" y="3650830"/>
            <a:ext cx="162896" cy="278710"/>
            <a:chOff x="7601242" y="3729267"/>
            <a:chExt cx="222566" cy="380803"/>
          </a:xfrm>
        </p:grpSpPr>
        <p:sp>
          <p:nvSpPr>
            <p:cNvPr id="5500" name="Google Shape;5500;p6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2" name="Google Shape;5502;p65"/>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3" name="Google Shape;5503;p65"/>
          <p:cNvGrpSpPr/>
          <p:nvPr/>
        </p:nvGrpSpPr>
        <p:grpSpPr>
          <a:xfrm>
            <a:off x="7369446" y="3651971"/>
            <a:ext cx="193543" cy="275990"/>
            <a:chOff x="8304647" y="3738687"/>
            <a:chExt cx="225076" cy="320956"/>
          </a:xfrm>
        </p:grpSpPr>
        <p:sp>
          <p:nvSpPr>
            <p:cNvPr id="5504" name="Google Shape;5504;p6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65"/>
          <p:cNvGrpSpPr/>
          <p:nvPr/>
        </p:nvGrpSpPr>
        <p:grpSpPr>
          <a:xfrm>
            <a:off x="7641939" y="3651971"/>
            <a:ext cx="178492" cy="275990"/>
            <a:chOff x="8615101" y="3738687"/>
            <a:chExt cx="207573" cy="320956"/>
          </a:xfrm>
        </p:grpSpPr>
        <p:sp>
          <p:nvSpPr>
            <p:cNvPr id="5508" name="Google Shape;5508;p6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1" name="Google Shape;5511;p65"/>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2" name="Google Shape;5512;p65"/>
          <p:cNvGrpSpPr/>
          <p:nvPr/>
        </p:nvGrpSpPr>
        <p:grpSpPr>
          <a:xfrm>
            <a:off x="6036644" y="3773459"/>
            <a:ext cx="557670" cy="511283"/>
            <a:chOff x="6015419" y="3716859"/>
            <a:chExt cx="557671" cy="511283"/>
          </a:xfrm>
        </p:grpSpPr>
        <p:sp>
          <p:nvSpPr>
            <p:cNvPr id="5513" name="Google Shape;5513;p6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4" name="Google Shape;5514;p65"/>
            <p:cNvGrpSpPr/>
            <p:nvPr/>
          </p:nvGrpSpPr>
          <p:grpSpPr>
            <a:xfrm>
              <a:off x="6036094" y="3716980"/>
              <a:ext cx="529860" cy="510468"/>
              <a:chOff x="6036094" y="3716980"/>
              <a:chExt cx="529860" cy="510468"/>
            </a:xfrm>
          </p:grpSpPr>
          <p:sp>
            <p:nvSpPr>
              <p:cNvPr id="5515" name="Google Shape;5515;p6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5" name="Google Shape;5525;p65"/>
          <p:cNvGrpSpPr/>
          <p:nvPr/>
        </p:nvGrpSpPr>
        <p:grpSpPr>
          <a:xfrm>
            <a:off x="6665529" y="3130228"/>
            <a:ext cx="576302" cy="511871"/>
            <a:chOff x="6644304" y="3073628"/>
            <a:chExt cx="576302" cy="511871"/>
          </a:xfrm>
        </p:grpSpPr>
        <p:sp>
          <p:nvSpPr>
            <p:cNvPr id="5526" name="Google Shape;5526;p6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7" name="Google Shape;5527;p65"/>
            <p:cNvGrpSpPr/>
            <p:nvPr/>
          </p:nvGrpSpPr>
          <p:grpSpPr>
            <a:xfrm>
              <a:off x="6712169" y="3085440"/>
              <a:ext cx="481622" cy="494913"/>
              <a:chOff x="6712169" y="3085440"/>
              <a:chExt cx="481622" cy="494913"/>
            </a:xfrm>
          </p:grpSpPr>
          <p:sp>
            <p:nvSpPr>
              <p:cNvPr id="5528" name="Google Shape;5528;p6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33" name="Google Shape;5533;p6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36" name="Google Shape;5536;p65"/>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7" name="Google Shape;5537;p65"/>
          <p:cNvGrpSpPr/>
          <p:nvPr/>
        </p:nvGrpSpPr>
        <p:grpSpPr>
          <a:xfrm>
            <a:off x="6673379" y="3773223"/>
            <a:ext cx="560631" cy="511352"/>
            <a:chOff x="6652154" y="3716623"/>
            <a:chExt cx="560631" cy="511352"/>
          </a:xfrm>
        </p:grpSpPr>
        <p:sp>
          <p:nvSpPr>
            <p:cNvPr id="5538" name="Google Shape;5538;p6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9" name="Google Shape;5539;p65"/>
            <p:cNvGrpSpPr/>
            <p:nvPr/>
          </p:nvGrpSpPr>
          <p:grpSpPr>
            <a:xfrm>
              <a:off x="6669657" y="3716715"/>
              <a:ext cx="466779" cy="464290"/>
              <a:chOff x="6669657" y="3716715"/>
              <a:chExt cx="466779" cy="464290"/>
            </a:xfrm>
          </p:grpSpPr>
          <p:sp>
            <p:nvSpPr>
              <p:cNvPr id="5540" name="Google Shape;5540;p6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53" name="Google Shape;5553;p65"/>
          <p:cNvGrpSpPr/>
          <p:nvPr/>
        </p:nvGrpSpPr>
        <p:grpSpPr>
          <a:xfrm>
            <a:off x="7867470" y="4054631"/>
            <a:ext cx="187557" cy="187557"/>
            <a:chOff x="8565775" y="671075"/>
            <a:chExt cx="441000" cy="441000"/>
          </a:xfrm>
        </p:grpSpPr>
        <p:sp>
          <p:nvSpPr>
            <p:cNvPr id="5554" name="Google Shape;5554;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6" name="Google Shape;5556;p65"/>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5"/>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8" name="Google Shape;5558;p65"/>
          <p:cNvGrpSpPr/>
          <p:nvPr/>
        </p:nvGrpSpPr>
        <p:grpSpPr>
          <a:xfrm>
            <a:off x="6021325" y="3132850"/>
            <a:ext cx="587871" cy="512373"/>
            <a:chOff x="6000100" y="3076250"/>
            <a:chExt cx="587871" cy="512373"/>
          </a:xfrm>
        </p:grpSpPr>
        <p:sp>
          <p:nvSpPr>
            <p:cNvPr id="5559" name="Google Shape;5559;p6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0" name="Google Shape;5560;p65"/>
            <p:cNvGrpSpPr/>
            <p:nvPr/>
          </p:nvGrpSpPr>
          <p:grpSpPr>
            <a:xfrm>
              <a:off x="6031360" y="3076713"/>
              <a:ext cx="539107" cy="480965"/>
              <a:chOff x="6031360" y="3076713"/>
              <a:chExt cx="539107" cy="480965"/>
            </a:xfrm>
          </p:grpSpPr>
          <p:sp>
            <p:nvSpPr>
              <p:cNvPr id="5561" name="Google Shape;5561;p6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68" name="Google Shape;5568;p65"/>
          <p:cNvGrpSpPr/>
          <p:nvPr/>
        </p:nvGrpSpPr>
        <p:grpSpPr>
          <a:xfrm>
            <a:off x="3597785" y="3065882"/>
            <a:ext cx="2241344" cy="1330656"/>
            <a:chOff x="3597785" y="3065882"/>
            <a:chExt cx="2241344" cy="1330656"/>
          </a:xfrm>
        </p:grpSpPr>
        <p:grpSp>
          <p:nvGrpSpPr>
            <p:cNvPr id="5569" name="Google Shape;5569;p65"/>
            <p:cNvGrpSpPr/>
            <p:nvPr/>
          </p:nvGrpSpPr>
          <p:grpSpPr>
            <a:xfrm>
              <a:off x="5296908" y="3937355"/>
              <a:ext cx="143198" cy="32380"/>
              <a:chOff x="5296908" y="3937355"/>
              <a:chExt cx="143198" cy="32380"/>
            </a:xfrm>
          </p:grpSpPr>
          <p:sp>
            <p:nvSpPr>
              <p:cNvPr id="5570" name="Google Shape;5570;p6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1" name="Google Shape;5571;p65"/>
              <p:cNvGrpSpPr/>
              <p:nvPr/>
            </p:nvGrpSpPr>
            <p:grpSpPr>
              <a:xfrm>
                <a:off x="5402331" y="3937355"/>
                <a:ext cx="37776" cy="32380"/>
                <a:chOff x="5402331" y="3937355"/>
                <a:chExt cx="37776" cy="32380"/>
              </a:xfrm>
            </p:grpSpPr>
            <p:sp>
              <p:nvSpPr>
                <p:cNvPr id="5572" name="Google Shape;5572;p6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4" name="Google Shape;5574;p65"/>
              <p:cNvGrpSpPr/>
              <p:nvPr/>
            </p:nvGrpSpPr>
            <p:grpSpPr>
              <a:xfrm>
                <a:off x="5296908" y="3937355"/>
                <a:ext cx="37783" cy="32380"/>
                <a:chOff x="5296908" y="3937355"/>
                <a:chExt cx="37783" cy="32380"/>
              </a:xfrm>
            </p:grpSpPr>
            <p:sp>
              <p:nvSpPr>
                <p:cNvPr id="5575" name="Google Shape;5575;p6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77" name="Google Shape;5577;p65"/>
            <p:cNvGrpSpPr/>
            <p:nvPr/>
          </p:nvGrpSpPr>
          <p:grpSpPr>
            <a:xfrm>
              <a:off x="4724163" y="3119631"/>
              <a:ext cx="120838" cy="84218"/>
              <a:chOff x="4724163" y="3119631"/>
              <a:chExt cx="120838" cy="84218"/>
            </a:xfrm>
          </p:grpSpPr>
          <p:grpSp>
            <p:nvGrpSpPr>
              <p:cNvPr id="5578" name="Google Shape;5578;p65"/>
              <p:cNvGrpSpPr/>
              <p:nvPr/>
            </p:nvGrpSpPr>
            <p:grpSpPr>
              <a:xfrm>
                <a:off x="4746712" y="3132773"/>
                <a:ext cx="86869" cy="56424"/>
                <a:chOff x="4746712" y="3132773"/>
                <a:chExt cx="86869" cy="56424"/>
              </a:xfrm>
            </p:grpSpPr>
            <p:sp>
              <p:nvSpPr>
                <p:cNvPr id="5579" name="Google Shape;5579;p6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1" name="Google Shape;5581;p65"/>
              <p:cNvGrpSpPr/>
              <p:nvPr/>
            </p:nvGrpSpPr>
            <p:grpSpPr>
              <a:xfrm>
                <a:off x="4773634" y="3143336"/>
                <a:ext cx="37776" cy="32451"/>
                <a:chOff x="4773634" y="3143336"/>
                <a:chExt cx="37776" cy="32451"/>
              </a:xfrm>
            </p:grpSpPr>
            <p:sp>
              <p:nvSpPr>
                <p:cNvPr id="5582" name="Google Shape;5582;p6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4" name="Google Shape;5584;p65"/>
              <p:cNvGrpSpPr/>
              <p:nvPr/>
            </p:nvGrpSpPr>
            <p:grpSpPr>
              <a:xfrm>
                <a:off x="4724163" y="3131248"/>
                <a:ext cx="37776" cy="32459"/>
                <a:chOff x="4724163" y="3131248"/>
                <a:chExt cx="37776" cy="32459"/>
              </a:xfrm>
            </p:grpSpPr>
            <p:sp>
              <p:nvSpPr>
                <p:cNvPr id="5585" name="Google Shape;5585;p6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7" name="Google Shape;5587;p65"/>
              <p:cNvGrpSpPr/>
              <p:nvPr/>
            </p:nvGrpSpPr>
            <p:grpSpPr>
              <a:xfrm>
                <a:off x="4755081" y="3176054"/>
                <a:ext cx="32357" cy="27795"/>
                <a:chOff x="4755081" y="3176054"/>
                <a:chExt cx="32357" cy="27795"/>
              </a:xfrm>
            </p:grpSpPr>
            <p:sp>
              <p:nvSpPr>
                <p:cNvPr id="5588" name="Google Shape;5588;p6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0" name="Google Shape;5590;p65"/>
              <p:cNvGrpSpPr/>
              <p:nvPr/>
            </p:nvGrpSpPr>
            <p:grpSpPr>
              <a:xfrm>
                <a:off x="4812550" y="3119631"/>
                <a:ext cx="32451" cy="27803"/>
                <a:chOff x="4812550" y="3119631"/>
                <a:chExt cx="32451" cy="27803"/>
              </a:xfrm>
            </p:grpSpPr>
            <p:sp>
              <p:nvSpPr>
                <p:cNvPr id="5591" name="Google Shape;5591;p6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93" name="Google Shape;5593;p65"/>
            <p:cNvGrpSpPr/>
            <p:nvPr/>
          </p:nvGrpSpPr>
          <p:grpSpPr>
            <a:xfrm>
              <a:off x="5382826" y="4027197"/>
              <a:ext cx="268967" cy="250422"/>
              <a:chOff x="5382826" y="4027197"/>
              <a:chExt cx="268967" cy="250422"/>
            </a:xfrm>
          </p:grpSpPr>
          <p:grpSp>
            <p:nvGrpSpPr>
              <p:cNvPr id="5594" name="Google Shape;5594;p65"/>
              <p:cNvGrpSpPr/>
              <p:nvPr/>
            </p:nvGrpSpPr>
            <p:grpSpPr>
              <a:xfrm>
                <a:off x="5405280" y="4042510"/>
                <a:ext cx="237570" cy="218647"/>
                <a:chOff x="5405280" y="4042510"/>
                <a:chExt cx="237570" cy="218647"/>
              </a:xfrm>
            </p:grpSpPr>
            <p:sp>
              <p:nvSpPr>
                <p:cNvPr id="5595" name="Google Shape;5595;p6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65"/>
              <p:cNvGrpSpPr/>
              <p:nvPr/>
            </p:nvGrpSpPr>
            <p:grpSpPr>
              <a:xfrm>
                <a:off x="5382826" y="4125549"/>
                <a:ext cx="37776" cy="32380"/>
                <a:chOff x="5382826" y="4125549"/>
                <a:chExt cx="37776" cy="32380"/>
              </a:xfrm>
            </p:grpSpPr>
            <p:sp>
              <p:nvSpPr>
                <p:cNvPr id="5602" name="Google Shape;5602;p6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4" name="Google Shape;5604;p65"/>
              <p:cNvGrpSpPr/>
              <p:nvPr/>
            </p:nvGrpSpPr>
            <p:grpSpPr>
              <a:xfrm>
                <a:off x="5475680" y="4195587"/>
                <a:ext cx="37783" cy="32364"/>
                <a:chOff x="5475680" y="4195587"/>
                <a:chExt cx="37783" cy="32364"/>
              </a:xfrm>
            </p:grpSpPr>
            <p:sp>
              <p:nvSpPr>
                <p:cNvPr id="5605" name="Google Shape;5605;p6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7" name="Google Shape;5607;p65"/>
              <p:cNvGrpSpPr/>
              <p:nvPr/>
            </p:nvGrpSpPr>
            <p:grpSpPr>
              <a:xfrm>
                <a:off x="5532575" y="4027197"/>
                <a:ext cx="33308" cy="32262"/>
                <a:chOff x="5532575" y="4027197"/>
                <a:chExt cx="33308" cy="32262"/>
              </a:xfrm>
            </p:grpSpPr>
            <p:sp>
              <p:nvSpPr>
                <p:cNvPr id="5608" name="Google Shape;5608;p6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0" name="Google Shape;5610;p65"/>
              <p:cNvGrpSpPr/>
              <p:nvPr/>
            </p:nvGrpSpPr>
            <p:grpSpPr>
              <a:xfrm>
                <a:off x="5590706" y="4245348"/>
                <a:ext cx="33497" cy="32270"/>
                <a:chOff x="5590706" y="4245348"/>
                <a:chExt cx="33497" cy="32270"/>
              </a:xfrm>
            </p:grpSpPr>
            <p:sp>
              <p:nvSpPr>
                <p:cNvPr id="5611" name="Google Shape;5611;p6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3" name="Google Shape;5613;p65"/>
              <p:cNvGrpSpPr/>
              <p:nvPr/>
            </p:nvGrpSpPr>
            <p:grpSpPr>
              <a:xfrm>
                <a:off x="5618681" y="4109677"/>
                <a:ext cx="33112" cy="32357"/>
                <a:chOff x="5618681" y="4109677"/>
                <a:chExt cx="33112" cy="32357"/>
              </a:xfrm>
            </p:grpSpPr>
            <p:sp>
              <p:nvSpPr>
                <p:cNvPr id="5614" name="Google Shape;5614;p6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6" name="Google Shape;5616;p65"/>
              <p:cNvGrpSpPr/>
              <p:nvPr/>
            </p:nvGrpSpPr>
            <p:grpSpPr>
              <a:xfrm>
                <a:off x="5479298" y="4128262"/>
                <a:ext cx="31405" cy="26906"/>
                <a:chOff x="5479298" y="4128262"/>
                <a:chExt cx="31405" cy="26906"/>
              </a:xfrm>
            </p:grpSpPr>
            <p:sp>
              <p:nvSpPr>
                <p:cNvPr id="5617" name="Google Shape;5617;p6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9" name="Google Shape;5619;p65"/>
              <p:cNvGrpSpPr/>
              <p:nvPr/>
            </p:nvGrpSpPr>
            <p:grpSpPr>
              <a:xfrm>
                <a:off x="5582903" y="4180116"/>
                <a:ext cx="31499" cy="26898"/>
                <a:chOff x="5582903" y="4180116"/>
                <a:chExt cx="31499" cy="26898"/>
              </a:xfrm>
            </p:grpSpPr>
            <p:sp>
              <p:nvSpPr>
                <p:cNvPr id="5620" name="Google Shape;5620;p6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22" name="Google Shape;5622;p65"/>
            <p:cNvGrpSpPr/>
            <p:nvPr/>
          </p:nvGrpSpPr>
          <p:grpSpPr>
            <a:xfrm>
              <a:off x="3977681" y="3230323"/>
              <a:ext cx="94584" cy="84085"/>
              <a:chOff x="3977681" y="3230323"/>
              <a:chExt cx="94584" cy="84085"/>
            </a:xfrm>
          </p:grpSpPr>
          <p:grpSp>
            <p:nvGrpSpPr>
              <p:cNvPr id="5623" name="Google Shape;5623;p65"/>
              <p:cNvGrpSpPr/>
              <p:nvPr/>
            </p:nvGrpSpPr>
            <p:grpSpPr>
              <a:xfrm>
                <a:off x="4000135" y="3243041"/>
                <a:ext cx="59570" cy="57186"/>
                <a:chOff x="4000135" y="3243041"/>
                <a:chExt cx="59570" cy="57186"/>
              </a:xfrm>
            </p:grpSpPr>
            <p:sp>
              <p:nvSpPr>
                <p:cNvPr id="5624" name="Google Shape;5624;p6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7" name="Google Shape;5627;p65"/>
              <p:cNvGrpSpPr/>
              <p:nvPr/>
            </p:nvGrpSpPr>
            <p:grpSpPr>
              <a:xfrm>
                <a:off x="3977681" y="3245872"/>
                <a:ext cx="37783" cy="32380"/>
                <a:chOff x="3977681" y="3245872"/>
                <a:chExt cx="37783" cy="32380"/>
              </a:xfrm>
            </p:grpSpPr>
            <p:sp>
              <p:nvSpPr>
                <p:cNvPr id="5628" name="Google Shape;5628;p6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0" name="Google Shape;5630;p65"/>
              <p:cNvGrpSpPr/>
              <p:nvPr/>
            </p:nvGrpSpPr>
            <p:grpSpPr>
              <a:xfrm>
                <a:off x="4040860" y="3262672"/>
                <a:ext cx="31405" cy="27001"/>
                <a:chOff x="4040860" y="3262672"/>
                <a:chExt cx="31405" cy="27001"/>
              </a:xfrm>
            </p:grpSpPr>
            <p:sp>
              <p:nvSpPr>
                <p:cNvPr id="5631" name="Google Shape;5631;p6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3" name="Google Shape;5633;p65"/>
              <p:cNvGrpSpPr/>
              <p:nvPr/>
            </p:nvGrpSpPr>
            <p:grpSpPr>
              <a:xfrm>
                <a:off x="4021072" y="3230323"/>
                <a:ext cx="31397" cy="26906"/>
                <a:chOff x="4021072" y="3230323"/>
                <a:chExt cx="31397" cy="26906"/>
              </a:xfrm>
            </p:grpSpPr>
            <p:sp>
              <p:nvSpPr>
                <p:cNvPr id="5634" name="Google Shape;5634;p6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6" name="Google Shape;5636;p65"/>
              <p:cNvGrpSpPr/>
              <p:nvPr/>
            </p:nvGrpSpPr>
            <p:grpSpPr>
              <a:xfrm>
                <a:off x="4001472" y="3287462"/>
                <a:ext cx="31499" cy="26945"/>
                <a:chOff x="4001472" y="3287462"/>
                <a:chExt cx="31499" cy="26945"/>
              </a:xfrm>
            </p:grpSpPr>
            <p:sp>
              <p:nvSpPr>
                <p:cNvPr id="5637" name="Google Shape;5637;p6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39" name="Google Shape;5639;p65"/>
            <p:cNvGrpSpPr/>
            <p:nvPr/>
          </p:nvGrpSpPr>
          <p:grpSpPr>
            <a:xfrm>
              <a:off x="4084715" y="3258865"/>
              <a:ext cx="184961" cy="137268"/>
              <a:chOff x="4084715" y="3258865"/>
              <a:chExt cx="184961" cy="137268"/>
            </a:xfrm>
          </p:grpSpPr>
          <p:grpSp>
            <p:nvGrpSpPr>
              <p:cNvPr id="5640" name="Google Shape;5640;p65"/>
              <p:cNvGrpSpPr/>
              <p:nvPr/>
            </p:nvGrpSpPr>
            <p:grpSpPr>
              <a:xfrm>
                <a:off x="4107453" y="3271583"/>
                <a:ext cx="153470" cy="110275"/>
                <a:chOff x="4107453" y="3271583"/>
                <a:chExt cx="153470" cy="110275"/>
              </a:xfrm>
            </p:grpSpPr>
            <p:sp>
              <p:nvSpPr>
                <p:cNvPr id="5641" name="Google Shape;5641;p6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65"/>
              <p:cNvGrpSpPr/>
              <p:nvPr/>
            </p:nvGrpSpPr>
            <p:grpSpPr>
              <a:xfrm>
                <a:off x="4136947" y="3258865"/>
                <a:ext cx="31499" cy="27001"/>
                <a:chOff x="4136947" y="3258865"/>
                <a:chExt cx="31499" cy="27001"/>
              </a:xfrm>
            </p:grpSpPr>
            <p:sp>
              <p:nvSpPr>
                <p:cNvPr id="5646" name="Google Shape;5646;p6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8" name="Google Shape;5648;p65"/>
              <p:cNvGrpSpPr/>
              <p:nvPr/>
            </p:nvGrpSpPr>
            <p:grpSpPr>
              <a:xfrm>
                <a:off x="4084715" y="3266478"/>
                <a:ext cx="31468" cy="26898"/>
                <a:chOff x="4084715" y="3266478"/>
                <a:chExt cx="31468" cy="26898"/>
              </a:xfrm>
            </p:grpSpPr>
            <p:sp>
              <p:nvSpPr>
                <p:cNvPr id="5649" name="Google Shape;5649;p6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1" name="Google Shape;5651;p65"/>
              <p:cNvGrpSpPr/>
              <p:nvPr/>
            </p:nvGrpSpPr>
            <p:grpSpPr>
              <a:xfrm>
                <a:off x="4159213" y="3279849"/>
                <a:ext cx="31405" cy="26945"/>
                <a:chOff x="4159213" y="3279849"/>
                <a:chExt cx="31405" cy="26945"/>
              </a:xfrm>
            </p:grpSpPr>
            <p:sp>
              <p:nvSpPr>
                <p:cNvPr id="5652" name="Google Shape;5652;p6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65"/>
              <p:cNvGrpSpPr/>
              <p:nvPr/>
            </p:nvGrpSpPr>
            <p:grpSpPr>
              <a:xfrm>
                <a:off x="4201550" y="3266502"/>
                <a:ext cx="31405" cy="26883"/>
                <a:chOff x="4201550" y="3266502"/>
                <a:chExt cx="31405" cy="26883"/>
              </a:xfrm>
            </p:grpSpPr>
            <p:sp>
              <p:nvSpPr>
                <p:cNvPr id="5655" name="Google Shape;5655;p6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7" name="Google Shape;5657;p65"/>
              <p:cNvGrpSpPr/>
              <p:nvPr/>
            </p:nvGrpSpPr>
            <p:grpSpPr>
              <a:xfrm>
                <a:off x="4201550" y="3338278"/>
                <a:ext cx="31405" cy="26930"/>
                <a:chOff x="4201550" y="3338278"/>
                <a:chExt cx="31405" cy="26930"/>
              </a:xfrm>
            </p:grpSpPr>
            <p:sp>
              <p:nvSpPr>
                <p:cNvPr id="5658" name="Google Shape;5658;p6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0" name="Google Shape;5660;p65"/>
              <p:cNvGrpSpPr/>
              <p:nvPr/>
            </p:nvGrpSpPr>
            <p:grpSpPr>
              <a:xfrm>
                <a:off x="4238272" y="3369132"/>
                <a:ext cx="31405" cy="27001"/>
                <a:chOff x="4238272" y="3369132"/>
                <a:chExt cx="31405" cy="27001"/>
              </a:xfrm>
            </p:grpSpPr>
            <p:sp>
              <p:nvSpPr>
                <p:cNvPr id="5661" name="Google Shape;5661;p6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3" name="Google Shape;5663;p65"/>
            <p:cNvGrpSpPr/>
            <p:nvPr/>
          </p:nvGrpSpPr>
          <p:grpSpPr>
            <a:xfrm>
              <a:off x="4068639" y="3200169"/>
              <a:ext cx="77643" cy="37272"/>
              <a:chOff x="4068639" y="3200169"/>
              <a:chExt cx="77643" cy="37272"/>
            </a:xfrm>
          </p:grpSpPr>
          <p:sp>
            <p:nvSpPr>
              <p:cNvPr id="5664" name="Google Shape;5664;p6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5" name="Google Shape;5665;p65"/>
              <p:cNvGrpSpPr/>
              <p:nvPr/>
            </p:nvGrpSpPr>
            <p:grpSpPr>
              <a:xfrm>
                <a:off x="4114878" y="3200169"/>
                <a:ext cx="31405" cy="26993"/>
                <a:chOff x="4114878" y="3200169"/>
                <a:chExt cx="31405" cy="26993"/>
              </a:xfrm>
            </p:grpSpPr>
            <p:sp>
              <p:nvSpPr>
                <p:cNvPr id="5666" name="Google Shape;5666;p6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8" name="Google Shape;5668;p65"/>
              <p:cNvGrpSpPr/>
              <p:nvPr/>
            </p:nvGrpSpPr>
            <p:grpSpPr>
              <a:xfrm>
                <a:off x="4068639" y="3210535"/>
                <a:ext cx="31499" cy="26906"/>
                <a:chOff x="4068639" y="3210535"/>
                <a:chExt cx="31499" cy="26906"/>
              </a:xfrm>
            </p:grpSpPr>
            <p:sp>
              <p:nvSpPr>
                <p:cNvPr id="5669" name="Google Shape;5669;p6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71" name="Google Shape;5671;p65"/>
            <p:cNvGrpSpPr/>
            <p:nvPr/>
          </p:nvGrpSpPr>
          <p:grpSpPr>
            <a:xfrm>
              <a:off x="3869702" y="3066935"/>
              <a:ext cx="382664" cy="190294"/>
              <a:chOff x="3869702" y="3066935"/>
              <a:chExt cx="382664" cy="190294"/>
            </a:xfrm>
          </p:grpSpPr>
          <p:grpSp>
            <p:nvGrpSpPr>
              <p:cNvPr id="5672" name="Google Shape;5672;p65"/>
              <p:cNvGrpSpPr/>
              <p:nvPr/>
            </p:nvGrpSpPr>
            <p:grpSpPr>
              <a:xfrm>
                <a:off x="3888633" y="3082351"/>
                <a:ext cx="351172" cy="160698"/>
                <a:chOff x="3888633" y="3082351"/>
                <a:chExt cx="351172" cy="160698"/>
              </a:xfrm>
            </p:grpSpPr>
            <p:sp>
              <p:nvSpPr>
                <p:cNvPr id="5673" name="Google Shape;5673;p6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9" name="Google Shape;5679;p65"/>
              <p:cNvGrpSpPr/>
              <p:nvPr/>
            </p:nvGrpSpPr>
            <p:grpSpPr>
              <a:xfrm>
                <a:off x="4143703" y="3066935"/>
                <a:ext cx="37783" cy="32357"/>
                <a:chOff x="4143703" y="3066935"/>
                <a:chExt cx="37783" cy="32357"/>
              </a:xfrm>
            </p:grpSpPr>
            <p:sp>
              <p:nvSpPr>
                <p:cNvPr id="5680" name="Google Shape;5680;p6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2" name="Google Shape;5682;p65"/>
              <p:cNvGrpSpPr/>
              <p:nvPr/>
            </p:nvGrpSpPr>
            <p:grpSpPr>
              <a:xfrm>
                <a:off x="4044565" y="3103563"/>
                <a:ext cx="37783" cy="32451"/>
                <a:chOff x="4044565" y="3103563"/>
                <a:chExt cx="37783" cy="32451"/>
              </a:xfrm>
            </p:grpSpPr>
            <p:sp>
              <p:nvSpPr>
                <p:cNvPr id="5683" name="Google Shape;5683;p6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5" name="Google Shape;5685;p65"/>
              <p:cNvGrpSpPr/>
              <p:nvPr/>
            </p:nvGrpSpPr>
            <p:grpSpPr>
              <a:xfrm>
                <a:off x="4017454" y="3188237"/>
                <a:ext cx="37776" cy="32357"/>
                <a:chOff x="4017454" y="3188237"/>
                <a:chExt cx="37776" cy="32357"/>
              </a:xfrm>
            </p:grpSpPr>
            <p:sp>
              <p:nvSpPr>
                <p:cNvPr id="5686" name="Google Shape;5686;p6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8" name="Google Shape;5688;p65"/>
              <p:cNvGrpSpPr/>
              <p:nvPr/>
            </p:nvGrpSpPr>
            <p:grpSpPr>
              <a:xfrm>
                <a:off x="3921548" y="3157509"/>
                <a:ext cx="37783" cy="32357"/>
                <a:chOff x="3921548" y="3157509"/>
                <a:chExt cx="37783" cy="32357"/>
              </a:xfrm>
            </p:grpSpPr>
            <p:sp>
              <p:nvSpPr>
                <p:cNvPr id="5689" name="Google Shape;5689;p6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1" name="Google Shape;5691;p65"/>
              <p:cNvGrpSpPr/>
              <p:nvPr/>
            </p:nvGrpSpPr>
            <p:grpSpPr>
              <a:xfrm>
                <a:off x="3939056" y="3211620"/>
                <a:ext cx="37783" cy="32380"/>
                <a:chOff x="3939056" y="3211620"/>
                <a:chExt cx="37783" cy="32380"/>
              </a:xfrm>
            </p:grpSpPr>
            <p:sp>
              <p:nvSpPr>
                <p:cNvPr id="5692" name="Google Shape;5692;p6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4" name="Google Shape;5694;p65"/>
              <p:cNvGrpSpPr/>
              <p:nvPr/>
            </p:nvGrpSpPr>
            <p:grpSpPr>
              <a:xfrm>
                <a:off x="4176240" y="3136965"/>
                <a:ext cx="31405" cy="26930"/>
                <a:chOff x="4176240" y="3136965"/>
                <a:chExt cx="31405" cy="26930"/>
              </a:xfrm>
            </p:grpSpPr>
            <p:sp>
              <p:nvSpPr>
                <p:cNvPr id="5695" name="Google Shape;5695;p6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65"/>
              <p:cNvGrpSpPr/>
              <p:nvPr/>
            </p:nvGrpSpPr>
            <p:grpSpPr>
              <a:xfrm>
                <a:off x="4133148" y="3152593"/>
                <a:ext cx="31499" cy="27001"/>
                <a:chOff x="4133148" y="3152593"/>
                <a:chExt cx="31499" cy="27001"/>
              </a:xfrm>
            </p:grpSpPr>
            <p:sp>
              <p:nvSpPr>
                <p:cNvPr id="5698" name="Google Shape;5698;p6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0" name="Google Shape;5700;p65"/>
              <p:cNvGrpSpPr/>
              <p:nvPr/>
            </p:nvGrpSpPr>
            <p:grpSpPr>
              <a:xfrm>
                <a:off x="4220866" y="3073534"/>
                <a:ext cx="31499" cy="26898"/>
                <a:chOff x="4220866" y="3073534"/>
                <a:chExt cx="31499" cy="26898"/>
              </a:xfrm>
            </p:grpSpPr>
            <p:sp>
              <p:nvSpPr>
                <p:cNvPr id="5701" name="Google Shape;5701;p6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3" name="Google Shape;5703;p65"/>
              <p:cNvGrpSpPr/>
              <p:nvPr/>
            </p:nvGrpSpPr>
            <p:grpSpPr>
              <a:xfrm>
                <a:off x="3869702" y="3230323"/>
                <a:ext cx="31499" cy="26906"/>
                <a:chOff x="3869702" y="3230323"/>
                <a:chExt cx="31499" cy="26906"/>
              </a:xfrm>
            </p:grpSpPr>
            <p:sp>
              <p:nvSpPr>
                <p:cNvPr id="5704" name="Google Shape;5704;p6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06" name="Google Shape;5706;p65"/>
            <p:cNvGrpSpPr/>
            <p:nvPr/>
          </p:nvGrpSpPr>
          <p:grpSpPr>
            <a:xfrm>
              <a:off x="4271383" y="3065882"/>
              <a:ext cx="304556" cy="341663"/>
              <a:chOff x="4271383" y="3065882"/>
              <a:chExt cx="304556" cy="341663"/>
            </a:xfrm>
          </p:grpSpPr>
          <p:grpSp>
            <p:nvGrpSpPr>
              <p:cNvPr id="5707" name="Google Shape;5707;p65"/>
              <p:cNvGrpSpPr/>
              <p:nvPr/>
            </p:nvGrpSpPr>
            <p:grpSpPr>
              <a:xfrm>
                <a:off x="4293838" y="3078639"/>
                <a:ext cx="269353" cy="311973"/>
                <a:chOff x="4293838" y="3078639"/>
                <a:chExt cx="269353" cy="311973"/>
              </a:xfrm>
            </p:grpSpPr>
            <p:sp>
              <p:nvSpPr>
                <p:cNvPr id="5708" name="Google Shape;5708;p6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5" name="Google Shape;5725;p65"/>
              <p:cNvGrpSpPr/>
              <p:nvPr/>
            </p:nvGrpSpPr>
            <p:grpSpPr>
              <a:xfrm>
                <a:off x="4538164" y="3342061"/>
                <a:ext cx="37776" cy="32380"/>
                <a:chOff x="4538164" y="3342061"/>
                <a:chExt cx="37776" cy="32380"/>
              </a:xfrm>
            </p:grpSpPr>
            <p:sp>
              <p:nvSpPr>
                <p:cNvPr id="5726" name="Google Shape;5726;p6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8" name="Google Shape;5728;p65"/>
              <p:cNvGrpSpPr/>
              <p:nvPr/>
            </p:nvGrpSpPr>
            <p:grpSpPr>
              <a:xfrm>
                <a:off x="4271383" y="3194742"/>
                <a:ext cx="37783" cy="32420"/>
                <a:chOff x="4271383" y="3194742"/>
                <a:chExt cx="37783" cy="32420"/>
              </a:xfrm>
            </p:grpSpPr>
            <p:sp>
              <p:nvSpPr>
                <p:cNvPr id="5729" name="Google Shape;5729;p6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1" name="Google Shape;5731;p65"/>
              <p:cNvGrpSpPr/>
              <p:nvPr/>
            </p:nvGrpSpPr>
            <p:grpSpPr>
              <a:xfrm>
                <a:off x="4284416" y="3084058"/>
                <a:ext cx="37783" cy="32357"/>
                <a:chOff x="4284416" y="3084058"/>
                <a:chExt cx="37783" cy="32357"/>
              </a:xfrm>
            </p:grpSpPr>
            <p:sp>
              <p:nvSpPr>
                <p:cNvPr id="5732" name="Google Shape;5732;p6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4" name="Google Shape;5734;p65"/>
              <p:cNvGrpSpPr/>
              <p:nvPr/>
            </p:nvGrpSpPr>
            <p:grpSpPr>
              <a:xfrm>
                <a:off x="4478697" y="3297561"/>
                <a:ext cx="37776" cy="32451"/>
                <a:chOff x="4478697" y="3297561"/>
                <a:chExt cx="37776" cy="32451"/>
              </a:xfrm>
            </p:grpSpPr>
            <p:sp>
              <p:nvSpPr>
                <p:cNvPr id="5735" name="Google Shape;5735;p6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7" name="Google Shape;5737;p65"/>
              <p:cNvGrpSpPr/>
              <p:nvPr/>
            </p:nvGrpSpPr>
            <p:grpSpPr>
              <a:xfrm>
                <a:off x="4411813" y="3331711"/>
                <a:ext cx="37776" cy="32451"/>
                <a:chOff x="4411813" y="3331711"/>
                <a:chExt cx="37776" cy="32451"/>
              </a:xfrm>
            </p:grpSpPr>
            <p:sp>
              <p:nvSpPr>
                <p:cNvPr id="5738" name="Google Shape;5738;p6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0" name="Google Shape;5740;p65"/>
              <p:cNvGrpSpPr/>
              <p:nvPr/>
            </p:nvGrpSpPr>
            <p:grpSpPr>
              <a:xfrm>
                <a:off x="4337984" y="3375188"/>
                <a:ext cx="37776" cy="32357"/>
                <a:chOff x="4337984" y="3375188"/>
                <a:chExt cx="37776" cy="32357"/>
              </a:xfrm>
            </p:grpSpPr>
            <p:sp>
              <p:nvSpPr>
                <p:cNvPr id="5741" name="Google Shape;5741;p6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3" name="Google Shape;5743;p65"/>
              <p:cNvGrpSpPr/>
              <p:nvPr/>
            </p:nvGrpSpPr>
            <p:grpSpPr>
              <a:xfrm>
                <a:off x="4494867" y="3090530"/>
                <a:ext cx="37878" cy="32451"/>
                <a:chOff x="4494867" y="3090530"/>
                <a:chExt cx="37878" cy="32451"/>
              </a:xfrm>
            </p:grpSpPr>
            <p:sp>
              <p:nvSpPr>
                <p:cNvPr id="5744" name="Google Shape;5744;p6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6" name="Google Shape;5746;p65"/>
              <p:cNvGrpSpPr/>
              <p:nvPr/>
            </p:nvGrpSpPr>
            <p:grpSpPr>
              <a:xfrm>
                <a:off x="4525124" y="3207774"/>
                <a:ext cx="37783" cy="32420"/>
                <a:chOff x="4525124" y="3207774"/>
                <a:chExt cx="37783" cy="32420"/>
              </a:xfrm>
            </p:grpSpPr>
            <p:sp>
              <p:nvSpPr>
                <p:cNvPr id="5747" name="Google Shape;5747;p6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9" name="Google Shape;5749;p65"/>
              <p:cNvGrpSpPr/>
              <p:nvPr/>
            </p:nvGrpSpPr>
            <p:grpSpPr>
              <a:xfrm>
                <a:off x="4440544" y="3176479"/>
                <a:ext cx="31499" cy="26898"/>
                <a:chOff x="4440544" y="3176479"/>
                <a:chExt cx="31499" cy="26898"/>
              </a:xfrm>
            </p:grpSpPr>
            <p:sp>
              <p:nvSpPr>
                <p:cNvPr id="5750" name="Google Shape;5750;p6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65"/>
              <p:cNvGrpSpPr/>
              <p:nvPr/>
            </p:nvGrpSpPr>
            <p:grpSpPr>
              <a:xfrm>
                <a:off x="4350545" y="3156400"/>
                <a:ext cx="31405" cy="27001"/>
                <a:chOff x="4350545" y="3156400"/>
                <a:chExt cx="31405" cy="27001"/>
              </a:xfrm>
            </p:grpSpPr>
            <p:sp>
              <p:nvSpPr>
                <p:cNvPr id="5753" name="Google Shape;5753;p6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5" name="Google Shape;5755;p65"/>
              <p:cNvGrpSpPr/>
              <p:nvPr/>
            </p:nvGrpSpPr>
            <p:grpSpPr>
              <a:xfrm>
                <a:off x="4376703" y="3255058"/>
                <a:ext cx="31405" cy="27001"/>
                <a:chOff x="4376703" y="3255058"/>
                <a:chExt cx="31405" cy="27001"/>
              </a:xfrm>
            </p:grpSpPr>
            <p:sp>
              <p:nvSpPr>
                <p:cNvPr id="5756" name="Google Shape;5756;p6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65"/>
              <p:cNvGrpSpPr/>
              <p:nvPr/>
            </p:nvGrpSpPr>
            <p:grpSpPr>
              <a:xfrm>
                <a:off x="4331322" y="3283656"/>
                <a:ext cx="31405" cy="26945"/>
                <a:chOff x="4331322" y="3283656"/>
                <a:chExt cx="31405" cy="26945"/>
              </a:xfrm>
            </p:grpSpPr>
            <p:sp>
              <p:nvSpPr>
                <p:cNvPr id="5759" name="Google Shape;5759;p6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1" name="Google Shape;5761;p65"/>
              <p:cNvGrpSpPr/>
              <p:nvPr/>
            </p:nvGrpSpPr>
            <p:grpSpPr>
              <a:xfrm>
                <a:off x="4380510" y="3065882"/>
                <a:ext cx="31405" cy="26938"/>
                <a:chOff x="4380510" y="3065882"/>
                <a:chExt cx="31405" cy="26938"/>
              </a:xfrm>
            </p:grpSpPr>
            <p:sp>
              <p:nvSpPr>
                <p:cNvPr id="5762" name="Google Shape;5762;p6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4" name="Google Shape;5764;p65"/>
            <p:cNvGrpSpPr/>
            <p:nvPr/>
          </p:nvGrpSpPr>
          <p:grpSpPr>
            <a:xfrm>
              <a:off x="4558998" y="3188237"/>
              <a:ext cx="1280131" cy="1052746"/>
              <a:chOff x="4558998" y="3188237"/>
              <a:chExt cx="1280131" cy="1052746"/>
            </a:xfrm>
          </p:grpSpPr>
          <p:sp>
            <p:nvSpPr>
              <p:cNvPr id="5765" name="Google Shape;5765;p6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6" name="Google Shape;5766;p65"/>
              <p:cNvGrpSpPr/>
              <p:nvPr/>
            </p:nvGrpSpPr>
            <p:grpSpPr>
              <a:xfrm>
                <a:off x="4579164" y="3203653"/>
                <a:ext cx="1244833" cy="1020397"/>
                <a:chOff x="4579164" y="3203653"/>
                <a:chExt cx="1244833" cy="1020397"/>
              </a:xfrm>
            </p:grpSpPr>
            <p:sp>
              <p:nvSpPr>
                <p:cNvPr id="5767" name="Google Shape;5767;p6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9" name="Google Shape;5769;p65"/>
                <p:cNvGrpSpPr/>
                <p:nvPr/>
              </p:nvGrpSpPr>
              <p:grpSpPr>
                <a:xfrm>
                  <a:off x="4579164" y="3203653"/>
                  <a:ext cx="1244833" cy="1020397"/>
                  <a:chOff x="4579164" y="3203653"/>
                  <a:chExt cx="1244833" cy="1020397"/>
                </a:xfrm>
              </p:grpSpPr>
              <p:sp>
                <p:nvSpPr>
                  <p:cNvPr id="5770" name="Google Shape;5770;p6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2" name="Google Shape;5772;p65"/>
                  <p:cNvGrpSpPr/>
                  <p:nvPr/>
                </p:nvGrpSpPr>
                <p:grpSpPr>
                  <a:xfrm>
                    <a:off x="4579164" y="3203653"/>
                    <a:ext cx="1244833" cy="1020397"/>
                    <a:chOff x="4579164" y="3203653"/>
                    <a:chExt cx="1244833" cy="1020397"/>
                  </a:xfrm>
                </p:grpSpPr>
                <p:sp>
                  <p:nvSpPr>
                    <p:cNvPr id="5773" name="Google Shape;5773;p6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1" name="Google Shape;5781;p65"/>
                    <p:cNvGrpSpPr/>
                    <p:nvPr/>
                  </p:nvGrpSpPr>
                  <p:grpSpPr>
                    <a:xfrm>
                      <a:off x="4579164" y="3203653"/>
                      <a:ext cx="1244833" cy="1020397"/>
                      <a:chOff x="4579164" y="3203653"/>
                      <a:chExt cx="1244833" cy="1020397"/>
                    </a:xfrm>
                  </p:grpSpPr>
                  <p:sp>
                    <p:nvSpPr>
                      <p:cNvPr id="5782" name="Google Shape;5782;p6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6" name="Google Shape;5796;p65"/>
                      <p:cNvGrpSpPr/>
                      <p:nvPr/>
                    </p:nvGrpSpPr>
                    <p:grpSpPr>
                      <a:xfrm>
                        <a:off x="4579164" y="3203653"/>
                        <a:ext cx="1244833" cy="1020397"/>
                        <a:chOff x="4579164" y="3203653"/>
                        <a:chExt cx="1244833" cy="1020397"/>
                      </a:xfrm>
                    </p:grpSpPr>
                    <p:sp>
                      <p:nvSpPr>
                        <p:cNvPr id="5797" name="Google Shape;5797;p6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1" name="Google Shape;5821;p65"/>
                        <p:cNvGrpSpPr/>
                        <p:nvPr/>
                      </p:nvGrpSpPr>
                      <p:grpSpPr>
                        <a:xfrm>
                          <a:off x="4579164" y="3203653"/>
                          <a:ext cx="1244833" cy="1020397"/>
                          <a:chOff x="4579164" y="3203653"/>
                          <a:chExt cx="1244833" cy="1020397"/>
                        </a:xfrm>
                      </p:grpSpPr>
                      <p:sp>
                        <p:nvSpPr>
                          <p:cNvPr id="5822" name="Google Shape;5822;p6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3" name="Google Shape;5823;p65"/>
                          <p:cNvGrpSpPr/>
                          <p:nvPr/>
                        </p:nvGrpSpPr>
                        <p:grpSpPr>
                          <a:xfrm>
                            <a:off x="4579164" y="3203653"/>
                            <a:ext cx="1244833" cy="1020397"/>
                            <a:chOff x="4579164" y="3203653"/>
                            <a:chExt cx="1244833" cy="1020397"/>
                          </a:xfrm>
                        </p:grpSpPr>
                        <p:sp>
                          <p:nvSpPr>
                            <p:cNvPr id="5824" name="Google Shape;5824;p6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1" name="Google Shape;5831;p65"/>
                            <p:cNvGrpSpPr/>
                            <p:nvPr/>
                          </p:nvGrpSpPr>
                          <p:grpSpPr>
                            <a:xfrm>
                              <a:off x="4579164" y="3203653"/>
                              <a:ext cx="1244833" cy="1020397"/>
                              <a:chOff x="4579164" y="3203653"/>
                              <a:chExt cx="1244833" cy="1020397"/>
                            </a:xfrm>
                          </p:grpSpPr>
                          <p:sp>
                            <p:nvSpPr>
                              <p:cNvPr id="5832" name="Google Shape;5832;p6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5" name="Google Shape;5845;p65"/>
                              <p:cNvGrpSpPr/>
                              <p:nvPr/>
                            </p:nvGrpSpPr>
                            <p:grpSpPr>
                              <a:xfrm>
                                <a:off x="4579164" y="3203653"/>
                                <a:ext cx="1244833" cy="1020397"/>
                                <a:chOff x="4579164" y="3203653"/>
                                <a:chExt cx="1244833" cy="1020397"/>
                              </a:xfrm>
                            </p:grpSpPr>
                            <p:sp>
                              <p:nvSpPr>
                                <p:cNvPr id="5846" name="Google Shape;5846;p6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3" name="Google Shape;5853;p65"/>
                                <p:cNvGrpSpPr/>
                                <p:nvPr/>
                              </p:nvGrpSpPr>
                              <p:grpSpPr>
                                <a:xfrm>
                                  <a:off x="4579164" y="3203653"/>
                                  <a:ext cx="1244833" cy="1020397"/>
                                  <a:chOff x="4579164" y="3203653"/>
                                  <a:chExt cx="1244833" cy="1020397"/>
                                </a:xfrm>
                              </p:grpSpPr>
                              <p:sp>
                                <p:nvSpPr>
                                  <p:cNvPr id="5854" name="Google Shape;5854;p6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9" name="Google Shape;5859;p65"/>
                                  <p:cNvGrpSpPr/>
                                  <p:nvPr/>
                                </p:nvGrpSpPr>
                                <p:grpSpPr>
                                  <a:xfrm>
                                    <a:off x="4579164" y="3203653"/>
                                    <a:ext cx="1244833" cy="1020397"/>
                                    <a:chOff x="4579164" y="3203653"/>
                                    <a:chExt cx="1244833" cy="1020397"/>
                                  </a:xfrm>
                                </p:grpSpPr>
                                <p:sp>
                                  <p:nvSpPr>
                                    <p:cNvPr id="5860" name="Google Shape;5860;p6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864" name="Google Shape;5864;p6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67" name="Google Shape;5867;p6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868" name="Google Shape;5868;p65"/>
              <p:cNvGrpSpPr/>
              <p:nvPr/>
            </p:nvGrpSpPr>
            <p:grpSpPr>
              <a:xfrm>
                <a:off x="4595437" y="3598775"/>
                <a:ext cx="37776" cy="32451"/>
                <a:chOff x="4595437" y="3598775"/>
                <a:chExt cx="37776" cy="32451"/>
              </a:xfrm>
            </p:grpSpPr>
            <p:sp>
              <p:nvSpPr>
                <p:cNvPr id="5869" name="Google Shape;5869;p6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1" name="Google Shape;5871;p65"/>
              <p:cNvGrpSpPr/>
              <p:nvPr/>
            </p:nvGrpSpPr>
            <p:grpSpPr>
              <a:xfrm>
                <a:off x="4641864" y="3524443"/>
                <a:ext cx="37776" cy="32380"/>
                <a:chOff x="4641864" y="3524443"/>
                <a:chExt cx="37776" cy="32380"/>
              </a:xfrm>
            </p:grpSpPr>
            <p:sp>
              <p:nvSpPr>
                <p:cNvPr id="5872" name="Google Shape;5872;p6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4" name="Google Shape;5874;p65"/>
              <p:cNvGrpSpPr/>
              <p:nvPr/>
            </p:nvGrpSpPr>
            <p:grpSpPr>
              <a:xfrm>
                <a:off x="4648431" y="3893901"/>
                <a:ext cx="37776" cy="32357"/>
                <a:chOff x="4648431" y="3893901"/>
                <a:chExt cx="37776" cy="32357"/>
              </a:xfrm>
            </p:grpSpPr>
            <p:sp>
              <p:nvSpPr>
                <p:cNvPr id="5875" name="Google Shape;5875;p6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65"/>
              <p:cNvGrpSpPr/>
              <p:nvPr/>
            </p:nvGrpSpPr>
            <p:grpSpPr>
              <a:xfrm>
                <a:off x="4567752" y="3722908"/>
                <a:ext cx="37870" cy="32380"/>
                <a:chOff x="4567752" y="3722908"/>
                <a:chExt cx="37870" cy="32380"/>
              </a:xfrm>
            </p:grpSpPr>
            <p:sp>
              <p:nvSpPr>
                <p:cNvPr id="5878" name="Google Shape;5878;p6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0" name="Google Shape;5880;p65"/>
              <p:cNvGrpSpPr/>
              <p:nvPr/>
            </p:nvGrpSpPr>
            <p:grpSpPr>
              <a:xfrm>
                <a:off x="4617506" y="3652052"/>
                <a:ext cx="37783" cy="32357"/>
                <a:chOff x="4617506" y="3652052"/>
                <a:chExt cx="37783" cy="32357"/>
              </a:xfrm>
            </p:grpSpPr>
            <p:sp>
              <p:nvSpPr>
                <p:cNvPr id="5881" name="Google Shape;5881;p6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3" name="Google Shape;5883;p65"/>
              <p:cNvGrpSpPr/>
              <p:nvPr/>
            </p:nvGrpSpPr>
            <p:grpSpPr>
              <a:xfrm>
                <a:off x="4739005" y="3554149"/>
                <a:ext cx="37870" cy="32357"/>
                <a:chOff x="4739005" y="3554149"/>
                <a:chExt cx="37870" cy="32357"/>
              </a:xfrm>
            </p:grpSpPr>
            <p:sp>
              <p:nvSpPr>
                <p:cNvPr id="5884" name="Google Shape;5884;p6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6" name="Google Shape;5886;p65"/>
              <p:cNvGrpSpPr/>
              <p:nvPr/>
            </p:nvGrpSpPr>
            <p:grpSpPr>
              <a:xfrm>
                <a:off x="4806557" y="3630258"/>
                <a:ext cx="37776" cy="32364"/>
                <a:chOff x="4806557" y="3630258"/>
                <a:chExt cx="37776" cy="32364"/>
              </a:xfrm>
            </p:grpSpPr>
            <p:sp>
              <p:nvSpPr>
                <p:cNvPr id="5887" name="Google Shape;5887;p6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9" name="Google Shape;5889;p65"/>
              <p:cNvGrpSpPr/>
              <p:nvPr/>
            </p:nvGrpSpPr>
            <p:grpSpPr>
              <a:xfrm>
                <a:off x="4737007" y="4004357"/>
                <a:ext cx="37870" cy="32357"/>
                <a:chOff x="4737007" y="4004357"/>
                <a:chExt cx="37870" cy="32357"/>
              </a:xfrm>
            </p:grpSpPr>
            <p:sp>
              <p:nvSpPr>
                <p:cNvPr id="5890" name="Google Shape;5890;p6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2" name="Google Shape;5892;p65"/>
              <p:cNvGrpSpPr/>
              <p:nvPr/>
            </p:nvGrpSpPr>
            <p:grpSpPr>
              <a:xfrm>
                <a:off x="4773634" y="4208627"/>
                <a:ext cx="37776" cy="32357"/>
                <a:chOff x="4773634" y="4208627"/>
                <a:chExt cx="37776" cy="32357"/>
              </a:xfrm>
            </p:grpSpPr>
            <p:sp>
              <p:nvSpPr>
                <p:cNvPr id="5893" name="Google Shape;5893;p6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5" name="Google Shape;5895;p65"/>
              <p:cNvGrpSpPr/>
              <p:nvPr/>
            </p:nvGrpSpPr>
            <p:grpSpPr>
              <a:xfrm>
                <a:off x="4888282" y="4074764"/>
                <a:ext cx="37776" cy="32451"/>
                <a:chOff x="4888282" y="4074764"/>
                <a:chExt cx="37776" cy="32451"/>
              </a:xfrm>
            </p:grpSpPr>
            <p:sp>
              <p:nvSpPr>
                <p:cNvPr id="5896" name="Google Shape;5896;p6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8" name="Google Shape;5898;p65"/>
              <p:cNvGrpSpPr/>
              <p:nvPr/>
            </p:nvGrpSpPr>
            <p:grpSpPr>
              <a:xfrm>
                <a:off x="4901315" y="3804271"/>
                <a:ext cx="37776" cy="32364"/>
                <a:chOff x="4901315" y="3804271"/>
                <a:chExt cx="37776" cy="32364"/>
              </a:xfrm>
            </p:grpSpPr>
            <p:sp>
              <p:nvSpPr>
                <p:cNvPr id="5899" name="Google Shape;5899;p6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1" name="Google Shape;5901;p65"/>
              <p:cNvGrpSpPr/>
              <p:nvPr/>
            </p:nvGrpSpPr>
            <p:grpSpPr>
              <a:xfrm>
                <a:off x="4866394" y="3715035"/>
                <a:ext cx="37846" cy="32357"/>
                <a:chOff x="4866394" y="3715035"/>
                <a:chExt cx="37846" cy="32357"/>
              </a:xfrm>
            </p:grpSpPr>
            <p:sp>
              <p:nvSpPr>
                <p:cNvPr id="5902" name="Google Shape;5902;p6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4" name="Google Shape;5904;p65"/>
              <p:cNvGrpSpPr/>
              <p:nvPr/>
            </p:nvGrpSpPr>
            <p:grpSpPr>
              <a:xfrm>
                <a:off x="4979233" y="3839798"/>
                <a:ext cx="37878" cy="32420"/>
                <a:chOff x="4979233" y="3839798"/>
                <a:chExt cx="37878" cy="32420"/>
              </a:xfrm>
            </p:grpSpPr>
            <p:sp>
              <p:nvSpPr>
                <p:cNvPr id="5905" name="Google Shape;5905;p6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7" name="Google Shape;5907;p65"/>
              <p:cNvGrpSpPr/>
              <p:nvPr/>
            </p:nvGrpSpPr>
            <p:grpSpPr>
              <a:xfrm>
                <a:off x="4790662" y="3679147"/>
                <a:ext cx="37783" cy="32380"/>
                <a:chOff x="4790662" y="3679147"/>
                <a:chExt cx="37783" cy="32380"/>
              </a:xfrm>
            </p:grpSpPr>
            <p:sp>
              <p:nvSpPr>
                <p:cNvPr id="5908" name="Google Shape;5908;p6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0" name="Google Shape;5910;p65"/>
              <p:cNvGrpSpPr/>
              <p:nvPr/>
            </p:nvGrpSpPr>
            <p:grpSpPr>
              <a:xfrm>
                <a:off x="4857263" y="3557861"/>
                <a:ext cx="37776" cy="32357"/>
                <a:chOff x="4857263" y="3557861"/>
                <a:chExt cx="37776" cy="32357"/>
              </a:xfrm>
            </p:grpSpPr>
            <p:sp>
              <p:nvSpPr>
                <p:cNvPr id="5911" name="Google Shape;5911;p6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3" name="Google Shape;5913;p65"/>
              <p:cNvGrpSpPr/>
              <p:nvPr/>
            </p:nvGrpSpPr>
            <p:grpSpPr>
              <a:xfrm>
                <a:off x="4883902" y="3648033"/>
                <a:ext cx="37783" cy="32380"/>
                <a:chOff x="4883902" y="3648033"/>
                <a:chExt cx="37783" cy="32380"/>
              </a:xfrm>
            </p:grpSpPr>
            <p:sp>
              <p:nvSpPr>
                <p:cNvPr id="5914" name="Google Shape;5914;p6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6" name="Google Shape;5916;p65"/>
              <p:cNvGrpSpPr/>
              <p:nvPr/>
            </p:nvGrpSpPr>
            <p:grpSpPr>
              <a:xfrm>
                <a:off x="4907780" y="3347220"/>
                <a:ext cx="37878" cy="32357"/>
                <a:chOff x="4907780" y="3347220"/>
                <a:chExt cx="37878" cy="32357"/>
              </a:xfrm>
            </p:grpSpPr>
            <p:sp>
              <p:nvSpPr>
                <p:cNvPr id="5917" name="Google Shape;5917;p6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9" name="Google Shape;5919;p65"/>
              <p:cNvGrpSpPr/>
              <p:nvPr/>
            </p:nvGrpSpPr>
            <p:grpSpPr>
              <a:xfrm>
                <a:off x="5065048" y="3738150"/>
                <a:ext cx="37783" cy="32364"/>
                <a:chOff x="5065048" y="3738150"/>
                <a:chExt cx="37783" cy="32364"/>
              </a:xfrm>
            </p:grpSpPr>
            <p:sp>
              <p:nvSpPr>
                <p:cNvPr id="5920" name="Google Shape;5920;p6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2" name="Google Shape;5922;p65"/>
              <p:cNvGrpSpPr/>
              <p:nvPr/>
            </p:nvGrpSpPr>
            <p:grpSpPr>
              <a:xfrm>
                <a:off x="5071616" y="3284615"/>
                <a:ext cx="37783" cy="32357"/>
                <a:chOff x="5071616" y="3284615"/>
                <a:chExt cx="37783" cy="32357"/>
              </a:xfrm>
            </p:grpSpPr>
            <p:sp>
              <p:nvSpPr>
                <p:cNvPr id="5923" name="Google Shape;5923;p6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5" name="Google Shape;5925;p65"/>
              <p:cNvGrpSpPr/>
              <p:nvPr/>
            </p:nvGrpSpPr>
            <p:grpSpPr>
              <a:xfrm>
                <a:off x="5389291" y="3759921"/>
                <a:ext cx="37783" cy="32380"/>
                <a:chOff x="5389291" y="3759921"/>
                <a:chExt cx="37783" cy="32380"/>
              </a:xfrm>
            </p:grpSpPr>
            <p:sp>
              <p:nvSpPr>
                <p:cNvPr id="5926" name="Google Shape;5926;p6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8" name="Google Shape;5928;p65"/>
              <p:cNvGrpSpPr/>
              <p:nvPr/>
            </p:nvGrpSpPr>
            <p:grpSpPr>
              <a:xfrm>
                <a:off x="5431534" y="3632932"/>
                <a:ext cx="37878" cy="32451"/>
                <a:chOff x="5431534" y="3632932"/>
                <a:chExt cx="37878" cy="32451"/>
              </a:xfrm>
            </p:grpSpPr>
            <p:sp>
              <p:nvSpPr>
                <p:cNvPr id="5929" name="Google Shape;5929;p6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1" name="Google Shape;5931;p65"/>
              <p:cNvGrpSpPr/>
              <p:nvPr/>
            </p:nvGrpSpPr>
            <p:grpSpPr>
              <a:xfrm>
                <a:off x="5540755" y="3544829"/>
                <a:ext cx="37783" cy="32357"/>
                <a:chOff x="5540755" y="3544829"/>
                <a:chExt cx="37783" cy="32357"/>
              </a:xfrm>
            </p:grpSpPr>
            <p:sp>
              <p:nvSpPr>
                <p:cNvPr id="5932" name="Google Shape;5932;p6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4" name="Google Shape;5934;p65"/>
              <p:cNvGrpSpPr/>
              <p:nvPr/>
            </p:nvGrpSpPr>
            <p:grpSpPr>
              <a:xfrm>
                <a:off x="5579293" y="3412107"/>
                <a:ext cx="37776" cy="32357"/>
                <a:chOff x="5579293" y="3412107"/>
                <a:chExt cx="37776" cy="32357"/>
              </a:xfrm>
            </p:grpSpPr>
            <p:sp>
              <p:nvSpPr>
                <p:cNvPr id="5935" name="Google Shape;5935;p6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7" name="Google Shape;5937;p65"/>
              <p:cNvGrpSpPr/>
              <p:nvPr/>
            </p:nvGrpSpPr>
            <p:grpSpPr>
              <a:xfrm>
                <a:off x="5801346" y="3284615"/>
                <a:ext cx="37783" cy="32357"/>
                <a:chOff x="5801346" y="3284615"/>
                <a:chExt cx="37783" cy="32357"/>
              </a:xfrm>
            </p:grpSpPr>
            <p:sp>
              <p:nvSpPr>
                <p:cNvPr id="5938" name="Google Shape;5938;p6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0" name="Google Shape;5940;p65"/>
              <p:cNvGrpSpPr/>
              <p:nvPr/>
            </p:nvGrpSpPr>
            <p:grpSpPr>
              <a:xfrm>
                <a:off x="5763578" y="3399067"/>
                <a:ext cx="37776" cy="32364"/>
                <a:chOff x="5763578" y="3399067"/>
                <a:chExt cx="37776" cy="32364"/>
              </a:xfrm>
            </p:grpSpPr>
            <p:sp>
              <p:nvSpPr>
                <p:cNvPr id="5941" name="Google Shape;5941;p6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3" name="Google Shape;5943;p65"/>
              <p:cNvGrpSpPr/>
              <p:nvPr/>
            </p:nvGrpSpPr>
            <p:grpSpPr>
              <a:xfrm>
                <a:off x="5395858" y="3230952"/>
                <a:ext cx="37776" cy="32364"/>
                <a:chOff x="5395858" y="3230952"/>
                <a:chExt cx="37776" cy="32364"/>
              </a:xfrm>
            </p:grpSpPr>
            <p:sp>
              <p:nvSpPr>
                <p:cNvPr id="5944" name="Google Shape;5944;p6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6" name="Google Shape;5946;p65"/>
              <p:cNvGrpSpPr/>
              <p:nvPr/>
            </p:nvGrpSpPr>
            <p:grpSpPr>
              <a:xfrm>
                <a:off x="5264088" y="3188237"/>
                <a:ext cx="37776" cy="32357"/>
                <a:chOff x="5264088" y="3188237"/>
                <a:chExt cx="37776" cy="32357"/>
              </a:xfrm>
            </p:grpSpPr>
            <p:sp>
              <p:nvSpPr>
                <p:cNvPr id="5947" name="Google Shape;5947;p6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9" name="Google Shape;5949;p65"/>
              <p:cNvGrpSpPr/>
              <p:nvPr/>
            </p:nvGrpSpPr>
            <p:grpSpPr>
              <a:xfrm>
                <a:off x="5585758" y="3237425"/>
                <a:ext cx="37878" cy="32357"/>
                <a:chOff x="5585758" y="3237425"/>
                <a:chExt cx="37878" cy="32357"/>
              </a:xfrm>
            </p:grpSpPr>
            <p:sp>
              <p:nvSpPr>
                <p:cNvPr id="5950" name="Google Shape;5950;p6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2" name="Google Shape;5952;p65"/>
              <p:cNvGrpSpPr/>
              <p:nvPr/>
            </p:nvGrpSpPr>
            <p:grpSpPr>
              <a:xfrm>
                <a:off x="4874196" y="3291088"/>
                <a:ext cx="37878" cy="32451"/>
                <a:chOff x="4874196" y="3291088"/>
                <a:chExt cx="37878" cy="32451"/>
              </a:xfrm>
            </p:grpSpPr>
            <p:sp>
              <p:nvSpPr>
                <p:cNvPr id="5953" name="Google Shape;5953;p6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5" name="Google Shape;5955;p65"/>
              <p:cNvGrpSpPr/>
              <p:nvPr/>
            </p:nvGrpSpPr>
            <p:grpSpPr>
              <a:xfrm>
                <a:off x="5197770" y="3785466"/>
                <a:ext cx="37783" cy="32427"/>
                <a:chOff x="5197770" y="3785466"/>
                <a:chExt cx="37783" cy="32427"/>
              </a:xfrm>
            </p:grpSpPr>
            <p:sp>
              <p:nvSpPr>
                <p:cNvPr id="5956" name="Google Shape;5956;p6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8" name="Google Shape;5958;p65"/>
              <p:cNvGrpSpPr/>
              <p:nvPr/>
            </p:nvGrpSpPr>
            <p:grpSpPr>
              <a:xfrm>
                <a:off x="5177699" y="3492117"/>
                <a:ext cx="37776" cy="32357"/>
                <a:chOff x="5177699" y="3492117"/>
                <a:chExt cx="37776" cy="32357"/>
              </a:xfrm>
            </p:grpSpPr>
            <p:sp>
              <p:nvSpPr>
                <p:cNvPr id="5959" name="Google Shape;5959;p6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1" name="Google Shape;5961;p65"/>
              <p:cNvGrpSpPr/>
              <p:nvPr/>
            </p:nvGrpSpPr>
            <p:grpSpPr>
              <a:xfrm>
                <a:off x="5349431" y="3622346"/>
                <a:ext cx="37870" cy="32380"/>
                <a:chOff x="5349431" y="3622346"/>
                <a:chExt cx="37870" cy="32380"/>
              </a:xfrm>
            </p:grpSpPr>
            <p:sp>
              <p:nvSpPr>
                <p:cNvPr id="5962" name="Google Shape;5962;p6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4" name="Google Shape;5964;p65"/>
              <p:cNvGrpSpPr/>
              <p:nvPr/>
            </p:nvGrpSpPr>
            <p:grpSpPr>
              <a:xfrm>
                <a:off x="5068855" y="3563980"/>
                <a:ext cx="53954" cy="46223"/>
                <a:chOff x="5068855" y="3563980"/>
                <a:chExt cx="53954" cy="46223"/>
              </a:xfrm>
            </p:grpSpPr>
            <p:sp>
              <p:nvSpPr>
                <p:cNvPr id="5965" name="Google Shape;5965;p6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7" name="Google Shape;5967;p65"/>
              <p:cNvGrpSpPr/>
              <p:nvPr/>
            </p:nvGrpSpPr>
            <p:grpSpPr>
              <a:xfrm>
                <a:off x="5037654" y="3392507"/>
                <a:ext cx="37870" cy="32451"/>
                <a:chOff x="5037654" y="3392507"/>
                <a:chExt cx="37870" cy="32451"/>
              </a:xfrm>
            </p:grpSpPr>
            <p:sp>
              <p:nvSpPr>
                <p:cNvPr id="5968" name="Google Shape;5968;p6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0" name="Google Shape;5970;p65"/>
              <p:cNvGrpSpPr/>
              <p:nvPr/>
            </p:nvGrpSpPr>
            <p:grpSpPr>
              <a:xfrm>
                <a:off x="5456560" y="3368629"/>
                <a:ext cx="37870" cy="32451"/>
                <a:chOff x="5456560" y="3368629"/>
                <a:chExt cx="37870" cy="32451"/>
              </a:xfrm>
            </p:grpSpPr>
            <p:sp>
              <p:nvSpPr>
                <p:cNvPr id="5971" name="Google Shape;5971;p6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3" name="Google Shape;5973;p65"/>
              <p:cNvGrpSpPr/>
              <p:nvPr/>
            </p:nvGrpSpPr>
            <p:grpSpPr>
              <a:xfrm>
                <a:off x="4755749" y="3501516"/>
                <a:ext cx="46246" cy="39608"/>
                <a:chOff x="4755749" y="3501516"/>
                <a:chExt cx="46246" cy="39608"/>
              </a:xfrm>
            </p:grpSpPr>
            <p:sp>
              <p:nvSpPr>
                <p:cNvPr id="5974" name="Google Shape;5974;p6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6" name="Google Shape;5976;p65"/>
              <p:cNvGrpSpPr/>
              <p:nvPr/>
            </p:nvGrpSpPr>
            <p:grpSpPr>
              <a:xfrm>
                <a:off x="4681346" y="3485582"/>
                <a:ext cx="37783" cy="32427"/>
                <a:chOff x="4681346" y="3485582"/>
                <a:chExt cx="37783" cy="32427"/>
              </a:xfrm>
            </p:grpSpPr>
            <p:sp>
              <p:nvSpPr>
                <p:cNvPr id="5977" name="Google Shape;5977;p6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9" name="Google Shape;5979;p65"/>
              <p:cNvGrpSpPr/>
              <p:nvPr/>
            </p:nvGrpSpPr>
            <p:grpSpPr>
              <a:xfrm>
                <a:off x="4767067" y="3291088"/>
                <a:ext cx="37878" cy="32451"/>
                <a:chOff x="4767067" y="3291088"/>
                <a:chExt cx="37878" cy="32451"/>
              </a:xfrm>
            </p:grpSpPr>
            <p:sp>
              <p:nvSpPr>
                <p:cNvPr id="5980" name="Google Shape;5980;p6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2" name="Google Shape;5982;p65"/>
              <p:cNvGrpSpPr/>
              <p:nvPr/>
            </p:nvGrpSpPr>
            <p:grpSpPr>
              <a:xfrm>
                <a:off x="4687819" y="3405539"/>
                <a:ext cx="37776" cy="32451"/>
                <a:chOff x="4687819" y="3405539"/>
                <a:chExt cx="37776" cy="32451"/>
              </a:xfrm>
            </p:grpSpPr>
            <p:sp>
              <p:nvSpPr>
                <p:cNvPr id="5983" name="Google Shape;5983;p6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5" name="Google Shape;5985;p65"/>
              <p:cNvGrpSpPr/>
              <p:nvPr/>
            </p:nvGrpSpPr>
            <p:grpSpPr>
              <a:xfrm>
                <a:off x="4923101" y="3444809"/>
                <a:ext cx="52813" cy="45318"/>
                <a:chOff x="4923101" y="3444809"/>
                <a:chExt cx="52813" cy="45318"/>
              </a:xfrm>
            </p:grpSpPr>
            <p:sp>
              <p:nvSpPr>
                <p:cNvPr id="5986" name="Google Shape;5986;p6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8" name="Google Shape;5988;p65"/>
              <p:cNvGrpSpPr/>
              <p:nvPr/>
            </p:nvGrpSpPr>
            <p:grpSpPr>
              <a:xfrm>
                <a:off x="4846040" y="3654750"/>
                <a:ext cx="31405" cy="26993"/>
                <a:chOff x="4846040" y="3654750"/>
                <a:chExt cx="31405" cy="26993"/>
              </a:xfrm>
            </p:grpSpPr>
            <p:sp>
              <p:nvSpPr>
                <p:cNvPr id="5989" name="Google Shape;5989;p6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1" name="Google Shape;5991;p65"/>
              <p:cNvGrpSpPr/>
              <p:nvPr/>
            </p:nvGrpSpPr>
            <p:grpSpPr>
              <a:xfrm>
                <a:off x="4925673" y="3691700"/>
                <a:ext cx="40253" cy="34472"/>
                <a:chOff x="4925673" y="3691700"/>
                <a:chExt cx="40253" cy="34472"/>
              </a:xfrm>
            </p:grpSpPr>
            <p:sp>
              <p:nvSpPr>
                <p:cNvPr id="5992" name="Google Shape;5992;p6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4" name="Google Shape;5994;p65"/>
              <p:cNvGrpSpPr/>
              <p:nvPr/>
            </p:nvGrpSpPr>
            <p:grpSpPr>
              <a:xfrm>
                <a:off x="4894653" y="3740848"/>
                <a:ext cx="31405" cy="26906"/>
                <a:chOff x="4894653" y="3740848"/>
                <a:chExt cx="31405" cy="26906"/>
              </a:xfrm>
            </p:grpSpPr>
            <p:sp>
              <p:nvSpPr>
                <p:cNvPr id="5995" name="Google Shape;5995;p6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7" name="Google Shape;5997;p65"/>
              <p:cNvGrpSpPr/>
              <p:nvPr/>
            </p:nvGrpSpPr>
            <p:grpSpPr>
              <a:xfrm>
                <a:off x="4962300" y="3696348"/>
                <a:ext cx="38255" cy="32773"/>
                <a:chOff x="4962300" y="3696348"/>
                <a:chExt cx="38255" cy="32773"/>
              </a:xfrm>
            </p:grpSpPr>
            <p:sp>
              <p:nvSpPr>
                <p:cNvPr id="5998" name="Google Shape;5998;p6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0" name="Google Shape;6000;p65"/>
              <p:cNvGrpSpPr/>
              <p:nvPr/>
            </p:nvGrpSpPr>
            <p:grpSpPr>
              <a:xfrm>
                <a:off x="4980185" y="3743349"/>
                <a:ext cx="31499" cy="26969"/>
                <a:chOff x="4980185" y="3743349"/>
                <a:chExt cx="31499" cy="26969"/>
              </a:xfrm>
            </p:grpSpPr>
            <p:sp>
              <p:nvSpPr>
                <p:cNvPr id="6001" name="Google Shape;6001;p6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3" name="Google Shape;6003;p65"/>
              <p:cNvGrpSpPr/>
              <p:nvPr/>
            </p:nvGrpSpPr>
            <p:grpSpPr>
              <a:xfrm>
                <a:off x="5013768" y="3734312"/>
                <a:ext cx="31499" cy="26969"/>
                <a:chOff x="5013768" y="3734312"/>
                <a:chExt cx="31499" cy="26969"/>
              </a:xfrm>
            </p:grpSpPr>
            <p:sp>
              <p:nvSpPr>
                <p:cNvPr id="6004" name="Google Shape;6004;p6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6" name="Google Shape;6006;p65"/>
              <p:cNvGrpSpPr/>
              <p:nvPr/>
            </p:nvGrpSpPr>
            <p:grpSpPr>
              <a:xfrm>
                <a:off x="5036703" y="3764545"/>
                <a:ext cx="31499" cy="26898"/>
                <a:chOff x="5036703" y="3764545"/>
                <a:chExt cx="31499" cy="26898"/>
              </a:xfrm>
            </p:grpSpPr>
            <p:sp>
              <p:nvSpPr>
                <p:cNvPr id="6007" name="Google Shape;6007;p6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9" name="Google Shape;6009;p65"/>
              <p:cNvGrpSpPr/>
              <p:nvPr/>
            </p:nvGrpSpPr>
            <p:grpSpPr>
              <a:xfrm>
                <a:off x="4953546" y="3768352"/>
                <a:ext cx="31405" cy="26898"/>
                <a:chOff x="4953546" y="3768352"/>
                <a:chExt cx="31405" cy="26898"/>
              </a:xfrm>
            </p:grpSpPr>
            <p:sp>
              <p:nvSpPr>
                <p:cNvPr id="6010" name="Google Shape;6010;p6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2" name="Google Shape;6012;p65"/>
              <p:cNvGrpSpPr/>
              <p:nvPr/>
            </p:nvGrpSpPr>
            <p:grpSpPr>
              <a:xfrm>
                <a:off x="4964770" y="3814016"/>
                <a:ext cx="31499" cy="26993"/>
                <a:chOff x="4964770" y="3814016"/>
                <a:chExt cx="31499" cy="26993"/>
              </a:xfrm>
            </p:grpSpPr>
            <p:sp>
              <p:nvSpPr>
                <p:cNvPr id="6013" name="Google Shape;6013;p6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5" name="Google Shape;6015;p65"/>
              <p:cNvGrpSpPr/>
              <p:nvPr/>
            </p:nvGrpSpPr>
            <p:grpSpPr>
              <a:xfrm>
                <a:off x="4923290" y="3800504"/>
                <a:ext cx="31468" cy="26898"/>
                <a:chOff x="4923290" y="3800504"/>
                <a:chExt cx="31468" cy="26898"/>
              </a:xfrm>
            </p:grpSpPr>
            <p:sp>
              <p:nvSpPr>
                <p:cNvPr id="6016" name="Google Shape;6016;p6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8" name="Google Shape;6018;p65"/>
              <p:cNvGrpSpPr/>
              <p:nvPr/>
            </p:nvGrpSpPr>
            <p:grpSpPr>
              <a:xfrm>
                <a:off x="5108534" y="3650943"/>
                <a:ext cx="31405" cy="26993"/>
                <a:chOff x="5108534" y="3650943"/>
                <a:chExt cx="31405" cy="26993"/>
              </a:xfrm>
            </p:grpSpPr>
            <p:sp>
              <p:nvSpPr>
                <p:cNvPr id="6019" name="Google Shape;6019;p6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1" name="Google Shape;6021;p65"/>
              <p:cNvGrpSpPr/>
              <p:nvPr/>
            </p:nvGrpSpPr>
            <p:grpSpPr>
              <a:xfrm>
                <a:off x="5119380" y="3760739"/>
                <a:ext cx="31499" cy="26993"/>
                <a:chOff x="5119380" y="3760739"/>
                <a:chExt cx="31499" cy="26993"/>
              </a:xfrm>
            </p:grpSpPr>
            <p:sp>
              <p:nvSpPr>
                <p:cNvPr id="6022" name="Google Shape;6022;p6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65"/>
              <p:cNvGrpSpPr/>
              <p:nvPr/>
            </p:nvGrpSpPr>
            <p:grpSpPr>
              <a:xfrm>
                <a:off x="5119380" y="3788235"/>
                <a:ext cx="31499" cy="26993"/>
                <a:chOff x="5119380" y="3788235"/>
                <a:chExt cx="31499" cy="26993"/>
              </a:xfrm>
            </p:grpSpPr>
            <p:sp>
              <p:nvSpPr>
                <p:cNvPr id="6025" name="Google Shape;6025;p6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7" name="Google Shape;6027;p65"/>
              <p:cNvGrpSpPr/>
              <p:nvPr/>
            </p:nvGrpSpPr>
            <p:grpSpPr>
              <a:xfrm>
                <a:off x="5158005" y="3875284"/>
                <a:ext cx="31405" cy="27001"/>
                <a:chOff x="5158005" y="3875284"/>
                <a:chExt cx="31405" cy="27001"/>
              </a:xfrm>
            </p:grpSpPr>
            <p:sp>
              <p:nvSpPr>
                <p:cNvPr id="6028" name="Google Shape;6028;p6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0" name="Google Shape;6030;p65"/>
              <p:cNvGrpSpPr/>
              <p:nvPr/>
            </p:nvGrpSpPr>
            <p:grpSpPr>
              <a:xfrm>
                <a:off x="5233163" y="3764545"/>
                <a:ext cx="31499" cy="26898"/>
                <a:chOff x="5233163" y="3764545"/>
                <a:chExt cx="31499" cy="26898"/>
              </a:xfrm>
            </p:grpSpPr>
            <p:sp>
              <p:nvSpPr>
                <p:cNvPr id="6031" name="Google Shape;6031;p6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3" name="Google Shape;6033;p65"/>
              <p:cNvGrpSpPr/>
              <p:nvPr/>
            </p:nvGrpSpPr>
            <p:grpSpPr>
              <a:xfrm>
                <a:off x="5276168" y="3805545"/>
                <a:ext cx="31499" cy="26906"/>
                <a:chOff x="5276168" y="3805545"/>
                <a:chExt cx="31499" cy="26906"/>
              </a:xfrm>
            </p:grpSpPr>
            <p:sp>
              <p:nvSpPr>
                <p:cNvPr id="6034" name="Google Shape;6034;p6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6" name="Google Shape;6036;p65"/>
              <p:cNvGrpSpPr/>
              <p:nvPr/>
            </p:nvGrpSpPr>
            <p:grpSpPr>
              <a:xfrm>
                <a:off x="5294053" y="3851933"/>
                <a:ext cx="31405" cy="26945"/>
                <a:chOff x="5294053" y="3851933"/>
                <a:chExt cx="31405" cy="26945"/>
              </a:xfrm>
            </p:grpSpPr>
            <p:sp>
              <p:nvSpPr>
                <p:cNvPr id="6037" name="Google Shape;6037;p6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9" name="Google Shape;6039;p65"/>
              <p:cNvGrpSpPr/>
              <p:nvPr/>
            </p:nvGrpSpPr>
            <p:grpSpPr>
              <a:xfrm>
                <a:off x="5341723" y="3851902"/>
                <a:ext cx="31405" cy="26977"/>
                <a:chOff x="5341723" y="3851902"/>
                <a:chExt cx="31405" cy="26977"/>
              </a:xfrm>
            </p:grpSpPr>
            <p:sp>
              <p:nvSpPr>
                <p:cNvPr id="6040" name="Google Shape;6040;p6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2" name="Google Shape;6042;p65"/>
              <p:cNvGrpSpPr/>
              <p:nvPr/>
            </p:nvGrpSpPr>
            <p:grpSpPr>
              <a:xfrm>
                <a:off x="5054871" y="3507855"/>
                <a:ext cx="31405" cy="26993"/>
                <a:chOff x="5054871" y="3507855"/>
                <a:chExt cx="31405" cy="26993"/>
              </a:xfrm>
            </p:grpSpPr>
            <p:sp>
              <p:nvSpPr>
                <p:cNvPr id="6043" name="Google Shape;6043;p6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5" name="Google Shape;6045;p65"/>
              <p:cNvGrpSpPr/>
              <p:nvPr/>
            </p:nvGrpSpPr>
            <p:grpSpPr>
              <a:xfrm>
                <a:off x="4876579" y="3675325"/>
                <a:ext cx="31405" cy="26969"/>
                <a:chOff x="4876579" y="3675325"/>
                <a:chExt cx="31405" cy="26969"/>
              </a:xfrm>
            </p:grpSpPr>
            <p:sp>
              <p:nvSpPr>
                <p:cNvPr id="6046" name="Google Shape;6046;p6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8" name="Google Shape;6048;p65"/>
              <p:cNvGrpSpPr/>
              <p:nvPr/>
            </p:nvGrpSpPr>
            <p:grpSpPr>
              <a:xfrm>
                <a:off x="4842233" y="3688333"/>
                <a:ext cx="31405" cy="26993"/>
                <a:chOff x="4842233" y="3688333"/>
                <a:chExt cx="31405" cy="26993"/>
              </a:xfrm>
            </p:grpSpPr>
            <p:sp>
              <p:nvSpPr>
                <p:cNvPr id="6049" name="Google Shape;6049;p6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1" name="Google Shape;6051;p65"/>
              <p:cNvGrpSpPr/>
              <p:nvPr/>
            </p:nvGrpSpPr>
            <p:grpSpPr>
              <a:xfrm>
                <a:off x="5187876" y="3608032"/>
                <a:ext cx="31405" cy="27001"/>
                <a:chOff x="5187876" y="3608032"/>
                <a:chExt cx="31405" cy="27001"/>
              </a:xfrm>
            </p:grpSpPr>
            <p:sp>
              <p:nvSpPr>
                <p:cNvPr id="6052" name="Google Shape;6052;p6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4" name="Google Shape;6054;p6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6" name="Google Shape;6056;p65"/>
              <p:cNvGrpSpPr/>
              <p:nvPr/>
            </p:nvGrpSpPr>
            <p:grpSpPr>
              <a:xfrm>
                <a:off x="5269224" y="3304167"/>
                <a:ext cx="40253" cy="34402"/>
                <a:chOff x="5269224" y="3304167"/>
                <a:chExt cx="40253" cy="34402"/>
              </a:xfrm>
            </p:grpSpPr>
            <p:sp>
              <p:nvSpPr>
                <p:cNvPr id="6057" name="Google Shape;6057;p6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65"/>
              <p:cNvGrpSpPr/>
              <p:nvPr/>
            </p:nvGrpSpPr>
            <p:grpSpPr>
              <a:xfrm>
                <a:off x="5327354" y="3476615"/>
                <a:ext cx="49864" cy="42723"/>
                <a:chOff x="5327354" y="3476615"/>
                <a:chExt cx="49864" cy="42723"/>
              </a:xfrm>
            </p:grpSpPr>
            <p:sp>
              <p:nvSpPr>
                <p:cNvPr id="6060" name="Google Shape;6060;p6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62" name="Google Shape;6062;p6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64" name="Google Shape;6064;p65"/>
              <p:cNvGrpSpPr/>
              <p:nvPr/>
            </p:nvGrpSpPr>
            <p:grpSpPr>
              <a:xfrm>
                <a:off x="5341723" y="3775957"/>
                <a:ext cx="31405" cy="26898"/>
                <a:chOff x="5341723" y="3775957"/>
                <a:chExt cx="31405" cy="26898"/>
              </a:xfrm>
            </p:grpSpPr>
            <p:sp>
              <p:nvSpPr>
                <p:cNvPr id="6065" name="Google Shape;6065;p6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65"/>
              <p:cNvGrpSpPr/>
              <p:nvPr/>
            </p:nvGrpSpPr>
            <p:grpSpPr>
              <a:xfrm>
                <a:off x="5439053" y="3699274"/>
                <a:ext cx="31405" cy="26898"/>
                <a:chOff x="5439053" y="3699274"/>
                <a:chExt cx="31405" cy="26898"/>
              </a:xfrm>
            </p:grpSpPr>
            <p:sp>
              <p:nvSpPr>
                <p:cNvPr id="6068" name="Google Shape;6068;p6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0" name="Google Shape;6070;p65"/>
              <p:cNvGrpSpPr/>
              <p:nvPr/>
            </p:nvGrpSpPr>
            <p:grpSpPr>
              <a:xfrm>
                <a:off x="5412414" y="3622307"/>
                <a:ext cx="31499" cy="26993"/>
                <a:chOff x="5412414" y="3622307"/>
                <a:chExt cx="31499" cy="26993"/>
              </a:xfrm>
            </p:grpSpPr>
            <p:sp>
              <p:nvSpPr>
                <p:cNvPr id="6071" name="Google Shape;6071;p6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3" name="Google Shape;6073;p65"/>
              <p:cNvGrpSpPr/>
              <p:nvPr/>
            </p:nvGrpSpPr>
            <p:grpSpPr>
              <a:xfrm>
                <a:off x="5476254" y="3473949"/>
                <a:ext cx="26835" cy="26930"/>
                <a:chOff x="5476254" y="3473949"/>
                <a:chExt cx="26835" cy="26930"/>
              </a:xfrm>
            </p:grpSpPr>
            <p:sp>
              <p:nvSpPr>
                <p:cNvPr id="6074" name="Google Shape;6074;p6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6" name="Google Shape;6076;p65"/>
              <p:cNvGrpSpPr/>
              <p:nvPr/>
            </p:nvGrpSpPr>
            <p:grpSpPr>
              <a:xfrm>
                <a:off x="5564547" y="3481594"/>
                <a:ext cx="31397" cy="26898"/>
                <a:chOff x="5564547" y="3481594"/>
                <a:chExt cx="31397" cy="26898"/>
              </a:xfrm>
            </p:grpSpPr>
            <p:sp>
              <p:nvSpPr>
                <p:cNvPr id="6077" name="Google Shape;6077;p6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9" name="Google Shape;6079;p65"/>
              <p:cNvGrpSpPr/>
              <p:nvPr/>
            </p:nvGrpSpPr>
            <p:grpSpPr>
              <a:xfrm>
                <a:off x="5534101" y="3470174"/>
                <a:ext cx="31397" cy="26906"/>
                <a:chOff x="5534101" y="3470174"/>
                <a:chExt cx="31397" cy="26906"/>
              </a:xfrm>
            </p:grpSpPr>
            <p:sp>
              <p:nvSpPr>
                <p:cNvPr id="6080" name="Google Shape;6080;p6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2" name="Google Shape;6082;p65"/>
              <p:cNvGrpSpPr/>
              <p:nvPr/>
            </p:nvGrpSpPr>
            <p:grpSpPr>
              <a:xfrm>
                <a:off x="5610879" y="3314486"/>
                <a:ext cx="31499" cy="26938"/>
                <a:chOff x="5610879" y="3314486"/>
                <a:chExt cx="31499" cy="26938"/>
              </a:xfrm>
            </p:grpSpPr>
            <p:sp>
              <p:nvSpPr>
                <p:cNvPr id="6083" name="Google Shape;6083;p6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5" name="Google Shape;6085;p65"/>
              <p:cNvGrpSpPr/>
              <p:nvPr/>
            </p:nvGrpSpPr>
            <p:grpSpPr>
              <a:xfrm>
                <a:off x="4834525" y="3501382"/>
                <a:ext cx="31499" cy="26898"/>
                <a:chOff x="4834525" y="3501382"/>
                <a:chExt cx="31499" cy="26898"/>
              </a:xfrm>
            </p:grpSpPr>
            <p:sp>
              <p:nvSpPr>
                <p:cNvPr id="6086" name="Google Shape;6086;p6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8" name="Google Shape;6088;p65"/>
              <p:cNvGrpSpPr/>
              <p:nvPr/>
            </p:nvGrpSpPr>
            <p:grpSpPr>
              <a:xfrm>
                <a:off x="4898460" y="3580158"/>
                <a:ext cx="31405" cy="26898"/>
                <a:chOff x="4898460" y="3580158"/>
                <a:chExt cx="31405" cy="26898"/>
              </a:xfrm>
            </p:grpSpPr>
            <p:sp>
              <p:nvSpPr>
                <p:cNvPr id="6089" name="Google Shape;6089;p6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65"/>
              <p:cNvGrpSpPr/>
              <p:nvPr/>
            </p:nvGrpSpPr>
            <p:grpSpPr>
              <a:xfrm>
                <a:off x="4882667" y="3608032"/>
                <a:ext cx="31499" cy="27001"/>
                <a:chOff x="4882667" y="3608032"/>
                <a:chExt cx="31499" cy="27001"/>
              </a:xfrm>
            </p:grpSpPr>
            <p:sp>
              <p:nvSpPr>
                <p:cNvPr id="6092" name="Google Shape;6092;p6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4" name="Google Shape;6094;p65"/>
              <p:cNvGrpSpPr/>
              <p:nvPr/>
            </p:nvGrpSpPr>
            <p:grpSpPr>
              <a:xfrm>
                <a:off x="4843373" y="3631407"/>
                <a:ext cx="16273" cy="16186"/>
                <a:chOff x="4843373" y="3631407"/>
                <a:chExt cx="16273" cy="16186"/>
              </a:xfrm>
            </p:grpSpPr>
            <p:sp>
              <p:nvSpPr>
                <p:cNvPr id="6095" name="Google Shape;6095;p6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7" name="Google Shape;6097;p65"/>
              <p:cNvGrpSpPr/>
              <p:nvPr/>
            </p:nvGrpSpPr>
            <p:grpSpPr>
              <a:xfrm>
                <a:off x="4727773" y="3591578"/>
                <a:ext cx="31499" cy="26898"/>
                <a:chOff x="4727773" y="3591578"/>
                <a:chExt cx="31499" cy="26898"/>
              </a:xfrm>
            </p:grpSpPr>
            <p:sp>
              <p:nvSpPr>
                <p:cNvPr id="6098" name="Google Shape;6098;p6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0" name="Google Shape;6100;p6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2" name="Google Shape;6102;p65"/>
              <p:cNvGrpSpPr/>
              <p:nvPr/>
            </p:nvGrpSpPr>
            <p:grpSpPr>
              <a:xfrm>
                <a:off x="4609421" y="3577398"/>
                <a:ext cx="31499" cy="27001"/>
                <a:chOff x="4609421" y="3577398"/>
                <a:chExt cx="31499" cy="27001"/>
              </a:xfrm>
            </p:grpSpPr>
            <p:sp>
              <p:nvSpPr>
                <p:cNvPr id="6103" name="Google Shape;6103;p6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5" name="Google Shape;6105;p65"/>
              <p:cNvGrpSpPr/>
              <p:nvPr/>
            </p:nvGrpSpPr>
            <p:grpSpPr>
              <a:xfrm>
                <a:off x="4649289" y="3577398"/>
                <a:ext cx="31499" cy="27001"/>
                <a:chOff x="4649289" y="3577398"/>
                <a:chExt cx="31499" cy="27001"/>
              </a:xfrm>
            </p:grpSpPr>
            <p:sp>
              <p:nvSpPr>
                <p:cNvPr id="6106" name="Google Shape;6106;p6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8" name="Google Shape;6108;p65"/>
              <p:cNvGrpSpPr/>
              <p:nvPr/>
            </p:nvGrpSpPr>
            <p:grpSpPr>
              <a:xfrm>
                <a:off x="4605614" y="3639523"/>
                <a:ext cx="31499" cy="26906"/>
                <a:chOff x="4605614" y="3639523"/>
                <a:chExt cx="31499" cy="26906"/>
              </a:xfrm>
            </p:grpSpPr>
            <p:sp>
              <p:nvSpPr>
                <p:cNvPr id="6109" name="Google Shape;6109;p6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1" name="Google Shape;6111;p65"/>
              <p:cNvGrpSpPr/>
              <p:nvPr/>
            </p:nvGrpSpPr>
            <p:grpSpPr>
              <a:xfrm>
                <a:off x="4785149" y="3618846"/>
                <a:ext cx="26930" cy="26843"/>
                <a:chOff x="4785149" y="3618846"/>
                <a:chExt cx="26930" cy="26843"/>
              </a:xfrm>
            </p:grpSpPr>
            <p:sp>
              <p:nvSpPr>
                <p:cNvPr id="6112" name="Google Shape;6112;p6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4" name="Google Shape;6114;p65"/>
              <p:cNvGrpSpPr/>
              <p:nvPr/>
            </p:nvGrpSpPr>
            <p:grpSpPr>
              <a:xfrm>
                <a:off x="4810167" y="3601567"/>
                <a:ext cx="31405" cy="26898"/>
                <a:chOff x="4810167" y="3601567"/>
                <a:chExt cx="31405" cy="26898"/>
              </a:xfrm>
            </p:grpSpPr>
            <p:sp>
              <p:nvSpPr>
                <p:cNvPr id="6115" name="Google Shape;6115;p6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7" name="Google Shape;6117;p65"/>
              <p:cNvGrpSpPr/>
              <p:nvPr/>
            </p:nvGrpSpPr>
            <p:grpSpPr>
              <a:xfrm>
                <a:off x="4831002" y="3373230"/>
                <a:ext cx="31405" cy="26898"/>
                <a:chOff x="4831002" y="3373230"/>
                <a:chExt cx="31405" cy="26898"/>
              </a:xfrm>
            </p:grpSpPr>
            <p:sp>
              <p:nvSpPr>
                <p:cNvPr id="6118" name="Google Shape;6118;p6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0" name="Google Shape;6120;p65"/>
              <p:cNvGrpSpPr/>
              <p:nvPr/>
            </p:nvGrpSpPr>
            <p:grpSpPr>
              <a:xfrm>
                <a:off x="4719311" y="3355054"/>
                <a:ext cx="31499" cy="27001"/>
                <a:chOff x="4719311" y="3355054"/>
                <a:chExt cx="31499" cy="27001"/>
              </a:xfrm>
            </p:grpSpPr>
            <p:sp>
              <p:nvSpPr>
                <p:cNvPr id="6121" name="Google Shape;6121;p6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3" name="Google Shape;6123;p65"/>
              <p:cNvGrpSpPr/>
              <p:nvPr/>
            </p:nvGrpSpPr>
            <p:grpSpPr>
              <a:xfrm>
                <a:off x="4798755" y="3450260"/>
                <a:ext cx="26930" cy="26930"/>
                <a:chOff x="4798755" y="3450260"/>
                <a:chExt cx="26930" cy="26930"/>
              </a:xfrm>
            </p:grpSpPr>
            <p:sp>
              <p:nvSpPr>
                <p:cNvPr id="6124" name="Google Shape;6124;p6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6" name="Google Shape;6126;p65"/>
              <p:cNvGrpSpPr/>
              <p:nvPr/>
            </p:nvGrpSpPr>
            <p:grpSpPr>
              <a:xfrm>
                <a:off x="4645576" y="3467555"/>
                <a:ext cx="31405" cy="26953"/>
                <a:chOff x="4645576" y="3467555"/>
                <a:chExt cx="31405" cy="26953"/>
              </a:xfrm>
            </p:grpSpPr>
            <p:sp>
              <p:nvSpPr>
                <p:cNvPr id="6127" name="Google Shape;6127;p6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65"/>
              <p:cNvGrpSpPr/>
              <p:nvPr/>
            </p:nvGrpSpPr>
            <p:grpSpPr>
              <a:xfrm>
                <a:off x="4687631" y="3583965"/>
                <a:ext cx="31499" cy="26898"/>
                <a:chOff x="4687631" y="3583965"/>
                <a:chExt cx="31499" cy="26898"/>
              </a:xfrm>
            </p:grpSpPr>
            <p:sp>
              <p:nvSpPr>
                <p:cNvPr id="6130" name="Google Shape;6130;p6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2" name="Google Shape;6132;p65"/>
              <p:cNvGrpSpPr/>
              <p:nvPr/>
            </p:nvGrpSpPr>
            <p:grpSpPr>
              <a:xfrm>
                <a:off x="4719311" y="3471314"/>
                <a:ext cx="31499" cy="27001"/>
                <a:chOff x="4719311" y="3471314"/>
                <a:chExt cx="31499" cy="27001"/>
              </a:xfrm>
            </p:grpSpPr>
            <p:sp>
              <p:nvSpPr>
                <p:cNvPr id="6133" name="Google Shape;6133;p6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5" name="Google Shape;6135;p65"/>
              <p:cNvGrpSpPr/>
              <p:nvPr/>
            </p:nvGrpSpPr>
            <p:grpSpPr>
              <a:xfrm>
                <a:off x="4719311" y="3434404"/>
                <a:ext cx="31499" cy="26898"/>
                <a:chOff x="4719311" y="3434404"/>
                <a:chExt cx="31499" cy="26898"/>
              </a:xfrm>
            </p:grpSpPr>
            <p:sp>
              <p:nvSpPr>
                <p:cNvPr id="6136" name="Google Shape;6136;p6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8" name="Google Shape;6138;p65"/>
              <p:cNvGrpSpPr/>
              <p:nvPr/>
            </p:nvGrpSpPr>
            <p:grpSpPr>
              <a:xfrm>
                <a:off x="4768876" y="3401772"/>
                <a:ext cx="31499" cy="26898"/>
                <a:chOff x="4768876" y="3401772"/>
                <a:chExt cx="31499" cy="26898"/>
              </a:xfrm>
            </p:grpSpPr>
            <p:sp>
              <p:nvSpPr>
                <p:cNvPr id="6139" name="Google Shape;6139;p6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1" name="Google Shape;6141;p65"/>
              <p:cNvGrpSpPr/>
              <p:nvPr/>
            </p:nvGrpSpPr>
            <p:grpSpPr>
              <a:xfrm>
                <a:off x="4762214" y="3471377"/>
                <a:ext cx="26938" cy="26938"/>
                <a:chOff x="4762214" y="3471377"/>
                <a:chExt cx="26938" cy="26938"/>
              </a:xfrm>
            </p:grpSpPr>
            <p:sp>
              <p:nvSpPr>
                <p:cNvPr id="6142" name="Google Shape;6142;p6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4" name="Google Shape;6144;p65"/>
              <p:cNvGrpSpPr/>
              <p:nvPr/>
            </p:nvGrpSpPr>
            <p:grpSpPr>
              <a:xfrm>
                <a:off x="4790473" y="3344782"/>
                <a:ext cx="31405" cy="26898"/>
                <a:chOff x="4790473" y="3344782"/>
                <a:chExt cx="31405" cy="26898"/>
              </a:xfrm>
            </p:grpSpPr>
            <p:sp>
              <p:nvSpPr>
                <p:cNvPr id="6145" name="Google Shape;6145;p6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65"/>
              <p:cNvGrpSpPr/>
              <p:nvPr/>
            </p:nvGrpSpPr>
            <p:grpSpPr>
              <a:xfrm>
                <a:off x="4823774" y="3950733"/>
                <a:ext cx="37398" cy="32034"/>
                <a:chOff x="4823774" y="3950733"/>
                <a:chExt cx="37398" cy="32034"/>
              </a:xfrm>
            </p:grpSpPr>
            <p:sp>
              <p:nvSpPr>
                <p:cNvPr id="6148" name="Google Shape;6148;p6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0" name="Google Shape;6150;p65"/>
              <p:cNvGrpSpPr/>
              <p:nvPr/>
            </p:nvGrpSpPr>
            <p:grpSpPr>
              <a:xfrm>
                <a:off x="4823396" y="4110566"/>
                <a:ext cx="31405" cy="26906"/>
                <a:chOff x="4823396" y="4110566"/>
                <a:chExt cx="31405" cy="26906"/>
              </a:xfrm>
            </p:grpSpPr>
            <p:sp>
              <p:nvSpPr>
                <p:cNvPr id="6151" name="Google Shape;6151;p6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3" name="Google Shape;6153;p65"/>
              <p:cNvGrpSpPr/>
              <p:nvPr/>
            </p:nvGrpSpPr>
            <p:grpSpPr>
              <a:xfrm>
                <a:off x="4838332" y="3821150"/>
                <a:ext cx="31499" cy="26898"/>
                <a:chOff x="4838332" y="3821150"/>
                <a:chExt cx="31499" cy="26898"/>
              </a:xfrm>
            </p:grpSpPr>
            <p:sp>
              <p:nvSpPr>
                <p:cNvPr id="6154" name="Google Shape;6154;p6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6" name="Google Shape;6156;p65"/>
              <p:cNvGrpSpPr/>
              <p:nvPr/>
            </p:nvGrpSpPr>
            <p:grpSpPr>
              <a:xfrm>
                <a:off x="4661275" y="3815007"/>
                <a:ext cx="36824" cy="31523"/>
                <a:chOff x="4661275" y="3815007"/>
                <a:chExt cx="36824" cy="31523"/>
              </a:xfrm>
            </p:grpSpPr>
            <p:sp>
              <p:nvSpPr>
                <p:cNvPr id="6157" name="Google Shape;6157;p6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9" name="Google Shape;6159;p65"/>
              <p:cNvGrpSpPr/>
              <p:nvPr/>
            </p:nvGrpSpPr>
            <p:grpSpPr>
              <a:xfrm>
                <a:off x="4558998" y="3851037"/>
                <a:ext cx="33591" cy="28699"/>
                <a:chOff x="4558998" y="3851037"/>
                <a:chExt cx="33591" cy="28699"/>
              </a:xfrm>
            </p:grpSpPr>
            <p:sp>
              <p:nvSpPr>
                <p:cNvPr id="6160" name="Google Shape;6160;p6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2" name="Google Shape;6162;p65"/>
              <p:cNvGrpSpPr/>
              <p:nvPr/>
            </p:nvGrpSpPr>
            <p:grpSpPr>
              <a:xfrm>
                <a:off x="4696762" y="3638587"/>
                <a:ext cx="33591" cy="28794"/>
                <a:chOff x="4696762" y="3638587"/>
                <a:chExt cx="33591" cy="28794"/>
              </a:xfrm>
            </p:grpSpPr>
            <p:sp>
              <p:nvSpPr>
                <p:cNvPr id="6163" name="Google Shape;6163;p6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5" name="Google Shape;6165;p65"/>
              <p:cNvGrpSpPr/>
              <p:nvPr/>
            </p:nvGrpSpPr>
            <p:grpSpPr>
              <a:xfrm>
                <a:off x="4929479" y="3939140"/>
                <a:ext cx="33497" cy="28692"/>
                <a:chOff x="4929479" y="3939140"/>
                <a:chExt cx="33497" cy="28692"/>
              </a:xfrm>
            </p:grpSpPr>
            <p:sp>
              <p:nvSpPr>
                <p:cNvPr id="6166" name="Google Shape;6166;p6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8" name="Google Shape;6168;p65"/>
              <p:cNvGrpSpPr/>
              <p:nvPr/>
            </p:nvGrpSpPr>
            <p:grpSpPr>
              <a:xfrm>
                <a:off x="4907119" y="3986039"/>
                <a:ext cx="33497" cy="28699"/>
                <a:chOff x="4907119" y="3986039"/>
                <a:chExt cx="33497" cy="28699"/>
              </a:xfrm>
            </p:grpSpPr>
            <p:sp>
              <p:nvSpPr>
                <p:cNvPr id="6169" name="Google Shape;6169;p6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1" name="Google Shape;6171;p65"/>
              <p:cNvGrpSpPr/>
              <p:nvPr/>
            </p:nvGrpSpPr>
            <p:grpSpPr>
              <a:xfrm>
                <a:off x="4911783" y="4048102"/>
                <a:ext cx="33591" cy="28762"/>
                <a:chOff x="4911783" y="4048102"/>
                <a:chExt cx="33591" cy="28762"/>
              </a:xfrm>
            </p:grpSpPr>
            <p:sp>
              <p:nvSpPr>
                <p:cNvPr id="6172" name="Google Shape;6172;p6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74" name="Google Shape;6174;p6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6" name="Google Shape;6176;p65"/>
              <p:cNvGrpSpPr/>
              <p:nvPr/>
            </p:nvGrpSpPr>
            <p:grpSpPr>
              <a:xfrm>
                <a:off x="4762623" y="3837847"/>
                <a:ext cx="42416" cy="36273"/>
                <a:chOff x="4762623" y="3837847"/>
                <a:chExt cx="42416" cy="36273"/>
              </a:xfrm>
            </p:grpSpPr>
            <p:sp>
              <p:nvSpPr>
                <p:cNvPr id="6177" name="Google Shape;6177;p6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9" name="Google Shape;6179;p65"/>
              <p:cNvGrpSpPr/>
              <p:nvPr/>
            </p:nvGrpSpPr>
            <p:grpSpPr>
              <a:xfrm>
                <a:off x="4746044" y="4104966"/>
                <a:ext cx="33497" cy="28699"/>
                <a:chOff x="4746044" y="4104966"/>
                <a:chExt cx="33497" cy="28699"/>
              </a:xfrm>
            </p:grpSpPr>
            <p:sp>
              <p:nvSpPr>
                <p:cNvPr id="6180" name="Google Shape;6180;p6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2" name="Google Shape;6182;p65"/>
              <p:cNvGrpSpPr/>
              <p:nvPr/>
            </p:nvGrpSpPr>
            <p:grpSpPr>
              <a:xfrm>
                <a:off x="4859646" y="4162554"/>
                <a:ext cx="33591" cy="28762"/>
                <a:chOff x="4859646" y="4162554"/>
                <a:chExt cx="33591" cy="28762"/>
              </a:xfrm>
            </p:grpSpPr>
            <p:sp>
              <p:nvSpPr>
                <p:cNvPr id="6183" name="Google Shape;6183;p6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85" name="Google Shape;6185;p65"/>
            <p:cNvGrpSpPr/>
            <p:nvPr/>
          </p:nvGrpSpPr>
          <p:grpSpPr>
            <a:xfrm>
              <a:off x="3597785" y="3274438"/>
              <a:ext cx="855610" cy="1122100"/>
              <a:chOff x="3597785" y="3274438"/>
              <a:chExt cx="855610" cy="1122100"/>
            </a:xfrm>
          </p:grpSpPr>
          <p:grpSp>
            <p:nvGrpSpPr>
              <p:cNvPr id="6186" name="Google Shape;6186;p65"/>
              <p:cNvGrpSpPr/>
              <p:nvPr/>
            </p:nvGrpSpPr>
            <p:grpSpPr>
              <a:xfrm>
                <a:off x="3617857" y="3284717"/>
                <a:ext cx="826785" cy="1099165"/>
                <a:chOff x="3617857" y="3284717"/>
                <a:chExt cx="826785" cy="1099165"/>
              </a:xfrm>
            </p:grpSpPr>
            <p:sp>
              <p:nvSpPr>
                <p:cNvPr id="6187" name="Google Shape;6187;p6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65"/>
              <p:cNvGrpSpPr/>
              <p:nvPr/>
            </p:nvGrpSpPr>
            <p:grpSpPr>
              <a:xfrm>
                <a:off x="4180904" y="4251758"/>
                <a:ext cx="37783" cy="32420"/>
                <a:chOff x="4180904" y="4251758"/>
                <a:chExt cx="37783" cy="32420"/>
              </a:xfrm>
            </p:grpSpPr>
            <p:sp>
              <p:nvSpPr>
                <p:cNvPr id="6244" name="Google Shape;6244;p6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6" name="Google Shape;6246;p65"/>
              <p:cNvGrpSpPr/>
              <p:nvPr/>
            </p:nvGrpSpPr>
            <p:grpSpPr>
              <a:xfrm>
                <a:off x="4201644" y="4081324"/>
                <a:ext cx="37783" cy="32364"/>
                <a:chOff x="4201644" y="4081324"/>
                <a:chExt cx="37783" cy="32364"/>
              </a:xfrm>
            </p:grpSpPr>
            <p:sp>
              <p:nvSpPr>
                <p:cNvPr id="6247" name="Google Shape;6247;p6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65"/>
              <p:cNvGrpSpPr/>
              <p:nvPr/>
            </p:nvGrpSpPr>
            <p:grpSpPr>
              <a:xfrm>
                <a:off x="4284416" y="3887428"/>
                <a:ext cx="37783" cy="32451"/>
                <a:chOff x="4284416" y="3887428"/>
                <a:chExt cx="37783" cy="32451"/>
              </a:xfrm>
            </p:grpSpPr>
            <p:sp>
              <p:nvSpPr>
                <p:cNvPr id="6250" name="Google Shape;6250;p6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2" name="Google Shape;6252;p65"/>
              <p:cNvGrpSpPr/>
              <p:nvPr/>
            </p:nvGrpSpPr>
            <p:grpSpPr>
              <a:xfrm>
                <a:off x="4223721" y="3860404"/>
                <a:ext cx="37870" cy="32364"/>
                <a:chOff x="4223721" y="3860404"/>
                <a:chExt cx="37870" cy="32364"/>
              </a:xfrm>
            </p:grpSpPr>
            <p:sp>
              <p:nvSpPr>
                <p:cNvPr id="6253" name="Google Shape;6253;p6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5" name="Google Shape;6255;p65"/>
              <p:cNvGrpSpPr/>
              <p:nvPr/>
            </p:nvGrpSpPr>
            <p:grpSpPr>
              <a:xfrm>
                <a:off x="4104889" y="3699242"/>
                <a:ext cx="37776" cy="32357"/>
                <a:chOff x="4104889" y="3699242"/>
                <a:chExt cx="37776" cy="32357"/>
              </a:xfrm>
            </p:grpSpPr>
            <p:sp>
              <p:nvSpPr>
                <p:cNvPr id="6256" name="Google Shape;6256;p6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8" name="Google Shape;6258;p65"/>
              <p:cNvGrpSpPr/>
              <p:nvPr/>
            </p:nvGrpSpPr>
            <p:grpSpPr>
              <a:xfrm>
                <a:off x="4143608" y="3475121"/>
                <a:ext cx="37878" cy="32420"/>
                <a:chOff x="4143608" y="3475121"/>
                <a:chExt cx="37878" cy="32420"/>
              </a:xfrm>
            </p:grpSpPr>
            <p:sp>
              <p:nvSpPr>
                <p:cNvPr id="6259" name="Google Shape;6259;p6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1" name="Google Shape;6261;p65"/>
              <p:cNvGrpSpPr/>
              <p:nvPr/>
            </p:nvGrpSpPr>
            <p:grpSpPr>
              <a:xfrm>
                <a:off x="4217248" y="3570893"/>
                <a:ext cx="37776" cy="32364"/>
                <a:chOff x="4217248" y="3570893"/>
                <a:chExt cx="37776" cy="32364"/>
              </a:xfrm>
            </p:grpSpPr>
            <p:sp>
              <p:nvSpPr>
                <p:cNvPr id="6262" name="Google Shape;6262;p6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4" name="Google Shape;6264;p65"/>
              <p:cNvGrpSpPr/>
              <p:nvPr/>
            </p:nvGrpSpPr>
            <p:grpSpPr>
              <a:xfrm>
                <a:off x="4255307" y="3431612"/>
                <a:ext cx="37776" cy="32451"/>
                <a:chOff x="4255307" y="3431612"/>
                <a:chExt cx="37776" cy="32451"/>
              </a:xfrm>
            </p:grpSpPr>
            <p:sp>
              <p:nvSpPr>
                <p:cNvPr id="6265" name="Google Shape;6265;p6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7" name="Google Shape;6267;p65"/>
              <p:cNvGrpSpPr/>
              <p:nvPr/>
            </p:nvGrpSpPr>
            <p:grpSpPr>
              <a:xfrm>
                <a:off x="3853052" y="3577398"/>
                <a:ext cx="37776" cy="32420"/>
                <a:chOff x="3853052" y="3577398"/>
                <a:chExt cx="37776" cy="32420"/>
              </a:xfrm>
            </p:grpSpPr>
            <p:sp>
              <p:nvSpPr>
                <p:cNvPr id="6268" name="Google Shape;6268;p6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0" name="Google Shape;6270;p65"/>
              <p:cNvGrpSpPr/>
              <p:nvPr/>
            </p:nvGrpSpPr>
            <p:grpSpPr>
              <a:xfrm>
                <a:off x="4039908" y="3412107"/>
                <a:ext cx="37776" cy="32357"/>
                <a:chOff x="4039908" y="3412107"/>
                <a:chExt cx="37776" cy="32357"/>
              </a:xfrm>
            </p:grpSpPr>
            <p:sp>
              <p:nvSpPr>
                <p:cNvPr id="6271" name="Google Shape;6271;p6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3" name="Google Shape;6273;p65"/>
              <p:cNvGrpSpPr/>
              <p:nvPr/>
            </p:nvGrpSpPr>
            <p:grpSpPr>
              <a:xfrm>
                <a:off x="4017360" y="3342061"/>
                <a:ext cx="37870" cy="32380"/>
                <a:chOff x="4017360" y="3342061"/>
                <a:chExt cx="37870" cy="32380"/>
              </a:xfrm>
            </p:grpSpPr>
            <p:sp>
              <p:nvSpPr>
                <p:cNvPr id="6274" name="Google Shape;6274;p6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6" name="Google Shape;6276;p6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8" name="Google Shape;6278;p65"/>
              <p:cNvGrpSpPr/>
              <p:nvPr/>
            </p:nvGrpSpPr>
            <p:grpSpPr>
              <a:xfrm>
                <a:off x="3750870" y="3418650"/>
                <a:ext cx="37776" cy="32380"/>
                <a:chOff x="3750870" y="3418650"/>
                <a:chExt cx="37776" cy="32380"/>
              </a:xfrm>
            </p:grpSpPr>
            <p:sp>
              <p:nvSpPr>
                <p:cNvPr id="6279" name="Google Shape;6279;p6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1" name="Google Shape;6281;p65"/>
              <p:cNvGrpSpPr/>
              <p:nvPr/>
            </p:nvGrpSpPr>
            <p:grpSpPr>
              <a:xfrm>
                <a:off x="3632509" y="3274438"/>
                <a:ext cx="37783" cy="32357"/>
                <a:chOff x="3632509" y="3274438"/>
                <a:chExt cx="37783" cy="32357"/>
              </a:xfrm>
            </p:grpSpPr>
            <p:sp>
              <p:nvSpPr>
                <p:cNvPr id="6282" name="Google Shape;6282;p6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4" name="Google Shape;6284;p65"/>
              <p:cNvGrpSpPr/>
              <p:nvPr/>
            </p:nvGrpSpPr>
            <p:grpSpPr>
              <a:xfrm>
                <a:off x="3906424" y="3297561"/>
                <a:ext cx="37776" cy="32451"/>
                <a:chOff x="3906424" y="3297561"/>
                <a:chExt cx="37776" cy="32451"/>
              </a:xfrm>
            </p:grpSpPr>
            <p:sp>
              <p:nvSpPr>
                <p:cNvPr id="6285" name="Google Shape;6285;p6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7" name="Google Shape;6287;p65"/>
              <p:cNvGrpSpPr/>
              <p:nvPr/>
            </p:nvGrpSpPr>
            <p:grpSpPr>
              <a:xfrm>
                <a:off x="3866084" y="3412107"/>
                <a:ext cx="37776" cy="32357"/>
                <a:chOff x="3866084" y="3412107"/>
                <a:chExt cx="37776" cy="32357"/>
              </a:xfrm>
            </p:grpSpPr>
            <p:sp>
              <p:nvSpPr>
                <p:cNvPr id="6288" name="Google Shape;6288;p6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0" name="Google Shape;6290;p65"/>
              <p:cNvGrpSpPr/>
              <p:nvPr/>
            </p:nvGrpSpPr>
            <p:grpSpPr>
              <a:xfrm>
                <a:off x="4023919" y="3766409"/>
                <a:ext cx="37783" cy="32357"/>
                <a:chOff x="4023919" y="3766409"/>
                <a:chExt cx="37783" cy="32357"/>
              </a:xfrm>
            </p:grpSpPr>
            <p:sp>
              <p:nvSpPr>
                <p:cNvPr id="6291" name="Google Shape;6291;p6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65"/>
              <p:cNvGrpSpPr/>
              <p:nvPr/>
            </p:nvGrpSpPr>
            <p:grpSpPr>
              <a:xfrm>
                <a:off x="3973882" y="3779449"/>
                <a:ext cx="37776" cy="32357"/>
                <a:chOff x="3973882" y="3779449"/>
                <a:chExt cx="37776" cy="32357"/>
              </a:xfrm>
            </p:grpSpPr>
            <p:sp>
              <p:nvSpPr>
                <p:cNvPr id="6294" name="Google Shape;6294;p6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6" name="Google Shape;6296;p65"/>
              <p:cNvGrpSpPr/>
              <p:nvPr/>
            </p:nvGrpSpPr>
            <p:grpSpPr>
              <a:xfrm>
                <a:off x="4073398" y="3838028"/>
                <a:ext cx="37776" cy="32380"/>
                <a:chOff x="4073398" y="3838028"/>
                <a:chExt cx="37776" cy="32380"/>
              </a:xfrm>
            </p:grpSpPr>
            <p:sp>
              <p:nvSpPr>
                <p:cNvPr id="6297" name="Google Shape;6297;p6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9" name="Google Shape;6299;p65"/>
              <p:cNvGrpSpPr/>
              <p:nvPr/>
            </p:nvGrpSpPr>
            <p:grpSpPr>
              <a:xfrm>
                <a:off x="4342672" y="4144496"/>
                <a:ext cx="37752" cy="32364"/>
                <a:chOff x="4342672" y="4144496"/>
                <a:chExt cx="37752" cy="32364"/>
              </a:xfrm>
            </p:grpSpPr>
            <p:sp>
              <p:nvSpPr>
                <p:cNvPr id="6300" name="Google Shape;6300;p6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2" name="Google Shape;6302;p65"/>
              <p:cNvGrpSpPr/>
              <p:nvPr/>
            </p:nvGrpSpPr>
            <p:grpSpPr>
              <a:xfrm>
                <a:off x="4406386" y="4056872"/>
                <a:ext cx="37783" cy="32364"/>
                <a:chOff x="4406386" y="4056872"/>
                <a:chExt cx="37783" cy="32364"/>
              </a:xfrm>
            </p:grpSpPr>
            <p:sp>
              <p:nvSpPr>
                <p:cNvPr id="6303" name="Google Shape;6303;p6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5" name="Google Shape;6305;p65"/>
              <p:cNvGrpSpPr/>
              <p:nvPr/>
            </p:nvGrpSpPr>
            <p:grpSpPr>
              <a:xfrm>
                <a:off x="4284416" y="4245254"/>
                <a:ext cx="37783" cy="32357"/>
                <a:chOff x="4284416" y="4245254"/>
                <a:chExt cx="37783" cy="32357"/>
              </a:xfrm>
            </p:grpSpPr>
            <p:sp>
              <p:nvSpPr>
                <p:cNvPr id="6306" name="Google Shape;6306;p6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8" name="Google Shape;6308;p65"/>
              <p:cNvGrpSpPr/>
              <p:nvPr/>
            </p:nvGrpSpPr>
            <p:grpSpPr>
              <a:xfrm>
                <a:off x="4219057" y="4331258"/>
                <a:ext cx="37776" cy="32364"/>
                <a:chOff x="4219057" y="4331258"/>
                <a:chExt cx="37776" cy="32364"/>
              </a:xfrm>
            </p:grpSpPr>
            <p:sp>
              <p:nvSpPr>
                <p:cNvPr id="6309" name="Google Shape;6309;p6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1" name="Google Shape;6311;p65"/>
              <p:cNvGrpSpPr/>
              <p:nvPr/>
            </p:nvGrpSpPr>
            <p:grpSpPr>
              <a:xfrm>
                <a:off x="4204122" y="4141688"/>
                <a:ext cx="33497" cy="28699"/>
                <a:chOff x="4204122" y="4141688"/>
                <a:chExt cx="33497" cy="28699"/>
              </a:xfrm>
            </p:grpSpPr>
            <p:sp>
              <p:nvSpPr>
                <p:cNvPr id="6312" name="Google Shape;6312;p6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4" name="Google Shape;6314;p65"/>
              <p:cNvGrpSpPr/>
              <p:nvPr/>
            </p:nvGrpSpPr>
            <p:grpSpPr>
              <a:xfrm>
                <a:off x="4301546" y="4003869"/>
                <a:ext cx="38916" cy="33324"/>
                <a:chOff x="4301546" y="4003869"/>
                <a:chExt cx="38916" cy="33324"/>
              </a:xfrm>
            </p:grpSpPr>
            <p:sp>
              <p:nvSpPr>
                <p:cNvPr id="6315" name="Google Shape;6315;p6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7" name="Google Shape;6317;p65"/>
              <p:cNvGrpSpPr/>
              <p:nvPr/>
            </p:nvGrpSpPr>
            <p:grpSpPr>
              <a:xfrm>
                <a:off x="4210681" y="3924669"/>
                <a:ext cx="36549" cy="31366"/>
                <a:chOff x="4210681" y="3924669"/>
                <a:chExt cx="36549" cy="31366"/>
              </a:xfrm>
            </p:grpSpPr>
            <p:sp>
              <p:nvSpPr>
                <p:cNvPr id="6318" name="Google Shape;6318;p6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0" name="Google Shape;6320;p65"/>
              <p:cNvGrpSpPr/>
              <p:nvPr/>
            </p:nvGrpSpPr>
            <p:grpSpPr>
              <a:xfrm>
                <a:off x="3987771" y="3628874"/>
                <a:ext cx="31499" cy="26993"/>
                <a:chOff x="3987771" y="3628874"/>
                <a:chExt cx="31499" cy="26993"/>
              </a:xfrm>
            </p:grpSpPr>
            <p:sp>
              <p:nvSpPr>
                <p:cNvPr id="6321" name="Google Shape;6321;p6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3" name="Google Shape;6323;p65"/>
              <p:cNvGrpSpPr/>
              <p:nvPr/>
            </p:nvGrpSpPr>
            <p:grpSpPr>
              <a:xfrm>
                <a:off x="4087382" y="3775674"/>
                <a:ext cx="31405" cy="26898"/>
                <a:chOff x="4087382" y="3775674"/>
                <a:chExt cx="31405" cy="26898"/>
              </a:xfrm>
            </p:grpSpPr>
            <p:sp>
              <p:nvSpPr>
                <p:cNvPr id="6324" name="Google Shape;6324;p6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6" name="Google Shape;6326;p65"/>
              <p:cNvGrpSpPr/>
              <p:nvPr/>
            </p:nvGrpSpPr>
            <p:grpSpPr>
              <a:xfrm>
                <a:off x="4118873" y="3856637"/>
                <a:ext cx="31405" cy="26906"/>
                <a:chOff x="4118873" y="3856637"/>
                <a:chExt cx="31405" cy="26906"/>
              </a:xfrm>
            </p:grpSpPr>
            <p:sp>
              <p:nvSpPr>
                <p:cNvPr id="6327" name="Google Shape;6327;p6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9" name="Google Shape;6329;p65"/>
              <p:cNvGrpSpPr/>
              <p:nvPr/>
            </p:nvGrpSpPr>
            <p:grpSpPr>
              <a:xfrm>
                <a:off x="4168541" y="3639523"/>
                <a:ext cx="31499" cy="26906"/>
                <a:chOff x="4168541" y="3639523"/>
                <a:chExt cx="31499" cy="26906"/>
              </a:xfrm>
            </p:grpSpPr>
            <p:sp>
              <p:nvSpPr>
                <p:cNvPr id="6330" name="Google Shape;6330;p6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2" name="Google Shape;6332;p65"/>
              <p:cNvGrpSpPr/>
              <p:nvPr/>
            </p:nvGrpSpPr>
            <p:grpSpPr>
              <a:xfrm>
                <a:off x="3965789" y="3393545"/>
                <a:ext cx="31405" cy="26945"/>
                <a:chOff x="3965789" y="3393545"/>
                <a:chExt cx="31405" cy="26945"/>
              </a:xfrm>
            </p:grpSpPr>
            <p:sp>
              <p:nvSpPr>
                <p:cNvPr id="6333" name="Google Shape;6333;p6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5" name="Google Shape;6335;p65"/>
              <p:cNvGrpSpPr/>
              <p:nvPr/>
            </p:nvGrpSpPr>
            <p:grpSpPr>
              <a:xfrm>
                <a:off x="3925166" y="3491008"/>
                <a:ext cx="31405" cy="27001"/>
                <a:chOff x="3925166" y="3491008"/>
                <a:chExt cx="31405" cy="27001"/>
              </a:xfrm>
            </p:grpSpPr>
            <p:sp>
              <p:nvSpPr>
                <p:cNvPr id="6336" name="Google Shape;6336;p6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8" name="Google Shape;6338;p65"/>
              <p:cNvGrpSpPr/>
              <p:nvPr/>
            </p:nvGrpSpPr>
            <p:grpSpPr>
              <a:xfrm>
                <a:off x="3682845" y="3340976"/>
                <a:ext cx="31397" cy="26898"/>
                <a:chOff x="3682845" y="3340976"/>
                <a:chExt cx="31397" cy="26898"/>
              </a:xfrm>
            </p:grpSpPr>
            <p:sp>
              <p:nvSpPr>
                <p:cNvPr id="6339" name="Google Shape;6339;p6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1" name="Google Shape;6341;p65"/>
              <p:cNvGrpSpPr/>
              <p:nvPr/>
            </p:nvGrpSpPr>
            <p:grpSpPr>
              <a:xfrm>
                <a:off x="3795393" y="3353725"/>
                <a:ext cx="31499" cy="26993"/>
                <a:chOff x="3795393" y="3353725"/>
                <a:chExt cx="31499" cy="26993"/>
              </a:xfrm>
            </p:grpSpPr>
            <p:sp>
              <p:nvSpPr>
                <p:cNvPr id="6342" name="Google Shape;6342;p6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4" name="Google Shape;6344;p65"/>
              <p:cNvGrpSpPr/>
              <p:nvPr/>
            </p:nvGrpSpPr>
            <p:grpSpPr>
              <a:xfrm>
                <a:off x="4176909" y="4363221"/>
                <a:ext cx="38924" cy="33316"/>
                <a:chOff x="4176909" y="4363221"/>
                <a:chExt cx="38924" cy="33316"/>
              </a:xfrm>
            </p:grpSpPr>
            <p:sp>
              <p:nvSpPr>
                <p:cNvPr id="6345" name="Google Shape;6345;p6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7" name="Google Shape;6347;p65"/>
              <p:cNvGrpSpPr/>
              <p:nvPr/>
            </p:nvGrpSpPr>
            <p:grpSpPr>
              <a:xfrm>
                <a:off x="4226191" y="4007660"/>
                <a:ext cx="33560" cy="28770"/>
                <a:chOff x="4226191" y="4007660"/>
                <a:chExt cx="33560" cy="28770"/>
              </a:xfrm>
            </p:grpSpPr>
            <p:sp>
              <p:nvSpPr>
                <p:cNvPr id="6348" name="Google Shape;6348;p6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0" name="Google Shape;6350;p65"/>
              <p:cNvGrpSpPr/>
              <p:nvPr/>
            </p:nvGrpSpPr>
            <p:grpSpPr>
              <a:xfrm>
                <a:off x="3597785" y="3377045"/>
                <a:ext cx="33591" cy="28699"/>
                <a:chOff x="3597785" y="3377045"/>
                <a:chExt cx="33591" cy="28699"/>
              </a:xfrm>
            </p:grpSpPr>
            <p:sp>
              <p:nvSpPr>
                <p:cNvPr id="6351" name="Google Shape;6351;p6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3" name="Google Shape;6353;p65"/>
              <p:cNvGrpSpPr/>
              <p:nvPr/>
            </p:nvGrpSpPr>
            <p:grpSpPr>
              <a:xfrm>
                <a:off x="3887870" y="3669796"/>
                <a:ext cx="33591" cy="28692"/>
                <a:chOff x="3887870" y="3669796"/>
                <a:chExt cx="33591" cy="28692"/>
              </a:xfrm>
            </p:grpSpPr>
            <p:sp>
              <p:nvSpPr>
                <p:cNvPr id="6354" name="Google Shape;6354;p6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65"/>
              <p:cNvGrpSpPr/>
              <p:nvPr/>
            </p:nvGrpSpPr>
            <p:grpSpPr>
              <a:xfrm>
                <a:off x="3818320" y="3481625"/>
                <a:ext cx="33497" cy="28770"/>
                <a:chOff x="3818320" y="3481625"/>
                <a:chExt cx="33497" cy="28770"/>
              </a:xfrm>
            </p:grpSpPr>
            <p:sp>
              <p:nvSpPr>
                <p:cNvPr id="6357" name="Google Shape;6357;p6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9" name="Google Shape;6359;p65"/>
              <p:cNvGrpSpPr/>
              <p:nvPr/>
            </p:nvGrpSpPr>
            <p:grpSpPr>
              <a:xfrm>
                <a:off x="4278139" y="4120948"/>
                <a:ext cx="37492" cy="32129"/>
                <a:chOff x="4278139" y="4120948"/>
                <a:chExt cx="37492" cy="32129"/>
              </a:xfrm>
            </p:grpSpPr>
            <p:sp>
              <p:nvSpPr>
                <p:cNvPr id="6360" name="Google Shape;6360;p6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65"/>
              <p:cNvGrpSpPr/>
              <p:nvPr/>
            </p:nvGrpSpPr>
            <p:grpSpPr>
              <a:xfrm>
                <a:off x="4419898" y="3977388"/>
                <a:ext cx="33497" cy="28692"/>
                <a:chOff x="4419898" y="3977388"/>
                <a:chExt cx="33497" cy="28692"/>
              </a:xfrm>
            </p:grpSpPr>
            <p:sp>
              <p:nvSpPr>
                <p:cNvPr id="6363" name="Google Shape;6363;p6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5" name="Google Shape;6365;p65"/>
              <p:cNvGrpSpPr/>
              <p:nvPr/>
            </p:nvGrpSpPr>
            <p:grpSpPr>
              <a:xfrm>
                <a:off x="4158930" y="4034684"/>
                <a:ext cx="33497" cy="28762"/>
                <a:chOff x="4158930" y="4034684"/>
                <a:chExt cx="33497" cy="28762"/>
              </a:xfrm>
            </p:grpSpPr>
            <p:sp>
              <p:nvSpPr>
                <p:cNvPr id="6366" name="Google Shape;6366;p6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8" name="Google Shape;6368;p65"/>
              <p:cNvGrpSpPr/>
              <p:nvPr/>
            </p:nvGrpSpPr>
            <p:grpSpPr>
              <a:xfrm>
                <a:off x="4134949" y="3957049"/>
                <a:ext cx="33497" cy="28770"/>
                <a:chOff x="4134949" y="3957049"/>
                <a:chExt cx="33497" cy="28770"/>
              </a:xfrm>
            </p:grpSpPr>
            <p:sp>
              <p:nvSpPr>
                <p:cNvPr id="6369" name="Google Shape;6369;p6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1" name="Google Shape;6371;p65"/>
              <p:cNvGrpSpPr/>
              <p:nvPr/>
            </p:nvGrpSpPr>
            <p:grpSpPr>
              <a:xfrm>
                <a:off x="4193653" y="4184403"/>
                <a:ext cx="43580" cy="37264"/>
                <a:chOff x="4193653" y="4184403"/>
                <a:chExt cx="43580" cy="37264"/>
              </a:xfrm>
            </p:grpSpPr>
            <p:sp>
              <p:nvSpPr>
                <p:cNvPr id="6372" name="Google Shape;6372;p6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4" name="Google Shape;6374;p65"/>
              <p:cNvGrpSpPr/>
              <p:nvPr/>
            </p:nvGrpSpPr>
            <p:grpSpPr>
              <a:xfrm>
                <a:off x="4343600" y="3943844"/>
                <a:ext cx="43580" cy="37312"/>
                <a:chOff x="4343600" y="3943844"/>
                <a:chExt cx="43580" cy="37312"/>
              </a:xfrm>
            </p:grpSpPr>
            <p:sp>
              <p:nvSpPr>
                <p:cNvPr id="6375" name="Google Shape;6375;p6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7" name="Google Shape;6377;p65"/>
              <p:cNvGrpSpPr/>
              <p:nvPr/>
            </p:nvGrpSpPr>
            <p:grpSpPr>
              <a:xfrm>
                <a:off x="4172339" y="3381693"/>
                <a:ext cx="31499" cy="27001"/>
                <a:chOff x="4172339" y="3381693"/>
                <a:chExt cx="31499" cy="27001"/>
              </a:xfrm>
            </p:grpSpPr>
            <p:sp>
              <p:nvSpPr>
                <p:cNvPr id="6378" name="Google Shape;6378;p6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3" name="Shape 6383"/>
        <p:cNvGrpSpPr/>
        <p:nvPr/>
      </p:nvGrpSpPr>
      <p:grpSpPr>
        <a:xfrm>
          <a:off x="0" y="0"/>
          <a:ext cx="0" cy="0"/>
          <a:chOff x="0" y="0"/>
          <a:chExt cx="0" cy="0"/>
        </a:xfrm>
      </p:grpSpPr>
      <p:grpSp>
        <p:nvGrpSpPr>
          <p:cNvPr id="6384" name="Google Shape;6384;p66"/>
          <p:cNvGrpSpPr/>
          <p:nvPr/>
        </p:nvGrpSpPr>
        <p:grpSpPr>
          <a:xfrm>
            <a:off x="729274" y="1175734"/>
            <a:ext cx="2507799" cy="206239"/>
            <a:chOff x="106648" y="895722"/>
            <a:chExt cx="4481413" cy="374300"/>
          </a:xfrm>
        </p:grpSpPr>
        <p:grpSp>
          <p:nvGrpSpPr>
            <p:cNvPr id="6385" name="Google Shape;6385;p66"/>
            <p:cNvGrpSpPr/>
            <p:nvPr/>
          </p:nvGrpSpPr>
          <p:grpSpPr>
            <a:xfrm>
              <a:off x="2233276" y="895722"/>
              <a:ext cx="1082667" cy="223591"/>
              <a:chOff x="4808316" y="2800065"/>
              <a:chExt cx="1999386" cy="412910"/>
            </a:xfrm>
          </p:grpSpPr>
          <p:sp>
            <p:nvSpPr>
              <p:cNvPr id="6386" name="Google Shape;6386;p6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7" name="Google Shape;6387;p66"/>
              <p:cNvGrpSpPr/>
              <p:nvPr/>
            </p:nvGrpSpPr>
            <p:grpSpPr>
              <a:xfrm>
                <a:off x="4808316" y="2800065"/>
                <a:ext cx="92400" cy="411825"/>
                <a:chOff x="845575" y="2563700"/>
                <a:chExt cx="92400" cy="411825"/>
              </a:xfrm>
            </p:grpSpPr>
            <p:cxnSp>
              <p:nvCxnSpPr>
                <p:cNvPr id="6388" name="Google Shape;6388;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389" name="Google Shape;6389;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90" name="Google Shape;6390;p66"/>
            <p:cNvGrpSpPr/>
            <p:nvPr/>
          </p:nvGrpSpPr>
          <p:grpSpPr>
            <a:xfrm>
              <a:off x="106648" y="895722"/>
              <a:ext cx="1088401" cy="223591"/>
              <a:chOff x="881025" y="2800065"/>
              <a:chExt cx="2009975" cy="412910"/>
            </a:xfrm>
          </p:grpSpPr>
          <p:sp>
            <p:nvSpPr>
              <p:cNvPr id="6391" name="Google Shape;6391;p6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2" name="Google Shape;6392;p66"/>
              <p:cNvGrpSpPr/>
              <p:nvPr/>
            </p:nvGrpSpPr>
            <p:grpSpPr>
              <a:xfrm>
                <a:off x="881025" y="2800065"/>
                <a:ext cx="92400" cy="411825"/>
                <a:chOff x="845575" y="2563700"/>
                <a:chExt cx="92400" cy="411825"/>
              </a:xfrm>
            </p:grpSpPr>
            <p:cxnSp>
              <p:nvCxnSpPr>
                <p:cNvPr id="6393" name="Google Shape;6393;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394" name="Google Shape;6394;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95" name="Google Shape;6395;p66"/>
            <p:cNvGrpSpPr/>
            <p:nvPr/>
          </p:nvGrpSpPr>
          <p:grpSpPr>
            <a:xfrm>
              <a:off x="1172346" y="1047018"/>
              <a:ext cx="1083151" cy="223003"/>
              <a:chOff x="2849073" y="3079467"/>
              <a:chExt cx="2000279" cy="411825"/>
            </a:xfrm>
          </p:grpSpPr>
          <p:sp>
            <p:nvSpPr>
              <p:cNvPr id="6396" name="Google Shape;6396;p6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7" name="Google Shape;6397;p66"/>
              <p:cNvGrpSpPr/>
              <p:nvPr/>
            </p:nvGrpSpPr>
            <p:grpSpPr>
              <a:xfrm rot="10800000">
                <a:off x="2849073" y="3079467"/>
                <a:ext cx="92400" cy="411825"/>
                <a:chOff x="2070100" y="2563700"/>
                <a:chExt cx="92400" cy="411825"/>
              </a:xfrm>
            </p:grpSpPr>
            <p:cxnSp>
              <p:nvCxnSpPr>
                <p:cNvPr id="6398" name="Google Shape;6398;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399" name="Google Shape;6399;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00" name="Google Shape;6400;p66"/>
            <p:cNvGrpSpPr/>
            <p:nvPr/>
          </p:nvGrpSpPr>
          <p:grpSpPr>
            <a:xfrm>
              <a:off x="3290132" y="1047018"/>
              <a:ext cx="1297929" cy="223003"/>
              <a:chOff x="6760035" y="3079467"/>
              <a:chExt cx="2396914" cy="411825"/>
            </a:xfrm>
          </p:grpSpPr>
          <p:sp>
            <p:nvSpPr>
              <p:cNvPr id="6401" name="Google Shape;6401;p6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2" name="Google Shape;6402;p66"/>
              <p:cNvGrpSpPr/>
              <p:nvPr/>
            </p:nvGrpSpPr>
            <p:grpSpPr>
              <a:xfrm rot="10800000">
                <a:off x="6760035" y="3079467"/>
                <a:ext cx="92400" cy="411825"/>
                <a:chOff x="2070100" y="2563700"/>
                <a:chExt cx="92400" cy="411825"/>
              </a:xfrm>
            </p:grpSpPr>
            <p:cxnSp>
              <p:nvCxnSpPr>
                <p:cNvPr id="6403" name="Google Shape;6403;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404" name="Google Shape;6404;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05" name="Google Shape;6405;p66"/>
          <p:cNvGrpSpPr/>
          <p:nvPr/>
        </p:nvGrpSpPr>
        <p:grpSpPr>
          <a:xfrm>
            <a:off x="2147036" y="3575105"/>
            <a:ext cx="1086701" cy="799429"/>
            <a:chOff x="2183288" y="3555572"/>
            <a:chExt cx="1136241" cy="835873"/>
          </a:xfrm>
        </p:grpSpPr>
        <p:sp>
          <p:nvSpPr>
            <p:cNvPr id="6406" name="Google Shape;6406;p6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7" name="Google Shape;6407;p66"/>
            <p:cNvGrpSpPr/>
            <p:nvPr/>
          </p:nvGrpSpPr>
          <p:grpSpPr>
            <a:xfrm>
              <a:off x="2205895" y="3637269"/>
              <a:ext cx="1089848" cy="724993"/>
              <a:chOff x="2205895" y="3637269"/>
              <a:chExt cx="1089848" cy="724993"/>
            </a:xfrm>
          </p:grpSpPr>
          <p:sp>
            <p:nvSpPr>
              <p:cNvPr id="6408" name="Google Shape;6408;p6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14" name="Google Shape;6414;p6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15" name="Google Shape;6415;p6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416" name="Google Shape;6416;p66"/>
            <p:cNvGrpSpPr/>
            <p:nvPr/>
          </p:nvGrpSpPr>
          <p:grpSpPr>
            <a:xfrm>
              <a:off x="3173850" y="3779426"/>
              <a:ext cx="145679" cy="70048"/>
              <a:chOff x="3173850" y="3779426"/>
              <a:chExt cx="145679" cy="70048"/>
            </a:xfrm>
          </p:grpSpPr>
          <p:cxnSp>
            <p:nvCxnSpPr>
              <p:cNvPr id="6417" name="Google Shape;6417;p6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418" name="Google Shape;6418;p6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9" name="Google Shape;6419;p66"/>
            <p:cNvGrpSpPr/>
            <p:nvPr/>
          </p:nvGrpSpPr>
          <p:grpSpPr>
            <a:xfrm>
              <a:off x="2183288" y="4139483"/>
              <a:ext cx="145133" cy="70048"/>
              <a:chOff x="2183288" y="4139483"/>
              <a:chExt cx="145133" cy="70048"/>
            </a:xfrm>
          </p:grpSpPr>
          <p:cxnSp>
            <p:nvCxnSpPr>
              <p:cNvPr id="6420" name="Google Shape;6420;p6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421" name="Google Shape;6421;p6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22" name="Google Shape;6422;p6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23" name="Google Shape;6423;p6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424" name="Google Shape;6424;p66"/>
            <p:cNvGrpSpPr/>
            <p:nvPr/>
          </p:nvGrpSpPr>
          <p:grpSpPr>
            <a:xfrm>
              <a:off x="2943836" y="4268886"/>
              <a:ext cx="60717" cy="122559"/>
              <a:chOff x="2943836" y="4268886"/>
              <a:chExt cx="60717" cy="122559"/>
            </a:xfrm>
          </p:grpSpPr>
          <p:sp>
            <p:nvSpPr>
              <p:cNvPr id="6425" name="Google Shape;6425;p6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26" name="Google Shape;6426;p6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427" name="Google Shape;6427;p66"/>
          <p:cNvGrpSpPr/>
          <p:nvPr/>
        </p:nvGrpSpPr>
        <p:grpSpPr>
          <a:xfrm>
            <a:off x="3409981" y="1496104"/>
            <a:ext cx="1675870" cy="758251"/>
            <a:chOff x="3530532" y="1496185"/>
            <a:chExt cx="1562000" cy="706730"/>
          </a:xfrm>
        </p:grpSpPr>
        <p:cxnSp>
          <p:nvCxnSpPr>
            <p:cNvPr id="6428" name="Google Shape;6428;p6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429" name="Google Shape;6429;p66"/>
            <p:cNvGrpSpPr/>
            <p:nvPr/>
          </p:nvGrpSpPr>
          <p:grpSpPr>
            <a:xfrm>
              <a:off x="3530532" y="1496185"/>
              <a:ext cx="323430" cy="463587"/>
              <a:chOff x="3530532" y="1496185"/>
              <a:chExt cx="323430" cy="463587"/>
            </a:xfrm>
          </p:grpSpPr>
          <p:grpSp>
            <p:nvGrpSpPr>
              <p:cNvPr id="6430" name="Google Shape;6430;p66"/>
              <p:cNvGrpSpPr/>
              <p:nvPr/>
            </p:nvGrpSpPr>
            <p:grpSpPr>
              <a:xfrm>
                <a:off x="3567462" y="1496185"/>
                <a:ext cx="286500" cy="361376"/>
                <a:chOff x="3567462" y="1496185"/>
                <a:chExt cx="286500" cy="361376"/>
              </a:xfrm>
            </p:grpSpPr>
            <p:cxnSp>
              <p:nvCxnSpPr>
                <p:cNvPr id="6431" name="Google Shape;6431;p6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432" name="Google Shape;6432;p6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33" name="Google Shape;6433;p6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4" name="Google Shape;6434;p66"/>
            <p:cNvGrpSpPr/>
            <p:nvPr/>
          </p:nvGrpSpPr>
          <p:grpSpPr>
            <a:xfrm>
              <a:off x="3891569" y="1779209"/>
              <a:ext cx="323945" cy="423706"/>
              <a:chOff x="3891569" y="1779209"/>
              <a:chExt cx="323945" cy="423706"/>
            </a:xfrm>
          </p:grpSpPr>
          <p:grpSp>
            <p:nvGrpSpPr>
              <p:cNvPr id="6435" name="Google Shape;6435;p66"/>
              <p:cNvGrpSpPr/>
              <p:nvPr/>
            </p:nvGrpSpPr>
            <p:grpSpPr>
              <a:xfrm>
                <a:off x="3929014" y="1881638"/>
                <a:ext cx="286500" cy="321278"/>
                <a:chOff x="3929014" y="1881638"/>
                <a:chExt cx="286500" cy="321278"/>
              </a:xfrm>
            </p:grpSpPr>
            <p:cxnSp>
              <p:nvCxnSpPr>
                <p:cNvPr id="6436" name="Google Shape;6436;p6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437" name="Google Shape;6437;p6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38" name="Google Shape;6438;p6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9" name="Google Shape;6439;p66"/>
            <p:cNvGrpSpPr/>
            <p:nvPr/>
          </p:nvGrpSpPr>
          <p:grpSpPr>
            <a:xfrm>
              <a:off x="4252606" y="1496185"/>
              <a:ext cx="324721" cy="463587"/>
              <a:chOff x="4252606" y="1496185"/>
              <a:chExt cx="324721" cy="463587"/>
            </a:xfrm>
          </p:grpSpPr>
          <p:grpSp>
            <p:nvGrpSpPr>
              <p:cNvPr id="6440" name="Google Shape;6440;p66"/>
              <p:cNvGrpSpPr/>
              <p:nvPr/>
            </p:nvGrpSpPr>
            <p:grpSpPr>
              <a:xfrm>
                <a:off x="4290828" y="1496185"/>
                <a:ext cx="286500" cy="361376"/>
                <a:chOff x="4290828" y="1496185"/>
                <a:chExt cx="286500" cy="361376"/>
              </a:xfrm>
            </p:grpSpPr>
            <p:cxnSp>
              <p:nvCxnSpPr>
                <p:cNvPr id="6441" name="Google Shape;6441;p6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442" name="Google Shape;6442;p6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3" name="Google Shape;6443;p6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66"/>
            <p:cNvGrpSpPr/>
            <p:nvPr/>
          </p:nvGrpSpPr>
          <p:grpSpPr>
            <a:xfrm>
              <a:off x="4613643" y="1763716"/>
              <a:ext cx="325308" cy="439200"/>
              <a:chOff x="4613643" y="1763716"/>
              <a:chExt cx="325308" cy="439200"/>
            </a:xfrm>
          </p:grpSpPr>
          <p:grpSp>
            <p:nvGrpSpPr>
              <p:cNvPr id="6445" name="Google Shape;6445;p66"/>
              <p:cNvGrpSpPr/>
              <p:nvPr/>
            </p:nvGrpSpPr>
            <p:grpSpPr>
              <a:xfrm>
                <a:off x="4652451" y="1879538"/>
                <a:ext cx="286500" cy="323378"/>
                <a:chOff x="4652451" y="1879538"/>
                <a:chExt cx="286500" cy="323378"/>
              </a:xfrm>
            </p:grpSpPr>
            <p:cxnSp>
              <p:nvCxnSpPr>
                <p:cNvPr id="6446" name="Google Shape;6446;p6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447" name="Google Shape;6447;p6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8" name="Google Shape;6448;p6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49" name="Google Shape;6449;p66"/>
          <p:cNvGrpSpPr/>
          <p:nvPr/>
        </p:nvGrpSpPr>
        <p:grpSpPr>
          <a:xfrm>
            <a:off x="3421841" y="2349730"/>
            <a:ext cx="1652173" cy="391517"/>
            <a:chOff x="3512551" y="2358270"/>
            <a:chExt cx="1597383" cy="378533"/>
          </a:xfrm>
        </p:grpSpPr>
        <p:cxnSp>
          <p:nvCxnSpPr>
            <p:cNvPr id="6450" name="Google Shape;6450;p66"/>
            <p:cNvCxnSpPr>
              <a:stCxn id="6451" idx="6"/>
              <a:endCxn id="6452"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453" name="Google Shape;6453;p66"/>
            <p:cNvGrpSpPr/>
            <p:nvPr/>
          </p:nvGrpSpPr>
          <p:grpSpPr>
            <a:xfrm>
              <a:off x="3512551" y="2358270"/>
              <a:ext cx="225647" cy="307714"/>
              <a:chOff x="2182679" y="2004714"/>
              <a:chExt cx="792300" cy="1080458"/>
            </a:xfrm>
          </p:grpSpPr>
          <p:cxnSp>
            <p:nvCxnSpPr>
              <p:cNvPr id="6454" name="Google Shape;6454;p66"/>
              <p:cNvCxnSpPr>
                <a:stCxn id="6455"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451" name="Google Shape;6451;p6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6" name="Google Shape;6456;p66"/>
            <p:cNvGrpSpPr/>
            <p:nvPr/>
          </p:nvGrpSpPr>
          <p:grpSpPr>
            <a:xfrm>
              <a:off x="3969644" y="2440153"/>
              <a:ext cx="225853" cy="296651"/>
              <a:chOff x="3775710" y="1729289"/>
              <a:chExt cx="136500" cy="179289"/>
            </a:xfrm>
          </p:grpSpPr>
          <p:cxnSp>
            <p:nvCxnSpPr>
              <p:cNvPr id="6457" name="Google Shape;6457;p6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458" name="Google Shape;6458;p6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0" name="Google Shape;6460;p66"/>
            <p:cNvGrpSpPr/>
            <p:nvPr/>
          </p:nvGrpSpPr>
          <p:grpSpPr>
            <a:xfrm>
              <a:off x="4427051" y="2358270"/>
              <a:ext cx="225647" cy="307714"/>
              <a:chOff x="5393704" y="2004714"/>
              <a:chExt cx="792300" cy="1080458"/>
            </a:xfrm>
          </p:grpSpPr>
          <p:cxnSp>
            <p:nvCxnSpPr>
              <p:cNvPr id="6461" name="Google Shape;6461;p66"/>
              <p:cNvCxnSpPr>
                <a:stCxn id="6462"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463" name="Google Shape;6463;p6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4" name="Google Shape;6464;p66"/>
            <p:cNvGrpSpPr/>
            <p:nvPr/>
          </p:nvGrpSpPr>
          <p:grpSpPr>
            <a:xfrm>
              <a:off x="4884287" y="2440252"/>
              <a:ext cx="225647" cy="296532"/>
              <a:chOff x="6999166" y="2292572"/>
              <a:chExt cx="792300" cy="1041192"/>
            </a:xfrm>
          </p:grpSpPr>
          <p:cxnSp>
            <p:nvCxnSpPr>
              <p:cNvPr id="6465" name="Google Shape;6465;p6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452" name="Google Shape;6452;p6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67" name="Google Shape;6467;p66"/>
          <p:cNvGrpSpPr/>
          <p:nvPr/>
        </p:nvGrpSpPr>
        <p:grpSpPr>
          <a:xfrm>
            <a:off x="6842649" y="1185930"/>
            <a:ext cx="1581844" cy="732818"/>
            <a:chOff x="634175" y="2986275"/>
            <a:chExt cx="3147949" cy="1458344"/>
          </a:xfrm>
        </p:grpSpPr>
        <p:cxnSp>
          <p:nvCxnSpPr>
            <p:cNvPr id="6468" name="Google Shape;6468;p66"/>
            <p:cNvCxnSpPr>
              <a:stCxn id="6469" idx="4"/>
              <a:endCxn id="6470"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471" name="Google Shape;6471;p66"/>
            <p:cNvCxnSpPr>
              <a:stCxn id="6470" idx="0"/>
              <a:endCxn id="6472"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473" name="Google Shape;6473;p66"/>
            <p:cNvCxnSpPr>
              <a:stCxn id="6472" idx="4"/>
              <a:endCxn id="6474"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475" name="Google Shape;6475;p66"/>
            <p:cNvCxnSpPr>
              <a:stCxn id="6474" idx="0"/>
              <a:endCxn id="6476"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476" name="Google Shape;6476;p6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472" name="Google Shape;6472;p6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469" name="Google Shape;6469;p6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474" name="Google Shape;6474;p6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470" name="Google Shape;6470;p6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477" name="Google Shape;6477;p66"/>
          <p:cNvGrpSpPr/>
          <p:nvPr/>
        </p:nvGrpSpPr>
        <p:grpSpPr>
          <a:xfrm>
            <a:off x="3410364" y="2880240"/>
            <a:ext cx="1675128" cy="313674"/>
            <a:chOff x="998425" y="1182125"/>
            <a:chExt cx="1065400" cy="199500"/>
          </a:xfrm>
        </p:grpSpPr>
        <p:sp>
          <p:nvSpPr>
            <p:cNvPr id="6478" name="Google Shape;6478;p6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3" name="Google Shape;6483;p66"/>
          <p:cNvGrpSpPr/>
          <p:nvPr/>
        </p:nvGrpSpPr>
        <p:grpSpPr>
          <a:xfrm>
            <a:off x="3410363" y="3836206"/>
            <a:ext cx="1675129" cy="525345"/>
            <a:chOff x="5194708" y="3484366"/>
            <a:chExt cx="3148148" cy="987304"/>
          </a:xfrm>
        </p:grpSpPr>
        <p:grpSp>
          <p:nvGrpSpPr>
            <p:cNvPr id="6484" name="Google Shape;6484;p66"/>
            <p:cNvGrpSpPr/>
            <p:nvPr/>
          </p:nvGrpSpPr>
          <p:grpSpPr>
            <a:xfrm>
              <a:off x="7531521" y="3484366"/>
              <a:ext cx="811335" cy="987304"/>
              <a:chOff x="3379425" y="1617275"/>
              <a:chExt cx="1090650" cy="1327200"/>
            </a:xfrm>
          </p:grpSpPr>
          <p:sp>
            <p:nvSpPr>
              <p:cNvPr id="6485" name="Google Shape;6485;p6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8" name="Google Shape;6488;p66"/>
            <p:cNvGrpSpPr/>
            <p:nvPr/>
          </p:nvGrpSpPr>
          <p:grpSpPr>
            <a:xfrm>
              <a:off x="6752546" y="3484366"/>
              <a:ext cx="811428" cy="987304"/>
              <a:chOff x="2332275" y="1617275"/>
              <a:chExt cx="1090775" cy="1327200"/>
            </a:xfrm>
          </p:grpSpPr>
          <p:sp>
            <p:nvSpPr>
              <p:cNvPr id="6489" name="Google Shape;6489;p6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2" name="Google Shape;6492;p66"/>
            <p:cNvGrpSpPr/>
            <p:nvPr/>
          </p:nvGrpSpPr>
          <p:grpSpPr>
            <a:xfrm>
              <a:off x="5973664" y="3484366"/>
              <a:ext cx="811335" cy="987304"/>
              <a:chOff x="1285250" y="1617275"/>
              <a:chExt cx="1090650" cy="1327200"/>
            </a:xfrm>
          </p:grpSpPr>
          <p:sp>
            <p:nvSpPr>
              <p:cNvPr id="6493" name="Google Shape;6493;p6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6" name="Google Shape;6496;p66"/>
            <p:cNvGrpSpPr/>
            <p:nvPr/>
          </p:nvGrpSpPr>
          <p:grpSpPr>
            <a:xfrm>
              <a:off x="5194708" y="3484366"/>
              <a:ext cx="811409" cy="987304"/>
              <a:chOff x="238125" y="1617275"/>
              <a:chExt cx="1090750" cy="1327200"/>
            </a:xfrm>
          </p:grpSpPr>
          <p:sp>
            <p:nvSpPr>
              <p:cNvPr id="6497" name="Google Shape;6497;p6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00" name="Google Shape;6500;p66"/>
          <p:cNvGrpSpPr/>
          <p:nvPr/>
        </p:nvGrpSpPr>
        <p:grpSpPr>
          <a:xfrm>
            <a:off x="6844048" y="2482095"/>
            <a:ext cx="1579046" cy="522230"/>
            <a:chOff x="6853641" y="2534077"/>
            <a:chExt cx="1515545" cy="501229"/>
          </a:xfrm>
        </p:grpSpPr>
        <p:grpSp>
          <p:nvGrpSpPr>
            <p:cNvPr id="6501" name="Google Shape;6501;p66"/>
            <p:cNvGrpSpPr/>
            <p:nvPr/>
          </p:nvGrpSpPr>
          <p:grpSpPr>
            <a:xfrm>
              <a:off x="6853641" y="2618923"/>
              <a:ext cx="1515545" cy="324556"/>
              <a:chOff x="6853641" y="2618923"/>
              <a:chExt cx="1515545" cy="324556"/>
            </a:xfrm>
          </p:grpSpPr>
          <p:sp>
            <p:nvSpPr>
              <p:cNvPr id="6502" name="Google Shape;6502;p6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7" name="Google Shape;6507;p6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2" name="Google Shape;6512;p66"/>
          <p:cNvGrpSpPr/>
          <p:nvPr/>
        </p:nvGrpSpPr>
        <p:grpSpPr>
          <a:xfrm>
            <a:off x="3438940" y="3357136"/>
            <a:ext cx="1617976" cy="346616"/>
            <a:chOff x="1808063" y="4294338"/>
            <a:chExt cx="3370782" cy="721817"/>
          </a:xfrm>
        </p:grpSpPr>
        <p:sp>
          <p:nvSpPr>
            <p:cNvPr id="6513" name="Google Shape;6513;p6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3" name="Google Shape;6523;p66"/>
          <p:cNvGrpSpPr/>
          <p:nvPr/>
        </p:nvGrpSpPr>
        <p:grpSpPr>
          <a:xfrm>
            <a:off x="5264936" y="4023886"/>
            <a:ext cx="1417067" cy="350605"/>
            <a:chOff x="4234950" y="2101012"/>
            <a:chExt cx="4219974" cy="1044090"/>
          </a:xfrm>
        </p:grpSpPr>
        <p:sp>
          <p:nvSpPr>
            <p:cNvPr id="6524" name="Google Shape;6524;p6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0" name="Google Shape;6540;p66"/>
          <p:cNvGrpSpPr/>
          <p:nvPr/>
        </p:nvGrpSpPr>
        <p:grpSpPr>
          <a:xfrm>
            <a:off x="6840408" y="2014643"/>
            <a:ext cx="1586327" cy="371557"/>
            <a:chOff x="1247650" y="2075423"/>
            <a:chExt cx="6648477" cy="1557238"/>
          </a:xfrm>
        </p:grpSpPr>
        <p:sp>
          <p:nvSpPr>
            <p:cNvPr id="6541" name="Google Shape;6541;p6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7" name="Google Shape;6547;p66"/>
          <p:cNvGrpSpPr/>
          <p:nvPr/>
        </p:nvGrpSpPr>
        <p:grpSpPr>
          <a:xfrm>
            <a:off x="5271678" y="1167833"/>
            <a:ext cx="1415601" cy="1648533"/>
            <a:chOff x="1839112" y="2209163"/>
            <a:chExt cx="1918159" cy="2233784"/>
          </a:xfrm>
        </p:grpSpPr>
        <p:sp>
          <p:nvSpPr>
            <p:cNvPr id="6548" name="Google Shape;6548;p6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51" name="Google Shape;6551;p66"/>
            <p:cNvCxnSpPr>
              <a:stCxn id="6548" idx="6"/>
              <a:endCxn id="6549"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552" name="Google Shape;6552;p66"/>
            <p:cNvCxnSpPr>
              <a:stCxn id="6549" idx="4"/>
              <a:endCxn id="6553"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554" name="Google Shape;6554;p66"/>
            <p:cNvCxnSpPr>
              <a:stCxn id="6553" idx="6"/>
              <a:endCxn id="6550"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555" name="Google Shape;6555;p66"/>
            <p:cNvCxnSpPr>
              <a:stCxn id="6550" idx="4"/>
              <a:endCxn id="6556"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553" name="Google Shape;6553;p6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58" name="Google Shape;6558;p66"/>
            <p:cNvCxnSpPr>
              <a:endCxn id="6557"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559" name="Google Shape;6559;p66"/>
          <p:cNvGrpSpPr/>
          <p:nvPr/>
        </p:nvGrpSpPr>
        <p:grpSpPr>
          <a:xfrm>
            <a:off x="3428944" y="1185917"/>
            <a:ext cx="1637968" cy="154942"/>
            <a:chOff x="238125" y="2506075"/>
            <a:chExt cx="7115411" cy="673075"/>
          </a:xfrm>
        </p:grpSpPr>
        <p:sp>
          <p:nvSpPr>
            <p:cNvPr id="6560" name="Google Shape;6560;p6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5" name="Google Shape;6565;p66"/>
          <p:cNvGrpSpPr/>
          <p:nvPr/>
        </p:nvGrpSpPr>
        <p:grpSpPr>
          <a:xfrm>
            <a:off x="1969680" y="1500635"/>
            <a:ext cx="1262932" cy="785408"/>
            <a:chOff x="548861" y="389676"/>
            <a:chExt cx="3843371" cy="2390163"/>
          </a:xfrm>
        </p:grpSpPr>
        <p:cxnSp>
          <p:nvCxnSpPr>
            <p:cNvPr id="6566" name="Google Shape;6566;p66"/>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567" name="Google Shape;6567;p66"/>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568" name="Google Shape;6568;p66"/>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569" name="Google Shape;6569;p66"/>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570" name="Google Shape;6570;p66"/>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571" name="Google Shape;6571;p6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72" name="Google Shape;6572;p6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573" name="Google Shape;6573;p6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9" name="Google Shape;6579;p66"/>
          <p:cNvGrpSpPr/>
          <p:nvPr/>
        </p:nvGrpSpPr>
        <p:grpSpPr>
          <a:xfrm>
            <a:off x="757812" y="2607512"/>
            <a:ext cx="1412054" cy="633562"/>
            <a:chOff x="1187400" y="2529299"/>
            <a:chExt cx="6769193" cy="2241903"/>
          </a:xfrm>
        </p:grpSpPr>
        <p:sp>
          <p:nvSpPr>
            <p:cNvPr id="6580" name="Google Shape;6580;p6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581" name="Google Shape;6581;p6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582" name="Google Shape;6582;p6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583" name="Google Shape;6583;p6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584" name="Google Shape;6584;p6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585" name="Google Shape;6585;p6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586" name="Google Shape;6586;p6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587" name="Google Shape;6587;p66"/>
            <p:cNvCxnSpPr>
              <a:stCxn id="6580" idx="2"/>
              <a:endCxn id="6581"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588" name="Google Shape;6588;p66"/>
            <p:cNvCxnSpPr>
              <a:stCxn id="6582" idx="0"/>
              <a:endCxn id="6580"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589" name="Google Shape;6589;p66"/>
            <p:cNvCxnSpPr>
              <a:stCxn id="6582" idx="2"/>
              <a:endCxn id="6584"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590" name="Google Shape;6590;p66"/>
            <p:cNvCxnSpPr>
              <a:stCxn id="6583" idx="0"/>
              <a:endCxn id="6582"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591" name="Google Shape;6591;p66"/>
            <p:cNvCxnSpPr>
              <a:stCxn id="6581" idx="2"/>
              <a:endCxn id="6586"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592" name="Google Shape;6592;p66"/>
            <p:cNvCxnSpPr>
              <a:stCxn id="6585" idx="0"/>
              <a:endCxn id="6581"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593" name="Google Shape;6593;p66"/>
          <p:cNvGrpSpPr/>
          <p:nvPr/>
        </p:nvGrpSpPr>
        <p:grpSpPr>
          <a:xfrm>
            <a:off x="6844058" y="3100221"/>
            <a:ext cx="1579035" cy="540873"/>
            <a:chOff x="6895650" y="3126697"/>
            <a:chExt cx="1436662" cy="492105"/>
          </a:xfrm>
        </p:grpSpPr>
        <p:sp>
          <p:nvSpPr>
            <p:cNvPr id="6594" name="Google Shape;6594;p6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99" name="Google Shape;6599;p66"/>
            <p:cNvGrpSpPr/>
            <p:nvPr/>
          </p:nvGrpSpPr>
          <p:grpSpPr>
            <a:xfrm>
              <a:off x="6995957" y="3335810"/>
              <a:ext cx="1230393" cy="71754"/>
              <a:chOff x="6995957" y="3287964"/>
              <a:chExt cx="1230393" cy="71754"/>
            </a:xfrm>
          </p:grpSpPr>
          <p:sp>
            <p:nvSpPr>
              <p:cNvPr id="6600" name="Google Shape;6600;p6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05" name="Google Shape;6605;p66"/>
          <p:cNvGrpSpPr/>
          <p:nvPr/>
        </p:nvGrpSpPr>
        <p:grpSpPr>
          <a:xfrm>
            <a:off x="6842640" y="3736984"/>
            <a:ext cx="1581862" cy="650625"/>
            <a:chOff x="6777990" y="3710194"/>
            <a:chExt cx="1646915" cy="677382"/>
          </a:xfrm>
        </p:grpSpPr>
        <p:grpSp>
          <p:nvGrpSpPr>
            <p:cNvPr id="6606" name="Google Shape;6606;p66"/>
            <p:cNvGrpSpPr/>
            <p:nvPr/>
          </p:nvGrpSpPr>
          <p:grpSpPr>
            <a:xfrm>
              <a:off x="6777990" y="3874492"/>
              <a:ext cx="411129" cy="513083"/>
              <a:chOff x="6777990" y="3874492"/>
              <a:chExt cx="411129" cy="513083"/>
            </a:xfrm>
          </p:grpSpPr>
          <p:cxnSp>
            <p:nvCxnSpPr>
              <p:cNvPr id="6607" name="Google Shape;6607;p6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608" name="Google Shape;6608;p6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9" name="Google Shape;6609;p66"/>
            <p:cNvGrpSpPr/>
            <p:nvPr/>
          </p:nvGrpSpPr>
          <p:grpSpPr>
            <a:xfrm>
              <a:off x="7188425" y="3710194"/>
              <a:ext cx="411123" cy="520535"/>
              <a:chOff x="7188425" y="3710194"/>
              <a:chExt cx="411123" cy="520535"/>
            </a:xfrm>
          </p:grpSpPr>
          <p:cxnSp>
            <p:nvCxnSpPr>
              <p:cNvPr id="6610" name="Google Shape;6610;p6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611" name="Google Shape;6611;p6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2" name="Google Shape;6612;p66"/>
            <p:cNvGrpSpPr/>
            <p:nvPr/>
          </p:nvGrpSpPr>
          <p:grpSpPr>
            <a:xfrm>
              <a:off x="7603341" y="3874492"/>
              <a:ext cx="411474" cy="513083"/>
              <a:chOff x="7603341" y="3874492"/>
              <a:chExt cx="411474" cy="513083"/>
            </a:xfrm>
          </p:grpSpPr>
          <p:cxnSp>
            <p:nvCxnSpPr>
              <p:cNvPr id="6613" name="Google Shape;6613;p6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614" name="Google Shape;6614;p6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66"/>
            <p:cNvGrpSpPr/>
            <p:nvPr/>
          </p:nvGrpSpPr>
          <p:grpSpPr>
            <a:xfrm>
              <a:off x="8013776" y="3722847"/>
              <a:ext cx="411129" cy="507881"/>
              <a:chOff x="8013776" y="3722847"/>
              <a:chExt cx="411129" cy="507881"/>
            </a:xfrm>
          </p:grpSpPr>
          <p:cxnSp>
            <p:nvCxnSpPr>
              <p:cNvPr id="6616" name="Google Shape;6616;p6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617" name="Google Shape;6617;p6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18" name="Google Shape;6618;p66"/>
          <p:cNvGrpSpPr/>
          <p:nvPr/>
        </p:nvGrpSpPr>
        <p:grpSpPr>
          <a:xfrm>
            <a:off x="5262155" y="2909824"/>
            <a:ext cx="1421889" cy="1020603"/>
            <a:chOff x="5190863" y="2824811"/>
            <a:chExt cx="1544860" cy="1108869"/>
          </a:xfrm>
        </p:grpSpPr>
        <p:grpSp>
          <p:nvGrpSpPr>
            <p:cNvPr id="6619" name="Google Shape;6619;p66"/>
            <p:cNvGrpSpPr/>
            <p:nvPr/>
          </p:nvGrpSpPr>
          <p:grpSpPr>
            <a:xfrm>
              <a:off x="5938695" y="3176919"/>
              <a:ext cx="685761" cy="404739"/>
              <a:chOff x="5938695" y="3176919"/>
              <a:chExt cx="685761" cy="404739"/>
            </a:xfrm>
          </p:grpSpPr>
          <p:grpSp>
            <p:nvGrpSpPr>
              <p:cNvPr id="6620" name="Google Shape;6620;p66"/>
              <p:cNvGrpSpPr/>
              <p:nvPr/>
            </p:nvGrpSpPr>
            <p:grpSpPr>
              <a:xfrm>
                <a:off x="5938695" y="3176919"/>
                <a:ext cx="685761" cy="404739"/>
                <a:chOff x="5938695" y="3176919"/>
                <a:chExt cx="685761" cy="404739"/>
              </a:xfrm>
            </p:grpSpPr>
            <p:sp>
              <p:nvSpPr>
                <p:cNvPr id="6621" name="Google Shape;6621;p6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3" name="Google Shape;6623;p6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4" name="Google Shape;6624;p66"/>
            <p:cNvGrpSpPr/>
            <p:nvPr/>
          </p:nvGrpSpPr>
          <p:grpSpPr>
            <a:xfrm>
              <a:off x="5305233" y="3176835"/>
              <a:ext cx="685971" cy="404655"/>
              <a:chOff x="5305233" y="3176835"/>
              <a:chExt cx="685971" cy="404655"/>
            </a:xfrm>
          </p:grpSpPr>
          <p:grpSp>
            <p:nvGrpSpPr>
              <p:cNvPr id="6625" name="Google Shape;6625;p66"/>
              <p:cNvGrpSpPr/>
              <p:nvPr/>
            </p:nvGrpSpPr>
            <p:grpSpPr>
              <a:xfrm>
                <a:off x="5305233" y="3176835"/>
                <a:ext cx="685971" cy="404655"/>
                <a:chOff x="5305233" y="3176835"/>
                <a:chExt cx="685971" cy="404655"/>
              </a:xfrm>
            </p:grpSpPr>
            <p:sp>
              <p:nvSpPr>
                <p:cNvPr id="6626" name="Google Shape;6626;p6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8" name="Google Shape;6628;p6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9" name="Google Shape;6629;p6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0" name="Google Shape;6630;p66"/>
            <p:cNvGrpSpPr/>
            <p:nvPr/>
          </p:nvGrpSpPr>
          <p:grpSpPr>
            <a:xfrm>
              <a:off x="5657361" y="2824811"/>
              <a:ext cx="1078361" cy="404655"/>
              <a:chOff x="5657361" y="2824811"/>
              <a:chExt cx="1078361" cy="404655"/>
            </a:xfrm>
          </p:grpSpPr>
          <p:grpSp>
            <p:nvGrpSpPr>
              <p:cNvPr id="6631" name="Google Shape;6631;p66"/>
              <p:cNvGrpSpPr/>
              <p:nvPr/>
            </p:nvGrpSpPr>
            <p:grpSpPr>
              <a:xfrm>
                <a:off x="5657361" y="2824811"/>
                <a:ext cx="1078361" cy="404655"/>
                <a:chOff x="5657361" y="2824811"/>
                <a:chExt cx="1078361" cy="404655"/>
              </a:xfrm>
            </p:grpSpPr>
            <p:grpSp>
              <p:nvGrpSpPr>
                <p:cNvPr id="6632" name="Google Shape;6632;p66"/>
                <p:cNvGrpSpPr/>
                <p:nvPr/>
              </p:nvGrpSpPr>
              <p:grpSpPr>
                <a:xfrm>
                  <a:off x="5938485" y="2824811"/>
                  <a:ext cx="797237" cy="404655"/>
                  <a:chOff x="5938485" y="2824811"/>
                  <a:chExt cx="797237" cy="404655"/>
                </a:xfrm>
              </p:grpSpPr>
              <p:sp>
                <p:nvSpPr>
                  <p:cNvPr id="6633" name="Google Shape;6633;p6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35" name="Google Shape;6635;p6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36" name="Google Shape;6636;p6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7" name="Google Shape;6637;p66"/>
            <p:cNvGrpSpPr/>
            <p:nvPr/>
          </p:nvGrpSpPr>
          <p:grpSpPr>
            <a:xfrm>
              <a:off x="5190863" y="3528942"/>
              <a:ext cx="1078026" cy="404739"/>
              <a:chOff x="5190863" y="3528942"/>
              <a:chExt cx="1078026" cy="404739"/>
            </a:xfrm>
          </p:grpSpPr>
          <p:sp>
            <p:nvSpPr>
              <p:cNvPr id="6638" name="Google Shape;6638;p6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9" name="Google Shape;6639;p66"/>
              <p:cNvGrpSpPr/>
              <p:nvPr/>
            </p:nvGrpSpPr>
            <p:grpSpPr>
              <a:xfrm>
                <a:off x="5190863" y="3528942"/>
                <a:ext cx="1078026" cy="404739"/>
                <a:chOff x="5190863" y="3528942"/>
                <a:chExt cx="1078026" cy="404739"/>
              </a:xfrm>
            </p:grpSpPr>
            <p:sp>
              <p:nvSpPr>
                <p:cNvPr id="6640" name="Google Shape;6640;p6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642" name="Google Shape;6642;p66"/>
          <p:cNvGrpSpPr/>
          <p:nvPr/>
        </p:nvGrpSpPr>
        <p:grpSpPr>
          <a:xfrm>
            <a:off x="728162" y="1474292"/>
            <a:ext cx="1086719" cy="879487"/>
            <a:chOff x="803162" y="1474292"/>
            <a:chExt cx="1086719" cy="879487"/>
          </a:xfrm>
        </p:grpSpPr>
        <p:grpSp>
          <p:nvGrpSpPr>
            <p:cNvPr id="6643" name="Google Shape;6643;p66"/>
            <p:cNvGrpSpPr/>
            <p:nvPr/>
          </p:nvGrpSpPr>
          <p:grpSpPr>
            <a:xfrm>
              <a:off x="803162" y="1625948"/>
              <a:ext cx="445856" cy="576579"/>
              <a:chOff x="803162" y="1625948"/>
              <a:chExt cx="445856" cy="576579"/>
            </a:xfrm>
          </p:grpSpPr>
          <p:sp>
            <p:nvSpPr>
              <p:cNvPr id="6644" name="Google Shape;6644;p6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5" name="Google Shape;6645;p66"/>
              <p:cNvGrpSpPr/>
              <p:nvPr/>
            </p:nvGrpSpPr>
            <p:grpSpPr>
              <a:xfrm>
                <a:off x="1056023" y="1625948"/>
                <a:ext cx="192995" cy="576579"/>
                <a:chOff x="1056023" y="1625948"/>
                <a:chExt cx="192995" cy="576579"/>
              </a:xfrm>
            </p:grpSpPr>
            <p:sp>
              <p:nvSpPr>
                <p:cNvPr id="6646" name="Google Shape;6646;p6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51" name="Google Shape;6651;p66"/>
            <p:cNvGrpSpPr/>
            <p:nvPr/>
          </p:nvGrpSpPr>
          <p:grpSpPr>
            <a:xfrm>
              <a:off x="1371406" y="1474292"/>
              <a:ext cx="518475" cy="879487"/>
              <a:chOff x="1398231" y="1474292"/>
              <a:chExt cx="518475" cy="879487"/>
            </a:xfrm>
          </p:grpSpPr>
          <p:grpSp>
            <p:nvGrpSpPr>
              <p:cNvPr id="6652" name="Google Shape;6652;p66"/>
              <p:cNvGrpSpPr/>
              <p:nvPr/>
            </p:nvGrpSpPr>
            <p:grpSpPr>
              <a:xfrm>
                <a:off x="1398231" y="1474292"/>
                <a:ext cx="518475" cy="341643"/>
                <a:chOff x="1398231" y="1474292"/>
                <a:chExt cx="518475" cy="341643"/>
              </a:xfrm>
            </p:grpSpPr>
            <p:sp>
              <p:nvSpPr>
                <p:cNvPr id="6653" name="Google Shape;6653;p6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4" name="Google Shape;6654;p66"/>
                <p:cNvGrpSpPr/>
                <p:nvPr/>
              </p:nvGrpSpPr>
              <p:grpSpPr>
                <a:xfrm>
                  <a:off x="1616453" y="1474292"/>
                  <a:ext cx="300253" cy="341643"/>
                  <a:chOff x="1616453" y="1475379"/>
                  <a:chExt cx="300253" cy="341643"/>
                </a:xfrm>
              </p:grpSpPr>
              <p:sp>
                <p:nvSpPr>
                  <p:cNvPr id="6655" name="Google Shape;6655;p6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2" name="Google Shape;6662;p66"/>
                  <p:cNvGrpSpPr/>
                  <p:nvPr/>
                </p:nvGrpSpPr>
                <p:grpSpPr>
                  <a:xfrm>
                    <a:off x="1839639" y="1475379"/>
                    <a:ext cx="77067" cy="341643"/>
                    <a:chOff x="1839639" y="1475379"/>
                    <a:chExt cx="77067" cy="341643"/>
                  </a:xfrm>
                </p:grpSpPr>
                <p:sp>
                  <p:nvSpPr>
                    <p:cNvPr id="6663" name="Google Shape;6663;p6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665" name="Google Shape;6665;p66"/>
              <p:cNvGrpSpPr/>
              <p:nvPr/>
            </p:nvGrpSpPr>
            <p:grpSpPr>
              <a:xfrm>
                <a:off x="1398451" y="2012951"/>
                <a:ext cx="518255" cy="340828"/>
                <a:chOff x="1398451" y="2012951"/>
                <a:chExt cx="518255" cy="340828"/>
              </a:xfrm>
            </p:grpSpPr>
            <p:sp>
              <p:nvSpPr>
                <p:cNvPr id="6666" name="Google Shape;6666;p6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7" name="Google Shape;6667;p66"/>
                <p:cNvGrpSpPr/>
                <p:nvPr/>
              </p:nvGrpSpPr>
              <p:grpSpPr>
                <a:xfrm>
                  <a:off x="1616453" y="2012951"/>
                  <a:ext cx="300253" cy="340828"/>
                  <a:chOff x="1616453" y="2013538"/>
                  <a:chExt cx="300253" cy="340828"/>
                </a:xfrm>
              </p:grpSpPr>
              <p:sp>
                <p:nvSpPr>
                  <p:cNvPr id="6668" name="Google Shape;6668;p6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5" name="Google Shape;6675;p66"/>
                  <p:cNvGrpSpPr/>
                  <p:nvPr/>
                </p:nvGrpSpPr>
                <p:grpSpPr>
                  <a:xfrm>
                    <a:off x="1839639" y="2013538"/>
                    <a:ext cx="77067" cy="340828"/>
                    <a:chOff x="1839639" y="2013538"/>
                    <a:chExt cx="77067" cy="340828"/>
                  </a:xfrm>
                </p:grpSpPr>
                <p:sp>
                  <p:nvSpPr>
                    <p:cNvPr id="6676" name="Google Shape;6676;p6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678" name="Google Shape;6678;p66"/>
          <p:cNvGrpSpPr/>
          <p:nvPr/>
        </p:nvGrpSpPr>
        <p:grpSpPr>
          <a:xfrm>
            <a:off x="724986" y="3605478"/>
            <a:ext cx="1368681" cy="682918"/>
            <a:chOff x="724986" y="3605478"/>
            <a:chExt cx="1368681" cy="682918"/>
          </a:xfrm>
        </p:grpSpPr>
        <p:grpSp>
          <p:nvGrpSpPr>
            <p:cNvPr id="6679" name="Google Shape;6679;p66"/>
            <p:cNvGrpSpPr/>
            <p:nvPr/>
          </p:nvGrpSpPr>
          <p:grpSpPr>
            <a:xfrm>
              <a:off x="1289102" y="3823629"/>
              <a:ext cx="240442" cy="250435"/>
              <a:chOff x="-165066" y="3843615"/>
              <a:chExt cx="221259" cy="230455"/>
            </a:xfrm>
          </p:grpSpPr>
          <p:sp>
            <p:nvSpPr>
              <p:cNvPr id="6680" name="Google Shape;6680;p6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0" name="Google Shape;6700;p66"/>
            <p:cNvGrpSpPr/>
            <p:nvPr/>
          </p:nvGrpSpPr>
          <p:grpSpPr>
            <a:xfrm>
              <a:off x="724986" y="3605478"/>
              <a:ext cx="1368681" cy="682918"/>
              <a:chOff x="724986" y="3605478"/>
              <a:chExt cx="1368681" cy="682918"/>
            </a:xfrm>
          </p:grpSpPr>
          <p:grpSp>
            <p:nvGrpSpPr>
              <p:cNvPr id="6701" name="Google Shape;6701;p66"/>
              <p:cNvGrpSpPr/>
              <p:nvPr/>
            </p:nvGrpSpPr>
            <p:grpSpPr>
              <a:xfrm>
                <a:off x="1498221" y="4047614"/>
                <a:ext cx="529172" cy="240783"/>
                <a:chOff x="1498221" y="4047614"/>
                <a:chExt cx="529172" cy="240783"/>
              </a:xfrm>
            </p:grpSpPr>
            <p:grpSp>
              <p:nvGrpSpPr>
                <p:cNvPr id="6702" name="Google Shape;6702;p66"/>
                <p:cNvGrpSpPr/>
                <p:nvPr/>
              </p:nvGrpSpPr>
              <p:grpSpPr>
                <a:xfrm>
                  <a:off x="1826655" y="4224370"/>
                  <a:ext cx="200738" cy="25631"/>
                  <a:chOff x="1826655" y="4224370"/>
                  <a:chExt cx="200738" cy="25631"/>
                </a:xfrm>
              </p:grpSpPr>
              <p:sp>
                <p:nvSpPr>
                  <p:cNvPr id="6703" name="Google Shape;6703;p6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5" name="Google Shape;6705;p66"/>
                <p:cNvGrpSpPr/>
                <p:nvPr/>
              </p:nvGrpSpPr>
              <p:grpSpPr>
                <a:xfrm>
                  <a:off x="1498221" y="4047614"/>
                  <a:ext cx="328444" cy="240783"/>
                  <a:chOff x="1498221" y="4047614"/>
                  <a:chExt cx="328444" cy="240783"/>
                </a:xfrm>
              </p:grpSpPr>
              <p:sp>
                <p:nvSpPr>
                  <p:cNvPr id="6706" name="Google Shape;6706;p6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7" name="Google Shape;6707;p66"/>
                  <p:cNvGrpSpPr/>
                  <p:nvPr/>
                </p:nvGrpSpPr>
                <p:grpSpPr>
                  <a:xfrm>
                    <a:off x="1498221" y="4047614"/>
                    <a:ext cx="150566" cy="190416"/>
                    <a:chOff x="1498221" y="4047614"/>
                    <a:chExt cx="150566" cy="190416"/>
                  </a:xfrm>
                </p:grpSpPr>
                <p:sp>
                  <p:nvSpPr>
                    <p:cNvPr id="6708" name="Google Shape;6708;p6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10" name="Google Shape;6710;p66"/>
              <p:cNvGrpSpPr/>
              <p:nvPr/>
            </p:nvGrpSpPr>
            <p:grpSpPr>
              <a:xfrm>
                <a:off x="1560718" y="3800594"/>
                <a:ext cx="532948" cy="302090"/>
                <a:chOff x="1560718" y="3800594"/>
                <a:chExt cx="532948" cy="302090"/>
              </a:xfrm>
            </p:grpSpPr>
            <p:grpSp>
              <p:nvGrpSpPr>
                <p:cNvPr id="6711" name="Google Shape;6711;p66"/>
                <p:cNvGrpSpPr/>
                <p:nvPr/>
              </p:nvGrpSpPr>
              <p:grpSpPr>
                <a:xfrm>
                  <a:off x="1912179" y="3827344"/>
                  <a:ext cx="181487" cy="25631"/>
                  <a:chOff x="1912179" y="3827344"/>
                  <a:chExt cx="181487" cy="25631"/>
                </a:xfrm>
              </p:grpSpPr>
              <p:sp>
                <p:nvSpPr>
                  <p:cNvPr id="6712" name="Google Shape;6712;p6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4" name="Google Shape;6714;p66"/>
                <p:cNvGrpSpPr/>
                <p:nvPr/>
              </p:nvGrpSpPr>
              <p:grpSpPr>
                <a:xfrm>
                  <a:off x="1912179" y="4044505"/>
                  <a:ext cx="181487" cy="25622"/>
                  <a:chOff x="1912179" y="4044506"/>
                  <a:chExt cx="181487" cy="25622"/>
                </a:xfrm>
              </p:grpSpPr>
              <p:sp>
                <p:nvSpPr>
                  <p:cNvPr id="6715" name="Google Shape;6715;p6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7" name="Google Shape;6717;p66"/>
                <p:cNvGrpSpPr/>
                <p:nvPr/>
              </p:nvGrpSpPr>
              <p:grpSpPr>
                <a:xfrm>
                  <a:off x="1560718" y="3800594"/>
                  <a:ext cx="351472" cy="302090"/>
                  <a:chOff x="1560718" y="3800594"/>
                  <a:chExt cx="351472" cy="302090"/>
                </a:xfrm>
              </p:grpSpPr>
              <p:grpSp>
                <p:nvGrpSpPr>
                  <p:cNvPr id="6718" name="Google Shape;6718;p66"/>
                  <p:cNvGrpSpPr/>
                  <p:nvPr/>
                </p:nvGrpSpPr>
                <p:grpSpPr>
                  <a:xfrm>
                    <a:off x="1560718" y="3842857"/>
                    <a:ext cx="173586" cy="217131"/>
                    <a:chOff x="1560718" y="3842857"/>
                    <a:chExt cx="173586" cy="217131"/>
                  </a:xfrm>
                </p:grpSpPr>
                <p:sp>
                  <p:nvSpPr>
                    <p:cNvPr id="6719" name="Google Shape;6719;p6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2" name="Google Shape;6722;p6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724" name="Google Shape;6724;p6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5" name="Google Shape;6725;p66"/>
              <p:cNvGrpSpPr/>
              <p:nvPr/>
            </p:nvGrpSpPr>
            <p:grpSpPr>
              <a:xfrm>
                <a:off x="785350" y="3605478"/>
                <a:ext cx="535311" cy="249245"/>
                <a:chOff x="785350" y="3605478"/>
                <a:chExt cx="535311" cy="249245"/>
              </a:xfrm>
            </p:grpSpPr>
            <p:grpSp>
              <p:nvGrpSpPr>
                <p:cNvPr id="6726" name="Google Shape;6726;p66"/>
                <p:cNvGrpSpPr/>
                <p:nvPr/>
              </p:nvGrpSpPr>
              <p:grpSpPr>
                <a:xfrm>
                  <a:off x="785350" y="3605478"/>
                  <a:ext cx="376191" cy="102736"/>
                  <a:chOff x="785350" y="3605478"/>
                  <a:chExt cx="376191" cy="102736"/>
                </a:xfrm>
              </p:grpSpPr>
              <p:sp>
                <p:nvSpPr>
                  <p:cNvPr id="6727" name="Google Shape;6727;p6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0" name="Google Shape;6730;p66"/>
                <p:cNvGrpSpPr/>
                <p:nvPr/>
              </p:nvGrpSpPr>
              <p:grpSpPr>
                <a:xfrm>
                  <a:off x="1161530" y="3655851"/>
                  <a:ext cx="159131" cy="198872"/>
                  <a:chOff x="1161530" y="3655851"/>
                  <a:chExt cx="159131" cy="198872"/>
                </a:xfrm>
              </p:grpSpPr>
              <p:sp>
                <p:nvSpPr>
                  <p:cNvPr id="6731" name="Google Shape;6731;p6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33" name="Google Shape;6733;p66"/>
              <p:cNvGrpSpPr/>
              <p:nvPr/>
            </p:nvGrpSpPr>
            <p:grpSpPr>
              <a:xfrm>
                <a:off x="785350" y="4047614"/>
                <a:ext cx="535311" cy="240783"/>
                <a:chOff x="785350" y="4047614"/>
                <a:chExt cx="535311" cy="240783"/>
              </a:xfrm>
            </p:grpSpPr>
            <p:grpSp>
              <p:nvGrpSpPr>
                <p:cNvPr id="6734" name="Google Shape;6734;p66"/>
                <p:cNvGrpSpPr/>
                <p:nvPr/>
              </p:nvGrpSpPr>
              <p:grpSpPr>
                <a:xfrm>
                  <a:off x="1161636" y="4047614"/>
                  <a:ext cx="159025" cy="190415"/>
                  <a:chOff x="1161636" y="4047614"/>
                  <a:chExt cx="159025" cy="190415"/>
                </a:xfrm>
              </p:grpSpPr>
              <p:sp>
                <p:nvSpPr>
                  <p:cNvPr id="6735" name="Google Shape;6735;p6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7" name="Google Shape;6737;p66"/>
                <p:cNvGrpSpPr/>
                <p:nvPr/>
              </p:nvGrpSpPr>
              <p:grpSpPr>
                <a:xfrm>
                  <a:off x="785350" y="4185661"/>
                  <a:ext cx="376191" cy="102736"/>
                  <a:chOff x="785350" y="4185661"/>
                  <a:chExt cx="376191" cy="102736"/>
                </a:xfrm>
              </p:grpSpPr>
              <p:sp>
                <p:nvSpPr>
                  <p:cNvPr id="6738" name="Google Shape;6738;p6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41" name="Google Shape;6741;p66"/>
              <p:cNvGrpSpPr/>
              <p:nvPr/>
            </p:nvGrpSpPr>
            <p:grpSpPr>
              <a:xfrm>
                <a:off x="1501054" y="3605478"/>
                <a:ext cx="526340" cy="249240"/>
                <a:chOff x="1501054" y="3605478"/>
                <a:chExt cx="526340" cy="249240"/>
              </a:xfrm>
            </p:grpSpPr>
            <p:grpSp>
              <p:nvGrpSpPr>
                <p:cNvPr id="6742" name="Google Shape;6742;p66"/>
                <p:cNvGrpSpPr/>
                <p:nvPr/>
              </p:nvGrpSpPr>
              <p:grpSpPr>
                <a:xfrm>
                  <a:off x="1834208" y="3643867"/>
                  <a:ext cx="193185" cy="25622"/>
                  <a:chOff x="1834208" y="3643867"/>
                  <a:chExt cx="193185" cy="25622"/>
                </a:xfrm>
              </p:grpSpPr>
              <p:sp>
                <p:nvSpPr>
                  <p:cNvPr id="6743" name="Google Shape;6743;p6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66"/>
                <p:cNvGrpSpPr/>
                <p:nvPr/>
              </p:nvGrpSpPr>
              <p:grpSpPr>
                <a:xfrm>
                  <a:off x="1501054" y="3605478"/>
                  <a:ext cx="333165" cy="249240"/>
                  <a:chOff x="1501054" y="3605478"/>
                  <a:chExt cx="333165" cy="249240"/>
                </a:xfrm>
              </p:grpSpPr>
              <p:sp>
                <p:nvSpPr>
                  <p:cNvPr id="6746" name="Google Shape;6746;p6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7" name="Google Shape;6747;p66"/>
                  <p:cNvGrpSpPr/>
                  <p:nvPr/>
                </p:nvGrpSpPr>
                <p:grpSpPr>
                  <a:xfrm>
                    <a:off x="1501054" y="3655851"/>
                    <a:ext cx="155286" cy="198867"/>
                    <a:chOff x="1501054" y="3655851"/>
                    <a:chExt cx="155286" cy="198867"/>
                  </a:xfrm>
                </p:grpSpPr>
                <p:sp>
                  <p:nvSpPr>
                    <p:cNvPr id="6748" name="Google Shape;6748;p6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50" name="Google Shape;6750;p66"/>
              <p:cNvGrpSpPr/>
              <p:nvPr/>
            </p:nvGrpSpPr>
            <p:grpSpPr>
              <a:xfrm>
                <a:off x="724986" y="3800594"/>
                <a:ext cx="532950" cy="302090"/>
                <a:chOff x="724986" y="3800594"/>
                <a:chExt cx="532950" cy="302090"/>
              </a:xfrm>
            </p:grpSpPr>
            <p:grpSp>
              <p:nvGrpSpPr>
                <p:cNvPr id="6751" name="Google Shape;6751;p66"/>
                <p:cNvGrpSpPr/>
                <p:nvPr/>
              </p:nvGrpSpPr>
              <p:grpSpPr>
                <a:xfrm>
                  <a:off x="724986" y="4044367"/>
                  <a:ext cx="181314" cy="25626"/>
                  <a:chOff x="724986" y="4044367"/>
                  <a:chExt cx="181314" cy="25626"/>
                </a:xfrm>
              </p:grpSpPr>
              <p:sp>
                <p:nvSpPr>
                  <p:cNvPr id="6752" name="Google Shape;6752;p6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4" name="Google Shape;6754;p66"/>
                <p:cNvGrpSpPr/>
                <p:nvPr/>
              </p:nvGrpSpPr>
              <p:grpSpPr>
                <a:xfrm>
                  <a:off x="906290" y="3800594"/>
                  <a:ext cx="351646" cy="302090"/>
                  <a:chOff x="906290" y="3800594"/>
                  <a:chExt cx="351646" cy="302090"/>
                </a:xfrm>
              </p:grpSpPr>
              <p:grpSp>
                <p:nvGrpSpPr>
                  <p:cNvPr id="6755" name="Google Shape;6755;p66"/>
                  <p:cNvGrpSpPr/>
                  <p:nvPr/>
                </p:nvGrpSpPr>
                <p:grpSpPr>
                  <a:xfrm>
                    <a:off x="1084172" y="3842857"/>
                    <a:ext cx="173764" cy="217131"/>
                    <a:chOff x="1084172" y="3842857"/>
                    <a:chExt cx="173764" cy="217131"/>
                  </a:xfrm>
                </p:grpSpPr>
                <p:grpSp>
                  <p:nvGrpSpPr>
                    <p:cNvPr id="6756" name="Google Shape;6756;p66"/>
                    <p:cNvGrpSpPr/>
                    <p:nvPr/>
                  </p:nvGrpSpPr>
                  <p:grpSpPr>
                    <a:xfrm>
                      <a:off x="1156862" y="3936509"/>
                      <a:ext cx="101073" cy="25622"/>
                      <a:chOff x="1156862" y="3936509"/>
                      <a:chExt cx="101073" cy="25622"/>
                    </a:xfrm>
                  </p:grpSpPr>
                  <p:sp>
                    <p:nvSpPr>
                      <p:cNvPr id="6757" name="Google Shape;6757;p6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9" name="Google Shape;6759;p6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0" name="Google Shape;6760;p6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2" name="Google Shape;6762;p66"/>
                <p:cNvGrpSpPr/>
                <p:nvPr/>
              </p:nvGrpSpPr>
              <p:grpSpPr>
                <a:xfrm>
                  <a:off x="724986" y="3830189"/>
                  <a:ext cx="189533" cy="25626"/>
                  <a:chOff x="724986" y="3830189"/>
                  <a:chExt cx="189533" cy="25626"/>
                </a:xfrm>
              </p:grpSpPr>
              <p:sp>
                <p:nvSpPr>
                  <p:cNvPr id="6763" name="Google Shape;6763;p6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765" name="Google Shape;6765;p66"/>
          <p:cNvGrpSpPr/>
          <p:nvPr/>
        </p:nvGrpSpPr>
        <p:grpSpPr>
          <a:xfrm>
            <a:off x="2253298" y="2455640"/>
            <a:ext cx="948701" cy="935378"/>
            <a:chOff x="2253298" y="2428317"/>
            <a:chExt cx="948701" cy="935378"/>
          </a:xfrm>
        </p:grpSpPr>
        <p:sp>
          <p:nvSpPr>
            <p:cNvPr id="6766" name="Google Shape;6766;p6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02" name="Shape 6802"/>
        <p:cNvGrpSpPr/>
        <p:nvPr/>
      </p:nvGrpSpPr>
      <p:grpSpPr>
        <a:xfrm>
          <a:off x="0" y="0"/>
          <a:ext cx="0" cy="0"/>
          <a:chOff x="0" y="0"/>
          <a:chExt cx="0" cy="0"/>
        </a:xfrm>
      </p:grpSpPr>
      <p:grpSp>
        <p:nvGrpSpPr>
          <p:cNvPr id="6803" name="Google Shape;6803;p67"/>
          <p:cNvGrpSpPr/>
          <p:nvPr/>
        </p:nvGrpSpPr>
        <p:grpSpPr>
          <a:xfrm>
            <a:off x="3353582" y="1145627"/>
            <a:ext cx="2363393" cy="1017867"/>
            <a:chOff x="3292400" y="1219146"/>
            <a:chExt cx="2615240" cy="1110239"/>
          </a:xfrm>
        </p:grpSpPr>
        <p:sp>
          <p:nvSpPr>
            <p:cNvPr id="6804" name="Google Shape;6804;p6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805" name="Google Shape;6805;p6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06" name="Google Shape;6806;p6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807" name="Google Shape;6807;p6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808" name="Google Shape;6808;p6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809" name="Google Shape;6809;p6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810" name="Google Shape;6810;p6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811" name="Google Shape;6811;p6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812" name="Google Shape;6812;p6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813" name="Google Shape;6813;p6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814" name="Google Shape;6814;p6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815" name="Google Shape;6815;p6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816" name="Google Shape;6816;p6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817" name="Google Shape;6817;p6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818" name="Google Shape;6818;p67"/>
            <p:cNvGrpSpPr/>
            <p:nvPr/>
          </p:nvGrpSpPr>
          <p:grpSpPr>
            <a:xfrm>
              <a:off x="3748438" y="1378608"/>
              <a:ext cx="2159202" cy="903971"/>
              <a:chOff x="1683525" y="2179850"/>
              <a:chExt cx="4519050" cy="2134525"/>
            </a:xfrm>
          </p:grpSpPr>
          <p:sp>
            <p:nvSpPr>
              <p:cNvPr id="6819" name="Google Shape;6819;p6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20" name="Google Shape;6820;p6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21" name="Google Shape;6821;p6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22" name="Google Shape;6822;p6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23" name="Google Shape;6823;p6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24" name="Google Shape;6824;p6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25" name="Google Shape;6825;p6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26" name="Google Shape;6826;p6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27" name="Google Shape;6827;p6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28" name="Google Shape;6828;p6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29" name="Google Shape;6829;p6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30" name="Google Shape;6830;p6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831" name="Google Shape;6831;p67"/>
          <p:cNvGraphicFramePr/>
          <p:nvPr/>
        </p:nvGraphicFramePr>
        <p:xfrm>
          <a:off x="5949675" y="2323100"/>
          <a:ext cx="3000000" cy="3000000"/>
        </p:xfrm>
        <a:graphic>
          <a:graphicData uri="http://schemas.openxmlformats.org/drawingml/2006/table">
            <a:tbl>
              <a:tblPr>
                <a:noFill/>
                <a:tableStyleId>{E72DB869-2C52-4929-AE34-F01193852AC1}</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832" name="Google Shape;6832;p67"/>
          <p:cNvGrpSpPr/>
          <p:nvPr/>
        </p:nvGrpSpPr>
        <p:grpSpPr>
          <a:xfrm>
            <a:off x="5926924" y="3381697"/>
            <a:ext cx="2519825" cy="1001454"/>
            <a:chOff x="1906114" y="789980"/>
            <a:chExt cx="1487676" cy="606868"/>
          </a:xfrm>
        </p:grpSpPr>
        <p:cxnSp>
          <p:nvCxnSpPr>
            <p:cNvPr id="6833" name="Google Shape;6833;p6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834" name="Google Shape;6834;p6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835" name="Google Shape;6835;p6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836" name="Google Shape;6836;p6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837" name="Google Shape;6837;p6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838" name="Google Shape;6838;p6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839" name="Google Shape;6839;p6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840" name="Google Shape;6840;p6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847" name="Google Shape;6847;p6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848" name="Google Shape;6848;p6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849" name="Google Shape;6849;p6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0" name="Google Shape;6850;p67"/>
          <p:cNvGrpSpPr/>
          <p:nvPr/>
        </p:nvGrpSpPr>
        <p:grpSpPr>
          <a:xfrm>
            <a:off x="726399" y="1190655"/>
            <a:ext cx="2394370" cy="976502"/>
            <a:chOff x="749309" y="1112739"/>
            <a:chExt cx="2371603" cy="976502"/>
          </a:xfrm>
        </p:grpSpPr>
        <p:sp>
          <p:nvSpPr>
            <p:cNvPr id="6851" name="Google Shape;6851;p6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883" name="Google Shape;6883;p67"/>
          <p:cNvGraphicFramePr/>
          <p:nvPr/>
        </p:nvGraphicFramePr>
        <p:xfrm>
          <a:off x="5949700" y="1188950"/>
          <a:ext cx="3000000" cy="3000000"/>
        </p:xfrm>
        <a:graphic>
          <a:graphicData uri="http://schemas.openxmlformats.org/drawingml/2006/table">
            <a:tbl>
              <a:tblPr>
                <a:noFill/>
                <a:tableStyleId>{E72DB869-2C52-4929-AE34-F01193852AC1}</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884" name="Google Shape;6884;p67"/>
          <p:cNvGraphicFramePr/>
          <p:nvPr/>
        </p:nvGraphicFramePr>
        <p:xfrm>
          <a:off x="3356413" y="2323100"/>
          <a:ext cx="3000000" cy="3000000"/>
        </p:xfrm>
        <a:graphic>
          <a:graphicData uri="http://schemas.openxmlformats.org/drawingml/2006/table">
            <a:tbl>
              <a:tblPr>
                <a:noFill/>
                <a:tableStyleId>{E72DB869-2C52-4929-AE34-F01193852AC1}</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885" name="Google Shape;6885;p67"/>
          <p:cNvGrpSpPr/>
          <p:nvPr/>
        </p:nvGrpSpPr>
        <p:grpSpPr>
          <a:xfrm>
            <a:off x="4100342" y="2709743"/>
            <a:ext cx="1517436" cy="74460"/>
            <a:chOff x="3980086" y="2804397"/>
            <a:chExt cx="1227600" cy="66900"/>
          </a:xfrm>
        </p:grpSpPr>
        <p:sp>
          <p:nvSpPr>
            <p:cNvPr id="6886" name="Google Shape;6886;p6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8" name="Google Shape;6888;p67"/>
          <p:cNvGrpSpPr/>
          <p:nvPr/>
        </p:nvGrpSpPr>
        <p:grpSpPr>
          <a:xfrm>
            <a:off x="4725406" y="3002330"/>
            <a:ext cx="892956" cy="74460"/>
            <a:chOff x="3980086" y="2804397"/>
            <a:chExt cx="1227600" cy="66900"/>
          </a:xfrm>
        </p:grpSpPr>
        <p:sp>
          <p:nvSpPr>
            <p:cNvPr id="6889" name="Google Shape;6889;p6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67"/>
          <p:cNvGrpSpPr/>
          <p:nvPr/>
        </p:nvGrpSpPr>
        <p:grpSpPr>
          <a:xfrm>
            <a:off x="3358498" y="3361213"/>
            <a:ext cx="2363244" cy="1005943"/>
            <a:chOff x="3358415" y="3361302"/>
            <a:chExt cx="2363244" cy="1024695"/>
          </a:xfrm>
        </p:grpSpPr>
        <p:grpSp>
          <p:nvGrpSpPr>
            <p:cNvPr id="6892" name="Google Shape;6892;p67"/>
            <p:cNvGrpSpPr/>
            <p:nvPr/>
          </p:nvGrpSpPr>
          <p:grpSpPr>
            <a:xfrm>
              <a:off x="3358415" y="3361302"/>
              <a:ext cx="441300" cy="1024695"/>
              <a:chOff x="3358415" y="3361302"/>
              <a:chExt cx="441300" cy="1024695"/>
            </a:xfrm>
          </p:grpSpPr>
          <p:sp>
            <p:nvSpPr>
              <p:cNvPr id="6893" name="Google Shape;6893;p6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9" name="Google Shape;6899;p67"/>
            <p:cNvGrpSpPr/>
            <p:nvPr/>
          </p:nvGrpSpPr>
          <p:grpSpPr>
            <a:xfrm>
              <a:off x="3838901" y="3361302"/>
              <a:ext cx="441300" cy="1024695"/>
              <a:chOff x="3838901" y="3361302"/>
              <a:chExt cx="441300" cy="1024695"/>
            </a:xfrm>
          </p:grpSpPr>
          <p:sp>
            <p:nvSpPr>
              <p:cNvPr id="6900" name="Google Shape;6900;p6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6" name="Google Shape;6906;p67"/>
            <p:cNvGrpSpPr/>
            <p:nvPr/>
          </p:nvGrpSpPr>
          <p:grpSpPr>
            <a:xfrm>
              <a:off x="4319387" y="3361302"/>
              <a:ext cx="441300" cy="1024695"/>
              <a:chOff x="4319387" y="3361302"/>
              <a:chExt cx="441300" cy="1024695"/>
            </a:xfrm>
          </p:grpSpPr>
          <p:sp>
            <p:nvSpPr>
              <p:cNvPr id="6907" name="Google Shape;6907;p6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3" name="Google Shape;6913;p67"/>
            <p:cNvGrpSpPr/>
            <p:nvPr/>
          </p:nvGrpSpPr>
          <p:grpSpPr>
            <a:xfrm>
              <a:off x="4799873" y="3361302"/>
              <a:ext cx="441300" cy="1024695"/>
              <a:chOff x="4799873" y="3361302"/>
              <a:chExt cx="441300" cy="1024695"/>
            </a:xfrm>
          </p:grpSpPr>
          <p:sp>
            <p:nvSpPr>
              <p:cNvPr id="6914" name="Google Shape;6914;p6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67"/>
            <p:cNvGrpSpPr/>
            <p:nvPr/>
          </p:nvGrpSpPr>
          <p:grpSpPr>
            <a:xfrm>
              <a:off x="5280360" y="3361302"/>
              <a:ext cx="441300" cy="1024695"/>
              <a:chOff x="5280360" y="3361302"/>
              <a:chExt cx="441300" cy="1024695"/>
            </a:xfrm>
          </p:grpSpPr>
          <p:sp>
            <p:nvSpPr>
              <p:cNvPr id="6921" name="Google Shape;6921;p6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927" name="Google Shape;6927;p67"/>
          <p:cNvGraphicFramePr/>
          <p:nvPr/>
        </p:nvGraphicFramePr>
        <p:xfrm>
          <a:off x="724925" y="2323100"/>
          <a:ext cx="3000000" cy="3000000"/>
        </p:xfrm>
        <a:graphic>
          <a:graphicData uri="http://schemas.openxmlformats.org/drawingml/2006/table">
            <a:tbl>
              <a:tblPr>
                <a:noFill/>
                <a:tableStyleId>{E72DB869-2C52-4929-AE34-F01193852AC1}</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928" name="Google Shape;6928;p67"/>
          <p:cNvGrpSpPr/>
          <p:nvPr/>
        </p:nvGrpSpPr>
        <p:grpSpPr>
          <a:xfrm>
            <a:off x="726450" y="3372825"/>
            <a:ext cx="2403614" cy="1005900"/>
            <a:chOff x="726450" y="3372825"/>
            <a:chExt cx="2403614" cy="1005900"/>
          </a:xfrm>
        </p:grpSpPr>
        <p:grpSp>
          <p:nvGrpSpPr>
            <p:cNvPr id="6929" name="Google Shape;6929;p67"/>
            <p:cNvGrpSpPr/>
            <p:nvPr/>
          </p:nvGrpSpPr>
          <p:grpSpPr>
            <a:xfrm>
              <a:off x="726450" y="3696000"/>
              <a:ext cx="2403614" cy="500898"/>
              <a:chOff x="726450" y="3696000"/>
              <a:chExt cx="2403614" cy="500898"/>
            </a:xfrm>
          </p:grpSpPr>
          <p:sp>
            <p:nvSpPr>
              <p:cNvPr id="6930" name="Google Shape;6930;p6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931" name="Google Shape;6931;p6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932" name="Google Shape;6932;p67"/>
            <p:cNvGrpSpPr/>
            <p:nvPr/>
          </p:nvGrpSpPr>
          <p:grpSpPr>
            <a:xfrm>
              <a:off x="1348050" y="3372825"/>
              <a:ext cx="1720425" cy="1005900"/>
              <a:chOff x="1348050" y="3372825"/>
              <a:chExt cx="1720425" cy="1005900"/>
            </a:xfrm>
          </p:grpSpPr>
          <p:sp>
            <p:nvSpPr>
              <p:cNvPr id="6933" name="Google Shape;6933;p6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934" name="Google Shape;6934;p6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935" name="Google Shape;6935;p6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936" name="Google Shape;6936;p6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937" name="Google Shape;6937;p6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938" name="Google Shape;6938;p67"/>
            <p:cNvGrpSpPr/>
            <p:nvPr/>
          </p:nvGrpSpPr>
          <p:grpSpPr>
            <a:xfrm>
              <a:off x="1455707" y="3731058"/>
              <a:ext cx="1491150" cy="417657"/>
              <a:chOff x="1455707" y="3731058"/>
              <a:chExt cx="1491150" cy="417657"/>
            </a:xfrm>
          </p:grpSpPr>
          <p:grpSp>
            <p:nvGrpSpPr>
              <p:cNvPr id="6939" name="Google Shape;6939;p67"/>
              <p:cNvGrpSpPr/>
              <p:nvPr/>
            </p:nvGrpSpPr>
            <p:grpSpPr>
              <a:xfrm>
                <a:off x="1472938" y="3745828"/>
                <a:ext cx="72126" cy="53788"/>
                <a:chOff x="1472938" y="3745828"/>
                <a:chExt cx="72126" cy="53788"/>
              </a:xfrm>
            </p:grpSpPr>
            <p:sp>
              <p:nvSpPr>
                <p:cNvPr id="6940" name="Google Shape;6940;p6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2" name="Google Shape;6942;p67"/>
              <p:cNvGrpSpPr/>
              <p:nvPr/>
            </p:nvGrpSpPr>
            <p:grpSpPr>
              <a:xfrm>
                <a:off x="1819181" y="4089633"/>
                <a:ext cx="72126" cy="53788"/>
                <a:chOff x="1819181" y="4089633"/>
                <a:chExt cx="72126" cy="53788"/>
              </a:xfrm>
            </p:grpSpPr>
            <p:sp>
              <p:nvSpPr>
                <p:cNvPr id="6943" name="Google Shape;6943;p6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67"/>
              <p:cNvGrpSpPr/>
              <p:nvPr/>
            </p:nvGrpSpPr>
            <p:grpSpPr>
              <a:xfrm>
                <a:off x="1455707" y="4084171"/>
                <a:ext cx="64321" cy="64544"/>
                <a:chOff x="1455707" y="4084171"/>
                <a:chExt cx="64321" cy="64544"/>
              </a:xfrm>
            </p:grpSpPr>
            <p:sp>
              <p:nvSpPr>
                <p:cNvPr id="6946" name="Google Shape;6946;p6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8" name="Google Shape;6948;p67"/>
              <p:cNvGrpSpPr/>
              <p:nvPr/>
            </p:nvGrpSpPr>
            <p:grpSpPr>
              <a:xfrm>
                <a:off x="1818610" y="3731058"/>
                <a:ext cx="64321" cy="64544"/>
                <a:chOff x="1818610" y="3731058"/>
                <a:chExt cx="64321" cy="64544"/>
              </a:xfrm>
            </p:grpSpPr>
            <p:sp>
              <p:nvSpPr>
                <p:cNvPr id="6949" name="Google Shape;6949;p6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67"/>
              <p:cNvGrpSpPr/>
              <p:nvPr/>
            </p:nvGrpSpPr>
            <p:grpSpPr>
              <a:xfrm>
                <a:off x="2172491" y="4089633"/>
                <a:ext cx="72126" cy="53788"/>
                <a:chOff x="2172491" y="4089633"/>
                <a:chExt cx="72126" cy="53788"/>
              </a:xfrm>
            </p:grpSpPr>
            <p:sp>
              <p:nvSpPr>
                <p:cNvPr id="6952" name="Google Shape;6952;p6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4" name="Google Shape;6954;p67"/>
              <p:cNvGrpSpPr/>
              <p:nvPr/>
            </p:nvGrpSpPr>
            <p:grpSpPr>
              <a:xfrm>
                <a:off x="2171920" y="3731058"/>
                <a:ext cx="64321" cy="64544"/>
                <a:chOff x="2171920" y="3731058"/>
                <a:chExt cx="64321" cy="64544"/>
              </a:xfrm>
            </p:grpSpPr>
            <p:sp>
              <p:nvSpPr>
                <p:cNvPr id="6955" name="Google Shape;6955;p6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7" name="Google Shape;6957;p67"/>
              <p:cNvGrpSpPr/>
              <p:nvPr/>
            </p:nvGrpSpPr>
            <p:grpSpPr>
              <a:xfrm>
                <a:off x="2874730" y="3745828"/>
                <a:ext cx="72126" cy="53788"/>
                <a:chOff x="2874730" y="3745828"/>
                <a:chExt cx="72126" cy="53788"/>
              </a:xfrm>
            </p:grpSpPr>
            <p:sp>
              <p:nvSpPr>
                <p:cNvPr id="6958" name="Google Shape;6958;p6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0" name="Google Shape;6960;p67"/>
              <p:cNvGrpSpPr/>
              <p:nvPr/>
            </p:nvGrpSpPr>
            <p:grpSpPr>
              <a:xfrm>
                <a:off x="2878589" y="4081481"/>
                <a:ext cx="64321" cy="64544"/>
                <a:chOff x="2878589" y="4081481"/>
                <a:chExt cx="64321" cy="64544"/>
              </a:xfrm>
            </p:grpSpPr>
            <p:sp>
              <p:nvSpPr>
                <p:cNvPr id="6961" name="Google Shape;6961;p6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3" name="Google Shape;6963;p67"/>
              <p:cNvGrpSpPr/>
              <p:nvPr/>
            </p:nvGrpSpPr>
            <p:grpSpPr>
              <a:xfrm>
                <a:off x="2525796" y="4089633"/>
                <a:ext cx="72126" cy="53788"/>
                <a:chOff x="2525796" y="4089633"/>
                <a:chExt cx="72126" cy="53788"/>
              </a:xfrm>
            </p:grpSpPr>
            <p:sp>
              <p:nvSpPr>
                <p:cNvPr id="6964" name="Google Shape;6964;p6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6" name="Google Shape;6966;p67"/>
              <p:cNvGrpSpPr/>
              <p:nvPr/>
            </p:nvGrpSpPr>
            <p:grpSpPr>
              <a:xfrm>
                <a:off x="2525225" y="3731058"/>
                <a:ext cx="64321" cy="64544"/>
                <a:chOff x="2525225" y="3731058"/>
                <a:chExt cx="64321" cy="64544"/>
              </a:xfrm>
            </p:grpSpPr>
            <p:sp>
              <p:nvSpPr>
                <p:cNvPr id="6967" name="Google Shape;6967;p6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6" name="Shape 896"/>
        <p:cNvGrpSpPr/>
        <p:nvPr/>
      </p:nvGrpSpPr>
      <p:grpSpPr>
        <a:xfrm>
          <a:off x="0" y="0"/>
          <a:ext cx="0" cy="0"/>
          <a:chOff x="0" y="0"/>
          <a:chExt cx="0" cy="0"/>
        </a:xfrm>
      </p:grpSpPr>
      <p:grpSp>
        <p:nvGrpSpPr>
          <p:cNvPr id="897" name="Google Shape;897;p32"/>
          <p:cNvGrpSpPr/>
          <p:nvPr/>
        </p:nvGrpSpPr>
        <p:grpSpPr>
          <a:xfrm rot="807122">
            <a:off x="5649475" y="860577"/>
            <a:ext cx="2497551" cy="2401906"/>
            <a:chOff x="1857000" y="3245400"/>
            <a:chExt cx="1233825" cy="1186575"/>
          </a:xfrm>
        </p:grpSpPr>
        <p:sp>
          <p:nvSpPr>
            <p:cNvPr id="898" name="Google Shape;898;p32"/>
            <p:cNvSpPr/>
            <p:nvPr/>
          </p:nvSpPr>
          <p:spPr>
            <a:xfrm>
              <a:off x="2513000" y="4148825"/>
              <a:ext cx="463125" cy="272250"/>
            </a:xfrm>
            <a:custGeom>
              <a:rect b="b" l="l" r="r" t="t"/>
              <a:pathLst>
                <a:path extrusionOk="0" h="10890" w="18525">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2"/>
            <p:cNvSpPr/>
            <p:nvPr/>
          </p:nvSpPr>
          <p:spPr>
            <a:xfrm>
              <a:off x="2508725" y="4143800"/>
              <a:ext cx="474150" cy="281125"/>
            </a:xfrm>
            <a:custGeom>
              <a:rect b="b" l="l" r="r" t="t"/>
              <a:pathLst>
                <a:path extrusionOk="0" h="11245" w="18966">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2"/>
            <p:cNvSpPr/>
            <p:nvPr/>
          </p:nvSpPr>
          <p:spPr>
            <a:xfrm>
              <a:off x="1867600" y="3249925"/>
              <a:ext cx="1223225" cy="1178125"/>
            </a:xfrm>
            <a:custGeom>
              <a:rect b="b" l="l" r="r" t="t"/>
              <a:pathLst>
                <a:path extrusionOk="0" h="47125" w="48929">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2"/>
            <p:cNvSpPr/>
            <p:nvPr/>
          </p:nvSpPr>
          <p:spPr>
            <a:xfrm>
              <a:off x="1857000" y="3245400"/>
              <a:ext cx="1232000" cy="1186575"/>
            </a:xfrm>
            <a:custGeom>
              <a:rect b="b" l="l" r="r" t="t"/>
              <a:pathLst>
                <a:path extrusionOk="0" h="47463" w="4928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2"/>
            <p:cNvSpPr/>
            <p:nvPr/>
          </p:nvSpPr>
          <p:spPr>
            <a:xfrm>
              <a:off x="2004625" y="3411050"/>
              <a:ext cx="976675" cy="36075"/>
            </a:xfrm>
            <a:custGeom>
              <a:rect b="b" l="l" r="r" t="t"/>
              <a:pathLst>
                <a:path extrusionOk="0" h="1443" w="39067">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2"/>
            <p:cNvSpPr/>
            <p:nvPr/>
          </p:nvSpPr>
          <p:spPr>
            <a:xfrm>
              <a:off x="2004625" y="3411050"/>
              <a:ext cx="976675" cy="36075"/>
            </a:xfrm>
            <a:custGeom>
              <a:rect b="b" l="l" r="r" t="t"/>
              <a:pathLst>
                <a:path extrusionOk="0" h="1443" w="39067">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 name="Google Shape;904;p32"/>
          <p:cNvSpPr txBox="1"/>
          <p:nvPr>
            <p:ph type="title"/>
          </p:nvPr>
        </p:nvSpPr>
        <p:spPr>
          <a:xfrm>
            <a:off x="1061575" y="1371025"/>
            <a:ext cx="2808000" cy="755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WHOA!</a:t>
            </a:r>
            <a:endParaRPr/>
          </a:p>
        </p:txBody>
      </p:sp>
      <p:sp>
        <p:nvSpPr>
          <p:cNvPr id="905" name="Google Shape;905;p32"/>
          <p:cNvSpPr txBox="1"/>
          <p:nvPr>
            <p:ph idx="1" type="body"/>
          </p:nvPr>
        </p:nvSpPr>
        <p:spPr>
          <a:xfrm>
            <a:off x="1061575" y="2618975"/>
            <a:ext cx="2808000" cy="1153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This </a:t>
            </a:r>
            <a:r>
              <a:rPr lang="en"/>
              <a:t>could be the part of the presentation where you can introduce yourself, write your email…</a:t>
            </a:r>
            <a:endParaRPr/>
          </a:p>
        </p:txBody>
      </p:sp>
      <p:grpSp>
        <p:nvGrpSpPr>
          <p:cNvPr id="906" name="Google Shape;906;p32"/>
          <p:cNvGrpSpPr/>
          <p:nvPr/>
        </p:nvGrpSpPr>
        <p:grpSpPr>
          <a:xfrm rot="2556023">
            <a:off x="6280455" y="1142182"/>
            <a:ext cx="1144723" cy="1961055"/>
            <a:chOff x="2946668" y="3613769"/>
            <a:chExt cx="640047" cy="1096481"/>
          </a:xfrm>
        </p:grpSpPr>
        <p:sp>
          <p:nvSpPr>
            <p:cNvPr id="907" name="Google Shape;907;p32"/>
            <p:cNvSpPr/>
            <p:nvPr/>
          </p:nvSpPr>
          <p:spPr>
            <a:xfrm rot="1150281">
              <a:off x="3079389" y="3651109"/>
              <a:ext cx="374604" cy="871569"/>
            </a:xfrm>
            <a:custGeom>
              <a:rect b="b" l="l" r="r" t="t"/>
              <a:pathLst>
                <a:path extrusionOk="0" h="26989" w="11600">
                  <a:moveTo>
                    <a:pt x="7894" y="394"/>
                  </a:moveTo>
                  <a:cubicBezTo>
                    <a:pt x="7952" y="394"/>
                    <a:pt x="8012" y="398"/>
                    <a:pt x="8072" y="405"/>
                  </a:cubicBezTo>
                  <a:cubicBezTo>
                    <a:pt x="8887" y="468"/>
                    <a:pt x="9608" y="875"/>
                    <a:pt x="10423" y="985"/>
                  </a:cubicBezTo>
                  <a:lnTo>
                    <a:pt x="10439" y="985"/>
                  </a:lnTo>
                  <a:cubicBezTo>
                    <a:pt x="10894" y="1189"/>
                    <a:pt x="11333" y="1518"/>
                    <a:pt x="11254" y="2333"/>
                  </a:cubicBezTo>
                  <a:cubicBezTo>
                    <a:pt x="11160" y="3164"/>
                    <a:pt x="10627" y="4214"/>
                    <a:pt x="10267" y="5044"/>
                  </a:cubicBezTo>
                  <a:cubicBezTo>
                    <a:pt x="10016" y="4684"/>
                    <a:pt x="9655" y="4386"/>
                    <a:pt x="9436" y="4276"/>
                  </a:cubicBezTo>
                  <a:cubicBezTo>
                    <a:pt x="8558" y="3822"/>
                    <a:pt x="7571" y="3571"/>
                    <a:pt x="6630" y="3273"/>
                  </a:cubicBezTo>
                  <a:cubicBezTo>
                    <a:pt x="6416" y="3209"/>
                    <a:pt x="6231" y="3159"/>
                    <a:pt x="6041" y="3159"/>
                  </a:cubicBezTo>
                  <a:cubicBezTo>
                    <a:pt x="5952" y="3159"/>
                    <a:pt x="5863" y="3170"/>
                    <a:pt x="5768" y="3195"/>
                  </a:cubicBezTo>
                  <a:cubicBezTo>
                    <a:pt x="6003" y="2693"/>
                    <a:pt x="6176" y="2176"/>
                    <a:pt x="6395" y="1674"/>
                  </a:cubicBezTo>
                  <a:cubicBezTo>
                    <a:pt x="6781" y="774"/>
                    <a:pt x="7285" y="394"/>
                    <a:pt x="7894" y="394"/>
                  </a:cubicBezTo>
                  <a:close/>
                  <a:moveTo>
                    <a:pt x="5959" y="3426"/>
                  </a:moveTo>
                  <a:cubicBezTo>
                    <a:pt x="6707" y="3426"/>
                    <a:pt x="7540" y="3948"/>
                    <a:pt x="8057" y="4135"/>
                  </a:cubicBezTo>
                  <a:cubicBezTo>
                    <a:pt x="8370" y="4245"/>
                    <a:pt x="11050" y="5154"/>
                    <a:pt x="10016" y="6345"/>
                  </a:cubicBezTo>
                  <a:cubicBezTo>
                    <a:pt x="9702" y="5703"/>
                    <a:pt x="8715" y="5436"/>
                    <a:pt x="8260" y="5264"/>
                  </a:cubicBezTo>
                  <a:cubicBezTo>
                    <a:pt x="7864" y="5132"/>
                    <a:pt x="6564" y="4520"/>
                    <a:pt x="5630" y="4520"/>
                  </a:cubicBezTo>
                  <a:cubicBezTo>
                    <a:pt x="5457" y="4520"/>
                    <a:pt x="5297" y="4541"/>
                    <a:pt x="5157" y="4590"/>
                  </a:cubicBezTo>
                  <a:cubicBezTo>
                    <a:pt x="5063" y="4590"/>
                    <a:pt x="4969" y="4637"/>
                    <a:pt x="4875" y="4684"/>
                  </a:cubicBezTo>
                  <a:cubicBezTo>
                    <a:pt x="4796" y="4480"/>
                    <a:pt x="4796" y="4198"/>
                    <a:pt x="4937" y="3932"/>
                  </a:cubicBezTo>
                  <a:cubicBezTo>
                    <a:pt x="5016" y="3791"/>
                    <a:pt x="5110" y="3696"/>
                    <a:pt x="5204" y="3634"/>
                  </a:cubicBezTo>
                  <a:cubicBezTo>
                    <a:pt x="5213" y="3643"/>
                    <a:pt x="5222" y="3652"/>
                    <a:pt x="5231" y="3652"/>
                  </a:cubicBezTo>
                  <a:cubicBezTo>
                    <a:pt x="5238" y="3652"/>
                    <a:pt x="5244" y="3647"/>
                    <a:pt x="5251" y="3634"/>
                  </a:cubicBezTo>
                  <a:cubicBezTo>
                    <a:pt x="5467" y="3484"/>
                    <a:pt x="5708" y="3426"/>
                    <a:pt x="5959" y="3426"/>
                  </a:cubicBezTo>
                  <a:close/>
                  <a:moveTo>
                    <a:pt x="5331" y="4825"/>
                  </a:moveTo>
                  <a:cubicBezTo>
                    <a:pt x="6116" y="4825"/>
                    <a:pt x="7484" y="5382"/>
                    <a:pt x="7727" y="5468"/>
                  </a:cubicBezTo>
                  <a:cubicBezTo>
                    <a:pt x="8088" y="5577"/>
                    <a:pt x="10361" y="6095"/>
                    <a:pt x="9671" y="7443"/>
                  </a:cubicBezTo>
                  <a:cubicBezTo>
                    <a:pt x="9138" y="6628"/>
                    <a:pt x="7837" y="6361"/>
                    <a:pt x="7148" y="6173"/>
                  </a:cubicBezTo>
                  <a:cubicBezTo>
                    <a:pt x="6773" y="6066"/>
                    <a:pt x="6128" y="5813"/>
                    <a:pt x="5486" y="5813"/>
                  </a:cubicBezTo>
                  <a:cubicBezTo>
                    <a:pt x="5189" y="5813"/>
                    <a:pt x="4892" y="5867"/>
                    <a:pt x="4624" y="6016"/>
                  </a:cubicBezTo>
                  <a:cubicBezTo>
                    <a:pt x="4624" y="5828"/>
                    <a:pt x="4624" y="5656"/>
                    <a:pt x="4718" y="5483"/>
                  </a:cubicBezTo>
                  <a:cubicBezTo>
                    <a:pt x="4796" y="5295"/>
                    <a:pt x="4922" y="5186"/>
                    <a:pt x="5063" y="5076"/>
                  </a:cubicBezTo>
                  <a:cubicBezTo>
                    <a:pt x="5076" y="5063"/>
                    <a:pt x="5078" y="5040"/>
                    <a:pt x="5070" y="5040"/>
                  </a:cubicBezTo>
                  <a:cubicBezTo>
                    <a:pt x="5068" y="5040"/>
                    <a:pt x="5066" y="5041"/>
                    <a:pt x="5063" y="5044"/>
                  </a:cubicBezTo>
                  <a:cubicBezTo>
                    <a:pt x="4718" y="5107"/>
                    <a:pt x="4405" y="5671"/>
                    <a:pt x="4577" y="6032"/>
                  </a:cubicBezTo>
                  <a:cubicBezTo>
                    <a:pt x="4452" y="6110"/>
                    <a:pt x="4342" y="6204"/>
                    <a:pt x="4232" y="6314"/>
                  </a:cubicBezTo>
                  <a:cubicBezTo>
                    <a:pt x="4279" y="5640"/>
                    <a:pt x="4655" y="5154"/>
                    <a:pt x="5126" y="4841"/>
                  </a:cubicBezTo>
                  <a:cubicBezTo>
                    <a:pt x="5188" y="4830"/>
                    <a:pt x="5257" y="4825"/>
                    <a:pt x="5331" y="4825"/>
                  </a:cubicBezTo>
                  <a:close/>
                  <a:moveTo>
                    <a:pt x="4373" y="7160"/>
                  </a:moveTo>
                  <a:cubicBezTo>
                    <a:pt x="4373" y="7223"/>
                    <a:pt x="4373" y="7270"/>
                    <a:pt x="4405" y="7302"/>
                  </a:cubicBezTo>
                  <a:cubicBezTo>
                    <a:pt x="4326" y="7474"/>
                    <a:pt x="4263" y="7646"/>
                    <a:pt x="4201" y="7819"/>
                  </a:cubicBezTo>
                  <a:cubicBezTo>
                    <a:pt x="4201" y="7772"/>
                    <a:pt x="4201" y="7740"/>
                    <a:pt x="4185" y="7709"/>
                  </a:cubicBezTo>
                  <a:cubicBezTo>
                    <a:pt x="4248" y="7505"/>
                    <a:pt x="4310" y="7333"/>
                    <a:pt x="4373" y="7160"/>
                  </a:cubicBezTo>
                  <a:close/>
                  <a:moveTo>
                    <a:pt x="5232" y="6227"/>
                  </a:moveTo>
                  <a:cubicBezTo>
                    <a:pt x="5264" y="6227"/>
                    <a:pt x="5297" y="6230"/>
                    <a:pt x="5329" y="6236"/>
                  </a:cubicBezTo>
                  <a:cubicBezTo>
                    <a:pt x="5517" y="6236"/>
                    <a:pt x="5690" y="6251"/>
                    <a:pt x="5862" y="6283"/>
                  </a:cubicBezTo>
                  <a:cubicBezTo>
                    <a:pt x="6395" y="6361"/>
                    <a:pt x="6897" y="6471"/>
                    <a:pt x="7383" y="6643"/>
                  </a:cubicBezTo>
                  <a:cubicBezTo>
                    <a:pt x="7759" y="6769"/>
                    <a:pt x="8119" y="6925"/>
                    <a:pt x="8480" y="7113"/>
                  </a:cubicBezTo>
                  <a:cubicBezTo>
                    <a:pt x="8762" y="7270"/>
                    <a:pt x="10361" y="8195"/>
                    <a:pt x="9170" y="9277"/>
                  </a:cubicBezTo>
                  <a:cubicBezTo>
                    <a:pt x="9217" y="9151"/>
                    <a:pt x="9248" y="9026"/>
                    <a:pt x="9295" y="8900"/>
                  </a:cubicBezTo>
                  <a:cubicBezTo>
                    <a:pt x="9326" y="8806"/>
                    <a:pt x="9295" y="8775"/>
                    <a:pt x="9248" y="8775"/>
                  </a:cubicBezTo>
                  <a:lnTo>
                    <a:pt x="9217" y="8681"/>
                  </a:lnTo>
                  <a:cubicBezTo>
                    <a:pt x="9232" y="8634"/>
                    <a:pt x="9232" y="8603"/>
                    <a:pt x="9201" y="8571"/>
                  </a:cubicBezTo>
                  <a:cubicBezTo>
                    <a:pt x="7978" y="7443"/>
                    <a:pt x="6160" y="7113"/>
                    <a:pt x="4530" y="6988"/>
                  </a:cubicBezTo>
                  <a:cubicBezTo>
                    <a:pt x="4522" y="6985"/>
                    <a:pt x="4514" y="6984"/>
                    <a:pt x="4506" y="6984"/>
                  </a:cubicBezTo>
                  <a:cubicBezTo>
                    <a:pt x="4472" y="6984"/>
                    <a:pt x="4446" y="7012"/>
                    <a:pt x="4420" y="7051"/>
                  </a:cubicBezTo>
                  <a:cubicBezTo>
                    <a:pt x="4661" y="6498"/>
                    <a:pt x="4928" y="6227"/>
                    <a:pt x="5232" y="6227"/>
                  </a:cubicBezTo>
                  <a:close/>
                  <a:moveTo>
                    <a:pt x="6270" y="7740"/>
                  </a:moveTo>
                  <a:cubicBezTo>
                    <a:pt x="6771" y="7913"/>
                    <a:pt x="7257" y="8101"/>
                    <a:pt x="7759" y="8289"/>
                  </a:cubicBezTo>
                  <a:cubicBezTo>
                    <a:pt x="7759" y="8352"/>
                    <a:pt x="7759" y="8414"/>
                    <a:pt x="7759" y="8461"/>
                  </a:cubicBezTo>
                  <a:cubicBezTo>
                    <a:pt x="6176" y="12082"/>
                    <a:pt x="4812" y="16001"/>
                    <a:pt x="3715" y="19763"/>
                  </a:cubicBezTo>
                  <a:cubicBezTo>
                    <a:pt x="3684" y="19308"/>
                    <a:pt x="3495" y="18963"/>
                    <a:pt x="3182" y="18838"/>
                  </a:cubicBezTo>
                  <a:cubicBezTo>
                    <a:pt x="3121" y="18819"/>
                    <a:pt x="3058" y="18809"/>
                    <a:pt x="2994" y="18809"/>
                  </a:cubicBezTo>
                  <a:cubicBezTo>
                    <a:pt x="2639" y="18809"/>
                    <a:pt x="2233" y="19088"/>
                    <a:pt x="1928" y="19512"/>
                  </a:cubicBezTo>
                  <a:cubicBezTo>
                    <a:pt x="2618" y="17662"/>
                    <a:pt x="3260" y="15797"/>
                    <a:pt x="3903" y="13932"/>
                  </a:cubicBezTo>
                  <a:cubicBezTo>
                    <a:pt x="4248" y="12960"/>
                    <a:pt x="4593" y="11973"/>
                    <a:pt x="4937" y="11001"/>
                  </a:cubicBezTo>
                  <a:cubicBezTo>
                    <a:pt x="5094" y="10562"/>
                    <a:pt x="5235" y="10123"/>
                    <a:pt x="5392" y="9684"/>
                  </a:cubicBezTo>
                  <a:cubicBezTo>
                    <a:pt x="5423" y="9621"/>
                    <a:pt x="5800" y="8430"/>
                    <a:pt x="5956" y="7866"/>
                  </a:cubicBezTo>
                  <a:cubicBezTo>
                    <a:pt x="6066" y="7819"/>
                    <a:pt x="6160" y="7772"/>
                    <a:pt x="6270" y="7740"/>
                  </a:cubicBezTo>
                  <a:close/>
                  <a:moveTo>
                    <a:pt x="8010" y="8399"/>
                  </a:moveTo>
                  <a:cubicBezTo>
                    <a:pt x="8213" y="8477"/>
                    <a:pt x="8433" y="8571"/>
                    <a:pt x="8637" y="8650"/>
                  </a:cubicBezTo>
                  <a:cubicBezTo>
                    <a:pt x="8762" y="8728"/>
                    <a:pt x="8856" y="8853"/>
                    <a:pt x="8919" y="9010"/>
                  </a:cubicBezTo>
                  <a:cubicBezTo>
                    <a:pt x="8934" y="9073"/>
                    <a:pt x="8950" y="9135"/>
                    <a:pt x="8966" y="9198"/>
                  </a:cubicBezTo>
                  <a:cubicBezTo>
                    <a:pt x="8981" y="9230"/>
                    <a:pt x="8981" y="9245"/>
                    <a:pt x="8997" y="9245"/>
                  </a:cubicBezTo>
                  <a:cubicBezTo>
                    <a:pt x="8401" y="10860"/>
                    <a:pt x="7790" y="12490"/>
                    <a:pt x="7195" y="14120"/>
                  </a:cubicBezTo>
                  <a:cubicBezTo>
                    <a:pt x="7492" y="13242"/>
                    <a:pt x="7759" y="12364"/>
                    <a:pt x="8057" y="11502"/>
                  </a:cubicBezTo>
                  <a:cubicBezTo>
                    <a:pt x="8307" y="10687"/>
                    <a:pt x="8715" y="9825"/>
                    <a:pt x="8574" y="8979"/>
                  </a:cubicBezTo>
                  <a:cubicBezTo>
                    <a:pt x="8574" y="8972"/>
                    <a:pt x="8569" y="8968"/>
                    <a:pt x="8562" y="8968"/>
                  </a:cubicBezTo>
                  <a:cubicBezTo>
                    <a:pt x="8553" y="8968"/>
                    <a:pt x="8543" y="8976"/>
                    <a:pt x="8543" y="8994"/>
                  </a:cubicBezTo>
                  <a:cubicBezTo>
                    <a:pt x="8574" y="9982"/>
                    <a:pt x="8213" y="10922"/>
                    <a:pt x="7900" y="11863"/>
                  </a:cubicBezTo>
                  <a:cubicBezTo>
                    <a:pt x="7586" y="12819"/>
                    <a:pt x="7257" y="13791"/>
                    <a:pt x="6944" y="14747"/>
                  </a:cubicBezTo>
                  <a:cubicBezTo>
                    <a:pt x="6850" y="15013"/>
                    <a:pt x="6771" y="15280"/>
                    <a:pt x="6677" y="15546"/>
                  </a:cubicBezTo>
                  <a:cubicBezTo>
                    <a:pt x="6113" y="17161"/>
                    <a:pt x="5549" y="18759"/>
                    <a:pt x="5016" y="20374"/>
                  </a:cubicBezTo>
                  <a:cubicBezTo>
                    <a:pt x="4922" y="20050"/>
                    <a:pt x="4699" y="19875"/>
                    <a:pt x="4429" y="19875"/>
                  </a:cubicBezTo>
                  <a:cubicBezTo>
                    <a:pt x="4203" y="19875"/>
                    <a:pt x="3943" y="19999"/>
                    <a:pt x="3699" y="20264"/>
                  </a:cubicBezTo>
                  <a:cubicBezTo>
                    <a:pt x="5110" y="16314"/>
                    <a:pt x="6568" y="12380"/>
                    <a:pt x="8010" y="8430"/>
                  </a:cubicBezTo>
                  <a:cubicBezTo>
                    <a:pt x="8010" y="8414"/>
                    <a:pt x="8010" y="8414"/>
                    <a:pt x="8010" y="8399"/>
                  </a:cubicBezTo>
                  <a:close/>
                  <a:moveTo>
                    <a:pt x="1630" y="23195"/>
                  </a:moveTo>
                  <a:cubicBezTo>
                    <a:pt x="1724" y="23211"/>
                    <a:pt x="1834" y="23242"/>
                    <a:pt x="1912" y="23305"/>
                  </a:cubicBezTo>
                  <a:cubicBezTo>
                    <a:pt x="1944" y="23321"/>
                    <a:pt x="1959" y="23336"/>
                    <a:pt x="1991" y="23352"/>
                  </a:cubicBezTo>
                  <a:cubicBezTo>
                    <a:pt x="1991" y="23352"/>
                    <a:pt x="2006" y="23368"/>
                    <a:pt x="2006" y="23383"/>
                  </a:cubicBezTo>
                  <a:cubicBezTo>
                    <a:pt x="1897" y="23321"/>
                    <a:pt x="1787" y="23274"/>
                    <a:pt x="1662" y="23242"/>
                  </a:cubicBezTo>
                  <a:cubicBezTo>
                    <a:pt x="1646" y="23227"/>
                    <a:pt x="1646" y="23211"/>
                    <a:pt x="1630" y="23195"/>
                  </a:cubicBezTo>
                  <a:close/>
                  <a:moveTo>
                    <a:pt x="1019" y="23477"/>
                  </a:moveTo>
                  <a:cubicBezTo>
                    <a:pt x="1035" y="23509"/>
                    <a:pt x="1050" y="23556"/>
                    <a:pt x="1066" y="23603"/>
                  </a:cubicBezTo>
                  <a:cubicBezTo>
                    <a:pt x="1050" y="23650"/>
                    <a:pt x="1035" y="23697"/>
                    <a:pt x="1019" y="23744"/>
                  </a:cubicBezTo>
                  <a:cubicBezTo>
                    <a:pt x="1003" y="23760"/>
                    <a:pt x="988" y="23775"/>
                    <a:pt x="972" y="23807"/>
                  </a:cubicBezTo>
                  <a:cubicBezTo>
                    <a:pt x="972" y="23760"/>
                    <a:pt x="972" y="23713"/>
                    <a:pt x="972" y="23666"/>
                  </a:cubicBezTo>
                  <a:cubicBezTo>
                    <a:pt x="988" y="23619"/>
                    <a:pt x="1003" y="23556"/>
                    <a:pt x="1019" y="23493"/>
                  </a:cubicBezTo>
                  <a:cubicBezTo>
                    <a:pt x="1019" y="23493"/>
                    <a:pt x="1019" y="23477"/>
                    <a:pt x="1019" y="23477"/>
                  </a:cubicBezTo>
                  <a:close/>
                  <a:moveTo>
                    <a:pt x="1072" y="18956"/>
                  </a:moveTo>
                  <a:cubicBezTo>
                    <a:pt x="1135" y="18956"/>
                    <a:pt x="1196" y="18969"/>
                    <a:pt x="1254" y="18995"/>
                  </a:cubicBezTo>
                  <a:cubicBezTo>
                    <a:pt x="1630" y="19167"/>
                    <a:pt x="1614" y="19669"/>
                    <a:pt x="1583" y="20202"/>
                  </a:cubicBezTo>
                  <a:cubicBezTo>
                    <a:pt x="1583" y="20263"/>
                    <a:pt x="1623" y="20305"/>
                    <a:pt x="1668" y="20305"/>
                  </a:cubicBezTo>
                  <a:cubicBezTo>
                    <a:pt x="1704" y="20305"/>
                    <a:pt x="1744" y="20279"/>
                    <a:pt x="1771" y="20217"/>
                  </a:cubicBezTo>
                  <a:cubicBezTo>
                    <a:pt x="1803" y="20123"/>
                    <a:pt x="1834" y="20013"/>
                    <a:pt x="1850" y="19919"/>
                  </a:cubicBezTo>
                  <a:cubicBezTo>
                    <a:pt x="2149" y="19427"/>
                    <a:pt x="2521" y="19199"/>
                    <a:pt x="2832" y="19199"/>
                  </a:cubicBezTo>
                  <a:cubicBezTo>
                    <a:pt x="3302" y="19199"/>
                    <a:pt x="3634" y="19719"/>
                    <a:pt x="3370" y="20625"/>
                  </a:cubicBezTo>
                  <a:cubicBezTo>
                    <a:pt x="3337" y="20748"/>
                    <a:pt x="3386" y="20811"/>
                    <a:pt x="3450" y="20811"/>
                  </a:cubicBezTo>
                  <a:cubicBezTo>
                    <a:pt x="3507" y="20811"/>
                    <a:pt x="3575" y="20760"/>
                    <a:pt x="3605" y="20656"/>
                  </a:cubicBezTo>
                  <a:cubicBezTo>
                    <a:pt x="3605" y="20640"/>
                    <a:pt x="3605" y="20640"/>
                    <a:pt x="3621" y="20625"/>
                  </a:cubicBezTo>
                  <a:cubicBezTo>
                    <a:pt x="3621" y="20625"/>
                    <a:pt x="3636" y="20625"/>
                    <a:pt x="3636" y="20609"/>
                  </a:cubicBezTo>
                  <a:cubicBezTo>
                    <a:pt x="3860" y="20314"/>
                    <a:pt x="4092" y="20183"/>
                    <a:pt x="4289" y="20183"/>
                  </a:cubicBezTo>
                  <a:cubicBezTo>
                    <a:pt x="4604" y="20183"/>
                    <a:pt x="4829" y="20517"/>
                    <a:pt x="4781" y="21048"/>
                  </a:cubicBezTo>
                  <a:cubicBezTo>
                    <a:pt x="4781" y="21064"/>
                    <a:pt x="4781" y="21064"/>
                    <a:pt x="4781" y="21079"/>
                  </a:cubicBezTo>
                  <a:cubicBezTo>
                    <a:pt x="4765" y="21079"/>
                    <a:pt x="4765" y="21095"/>
                    <a:pt x="4765" y="21111"/>
                  </a:cubicBezTo>
                  <a:cubicBezTo>
                    <a:pt x="4075" y="22035"/>
                    <a:pt x="3401" y="22976"/>
                    <a:pt x="2712" y="23901"/>
                  </a:cubicBezTo>
                  <a:cubicBezTo>
                    <a:pt x="2696" y="23932"/>
                    <a:pt x="2665" y="23963"/>
                    <a:pt x="2618" y="24010"/>
                  </a:cubicBezTo>
                  <a:cubicBezTo>
                    <a:pt x="2649" y="23979"/>
                    <a:pt x="2649" y="23948"/>
                    <a:pt x="2649" y="23916"/>
                  </a:cubicBezTo>
                  <a:cubicBezTo>
                    <a:pt x="2557" y="23255"/>
                    <a:pt x="2083" y="22825"/>
                    <a:pt x="1552" y="22825"/>
                  </a:cubicBezTo>
                  <a:cubicBezTo>
                    <a:pt x="1177" y="22825"/>
                    <a:pt x="773" y="23040"/>
                    <a:pt x="455" y="23540"/>
                  </a:cubicBezTo>
                  <a:cubicBezTo>
                    <a:pt x="455" y="23462"/>
                    <a:pt x="439" y="23383"/>
                    <a:pt x="439" y="23305"/>
                  </a:cubicBezTo>
                  <a:cubicBezTo>
                    <a:pt x="345" y="22161"/>
                    <a:pt x="266" y="21001"/>
                    <a:pt x="172" y="19857"/>
                  </a:cubicBezTo>
                  <a:cubicBezTo>
                    <a:pt x="157" y="19810"/>
                    <a:pt x="141" y="19778"/>
                    <a:pt x="110" y="19778"/>
                  </a:cubicBezTo>
                  <a:cubicBezTo>
                    <a:pt x="141" y="19731"/>
                    <a:pt x="172" y="19684"/>
                    <a:pt x="204" y="19622"/>
                  </a:cubicBezTo>
                  <a:cubicBezTo>
                    <a:pt x="235" y="19575"/>
                    <a:pt x="235" y="19543"/>
                    <a:pt x="235" y="19512"/>
                  </a:cubicBezTo>
                  <a:cubicBezTo>
                    <a:pt x="478" y="19192"/>
                    <a:pt x="794" y="18956"/>
                    <a:pt x="1072" y="18956"/>
                  </a:cubicBezTo>
                  <a:close/>
                  <a:moveTo>
                    <a:pt x="1567" y="23697"/>
                  </a:moveTo>
                  <a:lnTo>
                    <a:pt x="1646" y="23713"/>
                  </a:lnTo>
                  <a:cubicBezTo>
                    <a:pt x="1583" y="23885"/>
                    <a:pt x="1505" y="24042"/>
                    <a:pt x="1442" y="24214"/>
                  </a:cubicBezTo>
                  <a:cubicBezTo>
                    <a:pt x="1489" y="24042"/>
                    <a:pt x="1536" y="23869"/>
                    <a:pt x="1567" y="23697"/>
                  </a:cubicBezTo>
                  <a:close/>
                  <a:moveTo>
                    <a:pt x="2116" y="23791"/>
                  </a:moveTo>
                  <a:cubicBezTo>
                    <a:pt x="2100" y="23869"/>
                    <a:pt x="2069" y="23932"/>
                    <a:pt x="2038" y="23995"/>
                  </a:cubicBezTo>
                  <a:cubicBezTo>
                    <a:pt x="1991" y="24089"/>
                    <a:pt x="1928" y="24198"/>
                    <a:pt x="1865" y="24293"/>
                  </a:cubicBezTo>
                  <a:cubicBezTo>
                    <a:pt x="1944" y="24120"/>
                    <a:pt x="2022" y="23963"/>
                    <a:pt x="2100" y="23791"/>
                  </a:cubicBezTo>
                  <a:close/>
                  <a:moveTo>
                    <a:pt x="2336" y="23838"/>
                  </a:moveTo>
                  <a:cubicBezTo>
                    <a:pt x="2367" y="23901"/>
                    <a:pt x="2414" y="23963"/>
                    <a:pt x="2461" y="24010"/>
                  </a:cubicBezTo>
                  <a:cubicBezTo>
                    <a:pt x="2449" y="24005"/>
                    <a:pt x="2436" y="24001"/>
                    <a:pt x="2422" y="24001"/>
                  </a:cubicBezTo>
                  <a:cubicBezTo>
                    <a:pt x="2397" y="24001"/>
                    <a:pt x="2371" y="24012"/>
                    <a:pt x="2351" y="24042"/>
                  </a:cubicBezTo>
                  <a:cubicBezTo>
                    <a:pt x="2257" y="24136"/>
                    <a:pt x="2163" y="24246"/>
                    <a:pt x="2085" y="24340"/>
                  </a:cubicBezTo>
                  <a:cubicBezTo>
                    <a:pt x="2116" y="24277"/>
                    <a:pt x="2147" y="24214"/>
                    <a:pt x="2179" y="24136"/>
                  </a:cubicBezTo>
                  <a:cubicBezTo>
                    <a:pt x="2226" y="24057"/>
                    <a:pt x="2257" y="23995"/>
                    <a:pt x="2288" y="23932"/>
                  </a:cubicBezTo>
                  <a:cubicBezTo>
                    <a:pt x="2304" y="23901"/>
                    <a:pt x="2320" y="23869"/>
                    <a:pt x="2336" y="23838"/>
                  </a:cubicBezTo>
                  <a:close/>
                  <a:moveTo>
                    <a:pt x="1865" y="23744"/>
                  </a:moveTo>
                  <a:cubicBezTo>
                    <a:pt x="1881" y="23744"/>
                    <a:pt x="1897" y="23744"/>
                    <a:pt x="1928" y="23760"/>
                  </a:cubicBezTo>
                  <a:cubicBezTo>
                    <a:pt x="1787" y="24057"/>
                    <a:pt x="1630" y="24355"/>
                    <a:pt x="1489" y="24653"/>
                  </a:cubicBezTo>
                  <a:cubicBezTo>
                    <a:pt x="1599" y="24355"/>
                    <a:pt x="1709" y="24042"/>
                    <a:pt x="1818" y="23744"/>
                  </a:cubicBezTo>
                  <a:close/>
                  <a:moveTo>
                    <a:pt x="2602" y="24042"/>
                  </a:moveTo>
                  <a:lnTo>
                    <a:pt x="2602" y="24042"/>
                  </a:lnTo>
                  <a:cubicBezTo>
                    <a:pt x="2351" y="24402"/>
                    <a:pt x="1834" y="25170"/>
                    <a:pt x="1379" y="25703"/>
                  </a:cubicBezTo>
                  <a:cubicBezTo>
                    <a:pt x="1677" y="25139"/>
                    <a:pt x="2038" y="24637"/>
                    <a:pt x="2477" y="24183"/>
                  </a:cubicBezTo>
                  <a:cubicBezTo>
                    <a:pt x="2508" y="24151"/>
                    <a:pt x="2524" y="24104"/>
                    <a:pt x="2508" y="24073"/>
                  </a:cubicBezTo>
                  <a:lnTo>
                    <a:pt x="2508" y="24073"/>
                  </a:lnTo>
                  <a:cubicBezTo>
                    <a:pt x="2512" y="24077"/>
                    <a:pt x="2519" y="24079"/>
                    <a:pt x="2526" y="24079"/>
                  </a:cubicBezTo>
                  <a:cubicBezTo>
                    <a:pt x="2548" y="24079"/>
                    <a:pt x="2579" y="24065"/>
                    <a:pt x="2602" y="24042"/>
                  </a:cubicBezTo>
                  <a:close/>
                  <a:moveTo>
                    <a:pt x="815" y="23383"/>
                  </a:moveTo>
                  <a:cubicBezTo>
                    <a:pt x="815" y="23430"/>
                    <a:pt x="815" y="23477"/>
                    <a:pt x="815" y="23524"/>
                  </a:cubicBezTo>
                  <a:cubicBezTo>
                    <a:pt x="799" y="23572"/>
                    <a:pt x="784" y="23619"/>
                    <a:pt x="784" y="23681"/>
                  </a:cubicBezTo>
                  <a:cubicBezTo>
                    <a:pt x="784" y="23713"/>
                    <a:pt x="799" y="23744"/>
                    <a:pt x="815" y="23760"/>
                  </a:cubicBezTo>
                  <a:cubicBezTo>
                    <a:pt x="815" y="24026"/>
                    <a:pt x="799" y="24293"/>
                    <a:pt x="784" y="24559"/>
                  </a:cubicBezTo>
                  <a:cubicBezTo>
                    <a:pt x="784" y="24230"/>
                    <a:pt x="784" y="23901"/>
                    <a:pt x="768" y="23572"/>
                  </a:cubicBezTo>
                  <a:cubicBezTo>
                    <a:pt x="768" y="23542"/>
                    <a:pt x="747" y="23526"/>
                    <a:pt x="723" y="23526"/>
                  </a:cubicBezTo>
                  <a:cubicBezTo>
                    <a:pt x="697" y="23526"/>
                    <a:pt x="667" y="23546"/>
                    <a:pt x="658" y="23587"/>
                  </a:cubicBezTo>
                  <a:cubicBezTo>
                    <a:pt x="643" y="24418"/>
                    <a:pt x="658" y="25233"/>
                    <a:pt x="658" y="26064"/>
                  </a:cubicBezTo>
                  <a:cubicBezTo>
                    <a:pt x="611" y="25703"/>
                    <a:pt x="580" y="24888"/>
                    <a:pt x="564" y="24778"/>
                  </a:cubicBezTo>
                  <a:cubicBezTo>
                    <a:pt x="533" y="24434"/>
                    <a:pt x="502" y="24104"/>
                    <a:pt x="470" y="23760"/>
                  </a:cubicBezTo>
                  <a:cubicBezTo>
                    <a:pt x="580" y="23603"/>
                    <a:pt x="690" y="23477"/>
                    <a:pt x="815" y="23383"/>
                  </a:cubicBezTo>
                  <a:close/>
                  <a:moveTo>
                    <a:pt x="1176" y="25876"/>
                  </a:moveTo>
                  <a:cubicBezTo>
                    <a:pt x="1176" y="25876"/>
                    <a:pt x="1191" y="25891"/>
                    <a:pt x="1223" y="25891"/>
                  </a:cubicBezTo>
                  <a:cubicBezTo>
                    <a:pt x="1160" y="25954"/>
                    <a:pt x="1113" y="26017"/>
                    <a:pt x="1066" y="26064"/>
                  </a:cubicBezTo>
                  <a:cubicBezTo>
                    <a:pt x="1097" y="26001"/>
                    <a:pt x="1129" y="25938"/>
                    <a:pt x="1176" y="25876"/>
                  </a:cubicBezTo>
                  <a:close/>
                  <a:moveTo>
                    <a:pt x="7911" y="1"/>
                  </a:moveTo>
                  <a:cubicBezTo>
                    <a:pt x="7753" y="1"/>
                    <a:pt x="7588" y="25"/>
                    <a:pt x="7414" y="91"/>
                  </a:cubicBezTo>
                  <a:cubicBezTo>
                    <a:pt x="6395" y="468"/>
                    <a:pt x="5988" y="1988"/>
                    <a:pt x="5674" y="3179"/>
                  </a:cubicBezTo>
                  <a:cubicBezTo>
                    <a:pt x="5658" y="3195"/>
                    <a:pt x="5658" y="3211"/>
                    <a:pt x="5674" y="3226"/>
                  </a:cubicBezTo>
                  <a:cubicBezTo>
                    <a:pt x="5627" y="3242"/>
                    <a:pt x="5596" y="3258"/>
                    <a:pt x="5549" y="3273"/>
                  </a:cubicBezTo>
                  <a:cubicBezTo>
                    <a:pt x="5520" y="3264"/>
                    <a:pt x="5490" y="3260"/>
                    <a:pt x="5460" y="3260"/>
                  </a:cubicBezTo>
                  <a:cubicBezTo>
                    <a:pt x="5222" y="3260"/>
                    <a:pt x="4934" y="3518"/>
                    <a:pt x="4781" y="3838"/>
                  </a:cubicBezTo>
                  <a:cubicBezTo>
                    <a:pt x="4608" y="4182"/>
                    <a:pt x="4608" y="4559"/>
                    <a:pt x="4734" y="4794"/>
                  </a:cubicBezTo>
                  <a:cubicBezTo>
                    <a:pt x="4326" y="5170"/>
                    <a:pt x="4028" y="5922"/>
                    <a:pt x="4091" y="6424"/>
                  </a:cubicBezTo>
                  <a:cubicBezTo>
                    <a:pt x="4091" y="6439"/>
                    <a:pt x="4107" y="6455"/>
                    <a:pt x="4107" y="6455"/>
                  </a:cubicBezTo>
                  <a:cubicBezTo>
                    <a:pt x="3668" y="7082"/>
                    <a:pt x="3699" y="7646"/>
                    <a:pt x="4060" y="7929"/>
                  </a:cubicBezTo>
                  <a:cubicBezTo>
                    <a:pt x="4068" y="7937"/>
                    <a:pt x="4078" y="7941"/>
                    <a:pt x="4089" y="7941"/>
                  </a:cubicBezTo>
                  <a:cubicBezTo>
                    <a:pt x="4116" y="7941"/>
                    <a:pt x="4147" y="7915"/>
                    <a:pt x="4169" y="7882"/>
                  </a:cubicBezTo>
                  <a:lnTo>
                    <a:pt x="4169" y="7882"/>
                  </a:lnTo>
                  <a:cubicBezTo>
                    <a:pt x="2665" y="11581"/>
                    <a:pt x="1301" y="15390"/>
                    <a:pt x="63" y="19167"/>
                  </a:cubicBezTo>
                  <a:cubicBezTo>
                    <a:pt x="63" y="19261"/>
                    <a:pt x="78" y="19371"/>
                    <a:pt x="78" y="19465"/>
                  </a:cubicBezTo>
                  <a:cubicBezTo>
                    <a:pt x="549" y="18775"/>
                    <a:pt x="784" y="17709"/>
                    <a:pt x="1082" y="16879"/>
                  </a:cubicBezTo>
                  <a:cubicBezTo>
                    <a:pt x="1458" y="15781"/>
                    <a:pt x="1850" y="14684"/>
                    <a:pt x="2241" y="13587"/>
                  </a:cubicBezTo>
                  <a:cubicBezTo>
                    <a:pt x="2947" y="11643"/>
                    <a:pt x="3684" y="9700"/>
                    <a:pt x="4405" y="7756"/>
                  </a:cubicBezTo>
                  <a:cubicBezTo>
                    <a:pt x="4420" y="7756"/>
                    <a:pt x="4420" y="7740"/>
                    <a:pt x="4436" y="7740"/>
                  </a:cubicBezTo>
                  <a:cubicBezTo>
                    <a:pt x="4577" y="7552"/>
                    <a:pt x="4749" y="7443"/>
                    <a:pt x="4922" y="7380"/>
                  </a:cubicBezTo>
                  <a:cubicBezTo>
                    <a:pt x="5141" y="7427"/>
                    <a:pt x="5361" y="7474"/>
                    <a:pt x="5580" y="7537"/>
                  </a:cubicBezTo>
                  <a:cubicBezTo>
                    <a:pt x="5658" y="7599"/>
                    <a:pt x="5737" y="7709"/>
                    <a:pt x="5800" y="7819"/>
                  </a:cubicBezTo>
                  <a:cubicBezTo>
                    <a:pt x="5674" y="8070"/>
                    <a:pt x="5611" y="8367"/>
                    <a:pt x="5486" y="8681"/>
                  </a:cubicBezTo>
                  <a:cubicBezTo>
                    <a:pt x="5079" y="9872"/>
                    <a:pt x="4655" y="11079"/>
                    <a:pt x="4248" y="12270"/>
                  </a:cubicBezTo>
                  <a:cubicBezTo>
                    <a:pt x="3433" y="14637"/>
                    <a:pt x="2602" y="16988"/>
                    <a:pt x="1834" y="19339"/>
                  </a:cubicBezTo>
                  <a:cubicBezTo>
                    <a:pt x="1756" y="18995"/>
                    <a:pt x="1552" y="18728"/>
                    <a:pt x="1317" y="18665"/>
                  </a:cubicBezTo>
                  <a:cubicBezTo>
                    <a:pt x="1267" y="18652"/>
                    <a:pt x="1217" y="18646"/>
                    <a:pt x="1165" y="18646"/>
                  </a:cubicBezTo>
                  <a:cubicBezTo>
                    <a:pt x="794" y="18646"/>
                    <a:pt x="385" y="18981"/>
                    <a:pt x="110" y="19449"/>
                  </a:cubicBezTo>
                  <a:cubicBezTo>
                    <a:pt x="94" y="19465"/>
                    <a:pt x="78" y="19465"/>
                    <a:pt x="78" y="19481"/>
                  </a:cubicBezTo>
                  <a:cubicBezTo>
                    <a:pt x="78" y="19778"/>
                    <a:pt x="47" y="20076"/>
                    <a:pt x="0" y="20358"/>
                  </a:cubicBezTo>
                  <a:cubicBezTo>
                    <a:pt x="63" y="22600"/>
                    <a:pt x="266" y="24747"/>
                    <a:pt x="502" y="26879"/>
                  </a:cubicBezTo>
                  <a:cubicBezTo>
                    <a:pt x="510" y="26954"/>
                    <a:pt x="545" y="26989"/>
                    <a:pt x="587" y="26989"/>
                  </a:cubicBezTo>
                  <a:cubicBezTo>
                    <a:pt x="625" y="26989"/>
                    <a:pt x="669" y="26962"/>
                    <a:pt x="705" y="26910"/>
                  </a:cubicBezTo>
                  <a:cubicBezTo>
                    <a:pt x="2163" y="25061"/>
                    <a:pt x="3605" y="23180"/>
                    <a:pt x="4969" y="21220"/>
                  </a:cubicBezTo>
                  <a:cubicBezTo>
                    <a:pt x="5031" y="21142"/>
                    <a:pt x="5031" y="21079"/>
                    <a:pt x="5016" y="21032"/>
                  </a:cubicBezTo>
                  <a:cubicBezTo>
                    <a:pt x="5031" y="20970"/>
                    <a:pt x="5031" y="20923"/>
                    <a:pt x="5047" y="20876"/>
                  </a:cubicBezTo>
                  <a:cubicBezTo>
                    <a:pt x="6474" y="17176"/>
                    <a:pt x="7759" y="13383"/>
                    <a:pt x="9044" y="9637"/>
                  </a:cubicBezTo>
                  <a:cubicBezTo>
                    <a:pt x="9049" y="9642"/>
                    <a:pt x="9055" y="9644"/>
                    <a:pt x="9060" y="9644"/>
                  </a:cubicBezTo>
                  <a:cubicBezTo>
                    <a:pt x="9070" y="9644"/>
                    <a:pt x="9081" y="9637"/>
                    <a:pt x="9091" y="9637"/>
                  </a:cubicBezTo>
                  <a:cubicBezTo>
                    <a:pt x="9655" y="9324"/>
                    <a:pt x="10016" y="8587"/>
                    <a:pt x="9875" y="7897"/>
                  </a:cubicBezTo>
                  <a:cubicBezTo>
                    <a:pt x="9859" y="7819"/>
                    <a:pt x="9828" y="7756"/>
                    <a:pt x="9796" y="7678"/>
                  </a:cubicBezTo>
                  <a:cubicBezTo>
                    <a:pt x="10063" y="7239"/>
                    <a:pt x="10141" y="6894"/>
                    <a:pt x="10094" y="6596"/>
                  </a:cubicBezTo>
                  <a:cubicBezTo>
                    <a:pt x="10565" y="6173"/>
                    <a:pt x="10580" y="5718"/>
                    <a:pt x="10423" y="5311"/>
                  </a:cubicBezTo>
                  <a:cubicBezTo>
                    <a:pt x="10815" y="4339"/>
                    <a:pt x="11599" y="2913"/>
                    <a:pt x="11536" y="1910"/>
                  </a:cubicBezTo>
                  <a:cubicBezTo>
                    <a:pt x="11489" y="1157"/>
                    <a:pt x="11035" y="812"/>
                    <a:pt x="10533" y="687"/>
                  </a:cubicBezTo>
                  <a:cubicBezTo>
                    <a:pt x="9922" y="436"/>
                    <a:pt x="9264" y="279"/>
                    <a:pt x="8637" y="123"/>
                  </a:cubicBezTo>
                  <a:cubicBezTo>
                    <a:pt x="8404" y="65"/>
                    <a:pt x="8166" y="1"/>
                    <a:pt x="79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2"/>
            <p:cNvSpPr/>
            <p:nvPr/>
          </p:nvSpPr>
          <p:spPr>
            <a:xfrm>
              <a:off x="3380325" y="3719775"/>
              <a:ext cx="23925" cy="52975"/>
            </a:xfrm>
            <a:custGeom>
              <a:rect b="b" l="l" r="r" t="t"/>
              <a:pathLst>
                <a:path extrusionOk="0" h="2119" w="957">
                  <a:moveTo>
                    <a:pt x="956" y="0"/>
                  </a:moveTo>
                  <a:lnTo>
                    <a:pt x="956" y="0"/>
                  </a:lnTo>
                  <a:cubicBezTo>
                    <a:pt x="470" y="471"/>
                    <a:pt x="63" y="1348"/>
                    <a:pt x="0" y="2101"/>
                  </a:cubicBezTo>
                  <a:cubicBezTo>
                    <a:pt x="0" y="2110"/>
                    <a:pt x="5" y="2119"/>
                    <a:pt x="13" y="2119"/>
                  </a:cubicBezTo>
                  <a:cubicBezTo>
                    <a:pt x="18" y="2119"/>
                    <a:pt x="25" y="2114"/>
                    <a:pt x="31" y="2101"/>
                  </a:cubicBezTo>
                  <a:cubicBezTo>
                    <a:pt x="220" y="1254"/>
                    <a:pt x="486" y="674"/>
                    <a:pt x="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2"/>
            <p:cNvSpPr/>
            <p:nvPr/>
          </p:nvSpPr>
          <p:spPr>
            <a:xfrm>
              <a:off x="3385800" y="3742450"/>
              <a:ext cx="10225" cy="27275"/>
            </a:xfrm>
            <a:custGeom>
              <a:rect b="b" l="l" r="r" t="t"/>
              <a:pathLst>
                <a:path extrusionOk="0" h="1091" w="409">
                  <a:moveTo>
                    <a:pt x="395" y="0"/>
                  </a:moveTo>
                  <a:cubicBezTo>
                    <a:pt x="390" y="0"/>
                    <a:pt x="383" y="5"/>
                    <a:pt x="377" y="18"/>
                  </a:cubicBezTo>
                  <a:cubicBezTo>
                    <a:pt x="251" y="363"/>
                    <a:pt x="126" y="708"/>
                    <a:pt x="1" y="1053"/>
                  </a:cubicBezTo>
                  <a:cubicBezTo>
                    <a:pt x="1" y="1079"/>
                    <a:pt x="10" y="1090"/>
                    <a:pt x="21" y="1090"/>
                  </a:cubicBezTo>
                  <a:cubicBezTo>
                    <a:pt x="30" y="1090"/>
                    <a:pt x="41" y="1082"/>
                    <a:pt x="48" y="1068"/>
                  </a:cubicBezTo>
                  <a:cubicBezTo>
                    <a:pt x="173" y="723"/>
                    <a:pt x="283" y="363"/>
                    <a:pt x="408" y="18"/>
                  </a:cubicBezTo>
                  <a:cubicBezTo>
                    <a:pt x="408" y="9"/>
                    <a:pt x="403" y="0"/>
                    <a:pt x="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2"/>
            <p:cNvSpPr/>
            <p:nvPr/>
          </p:nvSpPr>
          <p:spPr>
            <a:xfrm>
              <a:off x="3397550" y="3877700"/>
              <a:ext cx="60275" cy="34650"/>
            </a:xfrm>
            <a:custGeom>
              <a:rect b="b" l="l" r="r" t="t"/>
              <a:pathLst>
                <a:path extrusionOk="0" h="1386" w="2411">
                  <a:moveTo>
                    <a:pt x="16" y="0"/>
                  </a:moveTo>
                  <a:cubicBezTo>
                    <a:pt x="1" y="0"/>
                    <a:pt x="1" y="16"/>
                    <a:pt x="16" y="16"/>
                  </a:cubicBezTo>
                  <a:cubicBezTo>
                    <a:pt x="487" y="125"/>
                    <a:pt x="1004" y="251"/>
                    <a:pt x="1443" y="470"/>
                  </a:cubicBezTo>
                  <a:cubicBezTo>
                    <a:pt x="1835" y="690"/>
                    <a:pt x="2085" y="1019"/>
                    <a:pt x="2368" y="1379"/>
                  </a:cubicBezTo>
                  <a:cubicBezTo>
                    <a:pt x="2372" y="1384"/>
                    <a:pt x="2378" y="1386"/>
                    <a:pt x="2384" y="1386"/>
                  </a:cubicBezTo>
                  <a:cubicBezTo>
                    <a:pt x="2398" y="1386"/>
                    <a:pt x="2410" y="1375"/>
                    <a:pt x="2399" y="1364"/>
                  </a:cubicBezTo>
                  <a:cubicBezTo>
                    <a:pt x="2132" y="314"/>
                    <a:pt x="832" y="141"/>
                    <a:pt x="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2"/>
            <p:cNvSpPr/>
            <p:nvPr/>
          </p:nvSpPr>
          <p:spPr>
            <a:xfrm>
              <a:off x="3423800" y="3854950"/>
              <a:ext cx="38375" cy="26000"/>
            </a:xfrm>
            <a:custGeom>
              <a:rect b="b" l="l" r="r" t="t"/>
              <a:pathLst>
                <a:path extrusionOk="0" h="1040" w="1535">
                  <a:moveTo>
                    <a:pt x="46" y="1"/>
                  </a:moveTo>
                  <a:cubicBezTo>
                    <a:pt x="36" y="1"/>
                    <a:pt x="26" y="1"/>
                    <a:pt x="17" y="1"/>
                  </a:cubicBezTo>
                  <a:cubicBezTo>
                    <a:pt x="1" y="1"/>
                    <a:pt x="1" y="17"/>
                    <a:pt x="1" y="17"/>
                  </a:cubicBezTo>
                  <a:cubicBezTo>
                    <a:pt x="314" y="126"/>
                    <a:pt x="612" y="220"/>
                    <a:pt x="879" y="409"/>
                  </a:cubicBezTo>
                  <a:cubicBezTo>
                    <a:pt x="1114" y="581"/>
                    <a:pt x="1271" y="847"/>
                    <a:pt x="1490" y="1035"/>
                  </a:cubicBezTo>
                  <a:cubicBezTo>
                    <a:pt x="1493" y="1038"/>
                    <a:pt x="1497" y="1040"/>
                    <a:pt x="1500" y="1040"/>
                  </a:cubicBezTo>
                  <a:cubicBezTo>
                    <a:pt x="1516" y="1040"/>
                    <a:pt x="1534" y="1017"/>
                    <a:pt x="1521" y="1004"/>
                  </a:cubicBezTo>
                  <a:cubicBezTo>
                    <a:pt x="1321" y="419"/>
                    <a:pt x="592" y="1"/>
                    <a:pt x="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2"/>
            <p:cNvSpPr/>
            <p:nvPr/>
          </p:nvSpPr>
          <p:spPr>
            <a:xfrm>
              <a:off x="3449275" y="3833800"/>
              <a:ext cx="18725" cy="17825"/>
            </a:xfrm>
            <a:custGeom>
              <a:rect b="b" l="l" r="r" t="t"/>
              <a:pathLst>
                <a:path extrusionOk="0" h="713" w="749">
                  <a:moveTo>
                    <a:pt x="16" y="1"/>
                  </a:moveTo>
                  <a:cubicBezTo>
                    <a:pt x="1" y="1"/>
                    <a:pt x="1" y="16"/>
                    <a:pt x="1" y="16"/>
                  </a:cubicBezTo>
                  <a:cubicBezTo>
                    <a:pt x="173" y="95"/>
                    <a:pt x="314" y="204"/>
                    <a:pt x="440" y="345"/>
                  </a:cubicBezTo>
                  <a:cubicBezTo>
                    <a:pt x="534" y="455"/>
                    <a:pt x="596" y="612"/>
                    <a:pt x="706" y="706"/>
                  </a:cubicBezTo>
                  <a:cubicBezTo>
                    <a:pt x="711" y="711"/>
                    <a:pt x="717" y="712"/>
                    <a:pt x="722" y="712"/>
                  </a:cubicBezTo>
                  <a:cubicBezTo>
                    <a:pt x="736" y="712"/>
                    <a:pt x="749" y="701"/>
                    <a:pt x="737" y="690"/>
                  </a:cubicBezTo>
                  <a:cubicBezTo>
                    <a:pt x="722" y="502"/>
                    <a:pt x="581" y="361"/>
                    <a:pt x="471" y="251"/>
                  </a:cubicBezTo>
                  <a:cubicBezTo>
                    <a:pt x="346" y="126"/>
                    <a:pt x="189" y="48"/>
                    <a:pt x="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2"/>
            <p:cNvSpPr/>
            <p:nvPr/>
          </p:nvSpPr>
          <p:spPr>
            <a:xfrm>
              <a:off x="3108375" y="4434875"/>
              <a:ext cx="173600" cy="275375"/>
            </a:xfrm>
            <a:custGeom>
              <a:rect b="b" l="l" r="r" t="t"/>
              <a:pathLst>
                <a:path extrusionOk="0" h="11015" w="6944">
                  <a:moveTo>
                    <a:pt x="4426" y="1"/>
                  </a:moveTo>
                  <a:cubicBezTo>
                    <a:pt x="3056" y="1"/>
                    <a:pt x="1514" y="1379"/>
                    <a:pt x="894" y="2369"/>
                  </a:cubicBezTo>
                  <a:cubicBezTo>
                    <a:pt x="486" y="3011"/>
                    <a:pt x="0" y="3999"/>
                    <a:pt x="392" y="4751"/>
                  </a:cubicBezTo>
                  <a:cubicBezTo>
                    <a:pt x="684" y="5301"/>
                    <a:pt x="1230" y="5371"/>
                    <a:pt x="1781" y="5371"/>
                  </a:cubicBezTo>
                  <a:cubicBezTo>
                    <a:pt x="1968" y="5371"/>
                    <a:pt x="2156" y="5363"/>
                    <a:pt x="2336" y="5363"/>
                  </a:cubicBezTo>
                  <a:cubicBezTo>
                    <a:pt x="2755" y="5363"/>
                    <a:pt x="3292" y="5274"/>
                    <a:pt x="3770" y="5274"/>
                  </a:cubicBezTo>
                  <a:cubicBezTo>
                    <a:pt x="3989" y="5274"/>
                    <a:pt x="4196" y="5293"/>
                    <a:pt x="4373" y="5347"/>
                  </a:cubicBezTo>
                  <a:lnTo>
                    <a:pt x="4828" y="5347"/>
                  </a:lnTo>
                  <a:cubicBezTo>
                    <a:pt x="5235" y="6115"/>
                    <a:pt x="5141" y="6570"/>
                    <a:pt x="4546" y="6679"/>
                  </a:cubicBezTo>
                  <a:cubicBezTo>
                    <a:pt x="4232" y="6867"/>
                    <a:pt x="3778" y="6977"/>
                    <a:pt x="3433" y="7118"/>
                  </a:cubicBezTo>
                  <a:cubicBezTo>
                    <a:pt x="2586" y="7447"/>
                    <a:pt x="1301" y="7839"/>
                    <a:pt x="690" y="8576"/>
                  </a:cubicBezTo>
                  <a:cubicBezTo>
                    <a:pt x="282" y="9062"/>
                    <a:pt x="220" y="9704"/>
                    <a:pt x="705" y="10175"/>
                  </a:cubicBezTo>
                  <a:cubicBezTo>
                    <a:pt x="1017" y="10465"/>
                    <a:pt x="1373" y="10531"/>
                    <a:pt x="1743" y="10531"/>
                  </a:cubicBezTo>
                  <a:cubicBezTo>
                    <a:pt x="2054" y="10531"/>
                    <a:pt x="2375" y="10484"/>
                    <a:pt x="2686" y="10484"/>
                  </a:cubicBezTo>
                  <a:cubicBezTo>
                    <a:pt x="2822" y="10484"/>
                    <a:pt x="2957" y="10493"/>
                    <a:pt x="3088" y="10519"/>
                  </a:cubicBezTo>
                  <a:cubicBezTo>
                    <a:pt x="3072" y="10566"/>
                    <a:pt x="3072" y="10614"/>
                    <a:pt x="3057" y="10661"/>
                  </a:cubicBezTo>
                  <a:cubicBezTo>
                    <a:pt x="3001" y="10873"/>
                    <a:pt x="3161" y="11014"/>
                    <a:pt x="3331" y="11014"/>
                  </a:cubicBezTo>
                  <a:cubicBezTo>
                    <a:pt x="3399" y="11014"/>
                    <a:pt x="3469" y="10992"/>
                    <a:pt x="3527" y="10943"/>
                  </a:cubicBezTo>
                  <a:cubicBezTo>
                    <a:pt x="3684" y="10802"/>
                    <a:pt x="3840" y="10676"/>
                    <a:pt x="3997" y="10551"/>
                  </a:cubicBezTo>
                  <a:cubicBezTo>
                    <a:pt x="4248" y="10347"/>
                    <a:pt x="4122" y="9940"/>
                    <a:pt x="3903" y="9798"/>
                  </a:cubicBezTo>
                  <a:cubicBezTo>
                    <a:pt x="3621" y="9626"/>
                    <a:pt x="3417" y="9548"/>
                    <a:pt x="3088" y="9516"/>
                  </a:cubicBezTo>
                  <a:cubicBezTo>
                    <a:pt x="3074" y="9514"/>
                    <a:pt x="3057" y="9513"/>
                    <a:pt x="3038" y="9513"/>
                  </a:cubicBezTo>
                  <a:cubicBezTo>
                    <a:pt x="2815" y="9513"/>
                    <a:pt x="2268" y="9640"/>
                    <a:pt x="1980" y="9640"/>
                  </a:cubicBezTo>
                  <a:cubicBezTo>
                    <a:pt x="1905" y="9640"/>
                    <a:pt x="1848" y="9631"/>
                    <a:pt x="1818" y="9610"/>
                  </a:cubicBezTo>
                  <a:cubicBezTo>
                    <a:pt x="737" y="8889"/>
                    <a:pt x="4264" y="7651"/>
                    <a:pt x="4452" y="7588"/>
                  </a:cubicBezTo>
                  <a:cubicBezTo>
                    <a:pt x="5345" y="7228"/>
                    <a:pt x="6944" y="6413"/>
                    <a:pt x="6191" y="5143"/>
                  </a:cubicBezTo>
                  <a:cubicBezTo>
                    <a:pt x="5877" y="4622"/>
                    <a:pt x="5324" y="4477"/>
                    <a:pt x="4692" y="4477"/>
                  </a:cubicBezTo>
                  <a:cubicBezTo>
                    <a:pt x="3899" y="4477"/>
                    <a:pt x="2983" y="4706"/>
                    <a:pt x="2264" y="4706"/>
                  </a:cubicBezTo>
                  <a:cubicBezTo>
                    <a:pt x="2041" y="4706"/>
                    <a:pt x="1837" y="4684"/>
                    <a:pt x="1662" y="4626"/>
                  </a:cubicBezTo>
                  <a:cubicBezTo>
                    <a:pt x="173" y="4124"/>
                    <a:pt x="1740" y="2275"/>
                    <a:pt x="2398" y="1695"/>
                  </a:cubicBezTo>
                  <a:cubicBezTo>
                    <a:pt x="3245" y="974"/>
                    <a:pt x="4311" y="942"/>
                    <a:pt x="5173" y="362"/>
                  </a:cubicBezTo>
                  <a:cubicBezTo>
                    <a:pt x="5235" y="315"/>
                    <a:pt x="5251" y="190"/>
                    <a:pt x="5173" y="159"/>
                  </a:cubicBezTo>
                  <a:cubicBezTo>
                    <a:pt x="4935" y="50"/>
                    <a:pt x="4683" y="1"/>
                    <a:pt x="4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 name="Google Shape;914;p32"/>
          <p:cNvGrpSpPr/>
          <p:nvPr/>
        </p:nvGrpSpPr>
        <p:grpSpPr>
          <a:xfrm flipH="1">
            <a:off x="1273862" y="2089950"/>
            <a:ext cx="2383432" cy="176025"/>
            <a:chOff x="4345425" y="2175475"/>
            <a:chExt cx="800750" cy="176025"/>
          </a:xfrm>
        </p:grpSpPr>
        <p:sp>
          <p:nvSpPr>
            <p:cNvPr id="915" name="Google Shape;915;p32"/>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2"/>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32"/>
          <p:cNvGrpSpPr/>
          <p:nvPr/>
        </p:nvGrpSpPr>
        <p:grpSpPr>
          <a:xfrm rot="674490">
            <a:off x="4321689" y="4071103"/>
            <a:ext cx="3474315" cy="888859"/>
            <a:chOff x="3809875" y="1963175"/>
            <a:chExt cx="1923600" cy="492150"/>
          </a:xfrm>
        </p:grpSpPr>
        <p:sp>
          <p:nvSpPr>
            <p:cNvPr id="918" name="Google Shape;918;p32"/>
            <p:cNvSpPr/>
            <p:nvPr/>
          </p:nvSpPr>
          <p:spPr>
            <a:xfrm>
              <a:off x="3902950" y="2044375"/>
              <a:ext cx="620050" cy="185725"/>
            </a:xfrm>
            <a:custGeom>
              <a:rect b="b" l="l" r="r" t="t"/>
              <a:pathLst>
                <a:path extrusionOk="0" h="7429" w="24802">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2"/>
            <p:cNvSpPr/>
            <p:nvPr/>
          </p:nvSpPr>
          <p:spPr>
            <a:xfrm>
              <a:off x="3866425" y="2007800"/>
              <a:ext cx="1864125" cy="387400"/>
            </a:xfrm>
            <a:custGeom>
              <a:rect b="b" l="l" r="r" t="t"/>
              <a:pathLst>
                <a:path extrusionOk="0" h="15496" w="74565">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2"/>
            <p:cNvSpPr/>
            <p:nvPr/>
          </p:nvSpPr>
          <p:spPr>
            <a:xfrm>
              <a:off x="3813475" y="2066175"/>
              <a:ext cx="56825" cy="83625"/>
            </a:xfrm>
            <a:custGeom>
              <a:rect b="b" l="l" r="r" t="t"/>
              <a:pathLst>
                <a:path extrusionOk="0" h="3345" w="2273">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2"/>
            <p:cNvSpPr/>
            <p:nvPr/>
          </p:nvSpPr>
          <p:spPr>
            <a:xfrm>
              <a:off x="3818000" y="2001350"/>
              <a:ext cx="177350" cy="82875"/>
            </a:xfrm>
            <a:custGeom>
              <a:rect b="b" l="l" r="r" t="t"/>
              <a:pathLst>
                <a:path extrusionOk="0" h="3315" w="7094">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2"/>
            <p:cNvSpPr/>
            <p:nvPr/>
          </p:nvSpPr>
          <p:spPr>
            <a:xfrm>
              <a:off x="3928625" y="1968150"/>
              <a:ext cx="484300" cy="104000"/>
            </a:xfrm>
            <a:custGeom>
              <a:rect b="b" l="l" r="r" t="t"/>
              <a:pathLst>
                <a:path extrusionOk="0" h="4160" w="19372">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2"/>
            <p:cNvSpPr/>
            <p:nvPr/>
          </p:nvSpPr>
          <p:spPr>
            <a:xfrm>
              <a:off x="3973500" y="1980525"/>
              <a:ext cx="423650" cy="75575"/>
            </a:xfrm>
            <a:custGeom>
              <a:rect b="b" l="l" r="r" t="t"/>
              <a:pathLst>
                <a:path extrusionOk="0" h="3023" w="16946">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2"/>
            <p:cNvSpPr/>
            <p:nvPr/>
          </p:nvSpPr>
          <p:spPr>
            <a:xfrm>
              <a:off x="3855400" y="2081950"/>
              <a:ext cx="1864100" cy="370500"/>
            </a:xfrm>
            <a:custGeom>
              <a:rect b="b" l="l" r="r" t="t"/>
              <a:pathLst>
                <a:path extrusionOk="0" h="14820" w="74564">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2"/>
            <p:cNvSpPr/>
            <p:nvPr/>
          </p:nvSpPr>
          <p:spPr>
            <a:xfrm>
              <a:off x="3809875" y="1963175"/>
              <a:ext cx="1923600" cy="492150"/>
            </a:xfrm>
            <a:custGeom>
              <a:rect b="b" l="l" r="r" t="t"/>
              <a:pathLst>
                <a:path extrusionOk="0" h="19686" w="76944">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2"/>
            <p:cNvSpPr/>
            <p:nvPr/>
          </p:nvSpPr>
          <p:spPr>
            <a:xfrm>
              <a:off x="3852475" y="2004425"/>
              <a:ext cx="33600" cy="150775"/>
            </a:xfrm>
            <a:custGeom>
              <a:rect b="b" l="l" r="r" t="t"/>
              <a:pathLst>
                <a:path extrusionOk="0" h="6031" w="1344">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2"/>
            <p:cNvSpPr/>
            <p:nvPr/>
          </p:nvSpPr>
          <p:spPr>
            <a:xfrm>
              <a:off x="3928625" y="2002400"/>
              <a:ext cx="26175" cy="4300"/>
            </a:xfrm>
            <a:custGeom>
              <a:rect b="b" l="l" r="r" t="t"/>
              <a:pathLst>
                <a:path extrusionOk="0" fill="none" h="172" w="1047">
                  <a:moveTo>
                    <a:pt x="1" y="0"/>
                  </a:moveTo>
                  <a:lnTo>
                    <a:pt x="1046" y="172"/>
                  </a:lnTo>
                </a:path>
              </a:pathLst>
            </a:custGeom>
            <a:noFill/>
            <a:ln cap="rnd" cmpd="sng" w="9700">
              <a:solidFill>
                <a:srgbClr val="42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2"/>
            <p:cNvSpPr/>
            <p:nvPr/>
          </p:nvSpPr>
          <p:spPr>
            <a:xfrm>
              <a:off x="3897300" y="2012750"/>
              <a:ext cx="98050" cy="16475"/>
            </a:xfrm>
            <a:custGeom>
              <a:rect b="b" l="l" r="r" t="t"/>
              <a:pathLst>
                <a:path extrusionOk="0" fill="none" h="659" w="3922">
                  <a:moveTo>
                    <a:pt x="1" y="1"/>
                  </a:moveTo>
                  <a:lnTo>
                    <a:pt x="3922" y="659"/>
                  </a:lnTo>
                </a:path>
              </a:pathLst>
            </a:custGeom>
            <a:noFill/>
            <a:ln cap="rnd" cmpd="sng" w="9700">
              <a:solidFill>
                <a:srgbClr val="42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 name="Google Shape;929;p32"/>
          <p:cNvGrpSpPr/>
          <p:nvPr/>
        </p:nvGrpSpPr>
        <p:grpSpPr>
          <a:xfrm rot="1386640">
            <a:off x="3606831" y="807890"/>
            <a:ext cx="806665" cy="421749"/>
            <a:chOff x="1822875" y="1377000"/>
            <a:chExt cx="548075" cy="286550"/>
          </a:xfrm>
        </p:grpSpPr>
        <p:sp>
          <p:nvSpPr>
            <p:cNvPr id="930" name="Google Shape;930;p32"/>
            <p:cNvSpPr/>
            <p:nvPr/>
          </p:nvSpPr>
          <p:spPr>
            <a:xfrm>
              <a:off x="1822875" y="1402500"/>
              <a:ext cx="163425" cy="251950"/>
            </a:xfrm>
            <a:custGeom>
              <a:rect b="b" l="l" r="r" t="t"/>
              <a:pathLst>
                <a:path extrusionOk="0" h="10078" w="6537">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2"/>
            <p:cNvSpPr/>
            <p:nvPr/>
          </p:nvSpPr>
          <p:spPr>
            <a:xfrm>
              <a:off x="1824750" y="1417750"/>
              <a:ext cx="188550" cy="112450"/>
            </a:xfrm>
            <a:custGeom>
              <a:rect b="b" l="l" r="r" t="t"/>
              <a:pathLst>
                <a:path extrusionOk="0" h="4498" w="7542">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2"/>
            <p:cNvSpPr/>
            <p:nvPr/>
          </p:nvSpPr>
          <p:spPr>
            <a:xfrm>
              <a:off x="1830350" y="1417125"/>
              <a:ext cx="166575" cy="224050"/>
            </a:xfrm>
            <a:custGeom>
              <a:rect b="b" l="l" r="r" t="t"/>
              <a:pathLst>
                <a:path extrusionOk="0" h="8962" w="6663">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2"/>
            <p:cNvSpPr/>
            <p:nvPr/>
          </p:nvSpPr>
          <p:spPr>
            <a:xfrm>
              <a:off x="1983600" y="1387975"/>
              <a:ext cx="118150" cy="230725"/>
            </a:xfrm>
            <a:custGeom>
              <a:rect b="b" l="l" r="r" t="t"/>
              <a:pathLst>
                <a:path extrusionOk="0" h="9229" w="4726">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2"/>
            <p:cNvSpPr/>
            <p:nvPr/>
          </p:nvSpPr>
          <p:spPr>
            <a:xfrm>
              <a:off x="1989850" y="1386450"/>
              <a:ext cx="169475" cy="277100"/>
            </a:xfrm>
            <a:custGeom>
              <a:rect b="b" l="l" r="r" t="t"/>
              <a:pathLst>
                <a:path extrusionOk="0" h="11084" w="6779">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2"/>
            <p:cNvSpPr/>
            <p:nvPr/>
          </p:nvSpPr>
          <p:spPr>
            <a:xfrm>
              <a:off x="1995825" y="1391550"/>
              <a:ext cx="137475" cy="242325"/>
            </a:xfrm>
            <a:custGeom>
              <a:rect b="b" l="l" r="r" t="t"/>
              <a:pathLst>
                <a:path extrusionOk="0" h="9693" w="5499">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2"/>
            <p:cNvSpPr/>
            <p:nvPr/>
          </p:nvSpPr>
          <p:spPr>
            <a:xfrm>
              <a:off x="2127325" y="1397150"/>
              <a:ext cx="167675" cy="219250"/>
            </a:xfrm>
            <a:custGeom>
              <a:rect b="b" l="l" r="r" t="t"/>
              <a:pathLst>
                <a:path extrusionOk="0" h="8770" w="6707">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2"/>
            <p:cNvSpPr/>
            <p:nvPr/>
          </p:nvSpPr>
          <p:spPr>
            <a:xfrm>
              <a:off x="2129450" y="1377000"/>
              <a:ext cx="241500" cy="205525"/>
            </a:xfrm>
            <a:custGeom>
              <a:rect b="b" l="l" r="r" t="t"/>
              <a:pathLst>
                <a:path extrusionOk="0" h="8221" w="966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2"/>
            <p:cNvSpPr/>
            <p:nvPr/>
          </p:nvSpPr>
          <p:spPr>
            <a:xfrm>
              <a:off x="2136675" y="1396700"/>
              <a:ext cx="218150" cy="197050"/>
            </a:xfrm>
            <a:custGeom>
              <a:rect b="b" l="l" r="r" t="t"/>
              <a:pathLst>
                <a:path extrusionOk="0" h="7882" w="8726">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72" name="Shape 6972"/>
        <p:cNvGrpSpPr/>
        <p:nvPr/>
      </p:nvGrpSpPr>
      <p:grpSpPr>
        <a:xfrm>
          <a:off x="0" y="0"/>
          <a:ext cx="0" cy="0"/>
          <a:chOff x="0" y="0"/>
          <a:chExt cx="0" cy="0"/>
        </a:xfrm>
      </p:grpSpPr>
      <p:grpSp>
        <p:nvGrpSpPr>
          <p:cNvPr id="6973" name="Google Shape;6973;p68"/>
          <p:cNvGrpSpPr/>
          <p:nvPr/>
        </p:nvGrpSpPr>
        <p:grpSpPr>
          <a:xfrm>
            <a:off x="732428" y="1171356"/>
            <a:ext cx="845921" cy="690752"/>
            <a:chOff x="732428" y="1198513"/>
            <a:chExt cx="845921" cy="690752"/>
          </a:xfrm>
        </p:grpSpPr>
        <p:grpSp>
          <p:nvGrpSpPr>
            <p:cNvPr id="6974" name="Google Shape;6974;p68"/>
            <p:cNvGrpSpPr/>
            <p:nvPr/>
          </p:nvGrpSpPr>
          <p:grpSpPr>
            <a:xfrm>
              <a:off x="823030" y="1198513"/>
              <a:ext cx="755319" cy="690752"/>
              <a:chOff x="823030" y="1198513"/>
              <a:chExt cx="755319" cy="690752"/>
            </a:xfrm>
          </p:grpSpPr>
          <p:sp>
            <p:nvSpPr>
              <p:cNvPr id="6975" name="Google Shape;6975;p6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7" name="Google Shape;6977;p68"/>
            <p:cNvGrpSpPr/>
            <p:nvPr/>
          </p:nvGrpSpPr>
          <p:grpSpPr>
            <a:xfrm>
              <a:off x="732428" y="1239937"/>
              <a:ext cx="739912" cy="607886"/>
              <a:chOff x="732428" y="1239937"/>
              <a:chExt cx="739912" cy="607886"/>
            </a:xfrm>
          </p:grpSpPr>
          <p:sp>
            <p:nvSpPr>
              <p:cNvPr id="6978" name="Google Shape;6978;p6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0" name="Google Shape;6980;p68"/>
            <p:cNvGrpSpPr/>
            <p:nvPr/>
          </p:nvGrpSpPr>
          <p:grpSpPr>
            <a:xfrm>
              <a:off x="732428" y="1277018"/>
              <a:ext cx="702832" cy="533758"/>
              <a:chOff x="732428" y="1277018"/>
              <a:chExt cx="702832" cy="533758"/>
            </a:xfrm>
          </p:grpSpPr>
          <p:sp>
            <p:nvSpPr>
              <p:cNvPr id="6981" name="Google Shape;6981;p6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3" name="Google Shape;6983;p68"/>
            <p:cNvGrpSpPr/>
            <p:nvPr/>
          </p:nvGrpSpPr>
          <p:grpSpPr>
            <a:xfrm>
              <a:off x="931170" y="1306653"/>
              <a:ext cx="647179" cy="474455"/>
              <a:chOff x="931170" y="1306653"/>
              <a:chExt cx="647179" cy="474455"/>
            </a:xfrm>
          </p:grpSpPr>
          <p:sp>
            <p:nvSpPr>
              <p:cNvPr id="6984" name="Google Shape;6984;p6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6" name="Google Shape;6986;p6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7" name="Google Shape;6987;p68"/>
          <p:cNvGrpSpPr/>
          <p:nvPr/>
        </p:nvGrpSpPr>
        <p:grpSpPr>
          <a:xfrm>
            <a:off x="3964037" y="1171363"/>
            <a:ext cx="634656" cy="699982"/>
            <a:chOff x="5985650" y="2860025"/>
            <a:chExt cx="1396075" cy="1539775"/>
          </a:xfrm>
        </p:grpSpPr>
        <p:sp>
          <p:nvSpPr>
            <p:cNvPr id="6988" name="Google Shape;6988;p6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0" name="Google Shape;7020;p68"/>
          <p:cNvGrpSpPr/>
          <p:nvPr/>
        </p:nvGrpSpPr>
        <p:grpSpPr>
          <a:xfrm>
            <a:off x="4719687" y="1171356"/>
            <a:ext cx="725845" cy="699975"/>
            <a:chOff x="4249973" y="1201875"/>
            <a:chExt cx="1958568" cy="1888762"/>
          </a:xfrm>
        </p:grpSpPr>
        <p:sp>
          <p:nvSpPr>
            <p:cNvPr id="7021" name="Google Shape;7021;p6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2" name="Google Shape;7022;p68"/>
            <p:cNvGrpSpPr/>
            <p:nvPr/>
          </p:nvGrpSpPr>
          <p:grpSpPr>
            <a:xfrm>
              <a:off x="5853086" y="1789142"/>
              <a:ext cx="355454" cy="1048099"/>
              <a:chOff x="5576108" y="2016725"/>
              <a:chExt cx="565200" cy="1666560"/>
            </a:xfrm>
          </p:grpSpPr>
          <p:sp>
            <p:nvSpPr>
              <p:cNvPr id="7023" name="Google Shape;7023;p6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024" name="Google Shape;7024;p6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5" name="Google Shape;7025;p68"/>
            <p:cNvGrpSpPr/>
            <p:nvPr/>
          </p:nvGrpSpPr>
          <p:grpSpPr>
            <a:xfrm>
              <a:off x="4869455" y="2691676"/>
              <a:ext cx="1013897" cy="398961"/>
              <a:chOff x="4012057" y="3451825"/>
              <a:chExt cx="1612175" cy="634379"/>
            </a:xfrm>
          </p:grpSpPr>
          <p:sp>
            <p:nvSpPr>
              <p:cNvPr id="7026" name="Google Shape;7026;p6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027" name="Google Shape;7027;p6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68"/>
            <p:cNvGrpSpPr/>
            <p:nvPr/>
          </p:nvGrpSpPr>
          <p:grpSpPr>
            <a:xfrm>
              <a:off x="4276937" y="2155961"/>
              <a:ext cx="651965" cy="891358"/>
              <a:chOff x="3069908" y="2599997"/>
              <a:chExt cx="1036675" cy="1417328"/>
            </a:xfrm>
          </p:grpSpPr>
          <p:sp>
            <p:nvSpPr>
              <p:cNvPr id="7029" name="Google Shape;7029;p6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030" name="Google Shape;7030;p6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1" name="Google Shape;7031;p68"/>
            <p:cNvGrpSpPr/>
            <p:nvPr/>
          </p:nvGrpSpPr>
          <p:grpSpPr>
            <a:xfrm>
              <a:off x="5054918" y="1201875"/>
              <a:ext cx="999548" cy="602711"/>
              <a:chOff x="4306958" y="1082925"/>
              <a:chExt cx="1589359" cy="958358"/>
            </a:xfrm>
          </p:grpSpPr>
          <p:sp>
            <p:nvSpPr>
              <p:cNvPr id="7032" name="Google Shape;7032;p6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033" name="Google Shape;7033;p6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4" name="Google Shape;7034;p68"/>
            <p:cNvGrpSpPr/>
            <p:nvPr/>
          </p:nvGrpSpPr>
          <p:grpSpPr>
            <a:xfrm>
              <a:off x="4249973" y="1303451"/>
              <a:ext cx="799317" cy="841334"/>
              <a:chOff x="3027033" y="1244439"/>
              <a:chExt cx="1270977" cy="1337786"/>
            </a:xfrm>
          </p:grpSpPr>
          <p:sp>
            <p:nvSpPr>
              <p:cNvPr id="7035" name="Google Shape;7035;p6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036" name="Google Shape;7036;p6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37" name="Google Shape;7037;p68"/>
          <p:cNvGrpSpPr/>
          <p:nvPr/>
        </p:nvGrpSpPr>
        <p:grpSpPr>
          <a:xfrm>
            <a:off x="4072551" y="2058137"/>
            <a:ext cx="750769" cy="683784"/>
            <a:chOff x="4204684" y="2104422"/>
            <a:chExt cx="699822" cy="637382"/>
          </a:xfrm>
        </p:grpSpPr>
        <p:grpSp>
          <p:nvGrpSpPr>
            <p:cNvPr id="7038" name="Google Shape;7038;p68"/>
            <p:cNvGrpSpPr/>
            <p:nvPr/>
          </p:nvGrpSpPr>
          <p:grpSpPr>
            <a:xfrm>
              <a:off x="4204684" y="2430067"/>
              <a:ext cx="342957" cy="311738"/>
              <a:chOff x="4204684" y="2430067"/>
              <a:chExt cx="342957" cy="311738"/>
            </a:xfrm>
          </p:grpSpPr>
          <p:sp>
            <p:nvSpPr>
              <p:cNvPr id="7039" name="Google Shape;7039;p6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1" name="Google Shape;7041;p68"/>
            <p:cNvGrpSpPr/>
            <p:nvPr/>
          </p:nvGrpSpPr>
          <p:grpSpPr>
            <a:xfrm>
              <a:off x="4561586" y="2430067"/>
              <a:ext cx="342920" cy="311738"/>
              <a:chOff x="4561586" y="2430067"/>
              <a:chExt cx="342920" cy="311738"/>
            </a:xfrm>
          </p:grpSpPr>
          <p:sp>
            <p:nvSpPr>
              <p:cNvPr id="7042" name="Google Shape;7042;p6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4" name="Google Shape;7044;p68"/>
            <p:cNvGrpSpPr/>
            <p:nvPr/>
          </p:nvGrpSpPr>
          <p:grpSpPr>
            <a:xfrm>
              <a:off x="4561586" y="2104422"/>
              <a:ext cx="342920" cy="311738"/>
              <a:chOff x="4561586" y="2104422"/>
              <a:chExt cx="342920" cy="311738"/>
            </a:xfrm>
          </p:grpSpPr>
          <p:sp>
            <p:nvSpPr>
              <p:cNvPr id="7045" name="Google Shape;7045;p6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68"/>
            <p:cNvGrpSpPr/>
            <p:nvPr/>
          </p:nvGrpSpPr>
          <p:grpSpPr>
            <a:xfrm>
              <a:off x="4204684" y="2104422"/>
              <a:ext cx="342957" cy="311664"/>
              <a:chOff x="4204684" y="2104422"/>
              <a:chExt cx="342957" cy="311664"/>
            </a:xfrm>
          </p:grpSpPr>
          <p:sp>
            <p:nvSpPr>
              <p:cNvPr id="7048" name="Google Shape;7048;p6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50" name="Google Shape;7050;p68"/>
          <p:cNvGrpSpPr/>
          <p:nvPr/>
        </p:nvGrpSpPr>
        <p:grpSpPr>
          <a:xfrm>
            <a:off x="5536984" y="1171351"/>
            <a:ext cx="660591" cy="688867"/>
            <a:chOff x="5830645" y="1267368"/>
            <a:chExt cx="530340" cy="553040"/>
          </a:xfrm>
        </p:grpSpPr>
        <p:sp>
          <p:nvSpPr>
            <p:cNvPr id="7051" name="Google Shape;7051;p6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2" name="Google Shape;7052;p68"/>
            <p:cNvGrpSpPr/>
            <p:nvPr/>
          </p:nvGrpSpPr>
          <p:grpSpPr>
            <a:xfrm>
              <a:off x="5830645" y="1267368"/>
              <a:ext cx="259743" cy="269909"/>
              <a:chOff x="5830645" y="1267368"/>
              <a:chExt cx="259743" cy="269909"/>
            </a:xfrm>
          </p:grpSpPr>
          <p:sp>
            <p:nvSpPr>
              <p:cNvPr id="7053" name="Google Shape;7053;p6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68"/>
            <p:cNvGrpSpPr/>
            <p:nvPr/>
          </p:nvGrpSpPr>
          <p:grpSpPr>
            <a:xfrm>
              <a:off x="6101293" y="1267368"/>
              <a:ext cx="259692" cy="269909"/>
              <a:chOff x="6101293" y="1267368"/>
              <a:chExt cx="259692" cy="269909"/>
            </a:xfrm>
          </p:grpSpPr>
          <p:sp>
            <p:nvSpPr>
              <p:cNvPr id="7056" name="Google Shape;7056;p6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68"/>
            <p:cNvGrpSpPr/>
            <p:nvPr/>
          </p:nvGrpSpPr>
          <p:grpSpPr>
            <a:xfrm>
              <a:off x="5830645" y="1550500"/>
              <a:ext cx="259692" cy="269909"/>
              <a:chOff x="5830645" y="1550500"/>
              <a:chExt cx="259692" cy="269909"/>
            </a:xfrm>
          </p:grpSpPr>
          <p:sp>
            <p:nvSpPr>
              <p:cNvPr id="7059" name="Google Shape;7059;p6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68"/>
            <p:cNvGrpSpPr/>
            <p:nvPr/>
          </p:nvGrpSpPr>
          <p:grpSpPr>
            <a:xfrm>
              <a:off x="6101293" y="1550500"/>
              <a:ext cx="259692" cy="269909"/>
              <a:chOff x="6101293" y="1550500"/>
              <a:chExt cx="259692" cy="269909"/>
            </a:xfrm>
          </p:grpSpPr>
          <p:sp>
            <p:nvSpPr>
              <p:cNvPr id="7062" name="Google Shape;7062;p6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64" name="Google Shape;7064;p68"/>
          <p:cNvGrpSpPr/>
          <p:nvPr/>
        </p:nvGrpSpPr>
        <p:grpSpPr>
          <a:xfrm>
            <a:off x="739138" y="2061810"/>
            <a:ext cx="697154" cy="679574"/>
            <a:chOff x="2679875" y="2361475"/>
            <a:chExt cx="780425" cy="760575"/>
          </a:xfrm>
        </p:grpSpPr>
        <p:sp>
          <p:nvSpPr>
            <p:cNvPr id="7065" name="Google Shape;7065;p6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1" name="Google Shape;7071;p68"/>
          <p:cNvGrpSpPr/>
          <p:nvPr/>
        </p:nvGrpSpPr>
        <p:grpSpPr>
          <a:xfrm>
            <a:off x="3138297" y="1171402"/>
            <a:ext cx="735829" cy="684547"/>
            <a:chOff x="3351965" y="1148808"/>
            <a:chExt cx="750770" cy="698375"/>
          </a:xfrm>
        </p:grpSpPr>
        <p:grpSp>
          <p:nvGrpSpPr>
            <p:cNvPr id="7072" name="Google Shape;7072;p68"/>
            <p:cNvGrpSpPr/>
            <p:nvPr/>
          </p:nvGrpSpPr>
          <p:grpSpPr>
            <a:xfrm>
              <a:off x="3586796" y="1148808"/>
              <a:ext cx="294857" cy="286830"/>
              <a:chOff x="3750225" y="1774000"/>
              <a:chExt cx="149575" cy="145525"/>
            </a:xfrm>
          </p:grpSpPr>
          <p:sp>
            <p:nvSpPr>
              <p:cNvPr id="7073" name="Google Shape;7073;p6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5" name="Google Shape;7075;p68"/>
            <p:cNvGrpSpPr/>
            <p:nvPr/>
          </p:nvGrpSpPr>
          <p:grpSpPr>
            <a:xfrm>
              <a:off x="3779245" y="1375768"/>
              <a:ext cx="323490" cy="286978"/>
              <a:chOff x="3847850" y="1889150"/>
              <a:chExt cx="164100" cy="145600"/>
            </a:xfrm>
          </p:grpSpPr>
          <p:sp>
            <p:nvSpPr>
              <p:cNvPr id="7076" name="Google Shape;7076;p6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8" name="Google Shape;7078;p68"/>
            <p:cNvGrpSpPr/>
            <p:nvPr/>
          </p:nvGrpSpPr>
          <p:grpSpPr>
            <a:xfrm>
              <a:off x="3351965" y="1330435"/>
              <a:ext cx="295449" cy="285401"/>
              <a:chOff x="3631100" y="1866150"/>
              <a:chExt cx="149875" cy="144800"/>
            </a:xfrm>
          </p:grpSpPr>
          <p:sp>
            <p:nvSpPr>
              <p:cNvPr id="7079" name="Google Shape;7079;p6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68"/>
            <p:cNvGrpSpPr/>
            <p:nvPr/>
          </p:nvGrpSpPr>
          <p:grpSpPr>
            <a:xfrm>
              <a:off x="3548208" y="1560352"/>
              <a:ext cx="294808" cy="286830"/>
              <a:chOff x="3730650" y="1982800"/>
              <a:chExt cx="149550" cy="145525"/>
            </a:xfrm>
          </p:grpSpPr>
          <p:sp>
            <p:nvSpPr>
              <p:cNvPr id="7082" name="Google Shape;7082;p6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84" name="Google Shape;7084;p68"/>
          <p:cNvGrpSpPr/>
          <p:nvPr/>
        </p:nvGrpSpPr>
        <p:grpSpPr>
          <a:xfrm>
            <a:off x="7639949" y="1171356"/>
            <a:ext cx="804565" cy="677795"/>
            <a:chOff x="7636443" y="1204988"/>
            <a:chExt cx="804565" cy="677795"/>
          </a:xfrm>
        </p:grpSpPr>
        <p:grpSp>
          <p:nvGrpSpPr>
            <p:cNvPr id="7085" name="Google Shape;7085;p68"/>
            <p:cNvGrpSpPr/>
            <p:nvPr/>
          </p:nvGrpSpPr>
          <p:grpSpPr>
            <a:xfrm>
              <a:off x="7636443" y="1509705"/>
              <a:ext cx="804565" cy="373078"/>
              <a:chOff x="7636443" y="1509705"/>
              <a:chExt cx="804565" cy="373078"/>
            </a:xfrm>
          </p:grpSpPr>
          <p:sp>
            <p:nvSpPr>
              <p:cNvPr id="7086" name="Google Shape;7086;p6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68"/>
            <p:cNvGrpSpPr/>
            <p:nvPr/>
          </p:nvGrpSpPr>
          <p:grpSpPr>
            <a:xfrm>
              <a:off x="7636443" y="1408133"/>
              <a:ext cx="804565" cy="373078"/>
              <a:chOff x="7636443" y="1408133"/>
              <a:chExt cx="804565" cy="373078"/>
            </a:xfrm>
          </p:grpSpPr>
          <p:sp>
            <p:nvSpPr>
              <p:cNvPr id="7089" name="Google Shape;7089;p6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68"/>
            <p:cNvGrpSpPr/>
            <p:nvPr/>
          </p:nvGrpSpPr>
          <p:grpSpPr>
            <a:xfrm>
              <a:off x="7636443" y="1306560"/>
              <a:ext cx="804565" cy="373078"/>
              <a:chOff x="7636443" y="1306560"/>
              <a:chExt cx="804565" cy="373078"/>
            </a:xfrm>
          </p:grpSpPr>
          <p:sp>
            <p:nvSpPr>
              <p:cNvPr id="7092" name="Google Shape;7092;p6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68"/>
            <p:cNvGrpSpPr/>
            <p:nvPr/>
          </p:nvGrpSpPr>
          <p:grpSpPr>
            <a:xfrm>
              <a:off x="7636443" y="1204988"/>
              <a:ext cx="804565" cy="373078"/>
              <a:chOff x="7636443" y="1204988"/>
              <a:chExt cx="804565" cy="373078"/>
            </a:xfrm>
          </p:grpSpPr>
          <p:sp>
            <p:nvSpPr>
              <p:cNvPr id="7095" name="Google Shape;7095;p6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97" name="Google Shape;7097;p68"/>
          <p:cNvGrpSpPr/>
          <p:nvPr/>
        </p:nvGrpSpPr>
        <p:grpSpPr>
          <a:xfrm>
            <a:off x="4978796" y="2078771"/>
            <a:ext cx="661339" cy="661188"/>
            <a:chOff x="3990000" y="975400"/>
            <a:chExt cx="3934200" cy="3933300"/>
          </a:xfrm>
        </p:grpSpPr>
        <p:sp>
          <p:nvSpPr>
            <p:cNvPr id="7098" name="Google Shape;7098;p6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2" name="Google Shape;7102;p68"/>
          <p:cNvGrpSpPr/>
          <p:nvPr/>
        </p:nvGrpSpPr>
        <p:grpSpPr>
          <a:xfrm>
            <a:off x="6622444" y="2057409"/>
            <a:ext cx="868881" cy="684241"/>
            <a:chOff x="6598259" y="2078634"/>
            <a:chExt cx="868881" cy="684241"/>
          </a:xfrm>
        </p:grpSpPr>
        <p:sp>
          <p:nvSpPr>
            <p:cNvPr id="7103" name="Google Shape;7103;p6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9" name="Google Shape;7109;p68"/>
            <p:cNvGrpSpPr/>
            <p:nvPr/>
          </p:nvGrpSpPr>
          <p:grpSpPr>
            <a:xfrm>
              <a:off x="6808175" y="2078634"/>
              <a:ext cx="452229" cy="684241"/>
              <a:chOff x="6808175" y="2078634"/>
              <a:chExt cx="452229" cy="684241"/>
            </a:xfrm>
          </p:grpSpPr>
          <p:sp>
            <p:nvSpPr>
              <p:cNvPr id="7110" name="Google Shape;7110;p6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6" name="Google Shape;7116;p68"/>
              <p:cNvGrpSpPr/>
              <p:nvPr/>
            </p:nvGrpSpPr>
            <p:grpSpPr>
              <a:xfrm>
                <a:off x="6821586" y="2078634"/>
                <a:ext cx="426871" cy="684241"/>
                <a:chOff x="6821586" y="2078634"/>
                <a:chExt cx="426871" cy="684241"/>
              </a:xfrm>
            </p:grpSpPr>
            <p:grpSp>
              <p:nvGrpSpPr>
                <p:cNvPr id="7117" name="Google Shape;7117;p68"/>
                <p:cNvGrpSpPr/>
                <p:nvPr/>
              </p:nvGrpSpPr>
              <p:grpSpPr>
                <a:xfrm>
                  <a:off x="6821586" y="2078634"/>
                  <a:ext cx="426871" cy="684241"/>
                  <a:chOff x="6821586" y="2078634"/>
                  <a:chExt cx="426871" cy="684241"/>
                </a:xfrm>
              </p:grpSpPr>
              <p:sp>
                <p:nvSpPr>
                  <p:cNvPr id="7118" name="Google Shape;7118;p6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7" name="Google Shape;7137;p6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43" name="Google Shape;7143;p68"/>
          <p:cNvGrpSpPr/>
          <p:nvPr/>
        </p:nvGrpSpPr>
        <p:grpSpPr>
          <a:xfrm>
            <a:off x="5795610" y="2063018"/>
            <a:ext cx="671358" cy="671358"/>
            <a:chOff x="6535625" y="760425"/>
            <a:chExt cx="1665900" cy="1665900"/>
          </a:xfrm>
        </p:grpSpPr>
        <p:sp>
          <p:nvSpPr>
            <p:cNvPr id="7144" name="Google Shape;7144;p6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8" name="Google Shape;7148;p68"/>
          <p:cNvGrpSpPr/>
          <p:nvPr/>
        </p:nvGrpSpPr>
        <p:grpSpPr>
          <a:xfrm>
            <a:off x="732427" y="3731418"/>
            <a:ext cx="1340789" cy="640830"/>
            <a:chOff x="238125" y="1151100"/>
            <a:chExt cx="7139450" cy="3412300"/>
          </a:xfrm>
        </p:grpSpPr>
        <p:sp>
          <p:nvSpPr>
            <p:cNvPr id="7149" name="Google Shape;7149;p6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68"/>
          <p:cNvGrpSpPr/>
          <p:nvPr/>
        </p:nvGrpSpPr>
        <p:grpSpPr>
          <a:xfrm>
            <a:off x="5599650" y="2934699"/>
            <a:ext cx="985357" cy="585764"/>
            <a:chOff x="5145061" y="2881789"/>
            <a:chExt cx="1107641" cy="658458"/>
          </a:xfrm>
        </p:grpSpPr>
        <p:grpSp>
          <p:nvGrpSpPr>
            <p:cNvPr id="7162" name="Google Shape;7162;p68"/>
            <p:cNvGrpSpPr/>
            <p:nvPr/>
          </p:nvGrpSpPr>
          <p:grpSpPr>
            <a:xfrm>
              <a:off x="5722989" y="3244587"/>
              <a:ext cx="529713" cy="295659"/>
              <a:chOff x="5722989" y="3244587"/>
              <a:chExt cx="529713" cy="295659"/>
            </a:xfrm>
          </p:grpSpPr>
          <p:sp>
            <p:nvSpPr>
              <p:cNvPr id="7163" name="Google Shape;7163;p6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164" name="Google Shape;7164;p6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165" name="Google Shape;7165;p68"/>
            <p:cNvGrpSpPr/>
            <p:nvPr/>
          </p:nvGrpSpPr>
          <p:grpSpPr>
            <a:xfrm>
              <a:off x="5145061" y="3244587"/>
              <a:ext cx="536807" cy="295659"/>
              <a:chOff x="5145061" y="3244587"/>
              <a:chExt cx="536807" cy="295659"/>
            </a:xfrm>
          </p:grpSpPr>
          <p:sp>
            <p:nvSpPr>
              <p:cNvPr id="7166" name="Google Shape;7166;p6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167" name="Google Shape;7167;p6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168" name="Google Shape;7168;p68"/>
            <p:cNvGrpSpPr/>
            <p:nvPr/>
          </p:nvGrpSpPr>
          <p:grpSpPr>
            <a:xfrm>
              <a:off x="5341327" y="2898245"/>
              <a:ext cx="532309" cy="614891"/>
              <a:chOff x="5341327" y="2898245"/>
              <a:chExt cx="532309" cy="614891"/>
            </a:xfrm>
          </p:grpSpPr>
          <p:sp>
            <p:nvSpPr>
              <p:cNvPr id="7169" name="Google Shape;7169;p6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170" name="Google Shape;7170;p6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171" name="Google Shape;7171;p68"/>
            <p:cNvGrpSpPr/>
            <p:nvPr/>
          </p:nvGrpSpPr>
          <p:grpSpPr>
            <a:xfrm>
              <a:off x="5532290" y="2881789"/>
              <a:ext cx="620516" cy="305456"/>
              <a:chOff x="5532290" y="2881789"/>
              <a:chExt cx="620516" cy="305456"/>
            </a:xfrm>
          </p:grpSpPr>
          <p:sp>
            <p:nvSpPr>
              <p:cNvPr id="7172" name="Google Shape;7172;p6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173" name="Google Shape;7173;p6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174" name="Google Shape;7174;p68"/>
          <p:cNvGrpSpPr/>
          <p:nvPr/>
        </p:nvGrpSpPr>
        <p:grpSpPr>
          <a:xfrm>
            <a:off x="8178573" y="3726757"/>
            <a:ext cx="269068" cy="645491"/>
            <a:chOff x="7026852" y="3311869"/>
            <a:chExt cx="434331" cy="1041954"/>
          </a:xfrm>
        </p:grpSpPr>
        <p:sp>
          <p:nvSpPr>
            <p:cNvPr id="7175" name="Google Shape;7175;p6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68"/>
          <p:cNvGrpSpPr/>
          <p:nvPr/>
        </p:nvGrpSpPr>
        <p:grpSpPr>
          <a:xfrm>
            <a:off x="6195154" y="3765995"/>
            <a:ext cx="293882" cy="293836"/>
            <a:chOff x="4873519" y="3311869"/>
            <a:chExt cx="499374" cy="499296"/>
          </a:xfrm>
        </p:grpSpPr>
        <p:sp>
          <p:nvSpPr>
            <p:cNvPr id="7179" name="Google Shape;7179;p6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1" name="Google Shape;7181;p68"/>
          <p:cNvGrpSpPr/>
          <p:nvPr/>
        </p:nvGrpSpPr>
        <p:grpSpPr>
          <a:xfrm>
            <a:off x="6195154" y="4078366"/>
            <a:ext cx="293882" cy="293882"/>
            <a:chOff x="4873519" y="3875839"/>
            <a:chExt cx="499374" cy="499374"/>
          </a:xfrm>
        </p:grpSpPr>
        <p:sp>
          <p:nvSpPr>
            <p:cNvPr id="7182" name="Google Shape;7182;p6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4" name="Google Shape;7184;p68"/>
          <p:cNvGrpSpPr/>
          <p:nvPr/>
        </p:nvGrpSpPr>
        <p:grpSpPr>
          <a:xfrm>
            <a:off x="2425681" y="2050319"/>
            <a:ext cx="698104" cy="698208"/>
            <a:chOff x="2565073" y="2075876"/>
            <a:chExt cx="672482" cy="672518"/>
          </a:xfrm>
        </p:grpSpPr>
        <p:sp>
          <p:nvSpPr>
            <p:cNvPr id="7185" name="Google Shape;7185;p6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1" name="Google Shape;7191;p68"/>
          <p:cNvGrpSpPr/>
          <p:nvPr/>
        </p:nvGrpSpPr>
        <p:grpSpPr>
          <a:xfrm>
            <a:off x="5649092" y="3734919"/>
            <a:ext cx="438354" cy="637329"/>
            <a:chOff x="1697726" y="3244179"/>
            <a:chExt cx="788124" cy="1146069"/>
          </a:xfrm>
        </p:grpSpPr>
        <p:sp>
          <p:nvSpPr>
            <p:cNvPr id="7192" name="Google Shape;7192;p6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4" name="Google Shape;7194;p6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5" name="Google Shape;7195;p68"/>
          <p:cNvGrpSpPr/>
          <p:nvPr/>
        </p:nvGrpSpPr>
        <p:grpSpPr>
          <a:xfrm>
            <a:off x="7650306" y="2063282"/>
            <a:ext cx="799565" cy="670282"/>
            <a:chOff x="7617850" y="2063282"/>
            <a:chExt cx="799565" cy="670282"/>
          </a:xfrm>
        </p:grpSpPr>
        <p:cxnSp>
          <p:nvCxnSpPr>
            <p:cNvPr id="7196" name="Google Shape;7196;p6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197" name="Google Shape;7197;p6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198" name="Google Shape;7198;p6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199" name="Google Shape;7199;p6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200" name="Google Shape;7200;p6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201" name="Google Shape;7201;p6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202" name="Google Shape;7202;p68"/>
            <p:cNvGrpSpPr/>
            <p:nvPr/>
          </p:nvGrpSpPr>
          <p:grpSpPr>
            <a:xfrm>
              <a:off x="7734309" y="2063282"/>
              <a:ext cx="570957" cy="620095"/>
              <a:chOff x="7734309" y="2063282"/>
              <a:chExt cx="570957" cy="620095"/>
            </a:xfrm>
          </p:grpSpPr>
          <p:grpSp>
            <p:nvGrpSpPr>
              <p:cNvPr id="7203" name="Google Shape;7203;p68"/>
              <p:cNvGrpSpPr/>
              <p:nvPr/>
            </p:nvGrpSpPr>
            <p:grpSpPr>
              <a:xfrm>
                <a:off x="8031573" y="2063282"/>
                <a:ext cx="273693" cy="620095"/>
                <a:chOff x="8031573" y="2063282"/>
                <a:chExt cx="273693" cy="620095"/>
              </a:xfrm>
            </p:grpSpPr>
            <p:sp>
              <p:nvSpPr>
                <p:cNvPr id="7204" name="Google Shape;7204;p6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68"/>
              <p:cNvGrpSpPr/>
              <p:nvPr/>
            </p:nvGrpSpPr>
            <p:grpSpPr>
              <a:xfrm flipH="1">
                <a:off x="7734309" y="2063282"/>
                <a:ext cx="273693" cy="620095"/>
                <a:chOff x="8031573" y="2063282"/>
                <a:chExt cx="273693" cy="620095"/>
              </a:xfrm>
            </p:grpSpPr>
            <p:sp>
              <p:nvSpPr>
                <p:cNvPr id="7209" name="Google Shape;7209;p6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213" name="Google Shape;7213;p68"/>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8"/>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5" name="Google Shape;7215;p68"/>
          <p:cNvGrpSpPr/>
          <p:nvPr/>
        </p:nvGrpSpPr>
        <p:grpSpPr>
          <a:xfrm>
            <a:off x="7836913" y="2916765"/>
            <a:ext cx="602567" cy="601884"/>
            <a:chOff x="1186975" y="238125"/>
            <a:chExt cx="5244275" cy="5238325"/>
          </a:xfrm>
        </p:grpSpPr>
        <p:sp>
          <p:nvSpPr>
            <p:cNvPr id="7216" name="Google Shape;7216;p6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68"/>
          <p:cNvGrpSpPr/>
          <p:nvPr/>
        </p:nvGrpSpPr>
        <p:grpSpPr>
          <a:xfrm>
            <a:off x="3279650" y="2056249"/>
            <a:ext cx="651848" cy="687338"/>
            <a:chOff x="3400515" y="2056248"/>
            <a:chExt cx="698134" cy="735987"/>
          </a:xfrm>
        </p:grpSpPr>
        <p:grpSp>
          <p:nvGrpSpPr>
            <p:cNvPr id="7221" name="Google Shape;7221;p68"/>
            <p:cNvGrpSpPr/>
            <p:nvPr/>
          </p:nvGrpSpPr>
          <p:grpSpPr>
            <a:xfrm>
              <a:off x="3400515" y="2283913"/>
              <a:ext cx="312919" cy="219900"/>
              <a:chOff x="3400515" y="2283913"/>
              <a:chExt cx="312919" cy="219900"/>
            </a:xfrm>
          </p:grpSpPr>
          <p:sp>
            <p:nvSpPr>
              <p:cNvPr id="7222" name="Google Shape;7222;p6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223" name="Google Shape;7223;p6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224" name="Google Shape;7224;p68"/>
            <p:cNvGrpSpPr/>
            <p:nvPr/>
          </p:nvGrpSpPr>
          <p:grpSpPr>
            <a:xfrm>
              <a:off x="3547823" y="2461089"/>
              <a:ext cx="219900" cy="331146"/>
              <a:chOff x="3547823" y="2461089"/>
              <a:chExt cx="219900" cy="331146"/>
            </a:xfrm>
          </p:grpSpPr>
          <p:sp>
            <p:nvSpPr>
              <p:cNvPr id="7225" name="Google Shape;7225;p6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226" name="Google Shape;7226;p6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227" name="Google Shape;7227;p68"/>
            <p:cNvGrpSpPr/>
            <p:nvPr/>
          </p:nvGrpSpPr>
          <p:grpSpPr>
            <a:xfrm>
              <a:off x="3734138" y="2461089"/>
              <a:ext cx="219900" cy="331146"/>
              <a:chOff x="3734138" y="2461089"/>
              <a:chExt cx="219900" cy="331146"/>
            </a:xfrm>
          </p:grpSpPr>
          <p:sp>
            <p:nvSpPr>
              <p:cNvPr id="7228" name="Google Shape;7228;p6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229" name="Google Shape;7229;p6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230" name="Google Shape;7230;p68"/>
            <p:cNvGrpSpPr/>
            <p:nvPr/>
          </p:nvGrpSpPr>
          <p:grpSpPr>
            <a:xfrm>
              <a:off x="3787560" y="2281742"/>
              <a:ext cx="311089" cy="219900"/>
              <a:chOff x="3787560" y="2281742"/>
              <a:chExt cx="311089" cy="219900"/>
            </a:xfrm>
          </p:grpSpPr>
          <p:sp>
            <p:nvSpPr>
              <p:cNvPr id="7231" name="Google Shape;7231;p6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232" name="Google Shape;7232;p6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233" name="Google Shape;7233;p68"/>
            <p:cNvGrpSpPr/>
            <p:nvPr/>
          </p:nvGrpSpPr>
          <p:grpSpPr>
            <a:xfrm>
              <a:off x="3637290" y="2056248"/>
              <a:ext cx="219900" cy="330736"/>
              <a:chOff x="3637290" y="2056248"/>
              <a:chExt cx="219900" cy="330736"/>
            </a:xfrm>
          </p:grpSpPr>
          <p:sp>
            <p:nvSpPr>
              <p:cNvPr id="7234" name="Google Shape;7234;p6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235" name="Google Shape;7235;p6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236" name="Google Shape;7236;p68"/>
          <p:cNvGrpSpPr/>
          <p:nvPr/>
        </p:nvGrpSpPr>
        <p:grpSpPr>
          <a:xfrm>
            <a:off x="2571356" y="2926255"/>
            <a:ext cx="1268144" cy="592394"/>
            <a:chOff x="238125" y="1188750"/>
            <a:chExt cx="7140450" cy="3335550"/>
          </a:xfrm>
        </p:grpSpPr>
        <p:sp>
          <p:nvSpPr>
            <p:cNvPr id="7237" name="Google Shape;7237;p6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2" name="Google Shape;7242;p68"/>
          <p:cNvGrpSpPr/>
          <p:nvPr/>
        </p:nvGrpSpPr>
        <p:grpSpPr>
          <a:xfrm>
            <a:off x="6679257" y="2928410"/>
            <a:ext cx="1053944" cy="590147"/>
            <a:chOff x="238125" y="1335475"/>
            <a:chExt cx="5418735" cy="3034175"/>
          </a:xfrm>
        </p:grpSpPr>
        <p:sp>
          <p:nvSpPr>
            <p:cNvPr id="7243" name="Google Shape;7243;p6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68"/>
          <p:cNvGrpSpPr/>
          <p:nvPr/>
        </p:nvGrpSpPr>
        <p:grpSpPr>
          <a:xfrm>
            <a:off x="4110066" y="3733309"/>
            <a:ext cx="1268207" cy="638939"/>
            <a:chOff x="3967651" y="3645904"/>
            <a:chExt cx="1479304" cy="745292"/>
          </a:xfrm>
        </p:grpSpPr>
        <p:grpSp>
          <p:nvGrpSpPr>
            <p:cNvPr id="7247" name="Google Shape;7247;p68"/>
            <p:cNvGrpSpPr/>
            <p:nvPr/>
          </p:nvGrpSpPr>
          <p:grpSpPr>
            <a:xfrm>
              <a:off x="3967651" y="4009026"/>
              <a:ext cx="1479304" cy="382170"/>
              <a:chOff x="3967651" y="4009026"/>
              <a:chExt cx="1479304" cy="382170"/>
            </a:xfrm>
          </p:grpSpPr>
          <p:grpSp>
            <p:nvGrpSpPr>
              <p:cNvPr id="7248" name="Google Shape;7248;p68"/>
              <p:cNvGrpSpPr/>
              <p:nvPr/>
            </p:nvGrpSpPr>
            <p:grpSpPr>
              <a:xfrm>
                <a:off x="4892216" y="4195630"/>
                <a:ext cx="554739" cy="195566"/>
                <a:chOff x="3604375" y="4892160"/>
                <a:chExt cx="1651500" cy="582215"/>
              </a:xfrm>
            </p:grpSpPr>
            <p:sp>
              <p:nvSpPr>
                <p:cNvPr id="7249" name="Google Shape;7249;p6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1" name="Google Shape;7251;p68"/>
              <p:cNvGrpSpPr/>
              <p:nvPr/>
            </p:nvGrpSpPr>
            <p:grpSpPr>
              <a:xfrm>
                <a:off x="3967651" y="4146303"/>
                <a:ext cx="579402" cy="244893"/>
                <a:chOff x="851875" y="4745310"/>
                <a:chExt cx="1724925" cy="729065"/>
              </a:xfrm>
            </p:grpSpPr>
            <p:sp>
              <p:nvSpPr>
                <p:cNvPr id="7252" name="Google Shape;7252;p6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4" name="Google Shape;7254;p68"/>
              <p:cNvGrpSpPr/>
              <p:nvPr/>
            </p:nvGrpSpPr>
            <p:grpSpPr>
              <a:xfrm>
                <a:off x="4460753" y="4009026"/>
                <a:ext cx="493110" cy="382170"/>
                <a:chOff x="2319875" y="4336625"/>
                <a:chExt cx="1468025" cy="1137750"/>
              </a:xfrm>
            </p:grpSpPr>
            <p:sp>
              <p:nvSpPr>
                <p:cNvPr id="7255" name="Google Shape;7255;p6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57" name="Google Shape;7257;p68"/>
            <p:cNvGrpSpPr/>
            <p:nvPr/>
          </p:nvGrpSpPr>
          <p:grpSpPr>
            <a:xfrm>
              <a:off x="4479443" y="3645904"/>
              <a:ext cx="455965" cy="388789"/>
              <a:chOff x="2957425" y="238100"/>
              <a:chExt cx="1910200" cy="1628775"/>
            </a:xfrm>
          </p:grpSpPr>
          <p:sp>
            <p:nvSpPr>
              <p:cNvPr id="7258" name="Google Shape;7258;p6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68" name="Google Shape;7268;p68"/>
          <p:cNvGrpSpPr/>
          <p:nvPr/>
        </p:nvGrpSpPr>
        <p:grpSpPr>
          <a:xfrm>
            <a:off x="2496179" y="3734510"/>
            <a:ext cx="1243128" cy="637739"/>
            <a:chOff x="2496310" y="3693351"/>
            <a:chExt cx="1342906" cy="688926"/>
          </a:xfrm>
        </p:grpSpPr>
        <p:grpSp>
          <p:nvGrpSpPr>
            <p:cNvPr id="7269" name="Google Shape;7269;p68"/>
            <p:cNvGrpSpPr/>
            <p:nvPr/>
          </p:nvGrpSpPr>
          <p:grpSpPr>
            <a:xfrm>
              <a:off x="2496310" y="3693351"/>
              <a:ext cx="1342906" cy="688875"/>
              <a:chOff x="2496310" y="3693351"/>
              <a:chExt cx="1342906" cy="688875"/>
            </a:xfrm>
          </p:grpSpPr>
          <p:sp>
            <p:nvSpPr>
              <p:cNvPr id="7270" name="Google Shape;7270;p6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76" name="Google Shape;7276;p68"/>
              <p:cNvCxnSpPr>
                <a:stCxn id="7274"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277" name="Google Shape;7277;p68"/>
              <p:cNvCxnSpPr>
                <a:stCxn id="7271"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278" name="Google Shape;7278;p68"/>
              <p:cNvCxnSpPr>
                <a:stCxn id="7272"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279" name="Google Shape;7279;p68"/>
              <p:cNvCxnSpPr>
                <a:stCxn id="7275"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280" name="Google Shape;7280;p68"/>
              <p:cNvCxnSpPr>
                <a:stCxn id="7273"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281" name="Google Shape;7281;p68"/>
            <p:cNvGrpSpPr/>
            <p:nvPr/>
          </p:nvGrpSpPr>
          <p:grpSpPr>
            <a:xfrm>
              <a:off x="2675275" y="3930557"/>
              <a:ext cx="1003306" cy="451719"/>
              <a:chOff x="2675275" y="4174282"/>
              <a:chExt cx="1003306" cy="451719"/>
            </a:xfrm>
          </p:grpSpPr>
          <p:sp>
            <p:nvSpPr>
              <p:cNvPr id="7282" name="Google Shape;7282;p6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85" name="Google Shape;7285;p68"/>
          <p:cNvGrpSpPr/>
          <p:nvPr/>
        </p:nvGrpSpPr>
        <p:grpSpPr>
          <a:xfrm>
            <a:off x="1669850" y="1171356"/>
            <a:ext cx="574511" cy="874709"/>
            <a:chOff x="1715404" y="1112080"/>
            <a:chExt cx="642270" cy="977984"/>
          </a:xfrm>
        </p:grpSpPr>
        <p:grpSp>
          <p:nvGrpSpPr>
            <p:cNvPr id="7286" name="Google Shape;7286;p68"/>
            <p:cNvGrpSpPr/>
            <p:nvPr/>
          </p:nvGrpSpPr>
          <p:grpSpPr>
            <a:xfrm>
              <a:off x="1715404" y="1112080"/>
              <a:ext cx="642270" cy="977984"/>
              <a:chOff x="1715404" y="1112080"/>
              <a:chExt cx="642270" cy="977984"/>
            </a:xfrm>
          </p:grpSpPr>
          <p:sp>
            <p:nvSpPr>
              <p:cNvPr id="7287" name="Google Shape;7287;p6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9" name="Google Shape;7289;p68"/>
            <p:cNvGrpSpPr/>
            <p:nvPr/>
          </p:nvGrpSpPr>
          <p:grpSpPr>
            <a:xfrm>
              <a:off x="1768927" y="1165603"/>
              <a:ext cx="535225" cy="851367"/>
              <a:chOff x="1768927" y="1165603"/>
              <a:chExt cx="535225" cy="851367"/>
            </a:xfrm>
          </p:grpSpPr>
          <p:sp>
            <p:nvSpPr>
              <p:cNvPr id="7290" name="Google Shape;7290;p6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2" name="Google Shape;7292;p68"/>
            <p:cNvGrpSpPr/>
            <p:nvPr/>
          </p:nvGrpSpPr>
          <p:grpSpPr>
            <a:xfrm>
              <a:off x="1822449" y="1219125"/>
              <a:ext cx="428180" cy="718859"/>
              <a:chOff x="1822449" y="1219125"/>
              <a:chExt cx="428180" cy="718859"/>
            </a:xfrm>
          </p:grpSpPr>
          <p:sp>
            <p:nvSpPr>
              <p:cNvPr id="7293" name="Google Shape;7293;p6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68"/>
            <p:cNvGrpSpPr/>
            <p:nvPr/>
          </p:nvGrpSpPr>
          <p:grpSpPr>
            <a:xfrm>
              <a:off x="1875972" y="1272648"/>
              <a:ext cx="321135" cy="586939"/>
              <a:chOff x="1875972" y="1272648"/>
              <a:chExt cx="321135" cy="586939"/>
            </a:xfrm>
          </p:grpSpPr>
          <p:sp>
            <p:nvSpPr>
              <p:cNvPr id="7296" name="Google Shape;7296;p6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98" name="Google Shape;7298;p68"/>
          <p:cNvGrpSpPr/>
          <p:nvPr/>
        </p:nvGrpSpPr>
        <p:grpSpPr>
          <a:xfrm>
            <a:off x="7777011" y="3728078"/>
            <a:ext cx="293855" cy="644170"/>
            <a:chOff x="241025" y="3151575"/>
            <a:chExt cx="293855" cy="644170"/>
          </a:xfrm>
        </p:grpSpPr>
        <p:sp>
          <p:nvSpPr>
            <p:cNvPr id="7299" name="Google Shape;7299;p6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68"/>
          <p:cNvGrpSpPr/>
          <p:nvPr/>
        </p:nvGrpSpPr>
        <p:grpSpPr>
          <a:xfrm>
            <a:off x="724994" y="2928078"/>
            <a:ext cx="1779649" cy="591620"/>
            <a:chOff x="246070" y="1983375"/>
            <a:chExt cx="1855347" cy="616849"/>
          </a:xfrm>
        </p:grpSpPr>
        <p:sp>
          <p:nvSpPr>
            <p:cNvPr id="7302" name="Google Shape;7302;p6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8"/>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8"/>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1" name="Google Shape;7311;p68"/>
          <p:cNvGrpSpPr/>
          <p:nvPr/>
        </p:nvGrpSpPr>
        <p:grpSpPr>
          <a:xfrm>
            <a:off x="2335861" y="1171356"/>
            <a:ext cx="711055" cy="745993"/>
            <a:chOff x="2496269" y="1171698"/>
            <a:chExt cx="761953" cy="799392"/>
          </a:xfrm>
        </p:grpSpPr>
        <p:grpSp>
          <p:nvGrpSpPr>
            <p:cNvPr id="7312" name="Google Shape;7312;p68"/>
            <p:cNvGrpSpPr/>
            <p:nvPr/>
          </p:nvGrpSpPr>
          <p:grpSpPr>
            <a:xfrm>
              <a:off x="2496269" y="1171698"/>
              <a:ext cx="761953" cy="723022"/>
              <a:chOff x="2496269" y="1171698"/>
              <a:chExt cx="761953" cy="723022"/>
            </a:xfrm>
          </p:grpSpPr>
          <p:sp>
            <p:nvSpPr>
              <p:cNvPr id="7313" name="Google Shape;7313;p6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5" name="Google Shape;7315;p68"/>
              <p:cNvGrpSpPr/>
              <p:nvPr/>
            </p:nvGrpSpPr>
            <p:grpSpPr>
              <a:xfrm>
                <a:off x="2496269" y="1171698"/>
                <a:ext cx="761953" cy="723022"/>
                <a:chOff x="2496269" y="1120652"/>
                <a:chExt cx="761953" cy="723022"/>
              </a:xfrm>
            </p:grpSpPr>
            <p:grpSp>
              <p:nvGrpSpPr>
                <p:cNvPr id="7316" name="Google Shape;7316;p68"/>
                <p:cNvGrpSpPr/>
                <p:nvPr/>
              </p:nvGrpSpPr>
              <p:grpSpPr>
                <a:xfrm>
                  <a:off x="2496269" y="1120652"/>
                  <a:ext cx="761953" cy="723022"/>
                  <a:chOff x="2496269" y="1120652"/>
                  <a:chExt cx="761953" cy="723022"/>
                </a:xfrm>
              </p:grpSpPr>
              <p:grpSp>
                <p:nvGrpSpPr>
                  <p:cNvPr id="7317" name="Google Shape;7317;p68"/>
                  <p:cNvGrpSpPr/>
                  <p:nvPr/>
                </p:nvGrpSpPr>
                <p:grpSpPr>
                  <a:xfrm>
                    <a:off x="2496269" y="1304589"/>
                    <a:ext cx="407089" cy="305057"/>
                    <a:chOff x="2496269" y="1304589"/>
                    <a:chExt cx="407089" cy="305057"/>
                  </a:xfrm>
                </p:grpSpPr>
                <p:sp>
                  <p:nvSpPr>
                    <p:cNvPr id="7318" name="Google Shape;7318;p6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0" name="Google Shape;7320;p68"/>
                  <p:cNvGrpSpPr/>
                  <p:nvPr/>
                </p:nvGrpSpPr>
                <p:grpSpPr>
                  <a:xfrm>
                    <a:off x="2586468" y="1493376"/>
                    <a:ext cx="358850" cy="349656"/>
                    <a:chOff x="2586468" y="1493376"/>
                    <a:chExt cx="358850" cy="349656"/>
                  </a:xfrm>
                </p:grpSpPr>
                <p:sp>
                  <p:nvSpPr>
                    <p:cNvPr id="7321" name="Google Shape;7321;p6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68"/>
                  <p:cNvGrpSpPr/>
                  <p:nvPr/>
                </p:nvGrpSpPr>
                <p:grpSpPr>
                  <a:xfrm>
                    <a:off x="2807939" y="1494024"/>
                    <a:ext cx="358857" cy="349650"/>
                    <a:chOff x="2807939" y="1494024"/>
                    <a:chExt cx="358857" cy="349650"/>
                  </a:xfrm>
                </p:grpSpPr>
                <p:sp>
                  <p:nvSpPr>
                    <p:cNvPr id="7324" name="Google Shape;7324;p6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68"/>
                  <p:cNvGrpSpPr/>
                  <p:nvPr/>
                </p:nvGrpSpPr>
                <p:grpSpPr>
                  <a:xfrm>
                    <a:off x="2851133" y="1305635"/>
                    <a:ext cx="407089" cy="305057"/>
                    <a:chOff x="2851133" y="1305635"/>
                    <a:chExt cx="407089" cy="305057"/>
                  </a:xfrm>
                </p:grpSpPr>
                <p:sp>
                  <p:nvSpPr>
                    <p:cNvPr id="7327" name="Google Shape;7327;p6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9" name="Google Shape;7329;p68"/>
                  <p:cNvGrpSpPr/>
                  <p:nvPr/>
                </p:nvGrpSpPr>
                <p:grpSpPr>
                  <a:xfrm>
                    <a:off x="2727495" y="1120652"/>
                    <a:ext cx="300271" cy="396358"/>
                    <a:chOff x="2727495" y="1120652"/>
                    <a:chExt cx="300271" cy="396358"/>
                  </a:xfrm>
                </p:grpSpPr>
                <p:sp>
                  <p:nvSpPr>
                    <p:cNvPr id="7330" name="Google Shape;7330;p6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32" name="Google Shape;7332;p68"/>
                <p:cNvGrpSpPr/>
                <p:nvPr/>
              </p:nvGrpSpPr>
              <p:grpSpPr>
                <a:xfrm>
                  <a:off x="2722305" y="1350460"/>
                  <a:ext cx="308357" cy="308344"/>
                  <a:chOff x="2722305" y="1350460"/>
                  <a:chExt cx="308357" cy="308344"/>
                </a:xfrm>
              </p:grpSpPr>
              <p:sp>
                <p:nvSpPr>
                  <p:cNvPr id="7333" name="Google Shape;7333;p6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34" name="Google Shape;7334;p68"/>
                  <p:cNvGrpSpPr/>
                  <p:nvPr/>
                </p:nvGrpSpPr>
                <p:grpSpPr>
                  <a:xfrm>
                    <a:off x="2725064" y="1364529"/>
                    <a:ext cx="297954" cy="280182"/>
                    <a:chOff x="2725064" y="1364529"/>
                    <a:chExt cx="297954" cy="280182"/>
                  </a:xfrm>
                </p:grpSpPr>
                <p:sp>
                  <p:nvSpPr>
                    <p:cNvPr id="7335" name="Google Shape;7335;p6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340" name="Google Shape;7340;p6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68"/>
          <p:cNvGrpSpPr/>
          <p:nvPr/>
        </p:nvGrpSpPr>
        <p:grpSpPr>
          <a:xfrm>
            <a:off x="3924561" y="2927462"/>
            <a:ext cx="1569144" cy="591015"/>
            <a:chOff x="3820100" y="3023049"/>
            <a:chExt cx="1303926" cy="491162"/>
          </a:xfrm>
        </p:grpSpPr>
        <p:grpSp>
          <p:nvGrpSpPr>
            <p:cNvPr id="7346" name="Google Shape;7346;p68"/>
            <p:cNvGrpSpPr/>
            <p:nvPr/>
          </p:nvGrpSpPr>
          <p:grpSpPr>
            <a:xfrm>
              <a:off x="3820100" y="3023072"/>
              <a:ext cx="1303926" cy="491139"/>
              <a:chOff x="3820100" y="3023072"/>
              <a:chExt cx="1303926" cy="491139"/>
            </a:xfrm>
          </p:grpSpPr>
          <p:sp>
            <p:nvSpPr>
              <p:cNvPr id="7347" name="Google Shape;7347;p6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9" name="Google Shape;7349;p68"/>
            <p:cNvGrpSpPr/>
            <p:nvPr/>
          </p:nvGrpSpPr>
          <p:grpSpPr>
            <a:xfrm>
              <a:off x="4132439" y="3023645"/>
              <a:ext cx="393633" cy="177096"/>
              <a:chOff x="4132439" y="3023645"/>
              <a:chExt cx="393633" cy="177096"/>
            </a:xfrm>
          </p:grpSpPr>
          <p:sp>
            <p:nvSpPr>
              <p:cNvPr id="7350" name="Google Shape;7350;p6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68"/>
            <p:cNvGrpSpPr/>
            <p:nvPr/>
          </p:nvGrpSpPr>
          <p:grpSpPr>
            <a:xfrm>
              <a:off x="3921811" y="3023049"/>
              <a:ext cx="1002397" cy="388943"/>
              <a:chOff x="3921811" y="3023049"/>
              <a:chExt cx="1002397" cy="388943"/>
            </a:xfrm>
          </p:grpSpPr>
          <p:sp>
            <p:nvSpPr>
              <p:cNvPr id="7353" name="Google Shape;7353;p6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68"/>
            <p:cNvGrpSpPr/>
            <p:nvPr/>
          </p:nvGrpSpPr>
          <p:grpSpPr>
            <a:xfrm>
              <a:off x="4023645" y="3023049"/>
              <a:ext cx="683032" cy="286722"/>
              <a:chOff x="4023645" y="3023049"/>
              <a:chExt cx="683032" cy="286722"/>
            </a:xfrm>
          </p:grpSpPr>
          <p:sp>
            <p:nvSpPr>
              <p:cNvPr id="7356" name="Google Shape;7356;p6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58" name="Google Shape;7358;p68"/>
          <p:cNvGrpSpPr/>
          <p:nvPr/>
        </p:nvGrpSpPr>
        <p:grpSpPr>
          <a:xfrm>
            <a:off x="1556683" y="2054307"/>
            <a:ext cx="713522" cy="688025"/>
            <a:chOff x="1706078" y="2092648"/>
            <a:chExt cx="660913" cy="637296"/>
          </a:xfrm>
        </p:grpSpPr>
        <p:sp>
          <p:nvSpPr>
            <p:cNvPr id="7359" name="Google Shape;7359;p6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0" name="Google Shape;7360;p68"/>
            <p:cNvGrpSpPr/>
            <p:nvPr/>
          </p:nvGrpSpPr>
          <p:grpSpPr>
            <a:xfrm>
              <a:off x="1706078" y="2092648"/>
              <a:ext cx="660913" cy="575241"/>
              <a:chOff x="1706078" y="2092648"/>
              <a:chExt cx="660913" cy="575241"/>
            </a:xfrm>
          </p:grpSpPr>
          <p:sp>
            <p:nvSpPr>
              <p:cNvPr id="7361" name="Google Shape;7361;p6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4" name="Google Shape;7364;p68"/>
          <p:cNvGrpSpPr/>
          <p:nvPr/>
        </p:nvGrpSpPr>
        <p:grpSpPr>
          <a:xfrm>
            <a:off x="6318542" y="1171856"/>
            <a:ext cx="1317459" cy="684168"/>
            <a:chOff x="238125" y="999450"/>
            <a:chExt cx="7140700" cy="3708225"/>
          </a:xfrm>
        </p:grpSpPr>
        <p:sp>
          <p:nvSpPr>
            <p:cNvPr id="7365" name="Google Shape;7365;p6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77" name="Shape 7377"/>
        <p:cNvGrpSpPr/>
        <p:nvPr/>
      </p:nvGrpSpPr>
      <p:grpSpPr>
        <a:xfrm>
          <a:off x="0" y="0"/>
          <a:ext cx="0" cy="0"/>
          <a:chOff x="0" y="0"/>
          <a:chExt cx="0" cy="0"/>
        </a:xfrm>
      </p:grpSpPr>
      <p:grpSp>
        <p:nvGrpSpPr>
          <p:cNvPr id="7378" name="Google Shape;7378;p69"/>
          <p:cNvGrpSpPr/>
          <p:nvPr/>
        </p:nvGrpSpPr>
        <p:grpSpPr>
          <a:xfrm>
            <a:off x="729238" y="1179665"/>
            <a:ext cx="1636117" cy="1526144"/>
            <a:chOff x="729238" y="1179665"/>
            <a:chExt cx="1636117" cy="1526144"/>
          </a:xfrm>
        </p:grpSpPr>
        <p:grpSp>
          <p:nvGrpSpPr>
            <p:cNvPr id="7379" name="Google Shape;7379;p69"/>
            <p:cNvGrpSpPr/>
            <p:nvPr/>
          </p:nvGrpSpPr>
          <p:grpSpPr>
            <a:xfrm>
              <a:off x="729238" y="1179665"/>
              <a:ext cx="80700" cy="1526144"/>
              <a:chOff x="729238" y="1179665"/>
              <a:chExt cx="80700" cy="1526144"/>
            </a:xfrm>
          </p:grpSpPr>
          <p:sp>
            <p:nvSpPr>
              <p:cNvPr id="7380" name="Google Shape;7380;p6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69"/>
            <p:cNvGrpSpPr/>
            <p:nvPr/>
          </p:nvGrpSpPr>
          <p:grpSpPr>
            <a:xfrm>
              <a:off x="903098" y="1179665"/>
              <a:ext cx="80700" cy="1526144"/>
              <a:chOff x="903098" y="1179665"/>
              <a:chExt cx="80700" cy="1526144"/>
            </a:xfrm>
          </p:grpSpPr>
          <p:sp>
            <p:nvSpPr>
              <p:cNvPr id="7391" name="Google Shape;7391;p6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1" name="Google Shape;7401;p69"/>
            <p:cNvGrpSpPr/>
            <p:nvPr/>
          </p:nvGrpSpPr>
          <p:grpSpPr>
            <a:xfrm>
              <a:off x="1076958" y="1179665"/>
              <a:ext cx="80700" cy="1526144"/>
              <a:chOff x="1076958" y="1179665"/>
              <a:chExt cx="80700" cy="1526144"/>
            </a:xfrm>
          </p:grpSpPr>
          <p:sp>
            <p:nvSpPr>
              <p:cNvPr id="7402" name="Google Shape;7402;p6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2" name="Google Shape;7412;p69"/>
            <p:cNvGrpSpPr/>
            <p:nvPr/>
          </p:nvGrpSpPr>
          <p:grpSpPr>
            <a:xfrm>
              <a:off x="1247707" y="1179665"/>
              <a:ext cx="80700" cy="1526144"/>
              <a:chOff x="1247707" y="1179665"/>
              <a:chExt cx="80700" cy="1526144"/>
            </a:xfrm>
          </p:grpSpPr>
          <p:sp>
            <p:nvSpPr>
              <p:cNvPr id="7413" name="Google Shape;7413;p6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69"/>
            <p:cNvGrpSpPr/>
            <p:nvPr/>
          </p:nvGrpSpPr>
          <p:grpSpPr>
            <a:xfrm>
              <a:off x="1421567" y="1179665"/>
              <a:ext cx="80700" cy="1526144"/>
              <a:chOff x="1421567" y="1179665"/>
              <a:chExt cx="80700" cy="1526144"/>
            </a:xfrm>
          </p:grpSpPr>
          <p:sp>
            <p:nvSpPr>
              <p:cNvPr id="7424" name="Google Shape;7424;p6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4" name="Google Shape;7434;p69"/>
            <p:cNvGrpSpPr/>
            <p:nvPr/>
          </p:nvGrpSpPr>
          <p:grpSpPr>
            <a:xfrm>
              <a:off x="1592327" y="1179665"/>
              <a:ext cx="80700" cy="1526144"/>
              <a:chOff x="1592327" y="1179665"/>
              <a:chExt cx="80700" cy="1526144"/>
            </a:xfrm>
          </p:grpSpPr>
          <p:sp>
            <p:nvSpPr>
              <p:cNvPr id="7435" name="Google Shape;7435;p6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69"/>
            <p:cNvGrpSpPr/>
            <p:nvPr/>
          </p:nvGrpSpPr>
          <p:grpSpPr>
            <a:xfrm>
              <a:off x="1766187" y="1179665"/>
              <a:ext cx="80700" cy="1526144"/>
              <a:chOff x="1766187" y="1179665"/>
              <a:chExt cx="80700" cy="1526144"/>
            </a:xfrm>
          </p:grpSpPr>
          <p:sp>
            <p:nvSpPr>
              <p:cNvPr id="7446" name="Google Shape;7446;p6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69"/>
            <p:cNvGrpSpPr/>
            <p:nvPr/>
          </p:nvGrpSpPr>
          <p:grpSpPr>
            <a:xfrm>
              <a:off x="1936935" y="1179665"/>
              <a:ext cx="80700" cy="1526144"/>
              <a:chOff x="1936935" y="1179665"/>
              <a:chExt cx="80700" cy="1526144"/>
            </a:xfrm>
          </p:grpSpPr>
          <p:sp>
            <p:nvSpPr>
              <p:cNvPr id="7457" name="Google Shape;7457;p6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7" name="Google Shape;7467;p69"/>
            <p:cNvGrpSpPr/>
            <p:nvPr/>
          </p:nvGrpSpPr>
          <p:grpSpPr>
            <a:xfrm>
              <a:off x="2110795" y="1179665"/>
              <a:ext cx="80700" cy="1526144"/>
              <a:chOff x="2110795" y="1179665"/>
              <a:chExt cx="80700" cy="1526144"/>
            </a:xfrm>
          </p:grpSpPr>
          <p:sp>
            <p:nvSpPr>
              <p:cNvPr id="7468" name="Google Shape;7468;p6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69"/>
            <p:cNvGrpSpPr/>
            <p:nvPr/>
          </p:nvGrpSpPr>
          <p:grpSpPr>
            <a:xfrm>
              <a:off x="2284655" y="1179665"/>
              <a:ext cx="80700" cy="1526144"/>
              <a:chOff x="2284655" y="1179665"/>
              <a:chExt cx="80700" cy="1526144"/>
            </a:xfrm>
          </p:grpSpPr>
          <p:sp>
            <p:nvSpPr>
              <p:cNvPr id="7479" name="Google Shape;7479;p6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9" name="Google Shape;7489;p69"/>
          <p:cNvGrpSpPr/>
          <p:nvPr/>
        </p:nvGrpSpPr>
        <p:grpSpPr>
          <a:xfrm>
            <a:off x="2623904" y="1198803"/>
            <a:ext cx="1364248" cy="1102133"/>
            <a:chOff x="2623904" y="1198803"/>
            <a:chExt cx="1364248" cy="1102133"/>
          </a:xfrm>
        </p:grpSpPr>
        <p:grpSp>
          <p:nvGrpSpPr>
            <p:cNvPr id="7490" name="Google Shape;7490;p69"/>
            <p:cNvGrpSpPr/>
            <p:nvPr/>
          </p:nvGrpSpPr>
          <p:grpSpPr>
            <a:xfrm>
              <a:off x="2623907" y="1198803"/>
              <a:ext cx="1364245" cy="273000"/>
              <a:chOff x="2623907" y="1198803"/>
              <a:chExt cx="1364245" cy="273000"/>
            </a:xfrm>
          </p:grpSpPr>
          <p:sp>
            <p:nvSpPr>
              <p:cNvPr id="7491" name="Google Shape;7491;p6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69"/>
            <p:cNvGrpSpPr/>
            <p:nvPr/>
          </p:nvGrpSpPr>
          <p:grpSpPr>
            <a:xfrm>
              <a:off x="2623904" y="1476964"/>
              <a:ext cx="1364245" cy="273000"/>
              <a:chOff x="2623904" y="1476964"/>
              <a:chExt cx="1364245" cy="273000"/>
            </a:xfrm>
          </p:grpSpPr>
          <p:sp>
            <p:nvSpPr>
              <p:cNvPr id="7497" name="Google Shape;7497;p6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2" name="Google Shape;7502;p69"/>
            <p:cNvGrpSpPr/>
            <p:nvPr/>
          </p:nvGrpSpPr>
          <p:grpSpPr>
            <a:xfrm>
              <a:off x="2623907" y="1749775"/>
              <a:ext cx="1364245" cy="273000"/>
              <a:chOff x="2623907" y="1749775"/>
              <a:chExt cx="1364245" cy="273000"/>
            </a:xfrm>
          </p:grpSpPr>
          <p:sp>
            <p:nvSpPr>
              <p:cNvPr id="7503" name="Google Shape;7503;p6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8" name="Google Shape;7508;p69"/>
            <p:cNvGrpSpPr/>
            <p:nvPr/>
          </p:nvGrpSpPr>
          <p:grpSpPr>
            <a:xfrm>
              <a:off x="2623904" y="2027936"/>
              <a:ext cx="1364245" cy="273000"/>
              <a:chOff x="2623904" y="2027936"/>
              <a:chExt cx="1364245" cy="273000"/>
            </a:xfrm>
          </p:grpSpPr>
          <p:sp>
            <p:nvSpPr>
              <p:cNvPr id="7509" name="Google Shape;7509;p6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14" name="Google Shape;7514;p69"/>
          <p:cNvGrpSpPr/>
          <p:nvPr/>
        </p:nvGrpSpPr>
        <p:grpSpPr>
          <a:xfrm>
            <a:off x="2613365" y="2657876"/>
            <a:ext cx="1387541" cy="159124"/>
            <a:chOff x="3200660" y="2180272"/>
            <a:chExt cx="2563824" cy="378237"/>
          </a:xfrm>
        </p:grpSpPr>
        <p:sp>
          <p:nvSpPr>
            <p:cNvPr id="7515" name="Google Shape;7515;p6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69"/>
          <p:cNvGrpSpPr/>
          <p:nvPr/>
        </p:nvGrpSpPr>
        <p:grpSpPr>
          <a:xfrm>
            <a:off x="2609890" y="2935640"/>
            <a:ext cx="1390502" cy="159625"/>
            <a:chOff x="3530150" y="2790075"/>
            <a:chExt cx="1962600" cy="225300"/>
          </a:xfrm>
        </p:grpSpPr>
        <p:sp>
          <p:nvSpPr>
            <p:cNvPr id="7534" name="Google Shape;7534;p6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6" name="Google Shape;7536;p69"/>
          <p:cNvGrpSpPr/>
          <p:nvPr/>
        </p:nvGrpSpPr>
        <p:grpSpPr>
          <a:xfrm>
            <a:off x="2609948" y="3213905"/>
            <a:ext cx="1411629" cy="154175"/>
            <a:chOff x="3558802" y="4011244"/>
            <a:chExt cx="1866000" cy="111600"/>
          </a:xfrm>
        </p:grpSpPr>
        <p:sp>
          <p:nvSpPr>
            <p:cNvPr id="7537" name="Google Shape;7537;p6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69"/>
          <p:cNvGrpSpPr/>
          <p:nvPr/>
        </p:nvGrpSpPr>
        <p:grpSpPr>
          <a:xfrm>
            <a:off x="2610235" y="2419475"/>
            <a:ext cx="1383503" cy="119761"/>
            <a:chOff x="3465975" y="2270258"/>
            <a:chExt cx="1986364" cy="171947"/>
          </a:xfrm>
        </p:grpSpPr>
        <p:sp>
          <p:nvSpPr>
            <p:cNvPr id="7540" name="Google Shape;7540;p6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69"/>
          <p:cNvGrpSpPr/>
          <p:nvPr/>
        </p:nvGrpSpPr>
        <p:grpSpPr>
          <a:xfrm>
            <a:off x="2621243" y="3783248"/>
            <a:ext cx="1369531" cy="195460"/>
            <a:chOff x="723300" y="4253549"/>
            <a:chExt cx="2276482" cy="324900"/>
          </a:xfrm>
        </p:grpSpPr>
        <p:sp>
          <p:nvSpPr>
            <p:cNvPr id="7549" name="Google Shape;7549;p6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69"/>
          <p:cNvGrpSpPr/>
          <p:nvPr/>
        </p:nvGrpSpPr>
        <p:grpSpPr>
          <a:xfrm>
            <a:off x="2610803" y="3484489"/>
            <a:ext cx="1389066" cy="180119"/>
            <a:chOff x="705948" y="3788465"/>
            <a:chExt cx="2308953" cy="299400"/>
          </a:xfrm>
        </p:grpSpPr>
        <p:sp>
          <p:nvSpPr>
            <p:cNvPr id="7555" name="Google Shape;7555;p6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0" name="Google Shape;7560;p69"/>
          <p:cNvGrpSpPr/>
          <p:nvPr/>
        </p:nvGrpSpPr>
        <p:grpSpPr>
          <a:xfrm>
            <a:off x="4207794" y="2088443"/>
            <a:ext cx="1433821" cy="191501"/>
            <a:chOff x="4273350" y="2088443"/>
            <a:chExt cx="1433821" cy="191501"/>
          </a:xfrm>
        </p:grpSpPr>
        <p:grpSp>
          <p:nvGrpSpPr>
            <p:cNvPr id="7561" name="Google Shape;7561;p69"/>
            <p:cNvGrpSpPr/>
            <p:nvPr/>
          </p:nvGrpSpPr>
          <p:grpSpPr>
            <a:xfrm>
              <a:off x="4273350" y="2088443"/>
              <a:ext cx="1433821" cy="0"/>
              <a:chOff x="5224975" y="2962250"/>
              <a:chExt cx="1544400" cy="0"/>
            </a:xfrm>
          </p:grpSpPr>
          <p:cxnSp>
            <p:nvCxnSpPr>
              <p:cNvPr id="7562" name="Google Shape;7562;p6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563" name="Google Shape;7563;p69"/>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564" name="Google Shape;7564;p69"/>
            <p:cNvGrpSpPr/>
            <p:nvPr/>
          </p:nvGrpSpPr>
          <p:grpSpPr>
            <a:xfrm>
              <a:off x="4273350" y="2279944"/>
              <a:ext cx="1433821" cy="0"/>
              <a:chOff x="5224975" y="2962250"/>
              <a:chExt cx="1544400" cy="0"/>
            </a:xfrm>
          </p:grpSpPr>
          <p:cxnSp>
            <p:nvCxnSpPr>
              <p:cNvPr id="7565" name="Google Shape;7565;p6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566" name="Google Shape;7566;p69"/>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567" name="Google Shape;7567;p69"/>
          <p:cNvGrpSpPr/>
          <p:nvPr/>
        </p:nvGrpSpPr>
        <p:grpSpPr>
          <a:xfrm>
            <a:off x="2658741" y="4097347"/>
            <a:ext cx="1304609" cy="294074"/>
            <a:chOff x="2658741" y="4097347"/>
            <a:chExt cx="1304609" cy="294074"/>
          </a:xfrm>
        </p:grpSpPr>
        <p:grpSp>
          <p:nvGrpSpPr>
            <p:cNvPr id="7568" name="Google Shape;7568;p69"/>
            <p:cNvGrpSpPr/>
            <p:nvPr/>
          </p:nvGrpSpPr>
          <p:grpSpPr>
            <a:xfrm>
              <a:off x="2658741" y="4097347"/>
              <a:ext cx="118572" cy="294074"/>
              <a:chOff x="3343310" y="4475555"/>
              <a:chExt cx="127717" cy="316753"/>
            </a:xfrm>
          </p:grpSpPr>
          <p:sp>
            <p:nvSpPr>
              <p:cNvPr id="7569" name="Google Shape;7569;p6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69"/>
            <p:cNvGrpSpPr/>
            <p:nvPr/>
          </p:nvGrpSpPr>
          <p:grpSpPr>
            <a:xfrm>
              <a:off x="3815519" y="4098388"/>
              <a:ext cx="147831" cy="291991"/>
              <a:chOff x="3527539" y="4476677"/>
              <a:chExt cx="159232" cy="314510"/>
            </a:xfrm>
          </p:grpSpPr>
          <p:sp>
            <p:nvSpPr>
              <p:cNvPr id="7572" name="Google Shape;7572;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69"/>
            <p:cNvGrpSpPr/>
            <p:nvPr/>
          </p:nvGrpSpPr>
          <p:grpSpPr>
            <a:xfrm>
              <a:off x="3511696" y="4098388"/>
              <a:ext cx="147831" cy="291991"/>
              <a:chOff x="3527539" y="4476677"/>
              <a:chExt cx="159232" cy="314510"/>
            </a:xfrm>
          </p:grpSpPr>
          <p:sp>
            <p:nvSpPr>
              <p:cNvPr id="7575" name="Google Shape;7575;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7" name="Google Shape;7577;p69"/>
            <p:cNvGrpSpPr/>
            <p:nvPr/>
          </p:nvGrpSpPr>
          <p:grpSpPr>
            <a:xfrm>
              <a:off x="3207874" y="4098388"/>
              <a:ext cx="147831" cy="291991"/>
              <a:chOff x="3527539" y="4476677"/>
              <a:chExt cx="159232" cy="314510"/>
            </a:xfrm>
          </p:grpSpPr>
          <p:sp>
            <p:nvSpPr>
              <p:cNvPr id="7578" name="Google Shape;7578;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69"/>
            <p:cNvGrpSpPr/>
            <p:nvPr/>
          </p:nvGrpSpPr>
          <p:grpSpPr>
            <a:xfrm>
              <a:off x="2933305" y="4097347"/>
              <a:ext cx="118572" cy="294074"/>
              <a:chOff x="3343310" y="4475555"/>
              <a:chExt cx="127717" cy="316753"/>
            </a:xfrm>
          </p:grpSpPr>
          <p:sp>
            <p:nvSpPr>
              <p:cNvPr id="7581" name="Google Shape;7581;p6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3" name="Google Shape;7583;p69"/>
          <p:cNvGrpSpPr/>
          <p:nvPr/>
        </p:nvGrpSpPr>
        <p:grpSpPr>
          <a:xfrm>
            <a:off x="4209349" y="1176041"/>
            <a:ext cx="1430711" cy="751237"/>
            <a:chOff x="5159450" y="1919950"/>
            <a:chExt cx="1541050" cy="862500"/>
          </a:xfrm>
        </p:grpSpPr>
        <p:sp>
          <p:nvSpPr>
            <p:cNvPr id="7584" name="Google Shape;7584;p6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585" name="Google Shape;7585;p69"/>
            <p:cNvGrpSpPr/>
            <p:nvPr/>
          </p:nvGrpSpPr>
          <p:grpSpPr>
            <a:xfrm>
              <a:off x="5159450" y="1919950"/>
              <a:ext cx="1541050" cy="862500"/>
              <a:chOff x="5159450" y="1919950"/>
              <a:chExt cx="1541050" cy="862500"/>
            </a:xfrm>
          </p:grpSpPr>
          <p:cxnSp>
            <p:nvCxnSpPr>
              <p:cNvPr id="7586" name="Google Shape;7586;p6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587" name="Google Shape;7587;p6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588" name="Google Shape;7588;p69"/>
          <p:cNvGrpSpPr/>
          <p:nvPr/>
        </p:nvGrpSpPr>
        <p:grpSpPr>
          <a:xfrm>
            <a:off x="4257486" y="2439811"/>
            <a:ext cx="1334436" cy="967914"/>
            <a:chOff x="4294923" y="2439811"/>
            <a:chExt cx="1334436" cy="967914"/>
          </a:xfrm>
        </p:grpSpPr>
        <p:grpSp>
          <p:nvGrpSpPr>
            <p:cNvPr id="7589" name="Google Shape;7589;p69"/>
            <p:cNvGrpSpPr/>
            <p:nvPr/>
          </p:nvGrpSpPr>
          <p:grpSpPr>
            <a:xfrm>
              <a:off x="4960455" y="2469658"/>
              <a:ext cx="668904" cy="885524"/>
              <a:chOff x="4960455" y="2469658"/>
              <a:chExt cx="668904" cy="885524"/>
            </a:xfrm>
          </p:grpSpPr>
          <p:sp>
            <p:nvSpPr>
              <p:cNvPr id="7590" name="Google Shape;7590;p6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6" name="Google Shape;7596;p69"/>
            <p:cNvGrpSpPr/>
            <p:nvPr/>
          </p:nvGrpSpPr>
          <p:grpSpPr>
            <a:xfrm>
              <a:off x="4294923" y="2469658"/>
              <a:ext cx="668951" cy="885524"/>
              <a:chOff x="4294923" y="2469658"/>
              <a:chExt cx="668951" cy="885524"/>
            </a:xfrm>
          </p:grpSpPr>
          <p:sp>
            <p:nvSpPr>
              <p:cNvPr id="7597" name="Google Shape;7597;p6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3" name="Google Shape;7603;p6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69"/>
          <p:cNvGrpSpPr/>
          <p:nvPr/>
        </p:nvGrpSpPr>
        <p:grpSpPr>
          <a:xfrm>
            <a:off x="4243690" y="3494256"/>
            <a:ext cx="1430949" cy="897289"/>
            <a:chOff x="4351371" y="3547942"/>
            <a:chExt cx="1345130" cy="843475"/>
          </a:xfrm>
        </p:grpSpPr>
        <p:grpSp>
          <p:nvGrpSpPr>
            <p:cNvPr id="7605" name="Google Shape;7605;p69"/>
            <p:cNvGrpSpPr/>
            <p:nvPr/>
          </p:nvGrpSpPr>
          <p:grpSpPr>
            <a:xfrm>
              <a:off x="4351371" y="4209917"/>
              <a:ext cx="1345130" cy="181500"/>
              <a:chOff x="4351371" y="4209917"/>
              <a:chExt cx="1345130" cy="181500"/>
            </a:xfrm>
          </p:grpSpPr>
          <p:sp>
            <p:nvSpPr>
              <p:cNvPr id="7606" name="Google Shape;7606;p6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07" name="Google Shape;7607;p6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608" name="Google Shape;7608;p69"/>
            <p:cNvGrpSpPr/>
            <p:nvPr/>
          </p:nvGrpSpPr>
          <p:grpSpPr>
            <a:xfrm>
              <a:off x="4403010" y="3985221"/>
              <a:ext cx="1109518" cy="181500"/>
              <a:chOff x="4403010" y="3985221"/>
              <a:chExt cx="1109518" cy="181500"/>
            </a:xfrm>
          </p:grpSpPr>
          <p:sp>
            <p:nvSpPr>
              <p:cNvPr id="7609" name="Google Shape;7609;p6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10" name="Google Shape;7610;p6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611" name="Google Shape;7611;p69"/>
            <p:cNvGrpSpPr/>
            <p:nvPr/>
          </p:nvGrpSpPr>
          <p:grpSpPr>
            <a:xfrm>
              <a:off x="4618704" y="3766582"/>
              <a:ext cx="807858" cy="181500"/>
              <a:chOff x="4618704" y="3766582"/>
              <a:chExt cx="807858" cy="181500"/>
            </a:xfrm>
          </p:grpSpPr>
          <p:sp>
            <p:nvSpPr>
              <p:cNvPr id="7612" name="Google Shape;7612;p6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13" name="Google Shape;7613;p6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614" name="Google Shape;7614;p69"/>
            <p:cNvGrpSpPr/>
            <p:nvPr/>
          </p:nvGrpSpPr>
          <p:grpSpPr>
            <a:xfrm>
              <a:off x="4735238" y="3547942"/>
              <a:ext cx="462839" cy="181500"/>
              <a:chOff x="4735238" y="3547942"/>
              <a:chExt cx="462839" cy="181500"/>
            </a:xfrm>
          </p:grpSpPr>
          <p:sp>
            <p:nvSpPr>
              <p:cNvPr id="7615" name="Google Shape;7615;p6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16" name="Google Shape;7616;p6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617" name="Google Shape;7617;p69"/>
          <p:cNvGrpSpPr/>
          <p:nvPr/>
        </p:nvGrpSpPr>
        <p:grpSpPr>
          <a:xfrm>
            <a:off x="7420047" y="2429580"/>
            <a:ext cx="1020955" cy="928853"/>
            <a:chOff x="926675" y="238125"/>
            <a:chExt cx="5755100" cy="5232975"/>
          </a:xfrm>
        </p:grpSpPr>
        <p:sp>
          <p:nvSpPr>
            <p:cNvPr id="7618" name="Google Shape;7618;p6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2" name="Google Shape;7622;p69"/>
          <p:cNvGrpSpPr/>
          <p:nvPr/>
        </p:nvGrpSpPr>
        <p:grpSpPr>
          <a:xfrm>
            <a:off x="727421" y="2828315"/>
            <a:ext cx="1695374" cy="1560837"/>
            <a:chOff x="727421" y="2828315"/>
            <a:chExt cx="1695374" cy="1560837"/>
          </a:xfrm>
        </p:grpSpPr>
        <p:grpSp>
          <p:nvGrpSpPr>
            <p:cNvPr id="7623" name="Google Shape;7623;p69"/>
            <p:cNvGrpSpPr/>
            <p:nvPr/>
          </p:nvGrpSpPr>
          <p:grpSpPr>
            <a:xfrm>
              <a:off x="727421" y="2828315"/>
              <a:ext cx="1695374" cy="1560837"/>
              <a:chOff x="734799" y="2782450"/>
              <a:chExt cx="1571100" cy="1577400"/>
            </a:xfrm>
          </p:grpSpPr>
          <p:cxnSp>
            <p:nvCxnSpPr>
              <p:cNvPr id="7624" name="Google Shape;7624;p6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625" name="Google Shape;7625;p6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626" name="Google Shape;7626;p69"/>
            <p:cNvGrpSpPr/>
            <p:nvPr/>
          </p:nvGrpSpPr>
          <p:grpSpPr>
            <a:xfrm>
              <a:off x="819108" y="2882501"/>
              <a:ext cx="1556791" cy="1426186"/>
              <a:chOff x="819108" y="2882501"/>
              <a:chExt cx="1556791" cy="1426186"/>
            </a:xfrm>
          </p:grpSpPr>
          <p:grpSp>
            <p:nvGrpSpPr>
              <p:cNvPr id="7627" name="Google Shape;7627;p69"/>
              <p:cNvGrpSpPr/>
              <p:nvPr/>
            </p:nvGrpSpPr>
            <p:grpSpPr>
              <a:xfrm>
                <a:off x="819108" y="2882501"/>
                <a:ext cx="103104" cy="1426186"/>
                <a:chOff x="4674013" y="3100904"/>
                <a:chExt cx="122758" cy="1698043"/>
              </a:xfrm>
            </p:grpSpPr>
            <p:sp>
              <p:nvSpPr>
                <p:cNvPr id="7628" name="Google Shape;7628;p6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69"/>
              <p:cNvGrpSpPr/>
              <p:nvPr/>
            </p:nvGrpSpPr>
            <p:grpSpPr>
              <a:xfrm>
                <a:off x="1062475" y="2882501"/>
                <a:ext cx="103104" cy="1426186"/>
                <a:chOff x="4940438" y="3100904"/>
                <a:chExt cx="122758" cy="1698043"/>
              </a:xfrm>
            </p:grpSpPr>
            <p:sp>
              <p:nvSpPr>
                <p:cNvPr id="7636" name="Google Shape;7636;p6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3" name="Google Shape;7643;p69"/>
              <p:cNvGrpSpPr/>
              <p:nvPr/>
            </p:nvGrpSpPr>
            <p:grpSpPr>
              <a:xfrm>
                <a:off x="1299324" y="2882501"/>
                <a:ext cx="103104" cy="1426186"/>
                <a:chOff x="5206863" y="3100904"/>
                <a:chExt cx="122758" cy="1698043"/>
              </a:xfrm>
            </p:grpSpPr>
            <p:sp>
              <p:nvSpPr>
                <p:cNvPr id="7644" name="Google Shape;7644;p6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69"/>
              <p:cNvGrpSpPr/>
              <p:nvPr/>
            </p:nvGrpSpPr>
            <p:grpSpPr>
              <a:xfrm>
                <a:off x="1786057" y="2882501"/>
                <a:ext cx="103104" cy="1426186"/>
                <a:chOff x="6006138" y="3143629"/>
                <a:chExt cx="122758" cy="1698043"/>
              </a:xfrm>
            </p:grpSpPr>
            <p:sp>
              <p:nvSpPr>
                <p:cNvPr id="7652" name="Google Shape;7652;p6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69"/>
              <p:cNvGrpSpPr/>
              <p:nvPr/>
            </p:nvGrpSpPr>
            <p:grpSpPr>
              <a:xfrm>
                <a:off x="2029422" y="2882501"/>
                <a:ext cx="103104" cy="1426186"/>
                <a:chOff x="6805413" y="3100904"/>
                <a:chExt cx="122758" cy="1698043"/>
              </a:xfrm>
            </p:grpSpPr>
            <p:sp>
              <p:nvSpPr>
                <p:cNvPr id="7660" name="Google Shape;7660;p6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69"/>
              <p:cNvGrpSpPr/>
              <p:nvPr/>
            </p:nvGrpSpPr>
            <p:grpSpPr>
              <a:xfrm>
                <a:off x="2272795" y="2882501"/>
                <a:ext cx="103104" cy="1426186"/>
                <a:chOff x="5206863" y="3100904"/>
                <a:chExt cx="122758" cy="1698043"/>
              </a:xfrm>
            </p:grpSpPr>
            <p:sp>
              <p:nvSpPr>
                <p:cNvPr id="7668" name="Google Shape;7668;p6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69"/>
              <p:cNvGrpSpPr/>
              <p:nvPr/>
            </p:nvGrpSpPr>
            <p:grpSpPr>
              <a:xfrm>
                <a:off x="1542694" y="2882501"/>
                <a:ext cx="103104" cy="1426186"/>
                <a:chOff x="6006138" y="3143629"/>
                <a:chExt cx="122758" cy="1698043"/>
              </a:xfrm>
            </p:grpSpPr>
            <p:sp>
              <p:nvSpPr>
                <p:cNvPr id="7676" name="Google Shape;7676;p6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83" name="Google Shape;7683;p69"/>
          <p:cNvGrpSpPr/>
          <p:nvPr/>
        </p:nvGrpSpPr>
        <p:grpSpPr>
          <a:xfrm>
            <a:off x="5683472" y="3518037"/>
            <a:ext cx="2749952" cy="870677"/>
            <a:chOff x="238125" y="1725700"/>
            <a:chExt cx="7139025" cy="2260325"/>
          </a:xfrm>
        </p:grpSpPr>
        <p:sp>
          <p:nvSpPr>
            <p:cNvPr id="7684" name="Google Shape;7684;p6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69"/>
          <p:cNvGrpSpPr/>
          <p:nvPr/>
        </p:nvGrpSpPr>
        <p:grpSpPr>
          <a:xfrm>
            <a:off x="5953636" y="2459783"/>
            <a:ext cx="1105452" cy="916747"/>
            <a:chOff x="5249100" y="1210600"/>
            <a:chExt cx="3502700" cy="2904775"/>
          </a:xfrm>
        </p:grpSpPr>
        <p:sp>
          <p:nvSpPr>
            <p:cNvPr id="7695" name="Google Shape;7695;p6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99" name="Google Shape;7699;p6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700" name="Google Shape;7700;p6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701" name="Google Shape;7701;p6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702" name="Google Shape;7702;p6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703" name="Google Shape;7703;p6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4" name="Google Shape;7704;p69"/>
          <p:cNvGrpSpPr/>
          <p:nvPr/>
        </p:nvGrpSpPr>
        <p:grpSpPr>
          <a:xfrm>
            <a:off x="7136183" y="1179201"/>
            <a:ext cx="1304650" cy="1124856"/>
            <a:chOff x="7287122" y="1165658"/>
            <a:chExt cx="1219413" cy="1051365"/>
          </a:xfrm>
        </p:grpSpPr>
        <p:grpSp>
          <p:nvGrpSpPr>
            <p:cNvPr id="7705" name="Google Shape;7705;p69"/>
            <p:cNvGrpSpPr/>
            <p:nvPr/>
          </p:nvGrpSpPr>
          <p:grpSpPr>
            <a:xfrm>
              <a:off x="7287122" y="1969723"/>
              <a:ext cx="1219413" cy="247300"/>
              <a:chOff x="7287122" y="1969723"/>
              <a:chExt cx="1219413" cy="247300"/>
            </a:xfrm>
          </p:grpSpPr>
          <p:sp>
            <p:nvSpPr>
              <p:cNvPr id="7706" name="Google Shape;7706;p6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7" name="Google Shape;7707;p69"/>
              <p:cNvGrpSpPr/>
              <p:nvPr/>
            </p:nvGrpSpPr>
            <p:grpSpPr>
              <a:xfrm>
                <a:off x="7287122" y="2063892"/>
                <a:ext cx="1151753" cy="73428"/>
                <a:chOff x="7287122" y="2063892"/>
                <a:chExt cx="1151753" cy="73428"/>
              </a:xfrm>
            </p:grpSpPr>
            <p:sp>
              <p:nvSpPr>
                <p:cNvPr id="7708" name="Google Shape;7708;p6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09" name="Google Shape;7709;p6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710" name="Google Shape;7710;p69"/>
            <p:cNvGrpSpPr/>
            <p:nvPr/>
          </p:nvGrpSpPr>
          <p:grpSpPr>
            <a:xfrm>
              <a:off x="7287122" y="1712201"/>
              <a:ext cx="1219403" cy="246767"/>
              <a:chOff x="7287122" y="1712201"/>
              <a:chExt cx="1219403" cy="246767"/>
            </a:xfrm>
          </p:grpSpPr>
          <p:sp>
            <p:nvSpPr>
              <p:cNvPr id="7711" name="Google Shape;7711;p6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2" name="Google Shape;7712;p69"/>
              <p:cNvGrpSpPr/>
              <p:nvPr/>
            </p:nvGrpSpPr>
            <p:grpSpPr>
              <a:xfrm>
                <a:off x="7287122" y="1842861"/>
                <a:ext cx="1005303" cy="73419"/>
                <a:chOff x="7287122" y="1842861"/>
                <a:chExt cx="1005303" cy="73419"/>
              </a:xfrm>
            </p:grpSpPr>
            <p:sp>
              <p:nvSpPr>
                <p:cNvPr id="7713" name="Google Shape;7713;p6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14" name="Google Shape;7714;p6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715" name="Google Shape;7715;p69"/>
            <p:cNvGrpSpPr/>
            <p:nvPr/>
          </p:nvGrpSpPr>
          <p:grpSpPr>
            <a:xfrm>
              <a:off x="7287122" y="1447520"/>
              <a:ext cx="1219403" cy="286667"/>
              <a:chOff x="7287122" y="1447520"/>
              <a:chExt cx="1219403" cy="286667"/>
            </a:xfrm>
          </p:grpSpPr>
          <p:sp>
            <p:nvSpPr>
              <p:cNvPr id="7716" name="Google Shape;7716;p6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7" name="Google Shape;7717;p69"/>
              <p:cNvGrpSpPr/>
              <p:nvPr/>
            </p:nvGrpSpPr>
            <p:grpSpPr>
              <a:xfrm>
                <a:off x="7287122" y="1581977"/>
                <a:ext cx="852803" cy="73428"/>
                <a:chOff x="7287122" y="1581977"/>
                <a:chExt cx="852803" cy="73428"/>
              </a:xfrm>
            </p:grpSpPr>
            <p:sp>
              <p:nvSpPr>
                <p:cNvPr id="7718" name="Google Shape;7718;p6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19" name="Google Shape;7719;p6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720" name="Google Shape;7720;p69"/>
            <p:cNvGrpSpPr/>
            <p:nvPr/>
          </p:nvGrpSpPr>
          <p:grpSpPr>
            <a:xfrm>
              <a:off x="7287122" y="1165658"/>
              <a:ext cx="1219403" cy="344253"/>
              <a:chOff x="7287122" y="1165658"/>
              <a:chExt cx="1219403" cy="344253"/>
            </a:xfrm>
          </p:grpSpPr>
          <p:sp>
            <p:nvSpPr>
              <p:cNvPr id="7721" name="Google Shape;7721;p6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2" name="Google Shape;7722;p69"/>
              <p:cNvGrpSpPr/>
              <p:nvPr/>
            </p:nvGrpSpPr>
            <p:grpSpPr>
              <a:xfrm>
                <a:off x="7287122" y="1341025"/>
                <a:ext cx="695703" cy="73419"/>
                <a:chOff x="7287122" y="1341025"/>
                <a:chExt cx="695703" cy="73419"/>
              </a:xfrm>
            </p:grpSpPr>
            <p:sp>
              <p:nvSpPr>
                <p:cNvPr id="7723" name="Google Shape;7723;p6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24" name="Google Shape;7724;p6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725" name="Google Shape;7725;p69"/>
          <p:cNvGrpSpPr/>
          <p:nvPr/>
        </p:nvGrpSpPr>
        <p:grpSpPr>
          <a:xfrm>
            <a:off x="5802676" y="1185224"/>
            <a:ext cx="1397729" cy="1098540"/>
            <a:chOff x="5900602" y="1193063"/>
            <a:chExt cx="1299851" cy="1021707"/>
          </a:xfrm>
        </p:grpSpPr>
        <p:grpSp>
          <p:nvGrpSpPr>
            <p:cNvPr id="7726" name="Google Shape;7726;p69"/>
            <p:cNvGrpSpPr/>
            <p:nvPr/>
          </p:nvGrpSpPr>
          <p:grpSpPr>
            <a:xfrm>
              <a:off x="6520337" y="1193063"/>
              <a:ext cx="341815" cy="799959"/>
              <a:chOff x="6520337" y="1193063"/>
              <a:chExt cx="341815" cy="799959"/>
            </a:xfrm>
          </p:grpSpPr>
          <p:grpSp>
            <p:nvGrpSpPr>
              <p:cNvPr id="7727" name="Google Shape;7727;p69"/>
              <p:cNvGrpSpPr/>
              <p:nvPr/>
            </p:nvGrpSpPr>
            <p:grpSpPr>
              <a:xfrm>
                <a:off x="6520337" y="1589527"/>
                <a:ext cx="213950" cy="403494"/>
                <a:chOff x="6520337" y="1589527"/>
                <a:chExt cx="213950" cy="403494"/>
              </a:xfrm>
            </p:grpSpPr>
            <p:sp>
              <p:nvSpPr>
                <p:cNvPr id="7728" name="Google Shape;7728;p6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0" name="Google Shape;7730;p69"/>
              <p:cNvGrpSpPr/>
              <p:nvPr/>
            </p:nvGrpSpPr>
            <p:grpSpPr>
              <a:xfrm>
                <a:off x="6577204" y="1193063"/>
                <a:ext cx="284947" cy="464512"/>
                <a:chOff x="6577204" y="1193063"/>
                <a:chExt cx="284947" cy="464512"/>
              </a:xfrm>
            </p:grpSpPr>
            <p:sp>
              <p:nvSpPr>
                <p:cNvPr id="7731" name="Google Shape;7731;p6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32" name="Google Shape;7732;p6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733" name="Google Shape;7733;p69"/>
            <p:cNvGrpSpPr/>
            <p:nvPr/>
          </p:nvGrpSpPr>
          <p:grpSpPr>
            <a:xfrm>
              <a:off x="6238903" y="1193063"/>
              <a:ext cx="300475" cy="900152"/>
              <a:chOff x="6238903" y="1193063"/>
              <a:chExt cx="300475" cy="900152"/>
            </a:xfrm>
          </p:grpSpPr>
          <p:grpSp>
            <p:nvGrpSpPr>
              <p:cNvPr id="7734" name="Google Shape;7734;p69"/>
              <p:cNvGrpSpPr/>
              <p:nvPr/>
            </p:nvGrpSpPr>
            <p:grpSpPr>
              <a:xfrm>
                <a:off x="6290865" y="1489315"/>
                <a:ext cx="248514" cy="603900"/>
                <a:chOff x="6290865" y="1489315"/>
                <a:chExt cx="248514" cy="603900"/>
              </a:xfrm>
            </p:grpSpPr>
            <p:sp>
              <p:nvSpPr>
                <p:cNvPr id="7735" name="Google Shape;7735;p6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7" name="Google Shape;7737;p69"/>
              <p:cNvGrpSpPr/>
              <p:nvPr/>
            </p:nvGrpSpPr>
            <p:grpSpPr>
              <a:xfrm>
                <a:off x="6238903" y="1193063"/>
                <a:ext cx="284947" cy="333087"/>
                <a:chOff x="6238903" y="1193063"/>
                <a:chExt cx="284947" cy="333087"/>
              </a:xfrm>
            </p:grpSpPr>
            <p:sp>
              <p:nvSpPr>
                <p:cNvPr id="7738" name="Google Shape;7738;p6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39" name="Google Shape;7739;p6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740" name="Google Shape;7740;p69"/>
            <p:cNvGrpSpPr/>
            <p:nvPr/>
          </p:nvGrpSpPr>
          <p:grpSpPr>
            <a:xfrm>
              <a:off x="5900602" y="1193063"/>
              <a:ext cx="444345" cy="1021707"/>
              <a:chOff x="5900602" y="1193063"/>
              <a:chExt cx="444345" cy="1021707"/>
            </a:xfrm>
          </p:grpSpPr>
          <p:grpSp>
            <p:nvGrpSpPr>
              <p:cNvPr id="7741" name="Google Shape;7741;p69"/>
              <p:cNvGrpSpPr/>
              <p:nvPr/>
            </p:nvGrpSpPr>
            <p:grpSpPr>
              <a:xfrm>
                <a:off x="6046501" y="1367785"/>
                <a:ext cx="298446" cy="846986"/>
                <a:chOff x="6046501" y="1367785"/>
                <a:chExt cx="298446" cy="846986"/>
              </a:xfrm>
            </p:grpSpPr>
            <p:sp>
              <p:nvSpPr>
                <p:cNvPr id="7742" name="Google Shape;7742;p6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69"/>
              <p:cNvGrpSpPr/>
              <p:nvPr/>
            </p:nvGrpSpPr>
            <p:grpSpPr>
              <a:xfrm>
                <a:off x="5900602" y="1193063"/>
                <a:ext cx="284947" cy="182312"/>
                <a:chOff x="5900602" y="1193063"/>
                <a:chExt cx="284947" cy="182312"/>
              </a:xfrm>
            </p:grpSpPr>
            <p:sp>
              <p:nvSpPr>
                <p:cNvPr id="7745" name="Google Shape;7745;p6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46" name="Google Shape;7746;p6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747" name="Google Shape;7747;p69"/>
            <p:cNvGrpSpPr/>
            <p:nvPr/>
          </p:nvGrpSpPr>
          <p:grpSpPr>
            <a:xfrm>
              <a:off x="6738300" y="1193063"/>
              <a:ext cx="462153" cy="707634"/>
              <a:chOff x="6738300" y="1193063"/>
              <a:chExt cx="462153" cy="707634"/>
            </a:xfrm>
          </p:grpSpPr>
          <p:grpSp>
            <p:nvGrpSpPr>
              <p:cNvPr id="7748" name="Google Shape;7748;p69"/>
              <p:cNvGrpSpPr/>
              <p:nvPr/>
            </p:nvGrpSpPr>
            <p:grpSpPr>
              <a:xfrm>
                <a:off x="6915505" y="1193063"/>
                <a:ext cx="284947" cy="597387"/>
                <a:chOff x="6915505" y="1193063"/>
                <a:chExt cx="284947" cy="597387"/>
              </a:xfrm>
            </p:grpSpPr>
            <p:sp>
              <p:nvSpPr>
                <p:cNvPr id="7749" name="Google Shape;7749;p6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50" name="Google Shape;7750;p6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751" name="Google Shape;7751;p69"/>
              <p:cNvGrpSpPr/>
              <p:nvPr/>
            </p:nvGrpSpPr>
            <p:grpSpPr>
              <a:xfrm>
                <a:off x="6738300" y="1684725"/>
                <a:ext cx="230066" cy="215971"/>
                <a:chOff x="6738300" y="1684725"/>
                <a:chExt cx="230066" cy="215971"/>
              </a:xfrm>
            </p:grpSpPr>
            <p:sp>
              <p:nvSpPr>
                <p:cNvPr id="7752" name="Google Shape;7752;p6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757" name="Shape 7757"/>
        <p:cNvGrpSpPr/>
        <p:nvPr/>
      </p:nvGrpSpPr>
      <p:grpSpPr>
        <a:xfrm>
          <a:off x="0" y="0"/>
          <a:ext cx="0" cy="0"/>
          <a:chOff x="0" y="0"/>
          <a:chExt cx="0" cy="0"/>
        </a:xfrm>
      </p:grpSpPr>
      <p:sp>
        <p:nvSpPr>
          <p:cNvPr id="7758" name="Google Shape;7758;p7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759" name="Google Shape;7759;p7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r>
              <a:rPr lang="en">
                <a:solidFill>
                  <a:srgbClr val="435D74"/>
                </a:solidFill>
                <a:latin typeface="Arial"/>
                <a:ea typeface="Arial"/>
                <a:cs typeface="Arial"/>
                <a:sym typeface="Arial"/>
              </a:rPr>
              <a:t>     </a:t>
            </a:r>
            <a:endParaRPr>
              <a:solidFill>
                <a:srgbClr val="435D74"/>
              </a:solidFill>
              <a:latin typeface="Arial"/>
              <a:ea typeface="Arial"/>
              <a:cs typeface="Arial"/>
              <a:sym typeface="Arial"/>
            </a:endParaRPr>
          </a:p>
        </p:txBody>
      </p:sp>
      <p:grpSp>
        <p:nvGrpSpPr>
          <p:cNvPr id="7760" name="Google Shape;7760;p70"/>
          <p:cNvGrpSpPr/>
          <p:nvPr/>
        </p:nvGrpSpPr>
        <p:grpSpPr>
          <a:xfrm>
            <a:off x="855151" y="2280157"/>
            <a:ext cx="421923" cy="360050"/>
            <a:chOff x="855151" y="2280157"/>
            <a:chExt cx="421923" cy="360050"/>
          </a:xfrm>
        </p:grpSpPr>
        <p:sp>
          <p:nvSpPr>
            <p:cNvPr id="7761" name="Google Shape;7761;p70"/>
            <p:cNvSpPr/>
            <p:nvPr/>
          </p:nvSpPr>
          <p:spPr>
            <a:xfrm>
              <a:off x="991862" y="2286339"/>
              <a:ext cx="148578" cy="99227"/>
            </a:xfrm>
            <a:custGeom>
              <a:rect b="b" l="l" r="r" t="t"/>
              <a:pathLst>
                <a:path extrusionOk="0" h="3788" w="5672">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0"/>
            <p:cNvSpPr/>
            <p:nvPr/>
          </p:nvSpPr>
          <p:spPr>
            <a:xfrm>
              <a:off x="991758" y="2329325"/>
              <a:ext cx="33163" cy="56241"/>
            </a:xfrm>
            <a:custGeom>
              <a:rect b="b" l="l" r="r" t="t"/>
              <a:pathLst>
                <a:path extrusionOk="0" h="2147" w="1266">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0"/>
            <p:cNvSpPr/>
            <p:nvPr/>
          </p:nvSpPr>
          <p:spPr>
            <a:xfrm>
              <a:off x="1107199" y="2329325"/>
              <a:ext cx="33163" cy="55769"/>
            </a:xfrm>
            <a:custGeom>
              <a:rect b="b" l="l" r="r" t="t"/>
              <a:pathLst>
                <a:path extrusionOk="0" h="2129" w="1266">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0"/>
            <p:cNvSpPr/>
            <p:nvPr/>
          </p:nvSpPr>
          <p:spPr>
            <a:xfrm>
              <a:off x="861333" y="2349992"/>
              <a:ext cx="409454" cy="274864"/>
            </a:xfrm>
            <a:custGeom>
              <a:rect b="b" l="l" r="r" t="t"/>
              <a:pathLst>
                <a:path extrusionOk="0" h="10493" w="15631">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0"/>
            <p:cNvSpPr/>
            <p:nvPr/>
          </p:nvSpPr>
          <p:spPr>
            <a:xfrm>
              <a:off x="861333" y="2349992"/>
              <a:ext cx="69155" cy="274864"/>
            </a:xfrm>
            <a:custGeom>
              <a:rect b="b" l="l" r="r" t="t"/>
              <a:pathLst>
                <a:path extrusionOk="0" h="10493" w="264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0"/>
            <p:cNvSpPr/>
            <p:nvPr/>
          </p:nvSpPr>
          <p:spPr>
            <a:xfrm>
              <a:off x="918778" y="2340903"/>
              <a:ext cx="41414" cy="293017"/>
            </a:xfrm>
            <a:custGeom>
              <a:rect b="b" l="l" r="r" t="t"/>
              <a:pathLst>
                <a:path extrusionOk="0" h="11186" w="1581">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0"/>
            <p:cNvSpPr/>
            <p:nvPr/>
          </p:nvSpPr>
          <p:spPr>
            <a:xfrm>
              <a:off x="1171927" y="2340903"/>
              <a:ext cx="41414" cy="293017"/>
            </a:xfrm>
            <a:custGeom>
              <a:rect b="b" l="l" r="r" t="t"/>
              <a:pathLst>
                <a:path extrusionOk="0" h="11186" w="1581">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0"/>
            <p:cNvSpPr/>
            <p:nvPr/>
          </p:nvSpPr>
          <p:spPr>
            <a:xfrm>
              <a:off x="1052975" y="2521648"/>
              <a:ext cx="91683" cy="70543"/>
            </a:xfrm>
            <a:custGeom>
              <a:rect b="b" l="l" r="r" t="t"/>
              <a:pathLst>
                <a:path extrusionOk="0" h="2693" w="350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0"/>
            <p:cNvSpPr/>
            <p:nvPr/>
          </p:nvSpPr>
          <p:spPr>
            <a:xfrm>
              <a:off x="1075162" y="2405002"/>
              <a:ext cx="67976" cy="49037"/>
            </a:xfrm>
            <a:custGeom>
              <a:rect b="b" l="l" r="r" t="t"/>
              <a:pathLst>
                <a:path extrusionOk="0" h="1872" w="2595">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0"/>
            <p:cNvSpPr/>
            <p:nvPr/>
          </p:nvSpPr>
          <p:spPr>
            <a:xfrm>
              <a:off x="982877" y="2445316"/>
              <a:ext cx="76227" cy="82750"/>
            </a:xfrm>
            <a:custGeom>
              <a:rect b="b" l="l" r="r" t="t"/>
              <a:pathLst>
                <a:path extrusionOk="0" h="3159" w="291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0"/>
            <p:cNvSpPr/>
            <p:nvPr/>
          </p:nvSpPr>
          <p:spPr>
            <a:xfrm>
              <a:off x="1045981" y="2515440"/>
              <a:ext cx="105592" cy="82933"/>
            </a:xfrm>
            <a:custGeom>
              <a:rect b="b" l="l" r="r" t="t"/>
              <a:pathLst>
                <a:path extrusionOk="0" h="3166" w="4031">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0"/>
            <p:cNvSpPr/>
            <p:nvPr/>
          </p:nvSpPr>
          <p:spPr>
            <a:xfrm>
              <a:off x="1068954" y="2398820"/>
              <a:ext cx="80366" cy="61506"/>
            </a:xfrm>
            <a:custGeom>
              <a:rect b="b" l="l" r="r" t="t"/>
              <a:pathLst>
                <a:path extrusionOk="0" h="2348" w="3068">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0"/>
            <p:cNvSpPr/>
            <p:nvPr/>
          </p:nvSpPr>
          <p:spPr>
            <a:xfrm>
              <a:off x="976329" y="2439108"/>
              <a:ext cx="89875" cy="95219"/>
            </a:xfrm>
            <a:custGeom>
              <a:rect b="b" l="l" r="r" t="t"/>
              <a:pathLst>
                <a:path extrusionOk="0" h="3635" w="3431">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0"/>
            <p:cNvSpPr/>
            <p:nvPr/>
          </p:nvSpPr>
          <p:spPr>
            <a:xfrm>
              <a:off x="1005405" y="2463364"/>
              <a:ext cx="15455" cy="15455"/>
            </a:xfrm>
            <a:custGeom>
              <a:rect b="b" l="l" r="r" t="t"/>
              <a:pathLst>
                <a:path extrusionOk="0" h="590" w="59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0"/>
            <p:cNvSpPr/>
            <p:nvPr/>
          </p:nvSpPr>
          <p:spPr>
            <a:xfrm>
              <a:off x="855151" y="2280157"/>
              <a:ext cx="421923" cy="360050"/>
            </a:xfrm>
            <a:custGeom>
              <a:rect b="b" l="l" r="r" t="t"/>
              <a:pathLst>
                <a:path extrusionOk="0" h="13745" w="16107">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70"/>
          <p:cNvGrpSpPr/>
          <p:nvPr/>
        </p:nvGrpSpPr>
        <p:grpSpPr>
          <a:xfrm>
            <a:off x="1417348" y="2283640"/>
            <a:ext cx="385276" cy="384123"/>
            <a:chOff x="1417348" y="2283640"/>
            <a:chExt cx="385276" cy="384123"/>
          </a:xfrm>
        </p:grpSpPr>
        <p:sp>
          <p:nvSpPr>
            <p:cNvPr id="7777" name="Google Shape;7777;p70"/>
            <p:cNvSpPr/>
            <p:nvPr/>
          </p:nvSpPr>
          <p:spPr>
            <a:xfrm>
              <a:off x="1515998" y="2478531"/>
              <a:ext cx="106483" cy="57288"/>
            </a:xfrm>
            <a:custGeom>
              <a:rect b="b" l="l" r="r" t="t"/>
              <a:pathLst>
                <a:path extrusionOk="0" h="2187" w="4065">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0"/>
            <p:cNvSpPr/>
            <p:nvPr/>
          </p:nvSpPr>
          <p:spPr>
            <a:xfrm>
              <a:off x="1423084" y="2289377"/>
              <a:ext cx="292389" cy="207124"/>
            </a:xfrm>
            <a:custGeom>
              <a:rect b="b" l="l" r="r" t="t"/>
              <a:pathLst>
                <a:path extrusionOk="0" h="7907" w="11162">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0"/>
            <p:cNvSpPr/>
            <p:nvPr/>
          </p:nvSpPr>
          <p:spPr>
            <a:xfrm>
              <a:off x="1423084" y="2289377"/>
              <a:ext cx="34315" cy="207124"/>
            </a:xfrm>
            <a:custGeom>
              <a:rect b="b" l="l" r="r" t="t"/>
              <a:pathLst>
                <a:path extrusionOk="0" h="7907" w="131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0"/>
            <p:cNvSpPr/>
            <p:nvPr/>
          </p:nvSpPr>
          <p:spPr>
            <a:xfrm>
              <a:off x="1498762" y="2527437"/>
              <a:ext cx="140405" cy="16739"/>
            </a:xfrm>
            <a:custGeom>
              <a:rect b="b" l="l" r="r" t="t"/>
              <a:pathLst>
                <a:path extrusionOk="0" h="639" w="536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0"/>
            <p:cNvSpPr/>
            <p:nvPr/>
          </p:nvSpPr>
          <p:spPr>
            <a:xfrm>
              <a:off x="1438068" y="2306273"/>
              <a:ext cx="262422" cy="153162"/>
            </a:xfrm>
            <a:custGeom>
              <a:rect b="b" l="l" r="r" t="t"/>
              <a:pathLst>
                <a:path extrusionOk="0" h="5847" w="10018">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0"/>
            <p:cNvSpPr/>
            <p:nvPr/>
          </p:nvSpPr>
          <p:spPr>
            <a:xfrm>
              <a:off x="1537714" y="2425748"/>
              <a:ext cx="240601" cy="192114"/>
            </a:xfrm>
            <a:custGeom>
              <a:rect b="b" l="l" r="r" t="t"/>
              <a:pathLst>
                <a:path extrusionOk="0" h="7334" w="9185">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0"/>
            <p:cNvSpPr/>
            <p:nvPr/>
          </p:nvSpPr>
          <p:spPr>
            <a:xfrm>
              <a:off x="1555212" y="2446914"/>
              <a:ext cx="205683" cy="141139"/>
            </a:xfrm>
            <a:custGeom>
              <a:rect b="b" l="l" r="r" t="t"/>
              <a:pathLst>
                <a:path extrusionOk="0" h="5388" w="7852">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0"/>
            <p:cNvSpPr/>
            <p:nvPr/>
          </p:nvSpPr>
          <p:spPr>
            <a:xfrm>
              <a:off x="1537714" y="2425748"/>
              <a:ext cx="33870" cy="192114"/>
            </a:xfrm>
            <a:custGeom>
              <a:rect b="b" l="l" r="r" t="t"/>
              <a:pathLst>
                <a:path extrusionOk="0" h="7334" w="1293">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0"/>
            <p:cNvSpPr/>
            <p:nvPr/>
          </p:nvSpPr>
          <p:spPr>
            <a:xfrm>
              <a:off x="1537714" y="2594758"/>
              <a:ext cx="240601" cy="23104"/>
            </a:xfrm>
            <a:custGeom>
              <a:rect b="b" l="l" r="r" t="t"/>
              <a:pathLst>
                <a:path extrusionOk="0" h="882" w="9185">
                  <a:moveTo>
                    <a:pt x="0" y="1"/>
                  </a:moveTo>
                  <a:lnTo>
                    <a:pt x="0" y="882"/>
                  </a:lnTo>
                  <a:lnTo>
                    <a:pt x="9184" y="882"/>
                  </a:lnTo>
                  <a:lnTo>
                    <a:pt x="9184"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0"/>
            <p:cNvSpPr/>
            <p:nvPr/>
          </p:nvSpPr>
          <p:spPr>
            <a:xfrm>
              <a:off x="1519141" y="2605079"/>
              <a:ext cx="277850" cy="25435"/>
            </a:xfrm>
            <a:custGeom>
              <a:rect b="b" l="l" r="r" t="t"/>
              <a:pathLst>
                <a:path extrusionOk="0" h="971" w="10607">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0"/>
            <p:cNvSpPr/>
            <p:nvPr/>
          </p:nvSpPr>
          <p:spPr>
            <a:xfrm>
              <a:off x="1519037" y="2605079"/>
              <a:ext cx="50844" cy="25435"/>
            </a:xfrm>
            <a:custGeom>
              <a:rect b="b" l="l" r="r" t="t"/>
              <a:pathLst>
                <a:path extrusionOk="0" h="971" w="1941">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0"/>
            <p:cNvSpPr/>
            <p:nvPr/>
          </p:nvSpPr>
          <p:spPr>
            <a:xfrm>
              <a:off x="1662297" y="2559841"/>
              <a:ext cx="71565" cy="102187"/>
            </a:xfrm>
            <a:custGeom>
              <a:rect b="b" l="l" r="r" t="t"/>
              <a:pathLst>
                <a:path extrusionOk="0" h="3901" w="2732">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0"/>
            <p:cNvSpPr/>
            <p:nvPr/>
          </p:nvSpPr>
          <p:spPr>
            <a:xfrm>
              <a:off x="1662219" y="2580849"/>
              <a:ext cx="71748" cy="60275"/>
            </a:xfrm>
            <a:custGeom>
              <a:rect b="b" l="l" r="r" t="t"/>
              <a:pathLst>
                <a:path extrusionOk="0" h="2301" w="2739">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0"/>
            <p:cNvSpPr/>
            <p:nvPr/>
          </p:nvSpPr>
          <p:spPr>
            <a:xfrm>
              <a:off x="1417348" y="2283640"/>
              <a:ext cx="385276" cy="384123"/>
            </a:xfrm>
            <a:custGeom>
              <a:rect b="b" l="l" r="r" t="t"/>
              <a:pathLst>
                <a:path extrusionOk="0" h="14664" w="14708">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1" name="Google Shape;7791;p70"/>
          <p:cNvGrpSpPr/>
          <p:nvPr/>
        </p:nvGrpSpPr>
        <p:grpSpPr>
          <a:xfrm>
            <a:off x="2586876" y="2283117"/>
            <a:ext cx="205605" cy="356828"/>
            <a:chOff x="2586876" y="2283117"/>
            <a:chExt cx="205605" cy="356828"/>
          </a:xfrm>
        </p:grpSpPr>
        <p:sp>
          <p:nvSpPr>
            <p:cNvPr id="7792" name="Google Shape;7792;p70"/>
            <p:cNvSpPr/>
            <p:nvPr/>
          </p:nvSpPr>
          <p:spPr>
            <a:xfrm>
              <a:off x="2745408" y="2309233"/>
              <a:ext cx="41860" cy="283666"/>
            </a:xfrm>
            <a:custGeom>
              <a:rect b="b" l="l" r="r" t="t"/>
              <a:pathLst>
                <a:path extrusionOk="0" h="10829" w="1598">
                  <a:moveTo>
                    <a:pt x="1" y="0"/>
                  </a:moveTo>
                  <a:lnTo>
                    <a:pt x="1" y="10829"/>
                  </a:lnTo>
                  <a:lnTo>
                    <a:pt x="1597" y="10031"/>
                  </a:lnTo>
                  <a:lnTo>
                    <a:pt x="1597" y="799"/>
                  </a:lnTo>
                  <a:lnTo>
                    <a:pt x="1" y="0"/>
                  </a:ln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0"/>
            <p:cNvSpPr/>
            <p:nvPr/>
          </p:nvSpPr>
          <p:spPr>
            <a:xfrm>
              <a:off x="2592089" y="2309233"/>
              <a:ext cx="174249" cy="283666"/>
            </a:xfrm>
            <a:custGeom>
              <a:rect b="b" l="l" r="r" t="t"/>
              <a:pathLst>
                <a:path extrusionOk="0" h="10829" w="6652">
                  <a:moveTo>
                    <a:pt x="6652" y="0"/>
                  </a:moveTo>
                  <a:lnTo>
                    <a:pt x="1" y="799"/>
                  </a:lnTo>
                  <a:lnTo>
                    <a:pt x="1" y="10031"/>
                  </a:lnTo>
                  <a:lnTo>
                    <a:pt x="6652" y="10829"/>
                  </a:lnTo>
                  <a:lnTo>
                    <a:pt x="665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0"/>
            <p:cNvSpPr/>
            <p:nvPr/>
          </p:nvSpPr>
          <p:spPr>
            <a:xfrm>
              <a:off x="2745408" y="2571969"/>
              <a:ext cx="41860" cy="62763"/>
            </a:xfrm>
            <a:custGeom>
              <a:rect b="b" l="l" r="r" t="t"/>
              <a:pathLst>
                <a:path extrusionOk="0" h="2396" w="1598">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0"/>
            <p:cNvSpPr/>
            <p:nvPr/>
          </p:nvSpPr>
          <p:spPr>
            <a:xfrm>
              <a:off x="2745408" y="2288303"/>
              <a:ext cx="41860" cy="41860"/>
            </a:xfrm>
            <a:custGeom>
              <a:rect b="b" l="l" r="r" t="t"/>
              <a:pathLst>
                <a:path extrusionOk="0" h="1598" w="1598">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0"/>
            <p:cNvSpPr/>
            <p:nvPr/>
          </p:nvSpPr>
          <p:spPr>
            <a:xfrm>
              <a:off x="2592089" y="2571969"/>
              <a:ext cx="174249" cy="62763"/>
            </a:xfrm>
            <a:custGeom>
              <a:rect b="b" l="l" r="r" t="t"/>
              <a:pathLst>
                <a:path extrusionOk="0" h="2396" w="6652">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0"/>
            <p:cNvSpPr/>
            <p:nvPr/>
          </p:nvSpPr>
          <p:spPr>
            <a:xfrm>
              <a:off x="2592089" y="2288303"/>
              <a:ext cx="174249" cy="41860"/>
            </a:xfrm>
            <a:custGeom>
              <a:rect b="b" l="l" r="r" t="t"/>
              <a:pathLst>
                <a:path extrusionOk="0" h="1598" w="6652">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0"/>
            <p:cNvSpPr/>
            <p:nvPr/>
          </p:nvSpPr>
          <p:spPr>
            <a:xfrm>
              <a:off x="2679161" y="2592872"/>
              <a:ext cx="20930" cy="20956"/>
            </a:xfrm>
            <a:custGeom>
              <a:rect b="b" l="l" r="r" t="t"/>
              <a:pathLst>
                <a:path extrusionOk="0" h="800" w="799">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0"/>
            <p:cNvSpPr/>
            <p:nvPr/>
          </p:nvSpPr>
          <p:spPr>
            <a:xfrm>
              <a:off x="2586876" y="2283117"/>
              <a:ext cx="205605" cy="356828"/>
            </a:xfrm>
            <a:custGeom>
              <a:rect b="b" l="l" r="r" t="t"/>
              <a:pathLst>
                <a:path extrusionOk="0" h="13622" w="7849">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0"/>
            <p:cNvSpPr/>
            <p:nvPr/>
          </p:nvSpPr>
          <p:spPr>
            <a:xfrm>
              <a:off x="2682671" y="2304020"/>
              <a:ext cx="33137" cy="10452"/>
            </a:xfrm>
            <a:custGeom>
              <a:rect b="b" l="l" r="r" t="t"/>
              <a:pathLst>
                <a:path extrusionOk="0" h="399" w="1265">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0"/>
            <p:cNvSpPr/>
            <p:nvPr/>
          </p:nvSpPr>
          <p:spPr>
            <a:xfrm>
              <a:off x="2668657" y="2587581"/>
              <a:ext cx="36752" cy="31486"/>
            </a:xfrm>
            <a:custGeom>
              <a:rect b="b" l="l" r="r" t="t"/>
              <a:pathLst>
                <a:path extrusionOk="0" h="1202" w="1403">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0"/>
            <p:cNvSpPr/>
            <p:nvPr/>
          </p:nvSpPr>
          <p:spPr>
            <a:xfrm>
              <a:off x="2663549" y="2304020"/>
              <a:ext cx="10426" cy="10452"/>
            </a:xfrm>
            <a:custGeom>
              <a:rect b="b" l="l" r="r" t="t"/>
              <a:pathLst>
                <a:path extrusionOk="0" h="399" w="398">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3" name="Google Shape;7803;p70"/>
          <p:cNvGrpSpPr/>
          <p:nvPr/>
        </p:nvGrpSpPr>
        <p:grpSpPr>
          <a:xfrm>
            <a:off x="1961313" y="2299436"/>
            <a:ext cx="385302" cy="352532"/>
            <a:chOff x="1961313" y="2299436"/>
            <a:chExt cx="385302" cy="352532"/>
          </a:xfrm>
        </p:grpSpPr>
        <p:sp>
          <p:nvSpPr>
            <p:cNvPr id="7804" name="Google Shape;7804;p70"/>
            <p:cNvSpPr/>
            <p:nvPr/>
          </p:nvSpPr>
          <p:spPr>
            <a:xfrm>
              <a:off x="2043618" y="2618727"/>
              <a:ext cx="220221" cy="27505"/>
            </a:xfrm>
            <a:custGeom>
              <a:rect b="b" l="l" r="r" t="t"/>
              <a:pathLst>
                <a:path extrusionOk="0" h="1050" w="8407">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0"/>
            <p:cNvSpPr/>
            <p:nvPr/>
          </p:nvSpPr>
          <p:spPr>
            <a:xfrm>
              <a:off x="2063474" y="2618727"/>
              <a:ext cx="200366" cy="27505"/>
            </a:xfrm>
            <a:custGeom>
              <a:rect b="b" l="l" r="r" t="t"/>
              <a:pathLst>
                <a:path extrusionOk="0" h="1050" w="7649">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6" name="Google Shape;7806;p70"/>
            <p:cNvGrpSpPr/>
            <p:nvPr/>
          </p:nvGrpSpPr>
          <p:grpSpPr>
            <a:xfrm>
              <a:off x="1961313" y="2299436"/>
              <a:ext cx="385302" cy="352532"/>
              <a:chOff x="1961313" y="2299436"/>
              <a:chExt cx="385302" cy="352532"/>
            </a:xfrm>
          </p:grpSpPr>
          <p:sp>
            <p:nvSpPr>
              <p:cNvPr id="7807" name="Google Shape;7807;p70"/>
              <p:cNvSpPr/>
              <p:nvPr/>
            </p:nvSpPr>
            <p:spPr>
              <a:xfrm>
                <a:off x="2082936" y="2545669"/>
                <a:ext cx="141951" cy="85762"/>
              </a:xfrm>
              <a:custGeom>
                <a:rect b="b" l="l" r="r" t="t"/>
                <a:pathLst>
                  <a:path extrusionOk="0" h="3274" w="5419">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0"/>
              <p:cNvSpPr/>
              <p:nvPr/>
            </p:nvSpPr>
            <p:spPr>
              <a:xfrm>
                <a:off x="2082936" y="2545669"/>
                <a:ext cx="132887" cy="78847"/>
              </a:xfrm>
              <a:custGeom>
                <a:rect b="b" l="l" r="r" t="t"/>
                <a:pathLst>
                  <a:path extrusionOk="0" h="3010" w="5073">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0"/>
              <p:cNvSpPr/>
              <p:nvPr/>
            </p:nvSpPr>
            <p:spPr>
              <a:xfrm>
                <a:off x="1966971" y="2305199"/>
                <a:ext cx="373881" cy="265617"/>
              </a:xfrm>
              <a:custGeom>
                <a:rect b="b" l="l" r="r" t="t"/>
                <a:pathLst>
                  <a:path extrusionOk="0" h="10140" w="14273">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0"/>
              <p:cNvSpPr/>
              <p:nvPr/>
            </p:nvSpPr>
            <p:spPr>
              <a:xfrm>
                <a:off x="1997488" y="2335716"/>
                <a:ext cx="312952" cy="187006"/>
              </a:xfrm>
              <a:custGeom>
                <a:rect b="b" l="l" r="r" t="t"/>
                <a:pathLst>
                  <a:path extrusionOk="0" h="7139" w="11947">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0"/>
              <p:cNvSpPr/>
              <p:nvPr/>
            </p:nvSpPr>
            <p:spPr>
              <a:xfrm>
                <a:off x="2292811" y="2335716"/>
                <a:ext cx="17629" cy="187006"/>
              </a:xfrm>
              <a:custGeom>
                <a:rect b="b" l="l" r="r" t="t"/>
                <a:pathLst>
                  <a:path extrusionOk="0" h="7139" w="673">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0"/>
              <p:cNvSpPr/>
              <p:nvPr/>
            </p:nvSpPr>
            <p:spPr>
              <a:xfrm>
                <a:off x="1961313" y="2299436"/>
                <a:ext cx="385302" cy="352532"/>
              </a:xfrm>
              <a:custGeom>
                <a:rect b="b" l="l" r="r" t="t"/>
                <a:pathLst>
                  <a:path extrusionOk="0" h="13458" w="14709">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0"/>
              <p:cNvSpPr/>
              <p:nvPr/>
            </p:nvSpPr>
            <p:spPr>
              <a:xfrm>
                <a:off x="1991830" y="2329953"/>
                <a:ext cx="324268" cy="198427"/>
              </a:xfrm>
              <a:custGeom>
                <a:rect b="b" l="l" r="r" t="t"/>
                <a:pathLst>
                  <a:path extrusionOk="0" h="7575" w="12379">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0"/>
              <p:cNvSpPr/>
              <p:nvPr/>
            </p:nvSpPr>
            <p:spPr>
              <a:xfrm>
                <a:off x="2147821" y="2539959"/>
                <a:ext cx="12443" cy="11473"/>
              </a:xfrm>
              <a:custGeom>
                <a:rect b="b" l="l" r="r" t="t"/>
                <a:pathLst>
                  <a:path extrusionOk="0" h="438" w="475">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15" name="Google Shape;7815;p70"/>
          <p:cNvGrpSpPr/>
          <p:nvPr/>
        </p:nvGrpSpPr>
        <p:grpSpPr>
          <a:xfrm>
            <a:off x="3049165" y="2320078"/>
            <a:ext cx="401543" cy="311432"/>
            <a:chOff x="3049165" y="2320078"/>
            <a:chExt cx="401543" cy="311432"/>
          </a:xfrm>
        </p:grpSpPr>
        <p:sp>
          <p:nvSpPr>
            <p:cNvPr id="7816" name="Google Shape;7816;p70"/>
            <p:cNvSpPr/>
            <p:nvPr/>
          </p:nvSpPr>
          <p:spPr>
            <a:xfrm>
              <a:off x="3136604" y="2348185"/>
              <a:ext cx="96240" cy="254773"/>
            </a:xfrm>
            <a:custGeom>
              <a:rect b="b" l="l" r="r" t="t"/>
              <a:pathLst>
                <a:path extrusionOk="0" h="9726" w="3674">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0"/>
            <p:cNvSpPr/>
            <p:nvPr/>
          </p:nvSpPr>
          <p:spPr>
            <a:xfrm>
              <a:off x="3136604" y="2505172"/>
              <a:ext cx="96240" cy="97786"/>
            </a:xfrm>
            <a:custGeom>
              <a:rect b="b" l="l" r="r" t="t"/>
              <a:pathLst>
                <a:path extrusionOk="0" h="3733" w="3674">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0"/>
            <p:cNvSpPr/>
            <p:nvPr/>
          </p:nvSpPr>
          <p:spPr>
            <a:xfrm>
              <a:off x="3054928" y="2423417"/>
              <a:ext cx="81702" cy="104413"/>
            </a:xfrm>
            <a:custGeom>
              <a:rect b="b" l="l" r="r" t="t"/>
              <a:pathLst>
                <a:path extrusionOk="0" h="3986" w="3119">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0"/>
            <p:cNvSpPr/>
            <p:nvPr/>
          </p:nvSpPr>
          <p:spPr>
            <a:xfrm>
              <a:off x="3054928" y="2469730"/>
              <a:ext cx="81702" cy="58101"/>
            </a:xfrm>
            <a:custGeom>
              <a:rect b="b" l="l" r="r" t="t"/>
              <a:pathLst>
                <a:path extrusionOk="0" h="2218" w="3119">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0"/>
            <p:cNvSpPr/>
            <p:nvPr/>
          </p:nvSpPr>
          <p:spPr>
            <a:xfrm>
              <a:off x="3231928" y="2325474"/>
              <a:ext cx="37014" cy="300195"/>
            </a:xfrm>
            <a:custGeom>
              <a:rect b="b" l="l" r="r" t="t"/>
              <a:pathLst>
                <a:path extrusionOk="0" h="11460" w="1413">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0"/>
            <p:cNvSpPr/>
            <p:nvPr/>
          </p:nvSpPr>
          <p:spPr>
            <a:xfrm>
              <a:off x="3231928" y="2325474"/>
              <a:ext cx="29731" cy="300195"/>
            </a:xfrm>
            <a:custGeom>
              <a:rect b="b" l="l" r="r" t="t"/>
              <a:pathLst>
                <a:path extrusionOk="0" h="11460" w="1135">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0"/>
            <p:cNvSpPr/>
            <p:nvPr/>
          </p:nvSpPr>
          <p:spPr>
            <a:xfrm>
              <a:off x="3294508" y="2435702"/>
              <a:ext cx="33241" cy="80000"/>
            </a:xfrm>
            <a:custGeom>
              <a:rect b="b" l="l" r="r" t="t"/>
              <a:pathLst>
                <a:path extrusionOk="0" h="3054" w="1269">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0"/>
            <p:cNvSpPr/>
            <p:nvPr/>
          </p:nvSpPr>
          <p:spPr>
            <a:xfrm>
              <a:off x="3334507" y="2395676"/>
              <a:ext cx="55271" cy="159947"/>
            </a:xfrm>
            <a:custGeom>
              <a:rect b="b" l="l" r="r" t="t"/>
              <a:pathLst>
                <a:path extrusionOk="0" h="6106" w="211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0"/>
            <p:cNvSpPr/>
            <p:nvPr/>
          </p:nvSpPr>
          <p:spPr>
            <a:xfrm>
              <a:off x="3373721" y="2356646"/>
              <a:ext cx="76987" cy="238374"/>
            </a:xfrm>
            <a:custGeom>
              <a:rect b="b" l="l" r="r" t="t"/>
              <a:pathLst>
                <a:path extrusionOk="0" h="9100" w="2939">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0"/>
            <p:cNvSpPr/>
            <p:nvPr/>
          </p:nvSpPr>
          <p:spPr>
            <a:xfrm>
              <a:off x="3049165" y="2320078"/>
              <a:ext cx="225251" cy="311432"/>
            </a:xfrm>
            <a:custGeom>
              <a:rect b="b" l="l" r="r" t="t"/>
              <a:pathLst>
                <a:path extrusionOk="0" h="11889" w="8599">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6" name="Google Shape;7826;p70"/>
          <p:cNvGrpSpPr/>
          <p:nvPr/>
        </p:nvGrpSpPr>
        <p:grpSpPr>
          <a:xfrm>
            <a:off x="3593052" y="2313712"/>
            <a:ext cx="385381" cy="323980"/>
            <a:chOff x="3593052" y="2313712"/>
            <a:chExt cx="385381" cy="323980"/>
          </a:xfrm>
        </p:grpSpPr>
        <p:sp>
          <p:nvSpPr>
            <p:cNvPr id="7827" name="Google Shape;7827;p70"/>
            <p:cNvSpPr/>
            <p:nvPr/>
          </p:nvSpPr>
          <p:spPr>
            <a:xfrm>
              <a:off x="3664250" y="2350883"/>
              <a:ext cx="249665" cy="249665"/>
            </a:xfrm>
            <a:custGeom>
              <a:rect b="b" l="l" r="r" t="t"/>
              <a:pathLst>
                <a:path extrusionOk="0" h="9531" w="9531">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0"/>
            <p:cNvSpPr/>
            <p:nvPr/>
          </p:nvSpPr>
          <p:spPr>
            <a:xfrm>
              <a:off x="3689292" y="2375925"/>
              <a:ext cx="199580" cy="199658"/>
            </a:xfrm>
            <a:custGeom>
              <a:rect b="b" l="l" r="r" t="t"/>
              <a:pathLst>
                <a:path extrusionOk="0" h="7622" w="7619">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0"/>
            <p:cNvSpPr/>
            <p:nvPr/>
          </p:nvSpPr>
          <p:spPr>
            <a:xfrm>
              <a:off x="3769187" y="2375925"/>
              <a:ext cx="125055" cy="199711"/>
            </a:xfrm>
            <a:custGeom>
              <a:rect b="b" l="l" r="r" t="t"/>
              <a:pathLst>
                <a:path extrusionOk="0" h="7624" w="4774">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0"/>
            <p:cNvSpPr/>
            <p:nvPr/>
          </p:nvSpPr>
          <p:spPr>
            <a:xfrm>
              <a:off x="3935787" y="2319449"/>
              <a:ext cx="37014" cy="312690"/>
            </a:xfrm>
            <a:custGeom>
              <a:rect b="b" l="l" r="r" t="t"/>
              <a:pathLst>
                <a:path extrusionOk="0" h="11937" w="1413">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0"/>
            <p:cNvSpPr/>
            <p:nvPr/>
          </p:nvSpPr>
          <p:spPr>
            <a:xfrm>
              <a:off x="3935683" y="2319449"/>
              <a:ext cx="36935" cy="161807"/>
            </a:xfrm>
            <a:custGeom>
              <a:rect b="b" l="l" r="r" t="t"/>
              <a:pathLst>
                <a:path extrusionOk="0" h="6177" w="141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0"/>
            <p:cNvSpPr/>
            <p:nvPr/>
          </p:nvSpPr>
          <p:spPr>
            <a:xfrm>
              <a:off x="3598710" y="2365788"/>
              <a:ext cx="49142" cy="265172"/>
            </a:xfrm>
            <a:custGeom>
              <a:rect b="b" l="l" r="r" t="t"/>
              <a:pathLst>
                <a:path extrusionOk="0" h="10123" w="1876">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0"/>
            <p:cNvSpPr/>
            <p:nvPr/>
          </p:nvSpPr>
          <p:spPr>
            <a:xfrm>
              <a:off x="3598710" y="2365788"/>
              <a:ext cx="49142" cy="57105"/>
            </a:xfrm>
            <a:custGeom>
              <a:rect b="b" l="l" r="r" t="t"/>
              <a:pathLst>
                <a:path extrusionOk="0" h="2180" w="1876">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0"/>
            <p:cNvSpPr/>
            <p:nvPr/>
          </p:nvSpPr>
          <p:spPr>
            <a:xfrm>
              <a:off x="3593052" y="2315860"/>
              <a:ext cx="60432" cy="320758"/>
            </a:xfrm>
            <a:custGeom>
              <a:rect b="b" l="l" r="r" t="t"/>
              <a:pathLst>
                <a:path extrusionOk="0" h="12245" w="2307">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0"/>
            <p:cNvSpPr/>
            <p:nvPr/>
          </p:nvSpPr>
          <p:spPr>
            <a:xfrm>
              <a:off x="3645573" y="2390228"/>
              <a:ext cx="231433" cy="216030"/>
            </a:xfrm>
            <a:custGeom>
              <a:rect b="b" l="l" r="r" t="t"/>
              <a:pathLst>
                <a:path extrusionOk="0" h="8247" w="8835">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0"/>
            <p:cNvSpPr/>
            <p:nvPr/>
          </p:nvSpPr>
          <p:spPr>
            <a:xfrm>
              <a:off x="3701499" y="2345225"/>
              <a:ext cx="227137" cy="215637"/>
            </a:xfrm>
            <a:custGeom>
              <a:rect b="b" l="l" r="r" t="t"/>
              <a:pathLst>
                <a:path extrusionOk="0" h="8232" w="8671">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0"/>
            <p:cNvSpPr/>
            <p:nvPr/>
          </p:nvSpPr>
          <p:spPr>
            <a:xfrm>
              <a:off x="3683530" y="2370215"/>
              <a:ext cx="219331" cy="210948"/>
            </a:xfrm>
            <a:custGeom>
              <a:rect b="b" l="l" r="r" t="t"/>
              <a:pathLst>
                <a:path extrusionOk="0" h="8053" w="8373">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0"/>
            <p:cNvSpPr/>
            <p:nvPr/>
          </p:nvSpPr>
          <p:spPr>
            <a:xfrm>
              <a:off x="3930024" y="2313712"/>
              <a:ext cx="48408" cy="323980"/>
            </a:xfrm>
            <a:custGeom>
              <a:rect b="b" l="l" r="r" t="t"/>
              <a:pathLst>
                <a:path extrusionOk="0" h="12368" w="1848">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9" name="Google Shape;7839;p70"/>
          <p:cNvGrpSpPr/>
          <p:nvPr/>
        </p:nvGrpSpPr>
        <p:grpSpPr>
          <a:xfrm>
            <a:off x="4134162" y="2284610"/>
            <a:ext cx="387005" cy="382185"/>
            <a:chOff x="4134162" y="2284610"/>
            <a:chExt cx="387005" cy="382185"/>
          </a:xfrm>
        </p:grpSpPr>
        <p:sp>
          <p:nvSpPr>
            <p:cNvPr id="7840" name="Google Shape;7840;p70"/>
            <p:cNvSpPr/>
            <p:nvPr/>
          </p:nvSpPr>
          <p:spPr>
            <a:xfrm>
              <a:off x="4144221" y="2362094"/>
              <a:ext cx="299121" cy="299121"/>
            </a:xfrm>
            <a:custGeom>
              <a:rect b="b" l="l" r="r" t="t"/>
              <a:pathLst>
                <a:path extrusionOk="0" h="11419" w="11419">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0"/>
            <p:cNvSpPr/>
            <p:nvPr/>
          </p:nvSpPr>
          <p:spPr>
            <a:xfrm>
              <a:off x="4419347" y="2290294"/>
              <a:ext cx="95795" cy="95717"/>
            </a:xfrm>
            <a:custGeom>
              <a:rect b="b" l="l" r="r" t="t"/>
              <a:pathLst>
                <a:path extrusionOk="0" h="3654" w="3657">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0"/>
            <p:cNvSpPr/>
            <p:nvPr/>
          </p:nvSpPr>
          <p:spPr>
            <a:xfrm>
              <a:off x="4419347" y="2290294"/>
              <a:ext cx="59908" cy="95717"/>
            </a:xfrm>
            <a:custGeom>
              <a:rect b="b" l="l" r="r" t="t"/>
              <a:pathLst>
                <a:path extrusionOk="0" h="3654" w="2287">
                  <a:moveTo>
                    <a:pt x="2286" y="0"/>
                  </a:moveTo>
                  <a:lnTo>
                    <a:pt x="0" y="2282"/>
                  </a:lnTo>
                  <a:lnTo>
                    <a:pt x="0" y="3653"/>
                  </a:lnTo>
                  <a:lnTo>
                    <a:pt x="2286" y="1371"/>
                  </a:lnTo>
                  <a:lnTo>
                    <a:pt x="22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0"/>
            <p:cNvSpPr/>
            <p:nvPr/>
          </p:nvSpPr>
          <p:spPr>
            <a:xfrm>
              <a:off x="4180108" y="2398008"/>
              <a:ext cx="227320" cy="227320"/>
            </a:xfrm>
            <a:custGeom>
              <a:rect b="b" l="l" r="r" t="t"/>
              <a:pathLst>
                <a:path extrusionOk="0" h="8678" w="8678">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0"/>
            <p:cNvSpPr/>
            <p:nvPr/>
          </p:nvSpPr>
          <p:spPr>
            <a:xfrm>
              <a:off x="4293768" y="2505643"/>
              <a:ext cx="113660" cy="11945"/>
            </a:xfrm>
            <a:custGeom>
              <a:rect b="b" l="l" r="r" t="t"/>
              <a:pathLst>
                <a:path extrusionOk="0" h="456" w="4339">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0"/>
            <p:cNvSpPr/>
            <p:nvPr/>
          </p:nvSpPr>
          <p:spPr>
            <a:xfrm>
              <a:off x="4216126" y="2434000"/>
              <a:ext cx="155232" cy="155232"/>
            </a:xfrm>
            <a:custGeom>
              <a:rect b="b" l="l" r="r" t="t"/>
              <a:pathLst>
                <a:path extrusionOk="0" h="5926" w="5926">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0"/>
            <p:cNvSpPr/>
            <p:nvPr/>
          </p:nvSpPr>
          <p:spPr>
            <a:xfrm>
              <a:off x="4293768" y="2505643"/>
              <a:ext cx="77668" cy="11945"/>
            </a:xfrm>
            <a:custGeom>
              <a:rect b="b" l="l" r="r" t="t"/>
              <a:pathLst>
                <a:path extrusionOk="0" h="456" w="2965">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0"/>
            <p:cNvSpPr/>
            <p:nvPr/>
          </p:nvSpPr>
          <p:spPr>
            <a:xfrm>
              <a:off x="4251490" y="2469363"/>
              <a:ext cx="84479" cy="84505"/>
            </a:xfrm>
            <a:custGeom>
              <a:rect b="b" l="l" r="r" t="t"/>
              <a:pathLst>
                <a:path extrusionOk="0" h="3226" w="3225">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0"/>
            <p:cNvSpPr/>
            <p:nvPr/>
          </p:nvSpPr>
          <p:spPr>
            <a:xfrm>
              <a:off x="4293768" y="2505643"/>
              <a:ext cx="42384" cy="11945"/>
            </a:xfrm>
            <a:custGeom>
              <a:rect b="b" l="l" r="r" t="t"/>
              <a:pathLst>
                <a:path extrusionOk="0" h="456" w="1618">
                  <a:moveTo>
                    <a:pt x="0" y="0"/>
                  </a:moveTo>
                  <a:lnTo>
                    <a:pt x="0" y="456"/>
                  </a:lnTo>
                  <a:lnTo>
                    <a:pt x="1597" y="456"/>
                  </a:lnTo>
                  <a:cubicBezTo>
                    <a:pt x="1618" y="305"/>
                    <a:pt x="1618" y="151"/>
                    <a:pt x="1597"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0"/>
            <p:cNvSpPr/>
            <p:nvPr/>
          </p:nvSpPr>
          <p:spPr>
            <a:xfrm>
              <a:off x="4275798" y="2493698"/>
              <a:ext cx="35940" cy="35940"/>
            </a:xfrm>
            <a:custGeom>
              <a:rect b="b" l="l" r="r" t="t"/>
              <a:pathLst>
                <a:path extrusionOk="0" h="1372" w="1372">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0"/>
            <p:cNvSpPr/>
            <p:nvPr/>
          </p:nvSpPr>
          <p:spPr>
            <a:xfrm>
              <a:off x="4293768" y="2505643"/>
              <a:ext cx="18336" cy="11945"/>
            </a:xfrm>
            <a:custGeom>
              <a:rect b="b" l="l" r="r" t="t"/>
              <a:pathLst>
                <a:path extrusionOk="0" h="456" w="700">
                  <a:moveTo>
                    <a:pt x="0" y="0"/>
                  </a:moveTo>
                  <a:lnTo>
                    <a:pt x="0" y="456"/>
                  </a:lnTo>
                  <a:lnTo>
                    <a:pt x="645" y="456"/>
                  </a:lnTo>
                  <a:cubicBezTo>
                    <a:pt x="699" y="309"/>
                    <a:pt x="699" y="147"/>
                    <a:pt x="64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0"/>
            <p:cNvSpPr/>
            <p:nvPr/>
          </p:nvSpPr>
          <p:spPr>
            <a:xfrm>
              <a:off x="4134162" y="2284610"/>
              <a:ext cx="387005" cy="382185"/>
            </a:xfrm>
            <a:custGeom>
              <a:rect b="b" l="l" r="r" t="t"/>
              <a:pathLst>
                <a:path extrusionOk="0" h="14590" w="14774">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70"/>
          <p:cNvGrpSpPr/>
          <p:nvPr/>
        </p:nvGrpSpPr>
        <p:grpSpPr>
          <a:xfrm>
            <a:off x="5224896" y="2282645"/>
            <a:ext cx="385486" cy="385748"/>
            <a:chOff x="5224896" y="2282645"/>
            <a:chExt cx="385486" cy="385748"/>
          </a:xfrm>
        </p:grpSpPr>
        <p:sp>
          <p:nvSpPr>
            <p:cNvPr id="7853" name="Google Shape;7853;p70"/>
            <p:cNvSpPr/>
            <p:nvPr/>
          </p:nvSpPr>
          <p:spPr>
            <a:xfrm>
              <a:off x="5230632" y="2307871"/>
              <a:ext cx="373803" cy="186928"/>
            </a:xfrm>
            <a:custGeom>
              <a:rect b="b" l="l" r="r" t="t"/>
              <a:pathLst>
                <a:path extrusionOk="0" h="7136" w="1427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0"/>
            <p:cNvSpPr/>
            <p:nvPr/>
          </p:nvSpPr>
          <p:spPr>
            <a:xfrm>
              <a:off x="5230554" y="2307871"/>
              <a:ext cx="187006" cy="186928"/>
            </a:xfrm>
            <a:custGeom>
              <a:rect b="b" l="l" r="r" t="t"/>
              <a:pathLst>
                <a:path extrusionOk="0" h="7136" w="7139">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0"/>
            <p:cNvSpPr/>
            <p:nvPr/>
          </p:nvSpPr>
          <p:spPr>
            <a:xfrm>
              <a:off x="5417534" y="2307871"/>
              <a:ext cx="93464" cy="186928"/>
            </a:xfrm>
            <a:custGeom>
              <a:rect b="b" l="l" r="r" t="t"/>
              <a:pathLst>
                <a:path extrusionOk="0" h="7136" w="3568">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0"/>
            <p:cNvSpPr/>
            <p:nvPr/>
          </p:nvSpPr>
          <p:spPr>
            <a:xfrm>
              <a:off x="5405772" y="2287779"/>
              <a:ext cx="23549" cy="20484"/>
            </a:xfrm>
            <a:custGeom>
              <a:rect b="b" l="l" r="r" t="t"/>
              <a:pathLst>
                <a:path extrusionOk="0" h="782" w="899">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0"/>
            <p:cNvSpPr/>
            <p:nvPr/>
          </p:nvSpPr>
          <p:spPr>
            <a:xfrm>
              <a:off x="5344397" y="2559055"/>
              <a:ext cx="84636" cy="103601"/>
            </a:xfrm>
            <a:custGeom>
              <a:rect b="b" l="l" r="r" t="t"/>
              <a:pathLst>
                <a:path extrusionOk="0" h="3955" w="3231">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0"/>
            <p:cNvSpPr/>
            <p:nvPr/>
          </p:nvSpPr>
          <p:spPr>
            <a:xfrm>
              <a:off x="5224896" y="2282645"/>
              <a:ext cx="385486" cy="385748"/>
            </a:xfrm>
            <a:custGeom>
              <a:rect b="b" l="l" r="r" t="t"/>
              <a:pathLst>
                <a:path extrusionOk="0" h="14726" w="14716">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9" name="Google Shape;7859;p70"/>
          <p:cNvGrpSpPr/>
          <p:nvPr/>
        </p:nvGrpSpPr>
        <p:grpSpPr>
          <a:xfrm>
            <a:off x="4680930" y="2286941"/>
            <a:ext cx="385381" cy="377601"/>
            <a:chOff x="4680930" y="2286941"/>
            <a:chExt cx="385381" cy="377601"/>
          </a:xfrm>
        </p:grpSpPr>
        <p:sp>
          <p:nvSpPr>
            <p:cNvPr id="7860" name="Google Shape;7860;p70"/>
            <p:cNvSpPr/>
            <p:nvPr/>
          </p:nvSpPr>
          <p:spPr>
            <a:xfrm>
              <a:off x="4728841" y="2395755"/>
              <a:ext cx="331812" cy="263234"/>
            </a:xfrm>
            <a:custGeom>
              <a:rect b="b" l="l" r="r" t="t"/>
              <a:pathLst>
                <a:path extrusionOk="0" h="10049" w="12667">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0"/>
            <p:cNvSpPr/>
            <p:nvPr/>
          </p:nvSpPr>
          <p:spPr>
            <a:xfrm>
              <a:off x="4728946" y="2489219"/>
              <a:ext cx="331603" cy="169639"/>
            </a:xfrm>
            <a:custGeom>
              <a:rect b="b" l="l" r="r" t="t"/>
              <a:pathLst>
                <a:path extrusionOk="0" h="6476" w="12659">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0"/>
            <p:cNvSpPr/>
            <p:nvPr/>
          </p:nvSpPr>
          <p:spPr>
            <a:xfrm>
              <a:off x="4925303" y="2383705"/>
              <a:ext cx="84636" cy="83143"/>
            </a:xfrm>
            <a:custGeom>
              <a:rect b="b" l="l" r="r" t="t"/>
              <a:pathLst>
                <a:path extrusionOk="0" h="3174" w="3231">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0"/>
            <p:cNvSpPr/>
            <p:nvPr/>
          </p:nvSpPr>
          <p:spPr>
            <a:xfrm>
              <a:off x="4783615" y="2292521"/>
              <a:ext cx="141846" cy="141872"/>
            </a:xfrm>
            <a:custGeom>
              <a:rect b="b" l="l" r="r" t="t"/>
              <a:pathLst>
                <a:path extrusionOk="0" h="5416" w="5415">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0"/>
            <p:cNvSpPr/>
            <p:nvPr/>
          </p:nvSpPr>
          <p:spPr>
            <a:xfrm>
              <a:off x="4939082" y="2391904"/>
              <a:ext cx="59987" cy="59148"/>
            </a:xfrm>
            <a:custGeom>
              <a:rect b="b" l="l" r="r" t="t"/>
              <a:pathLst>
                <a:path extrusionOk="0" h="2258" w="229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0"/>
            <p:cNvSpPr/>
            <p:nvPr/>
          </p:nvSpPr>
          <p:spPr>
            <a:xfrm>
              <a:off x="4805252" y="2314158"/>
              <a:ext cx="126941" cy="119999"/>
            </a:xfrm>
            <a:custGeom>
              <a:rect b="b" l="l" r="r" t="t"/>
              <a:pathLst>
                <a:path extrusionOk="0" h="4581" w="4846">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0"/>
            <p:cNvSpPr/>
            <p:nvPr/>
          </p:nvSpPr>
          <p:spPr>
            <a:xfrm>
              <a:off x="4832442" y="2322933"/>
              <a:ext cx="44270" cy="81126"/>
            </a:xfrm>
            <a:custGeom>
              <a:rect b="b" l="l" r="r" t="t"/>
              <a:pathLst>
                <a:path extrusionOk="0" h="3097" w="169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0"/>
            <p:cNvSpPr/>
            <p:nvPr/>
          </p:nvSpPr>
          <p:spPr>
            <a:xfrm>
              <a:off x="4967818" y="2486756"/>
              <a:ext cx="36725" cy="23916"/>
            </a:xfrm>
            <a:custGeom>
              <a:rect b="b" l="l" r="r" t="t"/>
              <a:pathLst>
                <a:path extrusionOk="0" h="913" w="1402">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0"/>
            <p:cNvSpPr/>
            <p:nvPr/>
          </p:nvSpPr>
          <p:spPr>
            <a:xfrm>
              <a:off x="4680930" y="2286941"/>
              <a:ext cx="385381" cy="377601"/>
            </a:xfrm>
            <a:custGeom>
              <a:rect b="b" l="l" r="r" t="t"/>
              <a:pathLst>
                <a:path extrusionOk="0" h="14415" w="14712">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70"/>
          <p:cNvGrpSpPr/>
          <p:nvPr/>
        </p:nvGrpSpPr>
        <p:grpSpPr>
          <a:xfrm>
            <a:off x="5769778" y="2292101"/>
            <a:ext cx="374877" cy="367044"/>
            <a:chOff x="5769778" y="2292101"/>
            <a:chExt cx="374877" cy="367044"/>
          </a:xfrm>
        </p:grpSpPr>
        <p:sp>
          <p:nvSpPr>
            <p:cNvPr id="7870" name="Google Shape;7870;p70"/>
            <p:cNvSpPr/>
            <p:nvPr/>
          </p:nvSpPr>
          <p:spPr>
            <a:xfrm>
              <a:off x="5783687" y="2297917"/>
              <a:ext cx="355571" cy="355676"/>
            </a:xfrm>
            <a:custGeom>
              <a:rect b="b" l="l" r="r" t="t"/>
              <a:pathLst>
                <a:path extrusionOk="0" h="13578" w="13574">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0"/>
            <p:cNvSpPr/>
            <p:nvPr/>
          </p:nvSpPr>
          <p:spPr>
            <a:xfrm>
              <a:off x="5810328" y="2324583"/>
              <a:ext cx="302264" cy="302343"/>
            </a:xfrm>
            <a:custGeom>
              <a:rect b="b" l="l" r="r" t="t"/>
              <a:pathLst>
                <a:path extrusionOk="0" h="11542" w="11539">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0"/>
            <p:cNvSpPr/>
            <p:nvPr/>
          </p:nvSpPr>
          <p:spPr>
            <a:xfrm>
              <a:off x="5769778" y="2292101"/>
              <a:ext cx="374877" cy="367044"/>
            </a:xfrm>
            <a:custGeom>
              <a:rect b="b" l="l" r="r" t="t"/>
              <a:pathLst>
                <a:path extrusionOk="0" h="14012" w="14311">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0"/>
            <p:cNvSpPr/>
            <p:nvPr/>
          </p:nvSpPr>
          <p:spPr>
            <a:xfrm>
              <a:off x="5784316" y="2319030"/>
              <a:ext cx="353240" cy="314288"/>
            </a:xfrm>
            <a:custGeom>
              <a:rect b="b" l="l" r="r" t="t"/>
              <a:pathLst>
                <a:path extrusionOk="0" h="11998" w="13485">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0"/>
            <p:cNvSpPr/>
            <p:nvPr/>
          </p:nvSpPr>
          <p:spPr>
            <a:xfrm>
              <a:off x="5831153" y="2470358"/>
              <a:ext cx="18441" cy="10792"/>
            </a:xfrm>
            <a:custGeom>
              <a:rect b="b" l="l" r="r" t="t"/>
              <a:pathLst>
                <a:path extrusionOk="0" h="412" w="704">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0"/>
            <p:cNvSpPr/>
            <p:nvPr/>
          </p:nvSpPr>
          <p:spPr>
            <a:xfrm>
              <a:off x="5956129" y="2345487"/>
              <a:ext cx="135638" cy="135664"/>
            </a:xfrm>
            <a:custGeom>
              <a:rect b="b" l="l" r="r" t="t"/>
              <a:pathLst>
                <a:path extrusionOk="0" h="5179" w="5178">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0"/>
            <p:cNvSpPr/>
            <p:nvPr/>
          </p:nvSpPr>
          <p:spPr>
            <a:xfrm>
              <a:off x="5956129" y="2587581"/>
              <a:ext cx="10688" cy="18441"/>
            </a:xfrm>
            <a:custGeom>
              <a:rect b="b" l="l" r="r" t="t"/>
              <a:pathLst>
                <a:path extrusionOk="0" h="704" w="408">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0"/>
            <p:cNvSpPr/>
            <p:nvPr/>
          </p:nvSpPr>
          <p:spPr>
            <a:xfrm>
              <a:off x="5865390" y="2381898"/>
              <a:ext cx="20904" cy="16450"/>
            </a:xfrm>
            <a:custGeom>
              <a:rect b="b" l="l" r="r" t="t"/>
              <a:pathLst>
                <a:path extrusionOk="0" h="628" w="798">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0"/>
            <p:cNvSpPr/>
            <p:nvPr/>
          </p:nvSpPr>
          <p:spPr>
            <a:xfrm>
              <a:off x="6038434" y="2553266"/>
              <a:ext cx="19044" cy="16293"/>
            </a:xfrm>
            <a:custGeom>
              <a:rect b="b" l="l" r="r" t="t"/>
              <a:pathLst>
                <a:path extrusionOk="0" h="622" w="727">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0"/>
            <p:cNvSpPr/>
            <p:nvPr/>
          </p:nvSpPr>
          <p:spPr>
            <a:xfrm>
              <a:off x="6036653" y="2381976"/>
              <a:ext cx="20825" cy="16398"/>
            </a:xfrm>
            <a:custGeom>
              <a:rect b="b" l="l" r="r" t="t"/>
              <a:pathLst>
                <a:path extrusionOk="0" h="626" w="795">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0"/>
            <p:cNvSpPr/>
            <p:nvPr/>
          </p:nvSpPr>
          <p:spPr>
            <a:xfrm>
              <a:off x="5867249" y="2553161"/>
              <a:ext cx="19044" cy="16319"/>
            </a:xfrm>
            <a:custGeom>
              <a:rect b="b" l="l" r="r" t="t"/>
              <a:pathLst>
                <a:path extrusionOk="0" h="623" w="727">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0"/>
            <p:cNvSpPr/>
            <p:nvPr/>
          </p:nvSpPr>
          <p:spPr>
            <a:xfrm>
              <a:off x="5838592" y="2421400"/>
              <a:ext cx="22868" cy="13936"/>
            </a:xfrm>
            <a:custGeom>
              <a:rect b="b" l="l" r="r" t="t"/>
              <a:pathLst>
                <a:path extrusionOk="0" h="532" w="873">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0"/>
            <p:cNvSpPr/>
            <p:nvPr/>
          </p:nvSpPr>
          <p:spPr>
            <a:xfrm>
              <a:off x="6061512" y="2516147"/>
              <a:ext cx="22816" cy="13883"/>
            </a:xfrm>
            <a:custGeom>
              <a:rect b="b" l="l" r="r" t="t"/>
              <a:pathLst>
                <a:path extrusionOk="0" h="530" w="871">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0"/>
            <p:cNvSpPr/>
            <p:nvPr/>
          </p:nvSpPr>
          <p:spPr>
            <a:xfrm>
              <a:off x="6000923" y="2355336"/>
              <a:ext cx="16162" cy="17917"/>
            </a:xfrm>
            <a:custGeom>
              <a:rect b="b" l="l" r="r" t="t"/>
              <a:pathLst>
                <a:path extrusionOk="0" h="684" w="617">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0"/>
            <p:cNvSpPr/>
            <p:nvPr/>
          </p:nvSpPr>
          <p:spPr>
            <a:xfrm>
              <a:off x="5906490" y="2578203"/>
              <a:ext cx="15900" cy="17917"/>
            </a:xfrm>
            <a:custGeom>
              <a:rect b="b" l="l" r="r" t="t"/>
              <a:pathLst>
                <a:path extrusionOk="0" h="684" w="607">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0"/>
            <p:cNvSpPr/>
            <p:nvPr/>
          </p:nvSpPr>
          <p:spPr>
            <a:xfrm>
              <a:off x="5907983" y="2354472"/>
              <a:ext cx="16031" cy="17970"/>
            </a:xfrm>
            <a:custGeom>
              <a:rect b="b" l="l" r="r" t="t"/>
              <a:pathLst>
                <a:path extrusionOk="0" h="686" w="612">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0"/>
            <p:cNvSpPr/>
            <p:nvPr/>
          </p:nvSpPr>
          <p:spPr>
            <a:xfrm>
              <a:off x="5999194" y="2579041"/>
              <a:ext cx="15717" cy="17996"/>
            </a:xfrm>
            <a:custGeom>
              <a:rect b="b" l="l" r="r" t="t"/>
              <a:pathLst>
                <a:path extrusionOk="0" h="687" w="60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0"/>
            <p:cNvSpPr/>
            <p:nvPr/>
          </p:nvSpPr>
          <p:spPr>
            <a:xfrm>
              <a:off x="6062664" y="2423574"/>
              <a:ext cx="22502" cy="13674"/>
            </a:xfrm>
            <a:custGeom>
              <a:rect b="b" l="l" r="r" t="t"/>
              <a:pathLst>
                <a:path extrusionOk="0" h="522" w="859">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0"/>
            <p:cNvSpPr/>
            <p:nvPr/>
          </p:nvSpPr>
          <p:spPr>
            <a:xfrm>
              <a:off x="5837675" y="2514235"/>
              <a:ext cx="22999" cy="13752"/>
            </a:xfrm>
            <a:custGeom>
              <a:rect b="b" l="l" r="r" t="t"/>
              <a:pathLst>
                <a:path extrusionOk="0" h="525" w="878">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9" name="Google Shape;7889;p70"/>
          <p:cNvGrpSpPr/>
          <p:nvPr/>
        </p:nvGrpSpPr>
        <p:grpSpPr>
          <a:xfrm>
            <a:off x="6371739" y="2314603"/>
            <a:ext cx="267346" cy="322303"/>
            <a:chOff x="6371739" y="2314603"/>
            <a:chExt cx="267346" cy="322303"/>
          </a:xfrm>
        </p:grpSpPr>
        <p:sp>
          <p:nvSpPr>
            <p:cNvPr id="7890" name="Google Shape;7890;p70"/>
            <p:cNvSpPr/>
            <p:nvPr/>
          </p:nvSpPr>
          <p:spPr>
            <a:xfrm>
              <a:off x="6407993" y="2389023"/>
              <a:ext cx="194812" cy="243116"/>
            </a:xfrm>
            <a:custGeom>
              <a:rect b="b" l="l" r="r" t="t"/>
              <a:pathLst>
                <a:path extrusionOk="0" h="9281" w="7437">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0"/>
            <p:cNvSpPr/>
            <p:nvPr/>
          </p:nvSpPr>
          <p:spPr>
            <a:xfrm>
              <a:off x="6420462" y="2389023"/>
              <a:ext cx="182343" cy="243116"/>
            </a:xfrm>
            <a:custGeom>
              <a:rect b="b" l="l" r="r" t="t"/>
              <a:pathLst>
                <a:path extrusionOk="0" h="9281" w="6961">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0"/>
            <p:cNvSpPr/>
            <p:nvPr/>
          </p:nvSpPr>
          <p:spPr>
            <a:xfrm>
              <a:off x="6407993" y="2345670"/>
              <a:ext cx="194367" cy="40236"/>
            </a:xfrm>
            <a:custGeom>
              <a:rect b="b" l="l" r="r" t="t"/>
              <a:pathLst>
                <a:path extrusionOk="0" h="1536" w="742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0"/>
            <p:cNvSpPr/>
            <p:nvPr/>
          </p:nvSpPr>
          <p:spPr>
            <a:xfrm>
              <a:off x="6521286" y="2345670"/>
              <a:ext cx="81074" cy="40236"/>
            </a:xfrm>
            <a:custGeom>
              <a:rect b="b" l="l" r="r" t="t"/>
              <a:pathLst>
                <a:path extrusionOk="0" h="1536" w="3095">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0"/>
            <p:cNvSpPr/>
            <p:nvPr/>
          </p:nvSpPr>
          <p:spPr>
            <a:xfrm>
              <a:off x="6376768" y="2369534"/>
              <a:ext cx="257995" cy="28945"/>
            </a:xfrm>
            <a:custGeom>
              <a:rect b="b" l="l" r="r" t="t"/>
              <a:pathLst>
                <a:path extrusionOk="0" h="1105" w="9849">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0"/>
            <p:cNvSpPr/>
            <p:nvPr/>
          </p:nvSpPr>
          <p:spPr>
            <a:xfrm>
              <a:off x="6376402" y="2369560"/>
              <a:ext cx="257549" cy="28919"/>
            </a:xfrm>
            <a:custGeom>
              <a:rect b="b" l="l" r="r" t="t"/>
              <a:pathLst>
                <a:path extrusionOk="0" h="1104" w="9832">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0"/>
            <p:cNvSpPr/>
            <p:nvPr/>
          </p:nvSpPr>
          <p:spPr>
            <a:xfrm>
              <a:off x="6496506" y="2427634"/>
              <a:ext cx="17786" cy="155494"/>
            </a:xfrm>
            <a:custGeom>
              <a:rect b="b" l="l" r="r" t="t"/>
              <a:pathLst>
                <a:path extrusionOk="0" h="5936" w="679">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0"/>
            <p:cNvSpPr/>
            <p:nvPr/>
          </p:nvSpPr>
          <p:spPr>
            <a:xfrm>
              <a:off x="6547141" y="2427634"/>
              <a:ext cx="21925" cy="155310"/>
            </a:xfrm>
            <a:custGeom>
              <a:rect b="b" l="l" r="r" t="t"/>
              <a:pathLst>
                <a:path extrusionOk="0" h="5929" w="837">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0"/>
            <p:cNvSpPr/>
            <p:nvPr/>
          </p:nvSpPr>
          <p:spPr>
            <a:xfrm>
              <a:off x="6441758" y="2427634"/>
              <a:ext cx="21820" cy="155310"/>
            </a:xfrm>
            <a:custGeom>
              <a:rect b="b" l="l" r="r" t="t"/>
              <a:pathLst>
                <a:path extrusionOk="0" h="5929" w="833">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0"/>
            <p:cNvSpPr/>
            <p:nvPr/>
          </p:nvSpPr>
          <p:spPr>
            <a:xfrm>
              <a:off x="6497213" y="2427634"/>
              <a:ext cx="17079" cy="155494"/>
            </a:xfrm>
            <a:custGeom>
              <a:rect b="b" l="l" r="r" t="t"/>
              <a:pathLst>
                <a:path extrusionOk="0" h="5936" w="652">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0"/>
            <p:cNvSpPr/>
            <p:nvPr/>
          </p:nvSpPr>
          <p:spPr>
            <a:xfrm>
              <a:off x="6547927" y="2427634"/>
              <a:ext cx="21139" cy="155520"/>
            </a:xfrm>
            <a:custGeom>
              <a:rect b="b" l="l" r="r" t="t"/>
              <a:pathLst>
                <a:path extrusionOk="0" h="5937" w="807">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0"/>
            <p:cNvSpPr/>
            <p:nvPr/>
          </p:nvSpPr>
          <p:spPr>
            <a:xfrm>
              <a:off x="6446500" y="2427634"/>
              <a:ext cx="17236" cy="155546"/>
            </a:xfrm>
            <a:custGeom>
              <a:rect b="b" l="l" r="r" t="t"/>
              <a:pathLst>
                <a:path extrusionOk="0" h="5938" w="658">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0"/>
            <p:cNvSpPr/>
            <p:nvPr/>
          </p:nvSpPr>
          <p:spPr>
            <a:xfrm>
              <a:off x="6371739" y="2314603"/>
              <a:ext cx="267346" cy="322303"/>
            </a:xfrm>
            <a:custGeom>
              <a:rect b="b" l="l" r="r" t="t"/>
              <a:pathLst>
                <a:path extrusionOk="0" h="12304" w="10206">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0"/>
            <p:cNvSpPr/>
            <p:nvPr/>
          </p:nvSpPr>
          <p:spPr>
            <a:xfrm>
              <a:off x="6491738" y="2422972"/>
              <a:ext cx="27321" cy="164924"/>
            </a:xfrm>
            <a:custGeom>
              <a:rect b="b" l="l" r="r" t="t"/>
              <a:pathLst>
                <a:path extrusionOk="0" h="6296" w="1043">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0"/>
            <p:cNvSpPr/>
            <p:nvPr/>
          </p:nvSpPr>
          <p:spPr>
            <a:xfrm>
              <a:off x="6542452" y="2422945"/>
              <a:ext cx="31355" cy="164505"/>
            </a:xfrm>
            <a:custGeom>
              <a:rect b="b" l="l" r="r" t="t"/>
              <a:pathLst>
                <a:path extrusionOk="0" h="6280" w="1197">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0"/>
            <p:cNvSpPr/>
            <p:nvPr/>
          </p:nvSpPr>
          <p:spPr>
            <a:xfrm>
              <a:off x="6436991" y="2422945"/>
              <a:ext cx="31251" cy="164505"/>
            </a:xfrm>
            <a:custGeom>
              <a:rect b="b" l="l" r="r" t="t"/>
              <a:pathLst>
                <a:path extrusionOk="0" h="6280" w="1193">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70"/>
          <p:cNvGrpSpPr/>
          <p:nvPr/>
        </p:nvGrpSpPr>
        <p:grpSpPr>
          <a:xfrm>
            <a:off x="6856635" y="2291787"/>
            <a:ext cx="388079" cy="367909"/>
            <a:chOff x="6856635" y="2291787"/>
            <a:chExt cx="388079" cy="367909"/>
          </a:xfrm>
        </p:grpSpPr>
        <p:sp>
          <p:nvSpPr>
            <p:cNvPr id="7907" name="Google Shape;7907;p70"/>
            <p:cNvSpPr/>
            <p:nvPr/>
          </p:nvSpPr>
          <p:spPr>
            <a:xfrm>
              <a:off x="6862921" y="2453646"/>
              <a:ext cx="106587" cy="199763"/>
            </a:xfrm>
            <a:custGeom>
              <a:rect b="b" l="l" r="r" t="t"/>
              <a:pathLst>
                <a:path extrusionOk="0" h="7626" w="4069">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0"/>
            <p:cNvSpPr/>
            <p:nvPr/>
          </p:nvSpPr>
          <p:spPr>
            <a:xfrm>
              <a:off x="6862843" y="2453646"/>
              <a:ext cx="39974" cy="199763"/>
            </a:xfrm>
            <a:custGeom>
              <a:rect b="b" l="l" r="r" t="t"/>
              <a:pathLst>
                <a:path extrusionOk="0" h="7626" w="1526">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0"/>
            <p:cNvSpPr/>
            <p:nvPr/>
          </p:nvSpPr>
          <p:spPr>
            <a:xfrm>
              <a:off x="6969378" y="2298048"/>
              <a:ext cx="267608" cy="335427"/>
            </a:xfrm>
            <a:custGeom>
              <a:rect b="b" l="l" r="r" t="t"/>
              <a:pathLst>
                <a:path extrusionOk="0" h="12805" w="10216">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0"/>
            <p:cNvSpPr/>
            <p:nvPr/>
          </p:nvSpPr>
          <p:spPr>
            <a:xfrm>
              <a:off x="6969378" y="2593501"/>
              <a:ext cx="251472" cy="39974"/>
            </a:xfrm>
            <a:custGeom>
              <a:rect b="b" l="l" r="r" t="t"/>
              <a:pathLst>
                <a:path extrusionOk="0" h="1526" w="960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0"/>
            <p:cNvSpPr/>
            <p:nvPr/>
          </p:nvSpPr>
          <p:spPr>
            <a:xfrm>
              <a:off x="7155913" y="2546848"/>
              <a:ext cx="70045" cy="33320"/>
            </a:xfrm>
            <a:custGeom>
              <a:rect b="b" l="l" r="r" t="t"/>
              <a:pathLst>
                <a:path extrusionOk="0" h="1272" w="2674">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0"/>
            <p:cNvSpPr/>
            <p:nvPr/>
          </p:nvSpPr>
          <p:spPr>
            <a:xfrm>
              <a:off x="7155834" y="2493593"/>
              <a:ext cx="76778" cy="33346"/>
            </a:xfrm>
            <a:custGeom>
              <a:rect b="b" l="l" r="r" t="t"/>
              <a:pathLst>
                <a:path extrusionOk="0" h="1273" w="2931">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0"/>
            <p:cNvSpPr/>
            <p:nvPr/>
          </p:nvSpPr>
          <p:spPr>
            <a:xfrm>
              <a:off x="7155834" y="2440365"/>
              <a:ext cx="83405" cy="33346"/>
            </a:xfrm>
            <a:custGeom>
              <a:rect b="b" l="l" r="r" t="t"/>
              <a:pathLst>
                <a:path extrusionOk="0" h="1273" w="3184">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0"/>
            <p:cNvSpPr/>
            <p:nvPr/>
          </p:nvSpPr>
          <p:spPr>
            <a:xfrm>
              <a:off x="6916150" y="2600155"/>
              <a:ext cx="26693" cy="26588"/>
            </a:xfrm>
            <a:custGeom>
              <a:rect b="b" l="l" r="r" t="t"/>
              <a:pathLst>
                <a:path extrusionOk="0" h="1015" w="1019">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0"/>
            <p:cNvSpPr/>
            <p:nvPr/>
          </p:nvSpPr>
          <p:spPr>
            <a:xfrm>
              <a:off x="6856635" y="2291787"/>
              <a:ext cx="388079" cy="367909"/>
            </a:xfrm>
            <a:custGeom>
              <a:rect b="b" l="l" r="r" t="t"/>
              <a:pathLst>
                <a:path extrusionOk="0" h="14045" w="14815">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0"/>
            <p:cNvSpPr/>
            <p:nvPr/>
          </p:nvSpPr>
          <p:spPr>
            <a:xfrm>
              <a:off x="6903314" y="2593868"/>
              <a:ext cx="45710" cy="39162"/>
            </a:xfrm>
            <a:custGeom>
              <a:rect b="b" l="l" r="r" t="t"/>
              <a:pathLst>
                <a:path extrusionOk="0" h="1495" w="1745">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7" name="Google Shape;7917;p70"/>
          <p:cNvGrpSpPr/>
          <p:nvPr/>
        </p:nvGrpSpPr>
        <p:grpSpPr>
          <a:xfrm>
            <a:off x="7407254" y="2296345"/>
            <a:ext cx="373357" cy="357352"/>
            <a:chOff x="7407254" y="2296345"/>
            <a:chExt cx="373357" cy="357352"/>
          </a:xfrm>
        </p:grpSpPr>
        <p:sp>
          <p:nvSpPr>
            <p:cNvPr id="7918" name="Google Shape;7918;p70"/>
            <p:cNvSpPr/>
            <p:nvPr/>
          </p:nvSpPr>
          <p:spPr>
            <a:xfrm>
              <a:off x="7528720" y="2510489"/>
              <a:ext cx="9614" cy="20118"/>
            </a:xfrm>
            <a:custGeom>
              <a:rect b="b" l="l" r="r" t="t"/>
              <a:pathLst>
                <a:path extrusionOk="0" h="768" w="367">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0"/>
            <p:cNvSpPr/>
            <p:nvPr/>
          </p:nvSpPr>
          <p:spPr>
            <a:xfrm>
              <a:off x="7538307" y="2324767"/>
              <a:ext cx="236017" cy="248302"/>
            </a:xfrm>
            <a:custGeom>
              <a:rect b="b" l="l" r="r" t="t"/>
              <a:pathLst>
                <a:path extrusionOk="0" h="9479" w="901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0"/>
            <p:cNvSpPr/>
            <p:nvPr/>
          </p:nvSpPr>
          <p:spPr>
            <a:xfrm>
              <a:off x="7516513" y="2302003"/>
              <a:ext cx="248931" cy="240837"/>
            </a:xfrm>
            <a:custGeom>
              <a:rect b="b" l="l" r="r" t="t"/>
              <a:pathLst>
                <a:path extrusionOk="0" h="9194" w="9503">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0"/>
            <p:cNvSpPr/>
            <p:nvPr/>
          </p:nvSpPr>
          <p:spPr>
            <a:xfrm>
              <a:off x="7643978" y="2420981"/>
              <a:ext cx="24073" cy="57839"/>
            </a:xfrm>
            <a:custGeom>
              <a:rect b="b" l="l" r="r" t="t"/>
              <a:pathLst>
                <a:path extrusionOk="0" h="2208" w="919">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0"/>
            <p:cNvSpPr/>
            <p:nvPr/>
          </p:nvSpPr>
          <p:spPr>
            <a:xfrm>
              <a:off x="7442355" y="2571785"/>
              <a:ext cx="160890" cy="77642"/>
            </a:xfrm>
            <a:custGeom>
              <a:rect b="b" l="l" r="r" t="t"/>
              <a:pathLst>
                <a:path extrusionOk="0" h="2964" w="6142">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0"/>
            <p:cNvSpPr/>
            <p:nvPr/>
          </p:nvSpPr>
          <p:spPr>
            <a:xfrm>
              <a:off x="7563900" y="2526809"/>
              <a:ext cx="87910" cy="49325"/>
            </a:xfrm>
            <a:custGeom>
              <a:rect b="b" l="l" r="r" t="t"/>
              <a:pathLst>
                <a:path extrusionOk="0" h="1883" w="3356">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0"/>
            <p:cNvSpPr/>
            <p:nvPr/>
          </p:nvSpPr>
          <p:spPr>
            <a:xfrm>
              <a:off x="7412100" y="2398217"/>
              <a:ext cx="250110" cy="240706"/>
            </a:xfrm>
            <a:custGeom>
              <a:rect b="b" l="l" r="r" t="t"/>
              <a:pathLst>
                <a:path extrusionOk="0" h="9189" w="9548">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0"/>
            <p:cNvSpPr/>
            <p:nvPr/>
          </p:nvSpPr>
          <p:spPr>
            <a:xfrm>
              <a:off x="7554469" y="2550515"/>
              <a:ext cx="38716" cy="23549"/>
            </a:xfrm>
            <a:custGeom>
              <a:rect b="b" l="l" r="r" t="t"/>
              <a:pathLst>
                <a:path extrusionOk="0" h="899" w="1478">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0"/>
            <p:cNvSpPr/>
            <p:nvPr/>
          </p:nvSpPr>
          <p:spPr>
            <a:xfrm>
              <a:off x="7407254" y="2335769"/>
              <a:ext cx="330188" cy="317929"/>
            </a:xfrm>
            <a:custGeom>
              <a:rect b="b" l="l" r="r" t="t"/>
              <a:pathLst>
                <a:path extrusionOk="0" h="12137" w="12605">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0"/>
            <p:cNvSpPr/>
            <p:nvPr/>
          </p:nvSpPr>
          <p:spPr>
            <a:xfrm>
              <a:off x="7449166" y="2296345"/>
              <a:ext cx="331445" cy="319317"/>
            </a:xfrm>
            <a:custGeom>
              <a:rect b="b" l="l" r="r" t="t"/>
              <a:pathLst>
                <a:path extrusionOk="0" h="12190" w="12653">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70"/>
          <p:cNvGrpSpPr/>
          <p:nvPr/>
        </p:nvGrpSpPr>
        <p:grpSpPr>
          <a:xfrm>
            <a:off x="7943780" y="2341374"/>
            <a:ext cx="386900" cy="268682"/>
            <a:chOff x="7943780" y="2341374"/>
            <a:chExt cx="386900" cy="268682"/>
          </a:xfrm>
        </p:grpSpPr>
        <p:sp>
          <p:nvSpPr>
            <p:cNvPr id="7929" name="Google Shape;7929;p70"/>
            <p:cNvSpPr/>
            <p:nvPr/>
          </p:nvSpPr>
          <p:spPr>
            <a:xfrm>
              <a:off x="7950145" y="2379069"/>
              <a:ext cx="374169" cy="225408"/>
            </a:xfrm>
            <a:custGeom>
              <a:rect b="b" l="l" r="r" t="t"/>
              <a:pathLst>
                <a:path extrusionOk="0" h="8605" w="14284">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0"/>
            <p:cNvSpPr/>
            <p:nvPr/>
          </p:nvSpPr>
          <p:spPr>
            <a:xfrm>
              <a:off x="7950145" y="2379069"/>
              <a:ext cx="205788" cy="225408"/>
            </a:xfrm>
            <a:custGeom>
              <a:rect b="b" l="l" r="r" t="t"/>
              <a:pathLst>
                <a:path extrusionOk="0" h="8605" w="7856">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0"/>
            <p:cNvSpPr/>
            <p:nvPr/>
          </p:nvSpPr>
          <p:spPr>
            <a:xfrm>
              <a:off x="8050236" y="2411158"/>
              <a:ext cx="167622" cy="161283"/>
            </a:xfrm>
            <a:custGeom>
              <a:rect b="b" l="l" r="r" t="t"/>
              <a:pathLst>
                <a:path extrusionOk="0" h="6157" w="6399">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0"/>
            <p:cNvSpPr/>
            <p:nvPr/>
          </p:nvSpPr>
          <p:spPr>
            <a:xfrm>
              <a:off x="8056628" y="2411158"/>
              <a:ext cx="95874" cy="161283"/>
            </a:xfrm>
            <a:custGeom>
              <a:rect b="b" l="l" r="r" t="t"/>
              <a:pathLst>
                <a:path extrusionOk="0" h="6157" w="366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0"/>
            <p:cNvSpPr/>
            <p:nvPr/>
          </p:nvSpPr>
          <p:spPr>
            <a:xfrm>
              <a:off x="8093327" y="2451105"/>
              <a:ext cx="84584" cy="81388"/>
            </a:xfrm>
            <a:custGeom>
              <a:rect b="b" l="l" r="r" t="t"/>
              <a:pathLst>
                <a:path extrusionOk="0" h="3107" w="3229">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0"/>
            <p:cNvSpPr/>
            <p:nvPr/>
          </p:nvSpPr>
          <p:spPr>
            <a:xfrm>
              <a:off x="8096470" y="2451079"/>
              <a:ext cx="56581" cy="81440"/>
            </a:xfrm>
            <a:custGeom>
              <a:rect b="b" l="l" r="r" t="t"/>
              <a:pathLst>
                <a:path extrusionOk="0" h="3109" w="216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0"/>
            <p:cNvSpPr/>
            <p:nvPr/>
          </p:nvSpPr>
          <p:spPr>
            <a:xfrm>
              <a:off x="8147184" y="2453620"/>
              <a:ext cx="32875" cy="28160"/>
            </a:xfrm>
            <a:custGeom>
              <a:rect b="b" l="l" r="r" t="t"/>
              <a:pathLst>
                <a:path extrusionOk="0" h="1075" w="1255">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0"/>
            <p:cNvSpPr/>
            <p:nvPr/>
          </p:nvSpPr>
          <p:spPr>
            <a:xfrm>
              <a:off x="8252750" y="2394026"/>
              <a:ext cx="37695" cy="26012"/>
            </a:xfrm>
            <a:custGeom>
              <a:rect b="b" l="l" r="r" t="t"/>
              <a:pathLst>
                <a:path extrusionOk="0" h="993" w="1439">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0"/>
            <p:cNvSpPr/>
            <p:nvPr/>
          </p:nvSpPr>
          <p:spPr>
            <a:xfrm>
              <a:off x="8015318" y="2341374"/>
              <a:ext cx="226927" cy="57734"/>
            </a:xfrm>
            <a:custGeom>
              <a:rect b="b" l="l" r="r" t="t"/>
              <a:pathLst>
                <a:path extrusionOk="0" h="2204" w="8663">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0"/>
            <p:cNvSpPr/>
            <p:nvPr/>
          </p:nvSpPr>
          <p:spPr>
            <a:xfrm>
              <a:off x="7943780" y="2373489"/>
              <a:ext cx="386900" cy="236567"/>
            </a:xfrm>
            <a:custGeom>
              <a:rect b="b" l="l" r="r" t="t"/>
              <a:pathLst>
                <a:path extrusionOk="0" h="9031" w="1477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0"/>
            <p:cNvSpPr/>
            <p:nvPr/>
          </p:nvSpPr>
          <p:spPr>
            <a:xfrm>
              <a:off x="8044945" y="2405500"/>
              <a:ext cx="188945" cy="172546"/>
            </a:xfrm>
            <a:custGeom>
              <a:rect b="b" l="l" r="r" t="t"/>
              <a:pathLst>
                <a:path extrusionOk="0" h="6587" w="7213">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0"/>
            <p:cNvSpPr/>
            <p:nvPr/>
          </p:nvSpPr>
          <p:spPr>
            <a:xfrm>
              <a:off x="8087485" y="2445683"/>
              <a:ext cx="95900" cy="92233"/>
            </a:xfrm>
            <a:custGeom>
              <a:rect b="b" l="l" r="r" t="t"/>
              <a:pathLst>
                <a:path extrusionOk="0" h="3521" w="3661">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70"/>
          <p:cNvGrpSpPr/>
          <p:nvPr/>
        </p:nvGrpSpPr>
        <p:grpSpPr>
          <a:xfrm>
            <a:off x="2486628" y="2743153"/>
            <a:ext cx="389860" cy="389782"/>
            <a:chOff x="2486628" y="2743153"/>
            <a:chExt cx="389860" cy="389782"/>
          </a:xfrm>
        </p:grpSpPr>
        <p:sp>
          <p:nvSpPr>
            <p:cNvPr id="7942" name="Google Shape;7942;p70"/>
            <p:cNvSpPr/>
            <p:nvPr/>
          </p:nvSpPr>
          <p:spPr>
            <a:xfrm>
              <a:off x="2492810" y="2749257"/>
              <a:ext cx="287281" cy="287281"/>
            </a:xfrm>
            <a:custGeom>
              <a:rect b="b" l="l" r="r" t="t"/>
              <a:pathLst>
                <a:path extrusionOk="0" h="10967" w="10967">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0"/>
            <p:cNvSpPr/>
            <p:nvPr/>
          </p:nvSpPr>
          <p:spPr>
            <a:xfrm>
              <a:off x="2568382" y="2829859"/>
              <a:ext cx="131080" cy="126129"/>
            </a:xfrm>
            <a:custGeom>
              <a:rect b="b" l="l" r="r" t="t"/>
              <a:pathLst>
                <a:path extrusionOk="0" h="4815" w="5004">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0"/>
            <p:cNvSpPr/>
            <p:nvPr/>
          </p:nvSpPr>
          <p:spPr>
            <a:xfrm>
              <a:off x="2594525" y="2861555"/>
              <a:ext cx="73267" cy="62737"/>
            </a:xfrm>
            <a:custGeom>
              <a:rect b="b" l="l" r="r" t="t"/>
              <a:pathLst>
                <a:path extrusionOk="0" h="2395" w="2797">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0"/>
            <p:cNvSpPr/>
            <p:nvPr/>
          </p:nvSpPr>
          <p:spPr>
            <a:xfrm>
              <a:off x="2605029" y="2862995"/>
              <a:ext cx="43719" cy="59803"/>
            </a:xfrm>
            <a:custGeom>
              <a:rect b="b" l="l" r="r" t="t"/>
              <a:pathLst>
                <a:path extrusionOk="0" h="2283" w="1669">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0"/>
            <p:cNvSpPr/>
            <p:nvPr/>
          </p:nvSpPr>
          <p:spPr>
            <a:xfrm>
              <a:off x="2681597" y="2938018"/>
              <a:ext cx="188787" cy="188892"/>
            </a:xfrm>
            <a:custGeom>
              <a:rect b="b" l="l" r="r" t="t"/>
              <a:pathLst>
                <a:path extrusionOk="0" h="7211" w="7207">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0"/>
            <p:cNvSpPr/>
            <p:nvPr/>
          </p:nvSpPr>
          <p:spPr>
            <a:xfrm>
              <a:off x="2725028" y="2985247"/>
              <a:ext cx="98153" cy="94407"/>
            </a:xfrm>
            <a:custGeom>
              <a:rect b="b" l="l" r="r" t="t"/>
              <a:pathLst>
                <a:path extrusionOk="0" h="3604" w="3747">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0"/>
            <p:cNvSpPr/>
            <p:nvPr/>
          </p:nvSpPr>
          <p:spPr>
            <a:xfrm>
              <a:off x="2738047" y="3004108"/>
              <a:ext cx="66273" cy="56712"/>
            </a:xfrm>
            <a:custGeom>
              <a:rect b="b" l="l" r="r" t="t"/>
              <a:pathLst>
                <a:path extrusionOk="0" h="2165" w="253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0"/>
            <p:cNvSpPr/>
            <p:nvPr/>
          </p:nvSpPr>
          <p:spPr>
            <a:xfrm>
              <a:off x="2740745" y="3005706"/>
              <a:ext cx="44636" cy="40105"/>
            </a:xfrm>
            <a:custGeom>
              <a:rect b="b" l="l" r="r" t="t"/>
              <a:pathLst>
                <a:path extrusionOk="0" h="1531" w="1704">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0"/>
            <p:cNvSpPr/>
            <p:nvPr/>
          </p:nvSpPr>
          <p:spPr>
            <a:xfrm>
              <a:off x="2486628" y="2743153"/>
              <a:ext cx="389860" cy="389782"/>
            </a:xfrm>
            <a:custGeom>
              <a:rect b="b" l="l" r="r" t="t"/>
              <a:pathLst>
                <a:path extrusionOk="0" h="14880" w="14883">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70"/>
          <p:cNvGrpSpPr/>
          <p:nvPr/>
        </p:nvGrpSpPr>
        <p:grpSpPr>
          <a:xfrm>
            <a:off x="1448494" y="4150741"/>
            <a:ext cx="322277" cy="321046"/>
            <a:chOff x="1448494" y="4150741"/>
            <a:chExt cx="322277" cy="321046"/>
          </a:xfrm>
        </p:grpSpPr>
        <p:sp>
          <p:nvSpPr>
            <p:cNvPr id="7952" name="Google Shape;7952;p70"/>
            <p:cNvSpPr/>
            <p:nvPr/>
          </p:nvSpPr>
          <p:spPr>
            <a:xfrm>
              <a:off x="1453156" y="4338900"/>
              <a:ext cx="56581" cy="128120"/>
            </a:xfrm>
            <a:custGeom>
              <a:rect b="b" l="l" r="r" t="t"/>
              <a:pathLst>
                <a:path extrusionOk="0" h="4891" w="216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0"/>
            <p:cNvSpPr/>
            <p:nvPr/>
          </p:nvSpPr>
          <p:spPr>
            <a:xfrm>
              <a:off x="1453235" y="4338900"/>
              <a:ext cx="26955" cy="128120"/>
            </a:xfrm>
            <a:custGeom>
              <a:rect b="b" l="l" r="r" t="t"/>
              <a:pathLst>
                <a:path extrusionOk="0" h="4891" w="1029">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0"/>
            <p:cNvSpPr/>
            <p:nvPr/>
          </p:nvSpPr>
          <p:spPr>
            <a:xfrm>
              <a:off x="1538604" y="4307309"/>
              <a:ext cx="56581" cy="159711"/>
            </a:xfrm>
            <a:custGeom>
              <a:rect b="b" l="l" r="r" t="t"/>
              <a:pathLst>
                <a:path extrusionOk="0" h="6097" w="216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0"/>
            <p:cNvSpPr/>
            <p:nvPr/>
          </p:nvSpPr>
          <p:spPr>
            <a:xfrm>
              <a:off x="1538709" y="4307309"/>
              <a:ext cx="26955" cy="159711"/>
            </a:xfrm>
            <a:custGeom>
              <a:rect b="b" l="l" r="r" t="t"/>
              <a:pathLst>
                <a:path extrusionOk="0" h="6097" w="1029">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0"/>
            <p:cNvSpPr/>
            <p:nvPr/>
          </p:nvSpPr>
          <p:spPr>
            <a:xfrm>
              <a:off x="1624079" y="4275613"/>
              <a:ext cx="56555" cy="191407"/>
            </a:xfrm>
            <a:custGeom>
              <a:rect b="b" l="l" r="r" t="t"/>
              <a:pathLst>
                <a:path extrusionOk="0" h="7307" w="2159">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0"/>
            <p:cNvSpPr/>
            <p:nvPr/>
          </p:nvSpPr>
          <p:spPr>
            <a:xfrm>
              <a:off x="1624079" y="4275613"/>
              <a:ext cx="26955" cy="191407"/>
            </a:xfrm>
            <a:custGeom>
              <a:rect b="b" l="l" r="r" t="t"/>
              <a:pathLst>
                <a:path extrusionOk="0" h="7307" w="1029">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0"/>
            <p:cNvSpPr/>
            <p:nvPr/>
          </p:nvSpPr>
          <p:spPr>
            <a:xfrm>
              <a:off x="1709422" y="4243917"/>
              <a:ext cx="56581" cy="223103"/>
            </a:xfrm>
            <a:custGeom>
              <a:rect b="b" l="l" r="r" t="t"/>
              <a:pathLst>
                <a:path extrusionOk="0" h="8517" w="216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0"/>
            <p:cNvSpPr/>
            <p:nvPr/>
          </p:nvSpPr>
          <p:spPr>
            <a:xfrm>
              <a:off x="1709527" y="4243917"/>
              <a:ext cx="26955" cy="223103"/>
            </a:xfrm>
            <a:custGeom>
              <a:rect b="b" l="l" r="r" t="t"/>
              <a:pathLst>
                <a:path extrusionOk="0" h="8517" w="1029">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0"/>
            <p:cNvSpPr/>
            <p:nvPr/>
          </p:nvSpPr>
          <p:spPr>
            <a:xfrm>
              <a:off x="1466882" y="4155509"/>
              <a:ext cx="290424" cy="117170"/>
            </a:xfrm>
            <a:custGeom>
              <a:rect b="b" l="l" r="r" t="t"/>
              <a:pathLst>
                <a:path extrusionOk="0" h="4473" w="11087">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0"/>
            <p:cNvSpPr/>
            <p:nvPr/>
          </p:nvSpPr>
          <p:spPr>
            <a:xfrm>
              <a:off x="1448494" y="4334133"/>
              <a:ext cx="65985" cy="137550"/>
            </a:xfrm>
            <a:custGeom>
              <a:rect b="b" l="l" r="r" t="t"/>
              <a:pathLst>
                <a:path extrusionOk="0" h="5251" w="2519">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0"/>
            <p:cNvSpPr/>
            <p:nvPr/>
          </p:nvSpPr>
          <p:spPr>
            <a:xfrm>
              <a:off x="1533863" y="4302541"/>
              <a:ext cx="66090" cy="169246"/>
            </a:xfrm>
            <a:custGeom>
              <a:rect b="b" l="l" r="r" t="t"/>
              <a:pathLst>
                <a:path extrusionOk="0" h="6461" w="2523">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0"/>
            <p:cNvSpPr/>
            <p:nvPr/>
          </p:nvSpPr>
          <p:spPr>
            <a:xfrm>
              <a:off x="1619311" y="4270846"/>
              <a:ext cx="66011" cy="200942"/>
            </a:xfrm>
            <a:custGeom>
              <a:rect b="b" l="l" r="r" t="t"/>
              <a:pathLst>
                <a:path extrusionOk="0" h="7671" w="252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0"/>
            <p:cNvSpPr/>
            <p:nvPr/>
          </p:nvSpPr>
          <p:spPr>
            <a:xfrm>
              <a:off x="1704759" y="4239254"/>
              <a:ext cx="66011" cy="232428"/>
            </a:xfrm>
            <a:custGeom>
              <a:rect b="b" l="l" r="r" t="t"/>
              <a:pathLst>
                <a:path extrusionOk="0" h="8873" w="252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0"/>
            <p:cNvSpPr/>
            <p:nvPr/>
          </p:nvSpPr>
          <p:spPr>
            <a:xfrm>
              <a:off x="1510340" y="4150741"/>
              <a:ext cx="252441" cy="90058"/>
            </a:xfrm>
            <a:custGeom>
              <a:rect b="b" l="l" r="r" t="t"/>
              <a:pathLst>
                <a:path extrusionOk="0" h="3438" w="9637">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0"/>
            <p:cNvSpPr/>
            <p:nvPr/>
          </p:nvSpPr>
          <p:spPr>
            <a:xfrm>
              <a:off x="1462141" y="4232941"/>
              <a:ext cx="194341" cy="44401"/>
            </a:xfrm>
            <a:custGeom>
              <a:rect b="b" l="l" r="r" t="t"/>
              <a:pathLst>
                <a:path extrusionOk="0" h="1695" w="7419">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7" name="Google Shape;7967;p70"/>
          <p:cNvGrpSpPr/>
          <p:nvPr/>
        </p:nvGrpSpPr>
        <p:grpSpPr>
          <a:xfrm>
            <a:off x="1454676" y="2778516"/>
            <a:ext cx="271564" cy="327045"/>
            <a:chOff x="1454676" y="2778516"/>
            <a:chExt cx="271564" cy="327045"/>
          </a:xfrm>
        </p:grpSpPr>
        <p:sp>
          <p:nvSpPr>
            <p:cNvPr id="7968" name="Google Shape;7968;p70"/>
            <p:cNvSpPr/>
            <p:nvPr/>
          </p:nvSpPr>
          <p:spPr>
            <a:xfrm>
              <a:off x="1579992" y="2963977"/>
              <a:ext cx="20851" cy="94459"/>
            </a:xfrm>
            <a:custGeom>
              <a:rect b="b" l="l" r="r" t="t"/>
              <a:pathLst>
                <a:path extrusionOk="0" h="3606" w="796">
                  <a:moveTo>
                    <a:pt x="0" y="0"/>
                  </a:moveTo>
                  <a:lnTo>
                    <a:pt x="0" y="3605"/>
                  </a:lnTo>
                  <a:lnTo>
                    <a:pt x="795" y="3605"/>
                  </a:lnTo>
                  <a:lnTo>
                    <a:pt x="795"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0"/>
            <p:cNvSpPr/>
            <p:nvPr/>
          </p:nvSpPr>
          <p:spPr>
            <a:xfrm>
              <a:off x="1513929" y="2793867"/>
              <a:ext cx="152979" cy="186823"/>
            </a:xfrm>
            <a:custGeom>
              <a:rect b="b" l="l" r="r" t="t"/>
              <a:pathLst>
                <a:path extrusionOk="0" h="7132" w="584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0"/>
            <p:cNvSpPr/>
            <p:nvPr/>
          </p:nvSpPr>
          <p:spPr>
            <a:xfrm>
              <a:off x="1575958" y="2793867"/>
              <a:ext cx="90949" cy="186823"/>
            </a:xfrm>
            <a:custGeom>
              <a:rect b="b" l="l" r="r" t="t"/>
              <a:pathLst>
                <a:path extrusionOk="0" h="7132" w="3472">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0"/>
            <p:cNvSpPr/>
            <p:nvPr/>
          </p:nvSpPr>
          <p:spPr>
            <a:xfrm>
              <a:off x="1503948" y="2783362"/>
              <a:ext cx="172913" cy="21035"/>
            </a:xfrm>
            <a:custGeom>
              <a:rect b="b" l="l" r="r" t="t"/>
              <a:pathLst>
                <a:path extrusionOk="0" h="803" w="6601">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0"/>
            <p:cNvSpPr/>
            <p:nvPr/>
          </p:nvSpPr>
          <p:spPr>
            <a:xfrm>
              <a:off x="1648126" y="2783362"/>
              <a:ext cx="28736" cy="21035"/>
            </a:xfrm>
            <a:custGeom>
              <a:rect b="b" l="l" r="r" t="t"/>
              <a:pathLst>
                <a:path extrusionOk="0" h="803" w="1097">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0"/>
            <p:cNvSpPr/>
            <p:nvPr/>
          </p:nvSpPr>
          <p:spPr>
            <a:xfrm>
              <a:off x="1552619" y="2839839"/>
              <a:ext cx="75704" cy="71591"/>
            </a:xfrm>
            <a:custGeom>
              <a:rect b="b" l="l" r="r" t="t"/>
              <a:pathLst>
                <a:path extrusionOk="0" h="2733" w="289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0"/>
            <p:cNvSpPr/>
            <p:nvPr/>
          </p:nvSpPr>
          <p:spPr>
            <a:xfrm>
              <a:off x="1570667" y="2968561"/>
              <a:ext cx="39607" cy="19489"/>
            </a:xfrm>
            <a:custGeom>
              <a:rect b="b" l="l" r="r" t="t"/>
              <a:pathLst>
                <a:path extrusionOk="0" h="744" w="1512">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0"/>
            <p:cNvSpPr/>
            <p:nvPr/>
          </p:nvSpPr>
          <p:spPr>
            <a:xfrm>
              <a:off x="1549842" y="3044396"/>
              <a:ext cx="81152" cy="28029"/>
            </a:xfrm>
            <a:custGeom>
              <a:rect b="b" l="l" r="r" t="t"/>
              <a:pathLst>
                <a:path extrusionOk="0" h="1070" w="3098">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0"/>
            <p:cNvSpPr/>
            <p:nvPr/>
          </p:nvSpPr>
          <p:spPr>
            <a:xfrm>
              <a:off x="1602337" y="3044396"/>
              <a:ext cx="28657" cy="28029"/>
            </a:xfrm>
            <a:custGeom>
              <a:rect b="b" l="l" r="r" t="t"/>
              <a:pathLst>
                <a:path extrusionOk="0" h="1070" w="1094">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0"/>
            <p:cNvSpPr/>
            <p:nvPr/>
          </p:nvSpPr>
          <p:spPr>
            <a:xfrm>
              <a:off x="1520556" y="3065509"/>
              <a:ext cx="139724" cy="35206"/>
            </a:xfrm>
            <a:custGeom>
              <a:rect b="b" l="l" r="r" t="t"/>
              <a:pathLst>
                <a:path extrusionOk="0" h="1344" w="5334">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0"/>
            <p:cNvSpPr/>
            <p:nvPr/>
          </p:nvSpPr>
          <p:spPr>
            <a:xfrm>
              <a:off x="1625048" y="3065509"/>
              <a:ext cx="35311" cy="35206"/>
            </a:xfrm>
            <a:custGeom>
              <a:rect b="b" l="l" r="r" t="t"/>
              <a:pathLst>
                <a:path extrusionOk="0" h="1344" w="1348">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0"/>
            <p:cNvSpPr/>
            <p:nvPr/>
          </p:nvSpPr>
          <p:spPr>
            <a:xfrm>
              <a:off x="1454676" y="2778516"/>
              <a:ext cx="271564" cy="327045"/>
            </a:xfrm>
            <a:custGeom>
              <a:rect b="b" l="l" r="r" t="t"/>
              <a:pathLst>
                <a:path extrusionOk="0" h="12485" w="10367">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0"/>
            <p:cNvSpPr/>
            <p:nvPr/>
          </p:nvSpPr>
          <p:spPr>
            <a:xfrm>
              <a:off x="1546332" y="2835071"/>
              <a:ext cx="88172" cy="81152"/>
            </a:xfrm>
            <a:custGeom>
              <a:rect b="b" l="l" r="r" t="t"/>
              <a:pathLst>
                <a:path extrusionOk="0" h="3098" w="3366">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70"/>
          <p:cNvGrpSpPr/>
          <p:nvPr/>
        </p:nvGrpSpPr>
        <p:grpSpPr>
          <a:xfrm>
            <a:off x="1956729" y="2771522"/>
            <a:ext cx="362224" cy="332336"/>
            <a:chOff x="1956729" y="2771522"/>
            <a:chExt cx="362224" cy="332336"/>
          </a:xfrm>
        </p:grpSpPr>
        <p:sp>
          <p:nvSpPr>
            <p:cNvPr id="7982" name="Google Shape;7982;p70"/>
            <p:cNvSpPr/>
            <p:nvPr/>
          </p:nvSpPr>
          <p:spPr>
            <a:xfrm>
              <a:off x="2054043" y="3034075"/>
              <a:ext cx="75337" cy="64518"/>
            </a:xfrm>
            <a:custGeom>
              <a:rect b="b" l="l" r="r" t="t"/>
              <a:pathLst>
                <a:path extrusionOk="0" h="2463" w="2876">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0"/>
            <p:cNvSpPr/>
            <p:nvPr/>
          </p:nvSpPr>
          <p:spPr>
            <a:xfrm>
              <a:off x="2077645" y="3051756"/>
              <a:ext cx="34132" cy="29234"/>
            </a:xfrm>
            <a:custGeom>
              <a:rect b="b" l="l" r="r" t="t"/>
              <a:pathLst>
                <a:path extrusionOk="0" h="1116" w="1303">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0"/>
            <p:cNvSpPr/>
            <p:nvPr/>
          </p:nvSpPr>
          <p:spPr>
            <a:xfrm>
              <a:off x="2182032" y="3034075"/>
              <a:ext cx="75363" cy="64518"/>
            </a:xfrm>
            <a:custGeom>
              <a:rect b="b" l="l" r="r" t="t"/>
              <a:pathLst>
                <a:path extrusionOk="0" h="2463" w="2877">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0"/>
            <p:cNvSpPr/>
            <p:nvPr/>
          </p:nvSpPr>
          <p:spPr>
            <a:xfrm>
              <a:off x="2205660" y="3051756"/>
              <a:ext cx="34132" cy="29234"/>
            </a:xfrm>
            <a:custGeom>
              <a:rect b="b" l="l" r="r" t="t"/>
              <a:pathLst>
                <a:path extrusionOk="0" h="1116" w="1303">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0"/>
            <p:cNvSpPr/>
            <p:nvPr/>
          </p:nvSpPr>
          <p:spPr>
            <a:xfrm>
              <a:off x="2031411" y="2800153"/>
              <a:ext cx="279736" cy="147059"/>
            </a:xfrm>
            <a:custGeom>
              <a:rect b="b" l="l" r="r" t="t"/>
              <a:pathLst>
                <a:path extrusionOk="0" h="5614" w="10679">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0"/>
            <p:cNvSpPr/>
            <p:nvPr/>
          </p:nvSpPr>
          <p:spPr>
            <a:xfrm>
              <a:off x="2267218" y="2800153"/>
              <a:ext cx="43929" cy="147059"/>
            </a:xfrm>
            <a:custGeom>
              <a:rect b="b" l="l" r="r" t="t"/>
              <a:pathLst>
                <a:path extrusionOk="0" h="5614" w="1677">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0"/>
            <p:cNvSpPr/>
            <p:nvPr/>
          </p:nvSpPr>
          <p:spPr>
            <a:xfrm>
              <a:off x="1962020" y="2776735"/>
              <a:ext cx="347346" cy="198401"/>
            </a:xfrm>
            <a:custGeom>
              <a:rect b="b" l="l" r="r" t="t"/>
              <a:pathLst>
                <a:path extrusionOk="0" h="7574" w="1326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0"/>
            <p:cNvSpPr/>
            <p:nvPr/>
          </p:nvSpPr>
          <p:spPr>
            <a:xfrm>
              <a:off x="2058523" y="2947448"/>
              <a:ext cx="251472" cy="27767"/>
            </a:xfrm>
            <a:custGeom>
              <a:rect b="b" l="l" r="r" t="t"/>
              <a:pathLst>
                <a:path extrusionOk="0" h="1060" w="960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0"/>
            <p:cNvSpPr/>
            <p:nvPr/>
          </p:nvSpPr>
          <p:spPr>
            <a:xfrm>
              <a:off x="2030625" y="2956354"/>
              <a:ext cx="241387" cy="77747"/>
            </a:xfrm>
            <a:custGeom>
              <a:rect b="b" l="l" r="r" t="t"/>
              <a:pathLst>
                <a:path extrusionOk="0" h="2968" w="9215">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0"/>
            <p:cNvSpPr/>
            <p:nvPr/>
          </p:nvSpPr>
          <p:spPr>
            <a:xfrm>
              <a:off x="2039584" y="2994939"/>
              <a:ext cx="232428" cy="39162"/>
            </a:xfrm>
            <a:custGeom>
              <a:rect b="b" l="l" r="r" t="t"/>
              <a:pathLst>
                <a:path extrusionOk="0" h="1495" w="8873">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0"/>
            <p:cNvSpPr/>
            <p:nvPr/>
          </p:nvSpPr>
          <p:spPr>
            <a:xfrm>
              <a:off x="2052419" y="2956354"/>
              <a:ext cx="32429" cy="27662"/>
            </a:xfrm>
            <a:custGeom>
              <a:rect b="b" l="l" r="r" t="t"/>
              <a:pathLst>
                <a:path extrusionOk="0" h="1056" w="1238">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0"/>
            <p:cNvSpPr/>
            <p:nvPr/>
          </p:nvSpPr>
          <p:spPr>
            <a:xfrm>
              <a:off x="2077278" y="3046413"/>
              <a:ext cx="46444" cy="39843"/>
            </a:xfrm>
            <a:custGeom>
              <a:rect b="b" l="l" r="r" t="t"/>
              <a:pathLst>
                <a:path extrusionOk="0" h="1521" w="1773">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0"/>
            <p:cNvSpPr/>
            <p:nvPr/>
          </p:nvSpPr>
          <p:spPr>
            <a:xfrm>
              <a:off x="2205293" y="3046413"/>
              <a:ext cx="46444" cy="39843"/>
            </a:xfrm>
            <a:custGeom>
              <a:rect b="b" l="l" r="r" t="t"/>
              <a:pathLst>
                <a:path extrusionOk="0" h="1521" w="1773">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0"/>
            <p:cNvSpPr/>
            <p:nvPr/>
          </p:nvSpPr>
          <p:spPr>
            <a:xfrm>
              <a:off x="1956729" y="2771522"/>
              <a:ext cx="362224" cy="332336"/>
            </a:xfrm>
            <a:custGeom>
              <a:rect b="b" l="l" r="r" t="t"/>
              <a:pathLst>
                <a:path extrusionOk="0" h="12687" w="13828">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6" name="Google Shape;7996;p70"/>
          <p:cNvGrpSpPr/>
          <p:nvPr/>
        </p:nvGrpSpPr>
        <p:grpSpPr>
          <a:xfrm>
            <a:off x="3050527" y="2745694"/>
            <a:ext cx="353502" cy="394156"/>
            <a:chOff x="3050527" y="2745694"/>
            <a:chExt cx="353502" cy="394156"/>
          </a:xfrm>
        </p:grpSpPr>
        <p:sp>
          <p:nvSpPr>
            <p:cNvPr id="7997" name="Google Shape;7997;p70"/>
            <p:cNvSpPr/>
            <p:nvPr/>
          </p:nvSpPr>
          <p:spPr>
            <a:xfrm>
              <a:off x="3057155" y="2853041"/>
              <a:ext cx="319500" cy="280077"/>
            </a:xfrm>
            <a:custGeom>
              <a:rect b="b" l="l" r="r" t="t"/>
              <a:pathLst>
                <a:path extrusionOk="0" h="10692" w="12197">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0"/>
            <p:cNvSpPr/>
            <p:nvPr/>
          </p:nvSpPr>
          <p:spPr>
            <a:xfrm>
              <a:off x="3057259" y="2853015"/>
              <a:ext cx="255218" cy="280103"/>
            </a:xfrm>
            <a:custGeom>
              <a:rect b="b" l="l" r="r" t="t"/>
              <a:pathLst>
                <a:path extrusionOk="0" h="10693" w="9743">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0"/>
            <p:cNvSpPr/>
            <p:nvPr/>
          </p:nvSpPr>
          <p:spPr>
            <a:xfrm>
              <a:off x="3236774" y="2752426"/>
              <a:ext cx="160261" cy="88618"/>
            </a:xfrm>
            <a:custGeom>
              <a:rect b="b" l="l" r="r" t="t"/>
              <a:pathLst>
                <a:path extrusionOk="0" h="3383" w="6118">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0"/>
            <p:cNvSpPr/>
            <p:nvPr/>
          </p:nvSpPr>
          <p:spPr>
            <a:xfrm>
              <a:off x="3236879" y="2752426"/>
              <a:ext cx="160156" cy="59594"/>
            </a:xfrm>
            <a:custGeom>
              <a:rect b="b" l="l" r="r" t="t"/>
              <a:pathLst>
                <a:path extrusionOk="0" h="2275" w="6114">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0"/>
            <p:cNvSpPr/>
            <p:nvPr/>
          </p:nvSpPr>
          <p:spPr>
            <a:xfrm>
              <a:off x="3302314" y="2908706"/>
              <a:ext cx="45186" cy="64335"/>
            </a:xfrm>
            <a:custGeom>
              <a:rect b="b" l="l" r="r" t="t"/>
              <a:pathLst>
                <a:path extrusionOk="0" h="2456" w="1725">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0"/>
            <p:cNvSpPr/>
            <p:nvPr/>
          </p:nvSpPr>
          <p:spPr>
            <a:xfrm>
              <a:off x="3050527" y="2846283"/>
              <a:ext cx="332860" cy="293567"/>
            </a:xfrm>
            <a:custGeom>
              <a:rect b="b" l="l" r="r" t="t"/>
              <a:pathLst>
                <a:path extrusionOk="0" h="11207" w="12707">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0"/>
            <p:cNvSpPr/>
            <p:nvPr/>
          </p:nvSpPr>
          <p:spPr>
            <a:xfrm>
              <a:off x="3224855" y="2846335"/>
              <a:ext cx="132966" cy="48356"/>
            </a:xfrm>
            <a:custGeom>
              <a:rect b="b" l="l" r="r" t="t"/>
              <a:pathLst>
                <a:path extrusionOk="0" h="1846" w="5076">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0"/>
            <p:cNvSpPr/>
            <p:nvPr/>
          </p:nvSpPr>
          <p:spPr>
            <a:xfrm>
              <a:off x="3176630" y="2745694"/>
              <a:ext cx="227399" cy="153843"/>
            </a:xfrm>
            <a:custGeom>
              <a:rect b="b" l="l" r="r" t="t"/>
              <a:pathLst>
                <a:path extrusionOk="0" h="5873" w="8681">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70"/>
          <p:cNvGrpSpPr/>
          <p:nvPr/>
        </p:nvGrpSpPr>
        <p:grpSpPr>
          <a:xfrm>
            <a:off x="3593785" y="2734692"/>
            <a:ext cx="357274" cy="375453"/>
            <a:chOff x="3593785" y="2734692"/>
            <a:chExt cx="357274" cy="375453"/>
          </a:xfrm>
        </p:grpSpPr>
        <p:sp>
          <p:nvSpPr>
            <p:cNvPr id="8006" name="Google Shape;8006;p70"/>
            <p:cNvSpPr/>
            <p:nvPr/>
          </p:nvSpPr>
          <p:spPr>
            <a:xfrm>
              <a:off x="3594283" y="2741424"/>
              <a:ext cx="349598" cy="362067"/>
            </a:xfrm>
            <a:custGeom>
              <a:rect b="b" l="l" r="r" t="t"/>
              <a:pathLst>
                <a:path extrusionOk="0" h="13822" w="13346">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0"/>
            <p:cNvSpPr/>
            <p:nvPr/>
          </p:nvSpPr>
          <p:spPr>
            <a:xfrm>
              <a:off x="3653746" y="2831666"/>
              <a:ext cx="72639" cy="271826"/>
            </a:xfrm>
            <a:custGeom>
              <a:rect b="b" l="l" r="r" t="t"/>
              <a:pathLst>
                <a:path extrusionOk="0" h="10377" w="2773">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0"/>
            <p:cNvSpPr/>
            <p:nvPr/>
          </p:nvSpPr>
          <p:spPr>
            <a:xfrm>
              <a:off x="3871243" y="2740534"/>
              <a:ext cx="72639" cy="317536"/>
            </a:xfrm>
            <a:custGeom>
              <a:rect b="b" l="l" r="r" t="t"/>
              <a:pathLst>
                <a:path extrusionOk="0" h="12122" w="2773">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0"/>
            <p:cNvSpPr/>
            <p:nvPr/>
          </p:nvSpPr>
          <p:spPr>
            <a:xfrm>
              <a:off x="3593785" y="2734692"/>
              <a:ext cx="357274" cy="375453"/>
            </a:xfrm>
            <a:custGeom>
              <a:rect b="b" l="l" r="r" t="t"/>
              <a:pathLst>
                <a:path extrusionOk="0" h="14333" w="13639">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0"/>
            <p:cNvSpPr/>
            <p:nvPr/>
          </p:nvSpPr>
          <p:spPr>
            <a:xfrm>
              <a:off x="3719076" y="2792688"/>
              <a:ext cx="231459" cy="272926"/>
            </a:xfrm>
            <a:custGeom>
              <a:rect b="b" l="l" r="r" t="t"/>
              <a:pathLst>
                <a:path extrusionOk="0" h="10419" w="8836">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1" name="Google Shape;8011;p70"/>
          <p:cNvGrpSpPr/>
          <p:nvPr/>
        </p:nvGrpSpPr>
        <p:grpSpPr>
          <a:xfrm>
            <a:off x="4123213" y="2747816"/>
            <a:ext cx="384307" cy="370135"/>
            <a:chOff x="4123213" y="2747816"/>
            <a:chExt cx="384307" cy="370135"/>
          </a:xfrm>
        </p:grpSpPr>
        <p:sp>
          <p:nvSpPr>
            <p:cNvPr id="8012" name="Google Shape;8012;p70"/>
            <p:cNvSpPr/>
            <p:nvPr/>
          </p:nvSpPr>
          <p:spPr>
            <a:xfrm>
              <a:off x="4328686" y="2943335"/>
              <a:ext cx="91761" cy="91578"/>
            </a:xfrm>
            <a:custGeom>
              <a:rect b="b" l="l" r="r" t="t"/>
              <a:pathLst>
                <a:path extrusionOk="0" h="3496" w="3503">
                  <a:moveTo>
                    <a:pt x="645" y="0"/>
                  </a:moveTo>
                  <a:lnTo>
                    <a:pt x="0" y="641"/>
                  </a:lnTo>
                  <a:lnTo>
                    <a:pt x="2858" y="3495"/>
                  </a:lnTo>
                  <a:lnTo>
                    <a:pt x="3502" y="2855"/>
                  </a:lnTo>
                  <a:lnTo>
                    <a:pt x="645"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0"/>
            <p:cNvSpPr/>
            <p:nvPr/>
          </p:nvSpPr>
          <p:spPr>
            <a:xfrm>
              <a:off x="4367455" y="2983073"/>
              <a:ext cx="134040" cy="129508"/>
            </a:xfrm>
            <a:custGeom>
              <a:rect b="b" l="l" r="r" t="t"/>
              <a:pathLst>
                <a:path extrusionOk="0" h="4944" w="5117">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0"/>
            <p:cNvSpPr/>
            <p:nvPr/>
          </p:nvSpPr>
          <p:spPr>
            <a:xfrm>
              <a:off x="4367455" y="2991979"/>
              <a:ext cx="128853" cy="120654"/>
            </a:xfrm>
            <a:custGeom>
              <a:rect b="b" l="l" r="r" t="t"/>
              <a:pathLst>
                <a:path extrusionOk="0" h="4606" w="4919">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0"/>
            <p:cNvSpPr/>
            <p:nvPr/>
          </p:nvSpPr>
          <p:spPr>
            <a:xfrm>
              <a:off x="4126094" y="2753186"/>
              <a:ext cx="282225" cy="257130"/>
            </a:xfrm>
            <a:custGeom>
              <a:rect b="b" l="l" r="r" t="t"/>
              <a:pathLst>
                <a:path extrusionOk="0" h="9816" w="10774">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0"/>
            <p:cNvSpPr/>
            <p:nvPr/>
          </p:nvSpPr>
          <p:spPr>
            <a:xfrm>
              <a:off x="4159021" y="2783179"/>
              <a:ext cx="216371" cy="197144"/>
            </a:xfrm>
            <a:custGeom>
              <a:rect b="b" l="l" r="r" t="t"/>
              <a:pathLst>
                <a:path extrusionOk="0" h="7526" w="826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0"/>
            <p:cNvSpPr/>
            <p:nvPr/>
          </p:nvSpPr>
          <p:spPr>
            <a:xfrm>
              <a:off x="4157135" y="2803742"/>
              <a:ext cx="188002" cy="176580"/>
            </a:xfrm>
            <a:custGeom>
              <a:rect b="b" l="l" r="r" t="t"/>
              <a:pathLst>
                <a:path extrusionOk="0" h="6741" w="7177">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0"/>
            <p:cNvSpPr/>
            <p:nvPr/>
          </p:nvSpPr>
          <p:spPr>
            <a:xfrm>
              <a:off x="4367455" y="2983073"/>
              <a:ext cx="54250" cy="53281"/>
            </a:xfrm>
            <a:custGeom>
              <a:rect b="b" l="l" r="r" t="t"/>
              <a:pathLst>
                <a:path extrusionOk="0" h="2034" w="2071">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0"/>
            <p:cNvSpPr/>
            <p:nvPr/>
          </p:nvSpPr>
          <p:spPr>
            <a:xfrm>
              <a:off x="4367455" y="2991979"/>
              <a:ext cx="38454" cy="44374"/>
            </a:xfrm>
            <a:custGeom>
              <a:rect b="b" l="l" r="r" t="t"/>
              <a:pathLst>
                <a:path extrusionOk="0" h="1694" w="1468">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0"/>
            <p:cNvSpPr/>
            <p:nvPr/>
          </p:nvSpPr>
          <p:spPr>
            <a:xfrm>
              <a:off x="4212721" y="2810370"/>
              <a:ext cx="108788" cy="30255"/>
            </a:xfrm>
            <a:custGeom>
              <a:rect b="b" l="l" r="r" t="t"/>
              <a:pathLst>
                <a:path extrusionOk="0" h="1155" w="4153">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0"/>
            <p:cNvSpPr/>
            <p:nvPr/>
          </p:nvSpPr>
          <p:spPr>
            <a:xfrm>
              <a:off x="4123213" y="2747816"/>
              <a:ext cx="384307" cy="370135"/>
            </a:xfrm>
            <a:custGeom>
              <a:rect b="b" l="l" r="r" t="t"/>
              <a:pathLst>
                <a:path extrusionOk="0" h="14130" w="14671">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0"/>
            <p:cNvSpPr/>
            <p:nvPr/>
          </p:nvSpPr>
          <p:spPr>
            <a:xfrm>
              <a:off x="4273258" y="2778700"/>
              <a:ext cx="97995" cy="206102"/>
            </a:xfrm>
            <a:custGeom>
              <a:rect b="b" l="l" r="r" t="t"/>
              <a:pathLst>
                <a:path extrusionOk="0" h="7868" w="3741">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0"/>
            <p:cNvSpPr/>
            <p:nvPr/>
          </p:nvSpPr>
          <p:spPr>
            <a:xfrm>
              <a:off x="4153022" y="2778385"/>
              <a:ext cx="110098" cy="206626"/>
            </a:xfrm>
            <a:custGeom>
              <a:rect b="b" l="l" r="r" t="t"/>
              <a:pathLst>
                <a:path extrusionOk="0" h="7888" w="4203">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4" name="Google Shape;8024;p70"/>
          <p:cNvGrpSpPr/>
          <p:nvPr/>
        </p:nvGrpSpPr>
        <p:grpSpPr>
          <a:xfrm>
            <a:off x="5178923" y="2743677"/>
            <a:ext cx="460980" cy="374353"/>
            <a:chOff x="5178923" y="2743677"/>
            <a:chExt cx="460980" cy="374353"/>
          </a:xfrm>
        </p:grpSpPr>
        <p:sp>
          <p:nvSpPr>
            <p:cNvPr id="8025" name="Google Shape;8025;p70"/>
            <p:cNvSpPr/>
            <p:nvPr/>
          </p:nvSpPr>
          <p:spPr>
            <a:xfrm>
              <a:off x="5185656" y="2779328"/>
              <a:ext cx="447515" cy="331969"/>
            </a:xfrm>
            <a:custGeom>
              <a:rect b="b" l="l" r="r" t="t"/>
              <a:pathLst>
                <a:path extrusionOk="0" h="12673" w="17084">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0"/>
            <p:cNvSpPr/>
            <p:nvPr/>
          </p:nvSpPr>
          <p:spPr>
            <a:xfrm>
              <a:off x="5185656" y="2779328"/>
              <a:ext cx="447437" cy="43300"/>
            </a:xfrm>
            <a:custGeom>
              <a:rect b="b" l="l" r="r" t="t"/>
              <a:pathLst>
                <a:path extrusionOk="0" h="1653" w="17081">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0"/>
            <p:cNvSpPr/>
            <p:nvPr/>
          </p:nvSpPr>
          <p:spPr>
            <a:xfrm>
              <a:off x="5207293" y="2779328"/>
              <a:ext cx="72193" cy="36097"/>
            </a:xfrm>
            <a:custGeom>
              <a:rect b="b" l="l" r="r" t="t"/>
              <a:pathLst>
                <a:path extrusionOk="0" h="1378" w="2756">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0"/>
            <p:cNvSpPr/>
            <p:nvPr/>
          </p:nvSpPr>
          <p:spPr>
            <a:xfrm>
              <a:off x="5539340" y="2779328"/>
              <a:ext cx="72193" cy="36097"/>
            </a:xfrm>
            <a:custGeom>
              <a:rect b="b" l="l" r="r" t="t"/>
              <a:pathLst>
                <a:path extrusionOk="0" h="1378" w="2756">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0"/>
            <p:cNvSpPr/>
            <p:nvPr/>
          </p:nvSpPr>
          <p:spPr>
            <a:xfrm>
              <a:off x="5228930" y="2750409"/>
              <a:ext cx="28945" cy="43300"/>
            </a:xfrm>
            <a:custGeom>
              <a:rect b="b" l="l" r="r" t="t"/>
              <a:pathLst>
                <a:path extrusionOk="0" h="1653" w="1105">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0"/>
            <p:cNvSpPr/>
            <p:nvPr/>
          </p:nvSpPr>
          <p:spPr>
            <a:xfrm>
              <a:off x="5228930" y="2750409"/>
              <a:ext cx="28945" cy="21663"/>
            </a:xfrm>
            <a:custGeom>
              <a:rect b="b" l="l" r="r" t="t"/>
              <a:pathLst>
                <a:path extrusionOk="0" h="827" w="1105">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0"/>
            <p:cNvSpPr/>
            <p:nvPr/>
          </p:nvSpPr>
          <p:spPr>
            <a:xfrm>
              <a:off x="5560978" y="2750409"/>
              <a:ext cx="28841" cy="43300"/>
            </a:xfrm>
            <a:custGeom>
              <a:rect b="b" l="l" r="r" t="t"/>
              <a:pathLst>
                <a:path extrusionOk="0" h="1653" w="1101">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0"/>
            <p:cNvSpPr/>
            <p:nvPr/>
          </p:nvSpPr>
          <p:spPr>
            <a:xfrm>
              <a:off x="5560978" y="2750409"/>
              <a:ext cx="28919" cy="21663"/>
            </a:xfrm>
            <a:custGeom>
              <a:rect b="b" l="l" r="r" t="t"/>
              <a:pathLst>
                <a:path extrusionOk="0" h="827" w="1104">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0"/>
            <p:cNvSpPr/>
            <p:nvPr/>
          </p:nvSpPr>
          <p:spPr>
            <a:xfrm>
              <a:off x="5185656" y="2822603"/>
              <a:ext cx="447437" cy="21637"/>
            </a:xfrm>
            <a:custGeom>
              <a:rect b="b" l="l" r="r" t="t"/>
              <a:pathLst>
                <a:path extrusionOk="0" h="826" w="17081">
                  <a:moveTo>
                    <a:pt x="1" y="0"/>
                  </a:moveTo>
                  <a:lnTo>
                    <a:pt x="1" y="826"/>
                  </a:lnTo>
                  <a:lnTo>
                    <a:pt x="17080" y="826"/>
                  </a:lnTo>
                  <a:lnTo>
                    <a:pt x="17080"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0"/>
            <p:cNvSpPr/>
            <p:nvPr/>
          </p:nvSpPr>
          <p:spPr>
            <a:xfrm>
              <a:off x="5178923" y="2743677"/>
              <a:ext cx="460980" cy="374353"/>
            </a:xfrm>
            <a:custGeom>
              <a:rect b="b" l="l" r="r" t="t"/>
              <a:pathLst>
                <a:path extrusionOk="0" h="14291" w="17598">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0"/>
            <p:cNvSpPr/>
            <p:nvPr/>
          </p:nvSpPr>
          <p:spPr>
            <a:xfrm>
              <a:off x="5207738" y="2815870"/>
              <a:ext cx="403272" cy="13490"/>
            </a:xfrm>
            <a:custGeom>
              <a:rect b="b" l="l" r="r" t="t"/>
              <a:pathLst>
                <a:path extrusionOk="0" h="515" w="15395">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0"/>
            <p:cNvSpPr/>
            <p:nvPr/>
          </p:nvSpPr>
          <p:spPr>
            <a:xfrm>
              <a:off x="5229480" y="2873578"/>
              <a:ext cx="56738" cy="13490"/>
            </a:xfrm>
            <a:custGeom>
              <a:rect b="b" l="l" r="r" t="t"/>
              <a:pathLst>
                <a:path extrusionOk="0" h="515" w="2166">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0"/>
            <p:cNvSpPr/>
            <p:nvPr/>
          </p:nvSpPr>
          <p:spPr>
            <a:xfrm>
              <a:off x="5330462" y="2873578"/>
              <a:ext cx="56765" cy="13490"/>
            </a:xfrm>
            <a:custGeom>
              <a:rect b="b" l="l" r="r" t="t"/>
              <a:pathLst>
                <a:path extrusionOk="0" h="515" w="2167">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0"/>
            <p:cNvSpPr/>
            <p:nvPr/>
          </p:nvSpPr>
          <p:spPr>
            <a:xfrm>
              <a:off x="5532530" y="2873578"/>
              <a:ext cx="56843" cy="13490"/>
            </a:xfrm>
            <a:custGeom>
              <a:rect b="b" l="l" r="r" t="t"/>
              <a:pathLst>
                <a:path extrusionOk="0" h="515" w="217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0"/>
            <p:cNvSpPr/>
            <p:nvPr/>
          </p:nvSpPr>
          <p:spPr>
            <a:xfrm>
              <a:off x="5229480" y="2931390"/>
              <a:ext cx="56738" cy="13490"/>
            </a:xfrm>
            <a:custGeom>
              <a:rect b="b" l="l" r="r" t="t"/>
              <a:pathLst>
                <a:path extrusionOk="0" h="515" w="2166">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0"/>
            <p:cNvSpPr/>
            <p:nvPr/>
          </p:nvSpPr>
          <p:spPr>
            <a:xfrm>
              <a:off x="5431522" y="2931390"/>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0"/>
            <p:cNvSpPr/>
            <p:nvPr/>
          </p:nvSpPr>
          <p:spPr>
            <a:xfrm>
              <a:off x="5229480" y="2989098"/>
              <a:ext cx="56738" cy="13490"/>
            </a:xfrm>
            <a:custGeom>
              <a:rect b="b" l="l" r="r" t="t"/>
              <a:pathLst>
                <a:path extrusionOk="0" h="515" w="2166">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0"/>
            <p:cNvSpPr/>
            <p:nvPr/>
          </p:nvSpPr>
          <p:spPr>
            <a:xfrm>
              <a:off x="5330462" y="2989019"/>
              <a:ext cx="56765" cy="13490"/>
            </a:xfrm>
            <a:custGeom>
              <a:rect b="b" l="l" r="r" t="t"/>
              <a:pathLst>
                <a:path extrusionOk="0" h="515" w="2167">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0"/>
            <p:cNvSpPr/>
            <p:nvPr/>
          </p:nvSpPr>
          <p:spPr>
            <a:xfrm>
              <a:off x="5532530" y="2989019"/>
              <a:ext cx="56843" cy="13490"/>
            </a:xfrm>
            <a:custGeom>
              <a:rect b="b" l="l" r="r" t="t"/>
              <a:pathLst>
                <a:path extrusionOk="0" h="515" w="217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0"/>
            <p:cNvSpPr/>
            <p:nvPr/>
          </p:nvSpPr>
          <p:spPr>
            <a:xfrm>
              <a:off x="5330462" y="3046832"/>
              <a:ext cx="56765" cy="13490"/>
            </a:xfrm>
            <a:custGeom>
              <a:rect b="b" l="l" r="r" t="t"/>
              <a:pathLst>
                <a:path extrusionOk="0" h="515" w="2167">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0"/>
            <p:cNvSpPr/>
            <p:nvPr/>
          </p:nvSpPr>
          <p:spPr>
            <a:xfrm>
              <a:off x="5431522" y="3046832"/>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0"/>
            <p:cNvSpPr/>
            <p:nvPr/>
          </p:nvSpPr>
          <p:spPr>
            <a:xfrm>
              <a:off x="5532530" y="3046832"/>
              <a:ext cx="56843" cy="13490"/>
            </a:xfrm>
            <a:custGeom>
              <a:rect b="b" l="l" r="r" t="t"/>
              <a:pathLst>
                <a:path extrusionOk="0" h="515" w="217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0"/>
            <p:cNvSpPr/>
            <p:nvPr/>
          </p:nvSpPr>
          <p:spPr>
            <a:xfrm>
              <a:off x="5327528" y="2916721"/>
              <a:ext cx="62685" cy="42567"/>
            </a:xfrm>
            <a:custGeom>
              <a:rect b="b" l="l" r="r" t="t"/>
              <a:pathLst>
                <a:path extrusionOk="0" h="1625" w="2393">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0"/>
            <p:cNvSpPr/>
            <p:nvPr/>
          </p:nvSpPr>
          <p:spPr>
            <a:xfrm>
              <a:off x="5529596" y="2916721"/>
              <a:ext cx="62685" cy="42567"/>
            </a:xfrm>
            <a:custGeom>
              <a:rect b="b" l="l" r="r" t="t"/>
              <a:pathLst>
                <a:path extrusionOk="0" h="1625" w="2393">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0"/>
            <p:cNvSpPr/>
            <p:nvPr/>
          </p:nvSpPr>
          <p:spPr>
            <a:xfrm>
              <a:off x="5428614" y="2974455"/>
              <a:ext cx="62685" cy="42541"/>
            </a:xfrm>
            <a:custGeom>
              <a:rect b="b" l="l" r="r" t="t"/>
              <a:pathLst>
                <a:path extrusionOk="0" h="1624" w="2393">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0"/>
            <p:cNvSpPr/>
            <p:nvPr/>
          </p:nvSpPr>
          <p:spPr>
            <a:xfrm>
              <a:off x="5226467" y="3032241"/>
              <a:ext cx="62685" cy="42514"/>
            </a:xfrm>
            <a:custGeom>
              <a:rect b="b" l="l" r="r" t="t"/>
              <a:pathLst>
                <a:path extrusionOk="0" h="1623" w="2393">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0"/>
            <p:cNvSpPr/>
            <p:nvPr/>
          </p:nvSpPr>
          <p:spPr>
            <a:xfrm>
              <a:off x="5428614" y="2858987"/>
              <a:ext cx="62580" cy="42514"/>
            </a:xfrm>
            <a:custGeom>
              <a:rect b="b" l="l" r="r" t="t"/>
              <a:pathLst>
                <a:path extrusionOk="0" h="1623" w="2389">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2" name="Google Shape;8052;p70"/>
          <p:cNvGrpSpPr/>
          <p:nvPr/>
        </p:nvGrpSpPr>
        <p:grpSpPr>
          <a:xfrm>
            <a:off x="5798854" y="2759132"/>
            <a:ext cx="297130" cy="358898"/>
            <a:chOff x="5798854" y="2759132"/>
            <a:chExt cx="297130" cy="358898"/>
          </a:xfrm>
        </p:grpSpPr>
        <p:sp>
          <p:nvSpPr>
            <p:cNvPr id="8053" name="Google Shape;8053;p70"/>
            <p:cNvSpPr/>
            <p:nvPr/>
          </p:nvSpPr>
          <p:spPr>
            <a:xfrm>
              <a:off x="5896509" y="2764345"/>
              <a:ext cx="116542" cy="29810"/>
            </a:xfrm>
            <a:custGeom>
              <a:rect b="b" l="l" r="r" t="t"/>
              <a:pathLst>
                <a:path extrusionOk="0" h="1138" w="4449">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0"/>
            <p:cNvSpPr/>
            <p:nvPr/>
          </p:nvSpPr>
          <p:spPr>
            <a:xfrm>
              <a:off x="5980098" y="2764240"/>
              <a:ext cx="32875" cy="29836"/>
            </a:xfrm>
            <a:custGeom>
              <a:rect b="b" l="l" r="r" t="t"/>
              <a:pathLst>
                <a:path extrusionOk="0" h="1139" w="1255">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0"/>
            <p:cNvSpPr/>
            <p:nvPr/>
          </p:nvSpPr>
          <p:spPr>
            <a:xfrm>
              <a:off x="5825233" y="2794129"/>
              <a:ext cx="253987" cy="318793"/>
            </a:xfrm>
            <a:custGeom>
              <a:rect b="b" l="l" r="r" t="t"/>
              <a:pathLst>
                <a:path extrusionOk="0" h="12170" w="9696">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0"/>
            <p:cNvSpPr/>
            <p:nvPr/>
          </p:nvSpPr>
          <p:spPr>
            <a:xfrm>
              <a:off x="5918068" y="2794129"/>
              <a:ext cx="161152" cy="316802"/>
            </a:xfrm>
            <a:custGeom>
              <a:rect b="b" l="l" r="r" t="t"/>
              <a:pathLst>
                <a:path extrusionOk="0" h="12094" w="6152">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0"/>
            <p:cNvSpPr/>
            <p:nvPr/>
          </p:nvSpPr>
          <p:spPr>
            <a:xfrm>
              <a:off x="5823792" y="2965968"/>
              <a:ext cx="255427" cy="146849"/>
            </a:xfrm>
            <a:custGeom>
              <a:rect b="b" l="l" r="r" t="t"/>
              <a:pathLst>
                <a:path extrusionOk="0" h="5606" w="9751">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0"/>
            <p:cNvSpPr/>
            <p:nvPr/>
          </p:nvSpPr>
          <p:spPr>
            <a:xfrm>
              <a:off x="6026856" y="2973931"/>
              <a:ext cx="52364" cy="137183"/>
            </a:xfrm>
            <a:custGeom>
              <a:rect b="b" l="l" r="r" t="t"/>
              <a:pathLst>
                <a:path extrusionOk="0" h="5237" w="1999">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0"/>
            <p:cNvSpPr/>
            <p:nvPr/>
          </p:nvSpPr>
          <p:spPr>
            <a:xfrm>
              <a:off x="6029632" y="3011992"/>
              <a:ext cx="18336" cy="15796"/>
            </a:xfrm>
            <a:custGeom>
              <a:rect b="b" l="l" r="r" t="t"/>
              <a:pathLst>
                <a:path extrusionOk="0" h="603" w="70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0"/>
            <p:cNvSpPr/>
            <p:nvPr/>
          </p:nvSpPr>
          <p:spPr>
            <a:xfrm>
              <a:off x="5990497" y="3070433"/>
              <a:ext cx="16372" cy="13962"/>
            </a:xfrm>
            <a:custGeom>
              <a:rect b="b" l="l" r="r" t="t"/>
              <a:pathLst>
                <a:path extrusionOk="0" h="533" w="625">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0"/>
            <p:cNvSpPr/>
            <p:nvPr/>
          </p:nvSpPr>
          <p:spPr>
            <a:xfrm>
              <a:off x="5884564" y="3002222"/>
              <a:ext cx="16372" cy="13936"/>
            </a:xfrm>
            <a:custGeom>
              <a:rect b="b" l="l" r="r" t="t"/>
              <a:pathLst>
                <a:path extrusionOk="0" h="532" w="625">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0"/>
            <p:cNvSpPr/>
            <p:nvPr/>
          </p:nvSpPr>
          <p:spPr>
            <a:xfrm>
              <a:off x="5907459" y="3070433"/>
              <a:ext cx="16372" cy="13962"/>
            </a:xfrm>
            <a:custGeom>
              <a:rect b="b" l="l" r="r" t="t"/>
              <a:pathLst>
                <a:path extrusionOk="0" h="533" w="625">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0"/>
            <p:cNvSpPr/>
            <p:nvPr/>
          </p:nvSpPr>
          <p:spPr>
            <a:xfrm>
              <a:off x="5950733" y="3016839"/>
              <a:ext cx="16712" cy="16739"/>
            </a:xfrm>
            <a:custGeom>
              <a:rect b="b" l="l" r="r" t="t"/>
              <a:pathLst>
                <a:path extrusionOk="0" h="639" w="638">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0"/>
            <p:cNvSpPr/>
            <p:nvPr/>
          </p:nvSpPr>
          <p:spPr>
            <a:xfrm>
              <a:off x="5798854" y="2759132"/>
              <a:ext cx="297130" cy="358898"/>
            </a:xfrm>
            <a:custGeom>
              <a:rect b="b" l="l" r="r" t="t"/>
              <a:pathLst>
                <a:path extrusionOk="0" h="13701" w="11343">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5" name="Google Shape;8065;p70"/>
          <p:cNvGrpSpPr/>
          <p:nvPr/>
        </p:nvGrpSpPr>
        <p:grpSpPr>
          <a:xfrm>
            <a:off x="6324614" y="2756696"/>
            <a:ext cx="351799" cy="351904"/>
            <a:chOff x="6324614" y="2756696"/>
            <a:chExt cx="351799" cy="351904"/>
          </a:xfrm>
        </p:grpSpPr>
        <p:sp>
          <p:nvSpPr>
            <p:cNvPr id="8066" name="Google Shape;8066;p70"/>
            <p:cNvSpPr/>
            <p:nvPr/>
          </p:nvSpPr>
          <p:spPr>
            <a:xfrm>
              <a:off x="6329722" y="2761830"/>
              <a:ext cx="258990" cy="170739"/>
            </a:xfrm>
            <a:custGeom>
              <a:rect b="b" l="l" r="r" t="t"/>
              <a:pathLst>
                <a:path extrusionOk="0" h="6518" w="9887">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0"/>
            <p:cNvSpPr/>
            <p:nvPr/>
          </p:nvSpPr>
          <p:spPr>
            <a:xfrm>
              <a:off x="6500540" y="2761830"/>
              <a:ext cx="170765" cy="258990"/>
            </a:xfrm>
            <a:custGeom>
              <a:rect b="b" l="l" r="r" t="t"/>
              <a:pathLst>
                <a:path extrusionOk="0" h="9887" w="6519">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0"/>
            <p:cNvSpPr/>
            <p:nvPr/>
          </p:nvSpPr>
          <p:spPr>
            <a:xfrm>
              <a:off x="6412315" y="2932648"/>
              <a:ext cx="258990" cy="170765"/>
            </a:xfrm>
            <a:custGeom>
              <a:rect b="b" l="l" r="r" t="t"/>
              <a:pathLst>
                <a:path extrusionOk="0" h="6519" w="9887">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0"/>
            <p:cNvSpPr/>
            <p:nvPr/>
          </p:nvSpPr>
          <p:spPr>
            <a:xfrm>
              <a:off x="6329722" y="2844397"/>
              <a:ext cx="170765" cy="259016"/>
            </a:xfrm>
            <a:custGeom>
              <a:rect b="b" l="l" r="r" t="t"/>
              <a:pathLst>
                <a:path extrusionOk="0" h="9888" w="6519">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0"/>
            <p:cNvSpPr/>
            <p:nvPr/>
          </p:nvSpPr>
          <p:spPr>
            <a:xfrm>
              <a:off x="6329722" y="2932648"/>
              <a:ext cx="38533" cy="170765"/>
            </a:xfrm>
            <a:custGeom>
              <a:rect b="b" l="l" r="r" t="t"/>
              <a:pathLst>
                <a:path extrusionOk="0" h="6519" w="1471">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0"/>
            <p:cNvSpPr/>
            <p:nvPr/>
          </p:nvSpPr>
          <p:spPr>
            <a:xfrm>
              <a:off x="6381876" y="2844528"/>
              <a:ext cx="38795" cy="88146"/>
            </a:xfrm>
            <a:custGeom>
              <a:rect b="b" l="l" r="r" t="t"/>
              <a:pathLst>
                <a:path extrusionOk="0" h="3365" w="1481">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0"/>
            <p:cNvSpPr/>
            <p:nvPr/>
          </p:nvSpPr>
          <p:spPr>
            <a:xfrm>
              <a:off x="6329722" y="2761830"/>
              <a:ext cx="38611" cy="170844"/>
            </a:xfrm>
            <a:custGeom>
              <a:rect b="b" l="l" r="r" t="t"/>
              <a:pathLst>
                <a:path extrusionOk="0" h="6522" w="1474">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0"/>
            <p:cNvSpPr/>
            <p:nvPr/>
          </p:nvSpPr>
          <p:spPr>
            <a:xfrm>
              <a:off x="6563827" y="2816683"/>
              <a:ext cx="39974" cy="60799"/>
            </a:xfrm>
            <a:custGeom>
              <a:rect b="b" l="l" r="r" t="t"/>
              <a:pathLst>
                <a:path extrusionOk="0" h="2321" w="1526">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0"/>
            <p:cNvSpPr/>
            <p:nvPr/>
          </p:nvSpPr>
          <p:spPr>
            <a:xfrm>
              <a:off x="6500540" y="2761830"/>
              <a:ext cx="22030" cy="71643"/>
            </a:xfrm>
            <a:custGeom>
              <a:rect b="b" l="l" r="r" t="t"/>
              <a:pathLst>
                <a:path extrusionOk="0" h="2735" w="841">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0"/>
            <p:cNvSpPr/>
            <p:nvPr/>
          </p:nvSpPr>
          <p:spPr>
            <a:xfrm>
              <a:off x="6500540" y="2861004"/>
              <a:ext cx="22030" cy="71565"/>
            </a:xfrm>
            <a:custGeom>
              <a:rect b="b" l="l" r="r" t="t"/>
              <a:pathLst>
                <a:path extrusionOk="0" h="2732" w="841">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0"/>
            <p:cNvSpPr/>
            <p:nvPr/>
          </p:nvSpPr>
          <p:spPr>
            <a:xfrm>
              <a:off x="6547219" y="2932648"/>
              <a:ext cx="44191" cy="88120"/>
            </a:xfrm>
            <a:custGeom>
              <a:rect b="b" l="l" r="r" t="t"/>
              <a:pathLst>
                <a:path extrusionOk="0" h="3364" w="1687">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0"/>
            <p:cNvSpPr/>
            <p:nvPr/>
          </p:nvSpPr>
          <p:spPr>
            <a:xfrm>
              <a:off x="6489512" y="2932648"/>
              <a:ext cx="22004" cy="71565"/>
            </a:xfrm>
            <a:custGeom>
              <a:rect b="b" l="l" r="r" t="t"/>
              <a:pathLst>
                <a:path extrusionOk="0" h="2732" w="84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0"/>
            <p:cNvSpPr/>
            <p:nvPr/>
          </p:nvSpPr>
          <p:spPr>
            <a:xfrm>
              <a:off x="6408255" y="2987736"/>
              <a:ext cx="39895" cy="60825"/>
            </a:xfrm>
            <a:custGeom>
              <a:rect b="b" l="l" r="r" t="t"/>
              <a:pathLst>
                <a:path extrusionOk="0" h="2322" w="1523">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0"/>
            <p:cNvSpPr/>
            <p:nvPr/>
          </p:nvSpPr>
          <p:spPr>
            <a:xfrm>
              <a:off x="6489512" y="3031743"/>
              <a:ext cx="27479" cy="71670"/>
            </a:xfrm>
            <a:custGeom>
              <a:rect b="b" l="l" r="r" t="t"/>
              <a:pathLst>
                <a:path extrusionOk="0" h="2736" w="1049">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0"/>
            <p:cNvSpPr/>
            <p:nvPr/>
          </p:nvSpPr>
          <p:spPr>
            <a:xfrm>
              <a:off x="6324614" y="2756696"/>
              <a:ext cx="351799" cy="351904"/>
            </a:xfrm>
            <a:custGeom>
              <a:rect b="b" l="l" r="r" t="t"/>
              <a:pathLst>
                <a:path extrusionOk="0" h="13434" w="1343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1" name="Google Shape;8081;p70"/>
          <p:cNvGrpSpPr/>
          <p:nvPr/>
        </p:nvGrpSpPr>
        <p:grpSpPr>
          <a:xfrm>
            <a:off x="1953690" y="4126249"/>
            <a:ext cx="390044" cy="370031"/>
            <a:chOff x="1953690" y="4126249"/>
            <a:chExt cx="390044" cy="370031"/>
          </a:xfrm>
        </p:grpSpPr>
        <p:sp>
          <p:nvSpPr>
            <p:cNvPr id="8082" name="Google Shape;8082;p70"/>
            <p:cNvSpPr/>
            <p:nvPr/>
          </p:nvSpPr>
          <p:spPr>
            <a:xfrm>
              <a:off x="1993166" y="4461886"/>
              <a:ext cx="336213" cy="28657"/>
            </a:xfrm>
            <a:custGeom>
              <a:rect b="b" l="l" r="r" t="t"/>
              <a:pathLst>
                <a:path extrusionOk="0" h="1094" w="12835">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0"/>
            <p:cNvSpPr/>
            <p:nvPr/>
          </p:nvSpPr>
          <p:spPr>
            <a:xfrm>
              <a:off x="1960239" y="4251828"/>
              <a:ext cx="322015" cy="185461"/>
            </a:xfrm>
            <a:custGeom>
              <a:rect b="b" l="l" r="r" t="t"/>
              <a:pathLst>
                <a:path extrusionOk="0" h="7080" w="12293">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0"/>
            <p:cNvSpPr/>
            <p:nvPr/>
          </p:nvSpPr>
          <p:spPr>
            <a:xfrm>
              <a:off x="2155104" y="4294814"/>
              <a:ext cx="100563" cy="107661"/>
            </a:xfrm>
            <a:custGeom>
              <a:rect b="b" l="l" r="r" t="t"/>
              <a:pathLst>
                <a:path extrusionOk="0" h="4110" w="3839">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0"/>
            <p:cNvSpPr/>
            <p:nvPr/>
          </p:nvSpPr>
          <p:spPr>
            <a:xfrm>
              <a:off x="2243276" y="4237473"/>
              <a:ext cx="12390" cy="45082"/>
            </a:xfrm>
            <a:custGeom>
              <a:rect b="b" l="l" r="r" t="t"/>
              <a:pathLst>
                <a:path extrusionOk="0" h="1721" w="473">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0"/>
            <p:cNvSpPr/>
            <p:nvPr/>
          </p:nvSpPr>
          <p:spPr>
            <a:xfrm>
              <a:off x="1978916" y="4455232"/>
              <a:ext cx="364818" cy="41048"/>
            </a:xfrm>
            <a:custGeom>
              <a:rect b="b" l="l" r="r" t="t"/>
              <a:pathLst>
                <a:path extrusionOk="0" h="1567" w="13927">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0"/>
            <p:cNvSpPr/>
            <p:nvPr/>
          </p:nvSpPr>
          <p:spPr>
            <a:xfrm>
              <a:off x="1973258" y="4269693"/>
              <a:ext cx="75965" cy="74630"/>
            </a:xfrm>
            <a:custGeom>
              <a:rect b="b" l="l" r="r" t="t"/>
              <a:pathLst>
                <a:path extrusionOk="0" h="2849" w="290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0"/>
            <p:cNvSpPr/>
            <p:nvPr/>
          </p:nvSpPr>
          <p:spPr>
            <a:xfrm>
              <a:off x="1953690" y="4245096"/>
              <a:ext cx="334667" cy="197851"/>
            </a:xfrm>
            <a:custGeom>
              <a:rect b="b" l="l" r="r" t="t"/>
              <a:pathLst>
                <a:path extrusionOk="0" h="7553" w="12776">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0"/>
            <p:cNvSpPr/>
            <p:nvPr/>
          </p:nvSpPr>
          <p:spPr>
            <a:xfrm>
              <a:off x="2124875" y="4126249"/>
              <a:ext cx="23706" cy="106587"/>
            </a:xfrm>
            <a:custGeom>
              <a:rect b="b" l="l" r="r" t="t"/>
              <a:pathLst>
                <a:path extrusionOk="0" h="4069" w="905">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0"/>
            <p:cNvSpPr/>
            <p:nvPr/>
          </p:nvSpPr>
          <p:spPr>
            <a:xfrm>
              <a:off x="2174043" y="4126249"/>
              <a:ext cx="23733" cy="106587"/>
            </a:xfrm>
            <a:custGeom>
              <a:rect b="b" l="l" r="r" t="t"/>
              <a:pathLst>
                <a:path extrusionOk="0" h="4069" w="906">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70"/>
          <p:cNvGrpSpPr/>
          <p:nvPr/>
        </p:nvGrpSpPr>
        <p:grpSpPr>
          <a:xfrm>
            <a:off x="6904755" y="2752295"/>
            <a:ext cx="282592" cy="361805"/>
            <a:chOff x="6904755" y="2752295"/>
            <a:chExt cx="282592" cy="361805"/>
          </a:xfrm>
        </p:grpSpPr>
        <p:sp>
          <p:nvSpPr>
            <p:cNvPr id="8092" name="Google Shape;8092;p70"/>
            <p:cNvSpPr/>
            <p:nvPr/>
          </p:nvSpPr>
          <p:spPr>
            <a:xfrm>
              <a:off x="6909784" y="2955988"/>
              <a:ext cx="272192" cy="153057"/>
            </a:xfrm>
            <a:custGeom>
              <a:rect b="b" l="l" r="r" t="t"/>
              <a:pathLst>
                <a:path extrusionOk="0" h="5843" w="10391">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0"/>
            <p:cNvSpPr/>
            <p:nvPr/>
          </p:nvSpPr>
          <p:spPr>
            <a:xfrm>
              <a:off x="6909784" y="3003558"/>
              <a:ext cx="272087" cy="105487"/>
            </a:xfrm>
            <a:custGeom>
              <a:rect b="b" l="l" r="r" t="t"/>
              <a:pathLst>
                <a:path extrusionOk="0" h="4027" w="10387">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0"/>
            <p:cNvSpPr/>
            <p:nvPr/>
          </p:nvSpPr>
          <p:spPr>
            <a:xfrm>
              <a:off x="7006182" y="2955988"/>
              <a:ext cx="79371" cy="28369"/>
            </a:xfrm>
            <a:custGeom>
              <a:rect b="b" l="l" r="r" t="t"/>
              <a:pathLst>
                <a:path extrusionOk="0" h="1083" w="303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0"/>
            <p:cNvSpPr/>
            <p:nvPr/>
          </p:nvSpPr>
          <p:spPr>
            <a:xfrm>
              <a:off x="6949444" y="2808667"/>
              <a:ext cx="192769" cy="158663"/>
            </a:xfrm>
            <a:custGeom>
              <a:rect b="b" l="l" r="r" t="t"/>
              <a:pathLst>
                <a:path extrusionOk="0" h="6057" w="7359">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0"/>
            <p:cNvSpPr/>
            <p:nvPr/>
          </p:nvSpPr>
          <p:spPr>
            <a:xfrm>
              <a:off x="6948658" y="2808667"/>
              <a:ext cx="170844" cy="158716"/>
            </a:xfrm>
            <a:custGeom>
              <a:rect b="b" l="l" r="r" t="t"/>
              <a:pathLst>
                <a:path extrusionOk="0" h="6059" w="6522">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0"/>
            <p:cNvSpPr/>
            <p:nvPr/>
          </p:nvSpPr>
          <p:spPr>
            <a:xfrm>
              <a:off x="6957433" y="2757613"/>
              <a:ext cx="172468" cy="113398"/>
            </a:xfrm>
            <a:custGeom>
              <a:rect b="b" l="l" r="r" t="t"/>
              <a:pathLst>
                <a:path extrusionOk="0" h="4329" w="6584">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0"/>
            <p:cNvSpPr/>
            <p:nvPr/>
          </p:nvSpPr>
          <p:spPr>
            <a:xfrm>
              <a:off x="6957433" y="2757613"/>
              <a:ext cx="71408" cy="113398"/>
            </a:xfrm>
            <a:custGeom>
              <a:rect b="b" l="l" r="r" t="t"/>
              <a:pathLst>
                <a:path extrusionOk="0" h="4329" w="2726">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0"/>
            <p:cNvSpPr/>
            <p:nvPr/>
          </p:nvSpPr>
          <p:spPr>
            <a:xfrm>
              <a:off x="7074132" y="2757613"/>
              <a:ext cx="68081" cy="68055"/>
            </a:xfrm>
            <a:custGeom>
              <a:rect b="b" l="l" r="r" t="t"/>
              <a:pathLst>
                <a:path extrusionOk="0" h="2598" w="2599">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0"/>
            <p:cNvSpPr/>
            <p:nvPr/>
          </p:nvSpPr>
          <p:spPr>
            <a:xfrm>
              <a:off x="7051525" y="2785956"/>
              <a:ext cx="34027" cy="34053"/>
            </a:xfrm>
            <a:custGeom>
              <a:rect b="b" l="l" r="r" t="t"/>
              <a:pathLst>
                <a:path extrusionOk="0" h="1300" w="1299">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0"/>
            <p:cNvSpPr/>
            <p:nvPr/>
          </p:nvSpPr>
          <p:spPr>
            <a:xfrm>
              <a:off x="6957433" y="3003558"/>
              <a:ext cx="176790" cy="77144"/>
            </a:xfrm>
            <a:custGeom>
              <a:rect b="b" l="l" r="r" t="t"/>
              <a:pathLst>
                <a:path extrusionOk="0" h="2945" w="6749">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0"/>
            <p:cNvSpPr/>
            <p:nvPr/>
          </p:nvSpPr>
          <p:spPr>
            <a:xfrm>
              <a:off x="7006732" y="2871325"/>
              <a:ext cx="10609" cy="16031"/>
            </a:xfrm>
            <a:custGeom>
              <a:rect b="b" l="l" r="r" t="t"/>
              <a:pathLst>
                <a:path extrusionOk="0" h="612" w="405">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0"/>
            <p:cNvSpPr/>
            <p:nvPr/>
          </p:nvSpPr>
          <p:spPr>
            <a:xfrm>
              <a:off x="7074577" y="2871325"/>
              <a:ext cx="10976" cy="16555"/>
            </a:xfrm>
            <a:custGeom>
              <a:rect b="b" l="l" r="r" t="t"/>
              <a:pathLst>
                <a:path extrusionOk="0" h="632" w="419">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0"/>
            <p:cNvSpPr/>
            <p:nvPr/>
          </p:nvSpPr>
          <p:spPr>
            <a:xfrm>
              <a:off x="7021689" y="2910775"/>
              <a:ext cx="49247" cy="16503"/>
            </a:xfrm>
            <a:custGeom>
              <a:rect b="b" l="l" r="r" t="t"/>
              <a:pathLst>
                <a:path extrusionOk="0" h="630" w="188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0"/>
            <p:cNvSpPr/>
            <p:nvPr/>
          </p:nvSpPr>
          <p:spPr>
            <a:xfrm>
              <a:off x="6904755" y="2752295"/>
              <a:ext cx="282592" cy="361805"/>
            </a:xfrm>
            <a:custGeom>
              <a:rect b="b" l="l" r="r" t="t"/>
              <a:pathLst>
                <a:path extrusionOk="0" h="13812" w="10788">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0"/>
            <p:cNvSpPr/>
            <p:nvPr/>
          </p:nvSpPr>
          <p:spPr>
            <a:xfrm>
              <a:off x="7000812" y="2854272"/>
              <a:ext cx="22449" cy="10714"/>
            </a:xfrm>
            <a:custGeom>
              <a:rect b="b" l="l" r="r" t="t"/>
              <a:pathLst>
                <a:path extrusionOk="0" h="409" w="857">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0"/>
            <p:cNvSpPr/>
            <p:nvPr/>
          </p:nvSpPr>
          <p:spPr>
            <a:xfrm>
              <a:off x="7068840" y="2854272"/>
              <a:ext cx="22475" cy="10714"/>
            </a:xfrm>
            <a:custGeom>
              <a:rect b="b" l="l" r="r" t="t"/>
              <a:pathLst>
                <a:path extrusionOk="0" h="409" w="858">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70"/>
          <p:cNvGrpSpPr/>
          <p:nvPr/>
        </p:nvGrpSpPr>
        <p:grpSpPr>
          <a:xfrm>
            <a:off x="7455819" y="2753395"/>
            <a:ext cx="271380" cy="361308"/>
            <a:chOff x="7455819" y="2753395"/>
            <a:chExt cx="271380" cy="361308"/>
          </a:xfrm>
        </p:grpSpPr>
        <p:sp>
          <p:nvSpPr>
            <p:cNvPr id="8109" name="Google Shape;8109;p70"/>
            <p:cNvSpPr/>
            <p:nvPr/>
          </p:nvSpPr>
          <p:spPr>
            <a:xfrm>
              <a:off x="7480678" y="2757613"/>
              <a:ext cx="221924" cy="237615"/>
            </a:xfrm>
            <a:custGeom>
              <a:rect b="b" l="l" r="r" t="t"/>
              <a:pathLst>
                <a:path extrusionOk="0" h="9071" w="8472">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0"/>
            <p:cNvSpPr/>
            <p:nvPr/>
          </p:nvSpPr>
          <p:spPr>
            <a:xfrm>
              <a:off x="7546297" y="2757613"/>
              <a:ext cx="141060" cy="84584"/>
            </a:xfrm>
            <a:custGeom>
              <a:rect b="b" l="l" r="r" t="t"/>
              <a:pathLst>
                <a:path extrusionOk="0" h="3229" w="5385">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0"/>
            <p:cNvSpPr/>
            <p:nvPr/>
          </p:nvSpPr>
          <p:spPr>
            <a:xfrm>
              <a:off x="7461294" y="2955542"/>
              <a:ext cx="260797" cy="152979"/>
            </a:xfrm>
            <a:custGeom>
              <a:rect b="b" l="l" r="r" t="t"/>
              <a:pathLst>
                <a:path extrusionOk="0" h="5840" w="9956">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0"/>
            <p:cNvSpPr/>
            <p:nvPr/>
          </p:nvSpPr>
          <p:spPr>
            <a:xfrm>
              <a:off x="7461215" y="3014769"/>
              <a:ext cx="260771" cy="93830"/>
            </a:xfrm>
            <a:custGeom>
              <a:rect b="b" l="l" r="r" t="t"/>
              <a:pathLst>
                <a:path extrusionOk="0" h="3582" w="9955">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0"/>
            <p:cNvSpPr/>
            <p:nvPr/>
          </p:nvSpPr>
          <p:spPr>
            <a:xfrm>
              <a:off x="7523140" y="3010656"/>
              <a:ext cx="137000" cy="63601"/>
            </a:xfrm>
            <a:custGeom>
              <a:rect b="b" l="l" r="r" t="t"/>
              <a:pathLst>
                <a:path extrusionOk="0" h="2428" w="523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0"/>
            <p:cNvSpPr/>
            <p:nvPr/>
          </p:nvSpPr>
          <p:spPr>
            <a:xfrm>
              <a:off x="7557613" y="2955542"/>
              <a:ext cx="68055" cy="33949"/>
            </a:xfrm>
            <a:custGeom>
              <a:rect b="b" l="l" r="r" t="t"/>
              <a:pathLst>
                <a:path extrusionOk="0" h="1296" w="2598">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0"/>
            <p:cNvSpPr/>
            <p:nvPr/>
          </p:nvSpPr>
          <p:spPr>
            <a:xfrm>
              <a:off x="7517927" y="2829859"/>
              <a:ext cx="147425" cy="142658"/>
            </a:xfrm>
            <a:custGeom>
              <a:rect b="b" l="l" r="r" t="t"/>
              <a:pathLst>
                <a:path extrusionOk="0" h="5446" w="5628">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0"/>
            <p:cNvSpPr/>
            <p:nvPr/>
          </p:nvSpPr>
          <p:spPr>
            <a:xfrm>
              <a:off x="7517927" y="2829885"/>
              <a:ext cx="124714" cy="142658"/>
            </a:xfrm>
            <a:custGeom>
              <a:rect b="b" l="l" r="r" t="t"/>
              <a:pathLst>
                <a:path extrusionOk="0" h="5446" w="4761">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0"/>
            <p:cNvSpPr/>
            <p:nvPr/>
          </p:nvSpPr>
          <p:spPr>
            <a:xfrm>
              <a:off x="7552321" y="2882746"/>
              <a:ext cx="10609" cy="16005"/>
            </a:xfrm>
            <a:custGeom>
              <a:rect b="b" l="l" r="r" t="t"/>
              <a:pathLst>
                <a:path extrusionOk="0" h="611" w="405">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0"/>
            <p:cNvSpPr/>
            <p:nvPr/>
          </p:nvSpPr>
          <p:spPr>
            <a:xfrm>
              <a:off x="7620350" y="2882746"/>
              <a:ext cx="10635" cy="16005"/>
            </a:xfrm>
            <a:custGeom>
              <a:rect b="b" l="l" r="r" t="t"/>
              <a:pathLst>
                <a:path extrusionOk="0" h="611" w="406">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0"/>
            <p:cNvSpPr/>
            <p:nvPr/>
          </p:nvSpPr>
          <p:spPr>
            <a:xfrm>
              <a:off x="7567200" y="2922091"/>
              <a:ext cx="49325" cy="16503"/>
            </a:xfrm>
            <a:custGeom>
              <a:rect b="b" l="l" r="r" t="t"/>
              <a:pathLst>
                <a:path extrusionOk="0" h="630" w="1883">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0"/>
            <p:cNvSpPr/>
            <p:nvPr/>
          </p:nvSpPr>
          <p:spPr>
            <a:xfrm>
              <a:off x="7455819" y="2753395"/>
              <a:ext cx="271380" cy="361308"/>
            </a:xfrm>
            <a:custGeom>
              <a:rect b="b" l="l" r="r" t="t"/>
              <a:pathLst>
                <a:path extrusionOk="0" h="13793" w="1036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0"/>
            <p:cNvSpPr/>
            <p:nvPr/>
          </p:nvSpPr>
          <p:spPr>
            <a:xfrm>
              <a:off x="7546663" y="2865143"/>
              <a:ext cx="22187" cy="10635"/>
            </a:xfrm>
            <a:custGeom>
              <a:rect b="b" l="l" r="r" t="t"/>
              <a:pathLst>
                <a:path extrusionOk="0" h="406" w="847">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0"/>
            <p:cNvSpPr/>
            <p:nvPr/>
          </p:nvSpPr>
          <p:spPr>
            <a:xfrm>
              <a:off x="7614430" y="2865143"/>
              <a:ext cx="22475" cy="10635"/>
            </a:xfrm>
            <a:custGeom>
              <a:rect b="b" l="l" r="r" t="t"/>
              <a:pathLst>
                <a:path extrusionOk="0" h="406" w="858">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3" name="Google Shape;8123;p70"/>
          <p:cNvGrpSpPr/>
          <p:nvPr/>
        </p:nvGrpSpPr>
        <p:grpSpPr>
          <a:xfrm>
            <a:off x="7943229" y="2786689"/>
            <a:ext cx="387110" cy="331079"/>
            <a:chOff x="7943229" y="2786689"/>
            <a:chExt cx="387110" cy="331079"/>
          </a:xfrm>
        </p:grpSpPr>
        <p:sp>
          <p:nvSpPr>
            <p:cNvPr id="8124" name="Google Shape;8124;p70"/>
            <p:cNvSpPr/>
            <p:nvPr/>
          </p:nvSpPr>
          <p:spPr>
            <a:xfrm>
              <a:off x="7950145" y="2881934"/>
              <a:ext cx="42305" cy="47780"/>
            </a:xfrm>
            <a:custGeom>
              <a:rect b="b" l="l" r="r" t="t"/>
              <a:pathLst>
                <a:path extrusionOk="0" h="1824" w="1615">
                  <a:moveTo>
                    <a:pt x="1615" y="0"/>
                  </a:moveTo>
                  <a:lnTo>
                    <a:pt x="1" y="679"/>
                  </a:lnTo>
                  <a:lnTo>
                    <a:pt x="1450" y="1823"/>
                  </a:lnTo>
                  <a:lnTo>
                    <a:pt x="1615"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0"/>
            <p:cNvSpPr/>
            <p:nvPr/>
          </p:nvSpPr>
          <p:spPr>
            <a:xfrm>
              <a:off x="7969555" y="2792347"/>
              <a:ext cx="354680" cy="283587"/>
            </a:xfrm>
            <a:custGeom>
              <a:rect b="b" l="l" r="r" t="t"/>
              <a:pathLst>
                <a:path extrusionOk="0" h="10826" w="1354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0"/>
            <p:cNvSpPr/>
            <p:nvPr/>
          </p:nvSpPr>
          <p:spPr>
            <a:xfrm>
              <a:off x="7969555" y="2792426"/>
              <a:ext cx="240051" cy="283508"/>
            </a:xfrm>
            <a:custGeom>
              <a:rect b="b" l="l" r="r" t="t"/>
              <a:pathLst>
                <a:path extrusionOk="0" h="10823" w="9164">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0"/>
            <p:cNvSpPr/>
            <p:nvPr/>
          </p:nvSpPr>
          <p:spPr>
            <a:xfrm>
              <a:off x="8066582" y="2870749"/>
              <a:ext cx="217707" cy="127491"/>
            </a:xfrm>
            <a:custGeom>
              <a:rect b="b" l="l" r="r" t="t"/>
              <a:pathLst>
                <a:path extrusionOk="0" h="4867" w="8311">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0"/>
            <p:cNvSpPr/>
            <p:nvPr/>
          </p:nvSpPr>
          <p:spPr>
            <a:xfrm>
              <a:off x="8090812" y="2919079"/>
              <a:ext cx="193371" cy="79161"/>
            </a:xfrm>
            <a:custGeom>
              <a:rect b="b" l="l" r="r" t="t"/>
              <a:pathLst>
                <a:path extrusionOk="0" h="3022" w="7382">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0"/>
            <p:cNvSpPr/>
            <p:nvPr/>
          </p:nvSpPr>
          <p:spPr>
            <a:xfrm>
              <a:off x="8016497" y="2864777"/>
              <a:ext cx="36280" cy="42226"/>
            </a:xfrm>
            <a:custGeom>
              <a:rect b="b" l="l" r="r" t="t"/>
              <a:pathLst>
                <a:path extrusionOk="0" h="1612" w="1385">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0"/>
            <p:cNvSpPr/>
            <p:nvPr/>
          </p:nvSpPr>
          <p:spPr>
            <a:xfrm>
              <a:off x="8034624" y="2864777"/>
              <a:ext cx="18153" cy="30203"/>
            </a:xfrm>
            <a:custGeom>
              <a:rect b="b" l="l" r="r" t="t"/>
              <a:pathLst>
                <a:path extrusionOk="0" h="1153" w="693">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0"/>
            <p:cNvSpPr/>
            <p:nvPr/>
          </p:nvSpPr>
          <p:spPr>
            <a:xfrm>
              <a:off x="8028258" y="2870435"/>
              <a:ext cx="12757" cy="12862"/>
            </a:xfrm>
            <a:custGeom>
              <a:rect b="b" l="l" r="r" t="t"/>
              <a:pathLst>
                <a:path extrusionOk="0" h="491" w="487">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0"/>
            <p:cNvSpPr/>
            <p:nvPr/>
          </p:nvSpPr>
          <p:spPr>
            <a:xfrm>
              <a:off x="8010917" y="2859118"/>
              <a:ext cx="47518" cy="53543"/>
            </a:xfrm>
            <a:custGeom>
              <a:rect b="b" l="l" r="r" t="t"/>
              <a:pathLst>
                <a:path extrusionOk="0" h="2044" w="1814">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0"/>
            <p:cNvSpPr/>
            <p:nvPr/>
          </p:nvSpPr>
          <p:spPr>
            <a:xfrm>
              <a:off x="7943229" y="2786689"/>
              <a:ext cx="387110" cy="331079"/>
            </a:xfrm>
            <a:custGeom>
              <a:rect b="b" l="l" r="r" t="t"/>
              <a:pathLst>
                <a:path extrusionOk="0" h="12639" w="14778">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0"/>
            <p:cNvSpPr/>
            <p:nvPr/>
          </p:nvSpPr>
          <p:spPr>
            <a:xfrm>
              <a:off x="8202272" y="2951718"/>
              <a:ext cx="25331" cy="17393"/>
            </a:xfrm>
            <a:custGeom>
              <a:rect b="b" l="l" r="r" t="t"/>
              <a:pathLst>
                <a:path extrusionOk="0" h="664" w="967">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70"/>
          <p:cNvGrpSpPr/>
          <p:nvPr/>
        </p:nvGrpSpPr>
        <p:grpSpPr>
          <a:xfrm>
            <a:off x="853526" y="2742734"/>
            <a:ext cx="380535" cy="375270"/>
            <a:chOff x="853526" y="2742734"/>
            <a:chExt cx="380535" cy="375270"/>
          </a:xfrm>
        </p:grpSpPr>
        <p:sp>
          <p:nvSpPr>
            <p:cNvPr id="8136" name="Google Shape;8136;p70"/>
            <p:cNvSpPr/>
            <p:nvPr/>
          </p:nvSpPr>
          <p:spPr>
            <a:xfrm>
              <a:off x="860625" y="2860821"/>
              <a:ext cx="166338" cy="79738"/>
            </a:xfrm>
            <a:custGeom>
              <a:rect b="b" l="l" r="r" t="t"/>
              <a:pathLst>
                <a:path extrusionOk="0" h="3044" w="635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0"/>
            <p:cNvSpPr/>
            <p:nvPr/>
          </p:nvSpPr>
          <p:spPr>
            <a:xfrm>
              <a:off x="1034927" y="2948522"/>
              <a:ext cx="79659" cy="164269"/>
            </a:xfrm>
            <a:custGeom>
              <a:rect b="b" l="l" r="r" t="t"/>
              <a:pathLst>
                <a:path extrusionOk="0" h="6271" w="3041">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0"/>
            <p:cNvSpPr/>
            <p:nvPr/>
          </p:nvSpPr>
          <p:spPr>
            <a:xfrm>
              <a:off x="860521" y="2864960"/>
              <a:ext cx="119868" cy="69679"/>
            </a:xfrm>
            <a:custGeom>
              <a:rect b="b" l="l" r="r" t="t"/>
              <a:pathLst>
                <a:path extrusionOk="0" h="2660" w="4576">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0"/>
            <p:cNvSpPr/>
            <p:nvPr/>
          </p:nvSpPr>
          <p:spPr>
            <a:xfrm>
              <a:off x="1034848" y="3013512"/>
              <a:ext cx="23366" cy="99331"/>
            </a:xfrm>
            <a:custGeom>
              <a:rect b="b" l="l" r="r" t="t"/>
              <a:pathLst>
                <a:path extrusionOk="0" h="3792" w="892">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0"/>
            <p:cNvSpPr/>
            <p:nvPr/>
          </p:nvSpPr>
          <p:spPr>
            <a:xfrm>
              <a:off x="929728" y="2748576"/>
              <a:ext cx="297994" cy="296423"/>
            </a:xfrm>
            <a:custGeom>
              <a:rect b="b" l="l" r="r" t="t"/>
              <a:pathLst>
                <a:path extrusionOk="0" h="11316" w="11376">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0"/>
            <p:cNvSpPr/>
            <p:nvPr/>
          </p:nvSpPr>
          <p:spPr>
            <a:xfrm>
              <a:off x="929728" y="2748576"/>
              <a:ext cx="297811" cy="221610"/>
            </a:xfrm>
            <a:custGeom>
              <a:rect b="b" l="l" r="r" t="t"/>
              <a:pathLst>
                <a:path extrusionOk="0" h="8460" w="11369">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0"/>
            <p:cNvSpPr/>
            <p:nvPr/>
          </p:nvSpPr>
          <p:spPr>
            <a:xfrm>
              <a:off x="1079904" y="2833185"/>
              <a:ext cx="62318" cy="62318"/>
            </a:xfrm>
            <a:custGeom>
              <a:rect b="b" l="l" r="r" t="t"/>
              <a:pathLst>
                <a:path extrusionOk="0" h="2379" w="2379">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0"/>
            <p:cNvSpPr/>
            <p:nvPr/>
          </p:nvSpPr>
          <p:spPr>
            <a:xfrm>
              <a:off x="1080008" y="2833212"/>
              <a:ext cx="38428" cy="62344"/>
            </a:xfrm>
            <a:custGeom>
              <a:rect b="b" l="l" r="r" t="t"/>
              <a:pathLst>
                <a:path extrusionOk="0" h="2380" w="1467">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0"/>
            <p:cNvSpPr/>
            <p:nvPr/>
          </p:nvSpPr>
          <p:spPr>
            <a:xfrm>
              <a:off x="921843" y="2973040"/>
              <a:ext cx="80628" cy="79764"/>
            </a:xfrm>
            <a:custGeom>
              <a:rect b="b" l="l" r="r" t="t"/>
              <a:pathLst>
                <a:path extrusionOk="0" h="3045" w="3078">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0"/>
            <p:cNvSpPr/>
            <p:nvPr/>
          </p:nvSpPr>
          <p:spPr>
            <a:xfrm>
              <a:off x="921843" y="2973040"/>
              <a:ext cx="31251" cy="34839"/>
            </a:xfrm>
            <a:custGeom>
              <a:rect b="b" l="l" r="r" t="t"/>
              <a:pathLst>
                <a:path extrusionOk="0" h="1330" w="1193">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0"/>
            <p:cNvSpPr/>
            <p:nvPr/>
          </p:nvSpPr>
          <p:spPr>
            <a:xfrm>
              <a:off x="929728" y="2940454"/>
              <a:ext cx="105225" cy="104544"/>
            </a:xfrm>
            <a:custGeom>
              <a:rect b="b" l="l" r="r" t="t"/>
              <a:pathLst>
                <a:path extrusionOk="0" h="3991" w="4017">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0"/>
            <p:cNvSpPr/>
            <p:nvPr/>
          </p:nvSpPr>
          <p:spPr>
            <a:xfrm>
              <a:off x="929728" y="2940532"/>
              <a:ext cx="28029" cy="29758"/>
            </a:xfrm>
            <a:custGeom>
              <a:rect b="b" l="l" r="r" t="t"/>
              <a:pathLst>
                <a:path extrusionOk="0" h="1136" w="107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0"/>
            <p:cNvSpPr/>
            <p:nvPr/>
          </p:nvSpPr>
          <p:spPr>
            <a:xfrm>
              <a:off x="1157284" y="2748602"/>
              <a:ext cx="70281" cy="69522"/>
            </a:xfrm>
            <a:custGeom>
              <a:rect b="b" l="l" r="r" t="t"/>
              <a:pathLst>
                <a:path extrusionOk="0" h="2654" w="2683">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0"/>
            <p:cNvSpPr/>
            <p:nvPr/>
          </p:nvSpPr>
          <p:spPr>
            <a:xfrm>
              <a:off x="1157284" y="2748602"/>
              <a:ext cx="70281" cy="30570"/>
            </a:xfrm>
            <a:custGeom>
              <a:rect b="b" l="l" r="r" t="t"/>
              <a:pathLst>
                <a:path extrusionOk="0" h="1167" w="2683">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0"/>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0"/>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0"/>
            <p:cNvSpPr/>
            <p:nvPr/>
          </p:nvSpPr>
          <p:spPr>
            <a:xfrm>
              <a:off x="945183" y="2901947"/>
              <a:ext cx="127124" cy="127491"/>
            </a:xfrm>
            <a:custGeom>
              <a:rect b="b" l="l" r="r" t="t"/>
              <a:pathLst>
                <a:path extrusionOk="0" h="4867" w="4853">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0"/>
            <p:cNvSpPr/>
            <p:nvPr/>
          </p:nvSpPr>
          <p:spPr>
            <a:xfrm>
              <a:off x="881922" y="3011102"/>
              <a:ext cx="32665" cy="29836"/>
            </a:xfrm>
            <a:custGeom>
              <a:rect b="b" l="l" r="r" t="t"/>
              <a:pathLst>
                <a:path extrusionOk="0" h="1139" w="1247">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0"/>
            <p:cNvSpPr/>
            <p:nvPr/>
          </p:nvSpPr>
          <p:spPr>
            <a:xfrm>
              <a:off x="900154" y="3029334"/>
              <a:ext cx="32560" cy="29731"/>
            </a:xfrm>
            <a:custGeom>
              <a:rect b="b" l="l" r="r" t="t"/>
              <a:pathLst>
                <a:path extrusionOk="0" h="1135" w="1243">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0"/>
            <p:cNvSpPr/>
            <p:nvPr/>
          </p:nvSpPr>
          <p:spPr>
            <a:xfrm>
              <a:off x="936512" y="3065561"/>
              <a:ext cx="34420" cy="29915"/>
            </a:xfrm>
            <a:custGeom>
              <a:rect b="b" l="l" r="r" t="t"/>
              <a:pathLst>
                <a:path extrusionOk="0" h="1142" w="1314">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0"/>
            <p:cNvSpPr/>
            <p:nvPr/>
          </p:nvSpPr>
          <p:spPr>
            <a:xfrm>
              <a:off x="918359" y="3047460"/>
              <a:ext cx="32587" cy="29836"/>
            </a:xfrm>
            <a:custGeom>
              <a:rect b="b" l="l" r="r" t="t"/>
              <a:pathLst>
                <a:path extrusionOk="0" h="1139" w="1244">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0"/>
            <p:cNvSpPr/>
            <p:nvPr/>
          </p:nvSpPr>
          <p:spPr>
            <a:xfrm>
              <a:off x="853526" y="2742734"/>
              <a:ext cx="380535" cy="375270"/>
            </a:xfrm>
            <a:custGeom>
              <a:rect b="b" l="l" r="r" t="t"/>
              <a:pathLst>
                <a:path extrusionOk="0" h="14326" w="14527">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0"/>
            <p:cNvSpPr/>
            <p:nvPr/>
          </p:nvSpPr>
          <p:spPr>
            <a:xfrm>
              <a:off x="1071836" y="2830173"/>
              <a:ext cx="88356" cy="70543"/>
            </a:xfrm>
            <a:custGeom>
              <a:rect b="b" l="l" r="r" t="t"/>
              <a:pathLst>
                <a:path extrusionOk="0" h="2693" w="3373">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9" name="Google Shape;8159;p70"/>
          <p:cNvGrpSpPr/>
          <p:nvPr/>
        </p:nvGrpSpPr>
        <p:grpSpPr>
          <a:xfrm>
            <a:off x="4668540" y="2737181"/>
            <a:ext cx="396409" cy="382997"/>
            <a:chOff x="4668540" y="2737181"/>
            <a:chExt cx="396409" cy="382997"/>
          </a:xfrm>
        </p:grpSpPr>
        <p:sp>
          <p:nvSpPr>
            <p:cNvPr id="8160" name="Google Shape;8160;p70"/>
            <p:cNvSpPr/>
            <p:nvPr/>
          </p:nvSpPr>
          <p:spPr>
            <a:xfrm>
              <a:off x="4831368" y="2898254"/>
              <a:ext cx="63837" cy="60851"/>
            </a:xfrm>
            <a:custGeom>
              <a:rect b="b" l="l" r="r" t="t"/>
              <a:pathLst>
                <a:path extrusionOk="0" h="2323" w="2437">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0"/>
            <p:cNvSpPr/>
            <p:nvPr/>
          </p:nvSpPr>
          <p:spPr>
            <a:xfrm>
              <a:off x="4670243" y="2803978"/>
              <a:ext cx="64309" cy="49797"/>
            </a:xfrm>
            <a:custGeom>
              <a:rect b="b" l="l" r="r" t="t"/>
              <a:pathLst>
                <a:path extrusionOk="0" h="1901" w="2455">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0"/>
            <p:cNvSpPr/>
            <p:nvPr/>
          </p:nvSpPr>
          <p:spPr>
            <a:xfrm>
              <a:off x="4998597" y="3001200"/>
              <a:ext cx="52442" cy="49875"/>
            </a:xfrm>
            <a:custGeom>
              <a:rect b="b" l="l" r="r" t="t"/>
              <a:pathLst>
                <a:path extrusionOk="0" h="1904" w="2002">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0"/>
            <p:cNvSpPr/>
            <p:nvPr/>
          </p:nvSpPr>
          <p:spPr>
            <a:xfrm>
              <a:off x="4845487" y="2916433"/>
              <a:ext cx="49718" cy="42672"/>
            </a:xfrm>
            <a:custGeom>
              <a:rect b="b" l="l" r="r" t="t"/>
              <a:pathLst>
                <a:path extrusionOk="0" h="1629" w="1898">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0"/>
            <p:cNvSpPr/>
            <p:nvPr/>
          </p:nvSpPr>
          <p:spPr>
            <a:xfrm>
              <a:off x="4692639" y="2822236"/>
              <a:ext cx="35782" cy="31539"/>
            </a:xfrm>
            <a:custGeom>
              <a:rect b="b" l="l" r="r" t="t"/>
              <a:pathLst>
                <a:path extrusionOk="0" h="1204" w="1366">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0"/>
            <p:cNvSpPr/>
            <p:nvPr/>
          </p:nvSpPr>
          <p:spPr>
            <a:xfrm>
              <a:off x="5015362" y="3019510"/>
              <a:ext cx="35782" cy="31539"/>
            </a:xfrm>
            <a:custGeom>
              <a:rect b="b" l="l" r="r" t="t"/>
              <a:pathLst>
                <a:path extrusionOk="0" h="1204" w="1366">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0"/>
            <p:cNvSpPr/>
            <p:nvPr/>
          </p:nvSpPr>
          <p:spPr>
            <a:xfrm>
              <a:off x="4827229" y="2892569"/>
              <a:ext cx="75153" cy="72089"/>
            </a:xfrm>
            <a:custGeom>
              <a:rect b="b" l="l" r="r" t="t"/>
              <a:pathLst>
                <a:path extrusionOk="0" h="2752" w="2869">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0"/>
            <p:cNvSpPr/>
            <p:nvPr/>
          </p:nvSpPr>
          <p:spPr>
            <a:xfrm>
              <a:off x="4668540" y="2737181"/>
              <a:ext cx="396409" cy="382997"/>
            </a:xfrm>
            <a:custGeom>
              <a:rect b="b" l="l" r="r" t="t"/>
              <a:pathLst>
                <a:path extrusionOk="0" h="14621" w="15133">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8" name="Google Shape;8168;p70"/>
          <p:cNvGrpSpPr/>
          <p:nvPr/>
        </p:nvGrpSpPr>
        <p:grpSpPr>
          <a:xfrm>
            <a:off x="2499358" y="4118495"/>
            <a:ext cx="386900" cy="385328"/>
            <a:chOff x="2499358" y="4118495"/>
            <a:chExt cx="386900" cy="385328"/>
          </a:xfrm>
        </p:grpSpPr>
        <p:sp>
          <p:nvSpPr>
            <p:cNvPr id="8169" name="Google Shape;8169;p70"/>
            <p:cNvSpPr/>
            <p:nvPr/>
          </p:nvSpPr>
          <p:spPr>
            <a:xfrm>
              <a:off x="2617576" y="4124180"/>
              <a:ext cx="183522" cy="77956"/>
            </a:xfrm>
            <a:custGeom>
              <a:rect b="b" l="l" r="r" t="t"/>
              <a:pathLst>
                <a:path extrusionOk="0" h="2976" w="7006">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0"/>
            <p:cNvSpPr/>
            <p:nvPr/>
          </p:nvSpPr>
          <p:spPr>
            <a:xfrm>
              <a:off x="2617576" y="4420314"/>
              <a:ext cx="183522" cy="77956"/>
            </a:xfrm>
            <a:custGeom>
              <a:rect b="b" l="l" r="r" t="t"/>
              <a:pathLst>
                <a:path extrusionOk="0" h="2976" w="7006">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0"/>
            <p:cNvSpPr/>
            <p:nvPr/>
          </p:nvSpPr>
          <p:spPr>
            <a:xfrm>
              <a:off x="2505462" y="4178482"/>
              <a:ext cx="373384" cy="265460"/>
            </a:xfrm>
            <a:custGeom>
              <a:rect b="b" l="l" r="r" t="t"/>
              <a:pathLst>
                <a:path extrusionOk="0" h="10134" w="14254">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0"/>
            <p:cNvSpPr/>
            <p:nvPr/>
          </p:nvSpPr>
          <p:spPr>
            <a:xfrm>
              <a:off x="2505462" y="4210990"/>
              <a:ext cx="242409" cy="232952"/>
            </a:xfrm>
            <a:custGeom>
              <a:rect b="b" l="l" r="r" t="t"/>
              <a:pathLst>
                <a:path extrusionOk="0" h="8893" w="9254">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0"/>
            <p:cNvSpPr/>
            <p:nvPr/>
          </p:nvSpPr>
          <p:spPr>
            <a:xfrm>
              <a:off x="2547741" y="4287113"/>
              <a:ext cx="30203" cy="30177"/>
            </a:xfrm>
            <a:custGeom>
              <a:rect b="b" l="l" r="r" t="t"/>
              <a:pathLst>
                <a:path extrusionOk="0" h="1152" w="1153">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0"/>
            <p:cNvSpPr/>
            <p:nvPr/>
          </p:nvSpPr>
          <p:spPr>
            <a:xfrm>
              <a:off x="2559764" y="4293111"/>
              <a:ext cx="12154" cy="12050"/>
            </a:xfrm>
            <a:custGeom>
              <a:rect b="b" l="l" r="r" t="t"/>
              <a:pathLst>
                <a:path extrusionOk="0" h="460" w="464">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0"/>
            <p:cNvSpPr/>
            <p:nvPr/>
          </p:nvSpPr>
          <p:spPr>
            <a:xfrm>
              <a:off x="2595232" y="4181285"/>
              <a:ext cx="51473" cy="259881"/>
            </a:xfrm>
            <a:custGeom>
              <a:rect b="b" l="l" r="r" t="t"/>
              <a:pathLst>
                <a:path extrusionOk="0" h="9921" w="1965">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0"/>
            <p:cNvSpPr/>
            <p:nvPr/>
          </p:nvSpPr>
          <p:spPr>
            <a:xfrm>
              <a:off x="2595232" y="4300132"/>
              <a:ext cx="51473" cy="141034"/>
            </a:xfrm>
            <a:custGeom>
              <a:rect b="b" l="l" r="r" t="t"/>
              <a:pathLst>
                <a:path extrusionOk="0" h="5384" w="1965">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0"/>
            <p:cNvSpPr/>
            <p:nvPr/>
          </p:nvSpPr>
          <p:spPr>
            <a:xfrm>
              <a:off x="2669914" y="4178770"/>
              <a:ext cx="47701" cy="264989"/>
            </a:xfrm>
            <a:custGeom>
              <a:rect b="b" l="l" r="r" t="t"/>
              <a:pathLst>
                <a:path extrusionOk="0" h="10116" w="1821">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0"/>
            <p:cNvSpPr/>
            <p:nvPr/>
          </p:nvSpPr>
          <p:spPr>
            <a:xfrm>
              <a:off x="2676017" y="4397787"/>
              <a:ext cx="41598" cy="45972"/>
            </a:xfrm>
            <a:custGeom>
              <a:rect b="b" l="l" r="r" t="t"/>
              <a:pathLst>
                <a:path extrusionOk="0" h="1755" w="1588">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0"/>
            <p:cNvSpPr/>
            <p:nvPr/>
          </p:nvSpPr>
          <p:spPr>
            <a:xfrm>
              <a:off x="2743443" y="4203891"/>
              <a:ext cx="41755" cy="214668"/>
            </a:xfrm>
            <a:custGeom>
              <a:rect b="b" l="l" r="r" t="t"/>
              <a:pathLst>
                <a:path extrusionOk="0" h="8195" w="1594">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0"/>
            <p:cNvSpPr/>
            <p:nvPr/>
          </p:nvSpPr>
          <p:spPr>
            <a:xfrm>
              <a:off x="2499358" y="4118495"/>
              <a:ext cx="386900" cy="385328"/>
            </a:xfrm>
            <a:custGeom>
              <a:rect b="b" l="l" r="r" t="t"/>
              <a:pathLst>
                <a:path extrusionOk="0" h="14710" w="1477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0"/>
            <p:cNvSpPr/>
            <p:nvPr/>
          </p:nvSpPr>
          <p:spPr>
            <a:xfrm>
              <a:off x="2535088" y="4281455"/>
              <a:ext cx="48513" cy="41545"/>
            </a:xfrm>
            <a:custGeom>
              <a:rect b="b" l="l" r="r" t="t"/>
              <a:pathLst>
                <a:path extrusionOk="0" h="1586" w="1852">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70"/>
          <p:cNvGrpSpPr/>
          <p:nvPr/>
        </p:nvGrpSpPr>
        <p:grpSpPr>
          <a:xfrm>
            <a:off x="3040547" y="4138456"/>
            <a:ext cx="387005" cy="345433"/>
            <a:chOff x="3040547" y="4138456"/>
            <a:chExt cx="387005" cy="345433"/>
          </a:xfrm>
        </p:grpSpPr>
        <p:sp>
          <p:nvSpPr>
            <p:cNvPr id="8183" name="Google Shape;8183;p70"/>
            <p:cNvSpPr/>
            <p:nvPr/>
          </p:nvSpPr>
          <p:spPr>
            <a:xfrm>
              <a:off x="3083638" y="4158155"/>
              <a:ext cx="54250" cy="54014"/>
            </a:xfrm>
            <a:custGeom>
              <a:rect b="b" l="l" r="r" t="t"/>
              <a:pathLst>
                <a:path extrusionOk="0" h="2062" w="2071">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0"/>
            <p:cNvSpPr/>
            <p:nvPr/>
          </p:nvSpPr>
          <p:spPr>
            <a:xfrm>
              <a:off x="3044424" y="4206092"/>
              <a:ext cx="51264" cy="42829"/>
            </a:xfrm>
            <a:custGeom>
              <a:rect b="b" l="l" r="r" t="t"/>
              <a:pathLst>
                <a:path extrusionOk="0" h="1635" w="1957">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0"/>
            <p:cNvSpPr/>
            <p:nvPr/>
          </p:nvSpPr>
          <p:spPr>
            <a:xfrm>
              <a:off x="3207619" y="4171566"/>
              <a:ext cx="43824" cy="48199"/>
            </a:xfrm>
            <a:custGeom>
              <a:rect b="b" l="l" r="r" t="t"/>
              <a:pathLst>
                <a:path extrusionOk="0" h="1840" w="1673">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0"/>
            <p:cNvSpPr/>
            <p:nvPr/>
          </p:nvSpPr>
          <p:spPr>
            <a:xfrm>
              <a:off x="3093880" y="4224218"/>
              <a:ext cx="136816" cy="90111"/>
            </a:xfrm>
            <a:custGeom>
              <a:rect b="b" l="l" r="r" t="t"/>
              <a:pathLst>
                <a:path extrusionOk="0" h="3440" w="5223">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0"/>
            <p:cNvSpPr/>
            <p:nvPr/>
          </p:nvSpPr>
          <p:spPr>
            <a:xfrm>
              <a:off x="3149518" y="4144586"/>
              <a:ext cx="46889" cy="58101"/>
            </a:xfrm>
            <a:custGeom>
              <a:rect b="b" l="l" r="r" t="t"/>
              <a:pathLst>
                <a:path extrusionOk="0" h="2218" w="179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0"/>
            <p:cNvSpPr/>
            <p:nvPr/>
          </p:nvSpPr>
          <p:spPr>
            <a:xfrm>
              <a:off x="3094247" y="4227309"/>
              <a:ext cx="50923" cy="86967"/>
            </a:xfrm>
            <a:custGeom>
              <a:rect b="b" l="l" r="r" t="t"/>
              <a:pathLst>
                <a:path extrusionOk="0" h="3320" w="1944">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0"/>
            <p:cNvSpPr/>
            <p:nvPr/>
          </p:nvSpPr>
          <p:spPr>
            <a:xfrm>
              <a:off x="3044502" y="4209995"/>
              <a:ext cx="47072" cy="38900"/>
            </a:xfrm>
            <a:custGeom>
              <a:rect b="b" l="l" r="r" t="t"/>
              <a:pathLst>
                <a:path extrusionOk="0" h="1485" w="1797">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0"/>
            <p:cNvSpPr/>
            <p:nvPr/>
          </p:nvSpPr>
          <p:spPr>
            <a:xfrm>
              <a:off x="3083743" y="4158731"/>
              <a:ext cx="44977" cy="53438"/>
            </a:xfrm>
            <a:custGeom>
              <a:rect b="b" l="l" r="r" t="t"/>
              <a:pathLst>
                <a:path extrusionOk="0" h="2040" w="1717">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0"/>
            <p:cNvSpPr/>
            <p:nvPr/>
          </p:nvSpPr>
          <p:spPr>
            <a:xfrm>
              <a:off x="3149885" y="4144586"/>
              <a:ext cx="35206" cy="56293"/>
            </a:xfrm>
            <a:custGeom>
              <a:rect b="b" l="l" r="r" t="t"/>
              <a:pathLst>
                <a:path extrusionOk="0" h="2149" w="1344">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0"/>
            <p:cNvSpPr/>
            <p:nvPr/>
          </p:nvSpPr>
          <p:spPr>
            <a:xfrm>
              <a:off x="3208247" y="4171566"/>
              <a:ext cx="38428" cy="43300"/>
            </a:xfrm>
            <a:custGeom>
              <a:rect b="b" l="l" r="r" t="t"/>
              <a:pathLst>
                <a:path extrusionOk="0" h="1653" w="1467">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0"/>
            <p:cNvSpPr/>
            <p:nvPr/>
          </p:nvSpPr>
          <p:spPr>
            <a:xfrm>
              <a:off x="3284815" y="4302515"/>
              <a:ext cx="43379" cy="58415"/>
            </a:xfrm>
            <a:custGeom>
              <a:rect b="b" l="l" r="r" t="t"/>
              <a:pathLst>
                <a:path extrusionOk="0" h="2230" w="1656">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0"/>
            <p:cNvSpPr/>
            <p:nvPr/>
          </p:nvSpPr>
          <p:spPr>
            <a:xfrm>
              <a:off x="3225929" y="4318704"/>
              <a:ext cx="41571" cy="49718"/>
            </a:xfrm>
            <a:custGeom>
              <a:rect b="b" l="l" r="r" t="t"/>
              <a:pathLst>
                <a:path extrusionOk="0" h="1898" w="1587">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0"/>
            <p:cNvSpPr/>
            <p:nvPr/>
          </p:nvSpPr>
          <p:spPr>
            <a:xfrm>
              <a:off x="3370080" y="4383510"/>
              <a:ext cx="53621" cy="40183"/>
            </a:xfrm>
            <a:custGeom>
              <a:rect b="b" l="l" r="r" t="t"/>
              <a:pathLst>
                <a:path extrusionOk="0" h="1534" w="2047">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0"/>
            <p:cNvSpPr/>
            <p:nvPr/>
          </p:nvSpPr>
          <p:spPr>
            <a:xfrm>
              <a:off x="3226636" y="4381624"/>
              <a:ext cx="137812" cy="96005"/>
            </a:xfrm>
            <a:custGeom>
              <a:rect b="b" l="l" r="r" t="t"/>
              <a:pathLst>
                <a:path extrusionOk="0" h="3665" w="5261">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0"/>
            <p:cNvSpPr/>
            <p:nvPr/>
          </p:nvSpPr>
          <p:spPr>
            <a:xfrm>
              <a:off x="3334612" y="4328239"/>
              <a:ext cx="56765" cy="51892"/>
            </a:xfrm>
            <a:custGeom>
              <a:rect b="b" l="l" r="r" t="t"/>
              <a:pathLst>
                <a:path extrusionOk="0" h="1981" w="2167">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0"/>
            <p:cNvSpPr/>
            <p:nvPr/>
          </p:nvSpPr>
          <p:spPr>
            <a:xfrm>
              <a:off x="3229963" y="4381650"/>
              <a:ext cx="80733" cy="71093"/>
            </a:xfrm>
            <a:custGeom>
              <a:rect b="b" l="l" r="r" t="t"/>
              <a:pathLst>
                <a:path extrusionOk="0" h="2714" w="3082">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0"/>
            <p:cNvSpPr/>
            <p:nvPr/>
          </p:nvSpPr>
          <p:spPr>
            <a:xfrm>
              <a:off x="3225929" y="4318887"/>
              <a:ext cx="33582" cy="49613"/>
            </a:xfrm>
            <a:custGeom>
              <a:rect b="b" l="l" r="r" t="t"/>
              <a:pathLst>
                <a:path extrusionOk="0" h="1894" w="1282">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0"/>
            <p:cNvSpPr/>
            <p:nvPr/>
          </p:nvSpPr>
          <p:spPr>
            <a:xfrm>
              <a:off x="3284815" y="4302515"/>
              <a:ext cx="28736" cy="58310"/>
            </a:xfrm>
            <a:custGeom>
              <a:rect b="b" l="l" r="r" t="t"/>
              <a:pathLst>
                <a:path extrusionOk="0" h="2226" w="1097">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0"/>
            <p:cNvSpPr/>
            <p:nvPr/>
          </p:nvSpPr>
          <p:spPr>
            <a:xfrm>
              <a:off x="3336158" y="4328265"/>
              <a:ext cx="51552" cy="44505"/>
            </a:xfrm>
            <a:custGeom>
              <a:rect b="b" l="l" r="r" t="t"/>
              <a:pathLst>
                <a:path extrusionOk="0" h="1699" w="1968">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0"/>
            <p:cNvSpPr/>
            <p:nvPr/>
          </p:nvSpPr>
          <p:spPr>
            <a:xfrm>
              <a:off x="3373852" y="4383510"/>
              <a:ext cx="47518" cy="28474"/>
            </a:xfrm>
            <a:custGeom>
              <a:rect b="b" l="l" r="r" t="t"/>
              <a:pathLst>
                <a:path extrusionOk="0" h="1087" w="1814">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0"/>
            <p:cNvSpPr/>
            <p:nvPr/>
          </p:nvSpPr>
          <p:spPr>
            <a:xfrm>
              <a:off x="3080311" y="4152339"/>
              <a:ext cx="61794" cy="65409"/>
            </a:xfrm>
            <a:custGeom>
              <a:rect b="b" l="l" r="r" t="t"/>
              <a:pathLst>
                <a:path extrusionOk="0" h="2497" w="2359">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0"/>
            <p:cNvSpPr/>
            <p:nvPr/>
          </p:nvSpPr>
          <p:spPr>
            <a:xfrm>
              <a:off x="3040547" y="4200302"/>
              <a:ext cx="58101" cy="54145"/>
            </a:xfrm>
            <a:custGeom>
              <a:rect b="b" l="l" r="r" t="t"/>
              <a:pathLst>
                <a:path extrusionOk="0" h="2067" w="2218">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0"/>
            <p:cNvSpPr/>
            <p:nvPr/>
          </p:nvSpPr>
          <p:spPr>
            <a:xfrm>
              <a:off x="3145825" y="4138456"/>
              <a:ext cx="55612" cy="69312"/>
            </a:xfrm>
            <a:custGeom>
              <a:rect b="b" l="l" r="r" t="t"/>
              <a:pathLst>
                <a:path extrusionOk="0" h="2646" w="2123">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0"/>
            <p:cNvSpPr/>
            <p:nvPr/>
          </p:nvSpPr>
          <p:spPr>
            <a:xfrm>
              <a:off x="3203663" y="4165751"/>
              <a:ext cx="51552" cy="59620"/>
            </a:xfrm>
            <a:custGeom>
              <a:rect b="b" l="l" r="r" t="t"/>
              <a:pathLst>
                <a:path extrusionOk="0" h="2276" w="1968">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0"/>
            <p:cNvSpPr/>
            <p:nvPr/>
          </p:nvSpPr>
          <p:spPr>
            <a:xfrm>
              <a:off x="3090737" y="4218403"/>
              <a:ext cx="143994" cy="101584"/>
            </a:xfrm>
            <a:custGeom>
              <a:rect b="b" l="l" r="r" t="t"/>
              <a:pathLst>
                <a:path extrusionOk="0" h="3878" w="5497">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0"/>
            <p:cNvSpPr/>
            <p:nvPr/>
          </p:nvSpPr>
          <p:spPr>
            <a:xfrm>
              <a:off x="3279341" y="4296674"/>
              <a:ext cx="54590" cy="69626"/>
            </a:xfrm>
            <a:custGeom>
              <a:rect b="b" l="l" r="r" t="t"/>
              <a:pathLst>
                <a:path extrusionOk="0" h="2658" w="2084">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0"/>
            <p:cNvSpPr/>
            <p:nvPr/>
          </p:nvSpPr>
          <p:spPr>
            <a:xfrm>
              <a:off x="3219642" y="4312758"/>
              <a:ext cx="53516" cy="61087"/>
            </a:xfrm>
            <a:custGeom>
              <a:rect b="b" l="l" r="r" t="t"/>
              <a:pathLst>
                <a:path extrusionOk="0" h="2332" w="2043">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0"/>
            <p:cNvSpPr/>
            <p:nvPr/>
          </p:nvSpPr>
          <p:spPr>
            <a:xfrm>
              <a:off x="3330395" y="4322685"/>
              <a:ext cx="65383" cy="62475"/>
            </a:xfrm>
            <a:custGeom>
              <a:rect b="b" l="l" r="r" t="t"/>
              <a:pathLst>
                <a:path extrusionOk="0" h="2385" w="2496">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0"/>
            <p:cNvSpPr/>
            <p:nvPr/>
          </p:nvSpPr>
          <p:spPr>
            <a:xfrm>
              <a:off x="3366858" y="4377774"/>
              <a:ext cx="60694" cy="51447"/>
            </a:xfrm>
            <a:custGeom>
              <a:rect b="b" l="l" r="r" t="t"/>
              <a:pathLst>
                <a:path extrusionOk="0" h="1964" w="2317">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0"/>
            <p:cNvSpPr/>
            <p:nvPr/>
          </p:nvSpPr>
          <p:spPr>
            <a:xfrm>
              <a:off x="3225746" y="4375757"/>
              <a:ext cx="140589" cy="108133"/>
            </a:xfrm>
            <a:custGeom>
              <a:rect b="b" l="l" r="r" t="t"/>
              <a:pathLst>
                <a:path extrusionOk="0" h="4128" w="5367">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3" name="Google Shape;8213;p70"/>
          <p:cNvGrpSpPr/>
          <p:nvPr/>
        </p:nvGrpSpPr>
        <p:grpSpPr>
          <a:xfrm>
            <a:off x="3635776" y="4118522"/>
            <a:ext cx="271406" cy="385381"/>
            <a:chOff x="3635776" y="4118522"/>
            <a:chExt cx="271406" cy="385381"/>
          </a:xfrm>
        </p:grpSpPr>
        <p:sp>
          <p:nvSpPr>
            <p:cNvPr id="8214" name="Google Shape;8214;p70"/>
            <p:cNvSpPr/>
            <p:nvPr/>
          </p:nvSpPr>
          <p:spPr>
            <a:xfrm>
              <a:off x="3641984" y="4124285"/>
              <a:ext cx="188525" cy="373881"/>
            </a:xfrm>
            <a:custGeom>
              <a:rect b="b" l="l" r="r" t="t"/>
              <a:pathLst>
                <a:path extrusionOk="0" h="14273" w="7197">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0"/>
            <p:cNvSpPr/>
            <p:nvPr/>
          </p:nvSpPr>
          <p:spPr>
            <a:xfrm>
              <a:off x="3669175" y="4154802"/>
              <a:ext cx="123457" cy="312847"/>
            </a:xfrm>
            <a:custGeom>
              <a:rect b="b" l="l" r="r" t="t"/>
              <a:pathLst>
                <a:path extrusionOk="0" h="11943" w="4713">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0"/>
            <p:cNvSpPr/>
            <p:nvPr/>
          </p:nvSpPr>
          <p:spPr>
            <a:xfrm>
              <a:off x="3675095" y="4154802"/>
              <a:ext cx="61165" cy="312847"/>
            </a:xfrm>
            <a:custGeom>
              <a:rect b="b" l="l" r="r" t="t"/>
              <a:pathLst>
                <a:path extrusionOk="0" h="11943" w="2335">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0"/>
            <p:cNvSpPr/>
            <p:nvPr/>
          </p:nvSpPr>
          <p:spPr>
            <a:xfrm>
              <a:off x="3716404" y="4154802"/>
              <a:ext cx="39685" cy="86182"/>
            </a:xfrm>
            <a:custGeom>
              <a:rect b="b" l="l" r="r" t="t"/>
              <a:pathLst>
                <a:path extrusionOk="0" h="3290" w="1515">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0"/>
            <p:cNvSpPr/>
            <p:nvPr/>
          </p:nvSpPr>
          <p:spPr>
            <a:xfrm>
              <a:off x="3635776" y="4118522"/>
              <a:ext cx="200942" cy="385381"/>
            </a:xfrm>
            <a:custGeom>
              <a:rect b="b" l="l" r="r" t="t"/>
              <a:pathLst>
                <a:path extrusionOk="0" h="14712" w="7671">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0"/>
            <p:cNvSpPr/>
            <p:nvPr/>
          </p:nvSpPr>
          <p:spPr>
            <a:xfrm>
              <a:off x="3665848" y="4149144"/>
              <a:ext cx="132442" cy="324216"/>
            </a:xfrm>
            <a:custGeom>
              <a:rect b="b" l="l" r="r" t="t"/>
              <a:pathLst>
                <a:path extrusionOk="0" h="12377" w="5056">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0"/>
            <p:cNvSpPr/>
            <p:nvPr/>
          </p:nvSpPr>
          <p:spPr>
            <a:xfrm>
              <a:off x="3843869" y="4172117"/>
              <a:ext cx="63313" cy="107740"/>
            </a:xfrm>
            <a:custGeom>
              <a:rect b="b" l="l" r="r" t="t"/>
              <a:pathLst>
                <a:path extrusionOk="0" h="4113" w="2417">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0"/>
            <p:cNvSpPr/>
            <p:nvPr/>
          </p:nvSpPr>
          <p:spPr>
            <a:xfrm>
              <a:off x="3808218" y="4137068"/>
              <a:ext cx="43746" cy="37406"/>
            </a:xfrm>
            <a:custGeom>
              <a:rect b="b" l="l" r="r" t="t"/>
              <a:pathLst>
                <a:path extrusionOk="0" h="1428" w="167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2" name="Google Shape;8222;p70"/>
          <p:cNvGrpSpPr/>
          <p:nvPr/>
        </p:nvGrpSpPr>
        <p:grpSpPr>
          <a:xfrm>
            <a:off x="1358016" y="3195384"/>
            <a:ext cx="414641" cy="367699"/>
            <a:chOff x="1358016" y="3195384"/>
            <a:chExt cx="414641" cy="367699"/>
          </a:xfrm>
        </p:grpSpPr>
        <p:sp>
          <p:nvSpPr>
            <p:cNvPr id="8223" name="Google Shape;8223;p70"/>
            <p:cNvSpPr/>
            <p:nvPr/>
          </p:nvSpPr>
          <p:spPr>
            <a:xfrm>
              <a:off x="1418055" y="3251127"/>
              <a:ext cx="181715" cy="166915"/>
            </a:xfrm>
            <a:custGeom>
              <a:rect b="b" l="l" r="r" t="t"/>
              <a:pathLst>
                <a:path extrusionOk="0" h="6372" w="6937">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0"/>
            <p:cNvSpPr/>
            <p:nvPr/>
          </p:nvSpPr>
          <p:spPr>
            <a:xfrm>
              <a:off x="1459967" y="3251048"/>
              <a:ext cx="139803" cy="168067"/>
            </a:xfrm>
            <a:custGeom>
              <a:rect b="b" l="l" r="r" t="t"/>
              <a:pathLst>
                <a:path extrusionOk="0" h="6416" w="5337">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0"/>
            <p:cNvSpPr/>
            <p:nvPr/>
          </p:nvSpPr>
          <p:spPr>
            <a:xfrm>
              <a:off x="1440766" y="3274545"/>
              <a:ext cx="136921" cy="132992"/>
            </a:xfrm>
            <a:custGeom>
              <a:rect b="b" l="l" r="r" t="t"/>
              <a:pathLst>
                <a:path extrusionOk="0" h="5077" w="5227">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0"/>
            <p:cNvSpPr/>
            <p:nvPr/>
          </p:nvSpPr>
          <p:spPr>
            <a:xfrm>
              <a:off x="1452161" y="3273471"/>
              <a:ext cx="125422" cy="136109"/>
            </a:xfrm>
            <a:custGeom>
              <a:rect b="b" l="l" r="r" t="t"/>
              <a:pathLst>
                <a:path extrusionOk="0" h="5196" w="4788">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0"/>
            <p:cNvSpPr/>
            <p:nvPr/>
          </p:nvSpPr>
          <p:spPr>
            <a:xfrm>
              <a:off x="1364381" y="3339849"/>
              <a:ext cx="406573" cy="216240"/>
            </a:xfrm>
            <a:custGeom>
              <a:rect b="b" l="l" r="r" t="t"/>
              <a:pathLst>
                <a:path extrusionOk="0" h="8255" w="15521">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0"/>
            <p:cNvSpPr/>
            <p:nvPr/>
          </p:nvSpPr>
          <p:spPr>
            <a:xfrm>
              <a:off x="1369411" y="3406830"/>
              <a:ext cx="204766" cy="151145"/>
            </a:xfrm>
            <a:custGeom>
              <a:rect b="b" l="l" r="r" t="t"/>
              <a:pathLst>
                <a:path extrusionOk="0" h="5770" w="7817">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0"/>
            <p:cNvSpPr/>
            <p:nvPr/>
          </p:nvSpPr>
          <p:spPr>
            <a:xfrm>
              <a:off x="1502246" y="3195384"/>
              <a:ext cx="13779" cy="42043"/>
            </a:xfrm>
            <a:custGeom>
              <a:rect b="b" l="l" r="r" t="t"/>
              <a:pathLst>
                <a:path extrusionOk="0" h="1605" w="526">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0"/>
            <p:cNvSpPr/>
            <p:nvPr/>
          </p:nvSpPr>
          <p:spPr>
            <a:xfrm>
              <a:off x="1430000" y="3214244"/>
              <a:ext cx="31067" cy="38271"/>
            </a:xfrm>
            <a:custGeom>
              <a:rect b="b" l="l" r="r" t="t"/>
              <a:pathLst>
                <a:path extrusionOk="0" h="1461" w="1186">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0"/>
            <p:cNvSpPr/>
            <p:nvPr/>
          </p:nvSpPr>
          <p:spPr>
            <a:xfrm>
              <a:off x="1379548" y="3265455"/>
              <a:ext cx="40236" cy="27950"/>
            </a:xfrm>
            <a:custGeom>
              <a:rect b="b" l="l" r="r" t="t"/>
              <a:pathLst>
                <a:path extrusionOk="0" h="1067" w="1536">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0"/>
            <p:cNvSpPr/>
            <p:nvPr/>
          </p:nvSpPr>
          <p:spPr>
            <a:xfrm>
              <a:off x="1361945" y="3335789"/>
              <a:ext cx="41964" cy="13752"/>
            </a:xfrm>
            <a:custGeom>
              <a:rect b="b" l="l" r="r" t="t"/>
              <a:pathLst>
                <a:path extrusionOk="0" h="525" w="1602">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0"/>
            <p:cNvSpPr/>
            <p:nvPr/>
          </p:nvSpPr>
          <p:spPr>
            <a:xfrm>
              <a:off x="1379732" y="3391741"/>
              <a:ext cx="40314" cy="28002"/>
            </a:xfrm>
            <a:custGeom>
              <a:rect b="b" l="l" r="r" t="t"/>
              <a:pathLst>
                <a:path extrusionOk="0" h="1069" w="1539">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0"/>
            <p:cNvSpPr/>
            <p:nvPr/>
          </p:nvSpPr>
          <p:spPr>
            <a:xfrm>
              <a:off x="1596679" y="3265508"/>
              <a:ext cx="41964" cy="27924"/>
            </a:xfrm>
            <a:custGeom>
              <a:rect b="b" l="l" r="r" t="t"/>
              <a:pathLst>
                <a:path extrusionOk="0" h="1066" w="1602">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0"/>
            <p:cNvSpPr/>
            <p:nvPr/>
          </p:nvSpPr>
          <p:spPr>
            <a:xfrm>
              <a:off x="1557360" y="3214244"/>
              <a:ext cx="30989" cy="38166"/>
            </a:xfrm>
            <a:custGeom>
              <a:rect b="b" l="l" r="r" t="t"/>
              <a:pathLst>
                <a:path extrusionOk="0" h="1457" w="1183">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0"/>
            <p:cNvSpPr/>
            <p:nvPr/>
          </p:nvSpPr>
          <p:spPr>
            <a:xfrm>
              <a:off x="1358016" y="3245023"/>
              <a:ext cx="319579" cy="318060"/>
            </a:xfrm>
            <a:custGeom>
              <a:rect b="b" l="l" r="r" t="t"/>
              <a:pathLst>
                <a:path extrusionOk="0" h="12142" w="1220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0"/>
            <p:cNvSpPr/>
            <p:nvPr/>
          </p:nvSpPr>
          <p:spPr>
            <a:xfrm>
              <a:off x="1652893" y="3365153"/>
              <a:ext cx="119764" cy="197851"/>
            </a:xfrm>
            <a:custGeom>
              <a:rect b="b" l="l" r="r" t="t"/>
              <a:pathLst>
                <a:path extrusionOk="0" h="7553" w="4572">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8" name="Google Shape;8238;p70"/>
          <p:cNvGrpSpPr/>
          <p:nvPr/>
        </p:nvGrpSpPr>
        <p:grpSpPr>
          <a:xfrm>
            <a:off x="844096" y="3203504"/>
            <a:ext cx="361517" cy="359500"/>
            <a:chOff x="844096" y="3203504"/>
            <a:chExt cx="361517" cy="359500"/>
          </a:xfrm>
        </p:grpSpPr>
        <p:sp>
          <p:nvSpPr>
            <p:cNvPr id="8239" name="Google Shape;8239;p70"/>
            <p:cNvSpPr/>
            <p:nvPr/>
          </p:nvSpPr>
          <p:spPr>
            <a:xfrm>
              <a:off x="898687" y="3270825"/>
              <a:ext cx="252441" cy="224805"/>
            </a:xfrm>
            <a:custGeom>
              <a:rect b="b" l="l" r="r" t="t"/>
              <a:pathLst>
                <a:path extrusionOk="0" h="8582" w="9637">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0"/>
            <p:cNvSpPr/>
            <p:nvPr/>
          </p:nvSpPr>
          <p:spPr>
            <a:xfrm>
              <a:off x="957390" y="3271061"/>
              <a:ext cx="180719" cy="214642"/>
            </a:xfrm>
            <a:custGeom>
              <a:rect b="b" l="l" r="r" t="t"/>
              <a:pathLst>
                <a:path extrusionOk="0" h="8194" w="6899">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0"/>
            <p:cNvSpPr/>
            <p:nvPr/>
          </p:nvSpPr>
          <p:spPr>
            <a:xfrm>
              <a:off x="932347" y="3298487"/>
              <a:ext cx="188892" cy="169691"/>
            </a:xfrm>
            <a:custGeom>
              <a:rect b="b" l="l" r="r" t="t"/>
              <a:pathLst>
                <a:path extrusionOk="0" h="6478" w="7211">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0"/>
            <p:cNvSpPr/>
            <p:nvPr/>
          </p:nvSpPr>
          <p:spPr>
            <a:xfrm>
              <a:off x="951915" y="3298618"/>
              <a:ext cx="158637" cy="169324"/>
            </a:xfrm>
            <a:custGeom>
              <a:rect b="b" l="l" r="r" t="t"/>
              <a:pathLst>
                <a:path extrusionOk="0" h="6464" w="6056">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0"/>
            <p:cNvSpPr/>
            <p:nvPr/>
          </p:nvSpPr>
          <p:spPr>
            <a:xfrm>
              <a:off x="892583" y="3265822"/>
              <a:ext cx="264910" cy="235834"/>
            </a:xfrm>
            <a:custGeom>
              <a:rect b="b" l="l" r="r" t="t"/>
              <a:pathLst>
                <a:path extrusionOk="0" h="9003" w="10113">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0"/>
            <p:cNvSpPr/>
            <p:nvPr/>
          </p:nvSpPr>
          <p:spPr>
            <a:xfrm>
              <a:off x="925956" y="3292462"/>
              <a:ext cx="202016" cy="181374"/>
            </a:xfrm>
            <a:custGeom>
              <a:rect b="b" l="l" r="r" t="t"/>
              <a:pathLst>
                <a:path extrusionOk="0" h="6924" w="7712">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0"/>
            <p:cNvSpPr/>
            <p:nvPr/>
          </p:nvSpPr>
          <p:spPr>
            <a:xfrm>
              <a:off x="1019760" y="3203504"/>
              <a:ext cx="12154" cy="47020"/>
            </a:xfrm>
            <a:custGeom>
              <a:rect b="b" l="l" r="r" t="t"/>
              <a:pathLst>
                <a:path extrusionOk="0" h="1795" w="464">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0"/>
            <p:cNvSpPr/>
            <p:nvPr/>
          </p:nvSpPr>
          <p:spPr>
            <a:xfrm>
              <a:off x="1019760" y="3516037"/>
              <a:ext cx="12154" cy="46968"/>
            </a:xfrm>
            <a:custGeom>
              <a:rect b="b" l="l" r="r" t="t"/>
              <a:pathLst>
                <a:path extrusionOk="0" h="1793" w="464">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0"/>
            <p:cNvSpPr/>
            <p:nvPr/>
          </p:nvSpPr>
          <p:spPr>
            <a:xfrm>
              <a:off x="931011" y="3226739"/>
              <a:ext cx="32325" cy="42331"/>
            </a:xfrm>
            <a:custGeom>
              <a:rect b="b" l="l" r="r" t="t"/>
              <a:pathLst>
                <a:path extrusionOk="0" h="1616" w="1234">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0"/>
            <p:cNvSpPr/>
            <p:nvPr/>
          </p:nvSpPr>
          <p:spPr>
            <a:xfrm>
              <a:off x="1088181" y="3497202"/>
              <a:ext cx="32194" cy="42384"/>
            </a:xfrm>
            <a:custGeom>
              <a:rect b="b" l="l" r="r" t="t"/>
              <a:pathLst>
                <a:path extrusionOk="0" h="1618" w="1229">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0"/>
            <p:cNvSpPr/>
            <p:nvPr/>
          </p:nvSpPr>
          <p:spPr>
            <a:xfrm>
              <a:off x="866467" y="3290262"/>
              <a:ext cx="46051" cy="29627"/>
            </a:xfrm>
            <a:custGeom>
              <a:rect b="b" l="l" r="r" t="t"/>
              <a:pathLst>
                <a:path extrusionOk="0" h="1131" w="1758">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0"/>
            <p:cNvSpPr/>
            <p:nvPr/>
          </p:nvSpPr>
          <p:spPr>
            <a:xfrm>
              <a:off x="1137114" y="3446541"/>
              <a:ext cx="46051" cy="29627"/>
            </a:xfrm>
            <a:custGeom>
              <a:rect b="b" l="l" r="r" t="t"/>
              <a:pathLst>
                <a:path extrusionOk="0" h="1131" w="1758">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0"/>
            <p:cNvSpPr/>
            <p:nvPr/>
          </p:nvSpPr>
          <p:spPr>
            <a:xfrm>
              <a:off x="844096" y="3377256"/>
              <a:ext cx="48958" cy="12050"/>
            </a:xfrm>
            <a:custGeom>
              <a:rect b="b" l="l" r="r" t="t"/>
              <a:pathLst>
                <a:path extrusionOk="0" h="460" w="1869">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0"/>
            <p:cNvSpPr/>
            <p:nvPr/>
          </p:nvSpPr>
          <p:spPr>
            <a:xfrm>
              <a:off x="1156576" y="3377256"/>
              <a:ext cx="49037" cy="12050"/>
            </a:xfrm>
            <a:custGeom>
              <a:rect b="b" l="l" r="r" t="t"/>
              <a:pathLst>
                <a:path extrusionOk="0" h="460" w="1872">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0"/>
            <p:cNvSpPr/>
            <p:nvPr/>
          </p:nvSpPr>
          <p:spPr>
            <a:xfrm>
              <a:off x="866467" y="3446620"/>
              <a:ext cx="46051" cy="29653"/>
            </a:xfrm>
            <a:custGeom>
              <a:rect b="b" l="l" r="r" t="t"/>
              <a:pathLst>
                <a:path extrusionOk="0" h="1132" w="1758">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0"/>
            <p:cNvSpPr/>
            <p:nvPr/>
          </p:nvSpPr>
          <p:spPr>
            <a:xfrm>
              <a:off x="1137821" y="3290393"/>
              <a:ext cx="45344" cy="29522"/>
            </a:xfrm>
            <a:custGeom>
              <a:rect b="b" l="l" r="r" t="t"/>
              <a:pathLst>
                <a:path extrusionOk="0" h="1127" w="1731">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0"/>
            <p:cNvSpPr/>
            <p:nvPr/>
          </p:nvSpPr>
          <p:spPr>
            <a:xfrm>
              <a:off x="932059" y="3497438"/>
              <a:ext cx="31277" cy="42331"/>
            </a:xfrm>
            <a:custGeom>
              <a:rect b="b" l="l" r="r" t="t"/>
              <a:pathLst>
                <a:path extrusionOk="0" h="1616" w="1194">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0"/>
            <p:cNvSpPr/>
            <p:nvPr/>
          </p:nvSpPr>
          <p:spPr>
            <a:xfrm>
              <a:off x="1088338" y="3226713"/>
              <a:ext cx="32351" cy="42357"/>
            </a:xfrm>
            <a:custGeom>
              <a:rect b="b" l="l" r="r" t="t"/>
              <a:pathLst>
                <a:path extrusionOk="0" h="1617" w="1235">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7" name="Google Shape;8257;p70"/>
          <p:cNvGrpSpPr/>
          <p:nvPr/>
        </p:nvGrpSpPr>
        <p:grpSpPr>
          <a:xfrm>
            <a:off x="1939493" y="3205285"/>
            <a:ext cx="368223" cy="355021"/>
            <a:chOff x="1939493" y="3205285"/>
            <a:chExt cx="368223" cy="355021"/>
          </a:xfrm>
        </p:grpSpPr>
        <p:sp>
          <p:nvSpPr>
            <p:cNvPr id="8258" name="Google Shape;8258;p70"/>
            <p:cNvSpPr/>
            <p:nvPr/>
          </p:nvSpPr>
          <p:spPr>
            <a:xfrm>
              <a:off x="1955210" y="3211598"/>
              <a:ext cx="344648" cy="342421"/>
            </a:xfrm>
            <a:custGeom>
              <a:rect b="b" l="l" r="r" t="t"/>
              <a:pathLst>
                <a:path extrusionOk="0" h="13072" w="13157">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0"/>
            <p:cNvSpPr/>
            <p:nvPr/>
          </p:nvSpPr>
          <p:spPr>
            <a:xfrm>
              <a:off x="1960056" y="3236667"/>
              <a:ext cx="312847" cy="313502"/>
            </a:xfrm>
            <a:custGeom>
              <a:rect b="b" l="l" r="r" t="t"/>
              <a:pathLst>
                <a:path extrusionOk="0" h="11968" w="11943">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0"/>
            <p:cNvSpPr/>
            <p:nvPr/>
          </p:nvSpPr>
          <p:spPr>
            <a:xfrm>
              <a:off x="2118404" y="3278238"/>
              <a:ext cx="65828" cy="65907"/>
            </a:xfrm>
            <a:custGeom>
              <a:rect b="b" l="l" r="r" t="t"/>
              <a:pathLst>
                <a:path extrusionOk="0" h="2516" w="2513">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0"/>
            <p:cNvSpPr/>
            <p:nvPr/>
          </p:nvSpPr>
          <p:spPr>
            <a:xfrm>
              <a:off x="2193453" y="3364944"/>
              <a:ext cx="26326" cy="26326"/>
            </a:xfrm>
            <a:custGeom>
              <a:rect b="b" l="l" r="r" t="t"/>
              <a:pathLst>
                <a:path extrusionOk="0" h="1005" w="1005">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0"/>
            <p:cNvSpPr/>
            <p:nvPr/>
          </p:nvSpPr>
          <p:spPr>
            <a:xfrm>
              <a:off x="1955131" y="3517635"/>
              <a:ext cx="26326" cy="26326"/>
            </a:xfrm>
            <a:custGeom>
              <a:rect b="b" l="l" r="r" t="t"/>
              <a:pathLst>
                <a:path extrusionOk="0" h="1005" w="1005">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0"/>
            <p:cNvSpPr/>
            <p:nvPr/>
          </p:nvSpPr>
          <p:spPr>
            <a:xfrm>
              <a:off x="1949028" y="3205285"/>
              <a:ext cx="358688" cy="355021"/>
            </a:xfrm>
            <a:custGeom>
              <a:rect b="b" l="l" r="r" t="t"/>
              <a:pathLst>
                <a:path extrusionOk="0" h="13553" w="13693">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0"/>
            <p:cNvSpPr/>
            <p:nvPr/>
          </p:nvSpPr>
          <p:spPr>
            <a:xfrm>
              <a:off x="2112118" y="3271952"/>
              <a:ext cx="78402" cy="78402"/>
            </a:xfrm>
            <a:custGeom>
              <a:rect b="b" l="l" r="r" t="t"/>
              <a:pathLst>
                <a:path extrusionOk="0" h="2993" w="2993">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0"/>
            <p:cNvSpPr/>
            <p:nvPr/>
          </p:nvSpPr>
          <p:spPr>
            <a:xfrm>
              <a:off x="2180696" y="3358683"/>
              <a:ext cx="45265" cy="38873"/>
            </a:xfrm>
            <a:custGeom>
              <a:rect b="b" l="l" r="r" t="t"/>
              <a:pathLst>
                <a:path extrusionOk="0" h="1484" w="1728">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0"/>
            <p:cNvSpPr/>
            <p:nvPr/>
          </p:nvSpPr>
          <p:spPr>
            <a:xfrm>
              <a:off x="1942269" y="3511374"/>
              <a:ext cx="45370" cy="38795"/>
            </a:xfrm>
            <a:custGeom>
              <a:rect b="b" l="l" r="r" t="t"/>
              <a:pathLst>
                <a:path extrusionOk="0" h="1481" w="1732">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0"/>
            <p:cNvSpPr/>
            <p:nvPr/>
          </p:nvSpPr>
          <p:spPr>
            <a:xfrm>
              <a:off x="2143525" y="3378146"/>
              <a:ext cx="15665" cy="15638"/>
            </a:xfrm>
            <a:custGeom>
              <a:rect b="b" l="l" r="r" t="t"/>
              <a:pathLst>
                <a:path extrusionOk="0" h="597" w="598">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0"/>
            <p:cNvSpPr/>
            <p:nvPr/>
          </p:nvSpPr>
          <p:spPr>
            <a:xfrm>
              <a:off x="1939493" y="3471950"/>
              <a:ext cx="15665" cy="15638"/>
            </a:xfrm>
            <a:custGeom>
              <a:rect b="b" l="l" r="r" t="t"/>
              <a:pathLst>
                <a:path extrusionOk="0" h="597" w="598">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0"/>
            <p:cNvSpPr/>
            <p:nvPr/>
          </p:nvSpPr>
          <p:spPr>
            <a:xfrm>
              <a:off x="2193636" y="3257413"/>
              <a:ext cx="15638" cy="15638"/>
            </a:xfrm>
            <a:custGeom>
              <a:rect b="b" l="l" r="r" t="t"/>
              <a:pathLst>
                <a:path extrusionOk="0" h="597" w="597">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70"/>
          <p:cNvGrpSpPr/>
          <p:nvPr/>
        </p:nvGrpSpPr>
        <p:grpSpPr>
          <a:xfrm>
            <a:off x="2476834" y="3245314"/>
            <a:ext cx="388891" cy="307320"/>
            <a:chOff x="2471434" y="3239339"/>
            <a:chExt cx="388891" cy="307320"/>
          </a:xfrm>
        </p:grpSpPr>
        <p:sp>
          <p:nvSpPr>
            <p:cNvPr id="8271" name="Google Shape;8271;p70"/>
            <p:cNvSpPr/>
            <p:nvPr/>
          </p:nvSpPr>
          <p:spPr>
            <a:xfrm>
              <a:off x="2495691" y="3245861"/>
              <a:ext cx="175768" cy="95769"/>
            </a:xfrm>
            <a:custGeom>
              <a:rect b="b" l="l" r="r" t="t"/>
              <a:pathLst>
                <a:path extrusionOk="0" h="3656" w="671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0"/>
            <p:cNvSpPr/>
            <p:nvPr/>
          </p:nvSpPr>
          <p:spPr>
            <a:xfrm>
              <a:off x="2477381" y="3299011"/>
              <a:ext cx="381792" cy="202854"/>
            </a:xfrm>
            <a:custGeom>
              <a:rect b="b" l="l" r="r" t="t"/>
              <a:pathLst>
                <a:path extrusionOk="0" h="7744" w="14575">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0"/>
            <p:cNvSpPr/>
            <p:nvPr/>
          </p:nvSpPr>
          <p:spPr>
            <a:xfrm>
              <a:off x="2607439" y="3413090"/>
              <a:ext cx="238872" cy="127020"/>
            </a:xfrm>
            <a:custGeom>
              <a:rect b="b" l="l" r="r" t="t"/>
              <a:pathLst>
                <a:path extrusionOk="0" h="4849" w="9119">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0"/>
            <p:cNvSpPr/>
            <p:nvPr/>
          </p:nvSpPr>
          <p:spPr>
            <a:xfrm>
              <a:off x="2607360" y="3415133"/>
              <a:ext cx="137629" cy="125160"/>
            </a:xfrm>
            <a:custGeom>
              <a:rect b="b" l="l" r="r" t="t"/>
              <a:pathLst>
                <a:path extrusionOk="0" h="4778" w="5254">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0"/>
            <p:cNvSpPr/>
            <p:nvPr/>
          </p:nvSpPr>
          <p:spPr>
            <a:xfrm>
              <a:off x="2481493" y="3381028"/>
              <a:ext cx="133699" cy="122645"/>
            </a:xfrm>
            <a:custGeom>
              <a:rect b="b" l="l" r="r" t="t"/>
              <a:pathLst>
                <a:path extrusionOk="0" h="4682" w="5104">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0"/>
            <p:cNvSpPr/>
            <p:nvPr/>
          </p:nvSpPr>
          <p:spPr>
            <a:xfrm>
              <a:off x="2496582" y="3277688"/>
              <a:ext cx="53071" cy="66561"/>
            </a:xfrm>
            <a:custGeom>
              <a:rect b="b" l="l" r="r" t="t"/>
              <a:pathLst>
                <a:path extrusionOk="0" h="2541" w="2026">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0"/>
            <p:cNvSpPr/>
            <p:nvPr/>
          </p:nvSpPr>
          <p:spPr>
            <a:xfrm>
              <a:off x="2471434" y="3239339"/>
              <a:ext cx="388891" cy="307320"/>
            </a:xfrm>
            <a:custGeom>
              <a:rect b="b" l="l" r="r" t="t"/>
              <a:pathLst>
                <a:path extrusionOk="0" h="11732" w="14846">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8" name="Google Shape;8278;p70"/>
          <p:cNvGrpSpPr/>
          <p:nvPr/>
        </p:nvGrpSpPr>
        <p:grpSpPr>
          <a:xfrm>
            <a:off x="3015243" y="3208979"/>
            <a:ext cx="391301" cy="368040"/>
            <a:chOff x="3015243" y="3208979"/>
            <a:chExt cx="391301" cy="368040"/>
          </a:xfrm>
        </p:grpSpPr>
        <p:sp>
          <p:nvSpPr>
            <p:cNvPr id="8279" name="Google Shape;8279;p70"/>
            <p:cNvSpPr/>
            <p:nvPr/>
          </p:nvSpPr>
          <p:spPr>
            <a:xfrm>
              <a:off x="3022603" y="3214663"/>
              <a:ext cx="380089" cy="356671"/>
            </a:xfrm>
            <a:custGeom>
              <a:rect b="b" l="l" r="r" t="t"/>
              <a:pathLst>
                <a:path extrusionOk="0" h="13616" w="1451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0"/>
            <p:cNvSpPr/>
            <p:nvPr/>
          </p:nvSpPr>
          <p:spPr>
            <a:xfrm>
              <a:off x="3022603" y="3214663"/>
              <a:ext cx="222815" cy="356671"/>
            </a:xfrm>
            <a:custGeom>
              <a:rect b="b" l="l" r="r" t="t"/>
              <a:pathLst>
                <a:path extrusionOk="0" h="13616" w="8506">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0"/>
            <p:cNvSpPr/>
            <p:nvPr/>
          </p:nvSpPr>
          <p:spPr>
            <a:xfrm>
              <a:off x="3085917" y="3269306"/>
              <a:ext cx="320627" cy="307713"/>
            </a:xfrm>
            <a:custGeom>
              <a:rect b="b" l="l" r="r" t="t"/>
              <a:pathLst>
                <a:path extrusionOk="0" h="11747" w="1224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0"/>
            <p:cNvSpPr/>
            <p:nvPr/>
          </p:nvSpPr>
          <p:spPr>
            <a:xfrm>
              <a:off x="3015243" y="3208979"/>
              <a:ext cx="226639" cy="270752"/>
            </a:xfrm>
            <a:custGeom>
              <a:rect b="b" l="l" r="r" t="t"/>
              <a:pathLst>
                <a:path extrusionOk="0" h="10336" w="8652">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3" name="Google Shape;8283;p70"/>
          <p:cNvGrpSpPr/>
          <p:nvPr/>
        </p:nvGrpSpPr>
        <p:grpSpPr>
          <a:xfrm>
            <a:off x="3569896" y="3254349"/>
            <a:ext cx="385381" cy="277326"/>
            <a:chOff x="3569896" y="3254349"/>
            <a:chExt cx="385381" cy="277326"/>
          </a:xfrm>
        </p:grpSpPr>
        <p:sp>
          <p:nvSpPr>
            <p:cNvPr id="8284" name="Google Shape;8284;p70"/>
            <p:cNvSpPr/>
            <p:nvPr/>
          </p:nvSpPr>
          <p:spPr>
            <a:xfrm>
              <a:off x="3731283" y="3273026"/>
              <a:ext cx="110805" cy="41152"/>
            </a:xfrm>
            <a:custGeom>
              <a:rect b="b" l="l" r="r" t="t"/>
              <a:pathLst>
                <a:path extrusionOk="0" h="1571" w="423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0"/>
            <p:cNvSpPr/>
            <p:nvPr/>
          </p:nvSpPr>
          <p:spPr>
            <a:xfrm>
              <a:off x="3867471" y="3288114"/>
              <a:ext cx="58022" cy="31617"/>
            </a:xfrm>
            <a:custGeom>
              <a:rect b="b" l="l" r="r" t="t"/>
              <a:pathLst>
                <a:path extrusionOk="0" h="1207" w="2215">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0"/>
            <p:cNvSpPr/>
            <p:nvPr/>
          </p:nvSpPr>
          <p:spPr>
            <a:xfrm>
              <a:off x="3575554" y="3314152"/>
              <a:ext cx="373907" cy="211787"/>
            </a:xfrm>
            <a:custGeom>
              <a:rect b="b" l="l" r="r" t="t"/>
              <a:pathLst>
                <a:path extrusionOk="0" h="8085" w="14274">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0"/>
            <p:cNvSpPr/>
            <p:nvPr/>
          </p:nvSpPr>
          <p:spPr>
            <a:xfrm>
              <a:off x="3896102" y="3349698"/>
              <a:ext cx="53254" cy="147871"/>
            </a:xfrm>
            <a:custGeom>
              <a:rect b="b" l="l" r="r" t="t"/>
              <a:pathLst>
                <a:path extrusionOk="0" h="5645" w="2033">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0"/>
            <p:cNvSpPr/>
            <p:nvPr/>
          </p:nvSpPr>
          <p:spPr>
            <a:xfrm>
              <a:off x="3691178" y="3329581"/>
              <a:ext cx="189599" cy="182186"/>
            </a:xfrm>
            <a:custGeom>
              <a:rect b="b" l="l" r="r" t="t"/>
              <a:pathLst>
                <a:path extrusionOk="0" h="6955" w="7238">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0"/>
            <p:cNvSpPr/>
            <p:nvPr/>
          </p:nvSpPr>
          <p:spPr>
            <a:xfrm>
              <a:off x="3707969" y="3345114"/>
              <a:ext cx="157196" cy="151093"/>
            </a:xfrm>
            <a:custGeom>
              <a:rect b="b" l="l" r="r" t="t"/>
              <a:pathLst>
                <a:path extrusionOk="0" h="5768" w="6001">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0"/>
            <p:cNvSpPr/>
            <p:nvPr/>
          </p:nvSpPr>
          <p:spPr>
            <a:xfrm>
              <a:off x="3724027" y="3364996"/>
              <a:ext cx="123640" cy="110019"/>
            </a:xfrm>
            <a:custGeom>
              <a:rect b="b" l="l" r="r" t="t"/>
              <a:pathLst>
                <a:path extrusionOk="0" h="4200" w="472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0"/>
            <p:cNvSpPr/>
            <p:nvPr/>
          </p:nvSpPr>
          <p:spPr>
            <a:xfrm>
              <a:off x="3751322" y="3364996"/>
              <a:ext cx="96345" cy="91892"/>
            </a:xfrm>
            <a:custGeom>
              <a:rect b="b" l="l" r="r" t="t"/>
              <a:pathLst>
                <a:path extrusionOk="0" h="3508" w="3678">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0"/>
            <p:cNvSpPr/>
            <p:nvPr/>
          </p:nvSpPr>
          <p:spPr>
            <a:xfrm>
              <a:off x="3781473" y="3393575"/>
              <a:ext cx="34761" cy="34787"/>
            </a:xfrm>
            <a:custGeom>
              <a:rect b="b" l="l" r="r" t="t"/>
              <a:pathLst>
                <a:path extrusionOk="0" h="1328" w="1327">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0"/>
            <p:cNvSpPr/>
            <p:nvPr/>
          </p:nvSpPr>
          <p:spPr>
            <a:xfrm>
              <a:off x="3608952" y="3264512"/>
              <a:ext cx="35835" cy="31251"/>
            </a:xfrm>
            <a:custGeom>
              <a:rect b="b" l="l" r="r" t="t"/>
              <a:pathLst>
                <a:path extrusionOk="0" h="1193" w="1368">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0"/>
            <p:cNvSpPr/>
            <p:nvPr/>
          </p:nvSpPr>
          <p:spPr>
            <a:xfrm>
              <a:off x="3575632" y="3286778"/>
              <a:ext cx="102737" cy="239160"/>
            </a:xfrm>
            <a:custGeom>
              <a:rect b="b" l="l" r="r" t="t"/>
              <a:pathLst>
                <a:path extrusionOk="0" h="9130" w="3922">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0"/>
            <p:cNvSpPr/>
            <p:nvPr/>
          </p:nvSpPr>
          <p:spPr>
            <a:xfrm>
              <a:off x="3575554" y="3286778"/>
              <a:ext cx="80628" cy="212494"/>
            </a:xfrm>
            <a:custGeom>
              <a:rect b="b" l="l" r="r" t="t"/>
              <a:pathLst>
                <a:path extrusionOk="0" h="8112" w="3078">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0"/>
            <p:cNvSpPr/>
            <p:nvPr/>
          </p:nvSpPr>
          <p:spPr>
            <a:xfrm>
              <a:off x="3867025" y="3332986"/>
              <a:ext cx="22921" cy="22921"/>
            </a:xfrm>
            <a:custGeom>
              <a:rect b="b" l="l" r="r" t="t"/>
              <a:pathLst>
                <a:path extrusionOk="0" h="875" w="875">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0"/>
            <p:cNvSpPr/>
            <p:nvPr/>
          </p:nvSpPr>
          <p:spPr>
            <a:xfrm>
              <a:off x="3569896" y="3254349"/>
              <a:ext cx="385381" cy="277326"/>
            </a:xfrm>
            <a:custGeom>
              <a:rect b="b" l="l" r="r" t="t"/>
              <a:pathLst>
                <a:path extrusionOk="0" h="10587" w="14712">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0"/>
            <p:cNvSpPr/>
            <p:nvPr/>
          </p:nvSpPr>
          <p:spPr>
            <a:xfrm>
              <a:off x="3672580" y="3348624"/>
              <a:ext cx="11447" cy="141925"/>
            </a:xfrm>
            <a:custGeom>
              <a:rect b="b" l="l" r="r" t="t"/>
              <a:pathLst>
                <a:path extrusionOk="0" h="5418" w="437">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0"/>
            <p:cNvSpPr/>
            <p:nvPr/>
          </p:nvSpPr>
          <p:spPr>
            <a:xfrm>
              <a:off x="3859560" y="3329423"/>
              <a:ext cx="42410" cy="32220"/>
            </a:xfrm>
            <a:custGeom>
              <a:rect b="b" l="l" r="r" t="t"/>
              <a:pathLst>
                <a:path extrusionOk="0" h="1230" w="1619">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0"/>
            <p:cNvSpPr/>
            <p:nvPr/>
          </p:nvSpPr>
          <p:spPr>
            <a:xfrm>
              <a:off x="3692331" y="3323137"/>
              <a:ext cx="193660" cy="193555"/>
            </a:xfrm>
            <a:custGeom>
              <a:rect b="b" l="l" r="r" t="t"/>
              <a:pathLst>
                <a:path extrusionOk="0" h="7389" w="7393">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0"/>
            <p:cNvSpPr/>
            <p:nvPr/>
          </p:nvSpPr>
          <p:spPr>
            <a:xfrm>
              <a:off x="3723136" y="3359207"/>
              <a:ext cx="146247" cy="121335"/>
            </a:xfrm>
            <a:custGeom>
              <a:rect b="b" l="l" r="r" t="t"/>
              <a:pathLst>
                <a:path extrusionOk="0" h="4632" w="5583">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0"/>
            <p:cNvSpPr/>
            <p:nvPr/>
          </p:nvSpPr>
          <p:spPr>
            <a:xfrm>
              <a:off x="3768820" y="3388205"/>
              <a:ext cx="58729" cy="45972"/>
            </a:xfrm>
            <a:custGeom>
              <a:rect b="b" l="l" r="r" t="t"/>
              <a:pathLst>
                <a:path extrusionOk="0" h="1755" w="2242">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3" name="Google Shape;8303;p70"/>
          <p:cNvGrpSpPr/>
          <p:nvPr/>
        </p:nvGrpSpPr>
        <p:grpSpPr>
          <a:xfrm>
            <a:off x="4204810" y="3180452"/>
            <a:ext cx="210241" cy="386769"/>
            <a:chOff x="4204810" y="3180452"/>
            <a:chExt cx="210241" cy="386769"/>
          </a:xfrm>
        </p:grpSpPr>
        <p:sp>
          <p:nvSpPr>
            <p:cNvPr id="8304" name="Google Shape;8304;p70"/>
            <p:cNvSpPr/>
            <p:nvPr/>
          </p:nvSpPr>
          <p:spPr>
            <a:xfrm>
              <a:off x="4296178" y="3412881"/>
              <a:ext cx="27400" cy="148499"/>
            </a:xfrm>
            <a:custGeom>
              <a:rect b="b" l="l" r="r" t="t"/>
              <a:pathLst>
                <a:path extrusionOk="0" h="5669" w="1046">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0"/>
            <p:cNvSpPr/>
            <p:nvPr/>
          </p:nvSpPr>
          <p:spPr>
            <a:xfrm>
              <a:off x="4300134" y="3419980"/>
              <a:ext cx="84767" cy="139829"/>
            </a:xfrm>
            <a:custGeom>
              <a:rect b="b" l="l" r="r" t="t"/>
              <a:pathLst>
                <a:path extrusionOk="0" h="5338" w="3236">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0"/>
            <p:cNvSpPr/>
            <p:nvPr/>
          </p:nvSpPr>
          <p:spPr>
            <a:xfrm>
              <a:off x="4234960" y="3419980"/>
              <a:ext cx="84767" cy="139829"/>
            </a:xfrm>
            <a:custGeom>
              <a:rect b="b" l="l" r="r" t="t"/>
              <a:pathLst>
                <a:path extrusionOk="0" h="5338" w="3236">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0"/>
            <p:cNvSpPr/>
            <p:nvPr/>
          </p:nvSpPr>
          <p:spPr>
            <a:xfrm>
              <a:off x="4294580" y="3186242"/>
              <a:ext cx="30622" cy="42750"/>
            </a:xfrm>
            <a:custGeom>
              <a:rect b="b" l="l" r="r" t="t"/>
              <a:pathLst>
                <a:path extrusionOk="0" h="1632" w="1169">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0"/>
            <p:cNvSpPr/>
            <p:nvPr/>
          </p:nvSpPr>
          <p:spPr>
            <a:xfrm>
              <a:off x="4230219" y="3227525"/>
              <a:ext cx="159344" cy="193188"/>
            </a:xfrm>
            <a:custGeom>
              <a:rect b="b" l="l" r="r" t="t"/>
              <a:pathLst>
                <a:path extrusionOk="0" h="7375" w="6083">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0"/>
            <p:cNvSpPr/>
            <p:nvPr/>
          </p:nvSpPr>
          <p:spPr>
            <a:xfrm>
              <a:off x="4253821" y="3227525"/>
              <a:ext cx="135742" cy="193188"/>
            </a:xfrm>
            <a:custGeom>
              <a:rect b="b" l="l" r="r" t="t"/>
              <a:pathLst>
                <a:path extrusionOk="0" h="7375" w="5182">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0"/>
            <p:cNvSpPr/>
            <p:nvPr/>
          </p:nvSpPr>
          <p:spPr>
            <a:xfrm>
              <a:off x="4210468" y="3210551"/>
              <a:ext cx="198846" cy="31801"/>
            </a:xfrm>
            <a:custGeom>
              <a:rect b="b" l="l" r="r" t="t"/>
              <a:pathLst>
                <a:path extrusionOk="0" h="1214" w="7591">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0"/>
            <p:cNvSpPr/>
            <p:nvPr/>
          </p:nvSpPr>
          <p:spPr>
            <a:xfrm>
              <a:off x="4210468" y="3405887"/>
              <a:ext cx="198846" cy="31722"/>
            </a:xfrm>
            <a:custGeom>
              <a:rect b="b" l="l" r="r" t="t"/>
              <a:pathLst>
                <a:path extrusionOk="0" h="1211" w="7591">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0"/>
            <p:cNvSpPr/>
            <p:nvPr/>
          </p:nvSpPr>
          <p:spPr>
            <a:xfrm>
              <a:off x="4238654" y="3210551"/>
              <a:ext cx="170660" cy="31801"/>
            </a:xfrm>
            <a:custGeom>
              <a:rect b="b" l="l" r="r" t="t"/>
              <a:pathLst>
                <a:path extrusionOk="0" h="1214" w="6515">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0"/>
            <p:cNvSpPr/>
            <p:nvPr/>
          </p:nvSpPr>
          <p:spPr>
            <a:xfrm>
              <a:off x="4238654" y="3405887"/>
              <a:ext cx="170660" cy="31722"/>
            </a:xfrm>
            <a:custGeom>
              <a:rect b="b" l="l" r="r" t="t"/>
              <a:pathLst>
                <a:path extrusionOk="0" h="1211" w="6515">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0"/>
            <p:cNvSpPr/>
            <p:nvPr/>
          </p:nvSpPr>
          <p:spPr>
            <a:xfrm>
              <a:off x="4204810" y="3180452"/>
              <a:ext cx="210241" cy="118008"/>
            </a:xfrm>
            <a:custGeom>
              <a:rect b="b" l="l" r="r" t="t"/>
              <a:pathLst>
                <a:path extrusionOk="0" h="4505" w="8026">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0"/>
            <p:cNvSpPr/>
            <p:nvPr/>
          </p:nvSpPr>
          <p:spPr>
            <a:xfrm>
              <a:off x="4204810" y="3279339"/>
              <a:ext cx="210241" cy="287883"/>
            </a:xfrm>
            <a:custGeom>
              <a:rect b="b" l="l" r="r" t="t"/>
              <a:pathLst>
                <a:path extrusionOk="0" h="10990" w="8026">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70"/>
          <p:cNvGrpSpPr/>
          <p:nvPr/>
        </p:nvGrpSpPr>
        <p:grpSpPr>
          <a:xfrm>
            <a:off x="4803811" y="3180479"/>
            <a:ext cx="84584" cy="385617"/>
            <a:chOff x="4803811" y="3180479"/>
            <a:chExt cx="84584" cy="385617"/>
          </a:xfrm>
        </p:grpSpPr>
        <p:sp>
          <p:nvSpPr>
            <p:cNvPr id="8317" name="Google Shape;8317;p70"/>
            <p:cNvSpPr/>
            <p:nvPr/>
          </p:nvSpPr>
          <p:spPr>
            <a:xfrm>
              <a:off x="4809548" y="3189333"/>
              <a:ext cx="73110" cy="370974"/>
            </a:xfrm>
            <a:custGeom>
              <a:rect b="b" l="l" r="r" t="t"/>
              <a:pathLst>
                <a:path extrusionOk="0" h="14162" w="2791">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0"/>
            <p:cNvSpPr/>
            <p:nvPr/>
          </p:nvSpPr>
          <p:spPr>
            <a:xfrm>
              <a:off x="4809653" y="3490261"/>
              <a:ext cx="73005" cy="33503"/>
            </a:xfrm>
            <a:custGeom>
              <a:rect b="b" l="l" r="r" t="t"/>
              <a:pathLst>
                <a:path extrusionOk="0" h="1279" w="2787">
                  <a:moveTo>
                    <a:pt x="0" y="1"/>
                  </a:moveTo>
                  <a:lnTo>
                    <a:pt x="0" y="1279"/>
                  </a:lnTo>
                  <a:lnTo>
                    <a:pt x="2786" y="1279"/>
                  </a:lnTo>
                  <a:lnTo>
                    <a:pt x="2786" y="1255"/>
                  </a:lnTo>
                  <a:lnTo>
                    <a:pt x="2786"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0"/>
            <p:cNvSpPr/>
            <p:nvPr/>
          </p:nvSpPr>
          <p:spPr>
            <a:xfrm>
              <a:off x="4830111" y="3189333"/>
              <a:ext cx="31984" cy="33006"/>
            </a:xfrm>
            <a:custGeom>
              <a:rect b="b" l="l" r="r" t="t"/>
              <a:pathLst>
                <a:path extrusionOk="0" h="1260" w="1221">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0"/>
            <p:cNvSpPr/>
            <p:nvPr/>
          </p:nvSpPr>
          <p:spPr>
            <a:xfrm>
              <a:off x="4809548" y="3523738"/>
              <a:ext cx="73110" cy="36568"/>
            </a:xfrm>
            <a:custGeom>
              <a:rect b="b" l="l" r="r" t="t"/>
              <a:pathLst>
                <a:path extrusionOk="0" h="1396" w="2791">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0"/>
            <p:cNvSpPr/>
            <p:nvPr/>
          </p:nvSpPr>
          <p:spPr>
            <a:xfrm>
              <a:off x="4839358" y="3490261"/>
              <a:ext cx="43300" cy="33503"/>
            </a:xfrm>
            <a:custGeom>
              <a:rect b="b" l="l" r="r" t="t"/>
              <a:pathLst>
                <a:path extrusionOk="0" h="1279" w="1653">
                  <a:moveTo>
                    <a:pt x="0" y="1"/>
                  </a:moveTo>
                  <a:lnTo>
                    <a:pt x="0" y="1279"/>
                  </a:lnTo>
                  <a:lnTo>
                    <a:pt x="1652" y="1279"/>
                  </a:lnTo>
                  <a:lnTo>
                    <a:pt x="1652" y="1255"/>
                  </a:lnTo>
                  <a:lnTo>
                    <a:pt x="165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0"/>
            <p:cNvSpPr/>
            <p:nvPr/>
          </p:nvSpPr>
          <p:spPr>
            <a:xfrm>
              <a:off x="4839358" y="3523738"/>
              <a:ext cx="43300" cy="33346"/>
            </a:xfrm>
            <a:custGeom>
              <a:rect b="b" l="l" r="r" t="t"/>
              <a:pathLst>
                <a:path extrusionOk="0" h="1273" w="1653">
                  <a:moveTo>
                    <a:pt x="0" y="1"/>
                  </a:moveTo>
                  <a:cubicBezTo>
                    <a:pt x="0" y="549"/>
                    <a:pt x="322" y="1046"/>
                    <a:pt x="826" y="1272"/>
                  </a:cubicBezTo>
                  <a:cubicBezTo>
                    <a:pt x="1323" y="1043"/>
                    <a:pt x="1645" y="549"/>
                    <a:pt x="165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0"/>
            <p:cNvSpPr/>
            <p:nvPr/>
          </p:nvSpPr>
          <p:spPr>
            <a:xfrm>
              <a:off x="4809548" y="3255789"/>
              <a:ext cx="73110" cy="234498"/>
            </a:xfrm>
            <a:custGeom>
              <a:rect b="b" l="l" r="r" t="t"/>
              <a:pathLst>
                <a:path extrusionOk="0" h="8952" w="2791">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0"/>
            <p:cNvSpPr/>
            <p:nvPr/>
          </p:nvSpPr>
          <p:spPr>
            <a:xfrm>
              <a:off x="4844387" y="3255789"/>
              <a:ext cx="38271" cy="234498"/>
            </a:xfrm>
            <a:custGeom>
              <a:rect b="b" l="l" r="r" t="t"/>
              <a:pathLst>
                <a:path extrusionOk="0" h="8952" w="1461">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0"/>
            <p:cNvSpPr/>
            <p:nvPr/>
          </p:nvSpPr>
          <p:spPr>
            <a:xfrm>
              <a:off x="4803811" y="3180479"/>
              <a:ext cx="84584" cy="385617"/>
            </a:xfrm>
            <a:custGeom>
              <a:rect b="b" l="l" r="r" t="t"/>
              <a:pathLst>
                <a:path extrusionOk="0" h="14721" w="3229">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70"/>
          <p:cNvGrpSpPr/>
          <p:nvPr/>
        </p:nvGrpSpPr>
        <p:grpSpPr>
          <a:xfrm>
            <a:off x="5232073" y="3214113"/>
            <a:ext cx="357824" cy="347581"/>
            <a:chOff x="5232073" y="3214113"/>
            <a:chExt cx="357824" cy="347581"/>
          </a:xfrm>
        </p:grpSpPr>
        <p:sp>
          <p:nvSpPr>
            <p:cNvPr id="8327" name="Google Shape;8327;p70"/>
            <p:cNvSpPr/>
            <p:nvPr/>
          </p:nvSpPr>
          <p:spPr>
            <a:xfrm>
              <a:off x="5239067" y="3248874"/>
              <a:ext cx="315204" cy="306639"/>
            </a:xfrm>
            <a:custGeom>
              <a:rect b="b" l="l" r="r" t="t"/>
              <a:pathLst>
                <a:path extrusionOk="0" h="11706" w="12033">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0"/>
            <p:cNvSpPr/>
            <p:nvPr/>
          </p:nvSpPr>
          <p:spPr>
            <a:xfrm>
              <a:off x="5287921" y="3248979"/>
              <a:ext cx="64833" cy="82960"/>
            </a:xfrm>
            <a:custGeom>
              <a:rect b="b" l="l" r="r" t="t"/>
              <a:pathLst>
                <a:path extrusionOk="0" h="3167" w="2475">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0"/>
            <p:cNvSpPr/>
            <p:nvPr/>
          </p:nvSpPr>
          <p:spPr>
            <a:xfrm>
              <a:off x="5471286" y="3450497"/>
              <a:ext cx="82986" cy="64833"/>
            </a:xfrm>
            <a:custGeom>
              <a:rect b="b" l="l" r="r" t="t"/>
              <a:pathLst>
                <a:path extrusionOk="0" h="2475" w="3168">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0"/>
            <p:cNvSpPr/>
            <p:nvPr/>
          </p:nvSpPr>
          <p:spPr>
            <a:xfrm>
              <a:off x="5295177" y="3220426"/>
              <a:ext cx="93385" cy="116908"/>
            </a:xfrm>
            <a:custGeom>
              <a:rect b="b" l="l" r="r" t="t"/>
              <a:pathLst>
                <a:path extrusionOk="0" h="4463" w="3565">
                  <a:moveTo>
                    <a:pt x="1433" y="1"/>
                  </a:moveTo>
                  <a:lnTo>
                    <a:pt x="1" y="844"/>
                  </a:lnTo>
                  <a:lnTo>
                    <a:pt x="2132" y="4462"/>
                  </a:lnTo>
                  <a:lnTo>
                    <a:pt x="3564" y="3619"/>
                  </a:lnTo>
                  <a:lnTo>
                    <a:pt x="1433"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0"/>
            <p:cNvSpPr/>
            <p:nvPr/>
          </p:nvSpPr>
          <p:spPr>
            <a:xfrm>
              <a:off x="5465811" y="3414583"/>
              <a:ext cx="116908" cy="93307"/>
            </a:xfrm>
            <a:custGeom>
              <a:rect b="b" l="l" r="r" t="t"/>
              <a:pathLst>
                <a:path extrusionOk="0" h="3562" w="4463">
                  <a:moveTo>
                    <a:pt x="844" y="1"/>
                  </a:moveTo>
                  <a:lnTo>
                    <a:pt x="1" y="1430"/>
                  </a:lnTo>
                  <a:lnTo>
                    <a:pt x="3620" y="3561"/>
                  </a:lnTo>
                  <a:lnTo>
                    <a:pt x="4463" y="2132"/>
                  </a:lnTo>
                  <a:lnTo>
                    <a:pt x="844"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0"/>
            <p:cNvSpPr/>
            <p:nvPr/>
          </p:nvSpPr>
          <p:spPr>
            <a:xfrm>
              <a:off x="5232073" y="3214113"/>
              <a:ext cx="357824" cy="347581"/>
            </a:xfrm>
            <a:custGeom>
              <a:rect b="b" l="l" r="r" t="t"/>
              <a:pathLst>
                <a:path extrusionOk="0" h="13269" w="1366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3" name="Google Shape;8333;p70"/>
          <p:cNvGrpSpPr/>
          <p:nvPr/>
        </p:nvGrpSpPr>
        <p:grpSpPr>
          <a:xfrm>
            <a:off x="5739863" y="3222757"/>
            <a:ext cx="385407" cy="343128"/>
            <a:chOff x="5739863" y="3222757"/>
            <a:chExt cx="385407" cy="343128"/>
          </a:xfrm>
        </p:grpSpPr>
        <p:sp>
          <p:nvSpPr>
            <p:cNvPr id="8334" name="Google Shape;8334;p70"/>
            <p:cNvSpPr/>
            <p:nvPr/>
          </p:nvSpPr>
          <p:spPr>
            <a:xfrm>
              <a:off x="5748665" y="3229594"/>
              <a:ext cx="367699" cy="329612"/>
            </a:xfrm>
            <a:custGeom>
              <a:rect b="b" l="l" r="r" t="t"/>
              <a:pathLst>
                <a:path extrusionOk="0" h="12583" w="14037">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0"/>
            <p:cNvSpPr/>
            <p:nvPr/>
          </p:nvSpPr>
          <p:spPr>
            <a:xfrm>
              <a:off x="5748770" y="3229594"/>
              <a:ext cx="183758" cy="329533"/>
            </a:xfrm>
            <a:custGeom>
              <a:rect b="b" l="l" r="r" t="t"/>
              <a:pathLst>
                <a:path extrusionOk="0" h="12580" w="7015">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0"/>
            <p:cNvSpPr/>
            <p:nvPr/>
          </p:nvSpPr>
          <p:spPr>
            <a:xfrm>
              <a:off x="5739863" y="3222757"/>
              <a:ext cx="385407" cy="343128"/>
            </a:xfrm>
            <a:custGeom>
              <a:rect b="b" l="l" r="r" t="t"/>
              <a:pathLst>
                <a:path extrusionOk="0" h="13099" w="14713">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0"/>
            <p:cNvSpPr/>
            <p:nvPr/>
          </p:nvSpPr>
          <p:spPr>
            <a:xfrm>
              <a:off x="5840504" y="3246909"/>
              <a:ext cx="80026" cy="45789"/>
            </a:xfrm>
            <a:custGeom>
              <a:rect b="b" l="l" r="r" t="t"/>
              <a:pathLst>
                <a:path extrusionOk="0" h="1748" w="3055">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0"/>
            <p:cNvSpPr/>
            <p:nvPr/>
          </p:nvSpPr>
          <p:spPr>
            <a:xfrm>
              <a:off x="6010510" y="3246909"/>
              <a:ext cx="90609" cy="88906"/>
            </a:xfrm>
            <a:custGeom>
              <a:rect b="b" l="l" r="r" t="t"/>
              <a:pathLst>
                <a:path extrusionOk="0" h="3394" w="3459">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70"/>
          <p:cNvGrpSpPr/>
          <p:nvPr/>
        </p:nvGrpSpPr>
        <p:grpSpPr>
          <a:xfrm>
            <a:off x="6217870" y="3235200"/>
            <a:ext cx="455217" cy="308577"/>
            <a:chOff x="6217870" y="3235200"/>
            <a:chExt cx="455217" cy="308577"/>
          </a:xfrm>
        </p:grpSpPr>
        <p:sp>
          <p:nvSpPr>
            <p:cNvPr id="8340" name="Google Shape;8340;p70"/>
            <p:cNvSpPr/>
            <p:nvPr/>
          </p:nvSpPr>
          <p:spPr>
            <a:xfrm>
              <a:off x="6533676" y="3411885"/>
              <a:ext cx="91656" cy="58389"/>
            </a:xfrm>
            <a:custGeom>
              <a:rect b="b" l="l" r="r" t="t"/>
              <a:pathLst>
                <a:path extrusionOk="0" h="2229" w="3499">
                  <a:moveTo>
                    <a:pt x="0" y="1"/>
                  </a:moveTo>
                  <a:lnTo>
                    <a:pt x="0" y="2228"/>
                  </a:lnTo>
                  <a:lnTo>
                    <a:pt x="3499" y="2228"/>
                  </a:lnTo>
                  <a:lnTo>
                    <a:pt x="3499"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0"/>
            <p:cNvSpPr/>
            <p:nvPr/>
          </p:nvSpPr>
          <p:spPr>
            <a:xfrm>
              <a:off x="6533676" y="3441067"/>
              <a:ext cx="91656" cy="29207"/>
            </a:xfrm>
            <a:custGeom>
              <a:rect b="b" l="l" r="r" t="t"/>
              <a:pathLst>
                <a:path extrusionOk="0" h="1115" w="3499">
                  <a:moveTo>
                    <a:pt x="0" y="1"/>
                  </a:moveTo>
                  <a:lnTo>
                    <a:pt x="0" y="1114"/>
                  </a:lnTo>
                  <a:lnTo>
                    <a:pt x="3499" y="1114"/>
                  </a:lnTo>
                  <a:lnTo>
                    <a:pt x="349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0"/>
            <p:cNvSpPr/>
            <p:nvPr/>
          </p:nvSpPr>
          <p:spPr>
            <a:xfrm>
              <a:off x="6602517" y="3372776"/>
              <a:ext cx="64021" cy="136686"/>
            </a:xfrm>
            <a:custGeom>
              <a:rect b="b" l="l" r="r" t="t"/>
              <a:pathLst>
                <a:path extrusionOk="0" h="5218" w="2444">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0"/>
            <p:cNvSpPr/>
            <p:nvPr/>
          </p:nvSpPr>
          <p:spPr>
            <a:xfrm>
              <a:off x="6267509" y="3345036"/>
              <a:ext cx="294641" cy="192193"/>
            </a:xfrm>
            <a:custGeom>
              <a:rect b="b" l="l" r="r" t="t"/>
              <a:pathLst>
                <a:path extrusionOk="0" h="7337" w="11248">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0"/>
            <p:cNvSpPr/>
            <p:nvPr/>
          </p:nvSpPr>
          <p:spPr>
            <a:xfrm>
              <a:off x="6267509" y="3345036"/>
              <a:ext cx="294641" cy="192193"/>
            </a:xfrm>
            <a:custGeom>
              <a:rect b="b" l="l" r="r" t="t"/>
              <a:pathLst>
                <a:path extrusionOk="0" h="7337" w="11248">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0"/>
            <p:cNvSpPr/>
            <p:nvPr/>
          </p:nvSpPr>
          <p:spPr>
            <a:xfrm>
              <a:off x="6234556" y="3241434"/>
              <a:ext cx="175978" cy="175978"/>
            </a:xfrm>
            <a:custGeom>
              <a:rect b="b" l="l" r="r" t="t"/>
              <a:pathLst>
                <a:path extrusionOk="0" h="6718" w="6718">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0"/>
            <p:cNvSpPr/>
            <p:nvPr/>
          </p:nvSpPr>
          <p:spPr>
            <a:xfrm>
              <a:off x="6260332" y="3267210"/>
              <a:ext cx="158113" cy="149442"/>
            </a:xfrm>
            <a:custGeom>
              <a:rect b="b" l="l" r="r" t="t"/>
              <a:pathLst>
                <a:path extrusionOk="0" h="5705" w="6036">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0"/>
            <p:cNvSpPr/>
            <p:nvPr/>
          </p:nvSpPr>
          <p:spPr>
            <a:xfrm>
              <a:off x="6457816" y="3443581"/>
              <a:ext cx="64387" cy="64387"/>
            </a:xfrm>
            <a:custGeom>
              <a:rect b="b" l="l" r="r" t="t"/>
              <a:pathLst>
                <a:path extrusionOk="0" h="2458" w="2458">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0"/>
            <p:cNvSpPr/>
            <p:nvPr/>
          </p:nvSpPr>
          <p:spPr>
            <a:xfrm>
              <a:off x="6283226" y="3299875"/>
              <a:ext cx="68867" cy="58991"/>
            </a:xfrm>
            <a:custGeom>
              <a:rect b="b" l="l" r="r" t="t"/>
              <a:pathLst>
                <a:path extrusionOk="0" h="2252" w="2629">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0"/>
            <p:cNvSpPr/>
            <p:nvPr/>
          </p:nvSpPr>
          <p:spPr>
            <a:xfrm>
              <a:off x="6433769" y="3261893"/>
              <a:ext cx="135114" cy="135035"/>
            </a:xfrm>
            <a:custGeom>
              <a:rect b="b" l="l" r="r" t="t"/>
              <a:pathLst>
                <a:path extrusionOk="0" h="5155" w="5158">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0"/>
            <p:cNvSpPr/>
            <p:nvPr/>
          </p:nvSpPr>
          <p:spPr>
            <a:xfrm>
              <a:off x="6453598" y="3281644"/>
              <a:ext cx="121833" cy="115337"/>
            </a:xfrm>
            <a:custGeom>
              <a:rect b="b" l="l" r="r" t="t"/>
              <a:pathLst>
                <a:path extrusionOk="0" h="4403" w="4651">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0"/>
            <p:cNvSpPr/>
            <p:nvPr/>
          </p:nvSpPr>
          <p:spPr>
            <a:xfrm>
              <a:off x="6477200" y="3311323"/>
              <a:ext cx="42226" cy="36149"/>
            </a:xfrm>
            <a:custGeom>
              <a:rect b="b" l="l" r="r" t="t"/>
              <a:pathLst>
                <a:path extrusionOk="0" h="1380" w="1612">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0"/>
            <p:cNvSpPr/>
            <p:nvPr/>
          </p:nvSpPr>
          <p:spPr>
            <a:xfrm>
              <a:off x="6490036" y="3443581"/>
              <a:ext cx="32167" cy="64387"/>
            </a:xfrm>
            <a:custGeom>
              <a:rect b="b" l="l" r="r" t="t"/>
              <a:pathLst>
                <a:path extrusionOk="0" h="2458" w="1228">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0"/>
            <p:cNvSpPr/>
            <p:nvPr/>
          </p:nvSpPr>
          <p:spPr>
            <a:xfrm>
              <a:off x="6602517" y="3441067"/>
              <a:ext cx="64021" cy="68343"/>
            </a:xfrm>
            <a:custGeom>
              <a:rect b="b" l="l" r="r" t="t"/>
              <a:pathLst>
                <a:path extrusionOk="0" h="2609" w="2444">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0"/>
            <p:cNvSpPr/>
            <p:nvPr/>
          </p:nvSpPr>
          <p:spPr>
            <a:xfrm>
              <a:off x="6322545" y="3299954"/>
              <a:ext cx="28919" cy="58913"/>
            </a:xfrm>
            <a:custGeom>
              <a:rect b="b" l="l" r="r" t="t"/>
              <a:pathLst>
                <a:path extrusionOk="0" h="2249" w="1104">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0"/>
            <p:cNvSpPr/>
            <p:nvPr/>
          </p:nvSpPr>
          <p:spPr>
            <a:xfrm>
              <a:off x="6501352" y="3311349"/>
              <a:ext cx="17970" cy="36044"/>
            </a:xfrm>
            <a:custGeom>
              <a:rect b="b" l="l" r="r" t="t"/>
              <a:pathLst>
                <a:path extrusionOk="0" h="1376" w="686">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0"/>
            <p:cNvSpPr/>
            <p:nvPr/>
          </p:nvSpPr>
          <p:spPr>
            <a:xfrm>
              <a:off x="6348294" y="3275016"/>
              <a:ext cx="31382" cy="26509"/>
            </a:xfrm>
            <a:custGeom>
              <a:rect b="b" l="l" r="r" t="t"/>
              <a:pathLst>
                <a:path extrusionOk="0" h="1012" w="1198">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0"/>
            <p:cNvSpPr/>
            <p:nvPr/>
          </p:nvSpPr>
          <p:spPr>
            <a:xfrm>
              <a:off x="6265518" y="3357243"/>
              <a:ext cx="31932" cy="26562"/>
            </a:xfrm>
            <a:custGeom>
              <a:rect b="b" l="l" r="r" t="t"/>
              <a:pathLst>
                <a:path extrusionOk="0" h="1014" w="1219">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0"/>
            <p:cNvSpPr/>
            <p:nvPr/>
          </p:nvSpPr>
          <p:spPr>
            <a:xfrm>
              <a:off x="6347692" y="3357243"/>
              <a:ext cx="31984" cy="26562"/>
            </a:xfrm>
            <a:custGeom>
              <a:rect b="b" l="l" r="r" t="t"/>
              <a:pathLst>
                <a:path extrusionOk="0" h="1014" w="1221">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0"/>
            <p:cNvSpPr/>
            <p:nvPr/>
          </p:nvSpPr>
          <p:spPr>
            <a:xfrm>
              <a:off x="6265518" y="3275016"/>
              <a:ext cx="31932" cy="26562"/>
            </a:xfrm>
            <a:custGeom>
              <a:rect b="b" l="l" r="r" t="t"/>
              <a:pathLst>
                <a:path extrusionOk="0" h="1014" w="1219">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0"/>
            <p:cNvSpPr/>
            <p:nvPr/>
          </p:nvSpPr>
          <p:spPr>
            <a:xfrm>
              <a:off x="6520369" y="3287800"/>
              <a:ext cx="25278" cy="20354"/>
            </a:xfrm>
            <a:custGeom>
              <a:rect b="b" l="l" r="r" t="t"/>
              <a:pathLst>
                <a:path extrusionOk="0" h="777" w="965">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0"/>
            <p:cNvSpPr/>
            <p:nvPr/>
          </p:nvSpPr>
          <p:spPr>
            <a:xfrm>
              <a:off x="6457632" y="3350615"/>
              <a:ext cx="25252" cy="20275"/>
            </a:xfrm>
            <a:custGeom>
              <a:rect b="b" l="l" r="r" t="t"/>
              <a:pathLst>
                <a:path extrusionOk="0" h="774" w="964">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0"/>
            <p:cNvSpPr/>
            <p:nvPr/>
          </p:nvSpPr>
          <p:spPr>
            <a:xfrm>
              <a:off x="6519819" y="3350615"/>
              <a:ext cx="25828" cy="20458"/>
            </a:xfrm>
            <a:custGeom>
              <a:rect b="b" l="l" r="r" t="t"/>
              <a:pathLst>
                <a:path extrusionOk="0" h="781" w="986">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0"/>
            <p:cNvSpPr/>
            <p:nvPr/>
          </p:nvSpPr>
          <p:spPr>
            <a:xfrm>
              <a:off x="6457004" y="3287773"/>
              <a:ext cx="25881" cy="20511"/>
            </a:xfrm>
            <a:custGeom>
              <a:rect b="b" l="l" r="r" t="t"/>
              <a:pathLst>
                <a:path extrusionOk="0" h="783" w="988">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0"/>
            <p:cNvSpPr/>
            <p:nvPr/>
          </p:nvSpPr>
          <p:spPr>
            <a:xfrm>
              <a:off x="6296324" y="3437032"/>
              <a:ext cx="120759" cy="13124"/>
            </a:xfrm>
            <a:custGeom>
              <a:rect b="b" l="l" r="r" t="t"/>
              <a:pathLst>
                <a:path extrusionOk="0" h="501" w="461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0"/>
            <p:cNvSpPr/>
            <p:nvPr/>
          </p:nvSpPr>
          <p:spPr>
            <a:xfrm>
              <a:off x="6296324" y="3501472"/>
              <a:ext cx="25802" cy="13045"/>
            </a:xfrm>
            <a:custGeom>
              <a:rect b="b" l="l" r="r" t="t"/>
              <a:pathLst>
                <a:path extrusionOk="0" h="498" w="985">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0"/>
            <p:cNvSpPr/>
            <p:nvPr/>
          </p:nvSpPr>
          <p:spPr>
            <a:xfrm>
              <a:off x="6339493" y="3501472"/>
              <a:ext cx="77590" cy="13045"/>
            </a:xfrm>
            <a:custGeom>
              <a:rect b="b" l="l" r="r" t="t"/>
              <a:pathLst>
                <a:path extrusionOk="0" h="498" w="2962">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0"/>
            <p:cNvSpPr/>
            <p:nvPr/>
          </p:nvSpPr>
          <p:spPr>
            <a:xfrm>
              <a:off x="6296324" y="3469252"/>
              <a:ext cx="120759" cy="13045"/>
            </a:xfrm>
            <a:custGeom>
              <a:rect b="b" l="l" r="r" t="t"/>
              <a:pathLst>
                <a:path extrusionOk="0" h="498" w="461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0"/>
            <p:cNvSpPr/>
            <p:nvPr/>
          </p:nvSpPr>
          <p:spPr>
            <a:xfrm>
              <a:off x="6217870" y="3235200"/>
              <a:ext cx="364739" cy="188709"/>
            </a:xfrm>
            <a:custGeom>
              <a:rect b="b" l="l" r="r" t="t"/>
              <a:pathLst>
                <a:path extrusionOk="0" h="7204" w="13924">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0"/>
            <p:cNvSpPr/>
            <p:nvPr/>
          </p:nvSpPr>
          <p:spPr>
            <a:xfrm>
              <a:off x="6283750" y="3293458"/>
              <a:ext cx="74813" cy="71958"/>
            </a:xfrm>
            <a:custGeom>
              <a:rect b="b" l="l" r="r" t="t"/>
              <a:pathLst>
                <a:path extrusionOk="0" h="2747" w="2856">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0"/>
            <p:cNvSpPr/>
            <p:nvPr/>
          </p:nvSpPr>
          <p:spPr>
            <a:xfrm>
              <a:off x="6476755" y="3304800"/>
              <a:ext cx="57393" cy="49220"/>
            </a:xfrm>
            <a:custGeom>
              <a:rect b="b" l="l" r="r" t="t"/>
              <a:pathLst>
                <a:path extrusionOk="0" h="1879" w="2191">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0"/>
            <p:cNvSpPr/>
            <p:nvPr/>
          </p:nvSpPr>
          <p:spPr>
            <a:xfrm>
              <a:off x="6451267" y="3437032"/>
              <a:ext cx="77406" cy="77485"/>
            </a:xfrm>
            <a:custGeom>
              <a:rect b="b" l="l" r="r" t="t"/>
              <a:pathLst>
                <a:path extrusionOk="0" h="2958" w="2955">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0"/>
            <p:cNvSpPr/>
            <p:nvPr/>
          </p:nvSpPr>
          <p:spPr>
            <a:xfrm>
              <a:off x="6260960" y="3366280"/>
              <a:ext cx="412126" cy="177497"/>
            </a:xfrm>
            <a:custGeom>
              <a:rect b="b" l="l" r="r" t="t"/>
              <a:pathLst>
                <a:path extrusionOk="0" h="6776" w="15733">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3" name="Google Shape;8373;p70"/>
          <p:cNvGrpSpPr/>
          <p:nvPr/>
        </p:nvGrpSpPr>
        <p:grpSpPr>
          <a:xfrm>
            <a:off x="6883746" y="3212699"/>
            <a:ext cx="331445" cy="356593"/>
            <a:chOff x="6883746" y="3212699"/>
            <a:chExt cx="331445" cy="356593"/>
          </a:xfrm>
        </p:grpSpPr>
        <p:sp>
          <p:nvSpPr>
            <p:cNvPr id="8374" name="Google Shape;8374;p70"/>
            <p:cNvSpPr/>
            <p:nvPr/>
          </p:nvSpPr>
          <p:spPr>
            <a:xfrm>
              <a:off x="6888959" y="3364760"/>
              <a:ext cx="321020" cy="47518"/>
            </a:xfrm>
            <a:custGeom>
              <a:rect b="b" l="l" r="r" t="t"/>
              <a:pathLst>
                <a:path extrusionOk="0" h="1814" w="12255">
                  <a:moveTo>
                    <a:pt x="0" y="1"/>
                  </a:moveTo>
                  <a:lnTo>
                    <a:pt x="0" y="1814"/>
                  </a:lnTo>
                  <a:lnTo>
                    <a:pt x="12255" y="1814"/>
                  </a:lnTo>
                  <a:lnTo>
                    <a:pt x="1225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0"/>
            <p:cNvSpPr/>
            <p:nvPr/>
          </p:nvSpPr>
          <p:spPr>
            <a:xfrm>
              <a:off x="6989234" y="3217911"/>
              <a:ext cx="127308" cy="63680"/>
            </a:xfrm>
            <a:custGeom>
              <a:rect b="b" l="l" r="r" t="t"/>
              <a:pathLst>
                <a:path extrusionOk="0" h="2431" w="4860">
                  <a:moveTo>
                    <a:pt x="2430" y="1"/>
                  </a:moveTo>
                  <a:lnTo>
                    <a:pt x="990" y="1440"/>
                  </a:lnTo>
                  <a:lnTo>
                    <a:pt x="0" y="2430"/>
                  </a:lnTo>
                  <a:lnTo>
                    <a:pt x="4859" y="2430"/>
                  </a:lnTo>
                  <a:lnTo>
                    <a:pt x="2430"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0"/>
            <p:cNvSpPr/>
            <p:nvPr/>
          </p:nvSpPr>
          <p:spPr>
            <a:xfrm>
              <a:off x="6989234" y="3255606"/>
              <a:ext cx="127308" cy="25985"/>
            </a:xfrm>
            <a:custGeom>
              <a:rect b="b" l="l" r="r" t="t"/>
              <a:pathLst>
                <a:path extrusionOk="0" h="992" w="4860">
                  <a:moveTo>
                    <a:pt x="990" y="1"/>
                  </a:moveTo>
                  <a:lnTo>
                    <a:pt x="0" y="991"/>
                  </a:lnTo>
                  <a:lnTo>
                    <a:pt x="4859" y="991"/>
                  </a:lnTo>
                  <a:lnTo>
                    <a:pt x="386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0"/>
            <p:cNvSpPr/>
            <p:nvPr/>
          </p:nvSpPr>
          <p:spPr>
            <a:xfrm>
              <a:off x="6911932" y="3272580"/>
              <a:ext cx="275152" cy="257575"/>
            </a:xfrm>
            <a:custGeom>
              <a:rect b="b" l="l" r="r" t="t"/>
              <a:pathLst>
                <a:path extrusionOk="0" h="9833" w="10504">
                  <a:moveTo>
                    <a:pt x="1" y="1"/>
                  </a:moveTo>
                  <a:lnTo>
                    <a:pt x="1" y="9832"/>
                  </a:lnTo>
                  <a:lnTo>
                    <a:pt x="10504" y="9832"/>
                  </a:lnTo>
                  <a:lnTo>
                    <a:pt x="10504"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0"/>
            <p:cNvSpPr/>
            <p:nvPr/>
          </p:nvSpPr>
          <p:spPr>
            <a:xfrm>
              <a:off x="7167857" y="3272580"/>
              <a:ext cx="19227" cy="257575"/>
            </a:xfrm>
            <a:custGeom>
              <a:rect b="b" l="l" r="r" t="t"/>
              <a:pathLst>
                <a:path extrusionOk="0" h="9833" w="734">
                  <a:moveTo>
                    <a:pt x="0" y="1"/>
                  </a:moveTo>
                  <a:lnTo>
                    <a:pt x="0" y="9832"/>
                  </a:lnTo>
                  <a:lnTo>
                    <a:pt x="734" y="9832"/>
                  </a:lnTo>
                  <a:lnTo>
                    <a:pt x="734"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0"/>
            <p:cNvSpPr/>
            <p:nvPr/>
          </p:nvSpPr>
          <p:spPr>
            <a:xfrm>
              <a:off x="6911932" y="3359024"/>
              <a:ext cx="275152" cy="171132"/>
            </a:xfrm>
            <a:custGeom>
              <a:rect b="b" l="l" r="r" t="t"/>
              <a:pathLst>
                <a:path extrusionOk="0" h="6533" w="10504">
                  <a:moveTo>
                    <a:pt x="1" y="1"/>
                  </a:moveTo>
                  <a:lnTo>
                    <a:pt x="1" y="6532"/>
                  </a:lnTo>
                  <a:lnTo>
                    <a:pt x="10504" y="6532"/>
                  </a:lnTo>
                  <a:lnTo>
                    <a:pt x="10504" y="1"/>
                  </a:lnTo>
                  <a:lnTo>
                    <a:pt x="5250" y="376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0"/>
            <p:cNvSpPr/>
            <p:nvPr/>
          </p:nvSpPr>
          <p:spPr>
            <a:xfrm>
              <a:off x="6888959" y="3364760"/>
              <a:ext cx="321020" cy="199213"/>
            </a:xfrm>
            <a:custGeom>
              <a:rect b="b" l="l" r="r" t="t"/>
              <a:pathLst>
                <a:path extrusionOk="0" h="7605" w="12255">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0"/>
            <p:cNvSpPr/>
            <p:nvPr/>
          </p:nvSpPr>
          <p:spPr>
            <a:xfrm>
              <a:off x="7192900" y="3364760"/>
              <a:ext cx="17079" cy="199213"/>
            </a:xfrm>
            <a:custGeom>
              <a:rect b="b" l="l" r="r" t="t"/>
              <a:pathLst>
                <a:path extrusionOk="0" h="7605" w="652">
                  <a:moveTo>
                    <a:pt x="652" y="1"/>
                  </a:moveTo>
                  <a:lnTo>
                    <a:pt x="0" y="470"/>
                  </a:lnTo>
                  <a:lnTo>
                    <a:pt x="0" y="7605"/>
                  </a:lnTo>
                  <a:lnTo>
                    <a:pt x="652" y="7605"/>
                  </a:lnTo>
                  <a:lnTo>
                    <a:pt x="652"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0"/>
            <p:cNvSpPr/>
            <p:nvPr/>
          </p:nvSpPr>
          <p:spPr>
            <a:xfrm>
              <a:off x="6948736" y="3310563"/>
              <a:ext cx="32351" cy="32246"/>
            </a:xfrm>
            <a:custGeom>
              <a:rect b="b" l="l" r="r" t="t"/>
              <a:pathLst>
                <a:path extrusionOk="0" h="1231" w="1235">
                  <a:moveTo>
                    <a:pt x="1" y="0"/>
                  </a:moveTo>
                  <a:lnTo>
                    <a:pt x="1" y="1230"/>
                  </a:lnTo>
                  <a:lnTo>
                    <a:pt x="1234" y="1230"/>
                  </a:lnTo>
                  <a:lnTo>
                    <a:pt x="1234" y="0"/>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0"/>
            <p:cNvSpPr/>
            <p:nvPr/>
          </p:nvSpPr>
          <p:spPr>
            <a:xfrm>
              <a:off x="6883746" y="3212699"/>
              <a:ext cx="308551" cy="356488"/>
            </a:xfrm>
            <a:custGeom>
              <a:rect b="b" l="l" r="r" t="t"/>
              <a:pathLst>
                <a:path extrusionOk="0" h="13609" w="11779">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0"/>
            <p:cNvSpPr/>
            <p:nvPr/>
          </p:nvSpPr>
          <p:spPr>
            <a:xfrm>
              <a:off x="6943523" y="3305245"/>
              <a:ext cx="42750" cy="42776"/>
            </a:xfrm>
            <a:custGeom>
              <a:rect b="b" l="l" r="r" t="t"/>
              <a:pathLst>
                <a:path extrusionOk="0" h="1633" w="1632">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0"/>
            <p:cNvSpPr/>
            <p:nvPr/>
          </p:nvSpPr>
          <p:spPr>
            <a:xfrm>
              <a:off x="7001781" y="3305245"/>
              <a:ext cx="34420" cy="10530"/>
            </a:xfrm>
            <a:custGeom>
              <a:rect b="b" l="l" r="r" t="t"/>
              <a:pathLst>
                <a:path extrusionOk="0" h="402" w="1314">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0"/>
            <p:cNvSpPr/>
            <p:nvPr/>
          </p:nvSpPr>
          <p:spPr>
            <a:xfrm>
              <a:off x="7001781" y="3332986"/>
              <a:ext cx="110255" cy="10452"/>
            </a:xfrm>
            <a:custGeom>
              <a:rect b="b" l="l" r="r" t="t"/>
              <a:pathLst>
                <a:path extrusionOk="0" h="399" w="4209">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0"/>
            <p:cNvSpPr/>
            <p:nvPr/>
          </p:nvSpPr>
          <p:spPr>
            <a:xfrm>
              <a:off x="6954316" y="3376522"/>
              <a:ext cx="67243" cy="10452"/>
            </a:xfrm>
            <a:custGeom>
              <a:rect b="b" l="l" r="r" t="t"/>
              <a:pathLst>
                <a:path extrusionOk="0" h="399" w="2567">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0"/>
            <p:cNvSpPr/>
            <p:nvPr/>
          </p:nvSpPr>
          <p:spPr>
            <a:xfrm>
              <a:off x="6917040" y="3528584"/>
              <a:ext cx="53097" cy="10452"/>
            </a:xfrm>
            <a:custGeom>
              <a:rect b="b" l="l" r="r" t="t"/>
              <a:pathLst>
                <a:path extrusionOk="0" h="399" w="2027">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0"/>
            <p:cNvSpPr/>
            <p:nvPr/>
          </p:nvSpPr>
          <p:spPr>
            <a:xfrm>
              <a:off x="6932312" y="3313811"/>
              <a:ext cx="282880" cy="255480"/>
            </a:xfrm>
            <a:custGeom>
              <a:rect b="b" l="l" r="r" t="t"/>
              <a:pathLst>
                <a:path extrusionOk="0" h="9753" w="10799">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0" name="Google Shape;8390;p70"/>
          <p:cNvGrpSpPr/>
          <p:nvPr/>
        </p:nvGrpSpPr>
        <p:grpSpPr>
          <a:xfrm>
            <a:off x="7418465" y="3218645"/>
            <a:ext cx="348053" cy="348184"/>
            <a:chOff x="7418465" y="3218645"/>
            <a:chExt cx="348053" cy="348184"/>
          </a:xfrm>
        </p:grpSpPr>
        <p:sp>
          <p:nvSpPr>
            <p:cNvPr id="8391" name="Google Shape;8391;p70"/>
            <p:cNvSpPr/>
            <p:nvPr/>
          </p:nvSpPr>
          <p:spPr>
            <a:xfrm>
              <a:off x="7424045" y="3303202"/>
              <a:ext cx="141951" cy="182684"/>
            </a:xfrm>
            <a:custGeom>
              <a:rect b="b" l="l" r="r" t="t"/>
              <a:pathLst>
                <a:path extrusionOk="0" h="6974" w="5419">
                  <a:moveTo>
                    <a:pt x="0" y="0"/>
                  </a:moveTo>
                  <a:lnTo>
                    <a:pt x="0" y="4287"/>
                  </a:lnTo>
                  <a:lnTo>
                    <a:pt x="5418" y="6974"/>
                  </a:lnTo>
                  <a:lnTo>
                    <a:pt x="4287" y="1275"/>
                  </a:lnTo>
                  <a:lnTo>
                    <a:pt x="847" y="254"/>
                  </a:lnTo>
                  <a:lnTo>
                    <a:pt x="0"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0"/>
            <p:cNvSpPr/>
            <p:nvPr/>
          </p:nvSpPr>
          <p:spPr>
            <a:xfrm>
              <a:off x="7424045" y="3415500"/>
              <a:ext cx="134485" cy="145697"/>
            </a:xfrm>
            <a:custGeom>
              <a:rect b="b" l="l" r="r" t="t"/>
              <a:pathLst>
                <a:path extrusionOk="0" h="5562" w="5134">
                  <a:moveTo>
                    <a:pt x="0" y="0"/>
                  </a:moveTo>
                  <a:lnTo>
                    <a:pt x="0" y="4290"/>
                  </a:lnTo>
                  <a:lnTo>
                    <a:pt x="4287" y="5562"/>
                  </a:lnTo>
                  <a:lnTo>
                    <a:pt x="5134" y="3417"/>
                  </a:lnTo>
                  <a:lnTo>
                    <a:pt x="4287" y="1275"/>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0"/>
            <p:cNvSpPr/>
            <p:nvPr/>
          </p:nvSpPr>
          <p:spPr>
            <a:xfrm>
              <a:off x="7723951" y="3420058"/>
              <a:ext cx="37014" cy="141139"/>
            </a:xfrm>
            <a:custGeom>
              <a:rect b="b" l="l" r="r" t="t"/>
              <a:pathLst>
                <a:path extrusionOk="0" h="5388" w="1413">
                  <a:moveTo>
                    <a:pt x="0" y="1"/>
                  </a:moveTo>
                  <a:lnTo>
                    <a:pt x="566" y="5134"/>
                  </a:lnTo>
                  <a:lnTo>
                    <a:pt x="1412" y="5388"/>
                  </a:lnTo>
                  <a:lnTo>
                    <a:pt x="1412" y="1101"/>
                  </a:lnTo>
                  <a:lnTo>
                    <a:pt x="0"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0"/>
            <p:cNvSpPr/>
            <p:nvPr/>
          </p:nvSpPr>
          <p:spPr>
            <a:xfrm>
              <a:off x="7619014" y="3385874"/>
              <a:ext cx="119764" cy="168696"/>
            </a:xfrm>
            <a:custGeom>
              <a:rect b="b" l="l" r="r" t="t"/>
              <a:pathLst>
                <a:path extrusionOk="0" h="6440" w="4572">
                  <a:moveTo>
                    <a:pt x="0" y="0"/>
                  </a:moveTo>
                  <a:lnTo>
                    <a:pt x="1131" y="5421"/>
                  </a:lnTo>
                  <a:lnTo>
                    <a:pt x="4572" y="6439"/>
                  </a:lnTo>
                  <a:lnTo>
                    <a:pt x="4572" y="2152"/>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0"/>
            <p:cNvSpPr/>
            <p:nvPr/>
          </p:nvSpPr>
          <p:spPr>
            <a:xfrm>
              <a:off x="7536343" y="3410654"/>
              <a:ext cx="112324" cy="150543"/>
            </a:xfrm>
            <a:custGeom>
              <a:rect b="b" l="l" r="r" t="t"/>
              <a:pathLst>
                <a:path extrusionOk="0" h="5747" w="4288">
                  <a:moveTo>
                    <a:pt x="2146" y="0"/>
                  </a:moveTo>
                  <a:lnTo>
                    <a:pt x="0" y="1460"/>
                  </a:lnTo>
                  <a:lnTo>
                    <a:pt x="0" y="5747"/>
                  </a:lnTo>
                  <a:lnTo>
                    <a:pt x="4287" y="4475"/>
                  </a:lnTo>
                  <a:lnTo>
                    <a:pt x="4287" y="185"/>
                  </a:lnTo>
                  <a:lnTo>
                    <a:pt x="2146"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0"/>
            <p:cNvSpPr/>
            <p:nvPr/>
          </p:nvSpPr>
          <p:spPr>
            <a:xfrm>
              <a:off x="7723951" y="3329947"/>
              <a:ext cx="37014" cy="118951"/>
            </a:xfrm>
            <a:custGeom>
              <a:rect b="b" l="l" r="r" t="t"/>
              <a:pathLst>
                <a:path extrusionOk="0" h="4541" w="1413">
                  <a:moveTo>
                    <a:pt x="566" y="0"/>
                  </a:moveTo>
                  <a:lnTo>
                    <a:pt x="0" y="2145"/>
                  </a:lnTo>
                  <a:lnTo>
                    <a:pt x="566" y="4287"/>
                  </a:lnTo>
                  <a:lnTo>
                    <a:pt x="1412" y="4541"/>
                  </a:lnTo>
                  <a:lnTo>
                    <a:pt x="1412" y="254"/>
                  </a:lnTo>
                  <a:lnTo>
                    <a:pt x="56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0"/>
            <p:cNvSpPr/>
            <p:nvPr/>
          </p:nvSpPr>
          <p:spPr>
            <a:xfrm>
              <a:off x="7626453" y="3303202"/>
              <a:ext cx="112324" cy="139069"/>
            </a:xfrm>
            <a:custGeom>
              <a:rect b="b" l="l" r="r" t="t"/>
              <a:pathLst>
                <a:path extrusionOk="0" h="5309" w="4288">
                  <a:moveTo>
                    <a:pt x="847" y="0"/>
                  </a:moveTo>
                  <a:lnTo>
                    <a:pt x="1" y="2145"/>
                  </a:lnTo>
                  <a:lnTo>
                    <a:pt x="847" y="4287"/>
                  </a:lnTo>
                  <a:lnTo>
                    <a:pt x="4288" y="5308"/>
                  </a:lnTo>
                  <a:lnTo>
                    <a:pt x="4288" y="1021"/>
                  </a:lnTo>
                  <a:lnTo>
                    <a:pt x="847"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0"/>
            <p:cNvSpPr/>
            <p:nvPr/>
          </p:nvSpPr>
          <p:spPr>
            <a:xfrm>
              <a:off x="7536343" y="3303202"/>
              <a:ext cx="112324" cy="145697"/>
            </a:xfrm>
            <a:custGeom>
              <a:rect b="b" l="l" r="r" t="t"/>
              <a:pathLst>
                <a:path extrusionOk="0" h="5562" w="4288">
                  <a:moveTo>
                    <a:pt x="4287" y="0"/>
                  </a:moveTo>
                  <a:lnTo>
                    <a:pt x="0" y="1275"/>
                  </a:lnTo>
                  <a:lnTo>
                    <a:pt x="0" y="5562"/>
                  </a:lnTo>
                  <a:lnTo>
                    <a:pt x="4287" y="4287"/>
                  </a:lnTo>
                  <a:lnTo>
                    <a:pt x="428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0"/>
            <p:cNvSpPr/>
            <p:nvPr/>
          </p:nvSpPr>
          <p:spPr>
            <a:xfrm>
              <a:off x="7648640" y="3224198"/>
              <a:ext cx="62947" cy="169141"/>
            </a:xfrm>
            <a:custGeom>
              <a:rect b="b" l="l" r="r" t="t"/>
              <a:pathLst>
                <a:path extrusionOk="0" h="6457" w="2403">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0"/>
            <p:cNvSpPr/>
            <p:nvPr/>
          </p:nvSpPr>
          <p:spPr>
            <a:xfrm>
              <a:off x="7585720" y="3224198"/>
              <a:ext cx="111041" cy="169141"/>
            </a:xfrm>
            <a:custGeom>
              <a:rect b="b" l="l" r="r" t="t"/>
              <a:pathLst>
                <a:path extrusionOk="0" h="6457" w="4239">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0"/>
            <p:cNvSpPr/>
            <p:nvPr/>
          </p:nvSpPr>
          <p:spPr>
            <a:xfrm>
              <a:off x="7604109" y="3253772"/>
              <a:ext cx="77852" cy="66771"/>
            </a:xfrm>
            <a:custGeom>
              <a:rect b="b" l="l" r="r" t="t"/>
              <a:pathLst>
                <a:path extrusionOk="0" h="2549" w="2972">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0"/>
            <p:cNvSpPr/>
            <p:nvPr/>
          </p:nvSpPr>
          <p:spPr>
            <a:xfrm>
              <a:off x="7418465" y="3218645"/>
              <a:ext cx="348053" cy="348184"/>
            </a:xfrm>
            <a:custGeom>
              <a:rect b="b" l="l" r="r" t="t"/>
              <a:pathLst>
                <a:path extrusionOk="0" h="13292" w="13287">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0"/>
            <p:cNvSpPr/>
            <p:nvPr/>
          </p:nvSpPr>
          <p:spPr>
            <a:xfrm>
              <a:off x="7609767" y="3248271"/>
              <a:ext cx="80812" cy="77825"/>
            </a:xfrm>
            <a:custGeom>
              <a:rect b="b" l="l" r="r" t="t"/>
              <a:pathLst>
                <a:path extrusionOk="0" h="2971" w="3085">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4" name="Google Shape;8404;p70"/>
          <p:cNvGrpSpPr/>
          <p:nvPr/>
        </p:nvGrpSpPr>
        <p:grpSpPr>
          <a:xfrm>
            <a:off x="8074309" y="3200492"/>
            <a:ext cx="234209" cy="367254"/>
            <a:chOff x="8074309" y="3200492"/>
            <a:chExt cx="234209" cy="367254"/>
          </a:xfrm>
        </p:grpSpPr>
        <p:sp>
          <p:nvSpPr>
            <p:cNvPr id="8405" name="Google Shape;8405;p70"/>
            <p:cNvSpPr/>
            <p:nvPr/>
          </p:nvSpPr>
          <p:spPr>
            <a:xfrm>
              <a:off x="8183097" y="3228782"/>
              <a:ext cx="118873" cy="126496"/>
            </a:xfrm>
            <a:custGeom>
              <a:rect b="b" l="l" r="r" t="t"/>
              <a:pathLst>
                <a:path extrusionOk="0" h="4829" w="4538">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0"/>
            <p:cNvSpPr/>
            <p:nvPr/>
          </p:nvSpPr>
          <p:spPr>
            <a:xfrm>
              <a:off x="8183176" y="3228782"/>
              <a:ext cx="34499" cy="22999"/>
            </a:xfrm>
            <a:custGeom>
              <a:rect b="b" l="l" r="r" t="t"/>
              <a:pathLst>
                <a:path extrusionOk="0" h="878" w="1317">
                  <a:moveTo>
                    <a:pt x="1" y="0"/>
                  </a:moveTo>
                  <a:lnTo>
                    <a:pt x="1" y="878"/>
                  </a:lnTo>
                  <a:lnTo>
                    <a:pt x="1317" y="878"/>
                  </a:lnTo>
                  <a:lnTo>
                    <a:pt x="1"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0"/>
            <p:cNvSpPr/>
            <p:nvPr/>
          </p:nvSpPr>
          <p:spPr>
            <a:xfrm>
              <a:off x="8131388" y="3251755"/>
              <a:ext cx="86286" cy="126600"/>
            </a:xfrm>
            <a:custGeom>
              <a:rect b="b" l="l" r="r" t="t"/>
              <a:pathLst>
                <a:path extrusionOk="0" h="4833" w="3294">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0"/>
            <p:cNvSpPr/>
            <p:nvPr/>
          </p:nvSpPr>
          <p:spPr>
            <a:xfrm>
              <a:off x="8079601" y="3539376"/>
              <a:ext cx="57550" cy="22999"/>
            </a:xfrm>
            <a:custGeom>
              <a:rect b="b" l="l" r="r" t="t"/>
              <a:pathLst>
                <a:path extrusionOk="0" h="878" w="2197">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0"/>
            <p:cNvSpPr/>
            <p:nvPr/>
          </p:nvSpPr>
          <p:spPr>
            <a:xfrm>
              <a:off x="8096837" y="3205704"/>
              <a:ext cx="23078" cy="23104"/>
            </a:xfrm>
            <a:custGeom>
              <a:rect b="b" l="l" r="r" t="t"/>
              <a:pathLst>
                <a:path extrusionOk="0" h="882" w="881">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0"/>
            <p:cNvSpPr/>
            <p:nvPr/>
          </p:nvSpPr>
          <p:spPr>
            <a:xfrm>
              <a:off x="8079601" y="3539350"/>
              <a:ext cx="28841" cy="23025"/>
            </a:xfrm>
            <a:custGeom>
              <a:rect b="b" l="l" r="r" t="t"/>
              <a:pathLst>
                <a:path extrusionOk="0" h="879" w="1101">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0"/>
            <p:cNvSpPr/>
            <p:nvPr/>
          </p:nvSpPr>
          <p:spPr>
            <a:xfrm>
              <a:off x="8074309" y="3200492"/>
              <a:ext cx="234209" cy="367254"/>
            </a:xfrm>
            <a:custGeom>
              <a:rect b="b" l="l" r="r" t="t"/>
              <a:pathLst>
                <a:path extrusionOk="0" h="14020" w="8941">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70"/>
          <p:cNvGrpSpPr/>
          <p:nvPr/>
        </p:nvGrpSpPr>
        <p:grpSpPr>
          <a:xfrm>
            <a:off x="4117738" y="4097880"/>
            <a:ext cx="397692" cy="426402"/>
            <a:chOff x="4117738" y="4097880"/>
            <a:chExt cx="397692" cy="426402"/>
          </a:xfrm>
        </p:grpSpPr>
        <p:sp>
          <p:nvSpPr>
            <p:cNvPr id="8413" name="Google Shape;8413;p70"/>
            <p:cNvSpPr/>
            <p:nvPr/>
          </p:nvSpPr>
          <p:spPr>
            <a:xfrm>
              <a:off x="4190088" y="4175993"/>
              <a:ext cx="259357" cy="313187"/>
            </a:xfrm>
            <a:custGeom>
              <a:rect b="b" l="l" r="r" t="t"/>
              <a:pathLst>
                <a:path extrusionOk="0" h="11956" w="9901">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0"/>
            <p:cNvSpPr/>
            <p:nvPr/>
          </p:nvSpPr>
          <p:spPr>
            <a:xfrm>
              <a:off x="4217200" y="4197342"/>
              <a:ext cx="199292" cy="199292"/>
            </a:xfrm>
            <a:custGeom>
              <a:rect b="b" l="l" r="r" t="t"/>
              <a:pathLst>
                <a:path extrusionOk="0" h="7608" w="7608">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0"/>
            <p:cNvSpPr/>
            <p:nvPr/>
          </p:nvSpPr>
          <p:spPr>
            <a:xfrm>
              <a:off x="4238549" y="4218691"/>
              <a:ext cx="156594" cy="156594"/>
            </a:xfrm>
            <a:custGeom>
              <a:rect b="b" l="l" r="r" t="t"/>
              <a:pathLst>
                <a:path extrusionOk="0" h="5978" w="5978">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0"/>
            <p:cNvSpPr/>
            <p:nvPr/>
          </p:nvSpPr>
          <p:spPr>
            <a:xfrm>
              <a:off x="4295471" y="4489155"/>
              <a:ext cx="42672" cy="28500"/>
            </a:xfrm>
            <a:custGeom>
              <a:rect b="b" l="l" r="r" t="t"/>
              <a:pathLst>
                <a:path extrusionOk="0" h="1088" w="1629">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0"/>
            <p:cNvSpPr/>
            <p:nvPr/>
          </p:nvSpPr>
          <p:spPr>
            <a:xfrm>
              <a:off x="4281273" y="4446431"/>
              <a:ext cx="71119" cy="42750"/>
            </a:xfrm>
            <a:custGeom>
              <a:rect b="b" l="l" r="r" t="t"/>
              <a:pathLst>
                <a:path extrusionOk="0" h="1632" w="2715">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0"/>
            <p:cNvSpPr/>
            <p:nvPr/>
          </p:nvSpPr>
          <p:spPr>
            <a:xfrm>
              <a:off x="4183173" y="4169261"/>
              <a:ext cx="266167" cy="355021"/>
            </a:xfrm>
            <a:custGeom>
              <a:rect b="b" l="l" r="r" t="t"/>
              <a:pathLst>
                <a:path extrusionOk="0" h="13553" w="10161">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0"/>
            <p:cNvSpPr/>
            <p:nvPr/>
          </p:nvSpPr>
          <p:spPr>
            <a:xfrm>
              <a:off x="4457775" y="4290335"/>
              <a:ext cx="57655" cy="13307"/>
            </a:xfrm>
            <a:custGeom>
              <a:rect b="b" l="l" r="r" t="t"/>
              <a:pathLst>
                <a:path extrusionOk="0" h="508" w="2201">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0"/>
            <p:cNvSpPr/>
            <p:nvPr/>
          </p:nvSpPr>
          <p:spPr>
            <a:xfrm>
              <a:off x="4117738" y="4290335"/>
              <a:ext cx="56293" cy="13333"/>
            </a:xfrm>
            <a:custGeom>
              <a:rect b="b" l="l" r="r" t="t"/>
              <a:pathLst>
                <a:path extrusionOk="0" h="509" w="2149">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0"/>
            <p:cNvSpPr/>
            <p:nvPr/>
          </p:nvSpPr>
          <p:spPr>
            <a:xfrm>
              <a:off x="4310009" y="4097880"/>
              <a:ext cx="13674" cy="56398"/>
            </a:xfrm>
            <a:custGeom>
              <a:rect b="b" l="l" r="r" t="t"/>
              <a:pathLst>
                <a:path extrusionOk="0" h="2153" w="522">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0"/>
            <p:cNvSpPr/>
            <p:nvPr/>
          </p:nvSpPr>
          <p:spPr>
            <a:xfrm>
              <a:off x="4383984" y="4142228"/>
              <a:ext cx="25959" cy="32036"/>
            </a:xfrm>
            <a:custGeom>
              <a:rect b="b" l="l" r="r" t="t"/>
              <a:pathLst>
                <a:path extrusionOk="0" h="1223" w="991">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0"/>
            <p:cNvSpPr/>
            <p:nvPr/>
          </p:nvSpPr>
          <p:spPr>
            <a:xfrm>
              <a:off x="4223644" y="4419738"/>
              <a:ext cx="26064" cy="32036"/>
            </a:xfrm>
            <a:custGeom>
              <a:rect b="b" l="l" r="r" t="t"/>
              <a:pathLst>
                <a:path extrusionOk="0" h="1223" w="995">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0"/>
            <p:cNvSpPr/>
            <p:nvPr/>
          </p:nvSpPr>
          <p:spPr>
            <a:xfrm>
              <a:off x="4222780" y="4142490"/>
              <a:ext cx="26850" cy="31617"/>
            </a:xfrm>
            <a:custGeom>
              <a:rect b="b" l="l" r="r" t="t"/>
              <a:pathLst>
                <a:path extrusionOk="0" h="1207" w="1025">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0"/>
            <p:cNvSpPr/>
            <p:nvPr/>
          </p:nvSpPr>
          <p:spPr>
            <a:xfrm>
              <a:off x="4382936" y="4419843"/>
              <a:ext cx="26824" cy="31591"/>
            </a:xfrm>
            <a:custGeom>
              <a:rect b="b" l="l" r="r" t="t"/>
              <a:pathLst>
                <a:path extrusionOk="0" h="1206" w="1024">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0"/>
            <p:cNvSpPr/>
            <p:nvPr/>
          </p:nvSpPr>
          <p:spPr>
            <a:xfrm>
              <a:off x="4438469" y="4364938"/>
              <a:ext cx="34132" cy="24257"/>
            </a:xfrm>
            <a:custGeom>
              <a:rect b="b" l="l" r="r" t="t"/>
              <a:pathLst>
                <a:path extrusionOk="0" h="926" w="1303">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0"/>
            <p:cNvSpPr/>
            <p:nvPr/>
          </p:nvSpPr>
          <p:spPr>
            <a:xfrm>
              <a:off x="4161091" y="4204782"/>
              <a:ext cx="33765" cy="24099"/>
            </a:xfrm>
            <a:custGeom>
              <a:rect b="b" l="l" r="r" t="t"/>
              <a:pathLst>
                <a:path extrusionOk="0" h="920" w="1289">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0"/>
            <p:cNvSpPr/>
            <p:nvPr/>
          </p:nvSpPr>
          <p:spPr>
            <a:xfrm>
              <a:off x="4437029" y="4204991"/>
              <a:ext cx="35206" cy="23968"/>
            </a:xfrm>
            <a:custGeom>
              <a:rect b="b" l="l" r="r" t="t"/>
              <a:pathLst>
                <a:path extrusionOk="0" h="915" w="1344">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0"/>
            <p:cNvSpPr/>
            <p:nvPr/>
          </p:nvSpPr>
          <p:spPr>
            <a:xfrm>
              <a:off x="4161091" y="4364938"/>
              <a:ext cx="34132" cy="24257"/>
            </a:xfrm>
            <a:custGeom>
              <a:rect b="b" l="l" r="r" t="t"/>
              <a:pathLst>
                <a:path extrusionOk="0" h="926" w="1303">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70"/>
          <p:cNvGrpSpPr/>
          <p:nvPr/>
        </p:nvGrpSpPr>
        <p:grpSpPr>
          <a:xfrm>
            <a:off x="4664768" y="4118574"/>
            <a:ext cx="389520" cy="385328"/>
            <a:chOff x="4664768" y="4118574"/>
            <a:chExt cx="389520" cy="385328"/>
          </a:xfrm>
        </p:grpSpPr>
        <p:sp>
          <p:nvSpPr>
            <p:cNvPr id="8431" name="Google Shape;8431;p70"/>
            <p:cNvSpPr/>
            <p:nvPr/>
          </p:nvSpPr>
          <p:spPr>
            <a:xfrm>
              <a:off x="4669850" y="4289889"/>
              <a:ext cx="209743" cy="208512"/>
            </a:xfrm>
            <a:custGeom>
              <a:rect b="b" l="l" r="r" t="t"/>
              <a:pathLst>
                <a:path extrusionOk="0" h="7960" w="8007">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0"/>
            <p:cNvSpPr/>
            <p:nvPr/>
          </p:nvSpPr>
          <p:spPr>
            <a:xfrm>
              <a:off x="4671945" y="4300917"/>
              <a:ext cx="207648" cy="197536"/>
            </a:xfrm>
            <a:custGeom>
              <a:rect b="b" l="l" r="r" t="t"/>
              <a:pathLst>
                <a:path extrusionOk="0" h="7541" w="7927">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0"/>
            <p:cNvSpPr/>
            <p:nvPr/>
          </p:nvSpPr>
          <p:spPr>
            <a:xfrm>
              <a:off x="4743694" y="4124023"/>
              <a:ext cx="304648" cy="289481"/>
            </a:xfrm>
            <a:custGeom>
              <a:rect b="b" l="l" r="r" t="t"/>
              <a:pathLst>
                <a:path extrusionOk="0" h="11051" w="1163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0"/>
            <p:cNvSpPr/>
            <p:nvPr/>
          </p:nvSpPr>
          <p:spPr>
            <a:xfrm>
              <a:off x="4750583" y="4187388"/>
              <a:ext cx="297759" cy="225853"/>
            </a:xfrm>
            <a:custGeom>
              <a:rect b="b" l="l" r="r" t="t"/>
              <a:pathLst>
                <a:path extrusionOk="0" h="8622" w="11367">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0"/>
            <p:cNvSpPr/>
            <p:nvPr/>
          </p:nvSpPr>
          <p:spPr>
            <a:xfrm>
              <a:off x="4909377" y="4124023"/>
              <a:ext cx="138886" cy="133280"/>
            </a:xfrm>
            <a:custGeom>
              <a:rect b="b" l="l" r="r" t="t"/>
              <a:pathLst>
                <a:path extrusionOk="0" h="5088" w="5302">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0"/>
            <p:cNvSpPr/>
            <p:nvPr/>
          </p:nvSpPr>
          <p:spPr>
            <a:xfrm>
              <a:off x="4910713" y="4146079"/>
              <a:ext cx="137550" cy="111303"/>
            </a:xfrm>
            <a:custGeom>
              <a:rect b="b" l="l" r="r" t="t"/>
              <a:pathLst>
                <a:path extrusionOk="0" h="4249" w="5251">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0"/>
            <p:cNvSpPr/>
            <p:nvPr/>
          </p:nvSpPr>
          <p:spPr>
            <a:xfrm>
              <a:off x="4664768" y="4118574"/>
              <a:ext cx="389520" cy="385328"/>
            </a:xfrm>
            <a:custGeom>
              <a:rect b="b" l="l" r="r" t="t"/>
              <a:pathLst>
                <a:path extrusionOk="0" h="14710" w="1487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70"/>
          <p:cNvGrpSpPr/>
          <p:nvPr/>
        </p:nvGrpSpPr>
        <p:grpSpPr>
          <a:xfrm>
            <a:off x="5134130" y="4136937"/>
            <a:ext cx="531261" cy="348577"/>
            <a:chOff x="5134130" y="4136937"/>
            <a:chExt cx="531261" cy="348577"/>
          </a:xfrm>
        </p:grpSpPr>
        <p:sp>
          <p:nvSpPr>
            <p:cNvPr id="8439" name="Google Shape;8439;p70"/>
            <p:cNvSpPr/>
            <p:nvPr/>
          </p:nvSpPr>
          <p:spPr>
            <a:xfrm>
              <a:off x="5270396" y="4147886"/>
              <a:ext cx="191328" cy="141034"/>
            </a:xfrm>
            <a:custGeom>
              <a:rect b="b" l="l" r="r" t="t"/>
              <a:pathLst>
                <a:path extrusionOk="0" h="5384" w="7304">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0"/>
            <p:cNvSpPr/>
            <p:nvPr/>
          </p:nvSpPr>
          <p:spPr>
            <a:xfrm>
              <a:off x="5273016" y="4147886"/>
              <a:ext cx="188709" cy="141034"/>
            </a:xfrm>
            <a:custGeom>
              <a:rect b="b" l="l" r="r" t="t"/>
              <a:pathLst>
                <a:path extrusionOk="0" h="5384" w="7204">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0"/>
            <p:cNvSpPr/>
            <p:nvPr/>
          </p:nvSpPr>
          <p:spPr>
            <a:xfrm>
              <a:off x="5141962" y="4198154"/>
              <a:ext cx="515544" cy="148395"/>
            </a:xfrm>
            <a:custGeom>
              <a:rect b="b" l="l" r="r" t="t"/>
              <a:pathLst>
                <a:path extrusionOk="0" h="5665" w="19681">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0"/>
            <p:cNvSpPr/>
            <p:nvPr/>
          </p:nvSpPr>
          <p:spPr>
            <a:xfrm>
              <a:off x="5270396" y="4312784"/>
              <a:ext cx="213856" cy="164924"/>
            </a:xfrm>
            <a:custGeom>
              <a:rect b="b" l="l" r="r" t="t"/>
              <a:pathLst>
                <a:path extrusionOk="0" h="6296" w="8164">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0"/>
            <p:cNvSpPr/>
            <p:nvPr/>
          </p:nvSpPr>
          <p:spPr>
            <a:xfrm>
              <a:off x="5574442" y="4279123"/>
              <a:ext cx="65199" cy="36280"/>
            </a:xfrm>
            <a:custGeom>
              <a:rect b="b" l="l" r="r" t="t"/>
              <a:pathLst>
                <a:path extrusionOk="0" h="1385" w="2489">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0"/>
            <p:cNvSpPr/>
            <p:nvPr/>
          </p:nvSpPr>
          <p:spPr>
            <a:xfrm>
              <a:off x="5446715" y="4144717"/>
              <a:ext cx="207831" cy="78244"/>
            </a:xfrm>
            <a:custGeom>
              <a:rect b="b" l="l" r="r" t="t"/>
              <a:pathLst>
                <a:path extrusionOk="0" h="2987" w="7934">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0"/>
            <p:cNvSpPr/>
            <p:nvPr/>
          </p:nvSpPr>
          <p:spPr>
            <a:xfrm>
              <a:off x="5533499" y="4144743"/>
              <a:ext cx="121047" cy="78218"/>
            </a:xfrm>
            <a:custGeom>
              <a:rect b="b" l="l" r="r" t="t"/>
              <a:pathLst>
                <a:path extrusionOk="0" h="2986" w="4621">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0"/>
            <p:cNvSpPr/>
            <p:nvPr/>
          </p:nvSpPr>
          <p:spPr>
            <a:xfrm>
              <a:off x="5273094" y="4312784"/>
              <a:ext cx="211158" cy="164924"/>
            </a:xfrm>
            <a:custGeom>
              <a:rect b="b" l="l" r="r" t="t"/>
              <a:pathLst>
                <a:path extrusionOk="0" h="6296" w="8061">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0"/>
            <p:cNvSpPr/>
            <p:nvPr/>
          </p:nvSpPr>
          <p:spPr>
            <a:xfrm>
              <a:off x="5546623" y="4279123"/>
              <a:ext cx="27845" cy="6575"/>
            </a:xfrm>
            <a:custGeom>
              <a:rect b="b" l="l" r="r" t="t"/>
              <a:pathLst>
                <a:path extrusionOk="0" h="251" w="1063">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0"/>
            <p:cNvSpPr/>
            <p:nvPr/>
          </p:nvSpPr>
          <p:spPr>
            <a:xfrm>
              <a:off x="5608548" y="4315377"/>
              <a:ext cx="49037" cy="31172"/>
            </a:xfrm>
            <a:custGeom>
              <a:rect b="b" l="l" r="r" t="t"/>
              <a:pathLst>
                <a:path extrusionOk="0" h="1190" w="1872">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0"/>
            <p:cNvSpPr/>
            <p:nvPr/>
          </p:nvSpPr>
          <p:spPr>
            <a:xfrm>
              <a:off x="5574520" y="4279123"/>
              <a:ext cx="65121" cy="36280"/>
            </a:xfrm>
            <a:custGeom>
              <a:rect b="b" l="l" r="r" t="t"/>
              <a:pathLst>
                <a:path extrusionOk="0" h="1385" w="2486">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0"/>
            <p:cNvSpPr/>
            <p:nvPr/>
          </p:nvSpPr>
          <p:spPr>
            <a:xfrm>
              <a:off x="5134130" y="4140080"/>
              <a:ext cx="531261" cy="345433"/>
            </a:xfrm>
            <a:custGeom>
              <a:rect b="b" l="l" r="r" t="t"/>
              <a:pathLst>
                <a:path extrusionOk="0" h="13187" w="20281">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0"/>
            <p:cNvSpPr/>
            <p:nvPr/>
          </p:nvSpPr>
          <p:spPr>
            <a:xfrm>
              <a:off x="5438883" y="4136937"/>
              <a:ext cx="223470" cy="93726"/>
            </a:xfrm>
            <a:custGeom>
              <a:rect b="b" l="l" r="r" t="t"/>
              <a:pathLst>
                <a:path extrusionOk="0" h="3578" w="8531">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0"/>
            <p:cNvSpPr/>
            <p:nvPr/>
          </p:nvSpPr>
          <p:spPr>
            <a:xfrm>
              <a:off x="5336015" y="4302384"/>
              <a:ext cx="24257" cy="20825"/>
            </a:xfrm>
            <a:custGeom>
              <a:rect b="b" l="l" r="r" t="t"/>
              <a:pathLst>
                <a:path extrusionOk="0" h="795" w="926">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0"/>
            <p:cNvSpPr/>
            <p:nvPr/>
          </p:nvSpPr>
          <p:spPr>
            <a:xfrm>
              <a:off x="5294548" y="4302384"/>
              <a:ext cx="24257" cy="20825"/>
            </a:xfrm>
            <a:custGeom>
              <a:rect b="b" l="l" r="r" t="t"/>
              <a:pathLst>
                <a:path extrusionOk="0" h="795" w="926">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0"/>
            <p:cNvSpPr/>
            <p:nvPr/>
          </p:nvSpPr>
          <p:spPr>
            <a:xfrm>
              <a:off x="5256592" y="4302384"/>
              <a:ext cx="24257" cy="20825"/>
            </a:xfrm>
            <a:custGeom>
              <a:rect b="b" l="l" r="r" t="t"/>
              <a:pathLst>
                <a:path extrusionOk="0" h="795" w="926">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0"/>
            <p:cNvSpPr/>
            <p:nvPr/>
          </p:nvSpPr>
          <p:spPr>
            <a:xfrm>
              <a:off x="5215046" y="4302463"/>
              <a:ext cx="24230" cy="20720"/>
            </a:xfrm>
            <a:custGeom>
              <a:rect b="b" l="l" r="r" t="t"/>
              <a:pathLst>
                <a:path extrusionOk="0" h="791" w="925">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0"/>
            <p:cNvSpPr/>
            <p:nvPr/>
          </p:nvSpPr>
          <p:spPr>
            <a:xfrm>
              <a:off x="5512412" y="4302384"/>
              <a:ext cx="24257" cy="20825"/>
            </a:xfrm>
            <a:custGeom>
              <a:rect b="b" l="l" r="r" t="t"/>
              <a:pathLst>
                <a:path extrusionOk="0" h="795" w="926">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70"/>
          <p:cNvGrpSpPr/>
          <p:nvPr/>
        </p:nvGrpSpPr>
        <p:grpSpPr>
          <a:xfrm>
            <a:off x="5793012" y="4199412"/>
            <a:ext cx="444005" cy="289952"/>
            <a:chOff x="5716812" y="4199412"/>
            <a:chExt cx="444005" cy="289952"/>
          </a:xfrm>
        </p:grpSpPr>
        <p:sp>
          <p:nvSpPr>
            <p:cNvPr id="8458" name="Google Shape;8458;p70"/>
            <p:cNvSpPr/>
            <p:nvPr/>
          </p:nvSpPr>
          <p:spPr>
            <a:xfrm>
              <a:off x="5723256" y="4205856"/>
              <a:ext cx="429834" cy="232166"/>
            </a:xfrm>
            <a:custGeom>
              <a:rect b="b" l="l" r="r" t="t"/>
              <a:pathLst>
                <a:path extrusionOk="0" h="8863" w="16409">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0"/>
            <p:cNvSpPr/>
            <p:nvPr/>
          </p:nvSpPr>
          <p:spPr>
            <a:xfrm>
              <a:off x="5723256" y="4210361"/>
              <a:ext cx="429834" cy="227661"/>
            </a:xfrm>
            <a:custGeom>
              <a:rect b="b" l="l" r="r" t="t"/>
              <a:pathLst>
                <a:path extrusionOk="0" h="8691" w="16409">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0"/>
            <p:cNvSpPr/>
            <p:nvPr/>
          </p:nvSpPr>
          <p:spPr>
            <a:xfrm>
              <a:off x="5820675" y="4231632"/>
              <a:ext cx="103418" cy="77406"/>
            </a:xfrm>
            <a:custGeom>
              <a:rect b="b" l="l" r="r" t="t"/>
              <a:pathLst>
                <a:path extrusionOk="0" h="2955" w="3948">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0"/>
            <p:cNvSpPr/>
            <p:nvPr/>
          </p:nvSpPr>
          <p:spPr>
            <a:xfrm>
              <a:off x="5949842" y="4231632"/>
              <a:ext cx="113189" cy="77406"/>
            </a:xfrm>
            <a:custGeom>
              <a:rect b="b" l="l" r="r" t="t"/>
              <a:pathLst>
                <a:path extrusionOk="0" h="2955" w="4321">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0"/>
            <p:cNvSpPr/>
            <p:nvPr/>
          </p:nvSpPr>
          <p:spPr>
            <a:xfrm>
              <a:off x="5745521" y="4392888"/>
              <a:ext cx="93830" cy="90294"/>
            </a:xfrm>
            <a:custGeom>
              <a:rect b="b" l="l" r="r" t="t"/>
              <a:pathLst>
                <a:path extrusionOk="0" h="3447" w="3582">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0"/>
            <p:cNvSpPr/>
            <p:nvPr/>
          </p:nvSpPr>
          <p:spPr>
            <a:xfrm>
              <a:off x="5750027" y="4393752"/>
              <a:ext cx="101532" cy="89430"/>
            </a:xfrm>
            <a:custGeom>
              <a:rect b="b" l="l" r="r" t="t"/>
              <a:pathLst>
                <a:path extrusionOk="0" h="3414" w="3876">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0"/>
            <p:cNvSpPr/>
            <p:nvPr/>
          </p:nvSpPr>
          <p:spPr>
            <a:xfrm>
              <a:off x="5768337" y="4418690"/>
              <a:ext cx="45265" cy="38690"/>
            </a:xfrm>
            <a:custGeom>
              <a:rect b="b" l="l" r="r" t="t"/>
              <a:pathLst>
                <a:path extrusionOk="0" h="1477" w="1728">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0"/>
            <p:cNvSpPr/>
            <p:nvPr/>
          </p:nvSpPr>
          <p:spPr>
            <a:xfrm>
              <a:off x="6015094" y="4392888"/>
              <a:ext cx="93830" cy="90294"/>
            </a:xfrm>
            <a:custGeom>
              <a:rect b="b" l="l" r="r" t="t"/>
              <a:pathLst>
                <a:path extrusionOk="0" h="3447" w="3582">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0"/>
            <p:cNvSpPr/>
            <p:nvPr/>
          </p:nvSpPr>
          <p:spPr>
            <a:xfrm>
              <a:off x="6019573" y="4393752"/>
              <a:ext cx="101558" cy="89430"/>
            </a:xfrm>
            <a:custGeom>
              <a:rect b="b" l="l" r="r" t="t"/>
              <a:pathLst>
                <a:path extrusionOk="0" h="3414" w="3877">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0"/>
            <p:cNvSpPr/>
            <p:nvPr/>
          </p:nvSpPr>
          <p:spPr>
            <a:xfrm>
              <a:off x="6037884" y="4418690"/>
              <a:ext cx="45265" cy="38690"/>
            </a:xfrm>
            <a:custGeom>
              <a:rect b="b" l="l" r="r" t="t"/>
              <a:pathLst>
                <a:path extrusionOk="0" h="1477" w="1728">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0"/>
            <p:cNvSpPr/>
            <p:nvPr/>
          </p:nvSpPr>
          <p:spPr>
            <a:xfrm>
              <a:off x="5723256" y="4315927"/>
              <a:ext cx="40707" cy="50373"/>
            </a:xfrm>
            <a:custGeom>
              <a:rect b="b" l="l" r="r" t="t"/>
              <a:pathLst>
                <a:path extrusionOk="0" h="1923" w="1554">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0"/>
            <p:cNvSpPr/>
            <p:nvPr/>
          </p:nvSpPr>
          <p:spPr>
            <a:xfrm>
              <a:off x="6115369" y="4334866"/>
              <a:ext cx="29810" cy="25776"/>
            </a:xfrm>
            <a:custGeom>
              <a:rect b="b" l="l" r="r" t="t"/>
              <a:pathLst>
                <a:path extrusionOk="0" h="984" w="1138">
                  <a:moveTo>
                    <a:pt x="0" y="0"/>
                  </a:moveTo>
                  <a:lnTo>
                    <a:pt x="0" y="984"/>
                  </a:lnTo>
                  <a:lnTo>
                    <a:pt x="984" y="984"/>
                  </a:lnTo>
                  <a:lnTo>
                    <a:pt x="984" y="329"/>
                  </a:lnTo>
                  <a:lnTo>
                    <a:pt x="11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0"/>
            <p:cNvSpPr/>
            <p:nvPr/>
          </p:nvSpPr>
          <p:spPr>
            <a:xfrm>
              <a:off x="5716812" y="4199412"/>
              <a:ext cx="444005" cy="289952"/>
            </a:xfrm>
            <a:custGeom>
              <a:rect b="b" l="l" r="r" t="t"/>
              <a:pathLst>
                <a:path extrusionOk="0" h="11069" w="1695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0"/>
            <p:cNvSpPr/>
            <p:nvPr/>
          </p:nvSpPr>
          <p:spPr>
            <a:xfrm>
              <a:off x="5766163" y="4412246"/>
              <a:ext cx="55691" cy="51604"/>
            </a:xfrm>
            <a:custGeom>
              <a:rect b="b" l="l" r="r" t="t"/>
              <a:pathLst>
                <a:path extrusionOk="0" h="1970" w="2126">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0"/>
            <p:cNvSpPr/>
            <p:nvPr/>
          </p:nvSpPr>
          <p:spPr>
            <a:xfrm>
              <a:off x="6035736" y="4412220"/>
              <a:ext cx="55691" cy="51630"/>
            </a:xfrm>
            <a:custGeom>
              <a:rect b="b" l="l" r="r" t="t"/>
              <a:pathLst>
                <a:path extrusionOk="0" h="1971" w="2126">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0"/>
            <p:cNvSpPr/>
            <p:nvPr/>
          </p:nvSpPr>
          <p:spPr>
            <a:xfrm>
              <a:off x="5990235" y="4360616"/>
              <a:ext cx="123719" cy="58284"/>
            </a:xfrm>
            <a:custGeom>
              <a:rect b="b" l="l" r="r" t="t"/>
              <a:pathLst>
                <a:path extrusionOk="0" h="2225" w="4723">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0"/>
            <p:cNvSpPr/>
            <p:nvPr/>
          </p:nvSpPr>
          <p:spPr>
            <a:xfrm>
              <a:off x="5806032" y="4225161"/>
              <a:ext cx="124426" cy="193214"/>
            </a:xfrm>
            <a:custGeom>
              <a:rect b="b" l="l" r="r" t="t"/>
              <a:pathLst>
                <a:path extrusionOk="0" h="7376" w="475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0"/>
            <p:cNvSpPr/>
            <p:nvPr/>
          </p:nvSpPr>
          <p:spPr>
            <a:xfrm>
              <a:off x="5943189" y="4225266"/>
              <a:ext cx="128120" cy="102606"/>
            </a:xfrm>
            <a:custGeom>
              <a:rect b="b" l="l" r="r" t="t"/>
              <a:pathLst>
                <a:path extrusionOk="0" h="3917" w="4891">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0"/>
            <p:cNvSpPr/>
            <p:nvPr/>
          </p:nvSpPr>
          <p:spPr>
            <a:xfrm>
              <a:off x="5865730" y="4328396"/>
              <a:ext cx="38716" cy="12862"/>
            </a:xfrm>
            <a:custGeom>
              <a:rect b="b" l="l" r="r" t="t"/>
              <a:pathLst>
                <a:path extrusionOk="0" h="491" w="1478">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0"/>
            <p:cNvSpPr/>
            <p:nvPr/>
          </p:nvSpPr>
          <p:spPr>
            <a:xfrm>
              <a:off x="5968860" y="4328396"/>
              <a:ext cx="38978" cy="12862"/>
            </a:xfrm>
            <a:custGeom>
              <a:rect b="b" l="l" r="r" t="t"/>
              <a:pathLst>
                <a:path extrusionOk="0" h="491" w="1488">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70"/>
          <p:cNvGrpSpPr/>
          <p:nvPr/>
        </p:nvGrpSpPr>
        <p:grpSpPr>
          <a:xfrm>
            <a:off x="850462" y="3680227"/>
            <a:ext cx="385302" cy="355126"/>
            <a:chOff x="850462" y="3680227"/>
            <a:chExt cx="385302" cy="355126"/>
          </a:xfrm>
        </p:grpSpPr>
        <p:sp>
          <p:nvSpPr>
            <p:cNvPr id="8479" name="Google Shape;8479;p70"/>
            <p:cNvSpPr/>
            <p:nvPr/>
          </p:nvSpPr>
          <p:spPr>
            <a:xfrm>
              <a:off x="1021829" y="3747627"/>
              <a:ext cx="42488" cy="42488"/>
            </a:xfrm>
            <a:custGeom>
              <a:rect b="b" l="l" r="r" t="t"/>
              <a:pathLst>
                <a:path extrusionOk="0" h="1622" w="1622">
                  <a:moveTo>
                    <a:pt x="1" y="0"/>
                  </a:moveTo>
                  <a:lnTo>
                    <a:pt x="1" y="1621"/>
                  </a:lnTo>
                  <a:lnTo>
                    <a:pt x="1622" y="1621"/>
                  </a:lnTo>
                  <a:lnTo>
                    <a:pt x="1622"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0"/>
            <p:cNvSpPr/>
            <p:nvPr/>
          </p:nvSpPr>
          <p:spPr>
            <a:xfrm>
              <a:off x="1021829" y="3769788"/>
              <a:ext cx="42488" cy="20327"/>
            </a:xfrm>
            <a:custGeom>
              <a:rect b="b" l="l" r="r" t="t"/>
              <a:pathLst>
                <a:path extrusionOk="0" h="776" w="1622">
                  <a:moveTo>
                    <a:pt x="1" y="1"/>
                  </a:moveTo>
                  <a:lnTo>
                    <a:pt x="1" y="775"/>
                  </a:lnTo>
                  <a:lnTo>
                    <a:pt x="1622" y="775"/>
                  </a:lnTo>
                  <a:lnTo>
                    <a:pt x="1622"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0"/>
            <p:cNvSpPr/>
            <p:nvPr/>
          </p:nvSpPr>
          <p:spPr>
            <a:xfrm>
              <a:off x="871653" y="3685911"/>
              <a:ext cx="150202" cy="104282"/>
            </a:xfrm>
            <a:custGeom>
              <a:rect b="b" l="l" r="r" t="t"/>
              <a:pathLst>
                <a:path extrusionOk="0" h="3981" w="5734">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0"/>
            <p:cNvSpPr/>
            <p:nvPr/>
          </p:nvSpPr>
          <p:spPr>
            <a:xfrm>
              <a:off x="1064291" y="3685911"/>
              <a:ext cx="150202" cy="104282"/>
            </a:xfrm>
            <a:custGeom>
              <a:rect b="b" l="l" r="r" t="t"/>
              <a:pathLst>
                <a:path extrusionOk="0" h="3981" w="5734">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0"/>
            <p:cNvSpPr/>
            <p:nvPr/>
          </p:nvSpPr>
          <p:spPr>
            <a:xfrm>
              <a:off x="885563" y="3738275"/>
              <a:ext cx="136293" cy="51918"/>
            </a:xfrm>
            <a:custGeom>
              <a:rect b="b" l="l" r="r" t="t"/>
              <a:pathLst>
                <a:path extrusionOk="0" h="1982" w="5203">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0"/>
            <p:cNvSpPr/>
            <p:nvPr/>
          </p:nvSpPr>
          <p:spPr>
            <a:xfrm>
              <a:off x="1064291" y="3738275"/>
              <a:ext cx="136293" cy="51840"/>
            </a:xfrm>
            <a:custGeom>
              <a:rect b="b" l="l" r="r" t="t"/>
              <a:pathLst>
                <a:path extrusionOk="0" h="1979" w="5203">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0"/>
            <p:cNvSpPr/>
            <p:nvPr/>
          </p:nvSpPr>
          <p:spPr>
            <a:xfrm>
              <a:off x="884672" y="3845989"/>
              <a:ext cx="316802" cy="183706"/>
            </a:xfrm>
            <a:custGeom>
              <a:rect b="b" l="l" r="r" t="t"/>
              <a:pathLst>
                <a:path extrusionOk="0" h="7013" w="12094">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0"/>
            <p:cNvSpPr/>
            <p:nvPr/>
          </p:nvSpPr>
          <p:spPr>
            <a:xfrm>
              <a:off x="884672" y="3845989"/>
              <a:ext cx="316802" cy="20327"/>
            </a:xfrm>
            <a:custGeom>
              <a:rect b="b" l="l" r="r" t="t"/>
              <a:pathLst>
                <a:path extrusionOk="0" h="776" w="12094">
                  <a:moveTo>
                    <a:pt x="1" y="1"/>
                  </a:moveTo>
                  <a:lnTo>
                    <a:pt x="1" y="775"/>
                  </a:lnTo>
                  <a:lnTo>
                    <a:pt x="12094" y="775"/>
                  </a:lnTo>
                  <a:lnTo>
                    <a:pt x="12094" y="1"/>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0"/>
            <p:cNvSpPr/>
            <p:nvPr/>
          </p:nvSpPr>
          <p:spPr>
            <a:xfrm>
              <a:off x="856041" y="3790089"/>
              <a:ext cx="374065" cy="55926"/>
            </a:xfrm>
            <a:custGeom>
              <a:rect b="b" l="l" r="r" t="t"/>
              <a:pathLst>
                <a:path extrusionOk="0" h="2135" w="14280">
                  <a:moveTo>
                    <a:pt x="0" y="0"/>
                  </a:moveTo>
                  <a:lnTo>
                    <a:pt x="0" y="2135"/>
                  </a:lnTo>
                  <a:lnTo>
                    <a:pt x="14280" y="2135"/>
                  </a:lnTo>
                  <a:lnTo>
                    <a:pt x="1428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0"/>
            <p:cNvSpPr/>
            <p:nvPr/>
          </p:nvSpPr>
          <p:spPr>
            <a:xfrm>
              <a:off x="856041" y="3825635"/>
              <a:ext cx="374065" cy="20380"/>
            </a:xfrm>
            <a:custGeom>
              <a:rect b="b" l="l" r="r" t="t"/>
              <a:pathLst>
                <a:path extrusionOk="0" h="778" w="14280">
                  <a:moveTo>
                    <a:pt x="0" y="0"/>
                  </a:moveTo>
                  <a:lnTo>
                    <a:pt x="0" y="778"/>
                  </a:lnTo>
                  <a:lnTo>
                    <a:pt x="14280" y="778"/>
                  </a:lnTo>
                  <a:lnTo>
                    <a:pt x="14280" y="0"/>
                  </a:ln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0"/>
            <p:cNvSpPr/>
            <p:nvPr/>
          </p:nvSpPr>
          <p:spPr>
            <a:xfrm>
              <a:off x="1015097" y="3790089"/>
              <a:ext cx="55953" cy="239606"/>
            </a:xfrm>
            <a:custGeom>
              <a:rect b="b" l="l" r="r" t="t"/>
              <a:pathLst>
                <a:path extrusionOk="0" h="9147" w="2136">
                  <a:moveTo>
                    <a:pt x="1" y="0"/>
                  </a:moveTo>
                  <a:lnTo>
                    <a:pt x="1" y="9146"/>
                  </a:lnTo>
                  <a:lnTo>
                    <a:pt x="2136" y="9146"/>
                  </a:lnTo>
                  <a:lnTo>
                    <a:pt x="2136" y="0"/>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0"/>
            <p:cNvSpPr/>
            <p:nvPr/>
          </p:nvSpPr>
          <p:spPr>
            <a:xfrm>
              <a:off x="1050644" y="3790089"/>
              <a:ext cx="20406" cy="239606"/>
            </a:xfrm>
            <a:custGeom>
              <a:rect b="b" l="l" r="r" t="t"/>
              <a:pathLst>
                <a:path extrusionOk="0" h="9147" w="779">
                  <a:moveTo>
                    <a:pt x="1" y="0"/>
                  </a:moveTo>
                  <a:lnTo>
                    <a:pt x="1" y="9146"/>
                  </a:lnTo>
                  <a:lnTo>
                    <a:pt x="779" y="9146"/>
                  </a:lnTo>
                  <a:lnTo>
                    <a:pt x="779"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0"/>
            <p:cNvSpPr/>
            <p:nvPr/>
          </p:nvSpPr>
          <p:spPr>
            <a:xfrm>
              <a:off x="850462" y="3680227"/>
              <a:ext cx="385302" cy="355126"/>
            </a:xfrm>
            <a:custGeom>
              <a:rect b="b" l="l" r="r" t="t"/>
              <a:pathLst>
                <a:path extrusionOk="0" h="13557" w="14709">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2" name="Google Shape;8492;p70"/>
          <p:cNvGrpSpPr/>
          <p:nvPr/>
        </p:nvGrpSpPr>
        <p:grpSpPr>
          <a:xfrm>
            <a:off x="1374886" y="3665217"/>
            <a:ext cx="418151" cy="385197"/>
            <a:chOff x="1374886" y="3665217"/>
            <a:chExt cx="418151" cy="385197"/>
          </a:xfrm>
        </p:grpSpPr>
        <p:sp>
          <p:nvSpPr>
            <p:cNvPr id="8493" name="Google Shape;8493;p70"/>
            <p:cNvSpPr/>
            <p:nvPr/>
          </p:nvSpPr>
          <p:spPr>
            <a:xfrm>
              <a:off x="1399561" y="3670770"/>
              <a:ext cx="374091" cy="373986"/>
            </a:xfrm>
            <a:custGeom>
              <a:rect b="b" l="l" r="r" t="t"/>
              <a:pathLst>
                <a:path extrusionOk="0" h="14277" w="14281">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0"/>
            <p:cNvSpPr/>
            <p:nvPr/>
          </p:nvSpPr>
          <p:spPr>
            <a:xfrm>
              <a:off x="150819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0"/>
            <p:cNvSpPr/>
            <p:nvPr/>
          </p:nvSpPr>
          <p:spPr>
            <a:xfrm>
              <a:off x="1520215" y="3815524"/>
              <a:ext cx="18153" cy="30229"/>
            </a:xfrm>
            <a:custGeom>
              <a:rect b="b" l="l" r="r" t="t"/>
              <a:pathLst>
                <a:path extrusionOk="0" h="1154" w="693">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0"/>
            <p:cNvSpPr/>
            <p:nvPr/>
          </p:nvSpPr>
          <p:spPr>
            <a:xfrm>
              <a:off x="1375855" y="3712709"/>
              <a:ext cx="355859" cy="332153"/>
            </a:xfrm>
            <a:custGeom>
              <a:rect b="b" l="l" r="r" t="t"/>
              <a:pathLst>
                <a:path extrusionOk="0" h="12680" w="13585">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0"/>
            <p:cNvSpPr/>
            <p:nvPr/>
          </p:nvSpPr>
          <p:spPr>
            <a:xfrm>
              <a:off x="1634923" y="3815576"/>
              <a:ext cx="30203" cy="42200"/>
            </a:xfrm>
            <a:custGeom>
              <a:rect b="b" l="l" r="r" t="t"/>
              <a:pathLst>
                <a:path extrusionOk="0" h="1611" w="1153">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0"/>
            <p:cNvSpPr/>
            <p:nvPr/>
          </p:nvSpPr>
          <p:spPr>
            <a:xfrm>
              <a:off x="1646868" y="3815524"/>
              <a:ext cx="18153" cy="30229"/>
            </a:xfrm>
            <a:custGeom>
              <a:rect b="b" l="l" r="r" t="t"/>
              <a:pathLst>
                <a:path extrusionOk="0" h="1154" w="693">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0"/>
            <p:cNvSpPr/>
            <p:nvPr/>
          </p:nvSpPr>
          <p:spPr>
            <a:xfrm>
              <a:off x="1502534" y="3809918"/>
              <a:ext cx="41388" cy="53516"/>
            </a:xfrm>
            <a:custGeom>
              <a:rect b="b" l="l" r="r" t="t"/>
              <a:pathLst>
                <a:path extrusionOk="0" h="2043" w="158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0"/>
            <p:cNvSpPr/>
            <p:nvPr/>
          </p:nvSpPr>
          <p:spPr>
            <a:xfrm>
              <a:off x="1629187" y="3809918"/>
              <a:ext cx="41493" cy="53516"/>
            </a:xfrm>
            <a:custGeom>
              <a:rect b="b" l="l" r="r" t="t"/>
              <a:pathLst>
                <a:path extrusionOk="0" h="2043" w="1584">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0"/>
            <p:cNvSpPr/>
            <p:nvPr/>
          </p:nvSpPr>
          <p:spPr>
            <a:xfrm>
              <a:off x="1518225" y="3912367"/>
              <a:ext cx="136686" cy="35547"/>
            </a:xfrm>
            <a:custGeom>
              <a:rect b="b" l="l" r="r" t="t"/>
              <a:pathLst>
                <a:path extrusionOk="0" h="1357" w="5218">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0"/>
            <p:cNvSpPr/>
            <p:nvPr/>
          </p:nvSpPr>
          <p:spPr>
            <a:xfrm>
              <a:off x="1374886" y="3665217"/>
              <a:ext cx="343312" cy="321727"/>
            </a:xfrm>
            <a:custGeom>
              <a:rect b="b" l="l" r="r" t="t"/>
              <a:pathLst>
                <a:path extrusionOk="0" h="12282" w="13106">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0"/>
            <p:cNvSpPr/>
            <p:nvPr/>
          </p:nvSpPr>
          <p:spPr>
            <a:xfrm>
              <a:off x="1454990" y="3728635"/>
              <a:ext cx="338046" cy="321779"/>
            </a:xfrm>
            <a:custGeom>
              <a:rect b="b" l="l" r="r" t="t"/>
              <a:pathLst>
                <a:path extrusionOk="0" h="12284" w="12905">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4" name="Google Shape;8504;p70"/>
          <p:cNvGrpSpPr/>
          <p:nvPr/>
        </p:nvGrpSpPr>
        <p:grpSpPr>
          <a:xfrm>
            <a:off x="1918327" y="3665112"/>
            <a:ext cx="418151" cy="385407"/>
            <a:chOff x="1918327" y="3665112"/>
            <a:chExt cx="418151" cy="385407"/>
          </a:xfrm>
        </p:grpSpPr>
        <p:sp>
          <p:nvSpPr>
            <p:cNvPr id="8505" name="Google Shape;8505;p70"/>
            <p:cNvSpPr/>
            <p:nvPr/>
          </p:nvSpPr>
          <p:spPr>
            <a:xfrm>
              <a:off x="1943081" y="3670770"/>
              <a:ext cx="373986" cy="373986"/>
            </a:xfrm>
            <a:custGeom>
              <a:rect b="b" l="l" r="r" t="t"/>
              <a:pathLst>
                <a:path extrusionOk="0" h="14277" w="14277">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0"/>
            <p:cNvSpPr/>
            <p:nvPr/>
          </p:nvSpPr>
          <p:spPr>
            <a:xfrm>
              <a:off x="1919401" y="3712709"/>
              <a:ext cx="355833" cy="332153"/>
            </a:xfrm>
            <a:custGeom>
              <a:rect b="b" l="l" r="r" t="t"/>
              <a:pathLst>
                <a:path extrusionOk="0" h="12680" w="13584">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0"/>
            <p:cNvSpPr/>
            <p:nvPr/>
          </p:nvSpPr>
          <p:spPr>
            <a:xfrm>
              <a:off x="2178365"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0"/>
            <p:cNvSpPr/>
            <p:nvPr/>
          </p:nvSpPr>
          <p:spPr>
            <a:xfrm>
              <a:off x="2190388" y="3815524"/>
              <a:ext cx="18153" cy="30229"/>
            </a:xfrm>
            <a:custGeom>
              <a:rect b="b" l="l" r="r" t="t"/>
              <a:pathLst>
                <a:path extrusionOk="0" h="1154" w="693">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0"/>
            <p:cNvSpPr/>
            <p:nvPr/>
          </p:nvSpPr>
          <p:spPr>
            <a:xfrm>
              <a:off x="205171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0"/>
            <p:cNvSpPr/>
            <p:nvPr/>
          </p:nvSpPr>
          <p:spPr>
            <a:xfrm>
              <a:off x="2063735" y="3815524"/>
              <a:ext cx="18153" cy="30229"/>
            </a:xfrm>
            <a:custGeom>
              <a:rect b="b" l="l" r="r" t="t"/>
              <a:pathLst>
                <a:path extrusionOk="0" h="1154" w="693">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0"/>
            <p:cNvSpPr/>
            <p:nvPr/>
          </p:nvSpPr>
          <p:spPr>
            <a:xfrm>
              <a:off x="2046054" y="3809918"/>
              <a:ext cx="41414" cy="53516"/>
            </a:xfrm>
            <a:custGeom>
              <a:rect b="b" l="l" r="r" t="t"/>
              <a:pathLst>
                <a:path extrusionOk="0" h="2043" w="1581">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0"/>
            <p:cNvSpPr/>
            <p:nvPr/>
          </p:nvSpPr>
          <p:spPr>
            <a:xfrm>
              <a:off x="2172707" y="3809918"/>
              <a:ext cx="41493" cy="53516"/>
            </a:xfrm>
            <a:custGeom>
              <a:rect b="b" l="l" r="r" t="t"/>
              <a:pathLst>
                <a:path extrusionOk="0" h="2043" w="1584">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0"/>
            <p:cNvSpPr/>
            <p:nvPr/>
          </p:nvSpPr>
          <p:spPr>
            <a:xfrm>
              <a:off x="2061745" y="3912419"/>
              <a:ext cx="136686" cy="35573"/>
            </a:xfrm>
            <a:custGeom>
              <a:rect b="b" l="l" r="r" t="t"/>
              <a:pathLst>
                <a:path extrusionOk="0" h="1358" w="5218">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0"/>
            <p:cNvSpPr/>
            <p:nvPr/>
          </p:nvSpPr>
          <p:spPr>
            <a:xfrm>
              <a:off x="1918327" y="3665112"/>
              <a:ext cx="343390" cy="321884"/>
            </a:xfrm>
            <a:custGeom>
              <a:rect b="b" l="l" r="r" t="t"/>
              <a:pathLst>
                <a:path extrusionOk="0" h="12288" w="13109">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0"/>
            <p:cNvSpPr/>
            <p:nvPr/>
          </p:nvSpPr>
          <p:spPr>
            <a:xfrm>
              <a:off x="1998458" y="3728635"/>
              <a:ext cx="338020" cy="321884"/>
            </a:xfrm>
            <a:custGeom>
              <a:rect b="b" l="l" r="r" t="t"/>
              <a:pathLst>
                <a:path extrusionOk="0" h="12288" w="12904">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70"/>
          <p:cNvGrpSpPr/>
          <p:nvPr/>
        </p:nvGrpSpPr>
        <p:grpSpPr>
          <a:xfrm>
            <a:off x="2461742" y="3665034"/>
            <a:ext cx="418334" cy="385381"/>
            <a:chOff x="2461742" y="3665034"/>
            <a:chExt cx="418334" cy="385381"/>
          </a:xfrm>
        </p:grpSpPr>
        <p:sp>
          <p:nvSpPr>
            <p:cNvPr id="8517" name="Google Shape;8517;p70"/>
            <p:cNvSpPr/>
            <p:nvPr/>
          </p:nvSpPr>
          <p:spPr>
            <a:xfrm>
              <a:off x="2486628" y="3670770"/>
              <a:ext cx="373986" cy="373986"/>
            </a:xfrm>
            <a:custGeom>
              <a:rect b="b" l="l" r="r" t="t"/>
              <a:pathLst>
                <a:path extrusionOk="0" h="14277" w="14277">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0"/>
            <p:cNvSpPr/>
            <p:nvPr/>
          </p:nvSpPr>
          <p:spPr>
            <a:xfrm>
              <a:off x="2462738" y="3712709"/>
              <a:ext cx="355938" cy="332205"/>
            </a:xfrm>
            <a:custGeom>
              <a:rect b="b" l="l" r="r" t="t"/>
              <a:pathLst>
                <a:path extrusionOk="0" h="12682" w="13588">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0"/>
            <p:cNvSpPr/>
            <p:nvPr/>
          </p:nvSpPr>
          <p:spPr>
            <a:xfrm>
              <a:off x="2564112" y="3881928"/>
              <a:ext cx="218990" cy="96502"/>
            </a:xfrm>
            <a:custGeom>
              <a:rect b="b" l="l" r="r" t="t"/>
              <a:pathLst>
                <a:path extrusionOk="0" h="3684" w="836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0"/>
            <p:cNvSpPr/>
            <p:nvPr/>
          </p:nvSpPr>
          <p:spPr>
            <a:xfrm>
              <a:off x="2564112" y="3881928"/>
              <a:ext cx="218990" cy="53700"/>
            </a:xfrm>
            <a:custGeom>
              <a:rect b="b" l="l" r="r" t="t"/>
              <a:pathLst>
                <a:path extrusionOk="0" h="2050" w="836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0"/>
            <p:cNvSpPr/>
            <p:nvPr/>
          </p:nvSpPr>
          <p:spPr>
            <a:xfrm>
              <a:off x="2595232" y="3785400"/>
              <a:ext cx="30177" cy="54617"/>
            </a:xfrm>
            <a:custGeom>
              <a:rect b="b" l="l" r="r" t="t"/>
              <a:pathLst>
                <a:path extrusionOk="0" h="2085" w="1152">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0"/>
            <p:cNvSpPr/>
            <p:nvPr/>
          </p:nvSpPr>
          <p:spPr>
            <a:xfrm>
              <a:off x="2607256" y="3785374"/>
              <a:ext cx="18153" cy="42305"/>
            </a:xfrm>
            <a:custGeom>
              <a:rect b="b" l="l" r="r" t="t"/>
              <a:pathLst>
                <a:path extrusionOk="0" h="1615" w="693">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0"/>
            <p:cNvSpPr/>
            <p:nvPr/>
          </p:nvSpPr>
          <p:spPr>
            <a:xfrm>
              <a:off x="2584099" y="3884862"/>
              <a:ext cx="178938" cy="33294"/>
            </a:xfrm>
            <a:custGeom>
              <a:rect b="b" l="l" r="r" t="t"/>
              <a:pathLst>
                <a:path extrusionOk="0" h="1271" w="6831">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0"/>
            <p:cNvSpPr/>
            <p:nvPr/>
          </p:nvSpPr>
          <p:spPr>
            <a:xfrm>
              <a:off x="2721885" y="3785400"/>
              <a:ext cx="30203" cy="54617"/>
            </a:xfrm>
            <a:custGeom>
              <a:rect b="b" l="l" r="r" t="t"/>
              <a:pathLst>
                <a:path extrusionOk="0" h="2085" w="1153">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0"/>
            <p:cNvSpPr/>
            <p:nvPr/>
          </p:nvSpPr>
          <p:spPr>
            <a:xfrm>
              <a:off x="2733908" y="3785374"/>
              <a:ext cx="18179" cy="42305"/>
            </a:xfrm>
            <a:custGeom>
              <a:rect b="b" l="l" r="r" t="t"/>
              <a:pathLst>
                <a:path extrusionOk="0" h="1615" w="694">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0"/>
            <p:cNvSpPr/>
            <p:nvPr/>
          </p:nvSpPr>
          <p:spPr>
            <a:xfrm>
              <a:off x="2589574" y="3779742"/>
              <a:ext cx="41414" cy="65566"/>
            </a:xfrm>
            <a:custGeom>
              <a:rect b="b" l="l" r="r" t="t"/>
              <a:pathLst>
                <a:path extrusionOk="0" h="2503" w="1581">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0"/>
            <p:cNvSpPr/>
            <p:nvPr/>
          </p:nvSpPr>
          <p:spPr>
            <a:xfrm>
              <a:off x="2716227" y="3779742"/>
              <a:ext cx="41493" cy="65566"/>
            </a:xfrm>
            <a:custGeom>
              <a:rect b="b" l="l" r="r" t="t"/>
              <a:pathLst>
                <a:path extrusionOk="0" h="2503" w="1584">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0"/>
            <p:cNvSpPr/>
            <p:nvPr/>
          </p:nvSpPr>
          <p:spPr>
            <a:xfrm>
              <a:off x="2461742" y="3665034"/>
              <a:ext cx="343443" cy="321884"/>
            </a:xfrm>
            <a:custGeom>
              <a:rect b="b" l="l" r="r" t="t"/>
              <a:pathLst>
                <a:path extrusionOk="0" h="12288" w="13111">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0"/>
            <p:cNvSpPr/>
            <p:nvPr/>
          </p:nvSpPr>
          <p:spPr>
            <a:xfrm>
              <a:off x="2542056" y="3728635"/>
              <a:ext cx="338020" cy="321779"/>
            </a:xfrm>
            <a:custGeom>
              <a:rect b="b" l="l" r="r" t="t"/>
              <a:pathLst>
                <a:path extrusionOk="0" h="12284" w="12904">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0"/>
            <p:cNvSpPr/>
            <p:nvPr/>
          </p:nvSpPr>
          <p:spPr>
            <a:xfrm>
              <a:off x="2558611" y="3876218"/>
              <a:ext cx="229992" cy="107871"/>
            </a:xfrm>
            <a:custGeom>
              <a:rect b="b" l="l" r="r" t="t"/>
              <a:pathLst>
                <a:path extrusionOk="0" h="4118" w="878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1" name="Google Shape;8531;p70"/>
          <p:cNvGrpSpPr/>
          <p:nvPr/>
        </p:nvGrpSpPr>
        <p:grpSpPr>
          <a:xfrm>
            <a:off x="3009951" y="3665139"/>
            <a:ext cx="414745" cy="385328"/>
            <a:chOff x="3009951" y="3665139"/>
            <a:chExt cx="414745" cy="385328"/>
          </a:xfrm>
        </p:grpSpPr>
        <p:sp>
          <p:nvSpPr>
            <p:cNvPr id="8532" name="Google Shape;8532;p70"/>
            <p:cNvSpPr/>
            <p:nvPr/>
          </p:nvSpPr>
          <p:spPr>
            <a:xfrm>
              <a:off x="3015505" y="3670875"/>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0"/>
            <p:cNvSpPr/>
            <p:nvPr/>
          </p:nvSpPr>
          <p:spPr>
            <a:xfrm>
              <a:off x="3029519" y="3683056"/>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0"/>
            <p:cNvSpPr/>
            <p:nvPr/>
          </p:nvSpPr>
          <p:spPr>
            <a:xfrm>
              <a:off x="3146113" y="3730102"/>
              <a:ext cx="142029" cy="255323"/>
            </a:xfrm>
            <a:custGeom>
              <a:rect b="b" l="l" r="r" t="t"/>
              <a:pathLst>
                <a:path extrusionOk="0" h="9747" w="5422">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0"/>
            <p:cNvSpPr/>
            <p:nvPr/>
          </p:nvSpPr>
          <p:spPr>
            <a:xfrm>
              <a:off x="3009951" y="3665139"/>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0"/>
            <p:cNvSpPr/>
            <p:nvPr/>
          </p:nvSpPr>
          <p:spPr>
            <a:xfrm>
              <a:off x="3170920" y="3926329"/>
              <a:ext cx="71355" cy="64833"/>
            </a:xfrm>
            <a:custGeom>
              <a:rect b="b" l="l" r="r" t="t"/>
              <a:pathLst>
                <a:path extrusionOk="0" h="2475" w="2724">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0"/>
            <p:cNvSpPr/>
            <p:nvPr/>
          </p:nvSpPr>
          <p:spPr>
            <a:xfrm>
              <a:off x="3140193" y="3724470"/>
              <a:ext cx="153712" cy="189416"/>
            </a:xfrm>
            <a:custGeom>
              <a:rect b="b" l="l" r="r" t="t"/>
              <a:pathLst>
                <a:path extrusionOk="0" h="7231" w="5868">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8" name="Google Shape;8538;p70"/>
          <p:cNvGrpSpPr/>
          <p:nvPr/>
        </p:nvGrpSpPr>
        <p:grpSpPr>
          <a:xfrm>
            <a:off x="3557977" y="3685780"/>
            <a:ext cx="405368" cy="343993"/>
            <a:chOff x="3557977" y="3685780"/>
            <a:chExt cx="405368" cy="343993"/>
          </a:xfrm>
        </p:grpSpPr>
        <p:sp>
          <p:nvSpPr>
            <p:cNvPr id="8539" name="Google Shape;8539;p70"/>
            <p:cNvSpPr/>
            <p:nvPr/>
          </p:nvSpPr>
          <p:spPr>
            <a:xfrm>
              <a:off x="3565128" y="3691465"/>
              <a:ext cx="391065" cy="332650"/>
            </a:xfrm>
            <a:custGeom>
              <a:rect b="b" l="l" r="r" t="t"/>
              <a:pathLst>
                <a:path extrusionOk="0" h="12699" w="14929">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0"/>
            <p:cNvSpPr/>
            <p:nvPr/>
          </p:nvSpPr>
          <p:spPr>
            <a:xfrm>
              <a:off x="3603294" y="3721956"/>
              <a:ext cx="314733" cy="271747"/>
            </a:xfrm>
            <a:custGeom>
              <a:rect b="b" l="l" r="r" t="t"/>
              <a:pathLst>
                <a:path extrusionOk="0" h="10374" w="12015">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0"/>
            <p:cNvSpPr/>
            <p:nvPr/>
          </p:nvSpPr>
          <p:spPr>
            <a:xfrm>
              <a:off x="3728506" y="3919964"/>
              <a:ext cx="56214" cy="48146"/>
            </a:xfrm>
            <a:custGeom>
              <a:rect b="b" l="l" r="r" t="t"/>
              <a:pathLst>
                <a:path extrusionOk="0" h="1838" w="2146">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0"/>
            <p:cNvSpPr/>
            <p:nvPr/>
          </p:nvSpPr>
          <p:spPr>
            <a:xfrm>
              <a:off x="3739823" y="3787286"/>
              <a:ext cx="41676" cy="113136"/>
            </a:xfrm>
            <a:custGeom>
              <a:rect b="b" l="l" r="r" t="t"/>
              <a:pathLst>
                <a:path extrusionOk="0" h="4319" w="1591">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0"/>
            <p:cNvSpPr/>
            <p:nvPr/>
          </p:nvSpPr>
          <p:spPr>
            <a:xfrm>
              <a:off x="3557977" y="3685780"/>
              <a:ext cx="405368" cy="343993"/>
            </a:xfrm>
            <a:custGeom>
              <a:rect b="b" l="l" r="r" t="t"/>
              <a:pathLst>
                <a:path extrusionOk="0" h="13132" w="15475">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0"/>
            <p:cNvSpPr/>
            <p:nvPr/>
          </p:nvSpPr>
          <p:spPr>
            <a:xfrm>
              <a:off x="3596117" y="3716166"/>
              <a:ext cx="329088" cy="283168"/>
            </a:xfrm>
            <a:custGeom>
              <a:rect b="b" l="l" r="r" t="t"/>
              <a:pathLst>
                <a:path extrusionOk="0" h="10810" w="12563">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0"/>
            <p:cNvSpPr/>
            <p:nvPr/>
          </p:nvSpPr>
          <p:spPr>
            <a:xfrm>
              <a:off x="3720884" y="3914227"/>
              <a:ext cx="69495" cy="59541"/>
            </a:xfrm>
            <a:custGeom>
              <a:rect b="b" l="l" r="r" t="t"/>
              <a:pathLst>
                <a:path extrusionOk="0" h="2273" w="2653">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0"/>
            <p:cNvSpPr/>
            <p:nvPr/>
          </p:nvSpPr>
          <p:spPr>
            <a:xfrm>
              <a:off x="3734086" y="3781628"/>
              <a:ext cx="53150" cy="124531"/>
            </a:xfrm>
            <a:custGeom>
              <a:rect b="b" l="l" r="r" t="t"/>
              <a:pathLst>
                <a:path extrusionOk="0" h="4754" w="2029">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70"/>
          <p:cNvGrpSpPr/>
          <p:nvPr/>
        </p:nvGrpSpPr>
        <p:grpSpPr>
          <a:xfrm>
            <a:off x="4655076" y="3665112"/>
            <a:ext cx="385276" cy="385302"/>
            <a:chOff x="4655076" y="3665112"/>
            <a:chExt cx="385276" cy="385302"/>
          </a:xfrm>
        </p:grpSpPr>
        <p:sp>
          <p:nvSpPr>
            <p:cNvPr id="8548" name="Google Shape;8548;p70"/>
            <p:cNvSpPr/>
            <p:nvPr/>
          </p:nvSpPr>
          <p:spPr>
            <a:xfrm>
              <a:off x="4660734" y="3670875"/>
              <a:ext cx="373881" cy="373881"/>
            </a:xfrm>
            <a:custGeom>
              <a:rect b="b" l="l" r="r" t="t"/>
              <a:pathLst>
                <a:path extrusionOk="0" h="14273" w="14273">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0"/>
            <p:cNvSpPr/>
            <p:nvPr/>
          </p:nvSpPr>
          <p:spPr>
            <a:xfrm>
              <a:off x="4676792" y="3686854"/>
              <a:ext cx="341845" cy="341845"/>
            </a:xfrm>
            <a:custGeom>
              <a:rect b="b" l="l" r="r" t="t"/>
              <a:pathLst>
                <a:path extrusionOk="0" h="13050" w="1305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0"/>
            <p:cNvSpPr/>
            <p:nvPr/>
          </p:nvSpPr>
          <p:spPr>
            <a:xfrm>
              <a:off x="4800930" y="3731281"/>
              <a:ext cx="93018" cy="89482"/>
            </a:xfrm>
            <a:custGeom>
              <a:rect b="b" l="l" r="r" t="t"/>
              <a:pathLst>
                <a:path extrusionOk="0" h="3416" w="3551">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0"/>
            <p:cNvSpPr/>
            <p:nvPr/>
          </p:nvSpPr>
          <p:spPr>
            <a:xfrm>
              <a:off x="4775625" y="3845020"/>
              <a:ext cx="144177" cy="139253"/>
            </a:xfrm>
            <a:custGeom>
              <a:rect b="b" l="l" r="r" t="t"/>
              <a:pathLst>
                <a:path extrusionOk="0" h="5316" w="5504">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0"/>
            <p:cNvSpPr/>
            <p:nvPr/>
          </p:nvSpPr>
          <p:spPr>
            <a:xfrm>
              <a:off x="4655076" y="3665112"/>
              <a:ext cx="385276" cy="385302"/>
            </a:xfrm>
            <a:custGeom>
              <a:rect b="b" l="l" r="r" t="t"/>
              <a:pathLst>
                <a:path extrusionOk="0" h="14709" w="14708">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0"/>
            <p:cNvSpPr/>
            <p:nvPr/>
          </p:nvSpPr>
          <p:spPr>
            <a:xfrm>
              <a:off x="4798677" y="3725466"/>
              <a:ext cx="105068" cy="100982"/>
            </a:xfrm>
            <a:custGeom>
              <a:rect b="b" l="l" r="r" t="t"/>
              <a:pathLst>
                <a:path extrusionOk="0" h="3855" w="4011">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0"/>
            <p:cNvSpPr/>
            <p:nvPr/>
          </p:nvSpPr>
          <p:spPr>
            <a:xfrm>
              <a:off x="4769862" y="3839257"/>
              <a:ext cx="155703" cy="150752"/>
            </a:xfrm>
            <a:custGeom>
              <a:rect b="b" l="l" r="r" t="t"/>
              <a:pathLst>
                <a:path extrusionOk="0" h="5755" w="5944">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70"/>
          <p:cNvGrpSpPr/>
          <p:nvPr/>
        </p:nvGrpSpPr>
        <p:grpSpPr>
          <a:xfrm>
            <a:off x="5197967" y="3714018"/>
            <a:ext cx="386455" cy="287569"/>
            <a:chOff x="5197967" y="3714018"/>
            <a:chExt cx="386455" cy="287569"/>
          </a:xfrm>
        </p:grpSpPr>
        <p:sp>
          <p:nvSpPr>
            <p:cNvPr id="8556" name="Google Shape;8556;p70"/>
            <p:cNvSpPr/>
            <p:nvPr/>
          </p:nvSpPr>
          <p:spPr>
            <a:xfrm>
              <a:off x="5204595" y="3720148"/>
              <a:ext cx="373200" cy="275336"/>
            </a:xfrm>
            <a:custGeom>
              <a:rect b="b" l="l" r="r" t="t"/>
              <a:pathLst>
                <a:path extrusionOk="0" h="10511" w="14247">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0"/>
            <p:cNvSpPr/>
            <p:nvPr/>
          </p:nvSpPr>
          <p:spPr>
            <a:xfrm>
              <a:off x="5319591" y="3758576"/>
              <a:ext cx="258204" cy="236908"/>
            </a:xfrm>
            <a:custGeom>
              <a:rect b="b" l="l" r="r" t="t"/>
              <a:pathLst>
                <a:path extrusionOk="0" h="9044" w="9857">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0"/>
            <p:cNvSpPr/>
            <p:nvPr/>
          </p:nvSpPr>
          <p:spPr>
            <a:xfrm>
              <a:off x="5197967" y="3810259"/>
              <a:ext cx="323299" cy="191328"/>
            </a:xfrm>
            <a:custGeom>
              <a:rect b="b" l="l" r="r" t="t"/>
              <a:pathLst>
                <a:path extrusionOk="0" h="7304" w="12342">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0"/>
            <p:cNvSpPr/>
            <p:nvPr/>
          </p:nvSpPr>
          <p:spPr>
            <a:xfrm>
              <a:off x="5292217" y="3714018"/>
              <a:ext cx="292205" cy="184622"/>
            </a:xfrm>
            <a:custGeom>
              <a:rect b="b" l="l" r="r" t="t"/>
              <a:pathLst>
                <a:path extrusionOk="0" h="7048" w="11155">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70"/>
          <p:cNvGrpSpPr/>
          <p:nvPr/>
        </p:nvGrpSpPr>
        <p:grpSpPr>
          <a:xfrm>
            <a:off x="5778658" y="3703488"/>
            <a:ext cx="312140" cy="308603"/>
            <a:chOff x="5778658" y="3703488"/>
            <a:chExt cx="312140" cy="308603"/>
          </a:xfrm>
        </p:grpSpPr>
        <p:sp>
          <p:nvSpPr>
            <p:cNvPr id="8561" name="Google Shape;8561;p70"/>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0"/>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0"/>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70"/>
          <p:cNvGrpSpPr/>
          <p:nvPr/>
        </p:nvGrpSpPr>
        <p:grpSpPr>
          <a:xfrm>
            <a:off x="6282597" y="3679546"/>
            <a:ext cx="391406" cy="356514"/>
            <a:chOff x="6282597" y="3679546"/>
            <a:chExt cx="391406" cy="356514"/>
          </a:xfrm>
        </p:grpSpPr>
        <p:sp>
          <p:nvSpPr>
            <p:cNvPr id="8565" name="Google Shape;8565;p70"/>
            <p:cNvSpPr/>
            <p:nvPr/>
          </p:nvSpPr>
          <p:spPr>
            <a:xfrm>
              <a:off x="6348583" y="3733874"/>
              <a:ext cx="48566" cy="66719"/>
            </a:xfrm>
            <a:custGeom>
              <a:rect b="b" l="l" r="r" t="t"/>
              <a:pathLst>
                <a:path extrusionOk="0" h="2547" w="1854">
                  <a:moveTo>
                    <a:pt x="0" y="1"/>
                  </a:moveTo>
                  <a:lnTo>
                    <a:pt x="0" y="2547"/>
                  </a:lnTo>
                  <a:lnTo>
                    <a:pt x="1854" y="933"/>
                  </a:lnTo>
                  <a:lnTo>
                    <a:pt x="1854"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0"/>
            <p:cNvSpPr/>
            <p:nvPr/>
          </p:nvSpPr>
          <p:spPr>
            <a:xfrm>
              <a:off x="6371818" y="3733874"/>
              <a:ext cx="25331" cy="46522"/>
            </a:xfrm>
            <a:custGeom>
              <a:rect b="b" l="l" r="r" t="t"/>
              <a:pathLst>
                <a:path extrusionOk="0" h="1776" w="967">
                  <a:moveTo>
                    <a:pt x="1" y="1"/>
                  </a:moveTo>
                  <a:lnTo>
                    <a:pt x="1" y="1776"/>
                  </a:lnTo>
                  <a:lnTo>
                    <a:pt x="967" y="933"/>
                  </a:lnTo>
                  <a:lnTo>
                    <a:pt x="967"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0"/>
            <p:cNvSpPr/>
            <p:nvPr/>
          </p:nvSpPr>
          <p:spPr>
            <a:xfrm>
              <a:off x="6336533" y="3725308"/>
              <a:ext cx="283430" cy="305277"/>
            </a:xfrm>
            <a:custGeom>
              <a:rect b="b" l="l" r="r" t="t"/>
              <a:pathLst>
                <a:path extrusionOk="0" h="11654" w="1082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0"/>
            <p:cNvSpPr/>
            <p:nvPr/>
          </p:nvSpPr>
          <p:spPr>
            <a:xfrm>
              <a:off x="6465177" y="3725308"/>
              <a:ext cx="154786" cy="305277"/>
            </a:xfrm>
            <a:custGeom>
              <a:rect b="b" l="l" r="r" t="t"/>
              <a:pathLst>
                <a:path extrusionOk="0" h="11654" w="5909">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0"/>
            <p:cNvSpPr/>
            <p:nvPr/>
          </p:nvSpPr>
          <p:spPr>
            <a:xfrm>
              <a:off x="6336638" y="3715302"/>
              <a:ext cx="70569" cy="22292"/>
            </a:xfrm>
            <a:custGeom>
              <a:rect b="b" l="l" r="r" t="t"/>
              <a:pathLst>
                <a:path extrusionOk="0" h="851" w="2694">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0"/>
            <p:cNvSpPr/>
            <p:nvPr/>
          </p:nvSpPr>
          <p:spPr>
            <a:xfrm>
              <a:off x="6438877" y="3878942"/>
              <a:ext cx="85579" cy="151643"/>
            </a:xfrm>
            <a:custGeom>
              <a:rect b="b" l="l" r="r" t="t"/>
              <a:pathLst>
                <a:path extrusionOk="0" h="5789" w="3267">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0"/>
            <p:cNvSpPr/>
            <p:nvPr/>
          </p:nvSpPr>
          <p:spPr>
            <a:xfrm>
              <a:off x="6491214" y="3878942"/>
              <a:ext cx="33241" cy="151643"/>
            </a:xfrm>
            <a:custGeom>
              <a:rect b="b" l="l" r="r" t="t"/>
              <a:pathLst>
                <a:path extrusionOk="0" h="5789" w="1269">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0"/>
            <p:cNvSpPr/>
            <p:nvPr/>
          </p:nvSpPr>
          <p:spPr>
            <a:xfrm>
              <a:off x="6289958" y="3685021"/>
              <a:ext cx="376501" cy="166312"/>
            </a:xfrm>
            <a:custGeom>
              <a:rect b="b" l="l" r="r" t="t"/>
              <a:pathLst>
                <a:path extrusionOk="0" h="6349" w="14373">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0"/>
            <p:cNvSpPr/>
            <p:nvPr/>
          </p:nvSpPr>
          <p:spPr>
            <a:xfrm>
              <a:off x="6381615" y="3715302"/>
              <a:ext cx="25593" cy="22292"/>
            </a:xfrm>
            <a:custGeom>
              <a:rect b="b" l="l" r="r" t="t"/>
              <a:pathLst>
                <a:path extrusionOk="0" h="851" w="977">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0"/>
            <p:cNvSpPr/>
            <p:nvPr/>
          </p:nvSpPr>
          <p:spPr>
            <a:xfrm>
              <a:off x="6282597" y="3679546"/>
              <a:ext cx="391406" cy="356514"/>
            </a:xfrm>
            <a:custGeom>
              <a:rect b="b" l="l" r="r" t="t"/>
              <a:pathLst>
                <a:path extrusionOk="0" h="13610" w="14942">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70"/>
          <p:cNvGrpSpPr/>
          <p:nvPr/>
        </p:nvGrpSpPr>
        <p:grpSpPr>
          <a:xfrm>
            <a:off x="6829077" y="3723030"/>
            <a:ext cx="385302" cy="269494"/>
            <a:chOff x="6829077" y="3723030"/>
            <a:chExt cx="385302" cy="269494"/>
          </a:xfrm>
        </p:grpSpPr>
        <p:sp>
          <p:nvSpPr>
            <p:cNvPr id="8576" name="Google Shape;8576;p70"/>
            <p:cNvSpPr/>
            <p:nvPr/>
          </p:nvSpPr>
          <p:spPr>
            <a:xfrm>
              <a:off x="6835102" y="3806330"/>
              <a:ext cx="373253" cy="180169"/>
            </a:xfrm>
            <a:custGeom>
              <a:rect b="b" l="l" r="r" t="t"/>
              <a:pathLst>
                <a:path extrusionOk="0" h="6878" w="14249">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0"/>
            <p:cNvSpPr/>
            <p:nvPr/>
          </p:nvSpPr>
          <p:spPr>
            <a:xfrm>
              <a:off x="6835102" y="3729028"/>
              <a:ext cx="373253" cy="180274"/>
            </a:xfrm>
            <a:custGeom>
              <a:rect b="b" l="l" r="r" t="t"/>
              <a:pathLst>
                <a:path extrusionOk="0" h="6882" w="14249">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0"/>
            <p:cNvSpPr/>
            <p:nvPr/>
          </p:nvSpPr>
          <p:spPr>
            <a:xfrm>
              <a:off x="6860852" y="3754804"/>
              <a:ext cx="321832" cy="128748"/>
            </a:xfrm>
            <a:custGeom>
              <a:rect b="b" l="l" r="r" t="t"/>
              <a:pathLst>
                <a:path extrusionOk="0" h="4915" w="12286">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0"/>
            <p:cNvSpPr/>
            <p:nvPr/>
          </p:nvSpPr>
          <p:spPr>
            <a:xfrm>
              <a:off x="6854487" y="3748334"/>
              <a:ext cx="12862" cy="12967"/>
            </a:xfrm>
            <a:custGeom>
              <a:rect b="b" l="l" r="r" t="t"/>
              <a:pathLst>
                <a:path extrusionOk="0" h="495" w="491">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0"/>
            <p:cNvSpPr/>
            <p:nvPr/>
          </p:nvSpPr>
          <p:spPr>
            <a:xfrm>
              <a:off x="7176214" y="3748334"/>
              <a:ext cx="12862" cy="12967"/>
            </a:xfrm>
            <a:custGeom>
              <a:rect b="b" l="l" r="r" t="t"/>
              <a:pathLst>
                <a:path extrusionOk="0" h="495" w="491">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0"/>
            <p:cNvSpPr/>
            <p:nvPr/>
          </p:nvSpPr>
          <p:spPr>
            <a:xfrm>
              <a:off x="6854487" y="3877056"/>
              <a:ext cx="12862" cy="12862"/>
            </a:xfrm>
            <a:custGeom>
              <a:rect b="b" l="l" r="r" t="t"/>
              <a:pathLst>
                <a:path extrusionOk="0" h="491" w="491">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0"/>
            <p:cNvSpPr/>
            <p:nvPr/>
          </p:nvSpPr>
          <p:spPr>
            <a:xfrm>
              <a:off x="7176214" y="3877056"/>
              <a:ext cx="12862" cy="12862"/>
            </a:xfrm>
            <a:custGeom>
              <a:rect b="b" l="l" r="r" t="t"/>
              <a:pathLst>
                <a:path extrusionOk="0" h="491" w="491">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0"/>
            <p:cNvSpPr/>
            <p:nvPr/>
          </p:nvSpPr>
          <p:spPr>
            <a:xfrm>
              <a:off x="6835102" y="3928948"/>
              <a:ext cx="373253" cy="12128"/>
            </a:xfrm>
            <a:custGeom>
              <a:rect b="b" l="l" r="r" t="t"/>
              <a:pathLst>
                <a:path extrusionOk="0" h="463" w="14249">
                  <a:moveTo>
                    <a:pt x="0" y="0"/>
                  </a:moveTo>
                  <a:lnTo>
                    <a:pt x="0" y="463"/>
                  </a:lnTo>
                  <a:lnTo>
                    <a:pt x="14249" y="463"/>
                  </a:lnTo>
                  <a:lnTo>
                    <a:pt x="1424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0"/>
            <p:cNvSpPr/>
            <p:nvPr/>
          </p:nvSpPr>
          <p:spPr>
            <a:xfrm>
              <a:off x="6835102" y="3954698"/>
              <a:ext cx="373253" cy="12050"/>
            </a:xfrm>
            <a:custGeom>
              <a:rect b="b" l="l" r="r" t="t"/>
              <a:pathLst>
                <a:path extrusionOk="0" h="460" w="14249">
                  <a:moveTo>
                    <a:pt x="0" y="1"/>
                  </a:moveTo>
                  <a:lnTo>
                    <a:pt x="0" y="460"/>
                  </a:lnTo>
                  <a:lnTo>
                    <a:pt x="14249" y="460"/>
                  </a:lnTo>
                  <a:lnTo>
                    <a:pt x="14249" y="1"/>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0"/>
            <p:cNvSpPr/>
            <p:nvPr/>
          </p:nvSpPr>
          <p:spPr>
            <a:xfrm>
              <a:off x="6957433" y="3754804"/>
              <a:ext cx="128670" cy="128748"/>
            </a:xfrm>
            <a:custGeom>
              <a:rect b="b" l="l" r="r" t="t"/>
              <a:pathLst>
                <a:path extrusionOk="0" h="4915" w="4912">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0"/>
            <p:cNvSpPr/>
            <p:nvPr/>
          </p:nvSpPr>
          <p:spPr>
            <a:xfrm>
              <a:off x="6829077" y="3723030"/>
              <a:ext cx="385302" cy="269494"/>
            </a:xfrm>
            <a:custGeom>
              <a:rect b="b" l="l" r="r" t="t"/>
              <a:pathLst>
                <a:path extrusionOk="0" h="10288" w="14709">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0"/>
            <p:cNvSpPr/>
            <p:nvPr/>
          </p:nvSpPr>
          <p:spPr>
            <a:xfrm>
              <a:off x="7079790" y="3748779"/>
              <a:ext cx="108919" cy="140798"/>
            </a:xfrm>
            <a:custGeom>
              <a:rect b="b" l="l" r="r" t="t"/>
              <a:pathLst>
                <a:path extrusionOk="0" h="5375" w="4158">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0"/>
            <p:cNvSpPr/>
            <p:nvPr/>
          </p:nvSpPr>
          <p:spPr>
            <a:xfrm>
              <a:off x="6854853" y="3748779"/>
              <a:ext cx="108369" cy="140772"/>
            </a:xfrm>
            <a:custGeom>
              <a:rect b="b" l="l" r="r" t="t"/>
              <a:pathLst>
                <a:path extrusionOk="0" h="5374" w="4137">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0"/>
            <p:cNvSpPr/>
            <p:nvPr/>
          </p:nvSpPr>
          <p:spPr>
            <a:xfrm>
              <a:off x="6951330" y="3748779"/>
              <a:ext cx="146351" cy="140772"/>
            </a:xfrm>
            <a:custGeom>
              <a:rect b="b" l="l" r="r" t="t"/>
              <a:pathLst>
                <a:path extrusionOk="0" h="5374" w="5587">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0"/>
            <p:cNvSpPr/>
            <p:nvPr/>
          </p:nvSpPr>
          <p:spPr>
            <a:xfrm>
              <a:off x="6989941" y="3774765"/>
              <a:ext cx="63759" cy="89299"/>
            </a:xfrm>
            <a:custGeom>
              <a:rect b="b" l="l" r="r" t="t"/>
              <a:pathLst>
                <a:path extrusionOk="0" h="3409" w="2434">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1" name="Google Shape;8591;p70"/>
          <p:cNvGrpSpPr/>
          <p:nvPr/>
        </p:nvGrpSpPr>
        <p:grpSpPr>
          <a:xfrm>
            <a:off x="7358871" y="3665165"/>
            <a:ext cx="414483" cy="385381"/>
            <a:chOff x="7358871" y="3665165"/>
            <a:chExt cx="414483" cy="385381"/>
          </a:xfrm>
        </p:grpSpPr>
        <p:sp>
          <p:nvSpPr>
            <p:cNvPr id="8592" name="Google Shape;8592;p70"/>
            <p:cNvSpPr/>
            <p:nvPr/>
          </p:nvSpPr>
          <p:spPr>
            <a:xfrm>
              <a:off x="7447751" y="3670875"/>
              <a:ext cx="304491" cy="304491"/>
            </a:xfrm>
            <a:custGeom>
              <a:rect b="b" l="l" r="r" t="t"/>
              <a:pathLst>
                <a:path extrusionOk="0" h="11624" w="11624">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0"/>
            <p:cNvSpPr/>
            <p:nvPr/>
          </p:nvSpPr>
          <p:spPr>
            <a:xfrm>
              <a:off x="7468288" y="3700659"/>
              <a:ext cx="254170" cy="244845"/>
            </a:xfrm>
            <a:custGeom>
              <a:rect b="b" l="l" r="r" t="t"/>
              <a:pathLst>
                <a:path extrusionOk="0" h="9347" w="9703">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0"/>
            <p:cNvSpPr/>
            <p:nvPr/>
          </p:nvSpPr>
          <p:spPr>
            <a:xfrm>
              <a:off x="7471981" y="3719965"/>
              <a:ext cx="223365" cy="233948"/>
            </a:xfrm>
            <a:custGeom>
              <a:rect b="b" l="l" r="r" t="t"/>
              <a:pathLst>
                <a:path extrusionOk="0" h="8931" w="8527">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0"/>
            <p:cNvSpPr/>
            <p:nvPr/>
          </p:nvSpPr>
          <p:spPr>
            <a:xfrm>
              <a:off x="7480338" y="3700659"/>
              <a:ext cx="144989" cy="137550"/>
            </a:xfrm>
            <a:custGeom>
              <a:rect b="b" l="l" r="r" t="t"/>
              <a:pathLst>
                <a:path extrusionOk="0" h="5251" w="5535">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0"/>
            <p:cNvSpPr/>
            <p:nvPr/>
          </p:nvSpPr>
          <p:spPr>
            <a:xfrm>
              <a:off x="7362015" y="3739192"/>
              <a:ext cx="336108" cy="305591"/>
            </a:xfrm>
            <a:custGeom>
              <a:rect b="b" l="l" r="r" t="t"/>
              <a:pathLst>
                <a:path extrusionOk="0" h="11666" w="12831">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0"/>
            <p:cNvSpPr/>
            <p:nvPr/>
          </p:nvSpPr>
          <p:spPr>
            <a:xfrm>
              <a:off x="7431851" y="3793677"/>
              <a:ext cx="237982" cy="238060"/>
            </a:xfrm>
            <a:custGeom>
              <a:rect b="b" l="l" r="r" t="t"/>
              <a:pathLst>
                <a:path extrusionOk="0" h="9088" w="9085">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0"/>
            <p:cNvSpPr/>
            <p:nvPr/>
          </p:nvSpPr>
          <p:spPr>
            <a:xfrm>
              <a:off x="7395492" y="3770023"/>
              <a:ext cx="257575" cy="244871"/>
            </a:xfrm>
            <a:custGeom>
              <a:rect b="b" l="l" r="r" t="t"/>
              <a:pathLst>
                <a:path extrusionOk="0" h="9348" w="9833">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0"/>
            <p:cNvSpPr/>
            <p:nvPr/>
          </p:nvSpPr>
          <p:spPr>
            <a:xfrm>
              <a:off x="7396042" y="3770023"/>
              <a:ext cx="212232" cy="200051"/>
            </a:xfrm>
            <a:custGeom>
              <a:rect b="b" l="l" r="r" t="t"/>
              <a:pathLst>
                <a:path extrusionOk="0" h="7637" w="8102">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0"/>
            <p:cNvSpPr/>
            <p:nvPr/>
          </p:nvSpPr>
          <p:spPr>
            <a:xfrm>
              <a:off x="7412466" y="3774267"/>
              <a:ext cx="175873" cy="175899"/>
            </a:xfrm>
            <a:custGeom>
              <a:rect b="b" l="l" r="r" t="t"/>
              <a:pathLst>
                <a:path extrusionOk="0" h="6715" w="6714">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0"/>
            <p:cNvSpPr/>
            <p:nvPr/>
          </p:nvSpPr>
          <p:spPr>
            <a:xfrm>
              <a:off x="7358871" y="3734424"/>
              <a:ext cx="342657" cy="316121"/>
            </a:xfrm>
            <a:custGeom>
              <a:rect b="b" l="l" r="r" t="t"/>
              <a:pathLst>
                <a:path extrusionOk="0" h="12068" w="13081">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0"/>
            <p:cNvSpPr/>
            <p:nvPr/>
          </p:nvSpPr>
          <p:spPr>
            <a:xfrm>
              <a:off x="7389755" y="3764339"/>
              <a:ext cx="269049" cy="256266"/>
            </a:xfrm>
            <a:custGeom>
              <a:rect b="b" l="l" r="r" t="t"/>
              <a:pathLst>
                <a:path extrusionOk="0" h="9783" w="10271">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0"/>
            <p:cNvSpPr/>
            <p:nvPr/>
          </p:nvSpPr>
          <p:spPr>
            <a:xfrm>
              <a:off x="7473998" y="3665165"/>
              <a:ext cx="299356" cy="281727"/>
            </a:xfrm>
            <a:custGeom>
              <a:rect b="b" l="l" r="r" t="t"/>
              <a:pathLst>
                <a:path extrusionOk="0" h="10755" w="11428">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0"/>
            <p:cNvSpPr/>
            <p:nvPr/>
          </p:nvSpPr>
          <p:spPr>
            <a:xfrm>
              <a:off x="7696656" y="3783566"/>
              <a:ext cx="36647" cy="111119"/>
            </a:xfrm>
            <a:custGeom>
              <a:rect b="b" l="l" r="r" t="t"/>
              <a:pathLst>
                <a:path extrusionOk="0" h="4242" w="1399">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0"/>
            <p:cNvSpPr/>
            <p:nvPr/>
          </p:nvSpPr>
          <p:spPr>
            <a:xfrm>
              <a:off x="7525419" y="3694948"/>
              <a:ext cx="190019" cy="77825"/>
            </a:xfrm>
            <a:custGeom>
              <a:rect b="b" l="l" r="r" t="t"/>
              <a:pathLst>
                <a:path extrusionOk="0" h="2971" w="7254">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0"/>
            <p:cNvSpPr/>
            <p:nvPr/>
          </p:nvSpPr>
          <p:spPr>
            <a:xfrm>
              <a:off x="7489296" y="3815603"/>
              <a:ext cx="82698" cy="153765"/>
            </a:xfrm>
            <a:custGeom>
              <a:rect b="b" l="l" r="r" t="t"/>
              <a:pathLst>
                <a:path extrusionOk="0" h="5870" w="3157">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70"/>
          <p:cNvGrpSpPr/>
          <p:nvPr/>
        </p:nvGrpSpPr>
        <p:grpSpPr>
          <a:xfrm>
            <a:off x="4102650" y="3665322"/>
            <a:ext cx="408459" cy="384752"/>
            <a:chOff x="4102650" y="3665322"/>
            <a:chExt cx="408459" cy="384752"/>
          </a:xfrm>
        </p:grpSpPr>
        <p:sp>
          <p:nvSpPr>
            <p:cNvPr id="8608" name="Google Shape;8608;p70"/>
            <p:cNvSpPr/>
            <p:nvPr/>
          </p:nvSpPr>
          <p:spPr>
            <a:xfrm>
              <a:off x="4117188" y="3671137"/>
              <a:ext cx="373986" cy="373724"/>
            </a:xfrm>
            <a:custGeom>
              <a:rect b="b" l="l" r="r" t="t"/>
              <a:pathLst>
                <a:path extrusionOk="0" h="14267" w="14277">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0"/>
            <p:cNvSpPr/>
            <p:nvPr/>
          </p:nvSpPr>
          <p:spPr>
            <a:xfrm>
              <a:off x="4292878" y="3671137"/>
              <a:ext cx="198296" cy="373724"/>
            </a:xfrm>
            <a:custGeom>
              <a:rect b="b" l="l" r="r" t="t"/>
              <a:pathLst>
                <a:path extrusionOk="0" h="14267" w="757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0"/>
            <p:cNvSpPr/>
            <p:nvPr/>
          </p:nvSpPr>
          <p:spPr>
            <a:xfrm>
              <a:off x="4309590" y="3706920"/>
              <a:ext cx="155651" cy="244661"/>
            </a:xfrm>
            <a:custGeom>
              <a:rect b="b" l="l" r="r" t="t"/>
              <a:pathLst>
                <a:path extrusionOk="0" h="9340" w="5942">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0"/>
            <p:cNvSpPr/>
            <p:nvPr/>
          </p:nvSpPr>
          <p:spPr>
            <a:xfrm>
              <a:off x="4209656" y="3706998"/>
              <a:ext cx="117904" cy="143549"/>
            </a:xfrm>
            <a:custGeom>
              <a:rect b="b" l="l" r="r" t="t"/>
              <a:pathLst>
                <a:path extrusionOk="0" h="5480" w="4501">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0"/>
            <p:cNvSpPr/>
            <p:nvPr/>
          </p:nvSpPr>
          <p:spPr>
            <a:xfrm>
              <a:off x="4152289" y="3764811"/>
              <a:ext cx="245997" cy="244766"/>
            </a:xfrm>
            <a:custGeom>
              <a:rect b="b" l="l" r="r" t="t"/>
              <a:pathLst>
                <a:path extrusionOk="0" h="9344" w="9391">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0"/>
            <p:cNvSpPr/>
            <p:nvPr/>
          </p:nvSpPr>
          <p:spPr>
            <a:xfrm>
              <a:off x="4102650" y="3665322"/>
              <a:ext cx="408459" cy="384752"/>
            </a:xfrm>
            <a:custGeom>
              <a:rect b="b" l="l" r="r" t="t"/>
              <a:pathLst>
                <a:path extrusionOk="0" h="14688" w="15593">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70"/>
          <p:cNvGrpSpPr/>
          <p:nvPr/>
        </p:nvGrpSpPr>
        <p:grpSpPr>
          <a:xfrm>
            <a:off x="6397489" y="4118522"/>
            <a:ext cx="170346" cy="385381"/>
            <a:chOff x="6397489" y="4118522"/>
            <a:chExt cx="170346" cy="385381"/>
          </a:xfrm>
        </p:grpSpPr>
        <p:sp>
          <p:nvSpPr>
            <p:cNvPr id="8615" name="Google Shape;8615;p70"/>
            <p:cNvSpPr/>
            <p:nvPr/>
          </p:nvSpPr>
          <p:spPr>
            <a:xfrm>
              <a:off x="6439951" y="4124285"/>
              <a:ext cx="74525" cy="63759"/>
            </a:xfrm>
            <a:custGeom>
              <a:rect b="b" l="l" r="r" t="t"/>
              <a:pathLst>
                <a:path extrusionOk="0" h="2434" w="2845">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0"/>
            <p:cNvSpPr/>
            <p:nvPr/>
          </p:nvSpPr>
          <p:spPr>
            <a:xfrm>
              <a:off x="6475864" y="4124180"/>
              <a:ext cx="40497" cy="63863"/>
            </a:xfrm>
            <a:custGeom>
              <a:rect b="b" l="l" r="r" t="t"/>
              <a:pathLst>
                <a:path extrusionOk="0" h="2438" w="1546">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0"/>
            <p:cNvSpPr/>
            <p:nvPr/>
          </p:nvSpPr>
          <p:spPr>
            <a:xfrm>
              <a:off x="6403068" y="4205856"/>
              <a:ext cx="158977" cy="292415"/>
            </a:xfrm>
            <a:custGeom>
              <a:rect b="b" l="l" r="r" t="t"/>
              <a:pathLst>
                <a:path extrusionOk="0" h="11163" w="6069">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0"/>
            <p:cNvSpPr/>
            <p:nvPr/>
          </p:nvSpPr>
          <p:spPr>
            <a:xfrm>
              <a:off x="6452341" y="4375704"/>
              <a:ext cx="30281" cy="122540"/>
            </a:xfrm>
            <a:custGeom>
              <a:rect b="b" l="l" r="r" t="t"/>
              <a:pathLst>
                <a:path extrusionOk="0" h="4678" w="1156">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0"/>
            <p:cNvSpPr/>
            <p:nvPr/>
          </p:nvSpPr>
          <p:spPr>
            <a:xfrm>
              <a:off x="6499282" y="4248318"/>
              <a:ext cx="27950" cy="249953"/>
            </a:xfrm>
            <a:custGeom>
              <a:rect b="b" l="l" r="r" t="t"/>
              <a:pathLst>
                <a:path extrusionOk="0" h="9542" w="1067">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0"/>
            <p:cNvSpPr/>
            <p:nvPr/>
          </p:nvSpPr>
          <p:spPr>
            <a:xfrm>
              <a:off x="6410062" y="4248318"/>
              <a:ext cx="27950" cy="105068"/>
            </a:xfrm>
            <a:custGeom>
              <a:rect b="b" l="l" r="r" t="t"/>
              <a:pathLst>
                <a:path extrusionOk="0" h="4011" w="1067">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0"/>
            <p:cNvSpPr/>
            <p:nvPr/>
          </p:nvSpPr>
          <p:spPr>
            <a:xfrm>
              <a:off x="6505936" y="4205856"/>
              <a:ext cx="56031" cy="147504"/>
            </a:xfrm>
            <a:custGeom>
              <a:rect b="b" l="l" r="r" t="t"/>
              <a:pathLst>
                <a:path extrusionOk="0" h="5631" w="2139">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0"/>
            <p:cNvSpPr/>
            <p:nvPr/>
          </p:nvSpPr>
          <p:spPr>
            <a:xfrm>
              <a:off x="6486814" y="4292037"/>
              <a:ext cx="38795" cy="211603"/>
            </a:xfrm>
            <a:custGeom>
              <a:rect b="b" l="l" r="r" t="t"/>
              <a:pathLst>
                <a:path extrusionOk="0" h="8078" w="1481">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0"/>
            <p:cNvSpPr/>
            <p:nvPr/>
          </p:nvSpPr>
          <p:spPr>
            <a:xfrm>
              <a:off x="6445059" y="4118522"/>
              <a:ext cx="78035" cy="75153"/>
            </a:xfrm>
            <a:custGeom>
              <a:rect b="b" l="l" r="r" t="t"/>
              <a:pathLst>
                <a:path extrusionOk="0" h="2869" w="2979">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0"/>
            <p:cNvSpPr/>
            <p:nvPr/>
          </p:nvSpPr>
          <p:spPr>
            <a:xfrm>
              <a:off x="6397489" y="4243026"/>
              <a:ext cx="100667" cy="260876"/>
            </a:xfrm>
            <a:custGeom>
              <a:rect b="b" l="l" r="r" t="t"/>
              <a:pathLst>
                <a:path extrusionOk="0" h="9959" w="3843">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0"/>
            <p:cNvSpPr/>
            <p:nvPr/>
          </p:nvSpPr>
          <p:spPr>
            <a:xfrm>
              <a:off x="6397489" y="4200224"/>
              <a:ext cx="170346" cy="158820"/>
            </a:xfrm>
            <a:custGeom>
              <a:rect b="b" l="l" r="r" t="t"/>
              <a:pathLst>
                <a:path extrusionOk="0" h="6063" w="6503">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70"/>
          <p:cNvGrpSpPr/>
          <p:nvPr/>
        </p:nvGrpSpPr>
        <p:grpSpPr>
          <a:xfrm>
            <a:off x="7909569" y="3720882"/>
            <a:ext cx="398426" cy="273974"/>
            <a:chOff x="7909569" y="3720882"/>
            <a:chExt cx="398426" cy="273974"/>
          </a:xfrm>
        </p:grpSpPr>
        <p:sp>
          <p:nvSpPr>
            <p:cNvPr id="8627" name="Google Shape;8627;p70"/>
            <p:cNvSpPr/>
            <p:nvPr/>
          </p:nvSpPr>
          <p:spPr>
            <a:xfrm>
              <a:off x="7915594" y="3726513"/>
              <a:ext cx="386376" cy="232874"/>
            </a:xfrm>
            <a:custGeom>
              <a:rect b="b" l="l" r="r" t="t"/>
              <a:pathLst>
                <a:path extrusionOk="0" h="8890" w="1475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0"/>
            <p:cNvSpPr/>
            <p:nvPr/>
          </p:nvSpPr>
          <p:spPr>
            <a:xfrm>
              <a:off x="8256784" y="3790167"/>
              <a:ext cx="38978" cy="169220"/>
            </a:xfrm>
            <a:custGeom>
              <a:rect b="b" l="l" r="r" t="t"/>
              <a:pathLst>
                <a:path extrusionOk="0" h="6460" w="1488">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0"/>
            <p:cNvSpPr/>
            <p:nvPr/>
          </p:nvSpPr>
          <p:spPr>
            <a:xfrm>
              <a:off x="8071428" y="3871215"/>
              <a:ext cx="65383" cy="56031"/>
            </a:xfrm>
            <a:custGeom>
              <a:rect b="b" l="l" r="r" t="t"/>
              <a:pathLst>
                <a:path extrusionOk="0" h="2139" w="2496">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0"/>
            <p:cNvSpPr/>
            <p:nvPr/>
          </p:nvSpPr>
          <p:spPr>
            <a:xfrm>
              <a:off x="8098618" y="3871215"/>
              <a:ext cx="40969" cy="56005"/>
            </a:xfrm>
            <a:custGeom>
              <a:rect b="b" l="l" r="r" t="t"/>
              <a:pathLst>
                <a:path extrusionOk="0" h="2138" w="1564">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0"/>
            <p:cNvSpPr/>
            <p:nvPr/>
          </p:nvSpPr>
          <p:spPr>
            <a:xfrm>
              <a:off x="7918187" y="3893664"/>
              <a:ext cx="39162" cy="33556"/>
            </a:xfrm>
            <a:custGeom>
              <a:rect b="b" l="l" r="r" t="t"/>
              <a:pathLst>
                <a:path extrusionOk="0" h="1281" w="1495">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0"/>
            <p:cNvSpPr/>
            <p:nvPr/>
          </p:nvSpPr>
          <p:spPr>
            <a:xfrm>
              <a:off x="7933825" y="3893664"/>
              <a:ext cx="25331" cy="33530"/>
            </a:xfrm>
            <a:custGeom>
              <a:rect b="b" l="l" r="r" t="t"/>
              <a:pathLst>
                <a:path extrusionOk="0" h="1280" w="967">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0"/>
            <p:cNvSpPr/>
            <p:nvPr/>
          </p:nvSpPr>
          <p:spPr>
            <a:xfrm>
              <a:off x="7996641" y="3893664"/>
              <a:ext cx="39266" cy="33556"/>
            </a:xfrm>
            <a:custGeom>
              <a:rect b="b" l="l" r="r" t="t"/>
              <a:pathLst>
                <a:path extrusionOk="0" h="1281" w="1499">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0"/>
            <p:cNvSpPr/>
            <p:nvPr/>
          </p:nvSpPr>
          <p:spPr>
            <a:xfrm>
              <a:off x="8012279" y="3893664"/>
              <a:ext cx="25409" cy="33530"/>
            </a:xfrm>
            <a:custGeom>
              <a:rect b="b" l="l" r="r" t="t"/>
              <a:pathLst>
                <a:path extrusionOk="0" h="1280" w="97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0"/>
            <p:cNvSpPr/>
            <p:nvPr/>
          </p:nvSpPr>
          <p:spPr>
            <a:xfrm>
              <a:off x="8254636" y="3893664"/>
              <a:ext cx="39162" cy="33556"/>
            </a:xfrm>
            <a:custGeom>
              <a:rect b="b" l="l" r="r" t="t"/>
              <a:pathLst>
                <a:path extrusionOk="0" h="1281" w="1495">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0"/>
            <p:cNvSpPr/>
            <p:nvPr/>
          </p:nvSpPr>
          <p:spPr>
            <a:xfrm>
              <a:off x="8270248" y="3893664"/>
              <a:ext cx="25435" cy="33530"/>
            </a:xfrm>
            <a:custGeom>
              <a:rect b="b" l="l" r="r" t="t"/>
              <a:pathLst>
                <a:path extrusionOk="0" h="1280" w="971">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0"/>
            <p:cNvSpPr/>
            <p:nvPr/>
          </p:nvSpPr>
          <p:spPr>
            <a:xfrm>
              <a:off x="8176182" y="3893664"/>
              <a:ext cx="39162" cy="33556"/>
            </a:xfrm>
            <a:custGeom>
              <a:rect b="b" l="l" r="r" t="t"/>
              <a:pathLst>
                <a:path extrusionOk="0" h="1281" w="1495">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0"/>
            <p:cNvSpPr/>
            <p:nvPr/>
          </p:nvSpPr>
          <p:spPr>
            <a:xfrm>
              <a:off x="7925391" y="3959361"/>
              <a:ext cx="366782" cy="29758"/>
            </a:xfrm>
            <a:custGeom>
              <a:rect b="b" l="l" r="r" t="t"/>
              <a:pathLst>
                <a:path extrusionOk="0" h="1136" w="14002">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0"/>
            <p:cNvSpPr/>
            <p:nvPr/>
          </p:nvSpPr>
          <p:spPr>
            <a:xfrm>
              <a:off x="8256967" y="3959361"/>
              <a:ext cx="35206" cy="29758"/>
            </a:xfrm>
            <a:custGeom>
              <a:rect b="b" l="l" r="r" t="t"/>
              <a:pathLst>
                <a:path extrusionOk="0" h="1136" w="1344">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0"/>
            <p:cNvSpPr/>
            <p:nvPr/>
          </p:nvSpPr>
          <p:spPr>
            <a:xfrm>
              <a:off x="8191794" y="3893664"/>
              <a:ext cx="25435" cy="33530"/>
            </a:xfrm>
            <a:custGeom>
              <a:rect b="b" l="l" r="r" t="t"/>
              <a:pathLst>
                <a:path extrusionOk="0" h="1280" w="971">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0"/>
            <p:cNvSpPr/>
            <p:nvPr/>
          </p:nvSpPr>
          <p:spPr>
            <a:xfrm>
              <a:off x="7909569" y="3784457"/>
              <a:ext cx="311354" cy="210215"/>
            </a:xfrm>
            <a:custGeom>
              <a:rect b="b" l="l" r="r" t="t"/>
              <a:pathLst>
                <a:path extrusionOk="0" h="8025" w="11886">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0"/>
            <p:cNvSpPr/>
            <p:nvPr/>
          </p:nvSpPr>
          <p:spPr>
            <a:xfrm>
              <a:off x="8063805" y="3865426"/>
              <a:ext cx="78664" cy="67400"/>
            </a:xfrm>
            <a:custGeom>
              <a:rect b="b" l="l" r="r" t="t"/>
              <a:pathLst>
                <a:path extrusionOk="0" h="2573" w="3003">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0"/>
            <p:cNvSpPr/>
            <p:nvPr/>
          </p:nvSpPr>
          <p:spPr>
            <a:xfrm>
              <a:off x="7996641" y="3887927"/>
              <a:ext cx="52547" cy="44977"/>
            </a:xfrm>
            <a:custGeom>
              <a:rect b="b" l="l" r="r" t="t"/>
              <a:pathLst>
                <a:path extrusionOk="0" h="1717" w="2006">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0"/>
            <p:cNvSpPr/>
            <p:nvPr/>
          </p:nvSpPr>
          <p:spPr>
            <a:xfrm>
              <a:off x="8000151" y="3720882"/>
              <a:ext cx="307844" cy="273974"/>
            </a:xfrm>
            <a:custGeom>
              <a:rect b="b" l="l" r="r" t="t"/>
              <a:pathLst>
                <a:path extrusionOk="0" h="10459" w="11752">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0"/>
            <p:cNvSpPr/>
            <p:nvPr/>
          </p:nvSpPr>
          <p:spPr>
            <a:xfrm>
              <a:off x="8168559" y="3887927"/>
              <a:ext cx="52442" cy="44898"/>
            </a:xfrm>
            <a:custGeom>
              <a:rect b="b" l="l" r="r" t="t"/>
              <a:pathLst>
                <a:path extrusionOk="0" h="1714" w="2002">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70"/>
          <p:cNvGrpSpPr/>
          <p:nvPr/>
        </p:nvGrpSpPr>
        <p:grpSpPr>
          <a:xfrm>
            <a:off x="6910596" y="4118967"/>
            <a:ext cx="227032" cy="384490"/>
            <a:chOff x="6910596" y="4118967"/>
            <a:chExt cx="227032" cy="384490"/>
          </a:xfrm>
        </p:grpSpPr>
        <p:sp>
          <p:nvSpPr>
            <p:cNvPr id="8647" name="Google Shape;8647;p70"/>
            <p:cNvSpPr/>
            <p:nvPr/>
          </p:nvSpPr>
          <p:spPr>
            <a:xfrm>
              <a:off x="6916700" y="4206039"/>
              <a:ext cx="214563" cy="291865"/>
            </a:xfrm>
            <a:custGeom>
              <a:rect b="b" l="l" r="r" t="t"/>
              <a:pathLst>
                <a:path extrusionOk="0" h="11142" w="8191">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0"/>
            <p:cNvSpPr/>
            <p:nvPr/>
          </p:nvSpPr>
          <p:spPr>
            <a:xfrm>
              <a:off x="7048723" y="4248423"/>
              <a:ext cx="46889" cy="134040"/>
            </a:xfrm>
            <a:custGeom>
              <a:rect b="b" l="l" r="r" t="t"/>
              <a:pathLst>
                <a:path extrusionOk="0" h="5117" w="179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0"/>
            <p:cNvSpPr/>
            <p:nvPr/>
          </p:nvSpPr>
          <p:spPr>
            <a:xfrm>
              <a:off x="6981506" y="4124625"/>
              <a:ext cx="74341" cy="63680"/>
            </a:xfrm>
            <a:custGeom>
              <a:rect b="b" l="l" r="r" t="t"/>
              <a:pathLst>
                <a:path extrusionOk="0" h="2431" w="2838">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0"/>
            <p:cNvSpPr/>
            <p:nvPr/>
          </p:nvSpPr>
          <p:spPr>
            <a:xfrm>
              <a:off x="7017236" y="4124625"/>
              <a:ext cx="40419" cy="63680"/>
            </a:xfrm>
            <a:custGeom>
              <a:rect b="b" l="l" r="r" t="t"/>
              <a:pathLst>
                <a:path extrusionOk="0" h="2431" w="1543">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0"/>
            <p:cNvSpPr/>
            <p:nvPr/>
          </p:nvSpPr>
          <p:spPr>
            <a:xfrm>
              <a:off x="6925135" y="4248423"/>
              <a:ext cx="52076" cy="104859"/>
            </a:xfrm>
            <a:custGeom>
              <a:rect b="b" l="l" r="r" t="t"/>
              <a:pathLst>
                <a:path extrusionOk="0" h="4003" w="1988">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0"/>
            <p:cNvSpPr/>
            <p:nvPr/>
          </p:nvSpPr>
          <p:spPr>
            <a:xfrm>
              <a:off x="7047387" y="4206039"/>
              <a:ext cx="84531" cy="147268"/>
            </a:xfrm>
            <a:custGeom>
              <a:rect b="b" l="l" r="r" t="t"/>
              <a:pathLst>
                <a:path extrusionOk="0" h="5622" w="3227">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0"/>
            <p:cNvSpPr/>
            <p:nvPr/>
          </p:nvSpPr>
          <p:spPr>
            <a:xfrm>
              <a:off x="6993713" y="4382436"/>
              <a:ext cx="20406" cy="115468"/>
            </a:xfrm>
            <a:custGeom>
              <a:rect b="b" l="l" r="r" t="t"/>
              <a:pathLst>
                <a:path extrusionOk="0" h="4408" w="779">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0"/>
            <p:cNvSpPr/>
            <p:nvPr/>
          </p:nvSpPr>
          <p:spPr>
            <a:xfrm>
              <a:off x="7040759" y="4382358"/>
              <a:ext cx="20380" cy="115572"/>
            </a:xfrm>
            <a:custGeom>
              <a:rect b="b" l="l" r="r" t="t"/>
              <a:pathLst>
                <a:path extrusionOk="0" h="4412" w="778">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0"/>
            <p:cNvSpPr/>
            <p:nvPr/>
          </p:nvSpPr>
          <p:spPr>
            <a:xfrm>
              <a:off x="6986536" y="4118967"/>
              <a:ext cx="77930" cy="74996"/>
            </a:xfrm>
            <a:custGeom>
              <a:rect b="b" l="l" r="r" t="t"/>
              <a:pathLst>
                <a:path extrusionOk="0" h="2863" w="2975">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0"/>
            <p:cNvSpPr/>
            <p:nvPr/>
          </p:nvSpPr>
          <p:spPr>
            <a:xfrm>
              <a:off x="7008697" y="4340708"/>
              <a:ext cx="93385" cy="162750"/>
            </a:xfrm>
            <a:custGeom>
              <a:rect b="b" l="l" r="r" t="t"/>
              <a:pathLst>
                <a:path extrusionOk="0" h="6213" w="3565">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0"/>
            <p:cNvSpPr/>
            <p:nvPr/>
          </p:nvSpPr>
          <p:spPr>
            <a:xfrm>
              <a:off x="6934905" y="4200381"/>
              <a:ext cx="202723" cy="158637"/>
            </a:xfrm>
            <a:custGeom>
              <a:rect b="b" l="l" r="r" t="t"/>
              <a:pathLst>
                <a:path extrusionOk="0" h="6056" w="7739">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0"/>
            <p:cNvSpPr/>
            <p:nvPr/>
          </p:nvSpPr>
          <p:spPr>
            <a:xfrm>
              <a:off x="6910596" y="4242660"/>
              <a:ext cx="109338" cy="260719"/>
            </a:xfrm>
            <a:custGeom>
              <a:rect b="b" l="l" r="r" t="t"/>
              <a:pathLst>
                <a:path extrusionOk="0" h="9953" w="4174">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70"/>
          <p:cNvGrpSpPr/>
          <p:nvPr/>
        </p:nvGrpSpPr>
        <p:grpSpPr>
          <a:xfrm>
            <a:off x="7372702" y="4132876"/>
            <a:ext cx="385459" cy="356671"/>
            <a:chOff x="7372702" y="4132876"/>
            <a:chExt cx="385459" cy="356671"/>
          </a:xfrm>
        </p:grpSpPr>
        <p:sp>
          <p:nvSpPr>
            <p:cNvPr id="8660" name="Google Shape;8660;p70"/>
            <p:cNvSpPr/>
            <p:nvPr/>
          </p:nvSpPr>
          <p:spPr>
            <a:xfrm>
              <a:off x="7378360" y="4271762"/>
              <a:ext cx="221374" cy="212258"/>
            </a:xfrm>
            <a:custGeom>
              <a:rect b="b" l="l" r="r" t="t"/>
              <a:pathLst>
                <a:path extrusionOk="0" h="8103" w="8451">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0"/>
            <p:cNvSpPr/>
            <p:nvPr/>
          </p:nvSpPr>
          <p:spPr>
            <a:xfrm>
              <a:off x="7527724" y="4271762"/>
              <a:ext cx="72010" cy="173175"/>
            </a:xfrm>
            <a:custGeom>
              <a:rect b="b" l="l" r="r" t="t"/>
              <a:pathLst>
                <a:path extrusionOk="0" h="6611" w="2749">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0"/>
            <p:cNvSpPr/>
            <p:nvPr/>
          </p:nvSpPr>
          <p:spPr>
            <a:xfrm>
              <a:off x="7425826" y="4138535"/>
              <a:ext cx="326704" cy="270909"/>
            </a:xfrm>
            <a:custGeom>
              <a:rect b="b" l="l" r="r" t="t"/>
              <a:pathLst>
                <a:path extrusionOk="0" h="10342" w="12472">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0"/>
            <p:cNvSpPr/>
            <p:nvPr/>
          </p:nvSpPr>
          <p:spPr>
            <a:xfrm>
              <a:off x="7681672" y="4138535"/>
              <a:ext cx="70857" cy="207674"/>
            </a:xfrm>
            <a:custGeom>
              <a:rect b="b" l="l" r="r" t="t"/>
              <a:pathLst>
                <a:path extrusionOk="0" h="7928" w="2705">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0"/>
            <p:cNvSpPr/>
            <p:nvPr/>
          </p:nvSpPr>
          <p:spPr>
            <a:xfrm>
              <a:off x="7503573" y="4220132"/>
              <a:ext cx="27033" cy="27059"/>
            </a:xfrm>
            <a:custGeom>
              <a:rect b="b" l="l" r="r" t="t"/>
              <a:pathLst>
                <a:path extrusionOk="0" h="1033" w="1032">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0"/>
            <p:cNvSpPr/>
            <p:nvPr/>
          </p:nvSpPr>
          <p:spPr>
            <a:xfrm>
              <a:off x="7570998" y="4220132"/>
              <a:ext cx="27112" cy="27059"/>
            </a:xfrm>
            <a:custGeom>
              <a:rect b="b" l="l" r="r" t="t"/>
              <a:pathLst>
                <a:path extrusionOk="0" h="1033" w="1035">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0"/>
            <p:cNvSpPr/>
            <p:nvPr/>
          </p:nvSpPr>
          <p:spPr>
            <a:xfrm>
              <a:off x="7638398" y="4220132"/>
              <a:ext cx="27138" cy="27059"/>
            </a:xfrm>
            <a:custGeom>
              <a:rect b="b" l="l" r="r" t="t"/>
              <a:pathLst>
                <a:path extrusionOk="0" h="1033" w="1036">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0"/>
            <p:cNvSpPr/>
            <p:nvPr/>
          </p:nvSpPr>
          <p:spPr>
            <a:xfrm>
              <a:off x="7372702" y="4212247"/>
              <a:ext cx="385197" cy="277300"/>
            </a:xfrm>
            <a:custGeom>
              <a:rect b="b" l="l" r="r" t="t"/>
              <a:pathLst>
                <a:path extrusionOk="0" h="10586" w="14705">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0"/>
            <p:cNvSpPr/>
            <p:nvPr/>
          </p:nvSpPr>
          <p:spPr>
            <a:xfrm>
              <a:off x="7372781" y="4132876"/>
              <a:ext cx="385381" cy="231983"/>
            </a:xfrm>
            <a:custGeom>
              <a:rect b="b" l="l" r="r" t="t"/>
              <a:pathLst>
                <a:path extrusionOk="0" h="8856" w="14712">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0"/>
            <p:cNvSpPr/>
            <p:nvPr/>
          </p:nvSpPr>
          <p:spPr>
            <a:xfrm>
              <a:off x="7497914" y="4214474"/>
              <a:ext cx="44820" cy="38428"/>
            </a:xfrm>
            <a:custGeom>
              <a:rect b="b" l="l" r="r" t="t"/>
              <a:pathLst>
                <a:path extrusionOk="0" h="1467" w="1711">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0"/>
            <p:cNvSpPr/>
            <p:nvPr/>
          </p:nvSpPr>
          <p:spPr>
            <a:xfrm>
              <a:off x="7565340" y="4214422"/>
              <a:ext cx="44820" cy="38428"/>
            </a:xfrm>
            <a:custGeom>
              <a:rect b="b" l="l" r="r" t="t"/>
              <a:pathLst>
                <a:path extrusionOk="0" h="1467" w="1711">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0"/>
            <p:cNvSpPr/>
            <p:nvPr/>
          </p:nvSpPr>
          <p:spPr>
            <a:xfrm>
              <a:off x="7632740" y="4214422"/>
              <a:ext cx="44924" cy="38428"/>
            </a:xfrm>
            <a:custGeom>
              <a:rect b="b" l="l" r="r" t="t"/>
              <a:pathLst>
                <a:path extrusionOk="0" h="1467" w="1715">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75" name="Shape 8675"/>
        <p:cNvGrpSpPr/>
        <p:nvPr/>
      </p:nvGrpSpPr>
      <p:grpSpPr>
        <a:xfrm>
          <a:off x="0" y="0"/>
          <a:ext cx="0" cy="0"/>
          <a:chOff x="0" y="0"/>
          <a:chExt cx="0" cy="0"/>
        </a:xfrm>
      </p:grpSpPr>
      <p:sp>
        <p:nvSpPr>
          <p:cNvPr id="8676" name="Google Shape;8676;p7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677" name="Google Shape;8677;p7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678" name="Google Shape;8678;p71"/>
          <p:cNvGrpSpPr/>
          <p:nvPr/>
        </p:nvGrpSpPr>
        <p:grpSpPr>
          <a:xfrm>
            <a:off x="3045189" y="1977348"/>
            <a:ext cx="389401" cy="374453"/>
            <a:chOff x="3045189" y="1977348"/>
            <a:chExt cx="389401" cy="374453"/>
          </a:xfrm>
        </p:grpSpPr>
        <p:sp>
          <p:nvSpPr>
            <p:cNvPr id="8679" name="Google Shape;8679;p71"/>
            <p:cNvSpPr/>
            <p:nvPr/>
          </p:nvSpPr>
          <p:spPr>
            <a:xfrm>
              <a:off x="3052494" y="2027117"/>
              <a:ext cx="331910" cy="318454"/>
            </a:xfrm>
            <a:custGeom>
              <a:rect b="b" l="l" r="r" t="t"/>
              <a:pathLst>
                <a:path extrusionOk="0" h="12164" w="12678">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1"/>
            <p:cNvSpPr/>
            <p:nvPr/>
          </p:nvSpPr>
          <p:spPr>
            <a:xfrm>
              <a:off x="3189075" y="1982611"/>
              <a:ext cx="108804" cy="108673"/>
            </a:xfrm>
            <a:custGeom>
              <a:rect b="b" l="l" r="r" t="t"/>
              <a:pathLst>
                <a:path extrusionOk="0" h="4151" w="4156">
                  <a:moveTo>
                    <a:pt x="1701" y="0"/>
                  </a:moveTo>
                  <a:lnTo>
                    <a:pt x="0" y="1701"/>
                  </a:lnTo>
                  <a:lnTo>
                    <a:pt x="2455" y="4151"/>
                  </a:lnTo>
                  <a:lnTo>
                    <a:pt x="4156" y="2455"/>
                  </a:lnTo>
                  <a:lnTo>
                    <a:pt x="1701"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1"/>
            <p:cNvSpPr/>
            <p:nvPr/>
          </p:nvSpPr>
          <p:spPr>
            <a:xfrm>
              <a:off x="3320132" y="2113537"/>
              <a:ext cx="108673" cy="108804"/>
            </a:xfrm>
            <a:custGeom>
              <a:rect b="b" l="l" r="r" t="t"/>
              <a:pathLst>
                <a:path extrusionOk="0" h="4156" w="4151">
                  <a:moveTo>
                    <a:pt x="1701" y="0"/>
                  </a:moveTo>
                  <a:lnTo>
                    <a:pt x="0" y="1701"/>
                  </a:lnTo>
                  <a:lnTo>
                    <a:pt x="2450" y="4156"/>
                  </a:lnTo>
                  <a:lnTo>
                    <a:pt x="4151" y="2455"/>
                  </a:lnTo>
                  <a:lnTo>
                    <a:pt x="170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1"/>
            <p:cNvSpPr/>
            <p:nvPr/>
          </p:nvSpPr>
          <p:spPr>
            <a:xfrm>
              <a:off x="3045189" y="1977348"/>
              <a:ext cx="389401" cy="374453"/>
            </a:xfrm>
            <a:custGeom>
              <a:rect b="b" l="l" r="r" t="t"/>
              <a:pathLst>
                <a:path extrusionOk="0" h="14303" w="14874">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1"/>
            <p:cNvSpPr/>
            <p:nvPr/>
          </p:nvSpPr>
          <p:spPr>
            <a:xfrm>
              <a:off x="3092968" y="2216529"/>
              <a:ext cx="11493" cy="10551"/>
            </a:xfrm>
            <a:custGeom>
              <a:rect b="b" l="l" r="r" t="t"/>
              <a:pathLst>
                <a:path extrusionOk="0" h="403" w="439">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1"/>
            <p:cNvSpPr/>
            <p:nvPr/>
          </p:nvSpPr>
          <p:spPr>
            <a:xfrm>
              <a:off x="3092968" y="2186867"/>
              <a:ext cx="11493" cy="10577"/>
            </a:xfrm>
            <a:custGeom>
              <a:rect b="b" l="l" r="r" t="t"/>
              <a:pathLst>
                <a:path extrusionOk="0" h="404" w="439">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1"/>
            <p:cNvSpPr/>
            <p:nvPr/>
          </p:nvSpPr>
          <p:spPr>
            <a:xfrm>
              <a:off x="3320132" y="2230876"/>
              <a:ext cx="11467" cy="10446"/>
            </a:xfrm>
            <a:custGeom>
              <a:rect b="b" l="l" r="r" t="t"/>
              <a:pathLst>
                <a:path extrusionOk="0" h="399" w="438">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71"/>
          <p:cNvGrpSpPr/>
          <p:nvPr/>
        </p:nvGrpSpPr>
        <p:grpSpPr>
          <a:xfrm>
            <a:off x="3028591" y="2443798"/>
            <a:ext cx="431158" cy="349817"/>
            <a:chOff x="3028591" y="2443798"/>
            <a:chExt cx="431158" cy="349817"/>
          </a:xfrm>
        </p:grpSpPr>
        <p:sp>
          <p:nvSpPr>
            <p:cNvPr id="8687" name="Google Shape;8687;p71"/>
            <p:cNvSpPr/>
            <p:nvPr/>
          </p:nvSpPr>
          <p:spPr>
            <a:xfrm>
              <a:off x="3068332" y="2658997"/>
              <a:ext cx="144278" cy="120873"/>
            </a:xfrm>
            <a:custGeom>
              <a:rect b="b" l="l" r="r" t="t"/>
              <a:pathLst>
                <a:path extrusionOk="0" h="4617" w="5511">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1"/>
            <p:cNvSpPr/>
            <p:nvPr/>
          </p:nvSpPr>
          <p:spPr>
            <a:xfrm>
              <a:off x="3275338" y="2658997"/>
              <a:ext cx="144304" cy="120873"/>
            </a:xfrm>
            <a:custGeom>
              <a:rect b="b" l="l" r="r" t="t"/>
              <a:pathLst>
                <a:path extrusionOk="0" h="4617" w="5512">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1"/>
            <p:cNvSpPr/>
            <p:nvPr/>
          </p:nvSpPr>
          <p:spPr>
            <a:xfrm>
              <a:off x="3041917" y="2696853"/>
              <a:ext cx="13849" cy="18745"/>
            </a:xfrm>
            <a:custGeom>
              <a:rect b="b" l="l" r="r" t="t"/>
              <a:pathLst>
                <a:path extrusionOk="0" h="716" w="529">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1"/>
            <p:cNvSpPr/>
            <p:nvPr/>
          </p:nvSpPr>
          <p:spPr>
            <a:xfrm>
              <a:off x="3432051" y="2696853"/>
              <a:ext cx="13875" cy="18745"/>
            </a:xfrm>
            <a:custGeom>
              <a:rect b="b" l="l" r="r" t="t"/>
              <a:pathLst>
                <a:path extrusionOk="0" h="716" w="53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1"/>
            <p:cNvSpPr/>
            <p:nvPr/>
          </p:nvSpPr>
          <p:spPr>
            <a:xfrm>
              <a:off x="3090821" y="2674417"/>
              <a:ext cx="78016" cy="72309"/>
            </a:xfrm>
            <a:custGeom>
              <a:rect b="b" l="l" r="r" t="t"/>
              <a:pathLst>
                <a:path extrusionOk="0" h="2762" w="298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1"/>
            <p:cNvSpPr/>
            <p:nvPr/>
          </p:nvSpPr>
          <p:spPr>
            <a:xfrm>
              <a:off x="3098518" y="2782488"/>
              <a:ext cx="1021" cy="654"/>
            </a:xfrm>
            <a:custGeom>
              <a:rect b="b" l="l" r="r" t="t"/>
              <a:pathLst>
                <a:path extrusionOk="0" h="25" w="39">
                  <a:moveTo>
                    <a:pt x="0" y="1"/>
                  </a:moveTo>
                  <a:lnTo>
                    <a:pt x="0" y="1"/>
                  </a:lnTo>
                  <a:cubicBezTo>
                    <a:pt x="10" y="10"/>
                    <a:pt x="24" y="20"/>
                    <a:pt x="39" y="25"/>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1"/>
            <p:cNvSpPr/>
            <p:nvPr/>
          </p:nvSpPr>
          <p:spPr>
            <a:xfrm>
              <a:off x="3101267" y="2706959"/>
              <a:ext cx="71733" cy="67885"/>
            </a:xfrm>
            <a:custGeom>
              <a:rect b="b" l="l" r="r" t="t"/>
              <a:pathLst>
                <a:path extrusionOk="0" h="2593" w="274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1"/>
            <p:cNvSpPr/>
            <p:nvPr/>
          </p:nvSpPr>
          <p:spPr>
            <a:xfrm>
              <a:off x="3177241" y="2675203"/>
              <a:ext cx="26939" cy="26128"/>
            </a:xfrm>
            <a:custGeom>
              <a:rect b="b" l="l" r="r" t="t"/>
              <a:pathLst>
                <a:path extrusionOk="0" h="998" w="1029">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1"/>
            <p:cNvSpPr/>
            <p:nvPr/>
          </p:nvSpPr>
          <p:spPr>
            <a:xfrm>
              <a:off x="3297853" y="2674417"/>
              <a:ext cx="78016" cy="72309"/>
            </a:xfrm>
            <a:custGeom>
              <a:rect b="b" l="l" r="r" t="t"/>
              <a:pathLst>
                <a:path extrusionOk="0" h="2762" w="298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1"/>
            <p:cNvSpPr/>
            <p:nvPr/>
          </p:nvSpPr>
          <p:spPr>
            <a:xfrm>
              <a:off x="3305523" y="2782619"/>
              <a:ext cx="1047" cy="524"/>
            </a:xfrm>
            <a:custGeom>
              <a:rect b="b" l="l" r="r" t="t"/>
              <a:pathLst>
                <a:path extrusionOk="0" h="20" w="40">
                  <a:moveTo>
                    <a:pt x="1" y="0"/>
                  </a:moveTo>
                  <a:cubicBezTo>
                    <a:pt x="10" y="5"/>
                    <a:pt x="25" y="15"/>
                    <a:pt x="39" y="20"/>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1"/>
            <p:cNvSpPr/>
            <p:nvPr/>
          </p:nvSpPr>
          <p:spPr>
            <a:xfrm>
              <a:off x="3308298" y="2706959"/>
              <a:ext cx="71707" cy="67885"/>
            </a:xfrm>
            <a:custGeom>
              <a:rect b="b" l="l" r="r" t="t"/>
              <a:pathLst>
                <a:path extrusionOk="0" h="2593" w="2739">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1"/>
            <p:cNvSpPr/>
            <p:nvPr/>
          </p:nvSpPr>
          <p:spPr>
            <a:xfrm>
              <a:off x="3384273" y="2675203"/>
              <a:ext cx="26939" cy="26128"/>
            </a:xfrm>
            <a:custGeom>
              <a:rect b="b" l="l" r="r" t="t"/>
              <a:pathLst>
                <a:path extrusionOk="0" h="998" w="1029">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1"/>
            <p:cNvSpPr/>
            <p:nvPr/>
          </p:nvSpPr>
          <p:spPr>
            <a:xfrm>
              <a:off x="3028591" y="2443798"/>
              <a:ext cx="431158" cy="349817"/>
            </a:xfrm>
            <a:custGeom>
              <a:rect b="b" l="l" r="r" t="t"/>
              <a:pathLst>
                <a:path extrusionOk="0" h="13362" w="16469">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0" name="Google Shape;8700;p71"/>
          <p:cNvGrpSpPr/>
          <p:nvPr/>
        </p:nvGrpSpPr>
        <p:grpSpPr>
          <a:xfrm>
            <a:off x="3966333" y="1983475"/>
            <a:ext cx="331805" cy="377961"/>
            <a:chOff x="3966333" y="1983475"/>
            <a:chExt cx="331805" cy="377961"/>
          </a:xfrm>
        </p:grpSpPr>
        <p:sp>
          <p:nvSpPr>
            <p:cNvPr id="8701" name="Google Shape;8701;p71"/>
            <p:cNvSpPr/>
            <p:nvPr/>
          </p:nvSpPr>
          <p:spPr>
            <a:xfrm>
              <a:off x="3972982" y="1989025"/>
              <a:ext cx="318113" cy="53460"/>
            </a:xfrm>
            <a:custGeom>
              <a:rect b="b" l="l" r="r" t="t"/>
              <a:pathLst>
                <a:path extrusionOk="0" h="2042" w="12151">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1"/>
            <p:cNvSpPr/>
            <p:nvPr/>
          </p:nvSpPr>
          <p:spPr>
            <a:xfrm>
              <a:off x="3977407" y="2042458"/>
              <a:ext cx="311804" cy="99013"/>
            </a:xfrm>
            <a:custGeom>
              <a:rect b="b" l="l" r="r" t="t"/>
              <a:pathLst>
                <a:path extrusionOk="0" h="3782" w="1191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1"/>
            <p:cNvSpPr/>
            <p:nvPr/>
          </p:nvSpPr>
          <p:spPr>
            <a:xfrm>
              <a:off x="4031861" y="2180558"/>
              <a:ext cx="200382" cy="175092"/>
            </a:xfrm>
            <a:custGeom>
              <a:rect b="b" l="l" r="r" t="t"/>
              <a:pathLst>
                <a:path extrusionOk="0" h="6688" w="7654">
                  <a:moveTo>
                    <a:pt x="0" y="1"/>
                  </a:moveTo>
                  <a:lnTo>
                    <a:pt x="0" y="6688"/>
                  </a:lnTo>
                  <a:lnTo>
                    <a:pt x="7653" y="6688"/>
                  </a:lnTo>
                  <a:lnTo>
                    <a:pt x="7653" y="1"/>
                  </a:ln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1"/>
            <p:cNvSpPr/>
            <p:nvPr/>
          </p:nvSpPr>
          <p:spPr>
            <a:xfrm>
              <a:off x="4247427" y="1989025"/>
              <a:ext cx="43668" cy="53460"/>
            </a:xfrm>
            <a:custGeom>
              <a:rect b="b" l="l" r="r" t="t"/>
              <a:pathLst>
                <a:path extrusionOk="0" h="2042" w="1668">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1"/>
            <p:cNvSpPr/>
            <p:nvPr/>
          </p:nvSpPr>
          <p:spPr>
            <a:xfrm>
              <a:off x="4031861" y="2141445"/>
              <a:ext cx="200382" cy="38877"/>
            </a:xfrm>
            <a:custGeom>
              <a:rect b="b" l="l" r="r" t="t"/>
              <a:pathLst>
                <a:path extrusionOk="0" h="1485" w="7654">
                  <a:moveTo>
                    <a:pt x="0" y="1"/>
                  </a:moveTo>
                  <a:lnTo>
                    <a:pt x="0" y="1485"/>
                  </a:lnTo>
                  <a:lnTo>
                    <a:pt x="7653" y="1485"/>
                  </a:lnTo>
                  <a:lnTo>
                    <a:pt x="7653"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1"/>
            <p:cNvSpPr/>
            <p:nvPr/>
          </p:nvSpPr>
          <p:spPr>
            <a:xfrm>
              <a:off x="4221902" y="2042458"/>
              <a:ext cx="67309" cy="99013"/>
            </a:xfrm>
            <a:custGeom>
              <a:rect b="b" l="l" r="r" t="t"/>
              <a:pathLst>
                <a:path extrusionOk="0" h="3782" w="2571">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1"/>
            <p:cNvSpPr/>
            <p:nvPr/>
          </p:nvSpPr>
          <p:spPr>
            <a:xfrm>
              <a:off x="4215226" y="2180558"/>
              <a:ext cx="17017" cy="175092"/>
            </a:xfrm>
            <a:custGeom>
              <a:rect b="b" l="l" r="r" t="t"/>
              <a:pathLst>
                <a:path extrusionOk="0" h="6688" w="650">
                  <a:moveTo>
                    <a:pt x="1" y="1"/>
                  </a:moveTo>
                  <a:lnTo>
                    <a:pt x="1" y="6688"/>
                  </a:lnTo>
                  <a:lnTo>
                    <a:pt x="649" y="6688"/>
                  </a:lnTo>
                  <a:lnTo>
                    <a:pt x="649"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1"/>
            <p:cNvSpPr/>
            <p:nvPr/>
          </p:nvSpPr>
          <p:spPr>
            <a:xfrm>
              <a:off x="4215226" y="2141445"/>
              <a:ext cx="17017" cy="38877"/>
            </a:xfrm>
            <a:custGeom>
              <a:rect b="b" l="l" r="r" t="t"/>
              <a:pathLst>
                <a:path extrusionOk="0" h="1485" w="650">
                  <a:moveTo>
                    <a:pt x="1" y="1"/>
                  </a:moveTo>
                  <a:lnTo>
                    <a:pt x="1" y="1485"/>
                  </a:lnTo>
                  <a:lnTo>
                    <a:pt x="649" y="1485"/>
                  </a:lnTo>
                  <a:lnTo>
                    <a:pt x="649"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1"/>
            <p:cNvSpPr/>
            <p:nvPr/>
          </p:nvSpPr>
          <p:spPr>
            <a:xfrm>
              <a:off x="4061026" y="2209487"/>
              <a:ext cx="30212" cy="146294"/>
            </a:xfrm>
            <a:custGeom>
              <a:rect b="b" l="l" r="r" t="t"/>
              <a:pathLst>
                <a:path extrusionOk="0" h="5588" w="1154">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1"/>
            <p:cNvSpPr/>
            <p:nvPr/>
          </p:nvSpPr>
          <p:spPr>
            <a:xfrm>
              <a:off x="4116868" y="2209487"/>
              <a:ext cx="30343" cy="146294"/>
            </a:xfrm>
            <a:custGeom>
              <a:rect b="b" l="l" r="r" t="t"/>
              <a:pathLst>
                <a:path extrusionOk="0" h="5588" w="1159">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1"/>
            <p:cNvSpPr/>
            <p:nvPr/>
          </p:nvSpPr>
          <p:spPr>
            <a:xfrm>
              <a:off x="4172841" y="2209487"/>
              <a:ext cx="30212" cy="146294"/>
            </a:xfrm>
            <a:custGeom>
              <a:rect b="b" l="l" r="r" t="t"/>
              <a:pathLst>
                <a:path extrusionOk="0" h="5588" w="1154">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1"/>
            <p:cNvSpPr/>
            <p:nvPr/>
          </p:nvSpPr>
          <p:spPr>
            <a:xfrm>
              <a:off x="4026311" y="2203963"/>
              <a:ext cx="211456" cy="157473"/>
            </a:xfrm>
            <a:custGeom>
              <a:rect b="b" l="l" r="r" t="t"/>
              <a:pathLst>
                <a:path extrusionOk="0" h="6015" w="8077">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1"/>
            <p:cNvSpPr/>
            <p:nvPr/>
          </p:nvSpPr>
          <p:spPr>
            <a:xfrm>
              <a:off x="3966333" y="1983475"/>
              <a:ext cx="331805" cy="294080"/>
            </a:xfrm>
            <a:custGeom>
              <a:rect b="b" l="l" r="r" t="t"/>
              <a:pathLst>
                <a:path extrusionOk="0" h="11233" w="12674">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71"/>
          <p:cNvGrpSpPr/>
          <p:nvPr/>
        </p:nvGrpSpPr>
        <p:grpSpPr>
          <a:xfrm>
            <a:off x="3085690" y="2894722"/>
            <a:ext cx="316333" cy="382699"/>
            <a:chOff x="3085690" y="2894722"/>
            <a:chExt cx="316333" cy="382699"/>
          </a:xfrm>
        </p:grpSpPr>
        <p:sp>
          <p:nvSpPr>
            <p:cNvPr id="8715" name="Google Shape;8715;p71"/>
            <p:cNvSpPr/>
            <p:nvPr/>
          </p:nvSpPr>
          <p:spPr>
            <a:xfrm>
              <a:off x="3226041" y="3249723"/>
              <a:ext cx="35736" cy="20918"/>
            </a:xfrm>
            <a:custGeom>
              <a:rect b="b" l="l" r="r" t="t"/>
              <a:pathLst>
                <a:path extrusionOk="0" h="799" w="1365">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1"/>
            <p:cNvSpPr/>
            <p:nvPr/>
          </p:nvSpPr>
          <p:spPr>
            <a:xfrm>
              <a:off x="3192845" y="3215139"/>
              <a:ext cx="102154" cy="35736"/>
            </a:xfrm>
            <a:custGeom>
              <a:rect b="b" l="l" r="r" t="t"/>
              <a:pathLst>
                <a:path extrusionOk="0" h="1365" w="3902">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1"/>
            <p:cNvSpPr/>
            <p:nvPr/>
          </p:nvSpPr>
          <p:spPr>
            <a:xfrm>
              <a:off x="3192085" y="3191106"/>
              <a:ext cx="103542" cy="24059"/>
            </a:xfrm>
            <a:custGeom>
              <a:rect b="b" l="l" r="r" t="t"/>
              <a:pathLst>
                <a:path extrusionOk="0" h="919" w="3955">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1"/>
            <p:cNvSpPr/>
            <p:nvPr/>
          </p:nvSpPr>
          <p:spPr>
            <a:xfrm>
              <a:off x="3229444" y="3010647"/>
              <a:ext cx="28824" cy="25866"/>
            </a:xfrm>
            <a:custGeom>
              <a:rect b="b" l="l" r="r" t="t"/>
              <a:pathLst>
                <a:path extrusionOk="0" h="988" w="1101">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1"/>
            <p:cNvSpPr/>
            <p:nvPr/>
          </p:nvSpPr>
          <p:spPr>
            <a:xfrm>
              <a:off x="3216852" y="3032141"/>
              <a:ext cx="54114" cy="24452"/>
            </a:xfrm>
            <a:custGeom>
              <a:rect b="b" l="l" r="r" t="t"/>
              <a:pathLst>
                <a:path extrusionOk="0" h="934" w="2067">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1"/>
            <p:cNvSpPr/>
            <p:nvPr/>
          </p:nvSpPr>
          <p:spPr>
            <a:xfrm>
              <a:off x="3243896" y="3051016"/>
              <a:ext cx="27070" cy="140115"/>
            </a:xfrm>
            <a:custGeom>
              <a:rect b="b" l="l" r="r" t="t"/>
              <a:pathLst>
                <a:path extrusionOk="0" h="5352" w="1034">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1"/>
            <p:cNvSpPr/>
            <p:nvPr/>
          </p:nvSpPr>
          <p:spPr>
            <a:xfrm>
              <a:off x="3216852" y="3051016"/>
              <a:ext cx="27070" cy="140115"/>
            </a:xfrm>
            <a:custGeom>
              <a:rect b="b" l="l" r="r" t="t"/>
              <a:pathLst>
                <a:path extrusionOk="0" h="5352" w="1034">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1"/>
            <p:cNvSpPr/>
            <p:nvPr/>
          </p:nvSpPr>
          <p:spPr>
            <a:xfrm>
              <a:off x="3110849" y="2939254"/>
              <a:ext cx="242872" cy="251878"/>
            </a:xfrm>
            <a:custGeom>
              <a:rect b="b" l="l" r="r" t="t"/>
              <a:pathLst>
                <a:path extrusionOk="0" h="9621" w="9277">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1"/>
            <p:cNvSpPr/>
            <p:nvPr/>
          </p:nvSpPr>
          <p:spPr>
            <a:xfrm>
              <a:off x="3257745" y="2958627"/>
              <a:ext cx="79875" cy="97442"/>
            </a:xfrm>
            <a:custGeom>
              <a:rect b="b" l="l" r="r" t="t"/>
              <a:pathLst>
                <a:path extrusionOk="0" h="3722" w="3051">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1"/>
            <p:cNvSpPr/>
            <p:nvPr/>
          </p:nvSpPr>
          <p:spPr>
            <a:xfrm>
              <a:off x="3233293" y="2955433"/>
              <a:ext cx="24766" cy="13849"/>
            </a:xfrm>
            <a:custGeom>
              <a:rect b="b" l="l" r="r" t="t"/>
              <a:pathLst>
                <a:path extrusionOk="0" h="529" w="946">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1"/>
            <p:cNvSpPr/>
            <p:nvPr/>
          </p:nvSpPr>
          <p:spPr>
            <a:xfrm>
              <a:off x="3371680" y="3043712"/>
              <a:ext cx="30343" cy="13744"/>
            </a:xfrm>
            <a:custGeom>
              <a:rect b="b" l="l" r="r" t="t"/>
              <a:pathLst>
                <a:path extrusionOk="0" h="525" w="1159">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1"/>
            <p:cNvSpPr/>
            <p:nvPr/>
          </p:nvSpPr>
          <p:spPr>
            <a:xfrm>
              <a:off x="3085690" y="3043712"/>
              <a:ext cx="30343" cy="13744"/>
            </a:xfrm>
            <a:custGeom>
              <a:rect b="b" l="l" r="r" t="t"/>
              <a:pathLst>
                <a:path extrusionOk="0" h="525" w="1159">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1"/>
            <p:cNvSpPr/>
            <p:nvPr/>
          </p:nvSpPr>
          <p:spPr>
            <a:xfrm>
              <a:off x="3352935" y="2969125"/>
              <a:ext cx="30107" cy="19897"/>
            </a:xfrm>
            <a:custGeom>
              <a:rect b="b" l="l" r="r" t="t"/>
              <a:pathLst>
                <a:path extrusionOk="0" h="760" w="115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1"/>
            <p:cNvSpPr/>
            <p:nvPr/>
          </p:nvSpPr>
          <p:spPr>
            <a:xfrm>
              <a:off x="3105168" y="3112121"/>
              <a:ext cx="30107" cy="19897"/>
            </a:xfrm>
            <a:custGeom>
              <a:rect b="b" l="l" r="r" t="t"/>
              <a:pathLst>
                <a:path extrusionOk="0" h="760" w="115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1"/>
            <p:cNvSpPr/>
            <p:nvPr/>
          </p:nvSpPr>
          <p:spPr>
            <a:xfrm>
              <a:off x="3303769" y="2914566"/>
              <a:ext cx="23719" cy="24295"/>
            </a:xfrm>
            <a:custGeom>
              <a:rect b="b" l="l" r="r" t="t"/>
              <a:pathLst>
                <a:path extrusionOk="0" h="928" w="906">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1"/>
            <p:cNvSpPr/>
            <p:nvPr/>
          </p:nvSpPr>
          <p:spPr>
            <a:xfrm>
              <a:off x="3236984" y="2894722"/>
              <a:ext cx="13744" cy="25761"/>
            </a:xfrm>
            <a:custGeom>
              <a:rect b="b" l="l" r="r" t="t"/>
              <a:pathLst>
                <a:path extrusionOk="0" h="984" w="525">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1"/>
            <p:cNvSpPr/>
            <p:nvPr/>
          </p:nvSpPr>
          <p:spPr>
            <a:xfrm>
              <a:off x="3160198" y="2914566"/>
              <a:ext cx="23745" cy="24295"/>
            </a:xfrm>
            <a:custGeom>
              <a:rect b="b" l="l" r="r" t="t"/>
              <a:pathLst>
                <a:path extrusionOk="0" h="928" w="907">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1"/>
            <p:cNvSpPr/>
            <p:nvPr/>
          </p:nvSpPr>
          <p:spPr>
            <a:xfrm>
              <a:off x="3104566" y="2969073"/>
              <a:ext cx="30028" cy="19949"/>
            </a:xfrm>
            <a:custGeom>
              <a:rect b="b" l="l" r="r" t="t"/>
              <a:pathLst>
                <a:path extrusionOk="0" h="762" w="1147">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1"/>
            <p:cNvSpPr/>
            <p:nvPr/>
          </p:nvSpPr>
          <p:spPr>
            <a:xfrm>
              <a:off x="3352412" y="3112121"/>
              <a:ext cx="30107" cy="19897"/>
            </a:xfrm>
            <a:custGeom>
              <a:rect b="b" l="l" r="r" t="t"/>
              <a:pathLst>
                <a:path extrusionOk="0" h="760" w="115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1"/>
            <p:cNvSpPr/>
            <p:nvPr/>
          </p:nvSpPr>
          <p:spPr>
            <a:xfrm>
              <a:off x="3116006" y="2932814"/>
              <a:ext cx="256197" cy="344607"/>
            </a:xfrm>
            <a:custGeom>
              <a:rect b="b" l="l" r="r" t="t"/>
              <a:pathLst>
                <a:path extrusionOk="0" h="13163" w="9786">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71"/>
          <p:cNvGrpSpPr/>
          <p:nvPr/>
        </p:nvGrpSpPr>
        <p:grpSpPr>
          <a:xfrm>
            <a:off x="1736294" y="1531477"/>
            <a:ext cx="336465" cy="336439"/>
            <a:chOff x="1736294" y="1531477"/>
            <a:chExt cx="336465" cy="336439"/>
          </a:xfrm>
        </p:grpSpPr>
        <p:sp>
          <p:nvSpPr>
            <p:cNvPr id="8736" name="Google Shape;8736;p71"/>
            <p:cNvSpPr/>
            <p:nvPr/>
          </p:nvSpPr>
          <p:spPr>
            <a:xfrm>
              <a:off x="1741713" y="1536870"/>
              <a:ext cx="325627" cy="325784"/>
            </a:xfrm>
            <a:custGeom>
              <a:rect b="b" l="l" r="r" t="t"/>
              <a:pathLst>
                <a:path extrusionOk="0" h="12444" w="12438">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1"/>
            <p:cNvSpPr/>
            <p:nvPr/>
          </p:nvSpPr>
          <p:spPr>
            <a:xfrm>
              <a:off x="1893767" y="1660387"/>
              <a:ext cx="21520" cy="21520"/>
            </a:xfrm>
            <a:custGeom>
              <a:rect b="b" l="l" r="r" t="t"/>
              <a:pathLst>
                <a:path extrusionOk="0" h="822" w="822">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1"/>
            <p:cNvSpPr/>
            <p:nvPr/>
          </p:nvSpPr>
          <p:spPr>
            <a:xfrm>
              <a:off x="1843580" y="1660387"/>
              <a:ext cx="21520" cy="21520"/>
            </a:xfrm>
            <a:custGeom>
              <a:rect b="b" l="l" r="r" t="t"/>
              <a:pathLst>
                <a:path extrusionOk="0" h="822" w="822">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1"/>
            <p:cNvSpPr/>
            <p:nvPr/>
          </p:nvSpPr>
          <p:spPr>
            <a:xfrm>
              <a:off x="1943823" y="1660387"/>
              <a:ext cx="21520" cy="21520"/>
            </a:xfrm>
            <a:custGeom>
              <a:rect b="b" l="l" r="r" t="t"/>
              <a:pathLst>
                <a:path extrusionOk="0" h="822" w="822">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1"/>
            <p:cNvSpPr/>
            <p:nvPr/>
          </p:nvSpPr>
          <p:spPr>
            <a:xfrm>
              <a:off x="1736294" y="1531477"/>
              <a:ext cx="336465" cy="336439"/>
            </a:xfrm>
            <a:custGeom>
              <a:rect b="b" l="l" r="r" t="t"/>
              <a:pathLst>
                <a:path extrusionOk="0" h="12851" w="12852">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71"/>
          <p:cNvGrpSpPr/>
          <p:nvPr/>
        </p:nvGrpSpPr>
        <p:grpSpPr>
          <a:xfrm>
            <a:off x="2807344" y="4294985"/>
            <a:ext cx="344764" cy="353692"/>
            <a:chOff x="2807344" y="4294985"/>
            <a:chExt cx="344764" cy="353692"/>
          </a:xfrm>
        </p:grpSpPr>
        <p:sp>
          <p:nvSpPr>
            <p:cNvPr id="8742" name="Google Shape;8742;p71"/>
            <p:cNvSpPr/>
            <p:nvPr/>
          </p:nvSpPr>
          <p:spPr>
            <a:xfrm>
              <a:off x="2890623" y="4300274"/>
              <a:ext cx="34846" cy="23169"/>
            </a:xfrm>
            <a:custGeom>
              <a:rect b="b" l="l" r="r" t="t"/>
              <a:pathLst>
                <a:path extrusionOk="0" h="885" w="1331">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1"/>
            <p:cNvSpPr/>
            <p:nvPr/>
          </p:nvSpPr>
          <p:spPr>
            <a:xfrm>
              <a:off x="2821193" y="4300064"/>
              <a:ext cx="37490" cy="39349"/>
            </a:xfrm>
            <a:custGeom>
              <a:rect b="b" l="l" r="r" t="t"/>
              <a:pathLst>
                <a:path extrusionOk="0" h="1503" w="1432">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1"/>
            <p:cNvSpPr/>
            <p:nvPr/>
          </p:nvSpPr>
          <p:spPr>
            <a:xfrm>
              <a:off x="2890858" y="4420126"/>
              <a:ext cx="34243" cy="35710"/>
            </a:xfrm>
            <a:custGeom>
              <a:rect b="b" l="l" r="r" t="t"/>
              <a:pathLst>
                <a:path extrusionOk="0" h="1364" w="1308">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1"/>
            <p:cNvSpPr/>
            <p:nvPr/>
          </p:nvSpPr>
          <p:spPr>
            <a:xfrm>
              <a:off x="2886853" y="4319778"/>
              <a:ext cx="42412" cy="103018"/>
            </a:xfrm>
            <a:custGeom>
              <a:rect b="b" l="l" r="r" t="t"/>
              <a:pathLst>
                <a:path extrusionOk="0" h="3935" w="162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1"/>
            <p:cNvSpPr/>
            <p:nvPr/>
          </p:nvSpPr>
          <p:spPr>
            <a:xfrm>
              <a:off x="2908844" y="4319778"/>
              <a:ext cx="20420" cy="103018"/>
            </a:xfrm>
            <a:custGeom>
              <a:rect b="b" l="l" r="r" t="t"/>
              <a:pathLst>
                <a:path extrusionOk="0" h="3935" w="78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1"/>
            <p:cNvSpPr/>
            <p:nvPr/>
          </p:nvSpPr>
          <p:spPr>
            <a:xfrm>
              <a:off x="2816926" y="4337999"/>
              <a:ext cx="45920" cy="224912"/>
            </a:xfrm>
            <a:custGeom>
              <a:rect b="b" l="l" r="r" t="t"/>
              <a:pathLst>
                <a:path extrusionOk="0" h="8591" w="1754">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1"/>
            <p:cNvSpPr/>
            <p:nvPr/>
          </p:nvSpPr>
          <p:spPr>
            <a:xfrm>
              <a:off x="2839938" y="4337999"/>
              <a:ext cx="22908" cy="224912"/>
            </a:xfrm>
            <a:custGeom>
              <a:rect b="b" l="l" r="r" t="t"/>
              <a:pathLst>
                <a:path extrusionOk="0" h="8591" w="875">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1"/>
            <p:cNvSpPr/>
            <p:nvPr/>
          </p:nvSpPr>
          <p:spPr>
            <a:xfrm>
              <a:off x="2816926" y="4532307"/>
              <a:ext cx="45920" cy="30604"/>
            </a:xfrm>
            <a:custGeom>
              <a:rect b="b" l="l" r="r" t="t"/>
              <a:pathLst>
                <a:path extrusionOk="0" h="1169" w="1754">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1"/>
            <p:cNvSpPr/>
            <p:nvPr/>
          </p:nvSpPr>
          <p:spPr>
            <a:xfrm>
              <a:off x="2888738" y="4484267"/>
              <a:ext cx="38615" cy="53486"/>
            </a:xfrm>
            <a:custGeom>
              <a:rect b="b" l="l" r="r" t="t"/>
              <a:pathLst>
                <a:path extrusionOk="0" h="2043" w="1475">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1"/>
            <p:cNvSpPr/>
            <p:nvPr/>
          </p:nvSpPr>
          <p:spPr>
            <a:xfrm>
              <a:off x="2883685" y="4503012"/>
              <a:ext cx="48721" cy="59900"/>
            </a:xfrm>
            <a:custGeom>
              <a:rect b="b" l="l" r="r" t="t"/>
              <a:pathLst>
                <a:path extrusionOk="0" h="2288" w="1861">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1"/>
            <p:cNvSpPr/>
            <p:nvPr/>
          </p:nvSpPr>
          <p:spPr>
            <a:xfrm>
              <a:off x="2954371" y="4305693"/>
              <a:ext cx="188051" cy="253056"/>
            </a:xfrm>
            <a:custGeom>
              <a:rect b="b" l="l" r="r" t="t"/>
              <a:pathLst>
                <a:path extrusionOk="0" h="9666" w="7183">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1"/>
            <p:cNvSpPr/>
            <p:nvPr/>
          </p:nvSpPr>
          <p:spPr>
            <a:xfrm>
              <a:off x="3110718" y="4305693"/>
              <a:ext cx="31704" cy="253056"/>
            </a:xfrm>
            <a:custGeom>
              <a:rect b="b" l="l" r="r" t="t"/>
              <a:pathLst>
                <a:path extrusionOk="0" h="9666" w="1211">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1"/>
            <p:cNvSpPr/>
            <p:nvPr/>
          </p:nvSpPr>
          <p:spPr>
            <a:xfrm>
              <a:off x="2982174" y="4300274"/>
              <a:ext cx="17881" cy="264025"/>
            </a:xfrm>
            <a:custGeom>
              <a:rect b="b" l="l" r="r" t="t"/>
              <a:pathLst>
                <a:path extrusionOk="0" h="10085" w="683">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1"/>
            <p:cNvSpPr/>
            <p:nvPr/>
          </p:nvSpPr>
          <p:spPr>
            <a:xfrm>
              <a:off x="2812502" y="4583253"/>
              <a:ext cx="334449" cy="60266"/>
            </a:xfrm>
            <a:custGeom>
              <a:rect b="b" l="l" r="r" t="t"/>
              <a:pathLst>
                <a:path extrusionOk="0" h="2302" w="12775">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1"/>
            <p:cNvSpPr/>
            <p:nvPr/>
          </p:nvSpPr>
          <p:spPr>
            <a:xfrm>
              <a:off x="3123913" y="4583253"/>
              <a:ext cx="23038" cy="60266"/>
            </a:xfrm>
            <a:custGeom>
              <a:rect b="b" l="l" r="r" t="t"/>
              <a:pathLst>
                <a:path extrusionOk="0" h="2302" w="88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1"/>
            <p:cNvSpPr/>
            <p:nvPr/>
          </p:nvSpPr>
          <p:spPr>
            <a:xfrm>
              <a:off x="2881695" y="4294985"/>
              <a:ext cx="52700" cy="166060"/>
            </a:xfrm>
            <a:custGeom>
              <a:rect b="b" l="l" r="r" t="t"/>
              <a:pathLst>
                <a:path extrusionOk="0" h="6343" w="2013">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1"/>
            <p:cNvSpPr/>
            <p:nvPr/>
          </p:nvSpPr>
          <p:spPr>
            <a:xfrm>
              <a:off x="2811768" y="4295064"/>
              <a:ext cx="56235" cy="273005"/>
            </a:xfrm>
            <a:custGeom>
              <a:rect b="b" l="l" r="r" t="t"/>
              <a:pathLst>
                <a:path extrusionOk="0" h="10428" w="2148">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1"/>
            <p:cNvSpPr/>
            <p:nvPr/>
          </p:nvSpPr>
          <p:spPr>
            <a:xfrm>
              <a:off x="2878554" y="4479109"/>
              <a:ext cx="59010" cy="88960"/>
            </a:xfrm>
            <a:custGeom>
              <a:rect b="b" l="l" r="r" t="t"/>
              <a:pathLst>
                <a:path extrusionOk="0" h="3398" w="2254">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1"/>
            <p:cNvSpPr/>
            <p:nvPr/>
          </p:nvSpPr>
          <p:spPr>
            <a:xfrm>
              <a:off x="2949030" y="4294985"/>
              <a:ext cx="198549" cy="274471"/>
            </a:xfrm>
            <a:custGeom>
              <a:rect b="b" l="l" r="r" t="t"/>
              <a:pathLst>
                <a:path extrusionOk="0" h="10484" w="7584">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1"/>
            <p:cNvSpPr/>
            <p:nvPr/>
          </p:nvSpPr>
          <p:spPr>
            <a:xfrm>
              <a:off x="3086187" y="4526652"/>
              <a:ext cx="31599" cy="10367"/>
            </a:xfrm>
            <a:custGeom>
              <a:rect b="b" l="l" r="r" t="t"/>
              <a:pathLst>
                <a:path extrusionOk="0" h="396" w="1207">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1"/>
            <p:cNvSpPr/>
            <p:nvPr/>
          </p:nvSpPr>
          <p:spPr>
            <a:xfrm>
              <a:off x="3104042" y="4513196"/>
              <a:ext cx="13247" cy="10472"/>
            </a:xfrm>
            <a:custGeom>
              <a:rect b="b" l="l" r="r" t="t"/>
              <a:pathLst>
                <a:path extrusionOk="0" h="400" w="506">
                  <a:moveTo>
                    <a:pt x="250" y="1"/>
                  </a:moveTo>
                  <a:cubicBezTo>
                    <a:pt x="1" y="15"/>
                    <a:pt x="5" y="385"/>
                    <a:pt x="255" y="399"/>
                  </a:cubicBezTo>
                  <a:cubicBezTo>
                    <a:pt x="505" y="385"/>
                    <a:pt x="505" y="15"/>
                    <a:pt x="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1"/>
            <p:cNvSpPr/>
            <p:nvPr/>
          </p:nvSpPr>
          <p:spPr>
            <a:xfrm>
              <a:off x="2807344" y="4578096"/>
              <a:ext cx="344764" cy="70581"/>
            </a:xfrm>
            <a:custGeom>
              <a:rect b="b" l="l" r="r" t="t"/>
              <a:pathLst>
                <a:path extrusionOk="0" h="2696" w="13169">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71"/>
          <p:cNvGrpSpPr/>
          <p:nvPr/>
        </p:nvGrpSpPr>
        <p:grpSpPr>
          <a:xfrm>
            <a:off x="3966830" y="2450002"/>
            <a:ext cx="314945" cy="331753"/>
            <a:chOff x="3966830" y="2450002"/>
            <a:chExt cx="314945" cy="331753"/>
          </a:xfrm>
        </p:grpSpPr>
        <p:sp>
          <p:nvSpPr>
            <p:cNvPr id="8765" name="Google Shape;8765;p71"/>
            <p:cNvSpPr/>
            <p:nvPr/>
          </p:nvSpPr>
          <p:spPr>
            <a:xfrm>
              <a:off x="3966909" y="2455866"/>
              <a:ext cx="309081" cy="319998"/>
            </a:xfrm>
            <a:custGeom>
              <a:rect b="b" l="l" r="r" t="t"/>
              <a:pathLst>
                <a:path extrusionOk="0" h="12223" w="11806">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1"/>
            <p:cNvSpPr/>
            <p:nvPr/>
          </p:nvSpPr>
          <p:spPr>
            <a:xfrm>
              <a:off x="4019400" y="2535611"/>
              <a:ext cx="64167" cy="240254"/>
            </a:xfrm>
            <a:custGeom>
              <a:rect b="b" l="l" r="r" t="t"/>
              <a:pathLst>
                <a:path extrusionOk="0" h="9177" w="2451">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1"/>
            <p:cNvSpPr/>
            <p:nvPr/>
          </p:nvSpPr>
          <p:spPr>
            <a:xfrm>
              <a:off x="4211587" y="2455107"/>
              <a:ext cx="64298" cy="280623"/>
            </a:xfrm>
            <a:custGeom>
              <a:rect b="b" l="l" r="r" t="t"/>
              <a:pathLst>
                <a:path extrusionOk="0" h="10719" w="2456">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1"/>
            <p:cNvSpPr/>
            <p:nvPr/>
          </p:nvSpPr>
          <p:spPr>
            <a:xfrm>
              <a:off x="3966830" y="2450002"/>
              <a:ext cx="314945" cy="331753"/>
            </a:xfrm>
            <a:custGeom>
              <a:rect b="b" l="l" r="r" t="t"/>
              <a:pathLst>
                <a:path extrusionOk="0" h="12672" w="1203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1"/>
            <p:cNvSpPr/>
            <p:nvPr/>
          </p:nvSpPr>
          <p:spPr>
            <a:xfrm>
              <a:off x="4077624" y="2501184"/>
              <a:ext cx="204047" cy="241327"/>
            </a:xfrm>
            <a:custGeom>
              <a:rect b="b" l="l" r="r" t="t"/>
              <a:pathLst>
                <a:path extrusionOk="0" h="9218" w="7794">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71"/>
          <p:cNvGrpSpPr/>
          <p:nvPr/>
        </p:nvGrpSpPr>
        <p:grpSpPr>
          <a:xfrm>
            <a:off x="1774648" y="1976930"/>
            <a:ext cx="298373" cy="390920"/>
            <a:chOff x="1774648" y="1976930"/>
            <a:chExt cx="298373" cy="390920"/>
          </a:xfrm>
        </p:grpSpPr>
        <p:sp>
          <p:nvSpPr>
            <p:cNvPr id="8771" name="Google Shape;8771;p71"/>
            <p:cNvSpPr/>
            <p:nvPr/>
          </p:nvSpPr>
          <p:spPr>
            <a:xfrm>
              <a:off x="1781821" y="2283445"/>
              <a:ext cx="284262" cy="76864"/>
            </a:xfrm>
            <a:custGeom>
              <a:rect b="b" l="l" r="r" t="t"/>
              <a:pathLst>
                <a:path extrusionOk="0" h="2936" w="10858">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1"/>
            <p:cNvSpPr/>
            <p:nvPr/>
          </p:nvSpPr>
          <p:spPr>
            <a:xfrm>
              <a:off x="1820306" y="1983605"/>
              <a:ext cx="245778" cy="299866"/>
            </a:xfrm>
            <a:custGeom>
              <a:rect b="b" l="l" r="r" t="t"/>
              <a:pathLst>
                <a:path extrusionOk="0" h="11454" w="9388">
                  <a:moveTo>
                    <a:pt x="1" y="1"/>
                  </a:moveTo>
                  <a:lnTo>
                    <a:pt x="1" y="11453"/>
                  </a:lnTo>
                  <a:lnTo>
                    <a:pt x="9388" y="11453"/>
                  </a:lnTo>
                  <a:lnTo>
                    <a:pt x="9388"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1"/>
            <p:cNvSpPr/>
            <p:nvPr/>
          </p:nvSpPr>
          <p:spPr>
            <a:xfrm>
              <a:off x="1781821" y="1983605"/>
              <a:ext cx="38511" cy="338219"/>
            </a:xfrm>
            <a:custGeom>
              <a:rect b="b" l="l" r="r" t="t"/>
              <a:pathLst>
                <a:path extrusionOk="0" h="12919" w="1471">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1"/>
            <p:cNvSpPr/>
            <p:nvPr/>
          </p:nvSpPr>
          <p:spPr>
            <a:xfrm>
              <a:off x="1774910" y="2283445"/>
              <a:ext cx="291174" cy="51967"/>
            </a:xfrm>
            <a:custGeom>
              <a:rect b="b" l="l" r="r" t="t"/>
              <a:pathLst>
                <a:path extrusionOk="0" h="1985" w="11122">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1"/>
            <p:cNvSpPr/>
            <p:nvPr/>
          </p:nvSpPr>
          <p:spPr>
            <a:xfrm>
              <a:off x="1774648" y="1976930"/>
              <a:ext cx="298373" cy="390920"/>
            </a:xfrm>
            <a:custGeom>
              <a:rect b="b" l="l" r="r" t="t"/>
              <a:pathLst>
                <a:path extrusionOk="0" h="14932" w="11397">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1"/>
            <p:cNvSpPr/>
            <p:nvPr/>
          </p:nvSpPr>
          <p:spPr>
            <a:xfrm>
              <a:off x="1810488" y="2327715"/>
              <a:ext cx="177239" cy="14111"/>
            </a:xfrm>
            <a:custGeom>
              <a:rect b="b" l="l" r="r" t="t"/>
              <a:pathLst>
                <a:path extrusionOk="0" h="539" w="677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7" name="Google Shape;8777;p71"/>
          <p:cNvGrpSpPr/>
          <p:nvPr/>
        </p:nvGrpSpPr>
        <p:grpSpPr>
          <a:xfrm>
            <a:off x="855285" y="2426309"/>
            <a:ext cx="374950" cy="386129"/>
            <a:chOff x="855285" y="2426309"/>
            <a:chExt cx="374950" cy="386129"/>
          </a:xfrm>
        </p:grpSpPr>
        <p:sp>
          <p:nvSpPr>
            <p:cNvPr id="8778" name="Google Shape;8778;p71"/>
            <p:cNvSpPr/>
            <p:nvPr/>
          </p:nvSpPr>
          <p:spPr>
            <a:xfrm>
              <a:off x="1130096" y="2651065"/>
              <a:ext cx="94222" cy="50449"/>
            </a:xfrm>
            <a:custGeom>
              <a:rect b="b" l="l" r="r" t="t"/>
              <a:pathLst>
                <a:path extrusionOk="0" h="1927" w="3599">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1"/>
            <p:cNvSpPr/>
            <p:nvPr/>
          </p:nvSpPr>
          <p:spPr>
            <a:xfrm>
              <a:off x="1159889" y="2651065"/>
              <a:ext cx="64429" cy="50449"/>
            </a:xfrm>
            <a:custGeom>
              <a:rect b="b" l="l" r="r" t="t"/>
              <a:pathLst>
                <a:path extrusionOk="0" h="1927" w="2461">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1"/>
            <p:cNvSpPr/>
            <p:nvPr/>
          </p:nvSpPr>
          <p:spPr>
            <a:xfrm>
              <a:off x="860547" y="2651065"/>
              <a:ext cx="94248" cy="50449"/>
            </a:xfrm>
            <a:custGeom>
              <a:rect b="b" l="l" r="r" t="t"/>
              <a:pathLst>
                <a:path extrusionOk="0" h="1927" w="360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1"/>
            <p:cNvSpPr/>
            <p:nvPr/>
          </p:nvSpPr>
          <p:spPr>
            <a:xfrm>
              <a:off x="890235" y="2651065"/>
              <a:ext cx="64560" cy="50449"/>
            </a:xfrm>
            <a:custGeom>
              <a:rect b="b" l="l" r="r" t="t"/>
              <a:pathLst>
                <a:path extrusionOk="0" h="1927" w="2466">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1"/>
            <p:cNvSpPr/>
            <p:nvPr/>
          </p:nvSpPr>
          <p:spPr>
            <a:xfrm>
              <a:off x="1029853" y="2472596"/>
              <a:ext cx="25185" cy="288792"/>
            </a:xfrm>
            <a:custGeom>
              <a:rect b="b" l="l" r="r" t="t"/>
              <a:pathLst>
                <a:path extrusionOk="0" h="11031" w="962">
                  <a:moveTo>
                    <a:pt x="0" y="1"/>
                  </a:moveTo>
                  <a:lnTo>
                    <a:pt x="0" y="11031"/>
                  </a:lnTo>
                  <a:lnTo>
                    <a:pt x="961" y="11031"/>
                  </a:lnTo>
                  <a:lnTo>
                    <a:pt x="961" y="1"/>
                  </a:lnTo>
                  <a:close/>
                </a:path>
              </a:pathLst>
            </a:custGeom>
            <a:solidFill>
              <a:srgbClr val="C0C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1"/>
            <p:cNvSpPr/>
            <p:nvPr/>
          </p:nvSpPr>
          <p:spPr>
            <a:xfrm>
              <a:off x="1042419" y="2472596"/>
              <a:ext cx="12619" cy="288792"/>
            </a:xfrm>
            <a:custGeom>
              <a:rect b="b" l="l" r="r" t="t"/>
              <a:pathLst>
                <a:path extrusionOk="0" h="11031" w="482">
                  <a:moveTo>
                    <a:pt x="1" y="1"/>
                  </a:moveTo>
                  <a:lnTo>
                    <a:pt x="1" y="11031"/>
                  </a:lnTo>
                  <a:lnTo>
                    <a:pt x="481" y="11031"/>
                  </a:lnTo>
                  <a:lnTo>
                    <a:pt x="481" y="1"/>
                  </a:ln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1"/>
            <p:cNvSpPr/>
            <p:nvPr/>
          </p:nvSpPr>
          <p:spPr>
            <a:xfrm>
              <a:off x="955397" y="2750287"/>
              <a:ext cx="174097" cy="36626"/>
            </a:xfrm>
            <a:custGeom>
              <a:rect b="b" l="l" r="r" t="t"/>
              <a:pathLst>
                <a:path extrusionOk="0" h="1399" w="665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1"/>
            <p:cNvSpPr/>
            <p:nvPr/>
          </p:nvSpPr>
          <p:spPr>
            <a:xfrm>
              <a:off x="1019669" y="2431859"/>
              <a:ext cx="45658" cy="45658"/>
            </a:xfrm>
            <a:custGeom>
              <a:rect b="b" l="l" r="r" t="t"/>
              <a:pathLst>
                <a:path extrusionOk="0" h="1744" w="1744">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1"/>
            <p:cNvSpPr/>
            <p:nvPr/>
          </p:nvSpPr>
          <p:spPr>
            <a:xfrm>
              <a:off x="862694" y="2494482"/>
              <a:ext cx="359608" cy="52465"/>
            </a:xfrm>
            <a:custGeom>
              <a:rect b="b" l="l" r="r" t="t"/>
              <a:pathLst>
                <a:path extrusionOk="0" h="2004" w="13736">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1"/>
            <p:cNvSpPr/>
            <p:nvPr/>
          </p:nvSpPr>
          <p:spPr>
            <a:xfrm>
              <a:off x="955397" y="2750287"/>
              <a:ext cx="174097" cy="36495"/>
            </a:xfrm>
            <a:custGeom>
              <a:rect b="b" l="l" r="r" t="t"/>
              <a:pathLst>
                <a:path extrusionOk="0" h="1394" w="665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1"/>
            <p:cNvSpPr/>
            <p:nvPr/>
          </p:nvSpPr>
          <p:spPr>
            <a:xfrm>
              <a:off x="928353" y="2777331"/>
              <a:ext cx="228290" cy="29583"/>
            </a:xfrm>
            <a:custGeom>
              <a:rect b="b" l="l" r="r" t="t"/>
              <a:pathLst>
                <a:path extrusionOk="0" h="1130" w="872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1"/>
            <p:cNvSpPr/>
            <p:nvPr/>
          </p:nvSpPr>
          <p:spPr>
            <a:xfrm>
              <a:off x="928353" y="2777331"/>
              <a:ext cx="228290" cy="29583"/>
            </a:xfrm>
            <a:custGeom>
              <a:rect b="b" l="l" r="r" t="t"/>
              <a:pathLst>
                <a:path extrusionOk="0" h="1130" w="872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1"/>
            <p:cNvSpPr/>
            <p:nvPr/>
          </p:nvSpPr>
          <p:spPr>
            <a:xfrm>
              <a:off x="855285" y="2426309"/>
              <a:ext cx="374950" cy="386129"/>
            </a:xfrm>
            <a:custGeom>
              <a:rect b="b" l="l" r="r" t="t"/>
              <a:pathLst>
                <a:path extrusionOk="0" h="14749" w="14322">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1" name="Google Shape;8791;p71"/>
          <p:cNvGrpSpPr/>
          <p:nvPr/>
        </p:nvGrpSpPr>
        <p:grpSpPr>
          <a:xfrm>
            <a:off x="1300502" y="2442148"/>
            <a:ext cx="364504" cy="370290"/>
            <a:chOff x="1300502" y="2442148"/>
            <a:chExt cx="364504" cy="370290"/>
          </a:xfrm>
        </p:grpSpPr>
        <p:sp>
          <p:nvSpPr>
            <p:cNvPr id="8792" name="Google Shape;8792;p71"/>
            <p:cNvSpPr/>
            <p:nvPr/>
          </p:nvSpPr>
          <p:spPr>
            <a:xfrm>
              <a:off x="1420118" y="2771545"/>
              <a:ext cx="125297" cy="15499"/>
            </a:xfrm>
            <a:custGeom>
              <a:rect b="b" l="l" r="r" t="t"/>
              <a:pathLst>
                <a:path extrusionOk="0" h="592" w="4786">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1"/>
            <p:cNvSpPr/>
            <p:nvPr/>
          </p:nvSpPr>
          <p:spPr>
            <a:xfrm>
              <a:off x="1338856" y="2771545"/>
              <a:ext cx="61785" cy="35369"/>
            </a:xfrm>
            <a:custGeom>
              <a:rect b="b" l="l" r="r" t="t"/>
              <a:pathLst>
                <a:path extrusionOk="0" h="1351" w="236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1"/>
            <p:cNvSpPr/>
            <p:nvPr/>
          </p:nvSpPr>
          <p:spPr>
            <a:xfrm>
              <a:off x="1568506" y="2771545"/>
              <a:ext cx="61916" cy="35369"/>
            </a:xfrm>
            <a:custGeom>
              <a:rect b="b" l="l" r="r" t="t"/>
              <a:pathLst>
                <a:path extrusionOk="0" h="1351" w="2365">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1"/>
            <p:cNvSpPr/>
            <p:nvPr/>
          </p:nvSpPr>
          <p:spPr>
            <a:xfrm>
              <a:off x="1306026" y="2523411"/>
              <a:ext cx="24321" cy="84038"/>
            </a:xfrm>
            <a:custGeom>
              <a:rect b="b" l="l" r="r" t="t"/>
              <a:pathLst>
                <a:path extrusionOk="0" h="3210" w="929">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1"/>
            <p:cNvSpPr/>
            <p:nvPr/>
          </p:nvSpPr>
          <p:spPr>
            <a:xfrm>
              <a:off x="1635187" y="2523411"/>
              <a:ext cx="24295" cy="84038"/>
            </a:xfrm>
            <a:custGeom>
              <a:rect b="b" l="l" r="r" t="t"/>
              <a:pathLst>
                <a:path extrusionOk="0" h="3210" w="928">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1"/>
            <p:cNvSpPr/>
            <p:nvPr/>
          </p:nvSpPr>
          <p:spPr>
            <a:xfrm>
              <a:off x="1330321" y="2447567"/>
              <a:ext cx="304892" cy="276225"/>
            </a:xfrm>
            <a:custGeom>
              <a:rect b="b" l="l" r="r" t="t"/>
              <a:pathLst>
                <a:path extrusionOk="0" h="10551" w="11646">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1"/>
            <p:cNvSpPr/>
            <p:nvPr/>
          </p:nvSpPr>
          <p:spPr>
            <a:xfrm>
              <a:off x="1330321" y="2447567"/>
              <a:ext cx="80896" cy="276225"/>
            </a:xfrm>
            <a:custGeom>
              <a:rect b="b" l="l" r="r" t="t"/>
              <a:pathLst>
                <a:path extrusionOk="0" h="10551" w="309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1"/>
            <p:cNvSpPr/>
            <p:nvPr/>
          </p:nvSpPr>
          <p:spPr>
            <a:xfrm>
              <a:off x="1317859" y="2719997"/>
              <a:ext cx="333455" cy="51575"/>
            </a:xfrm>
            <a:custGeom>
              <a:rect b="b" l="l" r="r" t="t"/>
              <a:pathLst>
                <a:path extrusionOk="0" h="1970" w="12737">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1"/>
            <p:cNvSpPr/>
            <p:nvPr/>
          </p:nvSpPr>
          <p:spPr>
            <a:xfrm>
              <a:off x="1317859" y="2720101"/>
              <a:ext cx="47700" cy="51470"/>
            </a:xfrm>
            <a:custGeom>
              <a:rect b="b" l="l" r="r" t="t"/>
              <a:pathLst>
                <a:path extrusionOk="0" h="1966" w="1822">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1"/>
            <p:cNvSpPr/>
            <p:nvPr/>
          </p:nvSpPr>
          <p:spPr>
            <a:xfrm>
              <a:off x="1350191" y="2496995"/>
              <a:ext cx="265151" cy="135612"/>
            </a:xfrm>
            <a:custGeom>
              <a:rect b="b" l="l" r="r" t="t"/>
              <a:pathLst>
                <a:path extrusionOk="0" h="5180" w="10128">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1"/>
            <p:cNvSpPr/>
            <p:nvPr/>
          </p:nvSpPr>
          <p:spPr>
            <a:xfrm>
              <a:off x="1350191" y="2496995"/>
              <a:ext cx="45920" cy="135612"/>
            </a:xfrm>
            <a:custGeom>
              <a:rect b="b" l="l" r="r" t="t"/>
              <a:pathLst>
                <a:path extrusionOk="0" h="5180" w="1754">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1"/>
            <p:cNvSpPr/>
            <p:nvPr/>
          </p:nvSpPr>
          <p:spPr>
            <a:xfrm>
              <a:off x="1350191" y="2496995"/>
              <a:ext cx="265151" cy="39767"/>
            </a:xfrm>
            <a:custGeom>
              <a:rect b="b" l="l" r="r" t="t"/>
              <a:pathLst>
                <a:path extrusionOk="0" h="1519" w="10128">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1"/>
            <p:cNvSpPr/>
            <p:nvPr/>
          </p:nvSpPr>
          <p:spPr>
            <a:xfrm>
              <a:off x="1353202" y="2655201"/>
              <a:ext cx="42647" cy="42804"/>
            </a:xfrm>
            <a:custGeom>
              <a:rect b="b" l="l" r="r" t="t"/>
              <a:pathLst>
                <a:path extrusionOk="0" h="1635" w="1629">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1"/>
            <p:cNvSpPr/>
            <p:nvPr/>
          </p:nvSpPr>
          <p:spPr>
            <a:xfrm>
              <a:off x="1569658" y="2655201"/>
              <a:ext cx="42647" cy="42804"/>
            </a:xfrm>
            <a:custGeom>
              <a:rect b="b" l="l" r="r" t="t"/>
              <a:pathLst>
                <a:path extrusionOk="0" h="1635" w="1629">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1"/>
            <p:cNvSpPr/>
            <p:nvPr/>
          </p:nvSpPr>
          <p:spPr>
            <a:xfrm>
              <a:off x="1422370" y="2651562"/>
              <a:ext cx="120768" cy="68461"/>
            </a:xfrm>
            <a:custGeom>
              <a:rect b="b" l="l" r="r" t="t"/>
              <a:pathLst>
                <a:path extrusionOk="0" h="2615" w="4613">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1"/>
            <p:cNvSpPr/>
            <p:nvPr/>
          </p:nvSpPr>
          <p:spPr>
            <a:xfrm>
              <a:off x="1344641" y="2491471"/>
              <a:ext cx="276225" cy="146791"/>
            </a:xfrm>
            <a:custGeom>
              <a:rect b="b" l="l" r="r" t="t"/>
              <a:pathLst>
                <a:path extrusionOk="0" h="5607" w="10551">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1"/>
            <p:cNvSpPr/>
            <p:nvPr/>
          </p:nvSpPr>
          <p:spPr>
            <a:xfrm>
              <a:off x="1338620" y="2649677"/>
              <a:ext cx="62780" cy="53826"/>
            </a:xfrm>
            <a:custGeom>
              <a:rect b="b" l="l" r="r" t="t"/>
              <a:pathLst>
                <a:path extrusionOk="0" h="2056" w="2398">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1"/>
            <p:cNvSpPr/>
            <p:nvPr/>
          </p:nvSpPr>
          <p:spPr>
            <a:xfrm>
              <a:off x="1555050" y="2649677"/>
              <a:ext cx="62806" cy="53826"/>
            </a:xfrm>
            <a:custGeom>
              <a:rect b="b" l="l" r="r" t="t"/>
              <a:pathLst>
                <a:path extrusionOk="0" h="2056" w="2399">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1"/>
            <p:cNvSpPr/>
            <p:nvPr/>
          </p:nvSpPr>
          <p:spPr>
            <a:xfrm>
              <a:off x="1300502" y="2442148"/>
              <a:ext cx="364504" cy="370290"/>
            </a:xfrm>
            <a:custGeom>
              <a:rect b="b" l="l" r="r" t="t"/>
              <a:pathLst>
                <a:path extrusionOk="0" h="14144" w="13923">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71"/>
          <p:cNvGrpSpPr/>
          <p:nvPr/>
        </p:nvGrpSpPr>
        <p:grpSpPr>
          <a:xfrm>
            <a:off x="1757683" y="2438771"/>
            <a:ext cx="330680" cy="356441"/>
            <a:chOff x="1757683" y="2438771"/>
            <a:chExt cx="330680" cy="356441"/>
          </a:xfrm>
        </p:grpSpPr>
        <p:sp>
          <p:nvSpPr>
            <p:cNvPr id="8812" name="Google Shape;8812;p71"/>
            <p:cNvSpPr/>
            <p:nvPr/>
          </p:nvSpPr>
          <p:spPr>
            <a:xfrm>
              <a:off x="1762972" y="2469716"/>
              <a:ext cx="320234" cy="320234"/>
            </a:xfrm>
            <a:custGeom>
              <a:rect b="b" l="l" r="r" t="t"/>
              <a:pathLst>
                <a:path extrusionOk="0" h="12232" w="12232">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1"/>
            <p:cNvSpPr/>
            <p:nvPr/>
          </p:nvSpPr>
          <p:spPr>
            <a:xfrm>
              <a:off x="2047208" y="2469716"/>
              <a:ext cx="35997" cy="320234"/>
            </a:xfrm>
            <a:custGeom>
              <a:rect b="b" l="l" r="r" t="t"/>
              <a:pathLst>
                <a:path extrusionOk="0" h="12232" w="1375">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1"/>
            <p:cNvSpPr/>
            <p:nvPr/>
          </p:nvSpPr>
          <p:spPr>
            <a:xfrm>
              <a:off x="1762972" y="2469716"/>
              <a:ext cx="320234" cy="57753"/>
            </a:xfrm>
            <a:custGeom>
              <a:rect b="b" l="l" r="r" t="t"/>
              <a:pathLst>
                <a:path extrusionOk="0" h="2206" w="12232">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1"/>
            <p:cNvSpPr/>
            <p:nvPr/>
          </p:nvSpPr>
          <p:spPr>
            <a:xfrm>
              <a:off x="2047208" y="2469716"/>
              <a:ext cx="35997" cy="57753"/>
            </a:xfrm>
            <a:custGeom>
              <a:rect b="b" l="l" r="r" t="t"/>
              <a:pathLst>
                <a:path extrusionOk="0" h="2206" w="1375">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1"/>
            <p:cNvSpPr/>
            <p:nvPr/>
          </p:nvSpPr>
          <p:spPr>
            <a:xfrm>
              <a:off x="1796168" y="2444059"/>
              <a:ext cx="29583" cy="51575"/>
            </a:xfrm>
            <a:custGeom>
              <a:rect b="b" l="l" r="r" t="t"/>
              <a:pathLst>
                <a:path extrusionOk="0" h="1970" w="113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1"/>
            <p:cNvSpPr/>
            <p:nvPr/>
          </p:nvSpPr>
          <p:spPr>
            <a:xfrm>
              <a:off x="1870859" y="2444059"/>
              <a:ext cx="29583" cy="51575"/>
            </a:xfrm>
            <a:custGeom>
              <a:rect b="b" l="l" r="r" t="t"/>
              <a:pathLst>
                <a:path extrusionOk="0" h="1970" w="113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1"/>
            <p:cNvSpPr/>
            <p:nvPr/>
          </p:nvSpPr>
          <p:spPr>
            <a:xfrm>
              <a:off x="1945708" y="2444059"/>
              <a:ext cx="29453" cy="51575"/>
            </a:xfrm>
            <a:custGeom>
              <a:rect b="b" l="l" r="r" t="t"/>
              <a:pathLst>
                <a:path extrusionOk="0" h="1970" w="1125">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1"/>
            <p:cNvSpPr/>
            <p:nvPr/>
          </p:nvSpPr>
          <p:spPr>
            <a:xfrm>
              <a:off x="2020399" y="2444059"/>
              <a:ext cx="29479" cy="51575"/>
            </a:xfrm>
            <a:custGeom>
              <a:rect b="b" l="l" r="r" t="t"/>
              <a:pathLst>
                <a:path extrusionOk="0" h="1970" w="1126">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1"/>
            <p:cNvSpPr/>
            <p:nvPr/>
          </p:nvSpPr>
          <p:spPr>
            <a:xfrm>
              <a:off x="1757683" y="2438771"/>
              <a:ext cx="330680" cy="300128"/>
            </a:xfrm>
            <a:custGeom>
              <a:rect b="b" l="l" r="r" t="t"/>
              <a:pathLst>
                <a:path extrusionOk="0" h="11464" w="12631">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1"/>
            <p:cNvSpPr/>
            <p:nvPr/>
          </p:nvSpPr>
          <p:spPr>
            <a:xfrm>
              <a:off x="1757683" y="2576452"/>
              <a:ext cx="330680" cy="218760"/>
            </a:xfrm>
            <a:custGeom>
              <a:rect b="b" l="l" r="r" t="t"/>
              <a:pathLst>
                <a:path extrusionOk="0" h="8356" w="12631">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2" name="Google Shape;8822;p71"/>
          <p:cNvGrpSpPr/>
          <p:nvPr/>
        </p:nvGrpSpPr>
        <p:grpSpPr>
          <a:xfrm>
            <a:off x="3943687" y="3825107"/>
            <a:ext cx="367908" cy="354477"/>
            <a:chOff x="3943687" y="3825107"/>
            <a:chExt cx="367908" cy="354477"/>
          </a:xfrm>
        </p:grpSpPr>
        <p:sp>
          <p:nvSpPr>
            <p:cNvPr id="8823" name="Google Shape;8823;p71"/>
            <p:cNvSpPr/>
            <p:nvPr/>
          </p:nvSpPr>
          <p:spPr>
            <a:xfrm>
              <a:off x="4140508" y="4012398"/>
              <a:ext cx="87834" cy="87808"/>
            </a:xfrm>
            <a:custGeom>
              <a:rect b="b" l="l" r="r" t="t"/>
              <a:pathLst>
                <a:path extrusionOk="0" h="3354" w="3355">
                  <a:moveTo>
                    <a:pt x="621" y="0"/>
                  </a:moveTo>
                  <a:lnTo>
                    <a:pt x="1" y="615"/>
                  </a:lnTo>
                  <a:lnTo>
                    <a:pt x="2734" y="3353"/>
                  </a:lnTo>
                  <a:lnTo>
                    <a:pt x="3354" y="2734"/>
                  </a:lnTo>
                  <a:lnTo>
                    <a:pt x="621" y="0"/>
                  </a:lnTo>
                  <a:close/>
                </a:path>
              </a:pathLst>
            </a:custGeom>
            <a:solidFill>
              <a:srgbClr val="EB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1"/>
            <p:cNvSpPr/>
            <p:nvPr/>
          </p:nvSpPr>
          <p:spPr>
            <a:xfrm>
              <a:off x="4177631" y="4050412"/>
              <a:ext cx="128308" cy="124067"/>
            </a:xfrm>
            <a:custGeom>
              <a:rect b="b" l="l" r="r" t="t"/>
              <a:pathLst>
                <a:path extrusionOk="0" h="4739" w="4901">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1"/>
            <p:cNvSpPr/>
            <p:nvPr/>
          </p:nvSpPr>
          <p:spPr>
            <a:xfrm>
              <a:off x="4177736" y="4059051"/>
              <a:ext cx="123177" cy="115454"/>
            </a:xfrm>
            <a:custGeom>
              <a:rect b="b" l="l" r="r" t="t"/>
              <a:pathLst>
                <a:path extrusionOk="0" h="4410" w="4705">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1"/>
            <p:cNvSpPr/>
            <p:nvPr/>
          </p:nvSpPr>
          <p:spPr>
            <a:xfrm>
              <a:off x="3946462" y="3830343"/>
              <a:ext cx="270308" cy="246144"/>
            </a:xfrm>
            <a:custGeom>
              <a:rect b="b" l="l" r="r" t="t"/>
              <a:pathLst>
                <a:path extrusionOk="0" h="9402" w="10325">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1"/>
            <p:cNvSpPr/>
            <p:nvPr/>
          </p:nvSpPr>
          <p:spPr>
            <a:xfrm>
              <a:off x="3978035" y="3858984"/>
              <a:ext cx="207162" cy="188863"/>
            </a:xfrm>
            <a:custGeom>
              <a:rect b="b" l="l" r="r" t="t"/>
              <a:pathLst>
                <a:path extrusionOk="0" h="7214" w="7913">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1"/>
            <p:cNvSpPr/>
            <p:nvPr/>
          </p:nvSpPr>
          <p:spPr>
            <a:xfrm>
              <a:off x="3977407" y="3878697"/>
              <a:ext cx="178862" cy="167840"/>
            </a:xfrm>
            <a:custGeom>
              <a:rect b="b" l="l" r="r" t="t"/>
              <a:pathLst>
                <a:path extrusionOk="0" h="6411" w="6832">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1"/>
            <p:cNvSpPr/>
            <p:nvPr/>
          </p:nvSpPr>
          <p:spPr>
            <a:xfrm>
              <a:off x="4177736" y="4050464"/>
              <a:ext cx="51863" cy="50999"/>
            </a:xfrm>
            <a:custGeom>
              <a:rect b="b" l="l" r="r" t="t"/>
              <a:pathLst>
                <a:path extrusionOk="0" h="1948" w="1981">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1"/>
            <p:cNvSpPr/>
            <p:nvPr/>
          </p:nvSpPr>
          <p:spPr>
            <a:xfrm>
              <a:off x="4177736" y="4059051"/>
              <a:ext cx="36757" cy="42412"/>
            </a:xfrm>
            <a:custGeom>
              <a:rect b="b" l="l" r="r" t="t"/>
              <a:pathLst>
                <a:path extrusionOk="0" h="1620" w="1404">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1"/>
            <p:cNvSpPr/>
            <p:nvPr/>
          </p:nvSpPr>
          <p:spPr>
            <a:xfrm>
              <a:off x="4029479" y="3885111"/>
              <a:ext cx="104144" cy="28955"/>
            </a:xfrm>
            <a:custGeom>
              <a:rect b="b" l="l" r="r" t="t"/>
              <a:pathLst>
                <a:path extrusionOk="0" h="1106" w="3978">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1"/>
            <p:cNvSpPr/>
            <p:nvPr/>
          </p:nvSpPr>
          <p:spPr>
            <a:xfrm>
              <a:off x="3943687" y="3825107"/>
              <a:ext cx="367908" cy="354477"/>
            </a:xfrm>
            <a:custGeom>
              <a:rect b="b" l="l" r="r" t="t"/>
              <a:pathLst>
                <a:path extrusionOk="0" h="13540" w="14053">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1"/>
            <p:cNvSpPr/>
            <p:nvPr/>
          </p:nvSpPr>
          <p:spPr>
            <a:xfrm>
              <a:off x="4087389" y="3854742"/>
              <a:ext cx="93908" cy="197371"/>
            </a:xfrm>
            <a:custGeom>
              <a:rect b="b" l="l" r="r" t="t"/>
              <a:pathLst>
                <a:path extrusionOk="0" h="7539" w="3587">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1"/>
            <p:cNvSpPr/>
            <p:nvPr/>
          </p:nvSpPr>
          <p:spPr>
            <a:xfrm>
              <a:off x="3972249" y="3854376"/>
              <a:ext cx="105532" cy="197921"/>
            </a:xfrm>
            <a:custGeom>
              <a:rect b="b" l="l" r="r" t="t"/>
              <a:pathLst>
                <a:path extrusionOk="0" h="7560" w="4031">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71"/>
          <p:cNvGrpSpPr/>
          <p:nvPr/>
        </p:nvGrpSpPr>
        <p:grpSpPr>
          <a:xfrm>
            <a:off x="2195360" y="1976930"/>
            <a:ext cx="340235" cy="390763"/>
            <a:chOff x="2195360" y="1976930"/>
            <a:chExt cx="340235" cy="390763"/>
          </a:xfrm>
        </p:grpSpPr>
        <p:sp>
          <p:nvSpPr>
            <p:cNvPr id="8836" name="Google Shape;8836;p71"/>
            <p:cNvSpPr/>
            <p:nvPr/>
          </p:nvSpPr>
          <p:spPr>
            <a:xfrm>
              <a:off x="2265156" y="1982715"/>
              <a:ext cx="195224" cy="87939"/>
            </a:xfrm>
            <a:custGeom>
              <a:rect b="b" l="l" r="r" t="t"/>
              <a:pathLst>
                <a:path extrusionOk="0" h="3359" w="7457">
                  <a:moveTo>
                    <a:pt x="409" y="1"/>
                  </a:moveTo>
                  <a:lnTo>
                    <a:pt x="1" y="3359"/>
                  </a:lnTo>
                  <a:lnTo>
                    <a:pt x="7457" y="3359"/>
                  </a:lnTo>
                  <a:lnTo>
                    <a:pt x="7260"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1"/>
            <p:cNvSpPr/>
            <p:nvPr/>
          </p:nvSpPr>
          <p:spPr>
            <a:xfrm>
              <a:off x="2202010" y="1982715"/>
              <a:ext cx="152970" cy="200879"/>
            </a:xfrm>
            <a:custGeom>
              <a:rect b="b" l="l" r="r" t="t"/>
              <a:pathLst>
                <a:path extrusionOk="0" h="7673" w="5843">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1"/>
            <p:cNvSpPr/>
            <p:nvPr/>
          </p:nvSpPr>
          <p:spPr>
            <a:xfrm>
              <a:off x="2376081" y="1982846"/>
              <a:ext cx="152839" cy="200748"/>
            </a:xfrm>
            <a:custGeom>
              <a:rect b="b" l="l" r="r" t="t"/>
              <a:pathLst>
                <a:path extrusionOk="0" h="7668" w="5838">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1"/>
            <p:cNvSpPr/>
            <p:nvPr/>
          </p:nvSpPr>
          <p:spPr>
            <a:xfrm>
              <a:off x="2261386" y="2102960"/>
              <a:ext cx="93594" cy="80634"/>
            </a:xfrm>
            <a:custGeom>
              <a:rect b="b" l="l" r="r" t="t"/>
              <a:pathLst>
                <a:path extrusionOk="0" h="3080" w="3575">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1"/>
            <p:cNvSpPr/>
            <p:nvPr/>
          </p:nvSpPr>
          <p:spPr>
            <a:xfrm>
              <a:off x="2375950" y="2102960"/>
              <a:ext cx="93620" cy="80634"/>
            </a:xfrm>
            <a:custGeom>
              <a:rect b="b" l="l" r="r" t="t"/>
              <a:pathLst>
                <a:path extrusionOk="0" h="3080" w="3576">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1"/>
            <p:cNvSpPr/>
            <p:nvPr/>
          </p:nvSpPr>
          <p:spPr>
            <a:xfrm>
              <a:off x="2233714" y="2117673"/>
              <a:ext cx="253946" cy="244364"/>
            </a:xfrm>
            <a:custGeom>
              <a:rect b="b" l="l" r="r" t="t"/>
              <a:pathLst>
                <a:path extrusionOk="0" h="9334" w="970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1"/>
            <p:cNvSpPr/>
            <p:nvPr/>
          </p:nvSpPr>
          <p:spPr>
            <a:xfrm>
              <a:off x="2277356" y="2158174"/>
              <a:ext cx="169830" cy="163311"/>
            </a:xfrm>
            <a:custGeom>
              <a:rect b="b" l="l" r="r" t="t"/>
              <a:pathLst>
                <a:path extrusionOk="0" h="6238" w="6487">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1"/>
            <p:cNvSpPr/>
            <p:nvPr/>
          </p:nvSpPr>
          <p:spPr>
            <a:xfrm>
              <a:off x="2311940" y="2188804"/>
              <a:ext cx="106945" cy="95950"/>
            </a:xfrm>
            <a:custGeom>
              <a:rect b="b" l="l" r="r" t="t"/>
              <a:pathLst>
                <a:path extrusionOk="0" h="3665" w="4085">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1"/>
            <p:cNvSpPr/>
            <p:nvPr/>
          </p:nvSpPr>
          <p:spPr>
            <a:xfrm>
              <a:off x="2277984" y="2152362"/>
              <a:ext cx="181899" cy="174987"/>
            </a:xfrm>
            <a:custGeom>
              <a:rect b="b" l="l" r="r" t="t"/>
              <a:pathLst>
                <a:path extrusionOk="0" h="6684" w="6948">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1"/>
            <p:cNvSpPr/>
            <p:nvPr/>
          </p:nvSpPr>
          <p:spPr>
            <a:xfrm>
              <a:off x="2195360" y="1976930"/>
              <a:ext cx="340235" cy="390763"/>
            </a:xfrm>
            <a:custGeom>
              <a:rect b="b" l="l" r="r" t="t"/>
              <a:pathLst>
                <a:path extrusionOk="0" h="14926" w="12996">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1"/>
            <p:cNvSpPr/>
            <p:nvPr/>
          </p:nvSpPr>
          <p:spPr>
            <a:xfrm>
              <a:off x="2304662" y="2183176"/>
              <a:ext cx="121763" cy="107495"/>
            </a:xfrm>
            <a:custGeom>
              <a:rect b="b" l="l" r="r" t="t"/>
              <a:pathLst>
                <a:path extrusionOk="0" h="4106" w="4651">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71"/>
          <p:cNvGrpSpPr/>
          <p:nvPr/>
        </p:nvGrpSpPr>
        <p:grpSpPr>
          <a:xfrm>
            <a:off x="2567509" y="2002219"/>
            <a:ext cx="432179" cy="332172"/>
            <a:chOff x="2567509" y="2002219"/>
            <a:chExt cx="432179" cy="332172"/>
          </a:xfrm>
        </p:grpSpPr>
        <p:sp>
          <p:nvSpPr>
            <p:cNvPr id="8848" name="Google Shape;8848;p71"/>
            <p:cNvSpPr/>
            <p:nvPr/>
          </p:nvSpPr>
          <p:spPr>
            <a:xfrm>
              <a:off x="2608271" y="2008503"/>
              <a:ext cx="350419" cy="242139"/>
            </a:xfrm>
            <a:custGeom>
              <a:rect b="b" l="l" r="r" t="t"/>
              <a:pathLst>
                <a:path extrusionOk="0" h="9249" w="13385">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1"/>
            <p:cNvSpPr/>
            <p:nvPr/>
          </p:nvSpPr>
          <p:spPr>
            <a:xfrm>
              <a:off x="2608271" y="2008503"/>
              <a:ext cx="350419" cy="242008"/>
            </a:xfrm>
            <a:custGeom>
              <a:rect b="b" l="l" r="r" t="t"/>
              <a:pathLst>
                <a:path extrusionOk="0" h="9244" w="13385">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1"/>
            <p:cNvSpPr/>
            <p:nvPr/>
          </p:nvSpPr>
          <p:spPr>
            <a:xfrm>
              <a:off x="2634425" y="2034656"/>
              <a:ext cx="298085" cy="174856"/>
            </a:xfrm>
            <a:custGeom>
              <a:rect b="b" l="l" r="r" t="t"/>
              <a:pathLst>
                <a:path extrusionOk="0" h="6679" w="11386">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1"/>
            <p:cNvSpPr/>
            <p:nvPr/>
          </p:nvSpPr>
          <p:spPr>
            <a:xfrm>
              <a:off x="2634425" y="2034656"/>
              <a:ext cx="298085" cy="174856"/>
            </a:xfrm>
            <a:custGeom>
              <a:rect b="b" l="l" r="r" t="t"/>
              <a:pathLst>
                <a:path extrusionOk="0" h="6679" w="11386">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1"/>
            <p:cNvSpPr/>
            <p:nvPr/>
          </p:nvSpPr>
          <p:spPr>
            <a:xfrm>
              <a:off x="2573792" y="2303813"/>
              <a:ext cx="419351" cy="24295"/>
            </a:xfrm>
            <a:custGeom>
              <a:rect b="b" l="l" r="r" t="t"/>
              <a:pathLst>
                <a:path extrusionOk="0" h="928" w="16018">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1"/>
            <p:cNvSpPr/>
            <p:nvPr/>
          </p:nvSpPr>
          <p:spPr>
            <a:xfrm>
              <a:off x="2573792" y="2235640"/>
              <a:ext cx="419482" cy="68199"/>
            </a:xfrm>
            <a:custGeom>
              <a:rect b="b" l="l" r="r" t="t"/>
              <a:pathLst>
                <a:path extrusionOk="0" h="2605" w="16023">
                  <a:moveTo>
                    <a:pt x="1317" y="1"/>
                  </a:moveTo>
                  <a:lnTo>
                    <a:pt x="1" y="2605"/>
                  </a:lnTo>
                  <a:lnTo>
                    <a:pt x="16022" y="2605"/>
                  </a:lnTo>
                  <a:lnTo>
                    <a:pt x="1470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1"/>
            <p:cNvSpPr/>
            <p:nvPr/>
          </p:nvSpPr>
          <p:spPr>
            <a:xfrm>
              <a:off x="2573792" y="2235771"/>
              <a:ext cx="419482" cy="68068"/>
            </a:xfrm>
            <a:custGeom>
              <a:rect b="b" l="l" r="r" t="t"/>
              <a:pathLst>
                <a:path extrusionOk="0" h="2600" w="16023">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1"/>
            <p:cNvSpPr/>
            <p:nvPr/>
          </p:nvSpPr>
          <p:spPr>
            <a:xfrm>
              <a:off x="2727992" y="2269727"/>
              <a:ext cx="111082" cy="34113"/>
            </a:xfrm>
            <a:custGeom>
              <a:rect b="b" l="l" r="r" t="t"/>
              <a:pathLst>
                <a:path extrusionOk="0" h="1303" w="4243">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1"/>
            <p:cNvSpPr/>
            <p:nvPr/>
          </p:nvSpPr>
          <p:spPr>
            <a:xfrm>
              <a:off x="2727992" y="2291351"/>
              <a:ext cx="111082" cy="12488"/>
            </a:xfrm>
            <a:custGeom>
              <a:rect b="b" l="l" r="r" t="t"/>
              <a:pathLst>
                <a:path extrusionOk="0" h="477" w="4243">
                  <a:moveTo>
                    <a:pt x="130" y="1"/>
                  </a:moveTo>
                  <a:lnTo>
                    <a:pt x="1" y="477"/>
                  </a:lnTo>
                  <a:lnTo>
                    <a:pt x="4243" y="477"/>
                  </a:lnTo>
                  <a:lnTo>
                    <a:pt x="4108" y="1"/>
                  </a:ln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1"/>
            <p:cNvSpPr/>
            <p:nvPr/>
          </p:nvSpPr>
          <p:spPr>
            <a:xfrm>
              <a:off x="2567509" y="2002219"/>
              <a:ext cx="432179" cy="332172"/>
            </a:xfrm>
            <a:custGeom>
              <a:rect b="b" l="l" r="r" t="t"/>
              <a:pathLst>
                <a:path extrusionOk="0" h="12688" w="16508">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1"/>
            <p:cNvSpPr/>
            <p:nvPr/>
          </p:nvSpPr>
          <p:spPr>
            <a:xfrm>
              <a:off x="2628142" y="2132622"/>
              <a:ext cx="310783" cy="83174"/>
            </a:xfrm>
            <a:custGeom>
              <a:rect b="b" l="l" r="r" t="t"/>
              <a:pathLst>
                <a:path extrusionOk="0" h="3177" w="11871">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1"/>
            <p:cNvSpPr/>
            <p:nvPr/>
          </p:nvSpPr>
          <p:spPr>
            <a:xfrm>
              <a:off x="2628142" y="2028373"/>
              <a:ext cx="310678" cy="83200"/>
            </a:xfrm>
            <a:custGeom>
              <a:rect b="b" l="l" r="r" t="t"/>
              <a:pathLst>
                <a:path extrusionOk="0" h="3178" w="11867">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71"/>
          <p:cNvGrpSpPr/>
          <p:nvPr/>
        </p:nvGrpSpPr>
        <p:grpSpPr>
          <a:xfrm>
            <a:off x="1323907" y="3359888"/>
            <a:ext cx="281854" cy="359242"/>
            <a:chOff x="1323907" y="3359888"/>
            <a:chExt cx="281854" cy="359242"/>
          </a:xfrm>
        </p:grpSpPr>
        <p:sp>
          <p:nvSpPr>
            <p:cNvPr id="8861" name="Google Shape;8861;p71"/>
            <p:cNvSpPr/>
            <p:nvPr/>
          </p:nvSpPr>
          <p:spPr>
            <a:xfrm>
              <a:off x="1352940" y="3424919"/>
              <a:ext cx="247034" cy="288922"/>
            </a:xfrm>
            <a:custGeom>
              <a:rect b="b" l="l" r="r" t="t"/>
              <a:pathLst>
                <a:path extrusionOk="0" h="11036" w="9436">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1"/>
            <p:cNvSpPr/>
            <p:nvPr/>
          </p:nvSpPr>
          <p:spPr>
            <a:xfrm>
              <a:off x="1329693" y="3395100"/>
              <a:ext cx="247034" cy="288922"/>
            </a:xfrm>
            <a:custGeom>
              <a:rect b="b" l="l" r="r" t="t"/>
              <a:pathLst>
                <a:path extrusionOk="0" h="11036" w="9436">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1"/>
            <p:cNvSpPr/>
            <p:nvPr/>
          </p:nvSpPr>
          <p:spPr>
            <a:xfrm>
              <a:off x="1553296" y="3395100"/>
              <a:ext cx="23431" cy="288922"/>
            </a:xfrm>
            <a:custGeom>
              <a:rect b="b" l="l" r="r" t="t"/>
              <a:pathLst>
                <a:path extrusionOk="0" h="11036" w="895">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1"/>
            <p:cNvSpPr/>
            <p:nvPr/>
          </p:nvSpPr>
          <p:spPr>
            <a:xfrm>
              <a:off x="1368910" y="3473954"/>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1"/>
            <p:cNvSpPr/>
            <p:nvPr/>
          </p:nvSpPr>
          <p:spPr>
            <a:xfrm>
              <a:off x="1368910" y="3541996"/>
              <a:ext cx="46705" cy="42176"/>
            </a:xfrm>
            <a:custGeom>
              <a:rect b="b" l="l" r="r" t="t"/>
              <a:pathLst>
                <a:path extrusionOk="0" h="1611" w="1784">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1"/>
            <p:cNvSpPr/>
            <p:nvPr/>
          </p:nvSpPr>
          <p:spPr>
            <a:xfrm>
              <a:off x="1368910" y="3610038"/>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1"/>
            <p:cNvSpPr/>
            <p:nvPr/>
          </p:nvSpPr>
          <p:spPr>
            <a:xfrm>
              <a:off x="1357731" y="3386435"/>
              <a:ext cx="77755" cy="36390"/>
            </a:xfrm>
            <a:custGeom>
              <a:rect b="b" l="l" r="r" t="t"/>
              <a:pathLst>
                <a:path extrusionOk="0" h="1390" w="297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1"/>
            <p:cNvSpPr/>
            <p:nvPr/>
          </p:nvSpPr>
          <p:spPr>
            <a:xfrm>
              <a:off x="1400614" y="3386304"/>
              <a:ext cx="34872" cy="36390"/>
            </a:xfrm>
            <a:custGeom>
              <a:rect b="b" l="l" r="r" t="t"/>
              <a:pathLst>
                <a:path extrusionOk="0" h="1390" w="1332">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1"/>
            <p:cNvSpPr/>
            <p:nvPr/>
          </p:nvSpPr>
          <p:spPr>
            <a:xfrm>
              <a:off x="1323907" y="3389917"/>
              <a:ext cx="281854" cy="329214"/>
            </a:xfrm>
            <a:custGeom>
              <a:rect b="b" l="l" r="r" t="t"/>
              <a:pathLst>
                <a:path extrusionOk="0" h="12575" w="10766">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1"/>
            <p:cNvSpPr/>
            <p:nvPr/>
          </p:nvSpPr>
          <p:spPr>
            <a:xfrm>
              <a:off x="1323907" y="3359888"/>
              <a:ext cx="196219" cy="274471"/>
            </a:xfrm>
            <a:custGeom>
              <a:rect b="b" l="l" r="r" t="t"/>
              <a:pathLst>
                <a:path extrusionOk="0" h="10484" w="7495">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1"/>
            <p:cNvSpPr/>
            <p:nvPr/>
          </p:nvSpPr>
          <p:spPr>
            <a:xfrm>
              <a:off x="1436690" y="3477070"/>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1"/>
            <p:cNvSpPr/>
            <p:nvPr/>
          </p:nvSpPr>
          <p:spPr>
            <a:xfrm>
              <a:off x="1436690" y="3499585"/>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1"/>
            <p:cNvSpPr/>
            <p:nvPr/>
          </p:nvSpPr>
          <p:spPr>
            <a:xfrm>
              <a:off x="1436690" y="3545112"/>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1"/>
            <p:cNvSpPr/>
            <p:nvPr/>
          </p:nvSpPr>
          <p:spPr>
            <a:xfrm>
              <a:off x="1436690" y="3567626"/>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1"/>
            <p:cNvSpPr/>
            <p:nvPr/>
          </p:nvSpPr>
          <p:spPr>
            <a:xfrm>
              <a:off x="1436664" y="3613153"/>
              <a:ext cx="106605" cy="10655"/>
            </a:xfrm>
            <a:custGeom>
              <a:rect b="b" l="l" r="r" t="t"/>
              <a:pathLst>
                <a:path extrusionOk="0" h="407" w="4072">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1"/>
            <p:cNvSpPr/>
            <p:nvPr/>
          </p:nvSpPr>
          <p:spPr>
            <a:xfrm>
              <a:off x="1436690" y="3635668"/>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1"/>
            <p:cNvSpPr/>
            <p:nvPr/>
          </p:nvSpPr>
          <p:spPr>
            <a:xfrm>
              <a:off x="1363124" y="3467671"/>
              <a:ext cx="72859" cy="53748"/>
            </a:xfrm>
            <a:custGeom>
              <a:rect b="b" l="l" r="r" t="t"/>
              <a:pathLst>
                <a:path extrusionOk="0" h="2053" w="2783">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1"/>
            <p:cNvSpPr/>
            <p:nvPr/>
          </p:nvSpPr>
          <p:spPr>
            <a:xfrm>
              <a:off x="1363124" y="3536184"/>
              <a:ext cx="72859" cy="53145"/>
            </a:xfrm>
            <a:custGeom>
              <a:rect b="b" l="l" r="r" t="t"/>
              <a:pathLst>
                <a:path extrusionOk="0" h="2030" w="2783">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1"/>
            <p:cNvSpPr/>
            <p:nvPr/>
          </p:nvSpPr>
          <p:spPr>
            <a:xfrm>
              <a:off x="1363124" y="3604750"/>
              <a:ext cx="72859" cy="52753"/>
            </a:xfrm>
            <a:custGeom>
              <a:rect b="b" l="l" r="r" t="t"/>
              <a:pathLst>
                <a:path extrusionOk="0" h="2015" w="2783">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0" name="Google Shape;8880;p71"/>
          <p:cNvGrpSpPr/>
          <p:nvPr/>
        </p:nvGrpSpPr>
        <p:grpSpPr>
          <a:xfrm>
            <a:off x="2184548" y="3859455"/>
            <a:ext cx="354948" cy="286776"/>
            <a:chOff x="2184548" y="3859455"/>
            <a:chExt cx="354948" cy="286776"/>
          </a:xfrm>
        </p:grpSpPr>
        <p:sp>
          <p:nvSpPr>
            <p:cNvPr id="8881" name="Google Shape;8881;p71"/>
            <p:cNvSpPr/>
            <p:nvPr/>
          </p:nvSpPr>
          <p:spPr>
            <a:xfrm>
              <a:off x="2189810" y="3864743"/>
              <a:ext cx="68958" cy="276199"/>
            </a:xfrm>
            <a:custGeom>
              <a:rect b="b" l="l" r="r" t="t"/>
              <a:pathLst>
                <a:path extrusionOk="0" h="10550" w="2634">
                  <a:moveTo>
                    <a:pt x="1" y="0"/>
                  </a:moveTo>
                  <a:lnTo>
                    <a:pt x="1" y="10550"/>
                  </a:lnTo>
                  <a:lnTo>
                    <a:pt x="2634" y="10550"/>
                  </a:lnTo>
                  <a:lnTo>
                    <a:pt x="2634" y="6558"/>
                  </a:lnTo>
                  <a:lnTo>
                    <a:pt x="2634"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1"/>
            <p:cNvSpPr/>
            <p:nvPr/>
          </p:nvSpPr>
          <p:spPr>
            <a:xfrm>
              <a:off x="218981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1"/>
            <p:cNvSpPr/>
            <p:nvPr/>
          </p:nvSpPr>
          <p:spPr>
            <a:xfrm>
              <a:off x="2258742" y="3864743"/>
              <a:ext cx="68827" cy="276199"/>
            </a:xfrm>
            <a:custGeom>
              <a:rect b="b" l="l" r="r" t="t"/>
              <a:pathLst>
                <a:path extrusionOk="0" h="10550" w="2629">
                  <a:moveTo>
                    <a:pt x="1" y="0"/>
                  </a:moveTo>
                  <a:lnTo>
                    <a:pt x="1" y="6558"/>
                  </a:lnTo>
                  <a:lnTo>
                    <a:pt x="1"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1"/>
            <p:cNvSpPr/>
            <p:nvPr/>
          </p:nvSpPr>
          <p:spPr>
            <a:xfrm>
              <a:off x="2258742" y="3864743"/>
              <a:ext cx="15499" cy="276199"/>
            </a:xfrm>
            <a:custGeom>
              <a:rect b="b" l="l" r="r" t="t"/>
              <a:pathLst>
                <a:path extrusionOk="0" h="10550" w="592">
                  <a:moveTo>
                    <a:pt x="1" y="0"/>
                  </a:moveTo>
                  <a:lnTo>
                    <a:pt x="1" y="10550"/>
                  </a:lnTo>
                  <a:lnTo>
                    <a:pt x="592" y="10550"/>
                  </a:lnTo>
                  <a:lnTo>
                    <a:pt x="592"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1"/>
            <p:cNvSpPr/>
            <p:nvPr/>
          </p:nvSpPr>
          <p:spPr>
            <a:xfrm>
              <a:off x="2327543" y="3864743"/>
              <a:ext cx="68958" cy="276199"/>
            </a:xfrm>
            <a:custGeom>
              <a:rect b="b" l="l" r="r" t="t"/>
              <a:pathLst>
                <a:path extrusionOk="0" h="10550" w="2634">
                  <a:moveTo>
                    <a:pt x="0" y="0"/>
                  </a:moveTo>
                  <a:lnTo>
                    <a:pt x="0" y="10550"/>
                  </a:lnTo>
                  <a:lnTo>
                    <a:pt x="2633" y="10550"/>
                  </a:lnTo>
                  <a:lnTo>
                    <a:pt x="2633" y="6558"/>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1"/>
            <p:cNvSpPr/>
            <p:nvPr/>
          </p:nvSpPr>
          <p:spPr>
            <a:xfrm>
              <a:off x="2396475" y="3864743"/>
              <a:ext cx="68801" cy="276199"/>
            </a:xfrm>
            <a:custGeom>
              <a:rect b="b" l="l" r="r" t="t"/>
              <a:pathLst>
                <a:path extrusionOk="0" h="10550" w="2628">
                  <a:moveTo>
                    <a:pt x="0" y="0"/>
                  </a:moveTo>
                  <a:lnTo>
                    <a:pt x="0"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1"/>
            <p:cNvSpPr/>
            <p:nvPr/>
          </p:nvSpPr>
          <p:spPr>
            <a:xfrm>
              <a:off x="2465250" y="3864743"/>
              <a:ext cx="68958" cy="276199"/>
            </a:xfrm>
            <a:custGeom>
              <a:rect b="b" l="l" r="r" t="t"/>
              <a:pathLst>
                <a:path extrusionOk="0" h="10550" w="2634">
                  <a:moveTo>
                    <a:pt x="1" y="0"/>
                  </a:moveTo>
                  <a:lnTo>
                    <a:pt x="1" y="6558"/>
                  </a:lnTo>
                  <a:lnTo>
                    <a:pt x="1" y="10550"/>
                  </a:lnTo>
                  <a:lnTo>
                    <a:pt x="2633" y="10550"/>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1"/>
            <p:cNvSpPr/>
            <p:nvPr/>
          </p:nvSpPr>
          <p:spPr>
            <a:xfrm>
              <a:off x="2327543" y="3864743"/>
              <a:ext cx="15629" cy="276199"/>
            </a:xfrm>
            <a:custGeom>
              <a:rect b="b" l="l" r="r" t="t"/>
              <a:pathLst>
                <a:path extrusionOk="0" h="10550" w="597">
                  <a:moveTo>
                    <a:pt x="0" y="0"/>
                  </a:moveTo>
                  <a:lnTo>
                    <a:pt x="0" y="10550"/>
                  </a:lnTo>
                  <a:lnTo>
                    <a:pt x="596" y="10550"/>
                  </a:lnTo>
                  <a:lnTo>
                    <a:pt x="596"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1"/>
            <p:cNvSpPr/>
            <p:nvPr/>
          </p:nvSpPr>
          <p:spPr>
            <a:xfrm>
              <a:off x="2396475" y="3864743"/>
              <a:ext cx="15472" cy="276199"/>
            </a:xfrm>
            <a:custGeom>
              <a:rect b="b" l="l" r="r" t="t"/>
              <a:pathLst>
                <a:path extrusionOk="0" h="10550" w="591">
                  <a:moveTo>
                    <a:pt x="0" y="0"/>
                  </a:moveTo>
                  <a:lnTo>
                    <a:pt x="0" y="10550"/>
                  </a:lnTo>
                  <a:lnTo>
                    <a:pt x="591" y="10550"/>
                  </a:lnTo>
                  <a:lnTo>
                    <a:pt x="591"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1"/>
            <p:cNvSpPr/>
            <p:nvPr/>
          </p:nvSpPr>
          <p:spPr>
            <a:xfrm>
              <a:off x="246525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1"/>
            <p:cNvSpPr/>
            <p:nvPr/>
          </p:nvSpPr>
          <p:spPr>
            <a:xfrm>
              <a:off x="2238505"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1"/>
            <p:cNvSpPr/>
            <p:nvPr/>
          </p:nvSpPr>
          <p:spPr>
            <a:xfrm>
              <a:off x="2238505" y="3864743"/>
              <a:ext cx="13352" cy="171688"/>
            </a:xfrm>
            <a:custGeom>
              <a:rect b="b" l="l" r="r" t="t"/>
              <a:pathLst>
                <a:path extrusionOk="0" h="6558" w="510">
                  <a:moveTo>
                    <a:pt x="0" y="0"/>
                  </a:moveTo>
                  <a:lnTo>
                    <a:pt x="0" y="6558"/>
                  </a:lnTo>
                  <a:lnTo>
                    <a:pt x="509" y="6558"/>
                  </a:lnTo>
                  <a:lnTo>
                    <a:pt x="509"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1"/>
            <p:cNvSpPr/>
            <p:nvPr/>
          </p:nvSpPr>
          <p:spPr>
            <a:xfrm>
              <a:off x="2376212" y="3864743"/>
              <a:ext cx="40527" cy="171688"/>
            </a:xfrm>
            <a:custGeom>
              <a:rect b="b" l="l" r="r" t="t"/>
              <a:pathLst>
                <a:path extrusionOk="0" h="6558" w="1548">
                  <a:moveTo>
                    <a:pt x="1" y="0"/>
                  </a:moveTo>
                  <a:lnTo>
                    <a:pt x="1" y="6558"/>
                  </a:lnTo>
                  <a:lnTo>
                    <a:pt x="1548" y="6558"/>
                  </a:lnTo>
                  <a:lnTo>
                    <a:pt x="1548"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1"/>
            <p:cNvSpPr/>
            <p:nvPr/>
          </p:nvSpPr>
          <p:spPr>
            <a:xfrm>
              <a:off x="2376212" y="3864743"/>
              <a:ext cx="13352" cy="171688"/>
            </a:xfrm>
            <a:custGeom>
              <a:rect b="b" l="l" r="r" t="t"/>
              <a:pathLst>
                <a:path extrusionOk="0" h="6558" w="510">
                  <a:moveTo>
                    <a:pt x="1" y="0"/>
                  </a:moveTo>
                  <a:lnTo>
                    <a:pt x="1"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1"/>
            <p:cNvSpPr/>
            <p:nvPr/>
          </p:nvSpPr>
          <p:spPr>
            <a:xfrm>
              <a:off x="2445013"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1"/>
            <p:cNvSpPr/>
            <p:nvPr/>
          </p:nvSpPr>
          <p:spPr>
            <a:xfrm>
              <a:off x="2445013" y="3864743"/>
              <a:ext cx="13352" cy="171688"/>
            </a:xfrm>
            <a:custGeom>
              <a:rect b="b" l="l" r="r" t="t"/>
              <a:pathLst>
                <a:path extrusionOk="0" h="6558" w="510">
                  <a:moveTo>
                    <a:pt x="0" y="0"/>
                  </a:moveTo>
                  <a:lnTo>
                    <a:pt x="0"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1"/>
            <p:cNvSpPr/>
            <p:nvPr/>
          </p:nvSpPr>
          <p:spPr>
            <a:xfrm>
              <a:off x="2184548" y="3859455"/>
              <a:ext cx="354948" cy="286776"/>
            </a:xfrm>
            <a:custGeom>
              <a:rect b="b" l="l" r="r" t="t"/>
              <a:pathLst>
                <a:path extrusionOk="0" h="10954" w="13558">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8" name="Google Shape;8898;p71"/>
          <p:cNvGrpSpPr/>
          <p:nvPr/>
        </p:nvGrpSpPr>
        <p:grpSpPr>
          <a:xfrm>
            <a:off x="3140511" y="3840108"/>
            <a:ext cx="216823" cy="334162"/>
            <a:chOff x="3140511" y="3840108"/>
            <a:chExt cx="216823" cy="334162"/>
          </a:xfrm>
        </p:grpSpPr>
        <p:sp>
          <p:nvSpPr>
            <p:cNvPr id="8899" name="Google Shape;8899;p71"/>
            <p:cNvSpPr/>
            <p:nvPr/>
          </p:nvSpPr>
          <p:spPr>
            <a:xfrm>
              <a:off x="3146925" y="3846155"/>
              <a:ext cx="210068" cy="246511"/>
            </a:xfrm>
            <a:custGeom>
              <a:rect b="b" l="l" r="r" t="t"/>
              <a:pathLst>
                <a:path extrusionOk="0" h="9416" w="8024">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1"/>
            <p:cNvSpPr/>
            <p:nvPr/>
          </p:nvSpPr>
          <p:spPr>
            <a:xfrm>
              <a:off x="3146925" y="3846182"/>
              <a:ext cx="112862" cy="246485"/>
            </a:xfrm>
            <a:custGeom>
              <a:rect b="b" l="l" r="r" t="t"/>
              <a:pathLst>
                <a:path extrusionOk="0" h="9415" w="4311">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1"/>
            <p:cNvSpPr/>
            <p:nvPr/>
          </p:nvSpPr>
          <p:spPr>
            <a:xfrm>
              <a:off x="3229182" y="3996298"/>
              <a:ext cx="45422" cy="29191"/>
            </a:xfrm>
            <a:custGeom>
              <a:rect b="b" l="l" r="r" t="t"/>
              <a:pathLst>
                <a:path extrusionOk="0" h="1115" w="1735">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1"/>
            <p:cNvSpPr/>
            <p:nvPr/>
          </p:nvSpPr>
          <p:spPr>
            <a:xfrm>
              <a:off x="3225282" y="4003078"/>
              <a:ext cx="53224" cy="22410"/>
            </a:xfrm>
            <a:custGeom>
              <a:rect b="b" l="l" r="r" t="t"/>
              <a:pathLst>
                <a:path extrusionOk="0" h="856" w="2033">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1"/>
            <p:cNvSpPr/>
            <p:nvPr/>
          </p:nvSpPr>
          <p:spPr>
            <a:xfrm>
              <a:off x="3212218" y="4134135"/>
              <a:ext cx="79509" cy="34348"/>
            </a:xfrm>
            <a:custGeom>
              <a:rect b="b" l="l" r="r" t="t"/>
              <a:pathLst>
                <a:path extrusionOk="0" h="1312" w="3037">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1"/>
            <p:cNvSpPr/>
            <p:nvPr/>
          </p:nvSpPr>
          <p:spPr>
            <a:xfrm>
              <a:off x="3212218" y="4134135"/>
              <a:ext cx="24164" cy="34348"/>
            </a:xfrm>
            <a:custGeom>
              <a:rect b="b" l="l" r="r" t="t"/>
              <a:pathLst>
                <a:path extrusionOk="0" h="1312" w="923">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1"/>
            <p:cNvSpPr/>
            <p:nvPr/>
          </p:nvSpPr>
          <p:spPr>
            <a:xfrm>
              <a:off x="3190069" y="4092012"/>
              <a:ext cx="123779" cy="42647"/>
            </a:xfrm>
            <a:custGeom>
              <a:rect b="b" l="l" r="r" t="t"/>
              <a:pathLst>
                <a:path extrusionOk="0" h="1629" w="4728">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1"/>
            <p:cNvSpPr/>
            <p:nvPr/>
          </p:nvSpPr>
          <p:spPr>
            <a:xfrm>
              <a:off x="3190069" y="4109474"/>
              <a:ext cx="123779" cy="25185"/>
            </a:xfrm>
            <a:custGeom>
              <a:rect b="b" l="l" r="r" t="t"/>
              <a:pathLst>
                <a:path extrusionOk="0" h="962" w="4728">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1"/>
            <p:cNvSpPr/>
            <p:nvPr/>
          </p:nvSpPr>
          <p:spPr>
            <a:xfrm>
              <a:off x="3140511" y="3840108"/>
              <a:ext cx="216823" cy="334162"/>
            </a:xfrm>
            <a:custGeom>
              <a:rect b="b" l="l" r="r" t="t"/>
              <a:pathLst>
                <a:path extrusionOk="0" h="12764" w="8282">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8" name="Google Shape;8908;p71"/>
          <p:cNvGrpSpPr/>
          <p:nvPr/>
        </p:nvGrpSpPr>
        <p:grpSpPr>
          <a:xfrm>
            <a:off x="883193" y="3362794"/>
            <a:ext cx="275099" cy="363876"/>
            <a:chOff x="883193" y="3362794"/>
            <a:chExt cx="275099" cy="363876"/>
          </a:xfrm>
        </p:grpSpPr>
        <p:sp>
          <p:nvSpPr>
            <p:cNvPr id="8909" name="Google Shape;8909;p71"/>
            <p:cNvSpPr/>
            <p:nvPr/>
          </p:nvSpPr>
          <p:spPr>
            <a:xfrm>
              <a:off x="889869" y="3373475"/>
              <a:ext cx="261748" cy="347906"/>
            </a:xfrm>
            <a:custGeom>
              <a:rect b="b" l="l" r="r" t="t"/>
              <a:pathLst>
                <a:path extrusionOk="0" h="13289" w="9998">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1"/>
            <p:cNvSpPr/>
            <p:nvPr/>
          </p:nvSpPr>
          <p:spPr>
            <a:xfrm>
              <a:off x="1025821" y="3373475"/>
              <a:ext cx="125926" cy="347906"/>
            </a:xfrm>
            <a:custGeom>
              <a:rect b="b" l="l" r="r" t="t"/>
              <a:pathLst>
                <a:path extrusionOk="0" h="13289" w="481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1"/>
            <p:cNvSpPr/>
            <p:nvPr/>
          </p:nvSpPr>
          <p:spPr>
            <a:xfrm>
              <a:off x="942307" y="3609593"/>
              <a:ext cx="156871" cy="82100"/>
            </a:xfrm>
            <a:custGeom>
              <a:rect b="b" l="l" r="r" t="t"/>
              <a:pathLst>
                <a:path extrusionOk="0" h="3136" w="5992">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1"/>
            <p:cNvSpPr/>
            <p:nvPr/>
          </p:nvSpPr>
          <p:spPr>
            <a:xfrm>
              <a:off x="1005584" y="3609671"/>
              <a:ext cx="93593" cy="82153"/>
            </a:xfrm>
            <a:custGeom>
              <a:rect b="b" l="l" r="r" t="t"/>
              <a:pathLst>
                <a:path extrusionOk="0" h="3138" w="3575">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1"/>
            <p:cNvSpPr/>
            <p:nvPr/>
          </p:nvSpPr>
          <p:spPr>
            <a:xfrm>
              <a:off x="1042681" y="3655198"/>
              <a:ext cx="21153" cy="18143"/>
            </a:xfrm>
            <a:custGeom>
              <a:rect b="b" l="l" r="r" t="t"/>
              <a:pathLst>
                <a:path extrusionOk="0" h="693" w="808">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1"/>
            <p:cNvSpPr/>
            <p:nvPr/>
          </p:nvSpPr>
          <p:spPr>
            <a:xfrm>
              <a:off x="1051111" y="3655198"/>
              <a:ext cx="13718" cy="18143"/>
            </a:xfrm>
            <a:custGeom>
              <a:rect b="b" l="l" r="r" t="t"/>
              <a:pathLst>
                <a:path extrusionOk="0" h="693" w="524">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1"/>
            <p:cNvSpPr/>
            <p:nvPr/>
          </p:nvSpPr>
          <p:spPr>
            <a:xfrm>
              <a:off x="971864" y="3659989"/>
              <a:ext cx="21284" cy="18143"/>
            </a:xfrm>
            <a:custGeom>
              <a:rect b="b" l="l" r="r" t="t"/>
              <a:pathLst>
                <a:path extrusionOk="0" h="693" w="813">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1"/>
            <p:cNvSpPr/>
            <p:nvPr/>
          </p:nvSpPr>
          <p:spPr>
            <a:xfrm>
              <a:off x="980425" y="3659989"/>
              <a:ext cx="13718" cy="18117"/>
            </a:xfrm>
            <a:custGeom>
              <a:rect b="b" l="l" r="r" t="t"/>
              <a:pathLst>
                <a:path extrusionOk="0" h="692" w="524">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1"/>
            <p:cNvSpPr/>
            <p:nvPr/>
          </p:nvSpPr>
          <p:spPr>
            <a:xfrm>
              <a:off x="1000296" y="3629542"/>
              <a:ext cx="25552" cy="21834"/>
            </a:xfrm>
            <a:custGeom>
              <a:rect b="b" l="l" r="r" t="t"/>
              <a:pathLst>
                <a:path extrusionOk="0" h="834" w="976">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1"/>
            <p:cNvSpPr/>
            <p:nvPr/>
          </p:nvSpPr>
          <p:spPr>
            <a:xfrm>
              <a:off x="1010480" y="3629516"/>
              <a:ext cx="15368" cy="21860"/>
            </a:xfrm>
            <a:custGeom>
              <a:rect b="b" l="l" r="r" t="t"/>
              <a:pathLst>
                <a:path extrusionOk="0" h="835" w="587">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1"/>
            <p:cNvSpPr/>
            <p:nvPr/>
          </p:nvSpPr>
          <p:spPr>
            <a:xfrm>
              <a:off x="986970" y="3570428"/>
              <a:ext cx="25421" cy="21756"/>
            </a:xfrm>
            <a:custGeom>
              <a:rect b="b" l="l" r="r" t="t"/>
              <a:pathLst>
                <a:path extrusionOk="0" h="831" w="971">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1"/>
            <p:cNvSpPr/>
            <p:nvPr/>
          </p:nvSpPr>
          <p:spPr>
            <a:xfrm>
              <a:off x="996761" y="3570428"/>
              <a:ext cx="16886" cy="21808"/>
            </a:xfrm>
            <a:custGeom>
              <a:rect b="b" l="l" r="r" t="t"/>
              <a:pathLst>
                <a:path extrusionOk="0" h="833" w="645">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1"/>
            <p:cNvSpPr/>
            <p:nvPr/>
          </p:nvSpPr>
          <p:spPr>
            <a:xfrm>
              <a:off x="1019905" y="3541630"/>
              <a:ext cx="25447" cy="21886"/>
            </a:xfrm>
            <a:custGeom>
              <a:rect b="b" l="l" r="r" t="t"/>
              <a:pathLst>
                <a:path extrusionOk="0" h="836" w="972">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1"/>
            <p:cNvSpPr/>
            <p:nvPr/>
          </p:nvSpPr>
          <p:spPr>
            <a:xfrm>
              <a:off x="1029722" y="3541630"/>
              <a:ext cx="16991" cy="21860"/>
            </a:xfrm>
            <a:custGeom>
              <a:rect b="b" l="l" r="r" t="t"/>
              <a:pathLst>
                <a:path extrusionOk="0" h="835" w="649">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1"/>
            <p:cNvSpPr/>
            <p:nvPr/>
          </p:nvSpPr>
          <p:spPr>
            <a:xfrm>
              <a:off x="1004930" y="3500998"/>
              <a:ext cx="21180" cy="18143"/>
            </a:xfrm>
            <a:custGeom>
              <a:rect b="b" l="l" r="r" t="t"/>
              <a:pathLst>
                <a:path extrusionOk="0" h="693" w="809">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1"/>
            <p:cNvSpPr/>
            <p:nvPr/>
          </p:nvSpPr>
          <p:spPr>
            <a:xfrm>
              <a:off x="1013360" y="3500998"/>
              <a:ext cx="13744" cy="18143"/>
            </a:xfrm>
            <a:custGeom>
              <a:rect b="b" l="l" r="r" t="t"/>
              <a:pathLst>
                <a:path extrusionOk="0" h="693" w="525">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1"/>
            <p:cNvSpPr/>
            <p:nvPr/>
          </p:nvSpPr>
          <p:spPr>
            <a:xfrm>
              <a:off x="975268" y="3368082"/>
              <a:ext cx="90949" cy="28065"/>
            </a:xfrm>
            <a:custGeom>
              <a:rect b="b" l="l" r="r" t="t"/>
              <a:pathLst>
                <a:path extrusionOk="0" h="1072" w="3474">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1"/>
            <p:cNvSpPr/>
            <p:nvPr/>
          </p:nvSpPr>
          <p:spPr>
            <a:xfrm>
              <a:off x="1031241" y="3368082"/>
              <a:ext cx="34976" cy="28065"/>
            </a:xfrm>
            <a:custGeom>
              <a:rect b="b" l="l" r="r" t="t"/>
              <a:pathLst>
                <a:path extrusionOk="0" h="1072" w="1336">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1"/>
            <p:cNvSpPr/>
            <p:nvPr/>
          </p:nvSpPr>
          <p:spPr>
            <a:xfrm>
              <a:off x="883193" y="3362794"/>
              <a:ext cx="275099" cy="363876"/>
            </a:xfrm>
            <a:custGeom>
              <a:rect b="b" l="l" r="r" t="t"/>
              <a:pathLst>
                <a:path extrusionOk="0" h="13899" w="10508">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1"/>
            <p:cNvSpPr/>
            <p:nvPr/>
          </p:nvSpPr>
          <p:spPr>
            <a:xfrm>
              <a:off x="935631" y="3604305"/>
              <a:ext cx="170091" cy="92808"/>
            </a:xfrm>
            <a:custGeom>
              <a:rect b="b" l="l" r="r" t="t"/>
              <a:pathLst>
                <a:path extrusionOk="0" h="3545" w="6497">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1"/>
            <p:cNvSpPr/>
            <p:nvPr/>
          </p:nvSpPr>
          <p:spPr>
            <a:xfrm>
              <a:off x="1040404" y="3649832"/>
              <a:ext cx="33615" cy="28798"/>
            </a:xfrm>
            <a:custGeom>
              <a:rect b="b" l="l" r="r" t="t"/>
              <a:pathLst>
                <a:path extrusionOk="0" h="1100" w="1284">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1"/>
            <p:cNvSpPr/>
            <p:nvPr/>
          </p:nvSpPr>
          <p:spPr>
            <a:xfrm>
              <a:off x="969613" y="3654623"/>
              <a:ext cx="33720" cy="28772"/>
            </a:xfrm>
            <a:custGeom>
              <a:rect b="b" l="l" r="r" t="t"/>
              <a:pathLst>
                <a:path extrusionOk="0" h="1099" w="1288">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1"/>
            <p:cNvSpPr/>
            <p:nvPr/>
          </p:nvSpPr>
          <p:spPr>
            <a:xfrm>
              <a:off x="998646" y="3624175"/>
              <a:ext cx="37882" cy="32437"/>
            </a:xfrm>
            <a:custGeom>
              <a:rect b="b" l="l" r="r" t="t"/>
              <a:pathLst>
                <a:path extrusionOk="0" h="1239" w="1447">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1"/>
            <p:cNvSpPr/>
            <p:nvPr/>
          </p:nvSpPr>
          <p:spPr>
            <a:xfrm>
              <a:off x="985190" y="3565035"/>
              <a:ext cx="38013" cy="32463"/>
            </a:xfrm>
            <a:custGeom>
              <a:rect b="b" l="l" r="r" t="t"/>
              <a:pathLst>
                <a:path extrusionOk="0" h="1240" w="1452">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1"/>
            <p:cNvSpPr/>
            <p:nvPr/>
          </p:nvSpPr>
          <p:spPr>
            <a:xfrm>
              <a:off x="1018281" y="3536341"/>
              <a:ext cx="37882" cy="32489"/>
            </a:xfrm>
            <a:custGeom>
              <a:rect b="b" l="l" r="r" t="t"/>
              <a:pathLst>
                <a:path extrusionOk="0" h="1241" w="1447">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1"/>
            <p:cNvSpPr/>
            <p:nvPr/>
          </p:nvSpPr>
          <p:spPr>
            <a:xfrm>
              <a:off x="997782" y="3495736"/>
              <a:ext cx="33720" cy="28772"/>
            </a:xfrm>
            <a:custGeom>
              <a:rect b="b" l="l" r="r" t="t"/>
              <a:pathLst>
                <a:path extrusionOk="0" h="1099" w="1288">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5" name="Google Shape;8935;p71"/>
          <p:cNvGrpSpPr/>
          <p:nvPr/>
        </p:nvGrpSpPr>
        <p:grpSpPr>
          <a:xfrm>
            <a:off x="2633404" y="2896764"/>
            <a:ext cx="368798" cy="365420"/>
            <a:chOff x="2633404" y="2896764"/>
            <a:chExt cx="368798" cy="365420"/>
          </a:xfrm>
        </p:grpSpPr>
        <p:sp>
          <p:nvSpPr>
            <p:cNvPr id="8936" name="Google Shape;8936;p71"/>
            <p:cNvSpPr/>
            <p:nvPr/>
          </p:nvSpPr>
          <p:spPr>
            <a:xfrm>
              <a:off x="2665606" y="2902235"/>
              <a:ext cx="330549" cy="327145"/>
            </a:xfrm>
            <a:custGeom>
              <a:rect b="b" l="l" r="r" t="t"/>
              <a:pathLst>
                <a:path extrusionOk="0" h="12496" w="12626">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1"/>
            <p:cNvSpPr/>
            <p:nvPr/>
          </p:nvSpPr>
          <p:spPr>
            <a:xfrm>
              <a:off x="2809857" y="2942474"/>
              <a:ext cx="143911" cy="143781"/>
            </a:xfrm>
            <a:custGeom>
              <a:rect b="b" l="l" r="r" t="t"/>
              <a:pathLst>
                <a:path extrusionOk="0" h="5492" w="5497">
                  <a:moveTo>
                    <a:pt x="3926" y="0"/>
                  </a:moveTo>
                  <a:lnTo>
                    <a:pt x="1" y="3925"/>
                  </a:lnTo>
                  <a:lnTo>
                    <a:pt x="1572" y="5491"/>
                  </a:lnTo>
                  <a:lnTo>
                    <a:pt x="5497" y="1566"/>
                  </a:lnTo>
                  <a:lnTo>
                    <a:pt x="3926" y="0"/>
                  </a:lnTo>
                  <a:close/>
                </a:path>
              </a:pathLst>
            </a:custGeom>
            <a:solidFill>
              <a:srgbClr val="566A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1"/>
            <p:cNvSpPr/>
            <p:nvPr/>
          </p:nvSpPr>
          <p:spPr>
            <a:xfrm>
              <a:off x="2665606" y="3160187"/>
              <a:ext cx="70346" cy="69194"/>
            </a:xfrm>
            <a:custGeom>
              <a:rect b="b" l="l" r="r" t="t"/>
              <a:pathLst>
                <a:path extrusionOk="0" h="2643" w="2687">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1"/>
            <p:cNvSpPr/>
            <p:nvPr/>
          </p:nvSpPr>
          <p:spPr>
            <a:xfrm>
              <a:off x="2839310" y="2971900"/>
              <a:ext cx="114459" cy="114354"/>
            </a:xfrm>
            <a:custGeom>
              <a:rect b="b" l="l" r="r" t="t"/>
              <a:pathLst>
                <a:path extrusionOk="0" h="4368" w="4372">
                  <a:moveTo>
                    <a:pt x="3925" y="0"/>
                  </a:moveTo>
                  <a:lnTo>
                    <a:pt x="0" y="3925"/>
                  </a:lnTo>
                  <a:lnTo>
                    <a:pt x="447" y="4367"/>
                  </a:lnTo>
                  <a:lnTo>
                    <a:pt x="4372" y="442"/>
                  </a:lnTo>
                  <a:lnTo>
                    <a:pt x="3925" y="0"/>
                  </a:lnTo>
                  <a:close/>
                </a:path>
              </a:pathLst>
            </a:custGeom>
            <a:solidFill>
              <a:srgbClr val="334B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1"/>
            <p:cNvSpPr/>
            <p:nvPr/>
          </p:nvSpPr>
          <p:spPr>
            <a:xfrm>
              <a:off x="2683094" y="3189744"/>
              <a:ext cx="52727" cy="39637"/>
            </a:xfrm>
            <a:custGeom>
              <a:rect b="b" l="l" r="r" t="t"/>
              <a:pathLst>
                <a:path extrusionOk="0" h="1514" w="2014">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1"/>
            <p:cNvSpPr/>
            <p:nvPr/>
          </p:nvSpPr>
          <p:spPr>
            <a:xfrm>
              <a:off x="2942171" y="2907393"/>
              <a:ext cx="54114" cy="76105"/>
            </a:xfrm>
            <a:custGeom>
              <a:rect b="b" l="l" r="r" t="t"/>
              <a:pathLst>
                <a:path extrusionOk="0" h="2907" w="2067">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1"/>
            <p:cNvSpPr/>
            <p:nvPr/>
          </p:nvSpPr>
          <p:spPr>
            <a:xfrm>
              <a:off x="2724353" y="3074657"/>
              <a:ext cx="126659" cy="126659"/>
            </a:xfrm>
            <a:custGeom>
              <a:rect b="b" l="l" r="r" t="t"/>
              <a:pathLst>
                <a:path extrusionOk="0" h="4838" w="4838">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1"/>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1"/>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1"/>
            <p:cNvSpPr/>
            <p:nvPr/>
          </p:nvSpPr>
          <p:spPr>
            <a:xfrm>
              <a:off x="2650526" y="3213254"/>
              <a:ext cx="40265" cy="32594"/>
            </a:xfrm>
            <a:custGeom>
              <a:rect b="b" l="l" r="r" t="t"/>
              <a:pathLst>
                <a:path extrusionOk="0" h="1245" w="1538">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1"/>
            <p:cNvSpPr/>
            <p:nvPr/>
          </p:nvSpPr>
          <p:spPr>
            <a:xfrm>
              <a:off x="2633404" y="2896764"/>
              <a:ext cx="368798" cy="365420"/>
            </a:xfrm>
            <a:custGeom>
              <a:rect b="b" l="l" r="r" t="t"/>
              <a:pathLst>
                <a:path extrusionOk="0" h="13958" w="14087">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7" name="Google Shape;8947;p71"/>
          <p:cNvGrpSpPr/>
          <p:nvPr/>
        </p:nvGrpSpPr>
        <p:grpSpPr>
          <a:xfrm>
            <a:off x="2593035" y="1538755"/>
            <a:ext cx="382621" cy="308688"/>
            <a:chOff x="2593035" y="1538755"/>
            <a:chExt cx="382621" cy="308688"/>
          </a:xfrm>
        </p:grpSpPr>
        <p:sp>
          <p:nvSpPr>
            <p:cNvPr id="8948" name="Google Shape;8948;p71"/>
            <p:cNvSpPr/>
            <p:nvPr/>
          </p:nvSpPr>
          <p:spPr>
            <a:xfrm>
              <a:off x="2817162" y="1836212"/>
              <a:ext cx="12985" cy="11231"/>
            </a:xfrm>
            <a:custGeom>
              <a:rect b="b" l="l" r="r" t="t"/>
              <a:pathLst>
                <a:path extrusionOk="0" h="429" w="496">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1"/>
            <p:cNvSpPr/>
            <p:nvPr/>
          </p:nvSpPr>
          <p:spPr>
            <a:xfrm>
              <a:off x="2599082" y="1658869"/>
              <a:ext cx="221876" cy="183024"/>
            </a:xfrm>
            <a:custGeom>
              <a:rect b="b" l="l" r="r" t="t"/>
              <a:pathLst>
                <a:path extrusionOk="0" h="6991" w="8475">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1"/>
            <p:cNvSpPr/>
            <p:nvPr/>
          </p:nvSpPr>
          <p:spPr>
            <a:xfrm>
              <a:off x="2633666" y="1748404"/>
              <a:ext cx="187292" cy="93358"/>
            </a:xfrm>
            <a:custGeom>
              <a:rect b="b" l="l" r="r" t="t"/>
              <a:pathLst>
                <a:path extrusionOk="0" h="3566" w="7154">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1"/>
            <p:cNvSpPr/>
            <p:nvPr/>
          </p:nvSpPr>
          <p:spPr>
            <a:xfrm>
              <a:off x="2715662" y="1544357"/>
              <a:ext cx="221273" cy="219807"/>
            </a:xfrm>
            <a:custGeom>
              <a:rect b="b" l="l" r="r" t="t"/>
              <a:pathLst>
                <a:path extrusionOk="0" h="8396" w="8452">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1"/>
            <p:cNvSpPr/>
            <p:nvPr/>
          </p:nvSpPr>
          <p:spPr>
            <a:xfrm>
              <a:off x="2593035" y="1538755"/>
              <a:ext cx="350053" cy="308531"/>
            </a:xfrm>
            <a:custGeom>
              <a:rect b="b" l="l" r="r" t="t"/>
              <a:pathLst>
                <a:path extrusionOk="0" h="11785" w="13371">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1"/>
            <p:cNvSpPr/>
            <p:nvPr/>
          </p:nvSpPr>
          <p:spPr>
            <a:xfrm>
              <a:off x="2861694" y="1836212"/>
              <a:ext cx="37254" cy="11205"/>
            </a:xfrm>
            <a:custGeom>
              <a:rect b="b" l="l" r="r" t="t"/>
              <a:pathLst>
                <a:path extrusionOk="0" h="428" w="1423">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1"/>
            <p:cNvSpPr/>
            <p:nvPr/>
          </p:nvSpPr>
          <p:spPr>
            <a:xfrm>
              <a:off x="2962670" y="1836212"/>
              <a:ext cx="12985" cy="11231"/>
            </a:xfrm>
            <a:custGeom>
              <a:rect b="b" l="l" r="r" t="t"/>
              <a:pathLst>
                <a:path extrusionOk="0" h="429" w="496">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1"/>
            <p:cNvSpPr/>
            <p:nvPr/>
          </p:nvSpPr>
          <p:spPr>
            <a:xfrm>
              <a:off x="2904943" y="1836212"/>
              <a:ext cx="41417" cy="11205"/>
            </a:xfrm>
            <a:custGeom>
              <a:rect b="b" l="l" r="r" t="t"/>
              <a:pathLst>
                <a:path extrusionOk="0" h="428" w="1582">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71"/>
          <p:cNvGrpSpPr/>
          <p:nvPr/>
        </p:nvGrpSpPr>
        <p:grpSpPr>
          <a:xfrm>
            <a:off x="3011234" y="1552081"/>
            <a:ext cx="429012" cy="329292"/>
            <a:chOff x="3011234" y="1552081"/>
            <a:chExt cx="429012" cy="329292"/>
          </a:xfrm>
        </p:grpSpPr>
        <p:sp>
          <p:nvSpPr>
            <p:cNvPr id="8957" name="Google Shape;8957;p71"/>
            <p:cNvSpPr/>
            <p:nvPr/>
          </p:nvSpPr>
          <p:spPr>
            <a:xfrm>
              <a:off x="3017517" y="1558390"/>
              <a:ext cx="416445" cy="316699"/>
            </a:xfrm>
            <a:custGeom>
              <a:rect b="b" l="l" r="r" t="t"/>
              <a:pathLst>
                <a:path extrusionOk="0" h="12097" w="15907">
                  <a:moveTo>
                    <a:pt x="0" y="0"/>
                  </a:moveTo>
                  <a:lnTo>
                    <a:pt x="0" y="12097"/>
                  </a:lnTo>
                  <a:lnTo>
                    <a:pt x="15907" y="12097"/>
                  </a:lnTo>
                  <a:lnTo>
                    <a:pt x="15907" y="0"/>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1"/>
            <p:cNvSpPr/>
            <p:nvPr/>
          </p:nvSpPr>
          <p:spPr>
            <a:xfrm>
              <a:off x="3017517" y="1801628"/>
              <a:ext cx="416445" cy="73461"/>
            </a:xfrm>
            <a:custGeom>
              <a:rect b="b" l="l" r="r" t="t"/>
              <a:pathLst>
                <a:path extrusionOk="0" h="2806" w="15907">
                  <a:moveTo>
                    <a:pt x="0" y="0"/>
                  </a:moveTo>
                  <a:lnTo>
                    <a:pt x="0" y="2806"/>
                  </a:lnTo>
                  <a:lnTo>
                    <a:pt x="15907" y="280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1"/>
            <p:cNvSpPr/>
            <p:nvPr/>
          </p:nvSpPr>
          <p:spPr>
            <a:xfrm>
              <a:off x="3017517" y="1811681"/>
              <a:ext cx="416445" cy="63408"/>
            </a:xfrm>
            <a:custGeom>
              <a:rect b="b" l="l" r="r" t="t"/>
              <a:pathLst>
                <a:path extrusionOk="0" h="2422" w="15907">
                  <a:moveTo>
                    <a:pt x="0" y="0"/>
                  </a:moveTo>
                  <a:lnTo>
                    <a:pt x="0" y="2422"/>
                  </a:lnTo>
                  <a:lnTo>
                    <a:pt x="15907" y="2422"/>
                  </a:lnTo>
                  <a:lnTo>
                    <a:pt x="15907" y="0"/>
                  </a:ln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1"/>
            <p:cNvSpPr/>
            <p:nvPr/>
          </p:nvSpPr>
          <p:spPr>
            <a:xfrm>
              <a:off x="3017517" y="1558390"/>
              <a:ext cx="416445" cy="70319"/>
            </a:xfrm>
            <a:custGeom>
              <a:rect b="b" l="l" r="r" t="t"/>
              <a:pathLst>
                <a:path extrusionOk="0" h="2686" w="15907">
                  <a:moveTo>
                    <a:pt x="0" y="0"/>
                  </a:moveTo>
                  <a:lnTo>
                    <a:pt x="0" y="2686"/>
                  </a:lnTo>
                  <a:lnTo>
                    <a:pt x="15907" y="268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1"/>
            <p:cNvSpPr/>
            <p:nvPr/>
          </p:nvSpPr>
          <p:spPr>
            <a:xfrm>
              <a:off x="3017517" y="1558390"/>
              <a:ext cx="416445" cy="60266"/>
            </a:xfrm>
            <a:custGeom>
              <a:rect b="b" l="l" r="r" t="t"/>
              <a:pathLst>
                <a:path extrusionOk="0" h="2302" w="15907">
                  <a:moveTo>
                    <a:pt x="0" y="0"/>
                  </a:moveTo>
                  <a:lnTo>
                    <a:pt x="0" y="2301"/>
                  </a:lnTo>
                  <a:lnTo>
                    <a:pt x="15907" y="2301"/>
                  </a:lnTo>
                  <a:lnTo>
                    <a:pt x="1590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1"/>
            <p:cNvSpPr/>
            <p:nvPr/>
          </p:nvSpPr>
          <p:spPr>
            <a:xfrm>
              <a:off x="3045818" y="1582266"/>
              <a:ext cx="16886" cy="12619"/>
            </a:xfrm>
            <a:custGeom>
              <a:rect b="b" l="l" r="r" t="t"/>
              <a:pathLst>
                <a:path extrusionOk="0" h="482" w="645">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1"/>
            <p:cNvSpPr/>
            <p:nvPr/>
          </p:nvSpPr>
          <p:spPr>
            <a:xfrm>
              <a:off x="3069092" y="1582266"/>
              <a:ext cx="16860" cy="12619"/>
            </a:xfrm>
            <a:custGeom>
              <a:rect b="b" l="l" r="r" t="t"/>
              <a:pathLst>
                <a:path extrusionOk="0" h="482" w="644">
                  <a:moveTo>
                    <a:pt x="322" y="1"/>
                  </a:moveTo>
                  <a:cubicBezTo>
                    <a:pt x="0" y="1"/>
                    <a:pt x="0" y="481"/>
                    <a:pt x="322" y="481"/>
                  </a:cubicBezTo>
                  <a:cubicBezTo>
                    <a:pt x="644" y="481"/>
                    <a:pt x="644" y="1"/>
                    <a:pt x="322"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1"/>
            <p:cNvSpPr/>
            <p:nvPr/>
          </p:nvSpPr>
          <p:spPr>
            <a:xfrm>
              <a:off x="3092340" y="1582266"/>
              <a:ext cx="16886" cy="12619"/>
            </a:xfrm>
            <a:custGeom>
              <a:rect b="b" l="l" r="r" t="t"/>
              <a:pathLst>
                <a:path extrusionOk="0" h="482" w="645">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1"/>
            <p:cNvSpPr/>
            <p:nvPr/>
          </p:nvSpPr>
          <p:spPr>
            <a:xfrm>
              <a:off x="3144804" y="1655989"/>
              <a:ext cx="161766" cy="115087"/>
            </a:xfrm>
            <a:custGeom>
              <a:rect b="b" l="l" r="r" t="t"/>
              <a:pathLst>
                <a:path extrusionOk="0" h="4396" w="6179">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1"/>
            <p:cNvSpPr/>
            <p:nvPr/>
          </p:nvSpPr>
          <p:spPr>
            <a:xfrm>
              <a:off x="3144804" y="1655989"/>
              <a:ext cx="161766" cy="46915"/>
            </a:xfrm>
            <a:custGeom>
              <a:rect b="b" l="l" r="r" t="t"/>
              <a:pathLst>
                <a:path extrusionOk="0" h="1792" w="6179">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1"/>
            <p:cNvSpPr/>
            <p:nvPr/>
          </p:nvSpPr>
          <p:spPr>
            <a:xfrm>
              <a:off x="3205437" y="1692013"/>
              <a:ext cx="44663" cy="42961"/>
            </a:xfrm>
            <a:custGeom>
              <a:rect b="b" l="l" r="r" t="t"/>
              <a:pathLst>
                <a:path extrusionOk="0" h="1641" w="1706">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1"/>
            <p:cNvSpPr/>
            <p:nvPr/>
          </p:nvSpPr>
          <p:spPr>
            <a:xfrm>
              <a:off x="3011234" y="1552081"/>
              <a:ext cx="429012" cy="329292"/>
            </a:xfrm>
            <a:custGeom>
              <a:rect b="b" l="l" r="r" t="t"/>
              <a:pathLst>
                <a:path extrusionOk="0" h="12578" w="16387">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1"/>
            <p:cNvSpPr/>
            <p:nvPr/>
          </p:nvSpPr>
          <p:spPr>
            <a:xfrm>
              <a:off x="3322121" y="1582266"/>
              <a:ext cx="86813" cy="12619"/>
            </a:xfrm>
            <a:custGeom>
              <a:rect b="b" l="l" r="r" t="t"/>
              <a:pathLst>
                <a:path extrusionOk="0" h="482" w="3316">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1"/>
            <p:cNvSpPr/>
            <p:nvPr/>
          </p:nvSpPr>
          <p:spPr>
            <a:xfrm>
              <a:off x="3284160" y="1582266"/>
              <a:ext cx="32201" cy="12619"/>
            </a:xfrm>
            <a:custGeom>
              <a:rect b="b" l="l" r="r" t="t"/>
              <a:pathLst>
                <a:path extrusionOk="0" h="482" w="123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1"/>
            <p:cNvSpPr/>
            <p:nvPr/>
          </p:nvSpPr>
          <p:spPr>
            <a:xfrm>
              <a:off x="3138495" y="1649680"/>
              <a:ext cx="174359" cy="127680"/>
            </a:xfrm>
            <a:custGeom>
              <a:rect b="b" l="l" r="r" t="t"/>
              <a:pathLst>
                <a:path extrusionOk="0" h="4877" w="666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1"/>
            <p:cNvSpPr/>
            <p:nvPr/>
          </p:nvSpPr>
          <p:spPr>
            <a:xfrm>
              <a:off x="3199154" y="1685860"/>
              <a:ext cx="58486" cy="55397"/>
            </a:xfrm>
            <a:custGeom>
              <a:rect b="b" l="l" r="r" t="t"/>
              <a:pathLst>
                <a:path extrusionOk="0" h="2116" w="2234">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1"/>
            <p:cNvSpPr/>
            <p:nvPr/>
          </p:nvSpPr>
          <p:spPr>
            <a:xfrm>
              <a:off x="3055635" y="1835453"/>
              <a:ext cx="169673" cy="12593"/>
            </a:xfrm>
            <a:custGeom>
              <a:rect b="b" l="l" r="r" t="t"/>
              <a:pathLst>
                <a:path extrusionOk="0" h="481" w="6481">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1"/>
            <p:cNvSpPr/>
            <p:nvPr/>
          </p:nvSpPr>
          <p:spPr>
            <a:xfrm>
              <a:off x="3349663" y="1834955"/>
              <a:ext cx="49585" cy="12593"/>
            </a:xfrm>
            <a:custGeom>
              <a:rect b="b" l="l" r="r" t="t"/>
              <a:pathLst>
                <a:path extrusionOk="0" h="481" w="1894">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5" name="Google Shape;8975;p71"/>
          <p:cNvGrpSpPr/>
          <p:nvPr/>
        </p:nvGrpSpPr>
        <p:grpSpPr>
          <a:xfrm>
            <a:off x="3500721" y="1993659"/>
            <a:ext cx="381626" cy="360237"/>
            <a:chOff x="3500721" y="1993659"/>
            <a:chExt cx="381626" cy="360237"/>
          </a:xfrm>
        </p:grpSpPr>
        <p:sp>
          <p:nvSpPr>
            <p:cNvPr id="8976" name="Google Shape;8976;p71"/>
            <p:cNvSpPr/>
            <p:nvPr/>
          </p:nvSpPr>
          <p:spPr>
            <a:xfrm>
              <a:off x="3546013" y="2262946"/>
              <a:ext cx="299473" cy="51077"/>
            </a:xfrm>
            <a:custGeom>
              <a:rect b="b" l="l" r="r" t="t"/>
              <a:pathLst>
                <a:path extrusionOk="0" h="1951" w="11439">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1"/>
            <p:cNvSpPr/>
            <p:nvPr/>
          </p:nvSpPr>
          <p:spPr>
            <a:xfrm>
              <a:off x="3547374" y="2262946"/>
              <a:ext cx="298112" cy="50946"/>
            </a:xfrm>
            <a:custGeom>
              <a:rect b="b" l="l" r="r" t="t"/>
              <a:pathLst>
                <a:path extrusionOk="0" h="1946" w="11387">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1"/>
            <p:cNvSpPr/>
            <p:nvPr/>
          </p:nvSpPr>
          <p:spPr>
            <a:xfrm>
              <a:off x="3514047" y="2231111"/>
              <a:ext cx="352697" cy="114747"/>
            </a:xfrm>
            <a:custGeom>
              <a:rect b="b" l="l" r="r" t="t"/>
              <a:pathLst>
                <a:path extrusionOk="0" h="4383" w="13472">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1"/>
            <p:cNvSpPr/>
            <p:nvPr/>
          </p:nvSpPr>
          <p:spPr>
            <a:xfrm>
              <a:off x="3846585" y="2231111"/>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1"/>
            <p:cNvSpPr/>
            <p:nvPr/>
          </p:nvSpPr>
          <p:spPr>
            <a:xfrm>
              <a:off x="3846585" y="2313997"/>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1"/>
            <p:cNvSpPr/>
            <p:nvPr/>
          </p:nvSpPr>
          <p:spPr>
            <a:xfrm>
              <a:off x="3571407" y="2288472"/>
              <a:ext cx="49951" cy="55240"/>
            </a:xfrm>
            <a:custGeom>
              <a:rect b="b" l="l" r="r" t="t"/>
              <a:pathLst>
                <a:path extrusionOk="0" h="2110" w="1908">
                  <a:moveTo>
                    <a:pt x="1" y="0"/>
                  </a:moveTo>
                  <a:lnTo>
                    <a:pt x="1" y="2109"/>
                  </a:lnTo>
                  <a:lnTo>
                    <a:pt x="976" y="1701"/>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1"/>
            <p:cNvSpPr/>
            <p:nvPr/>
          </p:nvSpPr>
          <p:spPr>
            <a:xfrm>
              <a:off x="3546641" y="2033531"/>
              <a:ext cx="298845" cy="50972"/>
            </a:xfrm>
            <a:custGeom>
              <a:rect b="b" l="l" r="r" t="t"/>
              <a:pathLst>
                <a:path extrusionOk="0" h="1947" w="11415">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1"/>
            <p:cNvSpPr/>
            <p:nvPr/>
          </p:nvSpPr>
          <p:spPr>
            <a:xfrm>
              <a:off x="3547374" y="2033531"/>
              <a:ext cx="298112" cy="51103"/>
            </a:xfrm>
            <a:custGeom>
              <a:rect b="b" l="l" r="r" t="t"/>
              <a:pathLst>
                <a:path extrusionOk="0" h="1952" w="11387">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1"/>
            <p:cNvSpPr/>
            <p:nvPr/>
          </p:nvSpPr>
          <p:spPr>
            <a:xfrm>
              <a:off x="3514047" y="2001722"/>
              <a:ext cx="352697" cy="114721"/>
            </a:xfrm>
            <a:custGeom>
              <a:rect b="b" l="l" r="r" t="t"/>
              <a:pathLst>
                <a:path extrusionOk="0" h="4382" w="13472">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1"/>
            <p:cNvSpPr/>
            <p:nvPr/>
          </p:nvSpPr>
          <p:spPr>
            <a:xfrm>
              <a:off x="3846585" y="2001722"/>
              <a:ext cx="20159" cy="31835"/>
            </a:xfrm>
            <a:custGeom>
              <a:rect b="b" l="l" r="r" t="t"/>
              <a:pathLst>
                <a:path extrusionOk="0" h="1216" w="770">
                  <a:moveTo>
                    <a:pt x="1" y="0"/>
                  </a:moveTo>
                  <a:lnTo>
                    <a:pt x="1" y="1216"/>
                  </a:lnTo>
                  <a:lnTo>
                    <a:pt x="769" y="1216"/>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1"/>
            <p:cNvSpPr/>
            <p:nvPr/>
          </p:nvSpPr>
          <p:spPr>
            <a:xfrm>
              <a:off x="3846585" y="2084477"/>
              <a:ext cx="20159" cy="31966"/>
            </a:xfrm>
            <a:custGeom>
              <a:rect b="b" l="l" r="r" t="t"/>
              <a:pathLst>
                <a:path extrusionOk="0" h="1221" w="770">
                  <a:moveTo>
                    <a:pt x="1" y="0"/>
                  </a:moveTo>
                  <a:lnTo>
                    <a:pt x="1" y="1221"/>
                  </a:lnTo>
                  <a:lnTo>
                    <a:pt x="769" y="1221"/>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1"/>
            <p:cNvSpPr/>
            <p:nvPr/>
          </p:nvSpPr>
          <p:spPr>
            <a:xfrm>
              <a:off x="3571407" y="2059056"/>
              <a:ext cx="49951" cy="55240"/>
            </a:xfrm>
            <a:custGeom>
              <a:rect b="b" l="l" r="r" t="t"/>
              <a:pathLst>
                <a:path extrusionOk="0" h="2110" w="1908">
                  <a:moveTo>
                    <a:pt x="1" y="1"/>
                  </a:moveTo>
                  <a:lnTo>
                    <a:pt x="1" y="2110"/>
                  </a:lnTo>
                  <a:lnTo>
                    <a:pt x="976" y="1702"/>
                  </a:lnTo>
                  <a:lnTo>
                    <a:pt x="1908" y="2110"/>
                  </a:lnTo>
                  <a:lnTo>
                    <a:pt x="1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1"/>
            <p:cNvSpPr/>
            <p:nvPr/>
          </p:nvSpPr>
          <p:spPr>
            <a:xfrm>
              <a:off x="3535305" y="2148225"/>
              <a:ext cx="299002" cy="51103"/>
            </a:xfrm>
            <a:custGeom>
              <a:rect b="b" l="l" r="r" t="t"/>
              <a:pathLst>
                <a:path extrusionOk="0" h="1952" w="11421">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1"/>
            <p:cNvSpPr/>
            <p:nvPr/>
          </p:nvSpPr>
          <p:spPr>
            <a:xfrm>
              <a:off x="3535305" y="2148225"/>
              <a:ext cx="299002" cy="51103"/>
            </a:xfrm>
            <a:custGeom>
              <a:rect b="b" l="l" r="r" t="t"/>
              <a:pathLst>
                <a:path extrusionOk="0" h="1952" w="11421">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1"/>
            <p:cNvSpPr/>
            <p:nvPr/>
          </p:nvSpPr>
          <p:spPr>
            <a:xfrm>
              <a:off x="3514047" y="2116417"/>
              <a:ext cx="352697" cy="114721"/>
            </a:xfrm>
            <a:custGeom>
              <a:rect b="b" l="l" r="r" t="t"/>
              <a:pathLst>
                <a:path extrusionOk="0" h="4382" w="13472">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1"/>
            <p:cNvSpPr/>
            <p:nvPr/>
          </p:nvSpPr>
          <p:spPr>
            <a:xfrm>
              <a:off x="3791267" y="2116417"/>
              <a:ext cx="75477" cy="114721"/>
            </a:xfrm>
            <a:custGeom>
              <a:rect b="b" l="l" r="r" t="t"/>
              <a:pathLst>
                <a:path extrusionOk="0" h="4382" w="2883">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1"/>
            <p:cNvSpPr/>
            <p:nvPr/>
          </p:nvSpPr>
          <p:spPr>
            <a:xfrm>
              <a:off x="3759432" y="2173777"/>
              <a:ext cx="49951" cy="55345"/>
            </a:xfrm>
            <a:custGeom>
              <a:rect b="b" l="l" r="r" t="t"/>
              <a:pathLst>
                <a:path extrusionOk="0" h="2114" w="1908">
                  <a:moveTo>
                    <a:pt x="1" y="0"/>
                  </a:moveTo>
                  <a:lnTo>
                    <a:pt x="1" y="2114"/>
                  </a:lnTo>
                  <a:lnTo>
                    <a:pt x="933" y="1706"/>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1"/>
            <p:cNvSpPr/>
            <p:nvPr/>
          </p:nvSpPr>
          <p:spPr>
            <a:xfrm>
              <a:off x="3500721" y="1993659"/>
              <a:ext cx="381626" cy="360237"/>
            </a:xfrm>
            <a:custGeom>
              <a:rect b="b" l="l" r="r" t="t"/>
              <a:pathLst>
                <a:path extrusionOk="0" h="13760" w="14577">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4" name="Google Shape;8994;p71"/>
          <p:cNvGrpSpPr/>
          <p:nvPr/>
        </p:nvGrpSpPr>
        <p:grpSpPr>
          <a:xfrm>
            <a:off x="3479228" y="1510926"/>
            <a:ext cx="373798" cy="370368"/>
            <a:chOff x="3479228" y="1510926"/>
            <a:chExt cx="373798" cy="370368"/>
          </a:xfrm>
        </p:grpSpPr>
        <p:sp>
          <p:nvSpPr>
            <p:cNvPr id="8995" name="Google Shape;8995;p71"/>
            <p:cNvSpPr/>
            <p:nvPr/>
          </p:nvSpPr>
          <p:spPr>
            <a:xfrm>
              <a:off x="3485511" y="1516554"/>
              <a:ext cx="361232" cy="359033"/>
            </a:xfrm>
            <a:custGeom>
              <a:rect b="b" l="l" r="r" t="t"/>
              <a:pathLst>
                <a:path extrusionOk="0" h="13714" w="13798">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1"/>
            <p:cNvSpPr/>
            <p:nvPr/>
          </p:nvSpPr>
          <p:spPr>
            <a:xfrm>
              <a:off x="3595807" y="1655361"/>
              <a:ext cx="111213" cy="111056"/>
            </a:xfrm>
            <a:custGeom>
              <a:rect b="b" l="l" r="r" t="t"/>
              <a:pathLst>
                <a:path extrusionOk="0" h="4242" w="4248">
                  <a:moveTo>
                    <a:pt x="1788" y="0"/>
                  </a:moveTo>
                  <a:lnTo>
                    <a:pt x="1" y="1787"/>
                  </a:lnTo>
                  <a:lnTo>
                    <a:pt x="2455" y="4242"/>
                  </a:lnTo>
                  <a:lnTo>
                    <a:pt x="4247" y="2455"/>
                  </a:lnTo>
                  <a:lnTo>
                    <a:pt x="1788" y="0"/>
                  </a:lnTo>
                  <a:close/>
                </a:path>
              </a:pathLst>
            </a:custGeom>
            <a:solidFill>
              <a:srgbClr val="CB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1"/>
            <p:cNvSpPr/>
            <p:nvPr/>
          </p:nvSpPr>
          <p:spPr>
            <a:xfrm>
              <a:off x="3488155" y="1521371"/>
              <a:ext cx="323009" cy="319763"/>
            </a:xfrm>
            <a:custGeom>
              <a:rect b="b" l="l" r="r" t="t"/>
              <a:pathLst>
                <a:path extrusionOk="0" h="12214" w="12338">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1"/>
            <p:cNvSpPr/>
            <p:nvPr/>
          </p:nvSpPr>
          <p:spPr>
            <a:xfrm>
              <a:off x="3764223" y="1794324"/>
              <a:ext cx="74665" cy="73854"/>
            </a:xfrm>
            <a:custGeom>
              <a:rect b="b" l="l" r="r" t="t"/>
              <a:pathLst>
                <a:path extrusionOk="0" h="2821" w="2852">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1"/>
            <p:cNvSpPr/>
            <p:nvPr/>
          </p:nvSpPr>
          <p:spPr>
            <a:xfrm>
              <a:off x="3799042" y="1794324"/>
              <a:ext cx="39767" cy="73801"/>
            </a:xfrm>
            <a:custGeom>
              <a:rect b="b" l="l" r="r" t="t"/>
              <a:pathLst>
                <a:path extrusionOk="0" h="2819" w="1519">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1"/>
            <p:cNvSpPr/>
            <p:nvPr/>
          </p:nvSpPr>
          <p:spPr>
            <a:xfrm>
              <a:off x="3512790" y="1521371"/>
              <a:ext cx="298373" cy="319763"/>
            </a:xfrm>
            <a:custGeom>
              <a:rect b="b" l="l" r="r" t="t"/>
              <a:pathLst>
                <a:path extrusionOk="0" h="12214" w="11397">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1"/>
            <p:cNvSpPr/>
            <p:nvPr/>
          </p:nvSpPr>
          <p:spPr>
            <a:xfrm>
              <a:off x="3811635" y="1841736"/>
              <a:ext cx="27253" cy="26442"/>
            </a:xfrm>
            <a:custGeom>
              <a:rect b="b" l="l" r="r" t="t"/>
              <a:pathLst>
                <a:path extrusionOk="0" h="1010" w="1041">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1"/>
            <p:cNvSpPr/>
            <p:nvPr/>
          </p:nvSpPr>
          <p:spPr>
            <a:xfrm>
              <a:off x="3523236" y="1553232"/>
              <a:ext cx="69717" cy="69691"/>
            </a:xfrm>
            <a:custGeom>
              <a:rect b="b" l="l" r="r" t="t"/>
              <a:pathLst>
                <a:path extrusionOk="0" h="2662" w="2663">
                  <a:moveTo>
                    <a:pt x="1788" y="0"/>
                  </a:moveTo>
                  <a:lnTo>
                    <a:pt x="1" y="1787"/>
                  </a:lnTo>
                  <a:lnTo>
                    <a:pt x="870" y="2662"/>
                  </a:lnTo>
                  <a:lnTo>
                    <a:pt x="2662" y="874"/>
                  </a:lnTo>
                  <a:lnTo>
                    <a:pt x="1788" y="0"/>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1"/>
            <p:cNvSpPr/>
            <p:nvPr/>
          </p:nvSpPr>
          <p:spPr>
            <a:xfrm>
              <a:off x="3479228" y="1510926"/>
              <a:ext cx="373798" cy="370368"/>
            </a:xfrm>
            <a:custGeom>
              <a:rect b="b" l="l" r="r" t="t"/>
              <a:pathLst>
                <a:path extrusionOk="0" h="14147" w="14278">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71"/>
          <p:cNvGrpSpPr/>
          <p:nvPr/>
        </p:nvGrpSpPr>
        <p:grpSpPr>
          <a:xfrm>
            <a:off x="862432" y="2897209"/>
            <a:ext cx="339240" cy="378196"/>
            <a:chOff x="862432" y="2897209"/>
            <a:chExt cx="339240" cy="378196"/>
          </a:xfrm>
        </p:grpSpPr>
        <p:sp>
          <p:nvSpPr>
            <p:cNvPr id="9005" name="Google Shape;9005;p71"/>
            <p:cNvSpPr/>
            <p:nvPr/>
          </p:nvSpPr>
          <p:spPr>
            <a:xfrm>
              <a:off x="868872" y="3000280"/>
              <a:ext cx="306385" cy="268581"/>
            </a:xfrm>
            <a:custGeom>
              <a:rect b="b" l="l" r="r" t="t"/>
              <a:pathLst>
                <a:path extrusionOk="0" h="10259" w="11703">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1"/>
            <p:cNvSpPr/>
            <p:nvPr/>
          </p:nvSpPr>
          <p:spPr>
            <a:xfrm>
              <a:off x="868977" y="3000253"/>
              <a:ext cx="244783" cy="268607"/>
            </a:xfrm>
            <a:custGeom>
              <a:rect b="b" l="l" r="r" t="t"/>
              <a:pathLst>
                <a:path extrusionOk="0" h="10260" w="935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1"/>
            <p:cNvSpPr/>
            <p:nvPr/>
          </p:nvSpPr>
          <p:spPr>
            <a:xfrm>
              <a:off x="1041163" y="2903728"/>
              <a:ext cx="153729" cy="85006"/>
            </a:xfrm>
            <a:custGeom>
              <a:rect b="b" l="l" r="r" t="t"/>
              <a:pathLst>
                <a:path extrusionOk="0" h="3247" w="5872">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1"/>
            <p:cNvSpPr/>
            <p:nvPr/>
          </p:nvSpPr>
          <p:spPr>
            <a:xfrm>
              <a:off x="1041163" y="2903728"/>
              <a:ext cx="153729" cy="57125"/>
            </a:xfrm>
            <a:custGeom>
              <a:rect b="b" l="l" r="r" t="t"/>
              <a:pathLst>
                <a:path extrusionOk="0" h="2182" w="5872">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1"/>
            <p:cNvSpPr/>
            <p:nvPr/>
          </p:nvSpPr>
          <p:spPr>
            <a:xfrm>
              <a:off x="1104047" y="3053713"/>
              <a:ext cx="43302" cy="61785"/>
            </a:xfrm>
            <a:custGeom>
              <a:rect b="b" l="l" r="r" t="t"/>
              <a:pathLst>
                <a:path extrusionOk="0" h="2360" w="1654">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1"/>
            <p:cNvSpPr/>
            <p:nvPr/>
          </p:nvSpPr>
          <p:spPr>
            <a:xfrm>
              <a:off x="862432" y="2993865"/>
              <a:ext cx="319370" cy="281540"/>
            </a:xfrm>
            <a:custGeom>
              <a:rect b="b" l="l" r="r" t="t"/>
              <a:pathLst>
                <a:path extrusionOk="0" h="10754" w="12199">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1"/>
            <p:cNvSpPr/>
            <p:nvPr/>
          </p:nvSpPr>
          <p:spPr>
            <a:xfrm>
              <a:off x="1027680" y="2993787"/>
              <a:ext cx="131162" cy="46260"/>
            </a:xfrm>
            <a:custGeom>
              <a:rect b="b" l="l" r="r" t="t"/>
              <a:pathLst>
                <a:path extrusionOk="0" h="1767" w="501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1"/>
            <p:cNvSpPr/>
            <p:nvPr/>
          </p:nvSpPr>
          <p:spPr>
            <a:xfrm>
              <a:off x="983567" y="2897209"/>
              <a:ext cx="218106" cy="147681"/>
            </a:xfrm>
            <a:custGeom>
              <a:rect b="b" l="l" r="r" t="t"/>
              <a:pathLst>
                <a:path extrusionOk="0" h="5641" w="8331">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71"/>
          <p:cNvGrpSpPr/>
          <p:nvPr/>
        </p:nvGrpSpPr>
        <p:grpSpPr>
          <a:xfrm>
            <a:off x="850625" y="1526817"/>
            <a:ext cx="346021" cy="345131"/>
            <a:chOff x="850625" y="1526817"/>
            <a:chExt cx="346021" cy="345131"/>
          </a:xfrm>
        </p:grpSpPr>
        <p:sp>
          <p:nvSpPr>
            <p:cNvPr id="9014" name="Google Shape;9014;p71"/>
            <p:cNvSpPr/>
            <p:nvPr/>
          </p:nvSpPr>
          <p:spPr>
            <a:xfrm>
              <a:off x="999798" y="1531974"/>
              <a:ext cx="47805" cy="21913"/>
            </a:xfrm>
            <a:custGeom>
              <a:rect b="b" l="l" r="r" t="t"/>
              <a:pathLst>
                <a:path extrusionOk="0" h="837" w="1826">
                  <a:moveTo>
                    <a:pt x="0" y="0"/>
                  </a:moveTo>
                  <a:lnTo>
                    <a:pt x="0" y="836"/>
                  </a:lnTo>
                  <a:lnTo>
                    <a:pt x="1826" y="836"/>
                  </a:lnTo>
                  <a:lnTo>
                    <a:pt x="1826" y="0"/>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1"/>
            <p:cNvSpPr/>
            <p:nvPr/>
          </p:nvSpPr>
          <p:spPr>
            <a:xfrm>
              <a:off x="876019" y="1581402"/>
              <a:ext cx="295206" cy="174725"/>
            </a:xfrm>
            <a:custGeom>
              <a:rect b="b" l="l" r="r" t="t"/>
              <a:pathLst>
                <a:path extrusionOk="0" h="6674" w="11276">
                  <a:moveTo>
                    <a:pt x="1" y="0"/>
                  </a:moveTo>
                  <a:lnTo>
                    <a:pt x="1" y="6673"/>
                  </a:lnTo>
                  <a:lnTo>
                    <a:pt x="11276" y="6673"/>
                  </a:lnTo>
                  <a:lnTo>
                    <a:pt x="11276"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1"/>
            <p:cNvSpPr/>
            <p:nvPr/>
          </p:nvSpPr>
          <p:spPr>
            <a:xfrm>
              <a:off x="1155622" y="1581402"/>
              <a:ext cx="15603" cy="174725"/>
            </a:xfrm>
            <a:custGeom>
              <a:rect b="b" l="l" r="r" t="t"/>
              <a:pathLst>
                <a:path extrusionOk="0" h="6674" w="596">
                  <a:moveTo>
                    <a:pt x="0" y="0"/>
                  </a:moveTo>
                  <a:lnTo>
                    <a:pt x="0" y="6673"/>
                  </a:lnTo>
                  <a:lnTo>
                    <a:pt x="596" y="6673"/>
                  </a:lnTo>
                  <a:lnTo>
                    <a:pt x="596"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1"/>
            <p:cNvSpPr/>
            <p:nvPr/>
          </p:nvSpPr>
          <p:spPr>
            <a:xfrm>
              <a:off x="855782" y="155386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1"/>
            <p:cNvSpPr/>
            <p:nvPr/>
          </p:nvSpPr>
          <p:spPr>
            <a:xfrm>
              <a:off x="855782" y="175610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1"/>
            <p:cNvSpPr/>
            <p:nvPr/>
          </p:nvSpPr>
          <p:spPr>
            <a:xfrm>
              <a:off x="1175361" y="155386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1"/>
            <p:cNvSpPr/>
            <p:nvPr/>
          </p:nvSpPr>
          <p:spPr>
            <a:xfrm>
              <a:off x="1175361" y="175610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1"/>
            <p:cNvSpPr/>
            <p:nvPr/>
          </p:nvSpPr>
          <p:spPr>
            <a:xfrm>
              <a:off x="922306" y="1783643"/>
              <a:ext cx="72100" cy="83279"/>
            </a:xfrm>
            <a:custGeom>
              <a:rect b="b" l="l" r="r" t="t"/>
              <a:pathLst>
                <a:path extrusionOk="0" h="3181" w="2754">
                  <a:moveTo>
                    <a:pt x="1749" y="0"/>
                  </a:moveTo>
                  <a:lnTo>
                    <a:pt x="1" y="3180"/>
                  </a:lnTo>
                  <a:lnTo>
                    <a:pt x="1005" y="3180"/>
                  </a:lnTo>
                  <a:lnTo>
                    <a:pt x="2753"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1"/>
            <p:cNvSpPr/>
            <p:nvPr/>
          </p:nvSpPr>
          <p:spPr>
            <a:xfrm>
              <a:off x="1052865" y="1783643"/>
              <a:ext cx="72100" cy="83279"/>
            </a:xfrm>
            <a:custGeom>
              <a:rect b="b" l="l" r="r" t="t"/>
              <a:pathLst>
                <a:path extrusionOk="0" h="3181" w="2754">
                  <a:moveTo>
                    <a:pt x="0" y="0"/>
                  </a:moveTo>
                  <a:lnTo>
                    <a:pt x="1749" y="3180"/>
                  </a:lnTo>
                  <a:lnTo>
                    <a:pt x="2753" y="3180"/>
                  </a:lnTo>
                  <a:lnTo>
                    <a:pt x="1009"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1"/>
            <p:cNvSpPr/>
            <p:nvPr/>
          </p:nvSpPr>
          <p:spPr>
            <a:xfrm>
              <a:off x="961811" y="1821499"/>
              <a:ext cx="123779" cy="21520"/>
            </a:xfrm>
            <a:custGeom>
              <a:rect b="b" l="l" r="r" t="t"/>
              <a:pathLst>
                <a:path extrusionOk="0" h="822" w="4728">
                  <a:moveTo>
                    <a:pt x="452" y="0"/>
                  </a:moveTo>
                  <a:lnTo>
                    <a:pt x="0" y="822"/>
                  </a:lnTo>
                  <a:lnTo>
                    <a:pt x="4727" y="822"/>
                  </a:lnTo>
                  <a:lnTo>
                    <a:pt x="427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1"/>
            <p:cNvSpPr/>
            <p:nvPr/>
          </p:nvSpPr>
          <p:spPr>
            <a:xfrm>
              <a:off x="1030717" y="1531974"/>
              <a:ext cx="16886" cy="21913"/>
            </a:xfrm>
            <a:custGeom>
              <a:rect b="b" l="l" r="r" t="t"/>
              <a:pathLst>
                <a:path extrusionOk="0" h="837" w="645">
                  <a:moveTo>
                    <a:pt x="1" y="0"/>
                  </a:moveTo>
                  <a:lnTo>
                    <a:pt x="1" y="836"/>
                  </a:lnTo>
                  <a:lnTo>
                    <a:pt x="645" y="836"/>
                  </a:lnTo>
                  <a:lnTo>
                    <a:pt x="645"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1"/>
            <p:cNvSpPr/>
            <p:nvPr/>
          </p:nvSpPr>
          <p:spPr>
            <a:xfrm>
              <a:off x="959533" y="1783643"/>
              <a:ext cx="34872" cy="15603"/>
            </a:xfrm>
            <a:custGeom>
              <a:rect b="b" l="l" r="r" t="t"/>
              <a:pathLst>
                <a:path extrusionOk="0" h="596" w="1332">
                  <a:moveTo>
                    <a:pt x="327" y="0"/>
                  </a:moveTo>
                  <a:lnTo>
                    <a:pt x="1" y="596"/>
                  </a:lnTo>
                  <a:lnTo>
                    <a:pt x="1005" y="596"/>
                  </a:lnTo>
                  <a:lnTo>
                    <a:pt x="1331"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1"/>
            <p:cNvSpPr/>
            <p:nvPr/>
          </p:nvSpPr>
          <p:spPr>
            <a:xfrm>
              <a:off x="1052865" y="1783643"/>
              <a:ext cx="34976" cy="15603"/>
            </a:xfrm>
            <a:custGeom>
              <a:rect b="b" l="l" r="r" t="t"/>
              <a:pathLst>
                <a:path extrusionOk="0" h="596" w="1336">
                  <a:moveTo>
                    <a:pt x="0" y="0"/>
                  </a:moveTo>
                  <a:lnTo>
                    <a:pt x="327" y="596"/>
                  </a:lnTo>
                  <a:lnTo>
                    <a:pt x="1336" y="596"/>
                  </a:lnTo>
                  <a:lnTo>
                    <a:pt x="10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1"/>
            <p:cNvSpPr/>
            <p:nvPr/>
          </p:nvSpPr>
          <p:spPr>
            <a:xfrm>
              <a:off x="928589" y="1703401"/>
              <a:ext cx="29348" cy="29322"/>
            </a:xfrm>
            <a:custGeom>
              <a:rect b="b" l="l" r="r" t="t"/>
              <a:pathLst>
                <a:path extrusionOk="0" h="1120" w="1121">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1"/>
            <p:cNvSpPr/>
            <p:nvPr/>
          </p:nvSpPr>
          <p:spPr>
            <a:xfrm>
              <a:off x="976760" y="1636223"/>
              <a:ext cx="29348" cy="29348"/>
            </a:xfrm>
            <a:custGeom>
              <a:rect b="b" l="l" r="r" t="t"/>
              <a:pathLst>
                <a:path extrusionOk="0" h="1121" w="1121">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1"/>
            <p:cNvSpPr/>
            <p:nvPr/>
          </p:nvSpPr>
          <p:spPr>
            <a:xfrm>
              <a:off x="1036136" y="1670074"/>
              <a:ext cx="29322" cy="29322"/>
            </a:xfrm>
            <a:custGeom>
              <a:rect b="b" l="l" r="r" t="t"/>
              <a:pathLst>
                <a:path extrusionOk="0" h="1120" w="112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1"/>
            <p:cNvSpPr/>
            <p:nvPr/>
          </p:nvSpPr>
          <p:spPr>
            <a:xfrm>
              <a:off x="1085302" y="1604153"/>
              <a:ext cx="29348" cy="29348"/>
            </a:xfrm>
            <a:custGeom>
              <a:rect b="b" l="l" r="r" t="t"/>
              <a:pathLst>
                <a:path extrusionOk="0" h="1121" w="1121">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1"/>
            <p:cNvSpPr/>
            <p:nvPr/>
          </p:nvSpPr>
          <p:spPr>
            <a:xfrm>
              <a:off x="850625" y="1526817"/>
              <a:ext cx="346021" cy="183836"/>
            </a:xfrm>
            <a:custGeom>
              <a:rect b="b" l="l" r="r" t="t"/>
              <a:pathLst>
                <a:path extrusionOk="0" h="7022" w="13217">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1"/>
            <p:cNvSpPr/>
            <p:nvPr/>
          </p:nvSpPr>
          <p:spPr>
            <a:xfrm>
              <a:off x="850625" y="1623945"/>
              <a:ext cx="346021" cy="248003"/>
            </a:xfrm>
            <a:custGeom>
              <a:rect b="b" l="l" r="r" t="t"/>
              <a:pathLst>
                <a:path extrusionOk="0" h="9473" w="13217">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1"/>
            <p:cNvSpPr/>
            <p:nvPr/>
          </p:nvSpPr>
          <p:spPr>
            <a:xfrm>
              <a:off x="915656" y="1599047"/>
              <a:ext cx="206534" cy="138963"/>
            </a:xfrm>
            <a:custGeom>
              <a:rect b="b" l="l" r="r" t="t"/>
              <a:pathLst>
                <a:path extrusionOk="0" h="5308" w="7889">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4" name="Google Shape;9034;p71"/>
          <p:cNvGrpSpPr/>
          <p:nvPr/>
        </p:nvGrpSpPr>
        <p:grpSpPr>
          <a:xfrm>
            <a:off x="3046943" y="3367847"/>
            <a:ext cx="379479" cy="370395"/>
            <a:chOff x="3046943" y="3367847"/>
            <a:chExt cx="379479" cy="370395"/>
          </a:xfrm>
        </p:grpSpPr>
        <p:sp>
          <p:nvSpPr>
            <p:cNvPr id="9035" name="Google Shape;9035;p71"/>
            <p:cNvSpPr/>
            <p:nvPr/>
          </p:nvSpPr>
          <p:spPr>
            <a:xfrm>
              <a:off x="3047834" y="3373737"/>
              <a:ext cx="372803" cy="358692"/>
            </a:xfrm>
            <a:custGeom>
              <a:rect b="b" l="l" r="r" t="t"/>
              <a:pathLst>
                <a:path extrusionOk="0" h="13701" w="1424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1"/>
            <p:cNvSpPr/>
            <p:nvPr/>
          </p:nvSpPr>
          <p:spPr>
            <a:xfrm>
              <a:off x="3159387" y="3373763"/>
              <a:ext cx="261250" cy="358614"/>
            </a:xfrm>
            <a:custGeom>
              <a:rect b="b" l="l" r="r" t="t"/>
              <a:pathLst>
                <a:path extrusionOk="0" h="13698" w="9979">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1"/>
            <p:cNvSpPr/>
            <p:nvPr/>
          </p:nvSpPr>
          <p:spPr>
            <a:xfrm>
              <a:off x="3061918" y="3553070"/>
              <a:ext cx="358718" cy="179254"/>
            </a:xfrm>
            <a:custGeom>
              <a:rect b="b" l="l" r="r" t="t"/>
              <a:pathLst>
                <a:path extrusionOk="0" h="6847" w="13702">
                  <a:moveTo>
                    <a:pt x="0" y="1"/>
                  </a:moveTo>
                  <a:cubicBezTo>
                    <a:pt x="0" y="3782"/>
                    <a:pt x="3065" y="6847"/>
                    <a:pt x="6851" y="6847"/>
                  </a:cubicBezTo>
                  <a:cubicBezTo>
                    <a:pt x="10632" y="6847"/>
                    <a:pt x="13701" y="3782"/>
                    <a:pt x="13701" y="1"/>
                  </a:cubicBezTo>
                  <a:close/>
                </a:path>
              </a:pathLst>
            </a:custGeom>
            <a:solidFill>
              <a:srgbClr val="99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1"/>
            <p:cNvSpPr/>
            <p:nvPr/>
          </p:nvSpPr>
          <p:spPr>
            <a:xfrm>
              <a:off x="3159387" y="3553070"/>
              <a:ext cx="261250" cy="179307"/>
            </a:xfrm>
            <a:custGeom>
              <a:rect b="b" l="l" r="r" t="t"/>
              <a:pathLst>
                <a:path extrusionOk="0" h="6849" w="9979">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1"/>
            <p:cNvSpPr/>
            <p:nvPr/>
          </p:nvSpPr>
          <p:spPr>
            <a:xfrm>
              <a:off x="3061918" y="3475106"/>
              <a:ext cx="358718" cy="155980"/>
            </a:xfrm>
            <a:custGeom>
              <a:rect b="b" l="l" r="r" t="t"/>
              <a:pathLst>
                <a:path extrusionOk="0" h="5958" w="13702">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1"/>
            <p:cNvSpPr/>
            <p:nvPr/>
          </p:nvSpPr>
          <p:spPr>
            <a:xfrm>
              <a:off x="3061918" y="3475106"/>
              <a:ext cx="200879" cy="155980"/>
            </a:xfrm>
            <a:custGeom>
              <a:rect b="b" l="l" r="r" t="t"/>
              <a:pathLst>
                <a:path extrusionOk="0" h="5958" w="7673">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1"/>
            <p:cNvSpPr/>
            <p:nvPr/>
          </p:nvSpPr>
          <p:spPr>
            <a:xfrm>
              <a:off x="3046943" y="3367847"/>
              <a:ext cx="379479" cy="370395"/>
            </a:xfrm>
            <a:custGeom>
              <a:rect b="b" l="l" r="r" t="t"/>
              <a:pathLst>
                <a:path extrusionOk="0" h="14148" w="14495">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2" name="Google Shape;9042;p71"/>
          <p:cNvGrpSpPr/>
          <p:nvPr/>
        </p:nvGrpSpPr>
        <p:grpSpPr>
          <a:xfrm>
            <a:off x="1289506" y="1983658"/>
            <a:ext cx="391103" cy="377777"/>
            <a:chOff x="1289506" y="1983658"/>
            <a:chExt cx="391103" cy="377777"/>
          </a:xfrm>
        </p:grpSpPr>
        <p:sp>
          <p:nvSpPr>
            <p:cNvPr id="9043" name="Google Shape;9043;p71"/>
            <p:cNvSpPr/>
            <p:nvPr/>
          </p:nvSpPr>
          <p:spPr>
            <a:xfrm>
              <a:off x="1450304" y="2142387"/>
              <a:ext cx="62911" cy="60057"/>
            </a:xfrm>
            <a:custGeom>
              <a:rect b="b" l="l" r="r" t="t"/>
              <a:pathLst>
                <a:path extrusionOk="0" h="2294" w="2403">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1"/>
            <p:cNvSpPr/>
            <p:nvPr/>
          </p:nvSpPr>
          <p:spPr>
            <a:xfrm>
              <a:off x="1291208" y="2049422"/>
              <a:ext cx="63460" cy="49140"/>
            </a:xfrm>
            <a:custGeom>
              <a:rect b="b" l="l" r="r" t="t"/>
              <a:pathLst>
                <a:path extrusionOk="0" h="1877" w="2424">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1"/>
            <p:cNvSpPr/>
            <p:nvPr/>
          </p:nvSpPr>
          <p:spPr>
            <a:xfrm>
              <a:off x="1615185" y="2244070"/>
              <a:ext cx="51836" cy="49140"/>
            </a:xfrm>
            <a:custGeom>
              <a:rect b="b" l="l" r="r" t="t"/>
              <a:pathLst>
                <a:path extrusionOk="0" h="1877" w="198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1"/>
            <p:cNvSpPr/>
            <p:nvPr/>
          </p:nvSpPr>
          <p:spPr>
            <a:xfrm>
              <a:off x="1464153" y="2160347"/>
              <a:ext cx="49061" cy="42071"/>
            </a:xfrm>
            <a:custGeom>
              <a:rect b="b" l="l" r="r" t="t"/>
              <a:pathLst>
                <a:path extrusionOk="0" h="1607" w="1874">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1"/>
            <p:cNvSpPr/>
            <p:nvPr/>
          </p:nvSpPr>
          <p:spPr>
            <a:xfrm>
              <a:off x="1313199" y="2067381"/>
              <a:ext cx="35369" cy="31180"/>
            </a:xfrm>
            <a:custGeom>
              <a:rect b="b" l="l" r="r" t="t"/>
              <a:pathLst>
                <a:path extrusionOk="0" h="1191" w="1351">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1"/>
            <p:cNvSpPr/>
            <p:nvPr/>
          </p:nvSpPr>
          <p:spPr>
            <a:xfrm>
              <a:off x="1631653" y="2262082"/>
              <a:ext cx="35369" cy="31128"/>
            </a:xfrm>
            <a:custGeom>
              <a:rect b="b" l="l" r="r" t="t"/>
              <a:pathLst>
                <a:path extrusionOk="0" h="1189" w="1351">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1"/>
            <p:cNvSpPr/>
            <p:nvPr/>
          </p:nvSpPr>
          <p:spPr>
            <a:xfrm>
              <a:off x="1446141" y="2136863"/>
              <a:ext cx="73592" cy="70267"/>
            </a:xfrm>
            <a:custGeom>
              <a:rect b="b" l="l" r="r" t="t"/>
              <a:pathLst>
                <a:path extrusionOk="0" h="2684" w="2811">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1"/>
            <p:cNvSpPr/>
            <p:nvPr/>
          </p:nvSpPr>
          <p:spPr>
            <a:xfrm>
              <a:off x="1289506" y="1983658"/>
              <a:ext cx="391103" cy="377777"/>
            </a:xfrm>
            <a:custGeom>
              <a:rect b="b" l="l" r="r" t="t"/>
              <a:pathLst>
                <a:path extrusionOk="0" h="14430" w="14939">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1" name="Google Shape;9051;p71"/>
          <p:cNvGrpSpPr/>
          <p:nvPr/>
        </p:nvGrpSpPr>
        <p:grpSpPr>
          <a:xfrm>
            <a:off x="1287935" y="1510978"/>
            <a:ext cx="350288" cy="362357"/>
            <a:chOff x="1287935" y="1510978"/>
            <a:chExt cx="350288" cy="362357"/>
          </a:xfrm>
        </p:grpSpPr>
        <p:sp>
          <p:nvSpPr>
            <p:cNvPr id="9052" name="Google Shape;9052;p71"/>
            <p:cNvSpPr/>
            <p:nvPr/>
          </p:nvSpPr>
          <p:spPr>
            <a:xfrm>
              <a:off x="1335714" y="1516371"/>
              <a:ext cx="256721" cy="70974"/>
            </a:xfrm>
            <a:custGeom>
              <a:rect b="b" l="l" r="r" t="t"/>
              <a:pathLst>
                <a:path extrusionOk="0" h="2711" w="9806">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1"/>
            <p:cNvSpPr/>
            <p:nvPr/>
          </p:nvSpPr>
          <p:spPr>
            <a:xfrm>
              <a:off x="1337861" y="1603393"/>
              <a:ext cx="69325" cy="66916"/>
            </a:xfrm>
            <a:custGeom>
              <a:rect b="b" l="l" r="r" t="t"/>
              <a:pathLst>
                <a:path extrusionOk="0" h="2556" w="2648">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1"/>
            <p:cNvSpPr/>
            <p:nvPr/>
          </p:nvSpPr>
          <p:spPr>
            <a:xfrm>
              <a:off x="1520990" y="1603315"/>
              <a:ext cx="69325" cy="66995"/>
            </a:xfrm>
            <a:custGeom>
              <a:rect b="b" l="l" r="r" t="t"/>
              <a:pathLst>
                <a:path extrusionOk="0" h="2559" w="2648">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1"/>
            <p:cNvSpPr/>
            <p:nvPr/>
          </p:nvSpPr>
          <p:spPr>
            <a:xfrm>
              <a:off x="1349040" y="1784192"/>
              <a:ext cx="87572" cy="83697"/>
            </a:xfrm>
            <a:custGeom>
              <a:rect b="b" l="l" r="r" t="t"/>
              <a:pathLst>
                <a:path extrusionOk="0" h="3197" w="3345">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1"/>
            <p:cNvSpPr/>
            <p:nvPr/>
          </p:nvSpPr>
          <p:spPr>
            <a:xfrm>
              <a:off x="1491537" y="1784192"/>
              <a:ext cx="87572" cy="83697"/>
            </a:xfrm>
            <a:custGeom>
              <a:rect b="b" l="l" r="r" t="t"/>
              <a:pathLst>
                <a:path extrusionOk="0" h="3197" w="3345">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1"/>
            <p:cNvSpPr/>
            <p:nvPr/>
          </p:nvSpPr>
          <p:spPr>
            <a:xfrm>
              <a:off x="1342887" y="1606168"/>
              <a:ext cx="242270" cy="242270"/>
            </a:xfrm>
            <a:custGeom>
              <a:rect b="b" l="l" r="r" t="t"/>
              <a:pathLst>
                <a:path extrusionOk="0" h="9254" w="9254">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1"/>
            <p:cNvSpPr/>
            <p:nvPr/>
          </p:nvSpPr>
          <p:spPr>
            <a:xfrm>
              <a:off x="1364774" y="1629312"/>
              <a:ext cx="208052" cy="195931"/>
            </a:xfrm>
            <a:custGeom>
              <a:rect b="b" l="l" r="r" t="t"/>
              <a:pathLst>
                <a:path extrusionOk="0" h="7484" w="7947">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1"/>
            <p:cNvSpPr/>
            <p:nvPr/>
          </p:nvSpPr>
          <p:spPr>
            <a:xfrm>
              <a:off x="1402630" y="1630961"/>
              <a:ext cx="165798" cy="192554"/>
            </a:xfrm>
            <a:custGeom>
              <a:rect b="b" l="l" r="r" t="t"/>
              <a:pathLst>
                <a:path extrusionOk="0" h="7355" w="6333">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1"/>
            <p:cNvSpPr/>
            <p:nvPr/>
          </p:nvSpPr>
          <p:spPr>
            <a:xfrm>
              <a:off x="1449675" y="1653842"/>
              <a:ext cx="26416" cy="94222"/>
            </a:xfrm>
            <a:custGeom>
              <a:rect b="b" l="l" r="r" t="t"/>
              <a:pathLst>
                <a:path extrusionOk="0" h="3599" w="1009">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1"/>
            <p:cNvSpPr/>
            <p:nvPr/>
          </p:nvSpPr>
          <p:spPr>
            <a:xfrm>
              <a:off x="1448419" y="1722172"/>
              <a:ext cx="65424" cy="62832"/>
            </a:xfrm>
            <a:custGeom>
              <a:rect b="b" l="l" r="r" t="t"/>
              <a:pathLst>
                <a:path extrusionOk="0" h="2400" w="2499">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1"/>
            <p:cNvSpPr/>
            <p:nvPr/>
          </p:nvSpPr>
          <p:spPr>
            <a:xfrm>
              <a:off x="1293721" y="1560432"/>
              <a:ext cx="96238" cy="89536"/>
            </a:xfrm>
            <a:custGeom>
              <a:rect b="b" l="l" r="r" t="t"/>
              <a:pathLst>
                <a:path extrusionOk="0" h="3420" w="3676">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1"/>
            <p:cNvSpPr/>
            <p:nvPr/>
          </p:nvSpPr>
          <p:spPr>
            <a:xfrm>
              <a:off x="1309429" y="1560432"/>
              <a:ext cx="77624" cy="61392"/>
            </a:xfrm>
            <a:custGeom>
              <a:rect b="b" l="l" r="r" t="t"/>
              <a:pathLst>
                <a:path extrusionOk="0" h="2345" w="2965">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1"/>
            <p:cNvSpPr/>
            <p:nvPr/>
          </p:nvSpPr>
          <p:spPr>
            <a:xfrm>
              <a:off x="1538085" y="1560510"/>
              <a:ext cx="96238" cy="89457"/>
            </a:xfrm>
            <a:custGeom>
              <a:rect b="b" l="l" r="r" t="t"/>
              <a:pathLst>
                <a:path extrusionOk="0" h="3417" w="3676">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1"/>
            <p:cNvSpPr/>
            <p:nvPr/>
          </p:nvSpPr>
          <p:spPr>
            <a:xfrm>
              <a:off x="1565365" y="1568181"/>
              <a:ext cx="68958" cy="80137"/>
            </a:xfrm>
            <a:custGeom>
              <a:rect b="b" l="l" r="r" t="t"/>
              <a:pathLst>
                <a:path extrusionOk="0" h="3061" w="2634">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1"/>
            <p:cNvSpPr/>
            <p:nvPr/>
          </p:nvSpPr>
          <p:spPr>
            <a:xfrm>
              <a:off x="1287935" y="1510978"/>
              <a:ext cx="350288" cy="362357"/>
            </a:xfrm>
            <a:custGeom>
              <a:rect b="b" l="l" r="r" t="t"/>
              <a:pathLst>
                <a:path extrusionOk="0" h="13841" w="1338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1"/>
            <p:cNvSpPr/>
            <p:nvPr/>
          </p:nvSpPr>
          <p:spPr>
            <a:xfrm>
              <a:off x="1345662" y="1623892"/>
              <a:ext cx="225410" cy="206874"/>
            </a:xfrm>
            <a:custGeom>
              <a:rect b="b" l="l" r="r" t="t"/>
              <a:pathLst>
                <a:path extrusionOk="0" h="7902" w="861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1"/>
            <p:cNvSpPr/>
            <p:nvPr/>
          </p:nvSpPr>
          <p:spPr>
            <a:xfrm>
              <a:off x="1444125" y="1648423"/>
              <a:ext cx="80687" cy="141974"/>
            </a:xfrm>
            <a:custGeom>
              <a:rect b="b" l="l" r="r" t="t"/>
              <a:pathLst>
                <a:path extrusionOk="0" h="5423" w="3082">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1"/>
            <p:cNvSpPr/>
            <p:nvPr/>
          </p:nvSpPr>
          <p:spPr>
            <a:xfrm>
              <a:off x="1493684" y="177709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1"/>
            <p:cNvSpPr/>
            <p:nvPr/>
          </p:nvSpPr>
          <p:spPr>
            <a:xfrm>
              <a:off x="1493815" y="1777333"/>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71"/>
          <p:cNvGrpSpPr/>
          <p:nvPr/>
        </p:nvGrpSpPr>
        <p:grpSpPr>
          <a:xfrm>
            <a:off x="2477973" y="4289959"/>
            <a:ext cx="210042" cy="361991"/>
            <a:chOff x="2477973" y="4289959"/>
            <a:chExt cx="210042" cy="361991"/>
          </a:xfrm>
        </p:grpSpPr>
        <p:sp>
          <p:nvSpPr>
            <p:cNvPr id="9072" name="Google Shape;9072;p71"/>
            <p:cNvSpPr/>
            <p:nvPr/>
          </p:nvSpPr>
          <p:spPr>
            <a:xfrm>
              <a:off x="2493551" y="4295745"/>
              <a:ext cx="178888" cy="350288"/>
            </a:xfrm>
            <a:custGeom>
              <a:rect b="b" l="l" r="r" t="t"/>
              <a:pathLst>
                <a:path extrusionOk="0" h="13380" w="6833">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1"/>
            <p:cNvSpPr/>
            <p:nvPr/>
          </p:nvSpPr>
          <p:spPr>
            <a:xfrm>
              <a:off x="2516825" y="4404025"/>
              <a:ext cx="132078" cy="218760"/>
            </a:xfrm>
            <a:custGeom>
              <a:rect b="b" l="l" r="r" t="t"/>
              <a:pathLst>
                <a:path extrusionOk="0" h="8356" w="5045">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1"/>
            <p:cNvSpPr/>
            <p:nvPr/>
          </p:nvSpPr>
          <p:spPr>
            <a:xfrm>
              <a:off x="2477973" y="4289959"/>
              <a:ext cx="210042" cy="361991"/>
            </a:xfrm>
            <a:custGeom>
              <a:rect b="b" l="l" r="r" t="t"/>
              <a:pathLst>
                <a:path extrusionOk="0" h="13827" w="8023">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1"/>
            <p:cNvSpPr/>
            <p:nvPr/>
          </p:nvSpPr>
          <p:spPr>
            <a:xfrm>
              <a:off x="2513055" y="4398135"/>
              <a:ext cx="139880" cy="108856"/>
            </a:xfrm>
            <a:custGeom>
              <a:rect b="b" l="l" r="r" t="t"/>
              <a:pathLst>
                <a:path extrusionOk="0" h="4158" w="5343">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1"/>
            <p:cNvSpPr/>
            <p:nvPr/>
          </p:nvSpPr>
          <p:spPr>
            <a:xfrm>
              <a:off x="2510908" y="4529532"/>
              <a:ext cx="143781" cy="99013"/>
            </a:xfrm>
            <a:custGeom>
              <a:rect b="b" l="l" r="r" t="t"/>
              <a:pathLst>
                <a:path extrusionOk="0" h="3782" w="5492">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1"/>
            <p:cNvSpPr/>
            <p:nvPr/>
          </p:nvSpPr>
          <p:spPr>
            <a:xfrm>
              <a:off x="2577196" y="4518746"/>
              <a:ext cx="11598" cy="13535"/>
            </a:xfrm>
            <a:custGeom>
              <a:rect b="b" l="l" r="r" t="t"/>
              <a:pathLst>
                <a:path extrusionOk="0" h="517" w="443">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71"/>
          <p:cNvGrpSpPr/>
          <p:nvPr/>
        </p:nvGrpSpPr>
        <p:grpSpPr>
          <a:xfrm>
            <a:off x="3518969" y="2909749"/>
            <a:ext cx="347827" cy="345602"/>
            <a:chOff x="3518969" y="2909749"/>
            <a:chExt cx="347827" cy="345602"/>
          </a:xfrm>
        </p:grpSpPr>
        <p:sp>
          <p:nvSpPr>
            <p:cNvPr id="9079" name="Google Shape;9079;p71"/>
            <p:cNvSpPr/>
            <p:nvPr/>
          </p:nvSpPr>
          <p:spPr>
            <a:xfrm>
              <a:off x="3670760" y="2915718"/>
              <a:ext cx="192344" cy="188496"/>
            </a:xfrm>
            <a:custGeom>
              <a:rect b="b" l="l" r="r" t="t"/>
              <a:pathLst>
                <a:path extrusionOk="0" h="7200" w="7347">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1"/>
            <p:cNvSpPr/>
            <p:nvPr/>
          </p:nvSpPr>
          <p:spPr>
            <a:xfrm>
              <a:off x="3681075" y="2928913"/>
              <a:ext cx="183155" cy="178024"/>
            </a:xfrm>
            <a:custGeom>
              <a:rect b="b" l="l" r="r" t="t"/>
              <a:pathLst>
                <a:path extrusionOk="0" h="6800" w="6996">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1"/>
            <p:cNvSpPr/>
            <p:nvPr/>
          </p:nvSpPr>
          <p:spPr>
            <a:xfrm>
              <a:off x="3550280" y="3012322"/>
              <a:ext cx="216980" cy="214414"/>
            </a:xfrm>
            <a:custGeom>
              <a:rect b="b" l="l" r="r" t="t"/>
              <a:pathLst>
                <a:path extrusionOk="0" h="8190" w="8288">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1"/>
            <p:cNvSpPr/>
            <p:nvPr/>
          </p:nvSpPr>
          <p:spPr>
            <a:xfrm>
              <a:off x="3570151" y="3032167"/>
              <a:ext cx="197240" cy="194570"/>
            </a:xfrm>
            <a:custGeom>
              <a:rect b="b" l="l" r="r" t="t"/>
              <a:pathLst>
                <a:path extrusionOk="0" h="7432" w="7534">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1"/>
            <p:cNvSpPr/>
            <p:nvPr/>
          </p:nvSpPr>
          <p:spPr>
            <a:xfrm>
              <a:off x="3528263" y="3038371"/>
              <a:ext cx="212215" cy="208262"/>
            </a:xfrm>
            <a:custGeom>
              <a:rect b="b" l="l" r="r" t="t"/>
              <a:pathLst>
                <a:path extrusionOk="0" h="7955" w="8106">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1"/>
            <p:cNvSpPr/>
            <p:nvPr/>
          </p:nvSpPr>
          <p:spPr>
            <a:xfrm>
              <a:off x="3532556" y="3060494"/>
              <a:ext cx="200486" cy="186140"/>
            </a:xfrm>
            <a:custGeom>
              <a:rect b="b" l="l" r="r" t="t"/>
              <a:pathLst>
                <a:path extrusionOk="0" h="7110" w="7658">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1"/>
            <p:cNvSpPr/>
            <p:nvPr/>
          </p:nvSpPr>
          <p:spPr>
            <a:xfrm>
              <a:off x="3564653" y="3174665"/>
              <a:ext cx="38851" cy="35317"/>
            </a:xfrm>
            <a:custGeom>
              <a:rect b="b" l="l" r="r" t="t"/>
              <a:pathLst>
                <a:path extrusionOk="0" h="1349" w="1484">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1"/>
            <p:cNvSpPr/>
            <p:nvPr/>
          </p:nvSpPr>
          <p:spPr>
            <a:xfrm>
              <a:off x="3581382" y="3183513"/>
              <a:ext cx="22122" cy="21808"/>
            </a:xfrm>
            <a:custGeom>
              <a:rect b="b" l="l" r="r" t="t"/>
              <a:pathLst>
                <a:path extrusionOk="0" h="833" w="845">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1"/>
            <p:cNvSpPr/>
            <p:nvPr/>
          </p:nvSpPr>
          <p:spPr>
            <a:xfrm>
              <a:off x="3521613" y="2909749"/>
              <a:ext cx="345183" cy="342879"/>
            </a:xfrm>
            <a:custGeom>
              <a:rect b="b" l="l" r="r" t="t"/>
              <a:pathLst>
                <a:path extrusionOk="0" h="13097" w="13185">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1"/>
            <p:cNvSpPr/>
            <p:nvPr/>
          </p:nvSpPr>
          <p:spPr>
            <a:xfrm>
              <a:off x="3518969" y="2974152"/>
              <a:ext cx="172474" cy="41155"/>
            </a:xfrm>
            <a:custGeom>
              <a:rect b="b" l="l" r="r" t="t"/>
              <a:pathLst>
                <a:path extrusionOk="0" h="1572" w="6588">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1"/>
            <p:cNvSpPr/>
            <p:nvPr/>
          </p:nvSpPr>
          <p:spPr>
            <a:xfrm>
              <a:off x="3538211" y="2936034"/>
              <a:ext cx="131869" cy="33667"/>
            </a:xfrm>
            <a:custGeom>
              <a:rect b="b" l="l" r="r" t="t"/>
              <a:pathLst>
                <a:path extrusionOk="0" h="1286" w="5037">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1"/>
            <p:cNvSpPr/>
            <p:nvPr/>
          </p:nvSpPr>
          <p:spPr>
            <a:xfrm>
              <a:off x="3759589" y="3087747"/>
              <a:ext cx="52439" cy="167604"/>
            </a:xfrm>
            <a:custGeom>
              <a:rect b="b" l="l" r="r" t="t"/>
              <a:pathLst>
                <a:path extrusionOk="0" h="6402" w="2003">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1"/>
            <p:cNvSpPr/>
            <p:nvPr/>
          </p:nvSpPr>
          <p:spPr>
            <a:xfrm>
              <a:off x="3805116" y="3109057"/>
              <a:ext cx="42752" cy="126947"/>
            </a:xfrm>
            <a:custGeom>
              <a:rect b="b" l="l" r="r" t="t"/>
              <a:pathLst>
                <a:path extrusionOk="0" h="4849" w="1633">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2" name="Google Shape;9092;p71"/>
          <p:cNvGrpSpPr/>
          <p:nvPr/>
        </p:nvGrpSpPr>
        <p:grpSpPr>
          <a:xfrm>
            <a:off x="2137005" y="1523256"/>
            <a:ext cx="415817" cy="355734"/>
            <a:chOff x="2137005" y="1523256"/>
            <a:chExt cx="415817" cy="355734"/>
          </a:xfrm>
        </p:grpSpPr>
        <p:sp>
          <p:nvSpPr>
            <p:cNvPr id="9093" name="Google Shape;9093;p71"/>
            <p:cNvSpPr/>
            <p:nvPr/>
          </p:nvSpPr>
          <p:spPr>
            <a:xfrm>
              <a:off x="2143027" y="1845139"/>
              <a:ext cx="403643" cy="27934"/>
            </a:xfrm>
            <a:custGeom>
              <a:rect b="b" l="l" r="r" t="t"/>
              <a:pathLst>
                <a:path extrusionOk="0" h="1067" w="15418">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1"/>
            <p:cNvSpPr/>
            <p:nvPr/>
          </p:nvSpPr>
          <p:spPr>
            <a:xfrm>
              <a:off x="2509520" y="1845139"/>
              <a:ext cx="37149" cy="27803"/>
            </a:xfrm>
            <a:custGeom>
              <a:rect b="b" l="l" r="r" t="t"/>
              <a:pathLst>
                <a:path extrusionOk="0" h="1062" w="1419">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1"/>
            <p:cNvSpPr/>
            <p:nvPr/>
          </p:nvSpPr>
          <p:spPr>
            <a:xfrm>
              <a:off x="2158499" y="1612975"/>
              <a:ext cx="372803" cy="232190"/>
            </a:xfrm>
            <a:custGeom>
              <a:rect b="b" l="l" r="r" t="t"/>
              <a:pathLst>
                <a:path extrusionOk="0" h="8869" w="1424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1"/>
            <p:cNvSpPr/>
            <p:nvPr/>
          </p:nvSpPr>
          <p:spPr>
            <a:xfrm>
              <a:off x="2158499" y="1612975"/>
              <a:ext cx="372803" cy="232190"/>
            </a:xfrm>
            <a:custGeom>
              <a:rect b="b" l="l" r="r" t="t"/>
              <a:pathLst>
                <a:path extrusionOk="0" h="8869" w="1424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1"/>
            <p:cNvSpPr/>
            <p:nvPr/>
          </p:nvSpPr>
          <p:spPr>
            <a:xfrm>
              <a:off x="2182899" y="1637244"/>
              <a:ext cx="324030" cy="183522"/>
            </a:xfrm>
            <a:custGeom>
              <a:rect b="b" l="l" r="r" t="t"/>
              <a:pathLst>
                <a:path extrusionOk="0" h="7010" w="12377">
                  <a:moveTo>
                    <a:pt x="1" y="0"/>
                  </a:moveTo>
                  <a:lnTo>
                    <a:pt x="1" y="7009"/>
                  </a:lnTo>
                  <a:lnTo>
                    <a:pt x="12376" y="7009"/>
                  </a:lnTo>
                  <a:lnTo>
                    <a:pt x="1237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1"/>
            <p:cNvSpPr/>
            <p:nvPr/>
          </p:nvSpPr>
          <p:spPr>
            <a:xfrm>
              <a:off x="2182899" y="1637244"/>
              <a:ext cx="324030" cy="183522"/>
            </a:xfrm>
            <a:custGeom>
              <a:rect b="b" l="l" r="r" t="t"/>
              <a:pathLst>
                <a:path extrusionOk="0" h="7010" w="12377">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1"/>
            <p:cNvSpPr/>
            <p:nvPr/>
          </p:nvSpPr>
          <p:spPr>
            <a:xfrm>
              <a:off x="2238505" y="1808671"/>
              <a:ext cx="81263" cy="36495"/>
            </a:xfrm>
            <a:custGeom>
              <a:rect b="b" l="l" r="r" t="t"/>
              <a:pathLst>
                <a:path extrusionOk="0" h="1394" w="3104">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1"/>
            <p:cNvSpPr/>
            <p:nvPr/>
          </p:nvSpPr>
          <p:spPr>
            <a:xfrm>
              <a:off x="2280498" y="1808671"/>
              <a:ext cx="39270" cy="36495"/>
            </a:xfrm>
            <a:custGeom>
              <a:rect b="b" l="l" r="r" t="t"/>
              <a:pathLst>
                <a:path extrusionOk="0" h="1394" w="150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1"/>
            <p:cNvSpPr/>
            <p:nvPr/>
          </p:nvSpPr>
          <p:spPr>
            <a:xfrm>
              <a:off x="2326417" y="1529330"/>
              <a:ext cx="32332" cy="27620"/>
            </a:xfrm>
            <a:custGeom>
              <a:rect b="b" l="l" r="r" t="t"/>
              <a:pathLst>
                <a:path extrusionOk="0" h="1055" w="1235">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1"/>
            <p:cNvSpPr/>
            <p:nvPr/>
          </p:nvSpPr>
          <p:spPr>
            <a:xfrm>
              <a:off x="2137005" y="1523256"/>
              <a:ext cx="415817" cy="355734"/>
            </a:xfrm>
            <a:custGeom>
              <a:rect b="b" l="l" r="r" t="t"/>
              <a:pathLst>
                <a:path extrusionOk="0" h="13588" w="15883">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71"/>
          <p:cNvGrpSpPr/>
          <p:nvPr/>
        </p:nvGrpSpPr>
        <p:grpSpPr>
          <a:xfrm>
            <a:off x="1713413" y="3359548"/>
            <a:ext cx="397700" cy="389637"/>
            <a:chOff x="1713413" y="3359548"/>
            <a:chExt cx="397700" cy="389637"/>
          </a:xfrm>
        </p:grpSpPr>
        <p:sp>
          <p:nvSpPr>
            <p:cNvPr id="9104" name="Google Shape;9104;p71"/>
            <p:cNvSpPr/>
            <p:nvPr/>
          </p:nvSpPr>
          <p:spPr>
            <a:xfrm>
              <a:off x="1800069" y="3427720"/>
              <a:ext cx="161138" cy="305102"/>
            </a:xfrm>
            <a:custGeom>
              <a:rect b="b" l="l" r="r" t="t"/>
              <a:pathLst>
                <a:path extrusionOk="0" h="11654" w="6155">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1"/>
            <p:cNvSpPr/>
            <p:nvPr/>
          </p:nvSpPr>
          <p:spPr>
            <a:xfrm>
              <a:off x="1800199" y="3550190"/>
              <a:ext cx="51077" cy="86813"/>
            </a:xfrm>
            <a:custGeom>
              <a:rect b="b" l="l" r="r" t="t"/>
              <a:pathLst>
                <a:path extrusionOk="0" h="3316" w="1951">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1"/>
            <p:cNvSpPr/>
            <p:nvPr/>
          </p:nvSpPr>
          <p:spPr>
            <a:xfrm>
              <a:off x="1892877" y="3427747"/>
              <a:ext cx="66550" cy="61209"/>
            </a:xfrm>
            <a:custGeom>
              <a:rect b="b" l="l" r="r" t="t"/>
              <a:pathLst>
                <a:path extrusionOk="0" h="2338" w="2542">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1"/>
            <p:cNvSpPr/>
            <p:nvPr/>
          </p:nvSpPr>
          <p:spPr>
            <a:xfrm>
              <a:off x="1719199" y="3698474"/>
              <a:ext cx="232452" cy="44925"/>
            </a:xfrm>
            <a:custGeom>
              <a:rect b="b" l="l" r="r" t="t"/>
              <a:pathLst>
                <a:path extrusionOk="0" h="1716" w="8879">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1"/>
            <p:cNvSpPr/>
            <p:nvPr/>
          </p:nvSpPr>
          <p:spPr>
            <a:xfrm>
              <a:off x="1887588" y="3698474"/>
              <a:ext cx="64062" cy="44925"/>
            </a:xfrm>
            <a:custGeom>
              <a:rect b="b" l="l" r="r" t="t"/>
              <a:pathLst>
                <a:path extrusionOk="0" h="1716" w="2447">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1"/>
            <p:cNvSpPr/>
            <p:nvPr/>
          </p:nvSpPr>
          <p:spPr>
            <a:xfrm>
              <a:off x="1764856" y="3531446"/>
              <a:ext cx="101395" cy="86761"/>
            </a:xfrm>
            <a:custGeom>
              <a:rect b="b" l="l" r="r" t="t"/>
              <a:pathLst>
                <a:path extrusionOk="0" h="3314" w="3873">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1"/>
            <p:cNvSpPr/>
            <p:nvPr/>
          </p:nvSpPr>
          <p:spPr>
            <a:xfrm>
              <a:off x="1812766" y="3531446"/>
              <a:ext cx="56366" cy="86787"/>
            </a:xfrm>
            <a:custGeom>
              <a:rect b="b" l="l" r="r" t="t"/>
              <a:pathLst>
                <a:path extrusionOk="0" h="3315" w="2153">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1"/>
            <p:cNvSpPr/>
            <p:nvPr/>
          </p:nvSpPr>
          <p:spPr>
            <a:xfrm>
              <a:off x="1800435" y="3557992"/>
              <a:ext cx="39270" cy="33720"/>
            </a:xfrm>
            <a:custGeom>
              <a:rect b="b" l="l" r="r" t="t"/>
              <a:pathLst>
                <a:path extrusionOk="0" h="1288" w="150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1"/>
            <p:cNvSpPr/>
            <p:nvPr/>
          </p:nvSpPr>
          <p:spPr>
            <a:xfrm>
              <a:off x="1872875" y="3367245"/>
              <a:ext cx="102652" cy="104877"/>
            </a:xfrm>
            <a:custGeom>
              <a:rect b="b" l="l" r="r" t="t"/>
              <a:pathLst>
                <a:path extrusionOk="0" h="4006" w="3921">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1"/>
            <p:cNvSpPr/>
            <p:nvPr/>
          </p:nvSpPr>
          <p:spPr>
            <a:xfrm>
              <a:off x="1909239" y="3387822"/>
              <a:ext cx="66288" cy="84300"/>
            </a:xfrm>
            <a:custGeom>
              <a:rect b="b" l="l" r="r" t="t"/>
              <a:pathLst>
                <a:path extrusionOk="0" h="3220" w="2532">
                  <a:moveTo>
                    <a:pt x="1691" y="0"/>
                  </a:moveTo>
                  <a:lnTo>
                    <a:pt x="0" y="2700"/>
                  </a:lnTo>
                  <a:lnTo>
                    <a:pt x="831" y="3219"/>
                  </a:lnTo>
                  <a:lnTo>
                    <a:pt x="2532" y="500"/>
                  </a:lnTo>
                  <a:lnTo>
                    <a:pt x="1739" y="5"/>
                  </a:lnTo>
                  <a:lnTo>
                    <a:pt x="1691" y="0"/>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1"/>
            <p:cNvSpPr/>
            <p:nvPr/>
          </p:nvSpPr>
          <p:spPr>
            <a:xfrm>
              <a:off x="1930733" y="3400886"/>
              <a:ext cx="151713" cy="158991"/>
            </a:xfrm>
            <a:custGeom>
              <a:rect b="b" l="l" r="r" t="t"/>
              <a:pathLst>
                <a:path extrusionOk="0" h="6073" w="5795">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1"/>
            <p:cNvSpPr/>
            <p:nvPr/>
          </p:nvSpPr>
          <p:spPr>
            <a:xfrm>
              <a:off x="1973747" y="3407824"/>
              <a:ext cx="108699" cy="152053"/>
            </a:xfrm>
            <a:custGeom>
              <a:rect b="b" l="l" r="r" t="t"/>
              <a:pathLst>
                <a:path extrusionOk="0" h="5808" w="4152">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1"/>
            <p:cNvSpPr/>
            <p:nvPr/>
          </p:nvSpPr>
          <p:spPr>
            <a:xfrm>
              <a:off x="2012362" y="3449581"/>
              <a:ext cx="92834" cy="95505"/>
            </a:xfrm>
            <a:custGeom>
              <a:rect b="b" l="l" r="r" t="t"/>
              <a:pathLst>
                <a:path extrusionOk="0" h="3648" w="3546">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1"/>
            <p:cNvSpPr/>
            <p:nvPr/>
          </p:nvSpPr>
          <p:spPr>
            <a:xfrm>
              <a:off x="2013619" y="3449581"/>
              <a:ext cx="90714" cy="95086"/>
            </a:xfrm>
            <a:custGeom>
              <a:rect b="b" l="l" r="r" t="t"/>
              <a:pathLst>
                <a:path extrusionOk="0" h="3632" w="3465">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1"/>
            <p:cNvSpPr/>
            <p:nvPr/>
          </p:nvSpPr>
          <p:spPr>
            <a:xfrm>
              <a:off x="1851120" y="3365307"/>
              <a:ext cx="50842" cy="48197"/>
            </a:xfrm>
            <a:custGeom>
              <a:rect b="b" l="l" r="r" t="t"/>
              <a:pathLst>
                <a:path extrusionOk="0" h="1841" w="1942">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1"/>
            <p:cNvSpPr/>
            <p:nvPr/>
          </p:nvSpPr>
          <p:spPr>
            <a:xfrm>
              <a:off x="1868608" y="3374366"/>
              <a:ext cx="33353" cy="39139"/>
            </a:xfrm>
            <a:custGeom>
              <a:rect b="b" l="l" r="r" t="t"/>
              <a:pathLst>
                <a:path extrusionOk="0" h="1495" w="1274">
                  <a:moveTo>
                    <a:pt x="721" y="0"/>
                  </a:moveTo>
                  <a:lnTo>
                    <a:pt x="0" y="1148"/>
                  </a:lnTo>
                  <a:lnTo>
                    <a:pt x="553" y="1494"/>
                  </a:lnTo>
                  <a:lnTo>
                    <a:pt x="1274" y="346"/>
                  </a:lnTo>
                  <a:lnTo>
                    <a:pt x="721"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1"/>
            <p:cNvSpPr/>
            <p:nvPr/>
          </p:nvSpPr>
          <p:spPr>
            <a:xfrm>
              <a:off x="1863319" y="3663262"/>
              <a:ext cx="45684" cy="35238"/>
            </a:xfrm>
            <a:custGeom>
              <a:rect b="b" l="l" r="r" t="t"/>
              <a:pathLst>
                <a:path extrusionOk="0" h="1346" w="1745">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1"/>
            <p:cNvSpPr/>
            <p:nvPr/>
          </p:nvSpPr>
          <p:spPr>
            <a:xfrm>
              <a:off x="1876279" y="3663262"/>
              <a:ext cx="32725" cy="35238"/>
            </a:xfrm>
            <a:custGeom>
              <a:rect b="b" l="l" r="r" t="t"/>
              <a:pathLst>
                <a:path extrusionOk="0" h="1346" w="125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1"/>
            <p:cNvSpPr/>
            <p:nvPr/>
          </p:nvSpPr>
          <p:spPr>
            <a:xfrm>
              <a:off x="1792633" y="3552206"/>
              <a:ext cx="52857" cy="45161"/>
            </a:xfrm>
            <a:custGeom>
              <a:rect b="b" l="l" r="r" t="t"/>
              <a:pathLst>
                <a:path extrusionOk="0" h="1725" w="2019">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1"/>
            <p:cNvSpPr/>
            <p:nvPr/>
          </p:nvSpPr>
          <p:spPr>
            <a:xfrm>
              <a:off x="1713413" y="3359548"/>
              <a:ext cx="397700" cy="389637"/>
            </a:xfrm>
            <a:custGeom>
              <a:rect b="b" l="l" r="r" t="t"/>
              <a:pathLst>
                <a:path extrusionOk="0" h="14883" w="15191">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71"/>
          <p:cNvGrpSpPr/>
          <p:nvPr/>
        </p:nvGrpSpPr>
        <p:grpSpPr>
          <a:xfrm>
            <a:off x="1976129" y="4284173"/>
            <a:ext cx="401496" cy="371154"/>
            <a:chOff x="1976129" y="4284173"/>
            <a:chExt cx="401496" cy="371154"/>
          </a:xfrm>
        </p:grpSpPr>
        <p:sp>
          <p:nvSpPr>
            <p:cNvPr id="9125" name="Google Shape;9125;p71"/>
            <p:cNvSpPr/>
            <p:nvPr/>
          </p:nvSpPr>
          <p:spPr>
            <a:xfrm>
              <a:off x="1996628" y="4290063"/>
              <a:ext cx="378275" cy="359687"/>
            </a:xfrm>
            <a:custGeom>
              <a:rect b="b" l="l" r="r" t="t"/>
              <a:pathLst>
                <a:path extrusionOk="0" h="13739" w="14449">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1"/>
            <p:cNvSpPr/>
            <p:nvPr/>
          </p:nvSpPr>
          <p:spPr>
            <a:xfrm>
              <a:off x="2046579" y="4289802"/>
              <a:ext cx="326648" cy="202555"/>
            </a:xfrm>
            <a:custGeom>
              <a:rect b="b" l="l" r="r" t="t"/>
              <a:pathLst>
                <a:path extrusionOk="0" h="7737" w="12477">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1"/>
            <p:cNvSpPr/>
            <p:nvPr/>
          </p:nvSpPr>
          <p:spPr>
            <a:xfrm>
              <a:off x="2189077" y="4345617"/>
              <a:ext cx="123648" cy="114799"/>
            </a:xfrm>
            <a:custGeom>
              <a:rect b="b" l="l" r="r" t="t"/>
              <a:pathLst>
                <a:path extrusionOk="0" h="4385" w="4723">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1"/>
            <p:cNvSpPr/>
            <p:nvPr/>
          </p:nvSpPr>
          <p:spPr>
            <a:xfrm>
              <a:off x="2201774" y="4345539"/>
              <a:ext cx="115611" cy="106683"/>
            </a:xfrm>
            <a:custGeom>
              <a:rect b="b" l="l" r="r" t="t"/>
              <a:pathLst>
                <a:path extrusionOk="0" h="4075" w="4416">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1"/>
            <p:cNvSpPr/>
            <p:nvPr/>
          </p:nvSpPr>
          <p:spPr>
            <a:xfrm>
              <a:off x="2058779" y="4529951"/>
              <a:ext cx="87310" cy="65267"/>
            </a:xfrm>
            <a:custGeom>
              <a:rect b="b" l="l" r="r" t="t"/>
              <a:pathLst>
                <a:path extrusionOk="0" h="2493" w="3335">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1"/>
            <p:cNvSpPr/>
            <p:nvPr/>
          </p:nvSpPr>
          <p:spPr>
            <a:xfrm>
              <a:off x="2073231" y="4529925"/>
              <a:ext cx="67571" cy="62047"/>
            </a:xfrm>
            <a:custGeom>
              <a:rect b="b" l="l" r="r" t="t"/>
              <a:pathLst>
                <a:path extrusionOk="0" h="2370" w="2581">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1"/>
            <p:cNvSpPr/>
            <p:nvPr/>
          </p:nvSpPr>
          <p:spPr>
            <a:xfrm>
              <a:off x="2024562" y="4440782"/>
              <a:ext cx="87310" cy="65267"/>
            </a:xfrm>
            <a:custGeom>
              <a:rect b="b" l="l" r="r" t="t"/>
              <a:pathLst>
                <a:path extrusionOk="0" h="2493" w="3335">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1"/>
            <p:cNvSpPr/>
            <p:nvPr/>
          </p:nvSpPr>
          <p:spPr>
            <a:xfrm>
              <a:off x="2039275" y="4440441"/>
              <a:ext cx="67440" cy="61837"/>
            </a:xfrm>
            <a:custGeom>
              <a:rect b="b" l="l" r="r" t="t"/>
              <a:pathLst>
                <a:path extrusionOk="0" h="2362" w="2576">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1"/>
            <p:cNvSpPr/>
            <p:nvPr/>
          </p:nvSpPr>
          <p:spPr>
            <a:xfrm>
              <a:off x="2064434" y="4348000"/>
              <a:ext cx="87310" cy="65371"/>
            </a:xfrm>
            <a:custGeom>
              <a:rect b="b" l="l" r="r" t="t"/>
              <a:pathLst>
                <a:path extrusionOk="0" h="2497" w="3335">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1"/>
            <p:cNvSpPr/>
            <p:nvPr/>
          </p:nvSpPr>
          <p:spPr>
            <a:xfrm>
              <a:off x="2079016" y="4348000"/>
              <a:ext cx="67309" cy="61837"/>
            </a:xfrm>
            <a:custGeom>
              <a:rect b="b" l="l" r="r" t="t"/>
              <a:pathLst>
                <a:path extrusionOk="0" h="2362" w="2571">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1"/>
            <p:cNvSpPr/>
            <p:nvPr/>
          </p:nvSpPr>
          <p:spPr>
            <a:xfrm>
              <a:off x="2060533" y="4524270"/>
              <a:ext cx="80137" cy="76734"/>
            </a:xfrm>
            <a:custGeom>
              <a:rect b="b" l="l" r="r" t="t"/>
              <a:pathLst>
                <a:path extrusionOk="0" h="2931" w="3061">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1"/>
            <p:cNvSpPr/>
            <p:nvPr/>
          </p:nvSpPr>
          <p:spPr>
            <a:xfrm>
              <a:off x="2029981" y="4435101"/>
              <a:ext cx="80137" cy="76681"/>
            </a:xfrm>
            <a:custGeom>
              <a:rect b="b" l="l" r="r" t="t"/>
              <a:pathLst>
                <a:path extrusionOk="0" h="2929" w="3061">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1"/>
            <p:cNvSpPr/>
            <p:nvPr/>
          </p:nvSpPr>
          <p:spPr>
            <a:xfrm>
              <a:off x="2056894" y="4342476"/>
              <a:ext cx="102390" cy="76419"/>
            </a:xfrm>
            <a:custGeom>
              <a:rect b="b" l="l" r="r" t="t"/>
              <a:pathLst>
                <a:path extrusionOk="0" h="2919" w="3911">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1"/>
            <p:cNvSpPr/>
            <p:nvPr/>
          </p:nvSpPr>
          <p:spPr>
            <a:xfrm>
              <a:off x="2180019" y="4339936"/>
              <a:ext cx="140508" cy="126031"/>
            </a:xfrm>
            <a:custGeom>
              <a:rect b="b" l="l" r="r" t="t"/>
              <a:pathLst>
                <a:path extrusionOk="0" h="4814" w="5367">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1"/>
            <p:cNvSpPr/>
            <p:nvPr/>
          </p:nvSpPr>
          <p:spPr>
            <a:xfrm>
              <a:off x="1976129" y="4284173"/>
              <a:ext cx="401496" cy="371154"/>
            </a:xfrm>
            <a:custGeom>
              <a:rect b="b" l="l" r="r" t="t"/>
              <a:pathLst>
                <a:path extrusionOk="0" h="14177" w="15336">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71"/>
          <p:cNvGrpSpPr/>
          <p:nvPr/>
        </p:nvGrpSpPr>
        <p:grpSpPr>
          <a:xfrm>
            <a:off x="1830123" y="2904984"/>
            <a:ext cx="184412" cy="367541"/>
            <a:chOff x="1830123" y="2904984"/>
            <a:chExt cx="184412" cy="367541"/>
          </a:xfrm>
        </p:grpSpPr>
        <p:sp>
          <p:nvSpPr>
            <p:cNvPr id="9141" name="Google Shape;9141;p71"/>
            <p:cNvSpPr/>
            <p:nvPr/>
          </p:nvSpPr>
          <p:spPr>
            <a:xfrm>
              <a:off x="1835516" y="2910404"/>
              <a:ext cx="173730" cy="55606"/>
            </a:xfrm>
            <a:custGeom>
              <a:rect b="b" l="l" r="r" t="t"/>
              <a:pathLst>
                <a:path extrusionOk="0" h="2124" w="6636">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1"/>
            <p:cNvSpPr/>
            <p:nvPr/>
          </p:nvSpPr>
          <p:spPr>
            <a:xfrm>
              <a:off x="1952881" y="2910404"/>
              <a:ext cx="56366" cy="55606"/>
            </a:xfrm>
            <a:custGeom>
              <a:rect b="b" l="l" r="r" t="t"/>
              <a:pathLst>
                <a:path extrusionOk="0" h="2124" w="2153">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1"/>
            <p:cNvSpPr/>
            <p:nvPr/>
          </p:nvSpPr>
          <p:spPr>
            <a:xfrm>
              <a:off x="1863712" y="2965984"/>
              <a:ext cx="116475" cy="301122"/>
            </a:xfrm>
            <a:custGeom>
              <a:rect b="b" l="l" r="r" t="t"/>
              <a:pathLst>
                <a:path extrusionOk="0" h="11502" w="4449">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1"/>
            <p:cNvSpPr/>
            <p:nvPr/>
          </p:nvSpPr>
          <p:spPr>
            <a:xfrm>
              <a:off x="1863712" y="2965984"/>
              <a:ext cx="116475" cy="301227"/>
            </a:xfrm>
            <a:custGeom>
              <a:rect b="b" l="l" r="r" t="t"/>
              <a:pathLst>
                <a:path extrusionOk="0" h="11506" w="4449">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1"/>
            <p:cNvSpPr/>
            <p:nvPr/>
          </p:nvSpPr>
          <p:spPr>
            <a:xfrm>
              <a:off x="1830123" y="2904984"/>
              <a:ext cx="184412" cy="367541"/>
            </a:xfrm>
            <a:custGeom>
              <a:rect b="b" l="l" r="r" t="t"/>
              <a:pathLst>
                <a:path extrusionOk="0" h="14039" w="7044">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71"/>
          <p:cNvGrpSpPr/>
          <p:nvPr/>
        </p:nvGrpSpPr>
        <p:grpSpPr>
          <a:xfrm>
            <a:off x="2602224" y="3825918"/>
            <a:ext cx="376966" cy="349765"/>
            <a:chOff x="2602224" y="3825918"/>
            <a:chExt cx="376966" cy="349765"/>
          </a:xfrm>
        </p:grpSpPr>
        <p:sp>
          <p:nvSpPr>
            <p:cNvPr id="9147" name="Google Shape;9147;p71"/>
            <p:cNvSpPr/>
            <p:nvPr/>
          </p:nvSpPr>
          <p:spPr>
            <a:xfrm>
              <a:off x="2880308" y="4107458"/>
              <a:ext cx="39270" cy="53983"/>
            </a:xfrm>
            <a:custGeom>
              <a:rect b="b" l="l" r="r" t="t"/>
              <a:pathLst>
                <a:path extrusionOk="0" h="2062" w="150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1"/>
            <p:cNvSpPr/>
            <p:nvPr/>
          </p:nvSpPr>
          <p:spPr>
            <a:xfrm>
              <a:off x="2896408" y="4107458"/>
              <a:ext cx="23169" cy="53983"/>
            </a:xfrm>
            <a:custGeom>
              <a:rect b="b" l="l" r="r" t="t"/>
              <a:pathLst>
                <a:path extrusionOk="0" h="2062" w="885">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1"/>
            <p:cNvSpPr/>
            <p:nvPr/>
          </p:nvSpPr>
          <p:spPr>
            <a:xfrm>
              <a:off x="2625367" y="4040306"/>
              <a:ext cx="266905" cy="130062"/>
            </a:xfrm>
            <a:custGeom>
              <a:rect b="b" l="l" r="r" t="t"/>
              <a:pathLst>
                <a:path extrusionOk="0" h="4968" w="10195">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1"/>
            <p:cNvSpPr/>
            <p:nvPr/>
          </p:nvSpPr>
          <p:spPr>
            <a:xfrm>
              <a:off x="2645604" y="4040306"/>
              <a:ext cx="246668" cy="130062"/>
            </a:xfrm>
            <a:custGeom>
              <a:rect b="b" l="l" r="r" t="t"/>
              <a:pathLst>
                <a:path extrusionOk="0" h="4968" w="9422">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1"/>
            <p:cNvSpPr/>
            <p:nvPr/>
          </p:nvSpPr>
          <p:spPr>
            <a:xfrm>
              <a:off x="2921541" y="3956426"/>
              <a:ext cx="52360" cy="44846"/>
            </a:xfrm>
            <a:custGeom>
              <a:rect b="b" l="l" r="r" t="t"/>
              <a:pathLst>
                <a:path extrusionOk="0" h="1713" w="200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1"/>
            <p:cNvSpPr/>
            <p:nvPr/>
          </p:nvSpPr>
          <p:spPr>
            <a:xfrm>
              <a:off x="2942433" y="3956426"/>
              <a:ext cx="33982" cy="44715"/>
            </a:xfrm>
            <a:custGeom>
              <a:rect b="b" l="l" r="r" t="t"/>
              <a:pathLst>
                <a:path extrusionOk="0" h="1708" w="1298">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1"/>
            <p:cNvSpPr/>
            <p:nvPr/>
          </p:nvSpPr>
          <p:spPr>
            <a:xfrm>
              <a:off x="2614293" y="3831154"/>
              <a:ext cx="292692" cy="281618"/>
            </a:xfrm>
            <a:custGeom>
              <a:rect b="b" l="l" r="r" t="t"/>
              <a:pathLst>
                <a:path extrusionOk="0" h="10757" w="1118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1"/>
            <p:cNvSpPr/>
            <p:nvPr/>
          </p:nvSpPr>
          <p:spPr>
            <a:xfrm>
              <a:off x="2746737" y="3831154"/>
              <a:ext cx="160248" cy="281618"/>
            </a:xfrm>
            <a:custGeom>
              <a:rect b="b" l="l" r="r" t="t"/>
              <a:pathLst>
                <a:path extrusionOk="0" h="10757" w="6121">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1"/>
            <p:cNvSpPr/>
            <p:nvPr/>
          </p:nvSpPr>
          <p:spPr>
            <a:xfrm>
              <a:off x="2724720" y="3941084"/>
              <a:ext cx="72335" cy="61968"/>
            </a:xfrm>
            <a:custGeom>
              <a:rect b="b" l="l" r="r" t="t"/>
              <a:pathLst>
                <a:path extrusionOk="0" h="2367" w="2763">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1"/>
            <p:cNvSpPr/>
            <p:nvPr/>
          </p:nvSpPr>
          <p:spPr>
            <a:xfrm>
              <a:off x="2754539" y="3940953"/>
              <a:ext cx="45553" cy="61968"/>
            </a:xfrm>
            <a:custGeom>
              <a:rect b="b" l="l" r="r" t="t"/>
              <a:pathLst>
                <a:path extrusionOk="0" h="2367" w="174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1"/>
            <p:cNvSpPr/>
            <p:nvPr/>
          </p:nvSpPr>
          <p:spPr>
            <a:xfrm>
              <a:off x="2602224" y="3825918"/>
              <a:ext cx="376966" cy="349765"/>
            </a:xfrm>
            <a:custGeom>
              <a:rect b="b" l="l" r="r" t="t"/>
              <a:pathLst>
                <a:path extrusionOk="0" h="13360" w="14399">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1"/>
            <p:cNvSpPr/>
            <p:nvPr/>
          </p:nvSpPr>
          <p:spPr>
            <a:xfrm>
              <a:off x="2717808" y="3935770"/>
              <a:ext cx="84535" cy="72362"/>
            </a:xfrm>
            <a:custGeom>
              <a:rect b="b" l="l" r="r" t="t"/>
              <a:pathLst>
                <a:path extrusionOk="0" h="2764" w="3229">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71"/>
          <p:cNvGrpSpPr/>
          <p:nvPr/>
        </p:nvGrpSpPr>
        <p:grpSpPr>
          <a:xfrm>
            <a:off x="3479725" y="3421123"/>
            <a:ext cx="411419" cy="256616"/>
            <a:chOff x="3479725" y="3421123"/>
            <a:chExt cx="411419" cy="256616"/>
          </a:xfrm>
        </p:grpSpPr>
        <p:sp>
          <p:nvSpPr>
            <p:cNvPr id="9160" name="Google Shape;9160;p71"/>
            <p:cNvSpPr/>
            <p:nvPr/>
          </p:nvSpPr>
          <p:spPr>
            <a:xfrm>
              <a:off x="3485642" y="3487542"/>
              <a:ext cx="399585" cy="153467"/>
            </a:xfrm>
            <a:custGeom>
              <a:rect b="b" l="l" r="r" t="t"/>
              <a:pathLst>
                <a:path extrusionOk="0" h="5862" w="15263">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1"/>
            <p:cNvSpPr/>
            <p:nvPr/>
          </p:nvSpPr>
          <p:spPr>
            <a:xfrm>
              <a:off x="3830249" y="3487542"/>
              <a:ext cx="54847" cy="153467"/>
            </a:xfrm>
            <a:custGeom>
              <a:rect b="b" l="l" r="r" t="t"/>
              <a:pathLst>
                <a:path extrusionOk="0" h="5862" w="2095">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1"/>
            <p:cNvSpPr/>
            <p:nvPr/>
          </p:nvSpPr>
          <p:spPr>
            <a:xfrm>
              <a:off x="3539468" y="3640983"/>
              <a:ext cx="78749" cy="30735"/>
            </a:xfrm>
            <a:custGeom>
              <a:rect b="b" l="l" r="r" t="t"/>
              <a:pathLst>
                <a:path extrusionOk="0" h="1174" w="3008">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1"/>
            <p:cNvSpPr/>
            <p:nvPr/>
          </p:nvSpPr>
          <p:spPr>
            <a:xfrm>
              <a:off x="3579209" y="3640983"/>
              <a:ext cx="39008" cy="30735"/>
            </a:xfrm>
            <a:custGeom>
              <a:rect b="b" l="l" r="r" t="t"/>
              <a:pathLst>
                <a:path extrusionOk="0" h="1174" w="149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1"/>
            <p:cNvSpPr/>
            <p:nvPr/>
          </p:nvSpPr>
          <p:spPr>
            <a:xfrm>
              <a:off x="3752390" y="3640983"/>
              <a:ext cx="78749" cy="30735"/>
            </a:xfrm>
            <a:custGeom>
              <a:rect b="b" l="l" r="r" t="t"/>
              <a:pathLst>
                <a:path extrusionOk="0" h="1174" w="3008">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1"/>
            <p:cNvSpPr/>
            <p:nvPr/>
          </p:nvSpPr>
          <p:spPr>
            <a:xfrm>
              <a:off x="3795665" y="3640983"/>
              <a:ext cx="35605" cy="30735"/>
            </a:xfrm>
            <a:custGeom>
              <a:rect b="b" l="l" r="r" t="t"/>
              <a:pathLst>
                <a:path extrusionOk="0" h="1174" w="136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1"/>
            <p:cNvSpPr/>
            <p:nvPr/>
          </p:nvSpPr>
          <p:spPr>
            <a:xfrm>
              <a:off x="3514178" y="3427197"/>
              <a:ext cx="177500" cy="170772"/>
            </a:xfrm>
            <a:custGeom>
              <a:rect b="b" l="l" r="r" t="t"/>
              <a:pathLst>
                <a:path extrusionOk="0" h="6523" w="678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1"/>
            <p:cNvSpPr/>
            <p:nvPr/>
          </p:nvSpPr>
          <p:spPr>
            <a:xfrm>
              <a:off x="3588634" y="3427197"/>
              <a:ext cx="107809" cy="170772"/>
            </a:xfrm>
            <a:custGeom>
              <a:rect b="b" l="l" r="r" t="t"/>
              <a:pathLst>
                <a:path extrusionOk="0" h="6523" w="4118">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1"/>
            <p:cNvSpPr/>
            <p:nvPr/>
          </p:nvSpPr>
          <p:spPr>
            <a:xfrm>
              <a:off x="3546510" y="3457121"/>
              <a:ext cx="115218" cy="110872"/>
            </a:xfrm>
            <a:custGeom>
              <a:rect b="b" l="l" r="r" t="t"/>
              <a:pathLst>
                <a:path extrusionOk="0" h="4235" w="4401">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1"/>
            <p:cNvSpPr/>
            <p:nvPr/>
          </p:nvSpPr>
          <p:spPr>
            <a:xfrm>
              <a:off x="3592299" y="3457121"/>
              <a:ext cx="73199" cy="110872"/>
            </a:xfrm>
            <a:custGeom>
              <a:rect b="b" l="l" r="r" t="t"/>
              <a:pathLst>
                <a:path extrusionOk="0" h="4235" w="2796">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1"/>
            <p:cNvSpPr/>
            <p:nvPr/>
          </p:nvSpPr>
          <p:spPr>
            <a:xfrm>
              <a:off x="3702700" y="3536734"/>
              <a:ext cx="64560" cy="55187"/>
            </a:xfrm>
            <a:custGeom>
              <a:rect b="b" l="l" r="r" t="t"/>
              <a:pathLst>
                <a:path extrusionOk="0" h="2108" w="2466">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1"/>
            <p:cNvSpPr/>
            <p:nvPr/>
          </p:nvSpPr>
          <p:spPr>
            <a:xfrm>
              <a:off x="3729508" y="3536734"/>
              <a:ext cx="40527" cy="55187"/>
            </a:xfrm>
            <a:custGeom>
              <a:rect b="b" l="l" r="r" t="t"/>
              <a:pathLst>
                <a:path extrusionOk="0" h="2108" w="1548">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1"/>
            <p:cNvSpPr/>
            <p:nvPr/>
          </p:nvSpPr>
          <p:spPr>
            <a:xfrm>
              <a:off x="3782575" y="3536734"/>
              <a:ext cx="64429" cy="55187"/>
            </a:xfrm>
            <a:custGeom>
              <a:rect b="b" l="l" r="r" t="t"/>
              <a:pathLst>
                <a:path extrusionOk="0" h="2108" w="2461">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1"/>
            <p:cNvSpPr/>
            <p:nvPr/>
          </p:nvSpPr>
          <p:spPr>
            <a:xfrm>
              <a:off x="3809122" y="3536734"/>
              <a:ext cx="40631" cy="55135"/>
            </a:xfrm>
            <a:custGeom>
              <a:rect b="b" l="l" r="r" t="t"/>
              <a:pathLst>
                <a:path extrusionOk="0" h="2106" w="1552">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1"/>
            <p:cNvSpPr/>
            <p:nvPr/>
          </p:nvSpPr>
          <p:spPr>
            <a:xfrm>
              <a:off x="3752390" y="3460000"/>
              <a:ext cx="70450" cy="27568"/>
            </a:xfrm>
            <a:custGeom>
              <a:rect b="b" l="l" r="r" t="t"/>
              <a:pathLst>
                <a:path extrusionOk="0" h="1053" w="2691">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1"/>
            <p:cNvSpPr/>
            <p:nvPr/>
          </p:nvSpPr>
          <p:spPr>
            <a:xfrm>
              <a:off x="3544756" y="3451021"/>
              <a:ext cx="127785" cy="123098"/>
            </a:xfrm>
            <a:custGeom>
              <a:rect b="b" l="l" r="r" t="t"/>
              <a:pathLst>
                <a:path extrusionOk="0" h="4702" w="4881">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1"/>
            <p:cNvSpPr/>
            <p:nvPr/>
          </p:nvSpPr>
          <p:spPr>
            <a:xfrm>
              <a:off x="3694794" y="3530608"/>
              <a:ext cx="78514" cy="67283"/>
            </a:xfrm>
            <a:custGeom>
              <a:rect b="b" l="l" r="r" t="t"/>
              <a:pathLst>
                <a:path extrusionOk="0" h="2570" w="2999">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1"/>
            <p:cNvSpPr/>
            <p:nvPr/>
          </p:nvSpPr>
          <p:spPr>
            <a:xfrm>
              <a:off x="3774407" y="3530608"/>
              <a:ext cx="78619" cy="67283"/>
            </a:xfrm>
            <a:custGeom>
              <a:rect b="b" l="l" r="r" t="t"/>
              <a:pathLst>
                <a:path extrusionOk="0" h="2570" w="3003">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1"/>
            <p:cNvSpPr/>
            <p:nvPr/>
          </p:nvSpPr>
          <p:spPr>
            <a:xfrm>
              <a:off x="3479725" y="3421123"/>
              <a:ext cx="411419" cy="256616"/>
            </a:xfrm>
            <a:custGeom>
              <a:rect b="b" l="l" r="r" t="t"/>
              <a:pathLst>
                <a:path extrusionOk="0" h="9802" w="15715">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71"/>
          <p:cNvGrpSpPr/>
          <p:nvPr/>
        </p:nvGrpSpPr>
        <p:grpSpPr>
          <a:xfrm>
            <a:off x="1283275" y="3819478"/>
            <a:ext cx="373824" cy="362881"/>
            <a:chOff x="1283275" y="3819478"/>
            <a:chExt cx="373824" cy="362881"/>
          </a:xfrm>
        </p:grpSpPr>
        <p:sp>
          <p:nvSpPr>
            <p:cNvPr id="9180" name="Google Shape;9180;p71"/>
            <p:cNvSpPr/>
            <p:nvPr/>
          </p:nvSpPr>
          <p:spPr>
            <a:xfrm>
              <a:off x="1431428" y="3969489"/>
              <a:ext cx="80399" cy="70712"/>
            </a:xfrm>
            <a:custGeom>
              <a:rect b="b" l="l" r="r" t="t"/>
              <a:pathLst>
                <a:path extrusionOk="0" h="2701" w="3071">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1"/>
            <p:cNvSpPr/>
            <p:nvPr/>
          </p:nvSpPr>
          <p:spPr>
            <a:xfrm>
              <a:off x="1431428" y="3969489"/>
              <a:ext cx="80268" cy="70712"/>
            </a:xfrm>
            <a:custGeom>
              <a:rect b="b" l="l" r="r" t="t"/>
              <a:pathLst>
                <a:path extrusionOk="0" h="2701" w="3066">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1"/>
            <p:cNvSpPr/>
            <p:nvPr/>
          </p:nvSpPr>
          <p:spPr>
            <a:xfrm>
              <a:off x="1355349" y="3857072"/>
              <a:ext cx="215723" cy="143388"/>
            </a:xfrm>
            <a:custGeom>
              <a:rect b="b" l="l" r="r" t="t"/>
              <a:pathLst>
                <a:path extrusionOk="0" h="5477" w="824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1"/>
            <p:cNvSpPr/>
            <p:nvPr/>
          </p:nvSpPr>
          <p:spPr>
            <a:xfrm>
              <a:off x="1355454" y="3857072"/>
              <a:ext cx="198261" cy="143388"/>
            </a:xfrm>
            <a:custGeom>
              <a:rect b="b" l="l" r="r" t="t"/>
              <a:pathLst>
                <a:path extrusionOk="0" h="5477" w="7573">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1"/>
            <p:cNvSpPr/>
            <p:nvPr/>
          </p:nvSpPr>
          <p:spPr>
            <a:xfrm>
              <a:off x="1317100" y="3824374"/>
              <a:ext cx="71969" cy="160091"/>
            </a:xfrm>
            <a:custGeom>
              <a:rect b="b" l="l" r="r" t="t"/>
              <a:pathLst>
                <a:path extrusionOk="0" h="6115" w="2749">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1"/>
            <p:cNvSpPr/>
            <p:nvPr/>
          </p:nvSpPr>
          <p:spPr>
            <a:xfrm>
              <a:off x="1317493" y="3824819"/>
              <a:ext cx="60135" cy="159148"/>
            </a:xfrm>
            <a:custGeom>
              <a:rect b="b" l="l" r="r" t="t"/>
              <a:pathLst>
                <a:path extrusionOk="0" h="6079" w="2297">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1"/>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1"/>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1"/>
            <p:cNvSpPr/>
            <p:nvPr/>
          </p:nvSpPr>
          <p:spPr>
            <a:xfrm>
              <a:off x="1555181" y="3938440"/>
              <a:ext cx="68696" cy="58879"/>
            </a:xfrm>
            <a:custGeom>
              <a:rect b="b" l="l" r="r" t="t"/>
              <a:pathLst>
                <a:path extrusionOk="0" h="2249" w="2624">
                  <a:moveTo>
                    <a:pt x="452" y="0"/>
                  </a:moveTo>
                  <a:lnTo>
                    <a:pt x="1" y="1663"/>
                  </a:lnTo>
                  <a:lnTo>
                    <a:pt x="2172" y="2249"/>
                  </a:lnTo>
                  <a:lnTo>
                    <a:pt x="2624" y="586"/>
                  </a:lnTo>
                  <a:lnTo>
                    <a:pt x="452"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1"/>
            <p:cNvSpPr/>
            <p:nvPr/>
          </p:nvSpPr>
          <p:spPr>
            <a:xfrm>
              <a:off x="1555181" y="3938571"/>
              <a:ext cx="30474" cy="48564"/>
            </a:xfrm>
            <a:custGeom>
              <a:rect b="b" l="l" r="r" t="t"/>
              <a:pathLst>
                <a:path extrusionOk="0" h="1855" w="1164">
                  <a:moveTo>
                    <a:pt x="452" y="0"/>
                  </a:moveTo>
                  <a:lnTo>
                    <a:pt x="1" y="1662"/>
                  </a:lnTo>
                  <a:lnTo>
                    <a:pt x="712" y="1855"/>
                  </a:lnTo>
                  <a:lnTo>
                    <a:pt x="1163" y="192"/>
                  </a:lnTo>
                  <a:lnTo>
                    <a:pt x="452"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1"/>
            <p:cNvSpPr/>
            <p:nvPr/>
          </p:nvSpPr>
          <p:spPr>
            <a:xfrm>
              <a:off x="1609007" y="3940246"/>
              <a:ext cx="42307" cy="77283"/>
            </a:xfrm>
            <a:custGeom>
              <a:rect b="b" l="l" r="r" t="t"/>
              <a:pathLst>
                <a:path extrusionOk="0" h="2952" w="1616">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1"/>
            <p:cNvSpPr/>
            <p:nvPr/>
          </p:nvSpPr>
          <p:spPr>
            <a:xfrm>
              <a:off x="1401871" y="4076906"/>
              <a:ext cx="139251" cy="25185"/>
            </a:xfrm>
            <a:custGeom>
              <a:rect b="b" l="l" r="r" t="t"/>
              <a:pathLst>
                <a:path extrusionOk="0" h="962" w="5319">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1"/>
            <p:cNvSpPr/>
            <p:nvPr/>
          </p:nvSpPr>
          <p:spPr>
            <a:xfrm>
              <a:off x="1402002" y="4076906"/>
              <a:ext cx="39270" cy="25185"/>
            </a:xfrm>
            <a:custGeom>
              <a:rect b="b" l="l" r="r" t="t"/>
              <a:pathLst>
                <a:path extrusionOk="0" h="962" w="150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1"/>
            <p:cNvSpPr/>
            <p:nvPr/>
          </p:nvSpPr>
          <p:spPr>
            <a:xfrm>
              <a:off x="1283275" y="3819478"/>
              <a:ext cx="373824" cy="362881"/>
            </a:xfrm>
            <a:custGeom>
              <a:rect b="b" l="l" r="r" t="t"/>
              <a:pathLst>
                <a:path extrusionOk="0" h="13861" w="14279">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71"/>
          <p:cNvGrpSpPr/>
          <p:nvPr/>
        </p:nvGrpSpPr>
        <p:grpSpPr>
          <a:xfrm>
            <a:off x="3462865" y="2459296"/>
            <a:ext cx="442730" cy="362331"/>
            <a:chOff x="3462865" y="2459296"/>
            <a:chExt cx="442730" cy="362331"/>
          </a:xfrm>
        </p:grpSpPr>
        <p:sp>
          <p:nvSpPr>
            <p:cNvPr id="9195" name="Google Shape;9195;p71"/>
            <p:cNvSpPr/>
            <p:nvPr/>
          </p:nvSpPr>
          <p:spPr>
            <a:xfrm>
              <a:off x="3770009" y="2778221"/>
              <a:ext cx="43040" cy="36888"/>
            </a:xfrm>
            <a:custGeom>
              <a:rect b="b" l="l" r="r" t="t"/>
              <a:pathLst>
                <a:path extrusionOk="0" h="1409" w="1644">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1"/>
            <p:cNvSpPr/>
            <p:nvPr/>
          </p:nvSpPr>
          <p:spPr>
            <a:xfrm>
              <a:off x="3540724" y="2605040"/>
              <a:ext cx="287038" cy="158415"/>
            </a:xfrm>
            <a:custGeom>
              <a:rect b="b" l="l" r="r" t="t"/>
              <a:pathLst>
                <a:path extrusionOk="0" h="6051" w="10964">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1"/>
            <p:cNvSpPr/>
            <p:nvPr/>
          </p:nvSpPr>
          <p:spPr>
            <a:xfrm>
              <a:off x="3540724" y="2605040"/>
              <a:ext cx="70450" cy="146529"/>
            </a:xfrm>
            <a:custGeom>
              <a:rect b="b" l="l" r="r" t="t"/>
              <a:pathLst>
                <a:path extrusionOk="0" h="5597" w="2691">
                  <a:moveTo>
                    <a:pt x="0" y="0"/>
                  </a:moveTo>
                  <a:lnTo>
                    <a:pt x="0" y="4127"/>
                  </a:lnTo>
                  <a:cubicBezTo>
                    <a:pt x="803" y="4771"/>
                    <a:pt x="1715" y="5270"/>
                    <a:pt x="2691" y="5597"/>
                  </a:cubicBezTo>
                  <a:lnTo>
                    <a:pt x="2691"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1"/>
            <p:cNvSpPr/>
            <p:nvPr/>
          </p:nvSpPr>
          <p:spPr>
            <a:xfrm>
              <a:off x="3764956" y="2619806"/>
              <a:ext cx="13247" cy="133021"/>
            </a:xfrm>
            <a:custGeom>
              <a:rect b="b" l="l" r="r" t="t"/>
              <a:pathLst>
                <a:path extrusionOk="0" h="5081" w="506">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1"/>
            <p:cNvSpPr/>
            <p:nvPr/>
          </p:nvSpPr>
          <p:spPr>
            <a:xfrm>
              <a:off x="3469410" y="2465920"/>
              <a:ext cx="429666" cy="193837"/>
            </a:xfrm>
            <a:custGeom>
              <a:rect b="b" l="l" r="r" t="t"/>
              <a:pathLst>
                <a:path extrusionOk="0" h="7404" w="16412">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1"/>
            <p:cNvSpPr/>
            <p:nvPr/>
          </p:nvSpPr>
          <p:spPr>
            <a:xfrm>
              <a:off x="3469410" y="2547811"/>
              <a:ext cx="214833" cy="111946"/>
            </a:xfrm>
            <a:custGeom>
              <a:rect b="b" l="l" r="r" t="t"/>
              <a:pathLst>
                <a:path extrusionOk="0" h="4276" w="8206">
                  <a:moveTo>
                    <a:pt x="0" y="0"/>
                  </a:moveTo>
                  <a:lnTo>
                    <a:pt x="0" y="1144"/>
                  </a:lnTo>
                  <a:lnTo>
                    <a:pt x="8206" y="4276"/>
                  </a:lnTo>
                  <a:lnTo>
                    <a:pt x="8206" y="3128"/>
                  </a:lnTo>
                  <a:lnTo>
                    <a:pt x="0"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1"/>
            <p:cNvSpPr/>
            <p:nvPr/>
          </p:nvSpPr>
          <p:spPr>
            <a:xfrm>
              <a:off x="3462865" y="2459296"/>
              <a:ext cx="442730" cy="362331"/>
            </a:xfrm>
            <a:custGeom>
              <a:rect b="b" l="l" r="r" t="t"/>
              <a:pathLst>
                <a:path extrusionOk="0" h="13840" w="16911">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2" name="Google Shape;9202;p71"/>
          <p:cNvGrpSpPr/>
          <p:nvPr/>
        </p:nvGrpSpPr>
        <p:grpSpPr>
          <a:xfrm>
            <a:off x="3988847" y="3358134"/>
            <a:ext cx="281121" cy="367279"/>
            <a:chOff x="3988847" y="3358134"/>
            <a:chExt cx="281121" cy="367279"/>
          </a:xfrm>
        </p:grpSpPr>
        <p:sp>
          <p:nvSpPr>
            <p:cNvPr id="9203" name="Google Shape;9203;p71"/>
            <p:cNvSpPr/>
            <p:nvPr/>
          </p:nvSpPr>
          <p:spPr>
            <a:xfrm>
              <a:off x="3994371" y="3406803"/>
              <a:ext cx="153965" cy="270047"/>
            </a:xfrm>
            <a:custGeom>
              <a:rect b="b" l="l" r="r" t="t"/>
              <a:pathLst>
                <a:path extrusionOk="0" h="10315" w="5881">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1"/>
            <p:cNvSpPr/>
            <p:nvPr/>
          </p:nvSpPr>
          <p:spPr>
            <a:xfrm>
              <a:off x="4129460" y="3665513"/>
              <a:ext cx="52334" cy="42543"/>
            </a:xfrm>
            <a:custGeom>
              <a:rect b="b" l="l" r="r" t="t"/>
              <a:pathLst>
                <a:path extrusionOk="0" h="1625" w="1999">
                  <a:moveTo>
                    <a:pt x="0" y="1"/>
                  </a:moveTo>
                  <a:lnTo>
                    <a:pt x="0" y="1624"/>
                  </a:lnTo>
                  <a:lnTo>
                    <a:pt x="1999" y="1624"/>
                  </a:lnTo>
                  <a:lnTo>
                    <a:pt x="1999" y="1"/>
                  </a:ln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1"/>
            <p:cNvSpPr/>
            <p:nvPr/>
          </p:nvSpPr>
          <p:spPr>
            <a:xfrm>
              <a:off x="4148310" y="3386435"/>
              <a:ext cx="59638" cy="142026"/>
            </a:xfrm>
            <a:custGeom>
              <a:rect b="b" l="l" r="r" t="t"/>
              <a:pathLst>
                <a:path extrusionOk="0" h="5425" w="2278">
                  <a:moveTo>
                    <a:pt x="1" y="1"/>
                  </a:moveTo>
                  <a:lnTo>
                    <a:pt x="1" y="5424"/>
                  </a:lnTo>
                  <a:lnTo>
                    <a:pt x="2278" y="5424"/>
                  </a:lnTo>
                  <a:lnTo>
                    <a:pt x="2278" y="1"/>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1"/>
            <p:cNvSpPr/>
            <p:nvPr/>
          </p:nvSpPr>
          <p:spPr>
            <a:xfrm>
              <a:off x="4148310" y="3386435"/>
              <a:ext cx="21153" cy="142026"/>
            </a:xfrm>
            <a:custGeom>
              <a:rect b="b" l="l" r="r" t="t"/>
              <a:pathLst>
                <a:path extrusionOk="0" h="5425" w="808">
                  <a:moveTo>
                    <a:pt x="1" y="1"/>
                  </a:moveTo>
                  <a:lnTo>
                    <a:pt x="1" y="5424"/>
                  </a:lnTo>
                  <a:lnTo>
                    <a:pt x="808" y="5424"/>
                  </a:lnTo>
                  <a:lnTo>
                    <a:pt x="80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1"/>
            <p:cNvSpPr/>
            <p:nvPr/>
          </p:nvSpPr>
          <p:spPr>
            <a:xfrm>
              <a:off x="4157761" y="3528435"/>
              <a:ext cx="20394" cy="28824"/>
            </a:xfrm>
            <a:custGeom>
              <a:rect b="b" l="l" r="r" t="t"/>
              <a:pathLst>
                <a:path extrusionOk="0" h="1101" w="779">
                  <a:moveTo>
                    <a:pt x="0" y="0"/>
                  </a:moveTo>
                  <a:lnTo>
                    <a:pt x="0" y="1100"/>
                  </a:lnTo>
                  <a:lnTo>
                    <a:pt x="778" y="1100"/>
                  </a:lnTo>
                  <a:lnTo>
                    <a:pt x="778"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1"/>
            <p:cNvSpPr/>
            <p:nvPr/>
          </p:nvSpPr>
          <p:spPr>
            <a:xfrm>
              <a:off x="4178129" y="3528435"/>
              <a:ext cx="20394" cy="48433"/>
            </a:xfrm>
            <a:custGeom>
              <a:rect b="b" l="l" r="r" t="t"/>
              <a:pathLst>
                <a:path extrusionOk="0" h="1850" w="779">
                  <a:moveTo>
                    <a:pt x="0" y="0"/>
                  </a:moveTo>
                  <a:lnTo>
                    <a:pt x="0" y="1850"/>
                  </a:lnTo>
                  <a:lnTo>
                    <a:pt x="779" y="1850"/>
                  </a:lnTo>
                  <a:lnTo>
                    <a:pt x="779"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1"/>
            <p:cNvSpPr/>
            <p:nvPr/>
          </p:nvSpPr>
          <p:spPr>
            <a:xfrm>
              <a:off x="4129460" y="3611426"/>
              <a:ext cx="99746" cy="36626"/>
            </a:xfrm>
            <a:custGeom>
              <a:rect b="b" l="l" r="r" t="t"/>
              <a:pathLst>
                <a:path extrusionOk="0" h="1399" w="381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1"/>
            <p:cNvSpPr/>
            <p:nvPr/>
          </p:nvSpPr>
          <p:spPr>
            <a:xfrm>
              <a:off x="4129460" y="3611426"/>
              <a:ext cx="97625" cy="19399"/>
            </a:xfrm>
            <a:custGeom>
              <a:rect b="b" l="l" r="r" t="t"/>
              <a:pathLst>
                <a:path extrusionOk="0" h="741" w="3729">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1"/>
            <p:cNvSpPr/>
            <p:nvPr/>
          </p:nvSpPr>
          <p:spPr>
            <a:xfrm>
              <a:off x="4129460" y="3648025"/>
              <a:ext cx="74220" cy="28824"/>
            </a:xfrm>
            <a:custGeom>
              <a:rect b="b" l="l" r="r" t="t"/>
              <a:pathLst>
                <a:path extrusionOk="0" h="1101" w="2835">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1"/>
            <p:cNvSpPr/>
            <p:nvPr/>
          </p:nvSpPr>
          <p:spPr>
            <a:xfrm>
              <a:off x="4159881" y="3363658"/>
              <a:ext cx="36390" cy="22803"/>
            </a:xfrm>
            <a:custGeom>
              <a:rect b="b" l="l" r="r" t="t"/>
              <a:pathLst>
                <a:path extrusionOk="0" h="871" w="1390">
                  <a:moveTo>
                    <a:pt x="1" y="1"/>
                  </a:moveTo>
                  <a:lnTo>
                    <a:pt x="1" y="871"/>
                  </a:lnTo>
                  <a:lnTo>
                    <a:pt x="1389" y="871"/>
                  </a:lnTo>
                  <a:lnTo>
                    <a:pt x="1389"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1"/>
            <p:cNvSpPr/>
            <p:nvPr/>
          </p:nvSpPr>
          <p:spPr>
            <a:xfrm>
              <a:off x="4159881" y="3363658"/>
              <a:ext cx="13875" cy="22803"/>
            </a:xfrm>
            <a:custGeom>
              <a:rect b="b" l="l" r="r" t="t"/>
              <a:pathLst>
                <a:path extrusionOk="0" h="871" w="530">
                  <a:moveTo>
                    <a:pt x="1" y="1"/>
                  </a:moveTo>
                  <a:lnTo>
                    <a:pt x="1" y="871"/>
                  </a:lnTo>
                  <a:lnTo>
                    <a:pt x="529" y="871"/>
                  </a:lnTo>
                  <a:lnTo>
                    <a:pt x="52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1"/>
            <p:cNvSpPr/>
            <p:nvPr/>
          </p:nvSpPr>
          <p:spPr>
            <a:xfrm>
              <a:off x="4043171" y="3696825"/>
              <a:ext cx="221378" cy="23038"/>
            </a:xfrm>
            <a:custGeom>
              <a:rect b="b" l="l" r="r" t="t"/>
              <a:pathLst>
                <a:path extrusionOk="0" h="880" w="8456">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1"/>
            <p:cNvSpPr/>
            <p:nvPr/>
          </p:nvSpPr>
          <p:spPr>
            <a:xfrm>
              <a:off x="4084038" y="3696825"/>
              <a:ext cx="180642" cy="23038"/>
            </a:xfrm>
            <a:custGeom>
              <a:rect b="b" l="l" r="r" t="t"/>
              <a:pathLst>
                <a:path extrusionOk="0" h="880" w="690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1"/>
            <p:cNvSpPr/>
            <p:nvPr/>
          </p:nvSpPr>
          <p:spPr>
            <a:xfrm>
              <a:off x="4101029" y="3428951"/>
              <a:ext cx="30578" cy="26154"/>
            </a:xfrm>
            <a:custGeom>
              <a:rect b="b" l="l" r="r" t="t"/>
              <a:pathLst>
                <a:path extrusionOk="0" h="999" w="1168">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1"/>
            <p:cNvSpPr/>
            <p:nvPr/>
          </p:nvSpPr>
          <p:spPr>
            <a:xfrm>
              <a:off x="4082912" y="3627029"/>
              <a:ext cx="30604" cy="26180"/>
            </a:xfrm>
            <a:custGeom>
              <a:rect b="b" l="l" r="r" t="t"/>
              <a:pathLst>
                <a:path extrusionOk="0" h="1000" w="1169">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1"/>
            <p:cNvSpPr/>
            <p:nvPr/>
          </p:nvSpPr>
          <p:spPr>
            <a:xfrm>
              <a:off x="3988847" y="3358134"/>
              <a:ext cx="281121" cy="367279"/>
            </a:xfrm>
            <a:custGeom>
              <a:rect b="b" l="l" r="r" t="t"/>
              <a:pathLst>
                <a:path extrusionOk="0" h="14029" w="10738">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1"/>
            <p:cNvSpPr/>
            <p:nvPr/>
          </p:nvSpPr>
          <p:spPr>
            <a:xfrm>
              <a:off x="4093725" y="3423453"/>
              <a:ext cx="43302" cy="37097"/>
            </a:xfrm>
            <a:custGeom>
              <a:rect b="b" l="l" r="r" t="t"/>
              <a:pathLst>
                <a:path extrusionOk="0" h="1417" w="1654">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1"/>
            <p:cNvSpPr/>
            <p:nvPr/>
          </p:nvSpPr>
          <p:spPr>
            <a:xfrm>
              <a:off x="4075634" y="3621505"/>
              <a:ext cx="43406" cy="37123"/>
            </a:xfrm>
            <a:custGeom>
              <a:rect b="b" l="l" r="r" t="t"/>
              <a:pathLst>
                <a:path extrusionOk="0" h="1418" w="1658">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71"/>
          <p:cNvGrpSpPr/>
          <p:nvPr/>
        </p:nvGrpSpPr>
        <p:grpSpPr>
          <a:xfrm>
            <a:off x="3951620" y="2906032"/>
            <a:ext cx="370290" cy="366729"/>
            <a:chOff x="3951620" y="2906032"/>
            <a:chExt cx="370290" cy="366729"/>
          </a:xfrm>
        </p:grpSpPr>
        <p:sp>
          <p:nvSpPr>
            <p:cNvPr id="9222" name="Google Shape;9222;p71"/>
            <p:cNvSpPr/>
            <p:nvPr/>
          </p:nvSpPr>
          <p:spPr>
            <a:xfrm>
              <a:off x="3957641" y="2911398"/>
              <a:ext cx="358352" cy="355865"/>
            </a:xfrm>
            <a:custGeom>
              <a:rect b="b" l="l" r="r" t="t"/>
              <a:pathLst>
                <a:path extrusionOk="0" h="13593" w="13688">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1"/>
            <p:cNvSpPr/>
            <p:nvPr/>
          </p:nvSpPr>
          <p:spPr>
            <a:xfrm>
              <a:off x="3951620" y="2906032"/>
              <a:ext cx="370290" cy="366729"/>
            </a:xfrm>
            <a:custGeom>
              <a:rect b="b" l="l" r="r" t="t"/>
              <a:pathLst>
                <a:path extrusionOk="0" h="14008" w="14144">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71"/>
          <p:cNvGrpSpPr/>
          <p:nvPr/>
        </p:nvGrpSpPr>
        <p:grpSpPr>
          <a:xfrm>
            <a:off x="2145304" y="3358605"/>
            <a:ext cx="404245" cy="388433"/>
            <a:chOff x="2145304" y="3358605"/>
            <a:chExt cx="404245" cy="388433"/>
          </a:xfrm>
        </p:grpSpPr>
        <p:sp>
          <p:nvSpPr>
            <p:cNvPr id="9225" name="Google Shape;9225;p71"/>
            <p:cNvSpPr/>
            <p:nvPr/>
          </p:nvSpPr>
          <p:spPr>
            <a:xfrm>
              <a:off x="2145304" y="3364312"/>
              <a:ext cx="398460" cy="377018"/>
            </a:xfrm>
            <a:custGeom>
              <a:rect b="b" l="l" r="r" t="t"/>
              <a:pathLst>
                <a:path extrusionOk="0" h="14401" w="1522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1"/>
            <p:cNvSpPr/>
            <p:nvPr/>
          </p:nvSpPr>
          <p:spPr>
            <a:xfrm>
              <a:off x="2145304" y="3364286"/>
              <a:ext cx="380971" cy="361755"/>
            </a:xfrm>
            <a:custGeom>
              <a:rect b="b" l="l" r="r" t="t"/>
              <a:pathLst>
                <a:path extrusionOk="0" h="13818" w="14552">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1"/>
            <p:cNvSpPr/>
            <p:nvPr/>
          </p:nvSpPr>
          <p:spPr>
            <a:xfrm>
              <a:off x="2369039" y="3365307"/>
              <a:ext cx="171584" cy="171584"/>
            </a:xfrm>
            <a:custGeom>
              <a:rect b="b" l="l" r="r" t="t"/>
              <a:pathLst>
                <a:path extrusionOk="0" h="6554" w="6554">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1"/>
            <p:cNvSpPr/>
            <p:nvPr/>
          </p:nvSpPr>
          <p:spPr>
            <a:xfrm>
              <a:off x="2165541" y="3568674"/>
              <a:ext cx="171584" cy="171584"/>
            </a:xfrm>
            <a:custGeom>
              <a:rect b="b" l="l" r="r" t="t"/>
              <a:pathLst>
                <a:path extrusionOk="0" h="6554" w="6554">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1"/>
            <p:cNvSpPr/>
            <p:nvPr/>
          </p:nvSpPr>
          <p:spPr>
            <a:xfrm>
              <a:off x="2369039" y="3365307"/>
              <a:ext cx="76629" cy="48957"/>
            </a:xfrm>
            <a:custGeom>
              <a:rect b="b" l="l" r="r" t="t"/>
              <a:pathLst>
                <a:path extrusionOk="0" h="1870" w="2927">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1"/>
            <p:cNvSpPr/>
            <p:nvPr/>
          </p:nvSpPr>
          <p:spPr>
            <a:xfrm>
              <a:off x="2264685" y="3468849"/>
              <a:ext cx="176689" cy="167840"/>
            </a:xfrm>
            <a:custGeom>
              <a:rect b="b" l="l" r="r" t="t"/>
              <a:pathLst>
                <a:path extrusionOk="0" h="6411" w="6749">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1"/>
            <p:cNvSpPr/>
            <p:nvPr/>
          </p:nvSpPr>
          <p:spPr>
            <a:xfrm>
              <a:off x="2263402" y="3463430"/>
              <a:ext cx="180616" cy="179071"/>
            </a:xfrm>
            <a:custGeom>
              <a:rect b="b" l="l" r="r" t="t"/>
              <a:pathLst>
                <a:path extrusionOk="0" h="6840" w="6899">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1"/>
            <p:cNvSpPr/>
            <p:nvPr/>
          </p:nvSpPr>
          <p:spPr>
            <a:xfrm>
              <a:off x="2151587" y="3358605"/>
              <a:ext cx="397962" cy="388433"/>
            </a:xfrm>
            <a:custGeom>
              <a:rect b="b" l="l" r="r" t="t"/>
              <a:pathLst>
                <a:path extrusionOk="0" h="14837" w="15201">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3" name="Google Shape;9233;p71"/>
          <p:cNvGrpSpPr/>
          <p:nvPr/>
        </p:nvGrpSpPr>
        <p:grpSpPr>
          <a:xfrm>
            <a:off x="2593925" y="3370596"/>
            <a:ext cx="406392" cy="365263"/>
            <a:chOff x="2593925" y="3370596"/>
            <a:chExt cx="406392" cy="365263"/>
          </a:xfrm>
        </p:grpSpPr>
        <p:sp>
          <p:nvSpPr>
            <p:cNvPr id="9234" name="Google Shape;9234;p71"/>
            <p:cNvSpPr/>
            <p:nvPr/>
          </p:nvSpPr>
          <p:spPr>
            <a:xfrm>
              <a:off x="2614162" y="3590560"/>
              <a:ext cx="365892" cy="139121"/>
            </a:xfrm>
            <a:custGeom>
              <a:rect b="b" l="l" r="r" t="t"/>
              <a:pathLst>
                <a:path extrusionOk="0" h="5314" w="13976">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1"/>
            <p:cNvSpPr/>
            <p:nvPr/>
          </p:nvSpPr>
          <p:spPr>
            <a:xfrm>
              <a:off x="2614162" y="3590560"/>
              <a:ext cx="52360" cy="139121"/>
            </a:xfrm>
            <a:custGeom>
              <a:rect b="b" l="l" r="r" t="t"/>
              <a:pathLst>
                <a:path extrusionOk="0" h="5314" w="200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1"/>
            <p:cNvSpPr/>
            <p:nvPr/>
          </p:nvSpPr>
          <p:spPr>
            <a:xfrm>
              <a:off x="2614162" y="3590560"/>
              <a:ext cx="365892" cy="75241"/>
            </a:xfrm>
            <a:custGeom>
              <a:rect b="b" l="l" r="r" t="t"/>
              <a:pathLst>
                <a:path extrusionOk="0" h="2874" w="13976">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1"/>
            <p:cNvSpPr/>
            <p:nvPr/>
          </p:nvSpPr>
          <p:spPr>
            <a:xfrm>
              <a:off x="2600077" y="3442774"/>
              <a:ext cx="394192" cy="191585"/>
            </a:xfrm>
            <a:custGeom>
              <a:rect b="b" l="l" r="r" t="t"/>
              <a:pathLst>
                <a:path extrusionOk="0" h="7318" w="15057">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1"/>
            <p:cNvSpPr/>
            <p:nvPr/>
          </p:nvSpPr>
          <p:spPr>
            <a:xfrm>
              <a:off x="2599972" y="3442643"/>
              <a:ext cx="52072" cy="151085"/>
            </a:xfrm>
            <a:custGeom>
              <a:rect b="b" l="l" r="r" t="t"/>
              <a:pathLst>
                <a:path extrusionOk="0" h="5771" w="1989">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1"/>
            <p:cNvSpPr/>
            <p:nvPr/>
          </p:nvSpPr>
          <p:spPr>
            <a:xfrm>
              <a:off x="2715033" y="3542389"/>
              <a:ext cx="164175" cy="91970"/>
            </a:xfrm>
            <a:custGeom>
              <a:rect b="b" l="l" r="r" t="t"/>
              <a:pathLst>
                <a:path extrusionOk="0" h="3513" w="6271">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1"/>
            <p:cNvSpPr/>
            <p:nvPr/>
          </p:nvSpPr>
          <p:spPr>
            <a:xfrm>
              <a:off x="2762210" y="3591319"/>
              <a:ext cx="69822" cy="87310"/>
            </a:xfrm>
            <a:custGeom>
              <a:rect b="b" l="l" r="r" t="t"/>
              <a:pathLst>
                <a:path extrusionOk="0" h="3335" w="2667">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1"/>
            <p:cNvSpPr/>
            <p:nvPr/>
          </p:nvSpPr>
          <p:spPr>
            <a:xfrm>
              <a:off x="2786348" y="3615457"/>
              <a:ext cx="21546" cy="39008"/>
            </a:xfrm>
            <a:custGeom>
              <a:rect b="b" l="l" r="r" t="t"/>
              <a:pathLst>
                <a:path extrusionOk="0" h="1490" w="823">
                  <a:moveTo>
                    <a:pt x="1" y="1"/>
                  </a:moveTo>
                  <a:lnTo>
                    <a:pt x="1" y="1490"/>
                  </a:lnTo>
                  <a:lnTo>
                    <a:pt x="822" y="1490"/>
                  </a:lnTo>
                  <a:lnTo>
                    <a:pt x="822" y="1"/>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1"/>
            <p:cNvSpPr/>
            <p:nvPr/>
          </p:nvSpPr>
          <p:spPr>
            <a:xfrm>
              <a:off x="2733150" y="3376617"/>
              <a:ext cx="127942" cy="32097"/>
            </a:xfrm>
            <a:custGeom>
              <a:rect b="b" l="l" r="r" t="t"/>
              <a:pathLst>
                <a:path extrusionOk="0" h="1226" w="4887">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1"/>
            <p:cNvSpPr/>
            <p:nvPr/>
          </p:nvSpPr>
          <p:spPr>
            <a:xfrm>
              <a:off x="2593925" y="3370596"/>
              <a:ext cx="406392" cy="365263"/>
            </a:xfrm>
            <a:custGeom>
              <a:rect b="b" l="l" r="r" t="t"/>
              <a:pathLst>
                <a:path extrusionOk="0" h="13952" w="15523">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1"/>
            <p:cNvSpPr/>
            <p:nvPr/>
          </p:nvSpPr>
          <p:spPr>
            <a:xfrm>
              <a:off x="2780326" y="3609436"/>
              <a:ext cx="33589" cy="51077"/>
            </a:xfrm>
            <a:custGeom>
              <a:rect b="b" l="l" r="r" t="t"/>
              <a:pathLst>
                <a:path extrusionOk="0" h="1951" w="1283">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71"/>
          <p:cNvGrpSpPr/>
          <p:nvPr/>
        </p:nvGrpSpPr>
        <p:grpSpPr>
          <a:xfrm>
            <a:off x="848975" y="1987716"/>
            <a:ext cx="384898" cy="358221"/>
            <a:chOff x="848975" y="1987716"/>
            <a:chExt cx="384898" cy="358221"/>
          </a:xfrm>
        </p:grpSpPr>
        <p:sp>
          <p:nvSpPr>
            <p:cNvPr id="9246" name="Google Shape;9246;p71"/>
            <p:cNvSpPr/>
            <p:nvPr/>
          </p:nvSpPr>
          <p:spPr>
            <a:xfrm>
              <a:off x="894633" y="2178934"/>
              <a:ext cx="144932" cy="145037"/>
            </a:xfrm>
            <a:custGeom>
              <a:rect b="b" l="l" r="r" t="t"/>
              <a:pathLst>
                <a:path extrusionOk="0" h="5540" w="5536">
                  <a:moveTo>
                    <a:pt x="1951" y="0"/>
                  </a:moveTo>
                  <a:lnTo>
                    <a:pt x="760" y="1192"/>
                  </a:lnTo>
                  <a:lnTo>
                    <a:pt x="1" y="1955"/>
                  </a:lnTo>
                  <a:lnTo>
                    <a:pt x="3580" y="5539"/>
                  </a:lnTo>
                  <a:lnTo>
                    <a:pt x="5535" y="3584"/>
                  </a:lnTo>
                  <a:lnTo>
                    <a:pt x="1951"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1"/>
            <p:cNvSpPr/>
            <p:nvPr/>
          </p:nvSpPr>
          <p:spPr>
            <a:xfrm>
              <a:off x="894633" y="2178934"/>
              <a:ext cx="144932" cy="125036"/>
            </a:xfrm>
            <a:custGeom>
              <a:rect b="b" l="l" r="r" t="t"/>
              <a:pathLst>
                <a:path extrusionOk="0" h="4776" w="5536">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1"/>
            <p:cNvSpPr/>
            <p:nvPr/>
          </p:nvSpPr>
          <p:spPr>
            <a:xfrm>
              <a:off x="910367" y="1993449"/>
              <a:ext cx="317223" cy="314788"/>
            </a:xfrm>
            <a:custGeom>
              <a:rect b="b" l="l" r="r" t="t"/>
              <a:pathLst>
                <a:path extrusionOk="0" h="12024" w="12117">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1"/>
            <p:cNvSpPr/>
            <p:nvPr/>
          </p:nvSpPr>
          <p:spPr>
            <a:xfrm>
              <a:off x="910367" y="1993449"/>
              <a:ext cx="232452" cy="204492"/>
            </a:xfrm>
            <a:custGeom>
              <a:rect b="b" l="l" r="r" t="t"/>
              <a:pathLst>
                <a:path extrusionOk="0" h="7811" w="8879">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1"/>
            <p:cNvSpPr/>
            <p:nvPr/>
          </p:nvSpPr>
          <p:spPr>
            <a:xfrm>
              <a:off x="856018" y="2253129"/>
              <a:ext cx="109328" cy="87179"/>
            </a:xfrm>
            <a:custGeom>
              <a:rect b="b" l="l" r="r" t="t"/>
              <a:pathLst>
                <a:path extrusionOk="0" h="3330" w="4176">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1"/>
            <p:cNvSpPr/>
            <p:nvPr/>
          </p:nvSpPr>
          <p:spPr>
            <a:xfrm>
              <a:off x="884947" y="2292529"/>
              <a:ext cx="67832" cy="47648"/>
            </a:xfrm>
            <a:custGeom>
              <a:rect b="b" l="l" r="r" t="t"/>
              <a:pathLst>
                <a:path extrusionOk="0" h="1820" w="2591">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1"/>
            <p:cNvSpPr/>
            <p:nvPr/>
          </p:nvSpPr>
          <p:spPr>
            <a:xfrm>
              <a:off x="987075" y="2071884"/>
              <a:ext cx="161269" cy="157865"/>
            </a:xfrm>
            <a:custGeom>
              <a:rect b="b" l="l" r="r" t="t"/>
              <a:pathLst>
                <a:path extrusionOk="0" h="6030" w="616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1"/>
            <p:cNvSpPr/>
            <p:nvPr/>
          </p:nvSpPr>
          <p:spPr>
            <a:xfrm>
              <a:off x="848975" y="1987716"/>
              <a:ext cx="384898" cy="358221"/>
            </a:xfrm>
            <a:custGeom>
              <a:rect b="b" l="l" r="r" t="t"/>
              <a:pathLst>
                <a:path extrusionOk="0" h="13683" w="14702">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1"/>
            <p:cNvSpPr/>
            <p:nvPr/>
          </p:nvSpPr>
          <p:spPr>
            <a:xfrm>
              <a:off x="980792" y="2066151"/>
              <a:ext cx="173835" cy="169358"/>
            </a:xfrm>
            <a:custGeom>
              <a:rect b="b" l="l" r="r" t="t"/>
              <a:pathLst>
                <a:path extrusionOk="0" h="6469" w="664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71"/>
          <p:cNvGrpSpPr/>
          <p:nvPr/>
        </p:nvGrpSpPr>
        <p:grpSpPr>
          <a:xfrm>
            <a:off x="2255731" y="2927892"/>
            <a:ext cx="226405" cy="386260"/>
            <a:chOff x="2255731" y="2927892"/>
            <a:chExt cx="226405" cy="386260"/>
          </a:xfrm>
        </p:grpSpPr>
        <p:sp>
          <p:nvSpPr>
            <p:cNvPr id="9256" name="Google Shape;9256;p71"/>
            <p:cNvSpPr/>
            <p:nvPr/>
          </p:nvSpPr>
          <p:spPr>
            <a:xfrm>
              <a:off x="2341366" y="3257786"/>
              <a:ext cx="54114" cy="50711"/>
            </a:xfrm>
            <a:custGeom>
              <a:rect b="b" l="l" r="r" t="t"/>
              <a:pathLst>
                <a:path extrusionOk="0" h="1937" w="2067">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1"/>
            <p:cNvSpPr/>
            <p:nvPr/>
          </p:nvSpPr>
          <p:spPr>
            <a:xfrm>
              <a:off x="2354954" y="3257786"/>
              <a:ext cx="40527" cy="50711"/>
            </a:xfrm>
            <a:custGeom>
              <a:rect b="b" l="l" r="r" t="t"/>
              <a:pathLst>
                <a:path extrusionOk="0" h="1937" w="1548">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1"/>
            <p:cNvSpPr/>
            <p:nvPr/>
          </p:nvSpPr>
          <p:spPr>
            <a:xfrm>
              <a:off x="2261386" y="2933547"/>
              <a:ext cx="215095" cy="344764"/>
            </a:xfrm>
            <a:custGeom>
              <a:rect b="b" l="l" r="r" t="t"/>
              <a:pathLst>
                <a:path extrusionOk="0" h="13169" w="8216">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1"/>
            <p:cNvSpPr/>
            <p:nvPr/>
          </p:nvSpPr>
          <p:spPr>
            <a:xfrm>
              <a:off x="2337989" y="2933547"/>
              <a:ext cx="138492" cy="344764"/>
            </a:xfrm>
            <a:custGeom>
              <a:rect b="b" l="l" r="r" t="t"/>
              <a:pathLst>
                <a:path extrusionOk="0" h="13169" w="529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1"/>
            <p:cNvSpPr/>
            <p:nvPr/>
          </p:nvSpPr>
          <p:spPr>
            <a:xfrm>
              <a:off x="2341759" y="2989258"/>
              <a:ext cx="54219" cy="52857"/>
            </a:xfrm>
            <a:custGeom>
              <a:rect b="b" l="l" r="r" t="t"/>
              <a:pathLst>
                <a:path extrusionOk="0" h="2019" w="2071">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1"/>
            <p:cNvSpPr/>
            <p:nvPr/>
          </p:nvSpPr>
          <p:spPr>
            <a:xfrm>
              <a:off x="2355451" y="2989258"/>
              <a:ext cx="40527" cy="52857"/>
            </a:xfrm>
            <a:custGeom>
              <a:rect b="b" l="l" r="r" t="t"/>
              <a:pathLst>
                <a:path extrusionOk="0" h="2019" w="1548">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1"/>
            <p:cNvSpPr/>
            <p:nvPr/>
          </p:nvSpPr>
          <p:spPr>
            <a:xfrm>
              <a:off x="2261386" y="3058687"/>
              <a:ext cx="33982" cy="124538"/>
            </a:xfrm>
            <a:custGeom>
              <a:rect b="b" l="l" r="r" t="t"/>
              <a:pathLst>
                <a:path extrusionOk="0" h="4757" w="1298">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1"/>
            <p:cNvSpPr/>
            <p:nvPr/>
          </p:nvSpPr>
          <p:spPr>
            <a:xfrm>
              <a:off x="2263271" y="3058687"/>
              <a:ext cx="32097" cy="124538"/>
            </a:xfrm>
            <a:custGeom>
              <a:rect b="b" l="l" r="r" t="t"/>
              <a:pathLst>
                <a:path extrusionOk="0" h="4757" w="1226">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1"/>
            <p:cNvSpPr/>
            <p:nvPr/>
          </p:nvSpPr>
          <p:spPr>
            <a:xfrm>
              <a:off x="2442500" y="3058687"/>
              <a:ext cx="33982" cy="124538"/>
            </a:xfrm>
            <a:custGeom>
              <a:rect b="b" l="l" r="r" t="t"/>
              <a:pathLst>
                <a:path extrusionOk="0" h="4757" w="1298">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1"/>
            <p:cNvSpPr/>
            <p:nvPr/>
          </p:nvSpPr>
          <p:spPr>
            <a:xfrm>
              <a:off x="2459464" y="3058687"/>
              <a:ext cx="17017" cy="124538"/>
            </a:xfrm>
            <a:custGeom>
              <a:rect b="b" l="l" r="r" t="t"/>
              <a:pathLst>
                <a:path extrusionOk="0" h="4757" w="650">
                  <a:moveTo>
                    <a:pt x="1" y="0"/>
                  </a:moveTo>
                  <a:lnTo>
                    <a:pt x="1" y="4756"/>
                  </a:lnTo>
                  <a:lnTo>
                    <a:pt x="649" y="4756"/>
                  </a:lnTo>
                  <a:lnTo>
                    <a:pt x="649" y="0"/>
                  </a:ln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1"/>
            <p:cNvSpPr/>
            <p:nvPr/>
          </p:nvSpPr>
          <p:spPr>
            <a:xfrm>
              <a:off x="2255731" y="2927892"/>
              <a:ext cx="226405" cy="386260"/>
            </a:xfrm>
            <a:custGeom>
              <a:rect b="b" l="l" r="r" t="t"/>
              <a:pathLst>
                <a:path extrusionOk="0" h="14754" w="8648">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7" name="Google Shape;9267;p71"/>
          <p:cNvGrpSpPr/>
          <p:nvPr/>
        </p:nvGrpSpPr>
        <p:grpSpPr>
          <a:xfrm>
            <a:off x="2209576" y="2442148"/>
            <a:ext cx="307641" cy="346571"/>
            <a:chOff x="2209576" y="2442148"/>
            <a:chExt cx="307641" cy="346571"/>
          </a:xfrm>
        </p:grpSpPr>
        <p:sp>
          <p:nvSpPr>
            <p:cNvPr id="9268" name="Google Shape;9268;p71"/>
            <p:cNvSpPr/>
            <p:nvPr/>
          </p:nvSpPr>
          <p:spPr>
            <a:xfrm>
              <a:off x="2213084" y="2643001"/>
              <a:ext cx="300494" cy="15629"/>
            </a:xfrm>
            <a:custGeom>
              <a:rect b="b" l="l" r="r" t="t"/>
              <a:pathLst>
                <a:path extrusionOk="0" h="597" w="11478">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1"/>
            <p:cNvSpPr/>
            <p:nvPr/>
          </p:nvSpPr>
          <p:spPr>
            <a:xfrm>
              <a:off x="2234342" y="2506682"/>
              <a:ext cx="135351" cy="253606"/>
            </a:xfrm>
            <a:custGeom>
              <a:rect b="b" l="l" r="r" t="t"/>
              <a:pathLst>
                <a:path extrusionOk="0" h="9687" w="517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1"/>
            <p:cNvSpPr/>
            <p:nvPr/>
          </p:nvSpPr>
          <p:spPr>
            <a:xfrm>
              <a:off x="2255234" y="2506682"/>
              <a:ext cx="114459" cy="253606"/>
            </a:xfrm>
            <a:custGeom>
              <a:rect b="b" l="l" r="r" t="t"/>
              <a:pathLst>
                <a:path extrusionOk="0" h="9687" w="4372">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1"/>
            <p:cNvSpPr/>
            <p:nvPr/>
          </p:nvSpPr>
          <p:spPr>
            <a:xfrm>
              <a:off x="2243767" y="2752695"/>
              <a:ext cx="20525" cy="30945"/>
            </a:xfrm>
            <a:custGeom>
              <a:rect b="b" l="l" r="r" t="t"/>
              <a:pathLst>
                <a:path extrusionOk="0" h="1182" w="784">
                  <a:moveTo>
                    <a:pt x="54" y="0"/>
                  </a:moveTo>
                  <a:lnTo>
                    <a:pt x="1" y="1182"/>
                  </a:lnTo>
                  <a:lnTo>
                    <a:pt x="784" y="298"/>
                  </a:lnTo>
                  <a:lnTo>
                    <a:pt x="54"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1"/>
            <p:cNvSpPr/>
            <p:nvPr/>
          </p:nvSpPr>
          <p:spPr>
            <a:xfrm>
              <a:off x="2356970" y="2506682"/>
              <a:ext cx="135351" cy="253606"/>
            </a:xfrm>
            <a:custGeom>
              <a:rect b="b" l="l" r="r" t="t"/>
              <a:pathLst>
                <a:path extrusionOk="0" h="9687" w="517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1"/>
            <p:cNvSpPr/>
            <p:nvPr/>
          </p:nvSpPr>
          <p:spPr>
            <a:xfrm>
              <a:off x="2356970" y="2506682"/>
              <a:ext cx="135351" cy="248553"/>
            </a:xfrm>
            <a:custGeom>
              <a:rect b="b" l="l" r="r" t="t"/>
              <a:pathLst>
                <a:path extrusionOk="0" h="9494" w="517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1"/>
            <p:cNvSpPr/>
            <p:nvPr/>
          </p:nvSpPr>
          <p:spPr>
            <a:xfrm>
              <a:off x="2462370" y="2752695"/>
              <a:ext cx="20525" cy="30945"/>
            </a:xfrm>
            <a:custGeom>
              <a:rect b="b" l="l" r="r" t="t"/>
              <a:pathLst>
                <a:path extrusionOk="0" h="1182" w="784">
                  <a:moveTo>
                    <a:pt x="731" y="0"/>
                  </a:moveTo>
                  <a:lnTo>
                    <a:pt x="0" y="298"/>
                  </a:lnTo>
                  <a:lnTo>
                    <a:pt x="783" y="1182"/>
                  </a:lnTo>
                  <a:lnTo>
                    <a:pt x="731"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1"/>
            <p:cNvSpPr/>
            <p:nvPr/>
          </p:nvSpPr>
          <p:spPr>
            <a:xfrm>
              <a:off x="2346419" y="2447201"/>
              <a:ext cx="33851" cy="30840"/>
            </a:xfrm>
            <a:custGeom>
              <a:rect b="b" l="l" r="r" t="t"/>
              <a:pathLst>
                <a:path extrusionOk="0" h="1178" w="1293">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1"/>
            <p:cNvSpPr/>
            <p:nvPr/>
          </p:nvSpPr>
          <p:spPr>
            <a:xfrm>
              <a:off x="2311181" y="2472334"/>
              <a:ext cx="91211" cy="78043"/>
            </a:xfrm>
            <a:custGeom>
              <a:rect b="b" l="l" r="r" t="t"/>
              <a:pathLst>
                <a:path extrusionOk="0" h="2981" w="3484">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1"/>
            <p:cNvSpPr/>
            <p:nvPr/>
          </p:nvSpPr>
          <p:spPr>
            <a:xfrm>
              <a:off x="2353959" y="2472334"/>
              <a:ext cx="51077" cy="77964"/>
            </a:xfrm>
            <a:custGeom>
              <a:rect b="b" l="l" r="r" t="t"/>
              <a:pathLst>
                <a:path extrusionOk="0" h="2978" w="1951">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1"/>
            <p:cNvSpPr/>
            <p:nvPr/>
          </p:nvSpPr>
          <p:spPr>
            <a:xfrm>
              <a:off x="2343146" y="2496236"/>
              <a:ext cx="35238" cy="30159"/>
            </a:xfrm>
            <a:custGeom>
              <a:rect b="b" l="l" r="r" t="t"/>
              <a:pathLst>
                <a:path extrusionOk="0" h="1152" w="1346">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1"/>
            <p:cNvSpPr/>
            <p:nvPr/>
          </p:nvSpPr>
          <p:spPr>
            <a:xfrm>
              <a:off x="2346419" y="2623654"/>
              <a:ext cx="33851" cy="54219"/>
            </a:xfrm>
            <a:custGeom>
              <a:rect b="b" l="l" r="r" t="t"/>
              <a:pathLst>
                <a:path extrusionOk="0" h="2071" w="1293">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1"/>
            <p:cNvSpPr/>
            <p:nvPr/>
          </p:nvSpPr>
          <p:spPr>
            <a:xfrm>
              <a:off x="2355844" y="2623759"/>
              <a:ext cx="24426" cy="54114"/>
            </a:xfrm>
            <a:custGeom>
              <a:rect b="b" l="l" r="r" t="t"/>
              <a:pathLst>
                <a:path extrusionOk="0" h="2067" w="933">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1"/>
            <p:cNvSpPr/>
            <p:nvPr/>
          </p:nvSpPr>
          <p:spPr>
            <a:xfrm>
              <a:off x="2209576" y="2442148"/>
              <a:ext cx="307641" cy="346571"/>
            </a:xfrm>
            <a:custGeom>
              <a:rect b="b" l="l" r="r" t="t"/>
              <a:pathLst>
                <a:path extrusionOk="0" h="13238" w="11751">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1"/>
            <p:cNvSpPr/>
            <p:nvPr/>
          </p:nvSpPr>
          <p:spPr>
            <a:xfrm>
              <a:off x="2343251" y="2491052"/>
              <a:ext cx="47072" cy="40422"/>
            </a:xfrm>
            <a:custGeom>
              <a:rect b="b" l="l" r="r" t="t"/>
              <a:pathLst>
                <a:path extrusionOk="0" h="1544" w="1798">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71"/>
          <p:cNvGrpSpPr/>
          <p:nvPr/>
        </p:nvGrpSpPr>
        <p:grpSpPr>
          <a:xfrm>
            <a:off x="1334850" y="2910142"/>
            <a:ext cx="280231" cy="357854"/>
            <a:chOff x="1334850" y="2910142"/>
            <a:chExt cx="280231" cy="357854"/>
          </a:xfrm>
        </p:grpSpPr>
        <p:sp>
          <p:nvSpPr>
            <p:cNvPr id="9284" name="Google Shape;9284;p71"/>
            <p:cNvSpPr/>
            <p:nvPr/>
          </p:nvSpPr>
          <p:spPr>
            <a:xfrm>
              <a:off x="1339981" y="2915430"/>
              <a:ext cx="269942" cy="347513"/>
            </a:xfrm>
            <a:custGeom>
              <a:rect b="b" l="l" r="r" t="t"/>
              <a:pathLst>
                <a:path extrusionOk="0" h="13274" w="10311">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1"/>
            <p:cNvSpPr/>
            <p:nvPr/>
          </p:nvSpPr>
          <p:spPr>
            <a:xfrm>
              <a:off x="1539970" y="2915430"/>
              <a:ext cx="69953" cy="347513"/>
            </a:xfrm>
            <a:custGeom>
              <a:rect b="b" l="l" r="r" t="t"/>
              <a:pathLst>
                <a:path extrusionOk="0" h="13274" w="2672">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1"/>
            <p:cNvSpPr/>
            <p:nvPr/>
          </p:nvSpPr>
          <p:spPr>
            <a:xfrm>
              <a:off x="1409934" y="3016433"/>
              <a:ext cx="130062" cy="246406"/>
            </a:xfrm>
            <a:custGeom>
              <a:rect b="b" l="l" r="r" t="t"/>
              <a:pathLst>
                <a:path extrusionOk="0" h="9412" w="4968">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1"/>
            <p:cNvSpPr/>
            <p:nvPr/>
          </p:nvSpPr>
          <p:spPr>
            <a:xfrm>
              <a:off x="1464624" y="3016406"/>
              <a:ext cx="55371" cy="246432"/>
            </a:xfrm>
            <a:custGeom>
              <a:rect b="b" l="l" r="r" t="t"/>
              <a:pathLst>
                <a:path extrusionOk="0" h="9413" w="2115">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1"/>
            <p:cNvSpPr/>
            <p:nvPr/>
          </p:nvSpPr>
          <p:spPr>
            <a:xfrm>
              <a:off x="1484626" y="3016433"/>
              <a:ext cx="55371" cy="246406"/>
            </a:xfrm>
            <a:custGeom>
              <a:rect b="b" l="l" r="r" t="t"/>
              <a:pathLst>
                <a:path extrusionOk="0" h="9412" w="2115">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1"/>
            <p:cNvSpPr/>
            <p:nvPr/>
          </p:nvSpPr>
          <p:spPr>
            <a:xfrm>
              <a:off x="1484626" y="3016433"/>
              <a:ext cx="55371" cy="246275"/>
            </a:xfrm>
            <a:custGeom>
              <a:rect b="b" l="l" r="r" t="t"/>
              <a:pathLst>
                <a:path extrusionOk="0" h="9407" w="2115">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1"/>
            <p:cNvSpPr/>
            <p:nvPr/>
          </p:nvSpPr>
          <p:spPr>
            <a:xfrm>
              <a:off x="1431428" y="3126598"/>
              <a:ext cx="30212" cy="25997"/>
            </a:xfrm>
            <a:custGeom>
              <a:rect b="b" l="l" r="r" t="t"/>
              <a:pathLst>
                <a:path extrusionOk="0" h="993" w="1154">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1"/>
            <p:cNvSpPr/>
            <p:nvPr/>
          </p:nvSpPr>
          <p:spPr>
            <a:xfrm>
              <a:off x="1424386" y="3121362"/>
              <a:ext cx="42542" cy="36443"/>
            </a:xfrm>
            <a:custGeom>
              <a:rect b="b" l="l" r="r" t="t"/>
              <a:pathLst>
                <a:path extrusionOk="0" h="1392" w="1625">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1"/>
            <p:cNvSpPr/>
            <p:nvPr/>
          </p:nvSpPr>
          <p:spPr>
            <a:xfrm>
              <a:off x="1334850" y="2910142"/>
              <a:ext cx="280231" cy="357854"/>
            </a:xfrm>
            <a:custGeom>
              <a:rect b="b" l="l" r="r" t="t"/>
              <a:pathLst>
                <a:path extrusionOk="0" h="13669" w="10704">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71"/>
          <p:cNvGrpSpPr/>
          <p:nvPr/>
        </p:nvGrpSpPr>
        <p:grpSpPr>
          <a:xfrm>
            <a:off x="920682" y="3811650"/>
            <a:ext cx="220357" cy="378353"/>
            <a:chOff x="920682" y="3811650"/>
            <a:chExt cx="220357" cy="378353"/>
          </a:xfrm>
        </p:grpSpPr>
        <p:sp>
          <p:nvSpPr>
            <p:cNvPr id="9294" name="Google Shape;9294;p71"/>
            <p:cNvSpPr/>
            <p:nvPr/>
          </p:nvSpPr>
          <p:spPr>
            <a:xfrm>
              <a:off x="1004563" y="3984464"/>
              <a:ext cx="52596" cy="94850"/>
            </a:xfrm>
            <a:custGeom>
              <a:rect b="b" l="l" r="r" t="t"/>
              <a:pathLst>
                <a:path extrusionOk="0" h="3623" w="2009">
                  <a:moveTo>
                    <a:pt x="1" y="1"/>
                  </a:moveTo>
                  <a:lnTo>
                    <a:pt x="1" y="3623"/>
                  </a:lnTo>
                  <a:lnTo>
                    <a:pt x="2009" y="3623"/>
                  </a:lnTo>
                  <a:lnTo>
                    <a:pt x="2009"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1"/>
            <p:cNvSpPr/>
            <p:nvPr/>
          </p:nvSpPr>
          <p:spPr>
            <a:xfrm>
              <a:off x="1030848" y="3984464"/>
              <a:ext cx="26311" cy="94850"/>
            </a:xfrm>
            <a:custGeom>
              <a:rect b="b" l="l" r="r" t="t"/>
              <a:pathLst>
                <a:path extrusionOk="0" h="3623" w="1005">
                  <a:moveTo>
                    <a:pt x="1" y="1"/>
                  </a:moveTo>
                  <a:lnTo>
                    <a:pt x="1" y="3623"/>
                  </a:lnTo>
                  <a:lnTo>
                    <a:pt x="1005" y="3623"/>
                  </a:lnTo>
                  <a:lnTo>
                    <a:pt x="1005"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1"/>
            <p:cNvSpPr/>
            <p:nvPr/>
          </p:nvSpPr>
          <p:spPr>
            <a:xfrm>
              <a:off x="957413" y="3836443"/>
              <a:ext cx="146791" cy="177108"/>
            </a:xfrm>
            <a:custGeom>
              <a:rect b="b" l="l" r="r" t="t"/>
              <a:pathLst>
                <a:path extrusionOk="0" h="6765" w="5607">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1"/>
            <p:cNvSpPr/>
            <p:nvPr/>
          </p:nvSpPr>
          <p:spPr>
            <a:xfrm>
              <a:off x="978540" y="3836443"/>
              <a:ext cx="125167" cy="157028"/>
            </a:xfrm>
            <a:custGeom>
              <a:rect b="b" l="l" r="r" t="t"/>
              <a:pathLst>
                <a:path extrusionOk="0" h="5998" w="4781">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1"/>
            <p:cNvSpPr/>
            <p:nvPr/>
          </p:nvSpPr>
          <p:spPr>
            <a:xfrm>
              <a:off x="926206" y="3817331"/>
              <a:ext cx="209178" cy="40003"/>
            </a:xfrm>
            <a:custGeom>
              <a:rect b="b" l="l" r="r" t="t"/>
              <a:pathLst>
                <a:path extrusionOk="0" h="1528" w="799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1"/>
            <p:cNvSpPr/>
            <p:nvPr/>
          </p:nvSpPr>
          <p:spPr>
            <a:xfrm>
              <a:off x="952622" y="3817331"/>
              <a:ext cx="182763" cy="40003"/>
            </a:xfrm>
            <a:custGeom>
              <a:rect b="b" l="l" r="r" t="t"/>
              <a:pathLst>
                <a:path extrusionOk="0" h="1528" w="6981">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1"/>
            <p:cNvSpPr/>
            <p:nvPr/>
          </p:nvSpPr>
          <p:spPr>
            <a:xfrm>
              <a:off x="981420" y="3879430"/>
              <a:ext cx="99013" cy="91316"/>
            </a:xfrm>
            <a:custGeom>
              <a:rect b="b" l="l" r="r" t="t"/>
              <a:pathLst>
                <a:path extrusionOk="0" h="3488" w="3782">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1"/>
            <p:cNvSpPr/>
            <p:nvPr/>
          </p:nvSpPr>
          <p:spPr>
            <a:xfrm>
              <a:off x="980661" y="4063816"/>
              <a:ext cx="100400" cy="39663"/>
            </a:xfrm>
            <a:custGeom>
              <a:rect b="b" l="l" r="r" t="t"/>
              <a:pathLst>
                <a:path extrusionOk="0" h="1515" w="3835">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1"/>
            <p:cNvSpPr/>
            <p:nvPr/>
          </p:nvSpPr>
          <p:spPr>
            <a:xfrm>
              <a:off x="958041" y="4091750"/>
              <a:ext cx="145666" cy="41521"/>
            </a:xfrm>
            <a:custGeom>
              <a:rect b="b" l="l" r="r" t="t"/>
              <a:pathLst>
                <a:path extrusionOk="0" h="1586" w="5564">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1"/>
            <p:cNvSpPr/>
            <p:nvPr/>
          </p:nvSpPr>
          <p:spPr>
            <a:xfrm>
              <a:off x="926206" y="4112511"/>
              <a:ext cx="209178" cy="72074"/>
            </a:xfrm>
            <a:custGeom>
              <a:rect b="b" l="l" r="r" t="t"/>
              <a:pathLst>
                <a:path extrusionOk="0" h="2753" w="799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1"/>
            <p:cNvSpPr/>
            <p:nvPr/>
          </p:nvSpPr>
          <p:spPr>
            <a:xfrm>
              <a:off x="952491" y="4112511"/>
              <a:ext cx="182893" cy="72074"/>
            </a:xfrm>
            <a:custGeom>
              <a:rect b="b" l="l" r="r" t="t"/>
              <a:pathLst>
                <a:path extrusionOk="0" h="2753" w="6986">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1"/>
            <p:cNvSpPr/>
            <p:nvPr/>
          </p:nvSpPr>
          <p:spPr>
            <a:xfrm>
              <a:off x="920682" y="3811650"/>
              <a:ext cx="220357" cy="378353"/>
            </a:xfrm>
            <a:custGeom>
              <a:rect b="b" l="l" r="r" t="t"/>
              <a:pathLst>
                <a:path extrusionOk="0" h="14452" w="8417">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1"/>
            <p:cNvSpPr/>
            <p:nvPr/>
          </p:nvSpPr>
          <p:spPr>
            <a:xfrm>
              <a:off x="974011" y="3873828"/>
              <a:ext cx="113464" cy="102495"/>
            </a:xfrm>
            <a:custGeom>
              <a:rect b="b" l="l" r="r" t="t"/>
              <a:pathLst>
                <a:path extrusionOk="0" h="3915" w="4334">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1"/>
            <p:cNvSpPr/>
            <p:nvPr/>
          </p:nvSpPr>
          <p:spPr>
            <a:xfrm>
              <a:off x="985190" y="4129973"/>
              <a:ext cx="91342" cy="11231"/>
            </a:xfrm>
            <a:custGeom>
              <a:rect b="b" l="l" r="r" t="t"/>
              <a:pathLst>
                <a:path extrusionOk="0" h="429" w="3489">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1"/>
            <p:cNvSpPr/>
            <p:nvPr/>
          </p:nvSpPr>
          <p:spPr>
            <a:xfrm>
              <a:off x="985190" y="4154373"/>
              <a:ext cx="91342" cy="11231"/>
            </a:xfrm>
            <a:custGeom>
              <a:rect b="b" l="l" r="r" t="t"/>
              <a:pathLst>
                <a:path extrusionOk="0" h="429" w="3489">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9" name="Google Shape;9309;p71"/>
          <p:cNvGrpSpPr/>
          <p:nvPr/>
        </p:nvGrpSpPr>
        <p:grpSpPr>
          <a:xfrm>
            <a:off x="3900804" y="1547918"/>
            <a:ext cx="411550" cy="337748"/>
            <a:chOff x="3900804" y="1547918"/>
            <a:chExt cx="411550" cy="337748"/>
          </a:xfrm>
        </p:grpSpPr>
        <p:sp>
          <p:nvSpPr>
            <p:cNvPr id="9310" name="Google Shape;9310;p71"/>
            <p:cNvSpPr/>
            <p:nvPr/>
          </p:nvSpPr>
          <p:spPr>
            <a:xfrm>
              <a:off x="3906956" y="1582266"/>
              <a:ext cx="399350" cy="267298"/>
            </a:xfrm>
            <a:custGeom>
              <a:rect b="b" l="l" r="r" t="t"/>
              <a:pathLst>
                <a:path extrusionOk="0" h="10210" w="15254">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1"/>
            <p:cNvSpPr/>
            <p:nvPr/>
          </p:nvSpPr>
          <p:spPr>
            <a:xfrm>
              <a:off x="3934629" y="1582266"/>
              <a:ext cx="371677" cy="244286"/>
            </a:xfrm>
            <a:custGeom>
              <a:rect b="b" l="l" r="r" t="t"/>
              <a:pathLst>
                <a:path extrusionOk="0" h="9331" w="14197">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1"/>
            <p:cNvSpPr/>
            <p:nvPr/>
          </p:nvSpPr>
          <p:spPr>
            <a:xfrm>
              <a:off x="3947719" y="1553965"/>
              <a:ext cx="317590" cy="271330"/>
            </a:xfrm>
            <a:custGeom>
              <a:rect b="b" l="l" r="r" t="t"/>
              <a:pathLst>
                <a:path extrusionOk="0" h="10364" w="12131">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1"/>
            <p:cNvSpPr/>
            <p:nvPr/>
          </p:nvSpPr>
          <p:spPr>
            <a:xfrm>
              <a:off x="3961673" y="1553887"/>
              <a:ext cx="303636" cy="248631"/>
            </a:xfrm>
            <a:custGeom>
              <a:rect b="b" l="l" r="r" t="t"/>
              <a:pathLst>
                <a:path extrusionOk="0" h="9497" w="11598">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1"/>
            <p:cNvSpPr/>
            <p:nvPr/>
          </p:nvSpPr>
          <p:spPr>
            <a:xfrm>
              <a:off x="4106553" y="1553965"/>
              <a:ext cx="158756" cy="248553"/>
            </a:xfrm>
            <a:custGeom>
              <a:rect b="b" l="l" r="r" t="t"/>
              <a:pathLst>
                <a:path extrusionOk="0" h="9494" w="6064">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1"/>
            <p:cNvSpPr/>
            <p:nvPr/>
          </p:nvSpPr>
          <p:spPr>
            <a:xfrm>
              <a:off x="4106422" y="1815085"/>
              <a:ext cx="27829" cy="62439"/>
            </a:xfrm>
            <a:custGeom>
              <a:rect b="b" l="l" r="r" t="t"/>
              <a:pathLst>
                <a:path extrusionOk="0" h="2385" w="1063">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1"/>
            <p:cNvSpPr/>
            <p:nvPr/>
          </p:nvSpPr>
          <p:spPr>
            <a:xfrm>
              <a:off x="3900804" y="1547918"/>
              <a:ext cx="411550" cy="337748"/>
            </a:xfrm>
            <a:custGeom>
              <a:rect b="b" l="l" r="r" t="t"/>
              <a:pathLst>
                <a:path extrusionOk="0" h="12901" w="1572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7" name="Google Shape;9317;p71"/>
          <p:cNvGrpSpPr/>
          <p:nvPr/>
        </p:nvGrpSpPr>
        <p:grpSpPr>
          <a:xfrm>
            <a:off x="3508654" y="3811781"/>
            <a:ext cx="363876" cy="364007"/>
            <a:chOff x="3508654" y="3811781"/>
            <a:chExt cx="363876" cy="364007"/>
          </a:xfrm>
        </p:grpSpPr>
        <p:sp>
          <p:nvSpPr>
            <p:cNvPr id="9318" name="Google Shape;9318;p71"/>
            <p:cNvSpPr/>
            <p:nvPr/>
          </p:nvSpPr>
          <p:spPr>
            <a:xfrm>
              <a:off x="3514047" y="3817069"/>
              <a:ext cx="133727" cy="64534"/>
            </a:xfrm>
            <a:custGeom>
              <a:rect b="b" l="l" r="r" t="t"/>
              <a:pathLst>
                <a:path extrusionOk="0" h="2465" w="5108">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1"/>
            <p:cNvSpPr/>
            <p:nvPr/>
          </p:nvSpPr>
          <p:spPr>
            <a:xfrm>
              <a:off x="3541222" y="3854664"/>
              <a:ext cx="58879" cy="27070"/>
            </a:xfrm>
            <a:custGeom>
              <a:rect b="b" l="l" r="r" t="t"/>
              <a:pathLst>
                <a:path extrusionOk="0" h="1034" w="2249">
                  <a:moveTo>
                    <a:pt x="1029" y="1"/>
                  </a:moveTo>
                  <a:cubicBezTo>
                    <a:pt x="1029" y="573"/>
                    <a:pt x="567" y="1034"/>
                    <a:pt x="1" y="1034"/>
                  </a:cubicBezTo>
                  <a:lnTo>
                    <a:pt x="2249" y="1034"/>
                  </a:lnTo>
                  <a:lnTo>
                    <a:pt x="2249"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1"/>
            <p:cNvSpPr/>
            <p:nvPr/>
          </p:nvSpPr>
          <p:spPr>
            <a:xfrm>
              <a:off x="3551668" y="3816939"/>
              <a:ext cx="240359" cy="353430"/>
            </a:xfrm>
            <a:custGeom>
              <a:rect b="b" l="l" r="r" t="t"/>
              <a:pathLst>
                <a:path extrusionOk="0" h="13500" w="9181">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1"/>
            <p:cNvSpPr/>
            <p:nvPr/>
          </p:nvSpPr>
          <p:spPr>
            <a:xfrm>
              <a:off x="3589262" y="4089996"/>
              <a:ext cx="202764" cy="80373"/>
            </a:xfrm>
            <a:custGeom>
              <a:rect b="b" l="l" r="r" t="t"/>
              <a:pathLst>
                <a:path extrusionOk="0" h="3070" w="7745">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1"/>
            <p:cNvSpPr/>
            <p:nvPr/>
          </p:nvSpPr>
          <p:spPr>
            <a:xfrm>
              <a:off x="3551668" y="3817069"/>
              <a:ext cx="233211" cy="15499"/>
            </a:xfrm>
            <a:custGeom>
              <a:rect b="b" l="l" r="r" t="t"/>
              <a:pathLst>
                <a:path extrusionOk="0" h="592" w="8908">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1"/>
            <p:cNvSpPr/>
            <p:nvPr/>
          </p:nvSpPr>
          <p:spPr>
            <a:xfrm>
              <a:off x="3626883" y="4105835"/>
              <a:ext cx="240359" cy="64665"/>
            </a:xfrm>
            <a:custGeom>
              <a:rect b="b" l="l" r="r" t="t"/>
              <a:pathLst>
                <a:path extrusionOk="0" h="2470" w="9181">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1"/>
            <p:cNvSpPr/>
            <p:nvPr/>
          </p:nvSpPr>
          <p:spPr>
            <a:xfrm>
              <a:off x="3626883" y="4155891"/>
              <a:ext cx="232452" cy="14608"/>
            </a:xfrm>
            <a:custGeom>
              <a:rect b="b" l="l" r="r" t="t"/>
              <a:pathLst>
                <a:path extrusionOk="0" h="558" w="8879">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1"/>
            <p:cNvSpPr/>
            <p:nvPr/>
          </p:nvSpPr>
          <p:spPr>
            <a:xfrm>
              <a:off x="3610389" y="4105835"/>
              <a:ext cx="54114" cy="27070"/>
            </a:xfrm>
            <a:custGeom>
              <a:rect b="b" l="l" r="r" t="t"/>
              <a:pathLst>
                <a:path extrusionOk="0" h="1034" w="2067">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1"/>
            <p:cNvSpPr/>
            <p:nvPr/>
          </p:nvSpPr>
          <p:spPr>
            <a:xfrm>
              <a:off x="3718303" y="3889379"/>
              <a:ext cx="147943" cy="148074"/>
            </a:xfrm>
            <a:custGeom>
              <a:rect b="b" l="l" r="r" t="t"/>
              <a:pathLst>
                <a:path extrusionOk="0" h="5656" w="5651">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1"/>
            <p:cNvSpPr/>
            <p:nvPr/>
          </p:nvSpPr>
          <p:spPr>
            <a:xfrm>
              <a:off x="3689767" y="3938178"/>
              <a:ext cx="127680" cy="127680"/>
            </a:xfrm>
            <a:custGeom>
              <a:rect b="b" l="l" r="r" t="t"/>
              <a:pathLst>
                <a:path extrusionOk="0" h="4877" w="4877">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1"/>
            <p:cNvSpPr/>
            <p:nvPr/>
          </p:nvSpPr>
          <p:spPr>
            <a:xfrm>
              <a:off x="3508654" y="3811781"/>
              <a:ext cx="363876" cy="364007"/>
            </a:xfrm>
            <a:custGeom>
              <a:rect b="b" l="l" r="r" t="t"/>
              <a:pathLst>
                <a:path extrusionOk="0" h="13904" w="13899">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1"/>
            <p:cNvSpPr/>
            <p:nvPr/>
          </p:nvSpPr>
          <p:spPr>
            <a:xfrm>
              <a:off x="3612274" y="3916553"/>
              <a:ext cx="130952" cy="25185"/>
            </a:xfrm>
            <a:custGeom>
              <a:rect b="b" l="l" r="r" t="t"/>
              <a:pathLst>
                <a:path extrusionOk="0" h="962" w="5002">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1"/>
            <p:cNvSpPr/>
            <p:nvPr/>
          </p:nvSpPr>
          <p:spPr>
            <a:xfrm>
              <a:off x="3612274" y="3958572"/>
              <a:ext cx="101919" cy="25290"/>
            </a:xfrm>
            <a:custGeom>
              <a:rect b="b" l="l" r="r" t="t"/>
              <a:pathLst>
                <a:path extrusionOk="0" h="966" w="3893">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1"/>
            <p:cNvSpPr/>
            <p:nvPr/>
          </p:nvSpPr>
          <p:spPr>
            <a:xfrm>
              <a:off x="3612274" y="3874430"/>
              <a:ext cx="160143" cy="25290"/>
            </a:xfrm>
            <a:custGeom>
              <a:rect b="b" l="l" r="r" t="t"/>
              <a:pathLst>
                <a:path extrusionOk="0" h="966" w="6117">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2" name="Google Shape;9332;p71"/>
          <p:cNvGrpSpPr/>
          <p:nvPr/>
        </p:nvGrpSpPr>
        <p:grpSpPr>
          <a:xfrm>
            <a:off x="1761322" y="3814923"/>
            <a:ext cx="310050" cy="374688"/>
            <a:chOff x="1761322" y="3814923"/>
            <a:chExt cx="310050" cy="374688"/>
          </a:xfrm>
        </p:grpSpPr>
        <p:sp>
          <p:nvSpPr>
            <p:cNvPr id="9333" name="Google Shape;9333;p71"/>
            <p:cNvSpPr/>
            <p:nvPr/>
          </p:nvSpPr>
          <p:spPr>
            <a:xfrm>
              <a:off x="1786979" y="3829767"/>
              <a:ext cx="257978" cy="333455"/>
            </a:xfrm>
            <a:custGeom>
              <a:rect b="b" l="l" r="r" t="t"/>
              <a:pathLst>
                <a:path extrusionOk="0" h="12737" w="9854">
                  <a:moveTo>
                    <a:pt x="1" y="1"/>
                  </a:moveTo>
                  <a:lnTo>
                    <a:pt x="1" y="12736"/>
                  </a:lnTo>
                  <a:lnTo>
                    <a:pt x="9854" y="12736"/>
                  </a:lnTo>
                  <a:lnTo>
                    <a:pt x="9854"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1"/>
            <p:cNvSpPr/>
            <p:nvPr/>
          </p:nvSpPr>
          <p:spPr>
            <a:xfrm>
              <a:off x="1786979" y="3829767"/>
              <a:ext cx="57622" cy="333455"/>
            </a:xfrm>
            <a:custGeom>
              <a:rect b="b" l="l" r="r" t="t"/>
              <a:pathLst>
                <a:path extrusionOk="0" h="12737" w="2201">
                  <a:moveTo>
                    <a:pt x="1" y="1"/>
                  </a:moveTo>
                  <a:lnTo>
                    <a:pt x="1" y="12736"/>
                  </a:lnTo>
                  <a:lnTo>
                    <a:pt x="2201" y="12736"/>
                  </a:lnTo>
                  <a:lnTo>
                    <a:pt x="2201"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1"/>
            <p:cNvSpPr/>
            <p:nvPr/>
          </p:nvSpPr>
          <p:spPr>
            <a:xfrm>
              <a:off x="1766846" y="4149215"/>
              <a:ext cx="299002" cy="34872"/>
            </a:xfrm>
            <a:custGeom>
              <a:rect b="b" l="l" r="r" t="t"/>
              <a:pathLst>
                <a:path extrusionOk="0" h="1332" w="11421">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1"/>
            <p:cNvSpPr/>
            <p:nvPr/>
          </p:nvSpPr>
          <p:spPr>
            <a:xfrm>
              <a:off x="1927330" y="3864979"/>
              <a:ext cx="95636" cy="262271"/>
            </a:xfrm>
            <a:custGeom>
              <a:rect b="b" l="l" r="r" t="t"/>
              <a:pathLst>
                <a:path extrusionOk="0" h="10018" w="3653">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1"/>
            <p:cNvSpPr/>
            <p:nvPr/>
          </p:nvSpPr>
          <p:spPr>
            <a:xfrm>
              <a:off x="1809127" y="3864874"/>
              <a:ext cx="96238" cy="156216"/>
            </a:xfrm>
            <a:custGeom>
              <a:rect b="b" l="l" r="r" t="t"/>
              <a:pathLst>
                <a:path extrusionOk="0" h="5967" w="3676">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1"/>
            <p:cNvSpPr/>
            <p:nvPr/>
          </p:nvSpPr>
          <p:spPr>
            <a:xfrm>
              <a:off x="1808996" y="3864979"/>
              <a:ext cx="35605" cy="156111"/>
            </a:xfrm>
            <a:custGeom>
              <a:rect b="b" l="l" r="r" t="t"/>
              <a:pathLst>
                <a:path extrusionOk="0" h="5963" w="136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1"/>
            <p:cNvSpPr/>
            <p:nvPr/>
          </p:nvSpPr>
          <p:spPr>
            <a:xfrm>
              <a:off x="1808996" y="4049626"/>
              <a:ext cx="23667" cy="62020"/>
            </a:xfrm>
            <a:custGeom>
              <a:rect b="b" l="l" r="r" t="t"/>
              <a:pathLst>
                <a:path extrusionOk="0" h="2369" w="904">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1"/>
            <p:cNvSpPr/>
            <p:nvPr/>
          </p:nvSpPr>
          <p:spPr>
            <a:xfrm>
              <a:off x="1858424" y="4068109"/>
              <a:ext cx="21284" cy="21284"/>
            </a:xfrm>
            <a:custGeom>
              <a:rect b="b" l="l" r="r" t="t"/>
              <a:pathLst>
                <a:path extrusionOk="0" h="813" w="813">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1"/>
            <p:cNvSpPr/>
            <p:nvPr/>
          </p:nvSpPr>
          <p:spPr>
            <a:xfrm>
              <a:off x="1803446" y="4036589"/>
              <a:ext cx="11100" cy="88253"/>
            </a:xfrm>
            <a:custGeom>
              <a:rect b="b" l="l" r="r" t="t"/>
              <a:pathLst>
                <a:path extrusionOk="0" h="3371" w="424">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1"/>
            <p:cNvSpPr/>
            <p:nvPr/>
          </p:nvSpPr>
          <p:spPr>
            <a:xfrm>
              <a:off x="1927330" y="3992135"/>
              <a:ext cx="95636" cy="22044"/>
            </a:xfrm>
            <a:custGeom>
              <a:rect b="b" l="l" r="r" t="t"/>
              <a:pathLst>
                <a:path extrusionOk="0" h="842" w="3653">
                  <a:moveTo>
                    <a:pt x="1" y="1"/>
                  </a:moveTo>
                  <a:lnTo>
                    <a:pt x="1" y="841"/>
                  </a:lnTo>
                  <a:lnTo>
                    <a:pt x="3652" y="841"/>
                  </a:lnTo>
                  <a:lnTo>
                    <a:pt x="3652"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1"/>
            <p:cNvSpPr/>
            <p:nvPr/>
          </p:nvSpPr>
          <p:spPr>
            <a:xfrm>
              <a:off x="1993382" y="3909014"/>
              <a:ext cx="29583" cy="83148"/>
            </a:xfrm>
            <a:custGeom>
              <a:rect b="b" l="l" r="r" t="t"/>
              <a:pathLst>
                <a:path extrusionOk="0" h="3176" w="113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1"/>
            <p:cNvSpPr/>
            <p:nvPr/>
          </p:nvSpPr>
          <p:spPr>
            <a:xfrm>
              <a:off x="1971364" y="3934670"/>
              <a:ext cx="22044" cy="57491"/>
            </a:xfrm>
            <a:custGeom>
              <a:rect b="b" l="l" r="r" t="t"/>
              <a:pathLst>
                <a:path extrusionOk="0" h="2196" w="842">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1"/>
            <p:cNvSpPr/>
            <p:nvPr/>
          </p:nvSpPr>
          <p:spPr>
            <a:xfrm>
              <a:off x="1927330" y="3909773"/>
              <a:ext cx="22044" cy="82388"/>
            </a:xfrm>
            <a:custGeom>
              <a:rect b="b" l="l" r="r" t="t"/>
              <a:pathLst>
                <a:path extrusionOk="0" h="3147" w="842">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1"/>
            <p:cNvSpPr/>
            <p:nvPr/>
          </p:nvSpPr>
          <p:spPr>
            <a:xfrm>
              <a:off x="1949347" y="3942969"/>
              <a:ext cx="22044" cy="49192"/>
            </a:xfrm>
            <a:custGeom>
              <a:rect b="b" l="l" r="r" t="t"/>
              <a:pathLst>
                <a:path extrusionOk="0" h="1879" w="842">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1"/>
            <p:cNvSpPr/>
            <p:nvPr/>
          </p:nvSpPr>
          <p:spPr>
            <a:xfrm>
              <a:off x="1974139" y="4054182"/>
              <a:ext cx="46679" cy="72545"/>
            </a:xfrm>
            <a:custGeom>
              <a:rect b="b" l="l" r="r" t="t"/>
              <a:pathLst>
                <a:path extrusionOk="0" h="2771" w="1783">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1"/>
            <p:cNvSpPr/>
            <p:nvPr/>
          </p:nvSpPr>
          <p:spPr>
            <a:xfrm>
              <a:off x="1927330" y="4044966"/>
              <a:ext cx="22044" cy="82284"/>
            </a:xfrm>
            <a:custGeom>
              <a:rect b="b" l="l" r="r" t="t"/>
              <a:pathLst>
                <a:path extrusionOk="0" h="3143" w="842">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1"/>
            <p:cNvSpPr/>
            <p:nvPr/>
          </p:nvSpPr>
          <p:spPr>
            <a:xfrm>
              <a:off x="1949347" y="4073633"/>
              <a:ext cx="22044" cy="53617"/>
            </a:xfrm>
            <a:custGeom>
              <a:rect b="b" l="l" r="r" t="t"/>
              <a:pathLst>
                <a:path extrusionOk="0" h="2048" w="842">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1"/>
            <p:cNvSpPr/>
            <p:nvPr/>
          </p:nvSpPr>
          <p:spPr>
            <a:xfrm>
              <a:off x="1777685" y="3820473"/>
              <a:ext cx="277351" cy="22541"/>
            </a:xfrm>
            <a:custGeom>
              <a:rect b="b" l="l" r="r" t="t"/>
              <a:pathLst>
                <a:path extrusionOk="0" h="861" w="10594">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1"/>
            <p:cNvSpPr/>
            <p:nvPr/>
          </p:nvSpPr>
          <p:spPr>
            <a:xfrm>
              <a:off x="1761322" y="3814923"/>
              <a:ext cx="310050" cy="374688"/>
            </a:xfrm>
            <a:custGeom>
              <a:rect b="b" l="l" r="r" t="t"/>
              <a:pathLst>
                <a:path extrusionOk="0" h="14312" w="11843">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1"/>
            <p:cNvSpPr/>
            <p:nvPr/>
          </p:nvSpPr>
          <p:spPr>
            <a:xfrm>
              <a:off x="1921806" y="3859455"/>
              <a:ext cx="106683" cy="273319"/>
            </a:xfrm>
            <a:custGeom>
              <a:rect b="b" l="l" r="r" t="t"/>
              <a:pathLst>
                <a:path extrusionOk="0" h="10440" w="4075">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1"/>
            <p:cNvSpPr/>
            <p:nvPr/>
          </p:nvSpPr>
          <p:spPr>
            <a:xfrm>
              <a:off x="1803446" y="3859324"/>
              <a:ext cx="107443" cy="167290"/>
            </a:xfrm>
            <a:custGeom>
              <a:rect b="b" l="l" r="r" t="t"/>
              <a:pathLst>
                <a:path extrusionOk="0" h="6390" w="4104">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1"/>
            <p:cNvSpPr/>
            <p:nvPr/>
          </p:nvSpPr>
          <p:spPr>
            <a:xfrm>
              <a:off x="1822688" y="3937550"/>
              <a:ext cx="67335" cy="10969"/>
            </a:xfrm>
            <a:custGeom>
              <a:rect b="b" l="l" r="r" t="t"/>
              <a:pathLst>
                <a:path extrusionOk="0" h="419" w="2572">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1"/>
            <p:cNvSpPr/>
            <p:nvPr/>
          </p:nvSpPr>
          <p:spPr>
            <a:xfrm>
              <a:off x="1822688" y="3962709"/>
              <a:ext cx="67335" cy="11100"/>
            </a:xfrm>
            <a:custGeom>
              <a:rect b="b" l="l" r="r" t="t"/>
              <a:pathLst>
                <a:path extrusionOk="0" h="424" w="2572">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1"/>
            <p:cNvSpPr/>
            <p:nvPr/>
          </p:nvSpPr>
          <p:spPr>
            <a:xfrm>
              <a:off x="1822688" y="3987999"/>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1"/>
            <p:cNvSpPr/>
            <p:nvPr/>
          </p:nvSpPr>
          <p:spPr>
            <a:xfrm>
              <a:off x="1847611" y="4062690"/>
              <a:ext cx="37621" cy="32149"/>
            </a:xfrm>
            <a:custGeom>
              <a:rect b="b" l="l" r="r" t="t"/>
              <a:pathLst>
                <a:path extrusionOk="0" h="1228" w="1437">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1"/>
            <p:cNvSpPr/>
            <p:nvPr/>
          </p:nvSpPr>
          <p:spPr>
            <a:xfrm>
              <a:off x="1803446" y="4036589"/>
              <a:ext cx="34636" cy="88305"/>
            </a:xfrm>
            <a:custGeom>
              <a:rect b="b" l="l" r="r" t="t"/>
              <a:pathLst>
                <a:path extrusionOk="0" h="3373" w="1323">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1"/>
            <p:cNvSpPr/>
            <p:nvPr/>
          </p:nvSpPr>
          <p:spPr>
            <a:xfrm>
              <a:off x="1822688" y="3912286"/>
              <a:ext cx="67335" cy="11074"/>
            </a:xfrm>
            <a:custGeom>
              <a:rect b="b" l="l" r="r" t="t"/>
              <a:pathLst>
                <a:path extrusionOk="0" h="423" w="2572">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1"/>
            <p:cNvSpPr/>
            <p:nvPr/>
          </p:nvSpPr>
          <p:spPr>
            <a:xfrm>
              <a:off x="1822688" y="3887127"/>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71"/>
          <p:cNvGrpSpPr/>
          <p:nvPr/>
        </p:nvGrpSpPr>
        <p:grpSpPr>
          <a:xfrm>
            <a:off x="2604109" y="2439295"/>
            <a:ext cx="399088" cy="373144"/>
            <a:chOff x="2604109" y="2439295"/>
            <a:chExt cx="399088" cy="373144"/>
          </a:xfrm>
        </p:grpSpPr>
        <p:sp>
          <p:nvSpPr>
            <p:cNvPr id="9362" name="Google Shape;9362;p71"/>
            <p:cNvSpPr/>
            <p:nvPr/>
          </p:nvSpPr>
          <p:spPr>
            <a:xfrm>
              <a:off x="2619712" y="2611559"/>
              <a:ext cx="95845" cy="194989"/>
            </a:xfrm>
            <a:custGeom>
              <a:rect b="b" l="l" r="r" t="t"/>
              <a:pathLst>
                <a:path extrusionOk="0" h="7448" w="3661">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1"/>
            <p:cNvSpPr/>
            <p:nvPr/>
          </p:nvSpPr>
          <p:spPr>
            <a:xfrm>
              <a:off x="2695922" y="2611559"/>
              <a:ext cx="19635" cy="154095"/>
            </a:xfrm>
            <a:custGeom>
              <a:rect b="b" l="l" r="r" t="t"/>
              <a:pathLst>
                <a:path extrusionOk="0" h="5886" w="75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1"/>
            <p:cNvSpPr/>
            <p:nvPr/>
          </p:nvSpPr>
          <p:spPr>
            <a:xfrm>
              <a:off x="261971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1"/>
            <p:cNvSpPr/>
            <p:nvPr/>
          </p:nvSpPr>
          <p:spPr>
            <a:xfrm>
              <a:off x="2610156" y="2554984"/>
              <a:ext cx="105401" cy="56601"/>
            </a:xfrm>
            <a:custGeom>
              <a:rect b="b" l="l" r="r" t="t"/>
              <a:pathLst>
                <a:path extrusionOk="0" h="2162" w="4026">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1"/>
            <p:cNvSpPr/>
            <p:nvPr/>
          </p:nvSpPr>
          <p:spPr>
            <a:xfrm>
              <a:off x="2610261" y="2554984"/>
              <a:ext cx="105427" cy="56601"/>
            </a:xfrm>
            <a:custGeom>
              <a:rect b="b" l="l" r="r" t="t"/>
              <a:pathLst>
                <a:path extrusionOk="0" h="2162" w="4027">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1"/>
            <p:cNvSpPr/>
            <p:nvPr/>
          </p:nvSpPr>
          <p:spPr>
            <a:xfrm>
              <a:off x="2646363" y="2639860"/>
              <a:ext cx="42542" cy="60659"/>
            </a:xfrm>
            <a:custGeom>
              <a:rect b="b" l="l" r="r" t="t"/>
              <a:pathLst>
                <a:path extrusionOk="0" h="2317" w="1625">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1"/>
            <p:cNvSpPr/>
            <p:nvPr/>
          </p:nvSpPr>
          <p:spPr>
            <a:xfrm>
              <a:off x="2662464" y="2639860"/>
              <a:ext cx="26442" cy="60659"/>
            </a:xfrm>
            <a:custGeom>
              <a:rect b="b" l="l" r="r" t="t"/>
              <a:pathLst>
                <a:path extrusionOk="0" h="2317" w="101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1"/>
            <p:cNvSpPr/>
            <p:nvPr/>
          </p:nvSpPr>
          <p:spPr>
            <a:xfrm>
              <a:off x="2891748" y="2611559"/>
              <a:ext cx="95871" cy="194989"/>
            </a:xfrm>
            <a:custGeom>
              <a:rect b="b" l="l" r="r" t="t"/>
              <a:pathLst>
                <a:path extrusionOk="0" h="7448" w="3662">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1"/>
            <p:cNvSpPr/>
            <p:nvPr/>
          </p:nvSpPr>
          <p:spPr>
            <a:xfrm>
              <a:off x="2971859" y="2611559"/>
              <a:ext cx="15760" cy="194989"/>
            </a:xfrm>
            <a:custGeom>
              <a:rect b="b" l="l" r="r" t="t"/>
              <a:pathLst>
                <a:path extrusionOk="0" h="7448" w="602">
                  <a:moveTo>
                    <a:pt x="1" y="1"/>
                  </a:moveTo>
                  <a:lnTo>
                    <a:pt x="1" y="7447"/>
                  </a:lnTo>
                  <a:lnTo>
                    <a:pt x="601" y="7447"/>
                  </a:lnTo>
                  <a:lnTo>
                    <a:pt x="601"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1"/>
            <p:cNvSpPr/>
            <p:nvPr/>
          </p:nvSpPr>
          <p:spPr>
            <a:xfrm>
              <a:off x="2891748" y="2611559"/>
              <a:ext cx="20394" cy="154095"/>
            </a:xfrm>
            <a:custGeom>
              <a:rect b="b" l="l" r="r" t="t"/>
              <a:pathLst>
                <a:path extrusionOk="0" h="5886" w="779">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1"/>
            <p:cNvSpPr/>
            <p:nvPr/>
          </p:nvSpPr>
          <p:spPr>
            <a:xfrm>
              <a:off x="293099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1"/>
            <p:cNvSpPr/>
            <p:nvPr/>
          </p:nvSpPr>
          <p:spPr>
            <a:xfrm>
              <a:off x="2971859" y="2778221"/>
              <a:ext cx="15760" cy="28327"/>
            </a:xfrm>
            <a:custGeom>
              <a:rect b="b" l="l" r="r" t="t"/>
              <a:pathLst>
                <a:path extrusionOk="0" h="1082" w="602">
                  <a:moveTo>
                    <a:pt x="1" y="0"/>
                  </a:moveTo>
                  <a:lnTo>
                    <a:pt x="1" y="1081"/>
                  </a:lnTo>
                  <a:lnTo>
                    <a:pt x="601" y="1081"/>
                  </a:lnTo>
                  <a:lnTo>
                    <a:pt x="6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1"/>
            <p:cNvSpPr/>
            <p:nvPr/>
          </p:nvSpPr>
          <p:spPr>
            <a:xfrm>
              <a:off x="2891748" y="2554984"/>
              <a:ext cx="105427" cy="56601"/>
            </a:xfrm>
            <a:custGeom>
              <a:rect b="b" l="l" r="r" t="t"/>
              <a:pathLst>
                <a:path extrusionOk="0" h="2162" w="4027">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1"/>
            <p:cNvSpPr/>
            <p:nvPr/>
          </p:nvSpPr>
          <p:spPr>
            <a:xfrm>
              <a:off x="2891617" y="2554984"/>
              <a:ext cx="105427" cy="56601"/>
            </a:xfrm>
            <a:custGeom>
              <a:rect b="b" l="l" r="r" t="t"/>
              <a:pathLst>
                <a:path extrusionOk="0" h="2162" w="4027">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1"/>
            <p:cNvSpPr/>
            <p:nvPr/>
          </p:nvSpPr>
          <p:spPr>
            <a:xfrm>
              <a:off x="2692021" y="2749920"/>
              <a:ext cx="223263" cy="28327"/>
            </a:xfrm>
            <a:custGeom>
              <a:rect b="b" l="l" r="r" t="t"/>
              <a:pathLst>
                <a:path extrusionOk="0" h="1082" w="8528">
                  <a:moveTo>
                    <a:pt x="1" y="0"/>
                  </a:moveTo>
                  <a:lnTo>
                    <a:pt x="1" y="1081"/>
                  </a:lnTo>
                  <a:lnTo>
                    <a:pt x="8528" y="1081"/>
                  </a:lnTo>
                  <a:lnTo>
                    <a:pt x="8528"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1"/>
            <p:cNvSpPr/>
            <p:nvPr/>
          </p:nvSpPr>
          <p:spPr>
            <a:xfrm>
              <a:off x="2692021" y="2749920"/>
              <a:ext cx="223263" cy="28327"/>
            </a:xfrm>
            <a:custGeom>
              <a:rect b="b" l="l" r="r" t="t"/>
              <a:pathLst>
                <a:path extrusionOk="0" h="1082" w="8528">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1"/>
            <p:cNvSpPr/>
            <p:nvPr/>
          </p:nvSpPr>
          <p:spPr>
            <a:xfrm>
              <a:off x="2676313" y="2778221"/>
              <a:ext cx="254705" cy="28327"/>
            </a:xfrm>
            <a:custGeom>
              <a:rect b="b" l="l" r="r" t="t"/>
              <a:pathLst>
                <a:path extrusionOk="0" h="1082" w="9729">
                  <a:moveTo>
                    <a:pt x="0" y="0"/>
                  </a:moveTo>
                  <a:lnTo>
                    <a:pt x="0" y="1081"/>
                  </a:lnTo>
                  <a:lnTo>
                    <a:pt x="9728" y="1081"/>
                  </a:lnTo>
                  <a:lnTo>
                    <a:pt x="9728"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1"/>
            <p:cNvSpPr/>
            <p:nvPr/>
          </p:nvSpPr>
          <p:spPr>
            <a:xfrm>
              <a:off x="2676313" y="2778221"/>
              <a:ext cx="254705" cy="28327"/>
            </a:xfrm>
            <a:custGeom>
              <a:rect b="b" l="l" r="r" t="t"/>
              <a:pathLst>
                <a:path extrusionOk="0" h="1082" w="9729">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1"/>
            <p:cNvSpPr/>
            <p:nvPr/>
          </p:nvSpPr>
          <p:spPr>
            <a:xfrm>
              <a:off x="2731265" y="2554984"/>
              <a:ext cx="145535" cy="194962"/>
            </a:xfrm>
            <a:custGeom>
              <a:rect b="b" l="l" r="r" t="t"/>
              <a:pathLst>
                <a:path extrusionOk="0" h="7447" w="5559">
                  <a:moveTo>
                    <a:pt x="5" y="0"/>
                  </a:moveTo>
                  <a:lnTo>
                    <a:pt x="0" y="7446"/>
                  </a:lnTo>
                  <a:lnTo>
                    <a:pt x="5559" y="7446"/>
                  </a:lnTo>
                  <a:lnTo>
                    <a:pt x="5559"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1"/>
            <p:cNvSpPr/>
            <p:nvPr/>
          </p:nvSpPr>
          <p:spPr>
            <a:xfrm>
              <a:off x="2777682" y="2655725"/>
              <a:ext cx="51967" cy="94222"/>
            </a:xfrm>
            <a:custGeom>
              <a:rect b="b" l="l" r="r" t="t"/>
              <a:pathLst>
                <a:path extrusionOk="0" h="3599" w="1985">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1"/>
            <p:cNvSpPr/>
            <p:nvPr/>
          </p:nvSpPr>
          <p:spPr>
            <a:xfrm>
              <a:off x="2797657" y="2655672"/>
              <a:ext cx="31992" cy="94274"/>
            </a:xfrm>
            <a:custGeom>
              <a:rect b="b" l="l" r="r" t="t"/>
              <a:pathLst>
                <a:path extrusionOk="0" h="3601" w="1222">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1"/>
            <p:cNvSpPr/>
            <p:nvPr/>
          </p:nvSpPr>
          <p:spPr>
            <a:xfrm>
              <a:off x="2707755" y="2554984"/>
              <a:ext cx="47176" cy="31468"/>
            </a:xfrm>
            <a:custGeom>
              <a:rect b="b" l="l" r="r" t="t"/>
              <a:pathLst>
                <a:path extrusionOk="0" h="1202" w="1802">
                  <a:moveTo>
                    <a:pt x="0" y="0"/>
                  </a:moveTo>
                  <a:lnTo>
                    <a:pt x="0"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1"/>
            <p:cNvSpPr/>
            <p:nvPr/>
          </p:nvSpPr>
          <p:spPr>
            <a:xfrm>
              <a:off x="2734537" y="2554984"/>
              <a:ext cx="20394" cy="31468"/>
            </a:xfrm>
            <a:custGeom>
              <a:rect b="b" l="l" r="r" t="t"/>
              <a:pathLst>
                <a:path extrusionOk="0" h="1202" w="779">
                  <a:moveTo>
                    <a:pt x="298" y="0"/>
                  </a:moveTo>
                  <a:lnTo>
                    <a:pt x="298" y="903"/>
                  </a:lnTo>
                  <a:lnTo>
                    <a:pt x="0" y="1201"/>
                  </a:lnTo>
                  <a:lnTo>
                    <a:pt x="481" y="1201"/>
                  </a:lnTo>
                  <a:lnTo>
                    <a:pt x="779" y="903"/>
                  </a:lnTo>
                  <a:lnTo>
                    <a:pt x="779"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1"/>
            <p:cNvSpPr/>
            <p:nvPr/>
          </p:nvSpPr>
          <p:spPr>
            <a:xfrm>
              <a:off x="2707755" y="2718478"/>
              <a:ext cx="47176" cy="31468"/>
            </a:xfrm>
            <a:custGeom>
              <a:rect b="b" l="l" r="r" t="t"/>
              <a:pathLst>
                <a:path extrusionOk="0" h="1202" w="1802">
                  <a:moveTo>
                    <a:pt x="298" y="0"/>
                  </a:moveTo>
                  <a:lnTo>
                    <a:pt x="0" y="303"/>
                  </a:lnTo>
                  <a:lnTo>
                    <a:pt x="0" y="1201"/>
                  </a:lnTo>
                  <a:lnTo>
                    <a:pt x="1802" y="1201"/>
                  </a:lnTo>
                  <a:lnTo>
                    <a:pt x="1802" y="303"/>
                  </a:lnTo>
                  <a:lnTo>
                    <a:pt x="14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1"/>
            <p:cNvSpPr/>
            <p:nvPr/>
          </p:nvSpPr>
          <p:spPr>
            <a:xfrm>
              <a:off x="2734537" y="2718478"/>
              <a:ext cx="20394" cy="31468"/>
            </a:xfrm>
            <a:custGeom>
              <a:rect b="b" l="l" r="r" t="t"/>
              <a:pathLst>
                <a:path extrusionOk="0" h="1202" w="779">
                  <a:moveTo>
                    <a:pt x="0" y="0"/>
                  </a:moveTo>
                  <a:lnTo>
                    <a:pt x="298" y="303"/>
                  </a:lnTo>
                  <a:lnTo>
                    <a:pt x="298" y="1201"/>
                  </a:lnTo>
                  <a:lnTo>
                    <a:pt x="779" y="1201"/>
                  </a:lnTo>
                  <a:lnTo>
                    <a:pt x="779" y="303"/>
                  </a:lnTo>
                  <a:lnTo>
                    <a:pt x="481"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1"/>
            <p:cNvSpPr/>
            <p:nvPr/>
          </p:nvSpPr>
          <p:spPr>
            <a:xfrm>
              <a:off x="2715531" y="2586426"/>
              <a:ext cx="31468" cy="132078"/>
            </a:xfrm>
            <a:custGeom>
              <a:rect b="b" l="l" r="r" t="t"/>
              <a:pathLst>
                <a:path extrusionOk="0" h="5045" w="1202">
                  <a:moveTo>
                    <a:pt x="1" y="0"/>
                  </a:moveTo>
                  <a:lnTo>
                    <a:pt x="1" y="5044"/>
                  </a:lnTo>
                  <a:lnTo>
                    <a:pt x="1202" y="5044"/>
                  </a:lnTo>
                  <a:lnTo>
                    <a:pt x="1202"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1"/>
            <p:cNvSpPr/>
            <p:nvPr/>
          </p:nvSpPr>
          <p:spPr>
            <a:xfrm>
              <a:off x="2852374" y="2554984"/>
              <a:ext cx="47203" cy="31468"/>
            </a:xfrm>
            <a:custGeom>
              <a:rect b="b" l="l" r="r" t="t"/>
              <a:pathLst>
                <a:path extrusionOk="0" h="1202" w="1803">
                  <a:moveTo>
                    <a:pt x="1" y="0"/>
                  </a:moveTo>
                  <a:lnTo>
                    <a:pt x="1"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1"/>
            <p:cNvSpPr/>
            <p:nvPr/>
          </p:nvSpPr>
          <p:spPr>
            <a:xfrm>
              <a:off x="2852374" y="2718478"/>
              <a:ext cx="47203" cy="31468"/>
            </a:xfrm>
            <a:custGeom>
              <a:rect b="b" l="l" r="r" t="t"/>
              <a:pathLst>
                <a:path extrusionOk="0" h="1202" w="1803">
                  <a:moveTo>
                    <a:pt x="303" y="0"/>
                  </a:moveTo>
                  <a:lnTo>
                    <a:pt x="1" y="303"/>
                  </a:lnTo>
                  <a:lnTo>
                    <a:pt x="1" y="1201"/>
                  </a:lnTo>
                  <a:lnTo>
                    <a:pt x="1802" y="1201"/>
                  </a:lnTo>
                  <a:lnTo>
                    <a:pt x="1802" y="303"/>
                  </a:lnTo>
                  <a:lnTo>
                    <a:pt x="15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1"/>
            <p:cNvSpPr/>
            <p:nvPr/>
          </p:nvSpPr>
          <p:spPr>
            <a:xfrm>
              <a:off x="2879182" y="2554984"/>
              <a:ext cx="20394" cy="31468"/>
            </a:xfrm>
            <a:custGeom>
              <a:rect b="b" l="l" r="r" t="t"/>
              <a:pathLst>
                <a:path extrusionOk="0" h="1202" w="779">
                  <a:moveTo>
                    <a:pt x="298" y="0"/>
                  </a:moveTo>
                  <a:lnTo>
                    <a:pt x="298" y="903"/>
                  </a:lnTo>
                  <a:lnTo>
                    <a:pt x="0" y="1201"/>
                  </a:lnTo>
                  <a:lnTo>
                    <a:pt x="480" y="1201"/>
                  </a:lnTo>
                  <a:lnTo>
                    <a:pt x="778" y="903"/>
                  </a:lnTo>
                  <a:lnTo>
                    <a:pt x="778"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1"/>
            <p:cNvSpPr/>
            <p:nvPr/>
          </p:nvSpPr>
          <p:spPr>
            <a:xfrm>
              <a:off x="2879182" y="2718478"/>
              <a:ext cx="20394" cy="31468"/>
            </a:xfrm>
            <a:custGeom>
              <a:rect b="b" l="l" r="r" t="t"/>
              <a:pathLst>
                <a:path extrusionOk="0" h="1202" w="779">
                  <a:moveTo>
                    <a:pt x="0" y="0"/>
                  </a:moveTo>
                  <a:lnTo>
                    <a:pt x="298" y="303"/>
                  </a:lnTo>
                  <a:lnTo>
                    <a:pt x="298" y="1201"/>
                  </a:lnTo>
                  <a:lnTo>
                    <a:pt x="778" y="1201"/>
                  </a:lnTo>
                  <a:lnTo>
                    <a:pt x="778" y="303"/>
                  </a:lnTo>
                  <a:lnTo>
                    <a:pt x="480"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1"/>
            <p:cNvSpPr/>
            <p:nvPr/>
          </p:nvSpPr>
          <p:spPr>
            <a:xfrm>
              <a:off x="2860306" y="2586426"/>
              <a:ext cx="31468" cy="132078"/>
            </a:xfrm>
            <a:custGeom>
              <a:rect b="b" l="l" r="r" t="t"/>
              <a:pathLst>
                <a:path extrusionOk="0" h="5045" w="1202">
                  <a:moveTo>
                    <a:pt x="0" y="0"/>
                  </a:moveTo>
                  <a:lnTo>
                    <a:pt x="0" y="5044"/>
                  </a:lnTo>
                  <a:lnTo>
                    <a:pt x="1201" y="5044"/>
                  </a:lnTo>
                  <a:lnTo>
                    <a:pt x="1201"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1"/>
            <p:cNvSpPr/>
            <p:nvPr/>
          </p:nvSpPr>
          <p:spPr>
            <a:xfrm>
              <a:off x="2699064" y="2445185"/>
              <a:ext cx="209178" cy="81525"/>
            </a:xfrm>
            <a:custGeom>
              <a:rect b="b" l="l" r="r" t="t"/>
              <a:pathLst>
                <a:path extrusionOk="0" h="3114" w="7990">
                  <a:moveTo>
                    <a:pt x="3998" y="0"/>
                  </a:moveTo>
                  <a:lnTo>
                    <a:pt x="1" y="3113"/>
                  </a:lnTo>
                  <a:lnTo>
                    <a:pt x="7990" y="3113"/>
                  </a:lnTo>
                  <a:lnTo>
                    <a:pt x="3998"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1"/>
            <p:cNvSpPr/>
            <p:nvPr/>
          </p:nvSpPr>
          <p:spPr>
            <a:xfrm>
              <a:off x="2699064" y="2445185"/>
              <a:ext cx="209178" cy="81525"/>
            </a:xfrm>
            <a:custGeom>
              <a:rect b="b" l="l" r="r" t="t"/>
              <a:pathLst>
                <a:path extrusionOk="0" h="3114" w="799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1"/>
            <p:cNvSpPr/>
            <p:nvPr/>
          </p:nvSpPr>
          <p:spPr>
            <a:xfrm>
              <a:off x="2684220" y="2526683"/>
              <a:ext cx="238997" cy="28327"/>
            </a:xfrm>
            <a:custGeom>
              <a:rect b="b" l="l" r="r" t="t"/>
              <a:pathLst>
                <a:path extrusionOk="0" h="1082" w="9129">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1"/>
            <p:cNvSpPr/>
            <p:nvPr/>
          </p:nvSpPr>
          <p:spPr>
            <a:xfrm>
              <a:off x="2684220" y="2526683"/>
              <a:ext cx="238997" cy="28327"/>
            </a:xfrm>
            <a:custGeom>
              <a:rect b="b" l="l" r="r" t="t"/>
              <a:pathLst>
                <a:path extrusionOk="0" h="1082" w="9129">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1"/>
            <p:cNvSpPr/>
            <p:nvPr/>
          </p:nvSpPr>
          <p:spPr>
            <a:xfrm>
              <a:off x="2918400" y="2639860"/>
              <a:ext cx="42542" cy="60659"/>
            </a:xfrm>
            <a:custGeom>
              <a:rect b="b" l="l" r="r" t="t"/>
              <a:pathLst>
                <a:path extrusionOk="0" h="2317" w="1625">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1"/>
            <p:cNvSpPr/>
            <p:nvPr/>
          </p:nvSpPr>
          <p:spPr>
            <a:xfrm>
              <a:off x="2934500" y="2639860"/>
              <a:ext cx="26311" cy="60659"/>
            </a:xfrm>
            <a:custGeom>
              <a:rect b="b" l="l" r="r" t="t"/>
              <a:pathLst>
                <a:path extrusionOk="0" h="2317" w="1005">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1"/>
            <p:cNvSpPr/>
            <p:nvPr/>
          </p:nvSpPr>
          <p:spPr>
            <a:xfrm>
              <a:off x="2773520" y="2580117"/>
              <a:ext cx="53355" cy="45736"/>
            </a:xfrm>
            <a:custGeom>
              <a:rect b="b" l="l" r="r" t="t"/>
              <a:pathLst>
                <a:path extrusionOk="0" h="1747" w="2038">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1"/>
            <p:cNvSpPr/>
            <p:nvPr/>
          </p:nvSpPr>
          <p:spPr>
            <a:xfrm>
              <a:off x="2784594" y="2583520"/>
              <a:ext cx="46051" cy="42281"/>
            </a:xfrm>
            <a:custGeom>
              <a:rect b="b" l="l" r="r" t="t"/>
              <a:pathLst>
                <a:path extrusionOk="0" h="1615" w="1759">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1"/>
            <p:cNvSpPr/>
            <p:nvPr/>
          </p:nvSpPr>
          <p:spPr>
            <a:xfrm>
              <a:off x="2604109" y="2439295"/>
              <a:ext cx="399088" cy="373144"/>
            </a:xfrm>
            <a:custGeom>
              <a:rect b="b" l="l" r="r" t="t"/>
              <a:pathLst>
                <a:path extrusionOk="0" h="14253" w="15244">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1"/>
            <p:cNvSpPr/>
            <p:nvPr/>
          </p:nvSpPr>
          <p:spPr>
            <a:xfrm>
              <a:off x="2912509" y="2633969"/>
              <a:ext cx="54219" cy="72335"/>
            </a:xfrm>
            <a:custGeom>
              <a:rect b="b" l="l" r="r" t="t"/>
              <a:pathLst>
                <a:path extrusionOk="0" h="2763" w="2071">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1"/>
            <p:cNvSpPr/>
            <p:nvPr/>
          </p:nvSpPr>
          <p:spPr>
            <a:xfrm>
              <a:off x="2765587" y="2574226"/>
              <a:ext cx="67204" cy="57491"/>
            </a:xfrm>
            <a:custGeom>
              <a:rect b="b" l="l" r="r" t="t"/>
              <a:pathLst>
                <a:path extrusionOk="0" h="2196" w="2567">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1"/>
            <p:cNvSpPr/>
            <p:nvPr/>
          </p:nvSpPr>
          <p:spPr>
            <a:xfrm>
              <a:off x="2640577" y="2633969"/>
              <a:ext cx="54245" cy="72335"/>
            </a:xfrm>
            <a:custGeom>
              <a:rect b="b" l="l" r="r" t="t"/>
              <a:pathLst>
                <a:path extrusionOk="0" h="2763" w="2072">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71"/>
          <p:cNvGrpSpPr/>
          <p:nvPr/>
        </p:nvGrpSpPr>
        <p:grpSpPr>
          <a:xfrm>
            <a:off x="7086308" y="2461521"/>
            <a:ext cx="368536" cy="353692"/>
            <a:chOff x="7086308" y="2461521"/>
            <a:chExt cx="368536" cy="353692"/>
          </a:xfrm>
        </p:grpSpPr>
        <p:sp>
          <p:nvSpPr>
            <p:cNvPr id="9406" name="Google Shape;9406;p71"/>
            <p:cNvSpPr/>
            <p:nvPr/>
          </p:nvSpPr>
          <p:spPr>
            <a:xfrm>
              <a:off x="7181629" y="2468695"/>
              <a:ext cx="177762" cy="98515"/>
            </a:xfrm>
            <a:custGeom>
              <a:rect b="b" l="l" r="r" t="t"/>
              <a:pathLst>
                <a:path extrusionOk="0" h="3763" w="679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1"/>
            <p:cNvSpPr/>
            <p:nvPr/>
          </p:nvSpPr>
          <p:spPr>
            <a:xfrm>
              <a:off x="7181525" y="2540140"/>
              <a:ext cx="26808" cy="26939"/>
            </a:xfrm>
            <a:custGeom>
              <a:rect b="b" l="l" r="r" t="t"/>
              <a:pathLst>
                <a:path extrusionOk="0" h="1029" w="1024">
                  <a:moveTo>
                    <a:pt x="260" y="0"/>
                  </a:moveTo>
                  <a:cubicBezTo>
                    <a:pt x="173" y="0"/>
                    <a:pt x="87" y="0"/>
                    <a:pt x="0" y="10"/>
                  </a:cubicBezTo>
                  <a:lnTo>
                    <a:pt x="0" y="1028"/>
                  </a:lnTo>
                  <a:lnTo>
                    <a:pt x="1019" y="1028"/>
                  </a:lnTo>
                  <a:lnTo>
                    <a:pt x="1023" y="0"/>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1"/>
            <p:cNvSpPr/>
            <p:nvPr/>
          </p:nvSpPr>
          <p:spPr>
            <a:xfrm>
              <a:off x="7332688" y="2540140"/>
              <a:ext cx="26808" cy="27175"/>
            </a:xfrm>
            <a:custGeom>
              <a:rect b="b" l="l" r="r" t="t"/>
              <a:pathLst>
                <a:path extrusionOk="0" h="1038" w="1024">
                  <a:moveTo>
                    <a:pt x="1" y="0"/>
                  </a:moveTo>
                  <a:lnTo>
                    <a:pt x="5" y="1038"/>
                  </a:lnTo>
                  <a:lnTo>
                    <a:pt x="1024" y="1038"/>
                  </a:lnTo>
                  <a:lnTo>
                    <a:pt x="1024" y="10"/>
                  </a:lnTo>
                  <a:cubicBezTo>
                    <a:pt x="937" y="0"/>
                    <a:pt x="851" y="0"/>
                    <a:pt x="76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1"/>
            <p:cNvSpPr/>
            <p:nvPr/>
          </p:nvSpPr>
          <p:spPr>
            <a:xfrm>
              <a:off x="7093481" y="2567053"/>
              <a:ext cx="354189" cy="241118"/>
            </a:xfrm>
            <a:custGeom>
              <a:rect b="b" l="l" r="r" t="t"/>
              <a:pathLst>
                <a:path extrusionOk="0" h="9210" w="13529">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1"/>
            <p:cNvSpPr/>
            <p:nvPr/>
          </p:nvSpPr>
          <p:spPr>
            <a:xfrm>
              <a:off x="7310932" y="2567053"/>
              <a:ext cx="136738" cy="241118"/>
            </a:xfrm>
            <a:custGeom>
              <a:rect b="b" l="l" r="r" t="t"/>
              <a:pathLst>
                <a:path extrusionOk="0" h="9210" w="5223">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1"/>
            <p:cNvSpPr/>
            <p:nvPr/>
          </p:nvSpPr>
          <p:spPr>
            <a:xfrm>
              <a:off x="7093481" y="2761361"/>
              <a:ext cx="354189" cy="46810"/>
            </a:xfrm>
            <a:custGeom>
              <a:rect b="b" l="l" r="r" t="t"/>
              <a:pathLst>
                <a:path extrusionOk="0" h="1788" w="13529">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1"/>
            <p:cNvSpPr/>
            <p:nvPr/>
          </p:nvSpPr>
          <p:spPr>
            <a:xfrm>
              <a:off x="7385257" y="2761492"/>
              <a:ext cx="62413" cy="46810"/>
            </a:xfrm>
            <a:custGeom>
              <a:rect b="b" l="l" r="r" t="t"/>
              <a:pathLst>
                <a:path extrusionOk="0" h="1788" w="2384">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1"/>
            <p:cNvSpPr/>
            <p:nvPr/>
          </p:nvSpPr>
          <p:spPr>
            <a:xfrm>
              <a:off x="7214093" y="2614596"/>
              <a:ext cx="112967" cy="113098"/>
            </a:xfrm>
            <a:custGeom>
              <a:rect b="b" l="l" r="r" t="t"/>
              <a:pathLst>
                <a:path extrusionOk="0" h="4320" w="4315">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1"/>
            <p:cNvSpPr/>
            <p:nvPr/>
          </p:nvSpPr>
          <p:spPr>
            <a:xfrm>
              <a:off x="7270563" y="2614596"/>
              <a:ext cx="56496" cy="113098"/>
            </a:xfrm>
            <a:custGeom>
              <a:rect b="b" l="l" r="r" t="t"/>
              <a:pathLst>
                <a:path extrusionOk="0" h="4320" w="2158">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1"/>
            <p:cNvSpPr/>
            <p:nvPr/>
          </p:nvSpPr>
          <p:spPr>
            <a:xfrm>
              <a:off x="7086308" y="2461521"/>
              <a:ext cx="368536" cy="353692"/>
            </a:xfrm>
            <a:custGeom>
              <a:rect b="b" l="l" r="r" t="t"/>
              <a:pathLst>
                <a:path extrusionOk="0" h="13510" w="14077">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1"/>
            <p:cNvSpPr/>
            <p:nvPr/>
          </p:nvSpPr>
          <p:spPr>
            <a:xfrm>
              <a:off x="7208176" y="2609046"/>
              <a:ext cx="124800" cy="124800"/>
            </a:xfrm>
            <a:custGeom>
              <a:rect b="b" l="l" r="r" t="t"/>
              <a:pathLst>
                <a:path extrusionOk="0" h="4767" w="4767">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71"/>
          <p:cNvGrpSpPr/>
          <p:nvPr/>
        </p:nvGrpSpPr>
        <p:grpSpPr>
          <a:xfrm>
            <a:off x="6644992" y="2454243"/>
            <a:ext cx="375552" cy="368405"/>
            <a:chOff x="6644992" y="2454243"/>
            <a:chExt cx="375552" cy="368405"/>
          </a:xfrm>
        </p:grpSpPr>
        <p:sp>
          <p:nvSpPr>
            <p:cNvPr id="9418" name="Google Shape;9418;p71"/>
            <p:cNvSpPr/>
            <p:nvPr/>
          </p:nvSpPr>
          <p:spPr>
            <a:xfrm>
              <a:off x="6652139" y="2461390"/>
              <a:ext cx="178129" cy="354085"/>
            </a:xfrm>
            <a:custGeom>
              <a:rect b="b" l="l" r="r" t="t"/>
              <a:pathLst>
                <a:path extrusionOk="0" h="13525" w="6804">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1"/>
            <p:cNvSpPr/>
            <p:nvPr/>
          </p:nvSpPr>
          <p:spPr>
            <a:xfrm>
              <a:off x="6675413" y="2466443"/>
              <a:ext cx="154855" cy="349163"/>
            </a:xfrm>
            <a:custGeom>
              <a:rect b="b" l="l" r="r" t="t"/>
              <a:pathLst>
                <a:path extrusionOk="0" h="13337" w="5915">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1"/>
            <p:cNvSpPr/>
            <p:nvPr/>
          </p:nvSpPr>
          <p:spPr>
            <a:xfrm>
              <a:off x="6652139" y="2638498"/>
              <a:ext cx="178129" cy="176977"/>
            </a:xfrm>
            <a:custGeom>
              <a:rect b="b" l="l" r="r" t="t"/>
              <a:pathLst>
                <a:path extrusionOk="0" h="6760" w="6804">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1"/>
            <p:cNvSpPr/>
            <p:nvPr/>
          </p:nvSpPr>
          <p:spPr>
            <a:xfrm>
              <a:off x="6675413" y="2638498"/>
              <a:ext cx="154724" cy="177108"/>
            </a:xfrm>
            <a:custGeom>
              <a:rect b="b" l="l" r="r" t="t"/>
              <a:pathLst>
                <a:path extrusionOk="0" h="6765" w="591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1"/>
            <p:cNvSpPr/>
            <p:nvPr/>
          </p:nvSpPr>
          <p:spPr>
            <a:xfrm>
              <a:off x="6856029" y="2491890"/>
              <a:ext cx="157604" cy="150168"/>
            </a:xfrm>
            <a:custGeom>
              <a:rect b="b" l="l" r="r" t="t"/>
              <a:pathLst>
                <a:path extrusionOk="0" h="5736" w="602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1"/>
            <p:cNvSpPr/>
            <p:nvPr/>
          </p:nvSpPr>
          <p:spPr>
            <a:xfrm>
              <a:off x="6866448" y="2502284"/>
              <a:ext cx="147053" cy="139854"/>
            </a:xfrm>
            <a:custGeom>
              <a:rect b="b" l="l" r="r" t="t"/>
              <a:pathLst>
                <a:path extrusionOk="0" h="5342" w="5617">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1"/>
            <p:cNvSpPr/>
            <p:nvPr/>
          </p:nvSpPr>
          <p:spPr>
            <a:xfrm>
              <a:off x="6856029" y="2657191"/>
              <a:ext cx="157604" cy="150142"/>
            </a:xfrm>
            <a:custGeom>
              <a:rect b="b" l="l" r="r" t="t"/>
              <a:pathLst>
                <a:path extrusionOk="0" h="5735" w="602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1"/>
            <p:cNvSpPr/>
            <p:nvPr/>
          </p:nvSpPr>
          <p:spPr>
            <a:xfrm>
              <a:off x="6866448" y="2667663"/>
              <a:ext cx="147184" cy="139827"/>
            </a:xfrm>
            <a:custGeom>
              <a:rect b="b" l="l" r="r" t="t"/>
              <a:pathLst>
                <a:path extrusionOk="0" h="5341" w="5622">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1"/>
            <p:cNvSpPr/>
            <p:nvPr/>
          </p:nvSpPr>
          <p:spPr>
            <a:xfrm>
              <a:off x="6644992" y="2454243"/>
              <a:ext cx="190800" cy="368405"/>
            </a:xfrm>
            <a:custGeom>
              <a:rect b="b" l="l" r="r" t="t"/>
              <a:pathLst>
                <a:path extrusionOk="0" h="14072" w="7288">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1"/>
            <p:cNvSpPr/>
            <p:nvPr/>
          </p:nvSpPr>
          <p:spPr>
            <a:xfrm>
              <a:off x="6844457" y="2485162"/>
              <a:ext cx="175354" cy="162525"/>
            </a:xfrm>
            <a:custGeom>
              <a:rect b="b" l="l" r="r" t="t"/>
              <a:pathLst>
                <a:path extrusionOk="0" h="6208" w="6698">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1"/>
            <p:cNvSpPr/>
            <p:nvPr/>
          </p:nvSpPr>
          <p:spPr>
            <a:xfrm>
              <a:off x="6850871" y="2651902"/>
              <a:ext cx="169673" cy="162473"/>
            </a:xfrm>
            <a:custGeom>
              <a:rect b="b" l="l" r="r" t="t"/>
              <a:pathLst>
                <a:path extrusionOk="0" h="6206" w="6481">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9" name="Google Shape;9429;p71"/>
          <p:cNvGrpSpPr/>
          <p:nvPr/>
        </p:nvGrpSpPr>
        <p:grpSpPr>
          <a:xfrm>
            <a:off x="6186789" y="2457333"/>
            <a:ext cx="371049" cy="362096"/>
            <a:chOff x="6186789" y="2457333"/>
            <a:chExt cx="371049" cy="362096"/>
          </a:xfrm>
        </p:grpSpPr>
        <p:sp>
          <p:nvSpPr>
            <p:cNvPr id="9430" name="Google Shape;9430;p71"/>
            <p:cNvSpPr/>
            <p:nvPr/>
          </p:nvSpPr>
          <p:spPr>
            <a:xfrm>
              <a:off x="6189067" y="2629178"/>
              <a:ext cx="193837" cy="186480"/>
            </a:xfrm>
            <a:custGeom>
              <a:rect b="b" l="l" r="r" t="t"/>
              <a:pathLst>
                <a:path extrusionOk="0" h="7123" w="7404">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1"/>
            <p:cNvSpPr/>
            <p:nvPr/>
          </p:nvSpPr>
          <p:spPr>
            <a:xfrm>
              <a:off x="6234332" y="2680988"/>
              <a:ext cx="96761" cy="82807"/>
            </a:xfrm>
            <a:custGeom>
              <a:rect b="b" l="l" r="r" t="t"/>
              <a:pathLst>
                <a:path extrusionOk="0" h="3163" w="3696">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1"/>
            <p:cNvSpPr/>
            <p:nvPr/>
          </p:nvSpPr>
          <p:spPr>
            <a:xfrm>
              <a:off x="6265774" y="2680988"/>
              <a:ext cx="71943" cy="82886"/>
            </a:xfrm>
            <a:custGeom>
              <a:rect b="b" l="l" r="r" t="t"/>
              <a:pathLst>
                <a:path extrusionOk="0" h="3166" w="2748">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1"/>
            <p:cNvSpPr/>
            <p:nvPr/>
          </p:nvSpPr>
          <p:spPr>
            <a:xfrm>
              <a:off x="6275330" y="2629178"/>
              <a:ext cx="107574" cy="186533"/>
            </a:xfrm>
            <a:custGeom>
              <a:rect b="b" l="l" r="r" t="t"/>
              <a:pathLst>
                <a:path extrusionOk="0" h="7125" w="4109">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1"/>
            <p:cNvSpPr/>
            <p:nvPr/>
          </p:nvSpPr>
          <p:spPr>
            <a:xfrm>
              <a:off x="6428405" y="2736595"/>
              <a:ext cx="92337" cy="79090"/>
            </a:xfrm>
            <a:custGeom>
              <a:rect b="b" l="l" r="r" t="t"/>
              <a:pathLst>
                <a:path extrusionOk="0" h="3021" w="3527">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1"/>
            <p:cNvSpPr/>
            <p:nvPr/>
          </p:nvSpPr>
          <p:spPr>
            <a:xfrm>
              <a:off x="6467779" y="2736699"/>
              <a:ext cx="53721" cy="79037"/>
            </a:xfrm>
            <a:custGeom>
              <a:rect b="b" l="l" r="r" t="t"/>
              <a:pathLst>
                <a:path extrusionOk="0" h="3019" w="2052">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1"/>
            <p:cNvSpPr/>
            <p:nvPr/>
          </p:nvSpPr>
          <p:spPr>
            <a:xfrm>
              <a:off x="6194591" y="2467412"/>
              <a:ext cx="42412" cy="38040"/>
            </a:xfrm>
            <a:custGeom>
              <a:rect b="b" l="l" r="r" t="t"/>
              <a:pathLst>
                <a:path extrusionOk="0" h="1453" w="162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1"/>
            <p:cNvSpPr/>
            <p:nvPr/>
          </p:nvSpPr>
          <p:spPr>
            <a:xfrm>
              <a:off x="6249176" y="2586793"/>
              <a:ext cx="232086" cy="117993"/>
            </a:xfrm>
            <a:custGeom>
              <a:rect b="b" l="l" r="r" t="t"/>
              <a:pathLst>
                <a:path extrusionOk="0" h="4507" w="8865">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1"/>
            <p:cNvSpPr/>
            <p:nvPr/>
          </p:nvSpPr>
          <p:spPr>
            <a:xfrm>
              <a:off x="6249176" y="2605747"/>
              <a:ext cx="155850" cy="99039"/>
            </a:xfrm>
            <a:custGeom>
              <a:rect b="b" l="l" r="r" t="t"/>
              <a:pathLst>
                <a:path extrusionOk="0" h="3783" w="5953">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1"/>
            <p:cNvSpPr/>
            <p:nvPr/>
          </p:nvSpPr>
          <p:spPr>
            <a:xfrm>
              <a:off x="6430551" y="2532469"/>
              <a:ext cx="63905" cy="28327"/>
            </a:xfrm>
            <a:custGeom>
              <a:rect b="b" l="l" r="r" t="t"/>
              <a:pathLst>
                <a:path extrusionOk="0" h="1082" w="2441">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1"/>
            <p:cNvSpPr/>
            <p:nvPr/>
          </p:nvSpPr>
          <p:spPr>
            <a:xfrm>
              <a:off x="6186789" y="2457333"/>
              <a:ext cx="371049" cy="362096"/>
            </a:xfrm>
            <a:custGeom>
              <a:rect b="b" l="l" r="r" t="t"/>
              <a:pathLst>
                <a:path extrusionOk="0" h="13831" w="14173">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1"/>
            <p:cNvSpPr/>
            <p:nvPr/>
          </p:nvSpPr>
          <p:spPr>
            <a:xfrm>
              <a:off x="6240642" y="2676616"/>
              <a:ext cx="96238" cy="88672"/>
            </a:xfrm>
            <a:custGeom>
              <a:rect b="b" l="l" r="r" t="t"/>
              <a:pathLst>
                <a:path extrusionOk="0" h="3387" w="3676">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71"/>
          <p:cNvGrpSpPr/>
          <p:nvPr/>
        </p:nvGrpSpPr>
        <p:grpSpPr>
          <a:xfrm>
            <a:off x="7957893" y="2454479"/>
            <a:ext cx="375081" cy="368169"/>
            <a:chOff x="7957893" y="2454479"/>
            <a:chExt cx="375081" cy="368169"/>
          </a:xfrm>
        </p:grpSpPr>
        <p:sp>
          <p:nvSpPr>
            <p:cNvPr id="9443" name="Google Shape;9443;p71"/>
            <p:cNvSpPr/>
            <p:nvPr/>
          </p:nvSpPr>
          <p:spPr>
            <a:xfrm>
              <a:off x="8023159" y="2461521"/>
              <a:ext cx="40291" cy="46941"/>
            </a:xfrm>
            <a:custGeom>
              <a:rect b="b" l="l" r="r" t="t"/>
              <a:pathLst>
                <a:path extrusionOk="0" h="1793" w="1539">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1"/>
            <p:cNvSpPr/>
            <p:nvPr/>
          </p:nvSpPr>
          <p:spPr>
            <a:xfrm>
              <a:off x="8023159" y="2461390"/>
              <a:ext cx="22934" cy="46941"/>
            </a:xfrm>
            <a:custGeom>
              <a:rect b="b" l="l" r="r" t="t"/>
              <a:pathLst>
                <a:path extrusionOk="0" h="1793" w="876">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1"/>
            <p:cNvSpPr/>
            <p:nvPr/>
          </p:nvSpPr>
          <p:spPr>
            <a:xfrm>
              <a:off x="8109710" y="2461521"/>
              <a:ext cx="40265" cy="46941"/>
            </a:xfrm>
            <a:custGeom>
              <a:rect b="b" l="l" r="r" t="t"/>
              <a:pathLst>
                <a:path extrusionOk="0" h="1793" w="1538">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1"/>
            <p:cNvSpPr/>
            <p:nvPr/>
          </p:nvSpPr>
          <p:spPr>
            <a:xfrm>
              <a:off x="8127068" y="2461390"/>
              <a:ext cx="23143" cy="47333"/>
            </a:xfrm>
            <a:custGeom>
              <a:rect b="b" l="l" r="r" t="t"/>
              <a:pathLst>
                <a:path extrusionOk="0" h="1808" w="884">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1"/>
            <p:cNvSpPr/>
            <p:nvPr/>
          </p:nvSpPr>
          <p:spPr>
            <a:xfrm>
              <a:off x="8217232" y="2615355"/>
              <a:ext cx="103149" cy="103018"/>
            </a:xfrm>
            <a:custGeom>
              <a:rect b="b" l="l" r="r" t="t"/>
              <a:pathLst>
                <a:path extrusionOk="0" h="3935" w="394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1"/>
            <p:cNvSpPr/>
            <p:nvPr/>
          </p:nvSpPr>
          <p:spPr>
            <a:xfrm>
              <a:off x="8254721" y="2615250"/>
              <a:ext cx="68068" cy="102992"/>
            </a:xfrm>
            <a:custGeom>
              <a:rect b="b" l="l" r="r" t="t"/>
              <a:pathLst>
                <a:path extrusionOk="0" h="3934" w="260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1"/>
            <p:cNvSpPr/>
            <p:nvPr/>
          </p:nvSpPr>
          <p:spPr>
            <a:xfrm>
              <a:off x="8245401" y="2649415"/>
              <a:ext cx="40893" cy="34950"/>
            </a:xfrm>
            <a:custGeom>
              <a:rect b="b" l="l" r="r" t="t"/>
              <a:pathLst>
                <a:path extrusionOk="0" h="1335" w="1562">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1"/>
            <p:cNvSpPr/>
            <p:nvPr/>
          </p:nvSpPr>
          <p:spPr>
            <a:xfrm>
              <a:off x="7965328" y="2545559"/>
              <a:ext cx="241877" cy="183496"/>
            </a:xfrm>
            <a:custGeom>
              <a:rect b="b" l="l" r="r" t="t"/>
              <a:pathLst>
                <a:path extrusionOk="0" h="7009" w="9239">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1"/>
            <p:cNvSpPr/>
            <p:nvPr/>
          </p:nvSpPr>
          <p:spPr>
            <a:xfrm>
              <a:off x="8246658" y="2644022"/>
              <a:ext cx="53983" cy="46234"/>
            </a:xfrm>
            <a:custGeom>
              <a:rect b="b" l="l" r="r" t="t"/>
              <a:pathLst>
                <a:path extrusionOk="0" h="1766" w="2062">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1"/>
            <p:cNvSpPr/>
            <p:nvPr/>
          </p:nvSpPr>
          <p:spPr>
            <a:xfrm>
              <a:off x="7957893" y="2454479"/>
              <a:ext cx="375081" cy="368169"/>
            </a:xfrm>
            <a:custGeom>
              <a:rect b="b" l="l" r="r" t="t"/>
              <a:pathLst>
                <a:path extrusionOk="0" h="14063" w="14327">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71"/>
          <p:cNvGrpSpPr/>
          <p:nvPr/>
        </p:nvGrpSpPr>
        <p:grpSpPr>
          <a:xfrm>
            <a:off x="5738562" y="2454348"/>
            <a:ext cx="368536" cy="368300"/>
            <a:chOff x="5738562" y="2454348"/>
            <a:chExt cx="368536" cy="368300"/>
          </a:xfrm>
        </p:grpSpPr>
        <p:sp>
          <p:nvSpPr>
            <p:cNvPr id="9454" name="Google Shape;9454;p71"/>
            <p:cNvSpPr/>
            <p:nvPr/>
          </p:nvSpPr>
          <p:spPr>
            <a:xfrm>
              <a:off x="5743955" y="2796835"/>
              <a:ext cx="357724" cy="20525"/>
            </a:xfrm>
            <a:custGeom>
              <a:rect b="b" l="l" r="r" t="t"/>
              <a:pathLst>
                <a:path extrusionOk="0" h="784" w="13664">
                  <a:moveTo>
                    <a:pt x="1" y="0"/>
                  </a:moveTo>
                  <a:lnTo>
                    <a:pt x="1" y="783"/>
                  </a:lnTo>
                  <a:lnTo>
                    <a:pt x="13664" y="783"/>
                  </a:lnTo>
                  <a:lnTo>
                    <a:pt x="13664" y="0"/>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1"/>
            <p:cNvSpPr/>
            <p:nvPr/>
          </p:nvSpPr>
          <p:spPr>
            <a:xfrm>
              <a:off x="5743955" y="2796835"/>
              <a:ext cx="357724" cy="9189"/>
            </a:xfrm>
            <a:custGeom>
              <a:rect b="b" l="l" r="r" t="t"/>
              <a:pathLst>
                <a:path extrusionOk="0" h="351" w="13664">
                  <a:moveTo>
                    <a:pt x="1" y="0"/>
                  </a:moveTo>
                  <a:lnTo>
                    <a:pt x="1" y="351"/>
                  </a:lnTo>
                  <a:lnTo>
                    <a:pt x="13664" y="351"/>
                  </a:lnTo>
                  <a:lnTo>
                    <a:pt x="1366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1"/>
            <p:cNvSpPr/>
            <p:nvPr/>
          </p:nvSpPr>
          <p:spPr>
            <a:xfrm>
              <a:off x="5832626" y="2550455"/>
              <a:ext cx="180249" cy="246406"/>
            </a:xfrm>
            <a:custGeom>
              <a:rect b="b" l="l" r="r" t="t"/>
              <a:pathLst>
                <a:path extrusionOk="0" h="9412" w="6885">
                  <a:moveTo>
                    <a:pt x="1" y="0"/>
                  </a:moveTo>
                  <a:lnTo>
                    <a:pt x="1" y="9411"/>
                  </a:lnTo>
                  <a:lnTo>
                    <a:pt x="6885" y="9411"/>
                  </a:lnTo>
                  <a:lnTo>
                    <a:pt x="6885" y="0"/>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1"/>
            <p:cNvSpPr/>
            <p:nvPr/>
          </p:nvSpPr>
          <p:spPr>
            <a:xfrm>
              <a:off x="5818934" y="2530951"/>
              <a:ext cx="207529" cy="19530"/>
            </a:xfrm>
            <a:custGeom>
              <a:rect b="b" l="l" r="r" t="t"/>
              <a:pathLst>
                <a:path extrusionOk="0" h="746" w="7927">
                  <a:moveTo>
                    <a:pt x="0" y="1"/>
                  </a:moveTo>
                  <a:lnTo>
                    <a:pt x="0" y="745"/>
                  </a:lnTo>
                  <a:lnTo>
                    <a:pt x="7927" y="745"/>
                  </a:lnTo>
                  <a:lnTo>
                    <a:pt x="7927"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1"/>
            <p:cNvSpPr/>
            <p:nvPr/>
          </p:nvSpPr>
          <p:spPr>
            <a:xfrm>
              <a:off x="5993110" y="2530951"/>
              <a:ext cx="33484" cy="19530"/>
            </a:xfrm>
            <a:custGeom>
              <a:rect b="b" l="l" r="r" t="t"/>
              <a:pathLst>
                <a:path extrusionOk="0" h="746" w="1279">
                  <a:moveTo>
                    <a:pt x="1" y="1"/>
                  </a:moveTo>
                  <a:lnTo>
                    <a:pt x="1" y="745"/>
                  </a:lnTo>
                  <a:lnTo>
                    <a:pt x="1279" y="745"/>
                  </a:lnTo>
                  <a:lnTo>
                    <a:pt x="1279"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1"/>
            <p:cNvSpPr/>
            <p:nvPr/>
          </p:nvSpPr>
          <p:spPr>
            <a:xfrm>
              <a:off x="5743955" y="2586531"/>
              <a:ext cx="88698" cy="19399"/>
            </a:xfrm>
            <a:custGeom>
              <a:rect b="b" l="l" r="r" t="t"/>
              <a:pathLst>
                <a:path extrusionOk="0" h="741" w="3388">
                  <a:moveTo>
                    <a:pt x="1" y="1"/>
                  </a:moveTo>
                  <a:lnTo>
                    <a:pt x="1" y="741"/>
                  </a:lnTo>
                  <a:lnTo>
                    <a:pt x="3388" y="741"/>
                  </a:lnTo>
                  <a:lnTo>
                    <a:pt x="3388"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1"/>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1"/>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1"/>
            <p:cNvSpPr/>
            <p:nvPr/>
          </p:nvSpPr>
          <p:spPr>
            <a:xfrm>
              <a:off x="5874514" y="2706147"/>
              <a:ext cx="96499" cy="90845"/>
            </a:xfrm>
            <a:custGeom>
              <a:rect b="b" l="l" r="r" t="t"/>
              <a:pathLst>
                <a:path extrusionOk="0" h="3470" w="3686">
                  <a:moveTo>
                    <a:pt x="0" y="1"/>
                  </a:moveTo>
                  <a:lnTo>
                    <a:pt x="0" y="3469"/>
                  </a:lnTo>
                  <a:lnTo>
                    <a:pt x="3685" y="3469"/>
                  </a:lnTo>
                  <a:lnTo>
                    <a:pt x="368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1"/>
            <p:cNvSpPr/>
            <p:nvPr/>
          </p:nvSpPr>
          <p:spPr>
            <a:xfrm>
              <a:off x="5910486" y="2706147"/>
              <a:ext cx="24662" cy="90845"/>
            </a:xfrm>
            <a:custGeom>
              <a:rect b="b" l="l" r="r" t="t"/>
              <a:pathLst>
                <a:path extrusionOk="0" h="3470" w="942">
                  <a:moveTo>
                    <a:pt x="0" y="1"/>
                  </a:moveTo>
                  <a:lnTo>
                    <a:pt x="0" y="3469"/>
                  </a:lnTo>
                  <a:lnTo>
                    <a:pt x="942" y="3469"/>
                  </a:lnTo>
                  <a:lnTo>
                    <a:pt x="942"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1"/>
            <p:cNvSpPr/>
            <p:nvPr/>
          </p:nvSpPr>
          <p:spPr>
            <a:xfrm>
              <a:off x="5751756" y="2605904"/>
              <a:ext cx="80896" cy="191088"/>
            </a:xfrm>
            <a:custGeom>
              <a:rect b="b" l="l" r="r" t="t"/>
              <a:pathLst>
                <a:path extrusionOk="0" h="7299" w="3090">
                  <a:moveTo>
                    <a:pt x="1" y="1"/>
                  </a:moveTo>
                  <a:lnTo>
                    <a:pt x="1" y="7298"/>
                  </a:lnTo>
                  <a:lnTo>
                    <a:pt x="3090" y="7298"/>
                  </a:lnTo>
                  <a:lnTo>
                    <a:pt x="3090" y="1"/>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1"/>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1"/>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1"/>
            <p:cNvSpPr/>
            <p:nvPr/>
          </p:nvSpPr>
          <p:spPr>
            <a:xfrm>
              <a:off x="6012849" y="2605904"/>
              <a:ext cx="81027" cy="190957"/>
            </a:xfrm>
            <a:custGeom>
              <a:rect b="b" l="l" r="r" t="t"/>
              <a:pathLst>
                <a:path extrusionOk="0" h="7294" w="3095">
                  <a:moveTo>
                    <a:pt x="1" y="1"/>
                  </a:moveTo>
                  <a:lnTo>
                    <a:pt x="1" y="7293"/>
                  </a:lnTo>
                  <a:lnTo>
                    <a:pt x="3095" y="7293"/>
                  </a:lnTo>
                  <a:lnTo>
                    <a:pt x="3095" y="1"/>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1"/>
            <p:cNvSpPr/>
            <p:nvPr/>
          </p:nvSpPr>
          <p:spPr>
            <a:xfrm>
              <a:off x="6012849" y="2605904"/>
              <a:ext cx="17279" cy="191088"/>
            </a:xfrm>
            <a:custGeom>
              <a:rect b="b" l="l" r="r" t="t"/>
              <a:pathLst>
                <a:path extrusionOk="0" h="7299" w="660">
                  <a:moveTo>
                    <a:pt x="1" y="1"/>
                  </a:moveTo>
                  <a:lnTo>
                    <a:pt x="1" y="7298"/>
                  </a:lnTo>
                  <a:lnTo>
                    <a:pt x="659" y="7298"/>
                  </a:lnTo>
                  <a:lnTo>
                    <a:pt x="659"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1"/>
            <p:cNvSpPr/>
            <p:nvPr/>
          </p:nvSpPr>
          <p:spPr>
            <a:xfrm>
              <a:off x="5852497" y="2588809"/>
              <a:ext cx="29217" cy="58015"/>
            </a:xfrm>
            <a:custGeom>
              <a:rect b="b" l="l" r="r" t="t"/>
              <a:pathLst>
                <a:path extrusionOk="0" h="2216" w="1116">
                  <a:moveTo>
                    <a:pt x="1" y="0"/>
                  </a:moveTo>
                  <a:lnTo>
                    <a:pt x="1" y="2215"/>
                  </a:lnTo>
                  <a:lnTo>
                    <a:pt x="1115" y="2215"/>
                  </a:lnTo>
                  <a:lnTo>
                    <a:pt x="111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1"/>
            <p:cNvSpPr/>
            <p:nvPr/>
          </p:nvSpPr>
          <p:spPr>
            <a:xfrm>
              <a:off x="5908103" y="2588809"/>
              <a:ext cx="29322" cy="58015"/>
            </a:xfrm>
            <a:custGeom>
              <a:rect b="b" l="l" r="r" t="t"/>
              <a:pathLst>
                <a:path extrusionOk="0" h="2216" w="1120">
                  <a:moveTo>
                    <a:pt x="0" y="0"/>
                  </a:moveTo>
                  <a:lnTo>
                    <a:pt x="0" y="2215"/>
                  </a:lnTo>
                  <a:lnTo>
                    <a:pt x="1119" y="2215"/>
                  </a:lnTo>
                  <a:lnTo>
                    <a:pt x="111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1"/>
            <p:cNvSpPr/>
            <p:nvPr/>
          </p:nvSpPr>
          <p:spPr>
            <a:xfrm>
              <a:off x="5963814" y="2588809"/>
              <a:ext cx="29322" cy="58015"/>
            </a:xfrm>
            <a:custGeom>
              <a:rect b="b" l="l" r="r" t="t"/>
              <a:pathLst>
                <a:path extrusionOk="0" h="2216"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1"/>
            <p:cNvSpPr/>
            <p:nvPr/>
          </p:nvSpPr>
          <p:spPr>
            <a:xfrm>
              <a:off x="5777544" y="2672454"/>
              <a:ext cx="29322" cy="57989"/>
            </a:xfrm>
            <a:custGeom>
              <a:rect b="b" l="l" r="r" t="t"/>
              <a:pathLst>
                <a:path extrusionOk="0" h="2215"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1"/>
            <p:cNvSpPr/>
            <p:nvPr/>
          </p:nvSpPr>
          <p:spPr>
            <a:xfrm>
              <a:off x="6038637" y="2672454"/>
              <a:ext cx="29348" cy="57989"/>
            </a:xfrm>
            <a:custGeom>
              <a:rect b="b" l="l" r="r" t="t"/>
              <a:pathLst>
                <a:path extrusionOk="0" h="2215" w="1121">
                  <a:moveTo>
                    <a:pt x="1" y="0"/>
                  </a:moveTo>
                  <a:lnTo>
                    <a:pt x="1"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1"/>
            <p:cNvSpPr/>
            <p:nvPr/>
          </p:nvSpPr>
          <p:spPr>
            <a:xfrm>
              <a:off x="6012849" y="2586531"/>
              <a:ext cx="88829" cy="19399"/>
            </a:xfrm>
            <a:custGeom>
              <a:rect b="b" l="l" r="r" t="t"/>
              <a:pathLst>
                <a:path extrusionOk="0" h="741" w="3393">
                  <a:moveTo>
                    <a:pt x="1" y="1"/>
                  </a:moveTo>
                  <a:lnTo>
                    <a:pt x="1" y="741"/>
                  </a:lnTo>
                  <a:lnTo>
                    <a:pt x="3393" y="741"/>
                  </a:lnTo>
                  <a:lnTo>
                    <a:pt x="3393"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1"/>
            <p:cNvSpPr/>
            <p:nvPr/>
          </p:nvSpPr>
          <p:spPr>
            <a:xfrm>
              <a:off x="6012849" y="2586531"/>
              <a:ext cx="17279" cy="19399"/>
            </a:xfrm>
            <a:custGeom>
              <a:rect b="b" l="l" r="r" t="t"/>
              <a:pathLst>
                <a:path extrusionOk="0" h="741" w="660">
                  <a:moveTo>
                    <a:pt x="1" y="1"/>
                  </a:moveTo>
                  <a:lnTo>
                    <a:pt x="1" y="741"/>
                  </a:lnTo>
                  <a:lnTo>
                    <a:pt x="659" y="741"/>
                  </a:lnTo>
                  <a:lnTo>
                    <a:pt x="659"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1"/>
            <p:cNvSpPr/>
            <p:nvPr/>
          </p:nvSpPr>
          <p:spPr>
            <a:xfrm>
              <a:off x="5872629" y="2459506"/>
              <a:ext cx="100505" cy="71471"/>
            </a:xfrm>
            <a:custGeom>
              <a:rect b="b" l="l" r="r" t="t"/>
              <a:pathLst>
                <a:path extrusionOk="0" h="2730" w="3839">
                  <a:moveTo>
                    <a:pt x="0" y="1"/>
                  </a:moveTo>
                  <a:lnTo>
                    <a:pt x="0" y="2730"/>
                  </a:lnTo>
                  <a:lnTo>
                    <a:pt x="3839" y="2730"/>
                  </a:lnTo>
                  <a:lnTo>
                    <a:pt x="383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1"/>
            <p:cNvSpPr/>
            <p:nvPr/>
          </p:nvSpPr>
          <p:spPr>
            <a:xfrm>
              <a:off x="5955253" y="2459636"/>
              <a:ext cx="17750" cy="71471"/>
            </a:xfrm>
            <a:custGeom>
              <a:rect b="b" l="l" r="r" t="t"/>
              <a:pathLst>
                <a:path extrusionOk="0" h="2730" w="678">
                  <a:moveTo>
                    <a:pt x="1" y="1"/>
                  </a:moveTo>
                  <a:lnTo>
                    <a:pt x="1" y="2729"/>
                  </a:lnTo>
                  <a:lnTo>
                    <a:pt x="678" y="2729"/>
                  </a:lnTo>
                  <a:lnTo>
                    <a:pt x="678"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1"/>
            <p:cNvSpPr/>
            <p:nvPr/>
          </p:nvSpPr>
          <p:spPr>
            <a:xfrm>
              <a:off x="5899150" y="2473381"/>
              <a:ext cx="47333" cy="43721"/>
            </a:xfrm>
            <a:custGeom>
              <a:rect b="b" l="l" r="r" t="t"/>
              <a:pathLst>
                <a:path extrusionOk="0" h="1670" w="1808">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1"/>
            <p:cNvSpPr/>
            <p:nvPr/>
          </p:nvSpPr>
          <p:spPr>
            <a:xfrm>
              <a:off x="5847104" y="2583520"/>
              <a:ext cx="40003" cy="68827"/>
            </a:xfrm>
            <a:custGeom>
              <a:rect b="b" l="l" r="r" t="t"/>
              <a:pathLst>
                <a:path extrusionOk="0" h="2629" w="1528">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1"/>
            <p:cNvSpPr/>
            <p:nvPr/>
          </p:nvSpPr>
          <p:spPr>
            <a:xfrm>
              <a:off x="5902684"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1"/>
            <p:cNvSpPr/>
            <p:nvPr/>
          </p:nvSpPr>
          <p:spPr>
            <a:xfrm>
              <a:off x="5772124"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1"/>
            <p:cNvSpPr/>
            <p:nvPr/>
          </p:nvSpPr>
          <p:spPr>
            <a:xfrm>
              <a:off x="6033348"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1"/>
            <p:cNvSpPr/>
            <p:nvPr/>
          </p:nvSpPr>
          <p:spPr>
            <a:xfrm>
              <a:off x="5958395"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1"/>
            <p:cNvSpPr/>
            <p:nvPr/>
          </p:nvSpPr>
          <p:spPr>
            <a:xfrm>
              <a:off x="5899045" y="2473512"/>
              <a:ext cx="47307" cy="43721"/>
            </a:xfrm>
            <a:custGeom>
              <a:rect b="b" l="l" r="r" t="t"/>
              <a:pathLst>
                <a:path extrusionOk="0" h="1670" w="1807">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1"/>
            <p:cNvSpPr/>
            <p:nvPr/>
          </p:nvSpPr>
          <p:spPr>
            <a:xfrm>
              <a:off x="5738562" y="2454348"/>
              <a:ext cx="368536" cy="368300"/>
            </a:xfrm>
            <a:custGeom>
              <a:rect b="b" l="l" r="r" t="t"/>
              <a:pathLst>
                <a:path extrusionOk="0" h="14068" w="14077">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71"/>
          <p:cNvGrpSpPr/>
          <p:nvPr/>
        </p:nvGrpSpPr>
        <p:grpSpPr>
          <a:xfrm>
            <a:off x="4870747" y="2494220"/>
            <a:ext cx="368536" cy="288687"/>
            <a:chOff x="4870747" y="2494220"/>
            <a:chExt cx="368536" cy="288687"/>
          </a:xfrm>
        </p:grpSpPr>
        <p:sp>
          <p:nvSpPr>
            <p:cNvPr id="9487" name="Google Shape;9487;p71"/>
            <p:cNvSpPr/>
            <p:nvPr/>
          </p:nvSpPr>
          <p:spPr>
            <a:xfrm>
              <a:off x="4876035" y="2512075"/>
              <a:ext cx="196088" cy="217739"/>
            </a:xfrm>
            <a:custGeom>
              <a:rect b="b" l="l" r="r" t="t"/>
              <a:pathLst>
                <a:path extrusionOk="0" h="8317" w="749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1"/>
            <p:cNvSpPr/>
            <p:nvPr/>
          </p:nvSpPr>
          <p:spPr>
            <a:xfrm>
              <a:off x="5024293" y="2512206"/>
              <a:ext cx="47962" cy="217608"/>
            </a:xfrm>
            <a:custGeom>
              <a:rect b="b" l="l" r="r" t="t"/>
              <a:pathLst>
                <a:path extrusionOk="0" h="8312" w="1832">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1"/>
            <p:cNvSpPr/>
            <p:nvPr/>
          </p:nvSpPr>
          <p:spPr>
            <a:xfrm>
              <a:off x="5072228" y="2553832"/>
              <a:ext cx="161504" cy="176113"/>
            </a:xfrm>
            <a:custGeom>
              <a:rect b="b" l="l" r="r" t="t"/>
              <a:pathLst>
                <a:path extrusionOk="0" h="6727" w="6169">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1"/>
            <p:cNvSpPr/>
            <p:nvPr/>
          </p:nvSpPr>
          <p:spPr>
            <a:xfrm>
              <a:off x="5134353" y="2553727"/>
              <a:ext cx="99510" cy="176218"/>
            </a:xfrm>
            <a:custGeom>
              <a:rect b="b" l="l" r="r" t="t"/>
              <a:pathLst>
                <a:path extrusionOk="0" h="6731" w="3801">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1"/>
            <p:cNvSpPr/>
            <p:nvPr/>
          </p:nvSpPr>
          <p:spPr>
            <a:xfrm>
              <a:off x="5109587" y="2580248"/>
              <a:ext cx="66052" cy="61523"/>
            </a:xfrm>
            <a:custGeom>
              <a:rect b="b" l="l" r="r" t="t"/>
              <a:pathLst>
                <a:path extrusionOk="0" h="2350" w="2523">
                  <a:moveTo>
                    <a:pt x="0" y="1"/>
                  </a:moveTo>
                  <a:lnTo>
                    <a:pt x="0" y="2350"/>
                  </a:lnTo>
                  <a:lnTo>
                    <a:pt x="2522" y="2350"/>
                  </a:lnTo>
                  <a:lnTo>
                    <a:pt x="2517" y="1264"/>
                  </a:lnTo>
                  <a:lnTo>
                    <a:pt x="143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1"/>
            <p:cNvSpPr/>
            <p:nvPr/>
          </p:nvSpPr>
          <p:spPr>
            <a:xfrm>
              <a:off x="5098251" y="2538124"/>
              <a:ext cx="54742" cy="15629"/>
            </a:xfrm>
            <a:custGeom>
              <a:rect b="b" l="l" r="r" t="t"/>
              <a:pathLst>
                <a:path extrusionOk="0" h="597" w="2091">
                  <a:moveTo>
                    <a:pt x="1" y="0"/>
                  </a:moveTo>
                  <a:lnTo>
                    <a:pt x="1" y="596"/>
                  </a:lnTo>
                  <a:lnTo>
                    <a:pt x="2091" y="596"/>
                  </a:lnTo>
                  <a:lnTo>
                    <a:pt x="2091"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1"/>
            <p:cNvSpPr/>
            <p:nvPr/>
          </p:nvSpPr>
          <p:spPr>
            <a:xfrm>
              <a:off x="5104534" y="2499770"/>
              <a:ext cx="42307" cy="38380"/>
            </a:xfrm>
            <a:custGeom>
              <a:rect b="b" l="l" r="r" t="t"/>
              <a:pathLst>
                <a:path extrusionOk="0" h="1466" w="1616">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1"/>
            <p:cNvSpPr/>
            <p:nvPr/>
          </p:nvSpPr>
          <p:spPr>
            <a:xfrm>
              <a:off x="5117624" y="2499639"/>
              <a:ext cx="29086" cy="38511"/>
            </a:xfrm>
            <a:custGeom>
              <a:rect b="b" l="l" r="r" t="t"/>
              <a:pathLst>
                <a:path extrusionOk="0" h="1471" w="1111">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1"/>
            <p:cNvSpPr/>
            <p:nvPr/>
          </p:nvSpPr>
          <p:spPr>
            <a:xfrm>
              <a:off x="4918918"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1"/>
            <p:cNvSpPr/>
            <p:nvPr/>
          </p:nvSpPr>
          <p:spPr>
            <a:xfrm>
              <a:off x="4940674" y="2701252"/>
              <a:ext cx="82388" cy="75974"/>
            </a:xfrm>
            <a:custGeom>
              <a:rect b="b" l="l" r="r" t="t"/>
              <a:pathLst>
                <a:path extrusionOk="0" h="2902" w="3147">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1"/>
            <p:cNvSpPr/>
            <p:nvPr/>
          </p:nvSpPr>
          <p:spPr>
            <a:xfrm>
              <a:off x="4950727" y="2718478"/>
              <a:ext cx="40893" cy="35029"/>
            </a:xfrm>
            <a:custGeom>
              <a:rect b="b" l="l" r="r" t="t"/>
              <a:pathLst>
                <a:path extrusionOk="0" h="1338" w="1562">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1"/>
            <p:cNvSpPr/>
            <p:nvPr/>
          </p:nvSpPr>
          <p:spPr>
            <a:xfrm>
              <a:off x="5091601"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1"/>
            <p:cNvSpPr/>
            <p:nvPr/>
          </p:nvSpPr>
          <p:spPr>
            <a:xfrm>
              <a:off x="5111969" y="2701252"/>
              <a:ext cx="82519" cy="75974"/>
            </a:xfrm>
            <a:custGeom>
              <a:rect b="b" l="l" r="r" t="t"/>
              <a:pathLst>
                <a:path extrusionOk="0" h="2902" w="3152">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1"/>
            <p:cNvSpPr/>
            <p:nvPr/>
          </p:nvSpPr>
          <p:spPr>
            <a:xfrm>
              <a:off x="5123410" y="2718478"/>
              <a:ext cx="40893" cy="35029"/>
            </a:xfrm>
            <a:custGeom>
              <a:rect b="b" l="l" r="r" t="t"/>
              <a:pathLst>
                <a:path extrusionOk="0" h="1338" w="1562">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1"/>
            <p:cNvSpPr/>
            <p:nvPr/>
          </p:nvSpPr>
          <p:spPr>
            <a:xfrm>
              <a:off x="4928971" y="2549198"/>
              <a:ext cx="90321" cy="90321"/>
            </a:xfrm>
            <a:custGeom>
              <a:rect b="b" l="l" r="r" t="t"/>
              <a:pathLst>
                <a:path extrusionOk="0" h="3450" w="345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1"/>
            <p:cNvSpPr/>
            <p:nvPr/>
          </p:nvSpPr>
          <p:spPr>
            <a:xfrm>
              <a:off x="5072228" y="2677611"/>
              <a:ext cx="161504" cy="52465"/>
            </a:xfrm>
            <a:custGeom>
              <a:rect b="b" l="l" r="r" t="t"/>
              <a:pathLst>
                <a:path extrusionOk="0" h="2004" w="6169">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1"/>
            <p:cNvSpPr/>
            <p:nvPr/>
          </p:nvSpPr>
          <p:spPr>
            <a:xfrm>
              <a:off x="5189829" y="2677480"/>
              <a:ext cx="43904" cy="52334"/>
            </a:xfrm>
            <a:custGeom>
              <a:rect b="b" l="l" r="r" t="t"/>
              <a:pathLst>
                <a:path extrusionOk="0" h="1999" w="1677">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1"/>
            <p:cNvSpPr/>
            <p:nvPr/>
          </p:nvSpPr>
          <p:spPr>
            <a:xfrm>
              <a:off x="4875904" y="2677480"/>
              <a:ext cx="196219" cy="52334"/>
            </a:xfrm>
            <a:custGeom>
              <a:rect b="b" l="l" r="r" t="t"/>
              <a:pathLst>
                <a:path extrusionOk="0" h="1999" w="7495">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1"/>
            <p:cNvSpPr/>
            <p:nvPr/>
          </p:nvSpPr>
          <p:spPr>
            <a:xfrm>
              <a:off x="5040917" y="2677480"/>
              <a:ext cx="31468" cy="52334"/>
            </a:xfrm>
            <a:custGeom>
              <a:rect b="b" l="l" r="r" t="t"/>
              <a:pathLst>
                <a:path extrusionOk="0" h="1999" w="1202">
                  <a:moveTo>
                    <a:pt x="0" y="0"/>
                  </a:moveTo>
                  <a:lnTo>
                    <a:pt x="0" y="1999"/>
                  </a:lnTo>
                  <a:lnTo>
                    <a:pt x="1201" y="1999"/>
                  </a:lnTo>
                  <a:lnTo>
                    <a:pt x="1201"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1"/>
            <p:cNvSpPr/>
            <p:nvPr/>
          </p:nvSpPr>
          <p:spPr>
            <a:xfrm>
              <a:off x="5104299" y="2574855"/>
              <a:ext cx="76629" cy="72335"/>
            </a:xfrm>
            <a:custGeom>
              <a:rect b="b" l="l" r="r" t="t"/>
              <a:pathLst>
                <a:path extrusionOk="0" h="2763" w="2927">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1"/>
            <p:cNvSpPr/>
            <p:nvPr/>
          </p:nvSpPr>
          <p:spPr>
            <a:xfrm>
              <a:off x="4943554" y="2713059"/>
              <a:ext cx="53617" cy="45894"/>
            </a:xfrm>
            <a:custGeom>
              <a:rect b="b" l="l" r="r" t="t"/>
              <a:pathLst>
                <a:path extrusionOk="0" h="1753" w="2048">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1"/>
            <p:cNvSpPr/>
            <p:nvPr/>
          </p:nvSpPr>
          <p:spPr>
            <a:xfrm>
              <a:off x="5116106" y="2713059"/>
              <a:ext cx="53617" cy="45894"/>
            </a:xfrm>
            <a:custGeom>
              <a:rect b="b" l="l" r="r" t="t"/>
              <a:pathLst>
                <a:path extrusionOk="0" h="1753" w="2048">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1"/>
            <p:cNvSpPr/>
            <p:nvPr/>
          </p:nvSpPr>
          <p:spPr>
            <a:xfrm>
              <a:off x="4923552" y="2543910"/>
              <a:ext cx="101160" cy="101029"/>
            </a:xfrm>
            <a:custGeom>
              <a:rect b="b" l="l" r="r" t="t"/>
              <a:pathLst>
                <a:path extrusionOk="0" h="3859" w="3864">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1"/>
            <p:cNvSpPr/>
            <p:nvPr/>
          </p:nvSpPr>
          <p:spPr>
            <a:xfrm>
              <a:off x="4870747" y="2494220"/>
              <a:ext cx="368536" cy="288687"/>
            </a:xfrm>
            <a:custGeom>
              <a:rect b="b" l="l" r="r" t="t"/>
              <a:pathLst>
                <a:path extrusionOk="0" h="11027" w="14077">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1" name="Google Shape;9511;p71"/>
          <p:cNvGrpSpPr/>
          <p:nvPr/>
        </p:nvGrpSpPr>
        <p:grpSpPr>
          <a:xfrm>
            <a:off x="5300308" y="2454505"/>
            <a:ext cx="370604" cy="367960"/>
            <a:chOff x="5300308" y="2454505"/>
            <a:chExt cx="370604" cy="367960"/>
          </a:xfrm>
        </p:grpSpPr>
        <p:sp>
          <p:nvSpPr>
            <p:cNvPr id="9512" name="Google Shape;9512;p71"/>
            <p:cNvSpPr/>
            <p:nvPr/>
          </p:nvSpPr>
          <p:spPr>
            <a:xfrm>
              <a:off x="5585487" y="2460029"/>
              <a:ext cx="79509" cy="79378"/>
            </a:xfrm>
            <a:custGeom>
              <a:rect b="b" l="l" r="r" t="t"/>
              <a:pathLst>
                <a:path extrusionOk="0" h="3032" w="3037">
                  <a:moveTo>
                    <a:pt x="380" y="0"/>
                  </a:moveTo>
                  <a:lnTo>
                    <a:pt x="1" y="375"/>
                  </a:lnTo>
                  <a:lnTo>
                    <a:pt x="2657" y="3031"/>
                  </a:lnTo>
                  <a:lnTo>
                    <a:pt x="3037" y="2657"/>
                  </a:lnTo>
                  <a:lnTo>
                    <a:pt x="38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1"/>
            <p:cNvSpPr/>
            <p:nvPr/>
          </p:nvSpPr>
          <p:spPr>
            <a:xfrm>
              <a:off x="5372565" y="2708791"/>
              <a:ext cx="43537" cy="42464"/>
            </a:xfrm>
            <a:custGeom>
              <a:rect b="b" l="l" r="r" t="t"/>
              <a:pathLst>
                <a:path extrusionOk="0" h="1622" w="1663">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1"/>
            <p:cNvSpPr/>
            <p:nvPr/>
          </p:nvSpPr>
          <p:spPr>
            <a:xfrm>
              <a:off x="5390682" y="2530322"/>
              <a:ext cx="204152" cy="202607"/>
            </a:xfrm>
            <a:custGeom>
              <a:rect b="b" l="l" r="r" t="t"/>
              <a:pathLst>
                <a:path extrusionOk="0" h="7739" w="7798">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1"/>
            <p:cNvSpPr/>
            <p:nvPr/>
          </p:nvSpPr>
          <p:spPr>
            <a:xfrm>
              <a:off x="5394321" y="2580117"/>
              <a:ext cx="200513" cy="152708"/>
            </a:xfrm>
            <a:custGeom>
              <a:rect b="b" l="l" r="r" t="t"/>
              <a:pathLst>
                <a:path extrusionOk="0" h="5833" w="7659">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1"/>
            <p:cNvSpPr/>
            <p:nvPr/>
          </p:nvSpPr>
          <p:spPr>
            <a:xfrm>
              <a:off x="5390289" y="2604412"/>
              <a:ext cx="132104" cy="128413"/>
            </a:xfrm>
            <a:custGeom>
              <a:rect b="b" l="l" r="r" t="t"/>
              <a:pathLst>
                <a:path extrusionOk="0" h="4905" w="5046">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1"/>
            <p:cNvSpPr/>
            <p:nvPr/>
          </p:nvSpPr>
          <p:spPr>
            <a:xfrm>
              <a:off x="5394190" y="2657845"/>
              <a:ext cx="128308" cy="74980"/>
            </a:xfrm>
            <a:custGeom>
              <a:rect b="b" l="l" r="r" t="t"/>
              <a:pathLst>
                <a:path extrusionOk="0" h="2864" w="4901">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1"/>
            <p:cNvSpPr/>
            <p:nvPr/>
          </p:nvSpPr>
          <p:spPr>
            <a:xfrm>
              <a:off x="5514566" y="2502284"/>
              <a:ext cx="108045" cy="107940"/>
            </a:xfrm>
            <a:custGeom>
              <a:rect b="b" l="l" r="r" t="t"/>
              <a:pathLst>
                <a:path extrusionOk="0" h="4123" w="4127">
                  <a:moveTo>
                    <a:pt x="466" y="0"/>
                  </a:moveTo>
                  <a:lnTo>
                    <a:pt x="0" y="466"/>
                  </a:lnTo>
                  <a:lnTo>
                    <a:pt x="3661" y="4122"/>
                  </a:lnTo>
                  <a:lnTo>
                    <a:pt x="4127" y="3656"/>
                  </a:lnTo>
                  <a:lnTo>
                    <a:pt x="466"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1"/>
            <p:cNvSpPr/>
            <p:nvPr/>
          </p:nvSpPr>
          <p:spPr>
            <a:xfrm>
              <a:off x="5526765" y="2502284"/>
              <a:ext cx="95845" cy="107940"/>
            </a:xfrm>
            <a:custGeom>
              <a:rect b="b" l="l" r="r" t="t"/>
              <a:pathLst>
                <a:path extrusionOk="0" h="4123" w="3661">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1"/>
            <p:cNvSpPr/>
            <p:nvPr/>
          </p:nvSpPr>
          <p:spPr>
            <a:xfrm>
              <a:off x="5551898" y="2481916"/>
              <a:ext cx="91106" cy="91080"/>
            </a:xfrm>
            <a:custGeom>
              <a:rect b="b" l="l" r="r" t="t"/>
              <a:pathLst>
                <a:path extrusionOk="0" h="3479" w="3480">
                  <a:moveTo>
                    <a:pt x="1740" y="0"/>
                  </a:moveTo>
                  <a:lnTo>
                    <a:pt x="1" y="1739"/>
                  </a:lnTo>
                  <a:lnTo>
                    <a:pt x="1740" y="3478"/>
                  </a:lnTo>
                  <a:lnTo>
                    <a:pt x="3479" y="1739"/>
                  </a:lnTo>
                  <a:lnTo>
                    <a:pt x="1740" y="0"/>
                  </a:ln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1"/>
            <p:cNvSpPr/>
            <p:nvPr/>
          </p:nvSpPr>
          <p:spPr>
            <a:xfrm>
              <a:off x="5551898" y="2481916"/>
              <a:ext cx="90975" cy="91080"/>
            </a:xfrm>
            <a:custGeom>
              <a:rect b="b" l="l" r="r" t="t"/>
              <a:pathLst>
                <a:path extrusionOk="0" h="3479" w="3475">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1"/>
            <p:cNvSpPr/>
            <p:nvPr/>
          </p:nvSpPr>
          <p:spPr>
            <a:xfrm>
              <a:off x="5300308" y="2454505"/>
              <a:ext cx="370604" cy="367960"/>
            </a:xfrm>
            <a:custGeom>
              <a:rect b="b" l="l" r="r" t="t"/>
              <a:pathLst>
                <a:path extrusionOk="0" h="14055" w="14156">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71"/>
          <p:cNvGrpSpPr/>
          <p:nvPr/>
        </p:nvGrpSpPr>
        <p:grpSpPr>
          <a:xfrm>
            <a:off x="4929600" y="3825735"/>
            <a:ext cx="230803" cy="340235"/>
            <a:chOff x="4929600" y="3825735"/>
            <a:chExt cx="230803" cy="340235"/>
          </a:xfrm>
        </p:grpSpPr>
        <p:sp>
          <p:nvSpPr>
            <p:cNvPr id="9524" name="Google Shape;9524;p71"/>
            <p:cNvSpPr/>
            <p:nvPr/>
          </p:nvSpPr>
          <p:spPr>
            <a:xfrm>
              <a:off x="4934757" y="3830657"/>
              <a:ext cx="220750" cy="330418"/>
            </a:xfrm>
            <a:custGeom>
              <a:rect b="b" l="l" r="r" t="t"/>
              <a:pathLst>
                <a:path extrusionOk="0" h="12621" w="8432">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1"/>
            <p:cNvSpPr/>
            <p:nvPr/>
          </p:nvSpPr>
          <p:spPr>
            <a:xfrm>
              <a:off x="4934757" y="3830788"/>
              <a:ext cx="220750" cy="330287"/>
            </a:xfrm>
            <a:custGeom>
              <a:rect b="b" l="l" r="r" t="t"/>
              <a:pathLst>
                <a:path extrusionOk="0" h="12616" w="8432">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1"/>
            <p:cNvSpPr/>
            <p:nvPr/>
          </p:nvSpPr>
          <p:spPr>
            <a:xfrm>
              <a:off x="4956251" y="3857805"/>
              <a:ext cx="76001" cy="65110"/>
            </a:xfrm>
            <a:custGeom>
              <a:rect b="b" l="l" r="r" t="t"/>
              <a:pathLst>
                <a:path extrusionOk="0" h="2487" w="2903">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1"/>
            <p:cNvSpPr/>
            <p:nvPr/>
          </p:nvSpPr>
          <p:spPr>
            <a:xfrm>
              <a:off x="4993479" y="3857805"/>
              <a:ext cx="40291" cy="65136"/>
            </a:xfrm>
            <a:custGeom>
              <a:rect b="b" l="l" r="r" t="t"/>
              <a:pathLst>
                <a:path extrusionOk="0" h="2488" w="1539">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1"/>
            <p:cNvSpPr/>
            <p:nvPr/>
          </p:nvSpPr>
          <p:spPr>
            <a:xfrm>
              <a:off x="5047069" y="3857805"/>
              <a:ext cx="75870" cy="65110"/>
            </a:xfrm>
            <a:custGeom>
              <a:rect b="b" l="l" r="r" t="t"/>
              <a:pathLst>
                <a:path extrusionOk="0" h="2487" w="2898">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1"/>
            <p:cNvSpPr/>
            <p:nvPr/>
          </p:nvSpPr>
          <p:spPr>
            <a:xfrm>
              <a:off x="5084035" y="3857805"/>
              <a:ext cx="38903" cy="65057"/>
            </a:xfrm>
            <a:custGeom>
              <a:rect b="b" l="l" r="r" t="t"/>
              <a:pathLst>
                <a:path extrusionOk="0" h="2485" w="1486">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1"/>
            <p:cNvSpPr/>
            <p:nvPr/>
          </p:nvSpPr>
          <p:spPr>
            <a:xfrm>
              <a:off x="4956251" y="4063947"/>
              <a:ext cx="76001" cy="65083"/>
            </a:xfrm>
            <a:custGeom>
              <a:rect b="b" l="l" r="r" t="t"/>
              <a:pathLst>
                <a:path extrusionOk="0" h="2486" w="2903">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1"/>
            <p:cNvSpPr/>
            <p:nvPr/>
          </p:nvSpPr>
          <p:spPr>
            <a:xfrm>
              <a:off x="4993479" y="4063947"/>
              <a:ext cx="40291" cy="65005"/>
            </a:xfrm>
            <a:custGeom>
              <a:rect b="b" l="l" r="r" t="t"/>
              <a:pathLst>
                <a:path extrusionOk="0" h="2483" w="1539">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1"/>
            <p:cNvSpPr/>
            <p:nvPr/>
          </p:nvSpPr>
          <p:spPr>
            <a:xfrm>
              <a:off x="5047069" y="4063947"/>
              <a:ext cx="75870" cy="65083"/>
            </a:xfrm>
            <a:custGeom>
              <a:rect b="b" l="l" r="r" t="t"/>
              <a:pathLst>
                <a:path extrusionOk="0" h="2486" w="2898">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1"/>
            <p:cNvSpPr/>
            <p:nvPr/>
          </p:nvSpPr>
          <p:spPr>
            <a:xfrm>
              <a:off x="5084035" y="4063947"/>
              <a:ext cx="38903" cy="64926"/>
            </a:xfrm>
            <a:custGeom>
              <a:rect b="b" l="l" r="r" t="t"/>
              <a:pathLst>
                <a:path extrusionOk="0" h="2480" w="1486">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1"/>
            <p:cNvSpPr/>
            <p:nvPr/>
          </p:nvSpPr>
          <p:spPr>
            <a:xfrm>
              <a:off x="4956251" y="3960824"/>
              <a:ext cx="76001" cy="65110"/>
            </a:xfrm>
            <a:custGeom>
              <a:rect b="b" l="l" r="r" t="t"/>
              <a:pathLst>
                <a:path extrusionOk="0" h="2487" w="2903">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1"/>
            <p:cNvSpPr/>
            <p:nvPr/>
          </p:nvSpPr>
          <p:spPr>
            <a:xfrm>
              <a:off x="4993479" y="3960955"/>
              <a:ext cx="40291" cy="64979"/>
            </a:xfrm>
            <a:custGeom>
              <a:rect b="b" l="l" r="r" t="t"/>
              <a:pathLst>
                <a:path extrusionOk="0" h="2482" w="1539">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1"/>
            <p:cNvSpPr/>
            <p:nvPr/>
          </p:nvSpPr>
          <p:spPr>
            <a:xfrm>
              <a:off x="5047069" y="3960824"/>
              <a:ext cx="75870" cy="65110"/>
            </a:xfrm>
            <a:custGeom>
              <a:rect b="b" l="l" r="r" t="t"/>
              <a:pathLst>
                <a:path extrusionOk="0" h="2487" w="2898">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1"/>
            <p:cNvSpPr/>
            <p:nvPr/>
          </p:nvSpPr>
          <p:spPr>
            <a:xfrm>
              <a:off x="5084035" y="3960955"/>
              <a:ext cx="38903" cy="64926"/>
            </a:xfrm>
            <a:custGeom>
              <a:rect b="b" l="l" r="r" t="t"/>
              <a:pathLst>
                <a:path extrusionOk="0" h="2480" w="1486">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1"/>
            <p:cNvSpPr/>
            <p:nvPr/>
          </p:nvSpPr>
          <p:spPr>
            <a:xfrm>
              <a:off x="4962298" y="3852936"/>
              <a:ext cx="74849" cy="74927"/>
            </a:xfrm>
            <a:custGeom>
              <a:rect b="b" l="l" r="r" t="t"/>
              <a:pathLst>
                <a:path extrusionOk="0" h="2862" w="2859">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1"/>
            <p:cNvSpPr/>
            <p:nvPr/>
          </p:nvSpPr>
          <p:spPr>
            <a:xfrm>
              <a:off x="5040786" y="3852910"/>
              <a:ext cx="87179" cy="74901"/>
            </a:xfrm>
            <a:custGeom>
              <a:rect b="b" l="l" r="r" t="t"/>
              <a:pathLst>
                <a:path extrusionOk="0" h="2861" w="333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1"/>
            <p:cNvSpPr/>
            <p:nvPr/>
          </p:nvSpPr>
          <p:spPr>
            <a:xfrm>
              <a:off x="4949732" y="3955928"/>
              <a:ext cx="87415" cy="74953"/>
            </a:xfrm>
            <a:custGeom>
              <a:rect b="b" l="l" r="r" t="t"/>
              <a:pathLst>
                <a:path extrusionOk="0" h="2863" w="3339">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1"/>
            <p:cNvSpPr/>
            <p:nvPr/>
          </p:nvSpPr>
          <p:spPr>
            <a:xfrm>
              <a:off x="5040786" y="3955928"/>
              <a:ext cx="87310" cy="74953"/>
            </a:xfrm>
            <a:custGeom>
              <a:rect b="b" l="l" r="r" t="t"/>
              <a:pathLst>
                <a:path extrusionOk="0" h="2863" w="3335">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1"/>
            <p:cNvSpPr/>
            <p:nvPr/>
          </p:nvSpPr>
          <p:spPr>
            <a:xfrm>
              <a:off x="4962298" y="4058920"/>
              <a:ext cx="74980" cy="74953"/>
            </a:xfrm>
            <a:custGeom>
              <a:rect b="b" l="l" r="r" t="t"/>
              <a:pathLst>
                <a:path extrusionOk="0" h="2863" w="2864">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1"/>
            <p:cNvSpPr/>
            <p:nvPr/>
          </p:nvSpPr>
          <p:spPr>
            <a:xfrm>
              <a:off x="5040655" y="4059051"/>
              <a:ext cx="87179" cy="74796"/>
            </a:xfrm>
            <a:custGeom>
              <a:rect b="b" l="l" r="r" t="t"/>
              <a:pathLst>
                <a:path extrusionOk="0" h="2857" w="333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1"/>
            <p:cNvSpPr/>
            <p:nvPr/>
          </p:nvSpPr>
          <p:spPr>
            <a:xfrm>
              <a:off x="4929600" y="3825735"/>
              <a:ext cx="230803" cy="340235"/>
            </a:xfrm>
            <a:custGeom>
              <a:rect b="b" l="l" r="r" t="t"/>
              <a:pathLst>
                <a:path extrusionOk="0" h="12996" w="8816">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71"/>
          <p:cNvGrpSpPr/>
          <p:nvPr/>
        </p:nvGrpSpPr>
        <p:grpSpPr>
          <a:xfrm>
            <a:off x="6264518" y="3825395"/>
            <a:ext cx="249810" cy="340968"/>
            <a:chOff x="6264518" y="3825395"/>
            <a:chExt cx="249810" cy="340968"/>
          </a:xfrm>
        </p:grpSpPr>
        <p:sp>
          <p:nvSpPr>
            <p:cNvPr id="9546" name="Google Shape;9546;p71"/>
            <p:cNvSpPr/>
            <p:nvPr/>
          </p:nvSpPr>
          <p:spPr>
            <a:xfrm>
              <a:off x="6269309" y="3867832"/>
              <a:ext cx="211325" cy="293740"/>
            </a:xfrm>
            <a:custGeom>
              <a:rect b="b" l="l" r="r" t="t"/>
              <a:pathLst>
                <a:path extrusionOk="0" h="11220" w="8072">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1"/>
            <p:cNvSpPr/>
            <p:nvPr/>
          </p:nvSpPr>
          <p:spPr>
            <a:xfrm>
              <a:off x="6332429" y="3867623"/>
              <a:ext cx="148205" cy="234154"/>
            </a:xfrm>
            <a:custGeom>
              <a:rect b="b" l="l" r="r" t="t"/>
              <a:pathLst>
                <a:path extrusionOk="0" h="8944" w="5661">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1"/>
            <p:cNvSpPr/>
            <p:nvPr/>
          </p:nvSpPr>
          <p:spPr>
            <a:xfrm>
              <a:off x="6277215" y="3830395"/>
              <a:ext cx="55868" cy="93593"/>
            </a:xfrm>
            <a:custGeom>
              <a:rect b="b" l="l" r="r" t="t"/>
              <a:pathLst>
                <a:path extrusionOk="0" h="3575" w="2134">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1"/>
            <p:cNvSpPr/>
            <p:nvPr/>
          </p:nvSpPr>
          <p:spPr>
            <a:xfrm>
              <a:off x="6306144" y="3890400"/>
              <a:ext cx="26939" cy="33484"/>
            </a:xfrm>
            <a:custGeom>
              <a:rect b="b" l="l" r="r" t="t"/>
              <a:pathLst>
                <a:path extrusionOk="0" h="1279" w="1029">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1"/>
            <p:cNvSpPr/>
            <p:nvPr/>
          </p:nvSpPr>
          <p:spPr>
            <a:xfrm>
              <a:off x="6264518" y="3825395"/>
              <a:ext cx="249810" cy="340968"/>
            </a:xfrm>
            <a:custGeom>
              <a:rect b="b" l="l" r="r" t="t"/>
              <a:pathLst>
                <a:path extrusionOk="0" h="13024" w="9542">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1"/>
            <p:cNvSpPr/>
            <p:nvPr/>
          </p:nvSpPr>
          <p:spPr>
            <a:xfrm>
              <a:off x="6360729" y="4014283"/>
              <a:ext cx="14739" cy="12593"/>
            </a:xfrm>
            <a:custGeom>
              <a:rect b="b" l="l" r="r" t="t"/>
              <a:pathLst>
                <a:path extrusionOk="0" h="481" w="563">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1"/>
            <p:cNvSpPr/>
            <p:nvPr/>
          </p:nvSpPr>
          <p:spPr>
            <a:xfrm>
              <a:off x="6412304" y="4027216"/>
              <a:ext cx="14608" cy="12645"/>
            </a:xfrm>
            <a:custGeom>
              <a:rect b="b" l="l" r="r" t="t"/>
              <a:pathLst>
                <a:path extrusionOk="0" h="483" w="558">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1"/>
            <p:cNvSpPr/>
            <p:nvPr/>
          </p:nvSpPr>
          <p:spPr>
            <a:xfrm>
              <a:off x="6355965" y="4058920"/>
              <a:ext cx="14739" cy="12540"/>
            </a:xfrm>
            <a:custGeom>
              <a:rect b="b" l="l" r="r" t="t"/>
              <a:pathLst>
                <a:path extrusionOk="0" h="479" w="563">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71"/>
          <p:cNvGrpSpPr/>
          <p:nvPr/>
        </p:nvGrpSpPr>
        <p:grpSpPr>
          <a:xfrm>
            <a:off x="5376073" y="3825368"/>
            <a:ext cx="223158" cy="340994"/>
            <a:chOff x="5376073" y="3825368"/>
            <a:chExt cx="223158" cy="340994"/>
          </a:xfrm>
        </p:grpSpPr>
        <p:sp>
          <p:nvSpPr>
            <p:cNvPr id="9555" name="Google Shape;9555;p71"/>
            <p:cNvSpPr/>
            <p:nvPr/>
          </p:nvSpPr>
          <p:spPr>
            <a:xfrm>
              <a:off x="5380995" y="3830395"/>
              <a:ext cx="213079" cy="242008"/>
            </a:xfrm>
            <a:custGeom>
              <a:rect b="b" l="l" r="r" t="t"/>
              <a:pathLst>
                <a:path extrusionOk="0" h="9244" w="8139">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1"/>
            <p:cNvSpPr/>
            <p:nvPr/>
          </p:nvSpPr>
          <p:spPr>
            <a:xfrm>
              <a:off x="5515822" y="3830395"/>
              <a:ext cx="78252" cy="242008"/>
            </a:xfrm>
            <a:custGeom>
              <a:rect b="b" l="l" r="r" t="t"/>
              <a:pathLst>
                <a:path extrusionOk="0" h="9244" w="2989">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1"/>
            <p:cNvSpPr/>
            <p:nvPr/>
          </p:nvSpPr>
          <p:spPr>
            <a:xfrm>
              <a:off x="5428669" y="3853407"/>
              <a:ext cx="117862" cy="100400"/>
            </a:xfrm>
            <a:custGeom>
              <a:rect b="b" l="l" r="r" t="t"/>
              <a:pathLst>
                <a:path extrusionOk="0" h="3835" w="4502">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1"/>
            <p:cNvSpPr/>
            <p:nvPr/>
          </p:nvSpPr>
          <p:spPr>
            <a:xfrm>
              <a:off x="5428669" y="3863356"/>
              <a:ext cx="117993" cy="90583"/>
            </a:xfrm>
            <a:custGeom>
              <a:rect b="b" l="l" r="r" t="t"/>
              <a:pathLst>
                <a:path extrusionOk="0" h="3460" w="4507">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1"/>
            <p:cNvSpPr/>
            <p:nvPr/>
          </p:nvSpPr>
          <p:spPr>
            <a:xfrm>
              <a:off x="5464745" y="4040071"/>
              <a:ext cx="45684" cy="121266"/>
            </a:xfrm>
            <a:custGeom>
              <a:rect b="b" l="l" r="r" t="t"/>
              <a:pathLst>
                <a:path extrusionOk="0" h="4632" w="1745">
                  <a:moveTo>
                    <a:pt x="1" y="0"/>
                  </a:moveTo>
                  <a:lnTo>
                    <a:pt x="1" y="4631"/>
                  </a:lnTo>
                  <a:lnTo>
                    <a:pt x="1745" y="4631"/>
                  </a:lnTo>
                  <a:lnTo>
                    <a:pt x="174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1"/>
            <p:cNvSpPr/>
            <p:nvPr/>
          </p:nvSpPr>
          <p:spPr>
            <a:xfrm>
              <a:off x="5495192" y="4040071"/>
              <a:ext cx="15237" cy="121266"/>
            </a:xfrm>
            <a:custGeom>
              <a:rect b="b" l="l" r="r" t="t"/>
              <a:pathLst>
                <a:path extrusionOk="0" h="4632" w="582">
                  <a:moveTo>
                    <a:pt x="0" y="0"/>
                  </a:moveTo>
                  <a:lnTo>
                    <a:pt x="0" y="4631"/>
                  </a:lnTo>
                  <a:lnTo>
                    <a:pt x="582" y="4631"/>
                  </a:lnTo>
                  <a:lnTo>
                    <a:pt x="58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1"/>
            <p:cNvSpPr/>
            <p:nvPr/>
          </p:nvSpPr>
          <p:spPr>
            <a:xfrm>
              <a:off x="5401992" y="3988234"/>
              <a:ext cx="33118" cy="25552"/>
            </a:xfrm>
            <a:custGeom>
              <a:rect b="b" l="l" r="r" t="t"/>
              <a:pathLst>
                <a:path extrusionOk="0" h="976" w="1265">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1"/>
            <p:cNvSpPr/>
            <p:nvPr/>
          </p:nvSpPr>
          <p:spPr>
            <a:xfrm>
              <a:off x="5402122" y="3995408"/>
              <a:ext cx="32987" cy="18378"/>
            </a:xfrm>
            <a:custGeom>
              <a:rect b="b" l="l" r="r" t="t"/>
              <a:pathLst>
                <a:path extrusionOk="0" h="702" w="126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1"/>
            <p:cNvSpPr/>
            <p:nvPr/>
          </p:nvSpPr>
          <p:spPr>
            <a:xfrm>
              <a:off x="5464876" y="3988234"/>
              <a:ext cx="45553" cy="25552"/>
            </a:xfrm>
            <a:custGeom>
              <a:rect b="b" l="l" r="r" t="t"/>
              <a:pathLst>
                <a:path extrusionOk="0" h="976" w="174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1"/>
            <p:cNvSpPr/>
            <p:nvPr/>
          </p:nvSpPr>
          <p:spPr>
            <a:xfrm>
              <a:off x="5464876" y="3995538"/>
              <a:ext cx="45553" cy="18378"/>
            </a:xfrm>
            <a:custGeom>
              <a:rect b="b" l="l" r="r" t="t"/>
              <a:pathLst>
                <a:path extrusionOk="0" h="702" w="174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1"/>
            <p:cNvSpPr/>
            <p:nvPr/>
          </p:nvSpPr>
          <p:spPr>
            <a:xfrm>
              <a:off x="5540091" y="3988234"/>
              <a:ext cx="33092" cy="25552"/>
            </a:xfrm>
            <a:custGeom>
              <a:rect b="b" l="l" r="r" t="t"/>
              <a:pathLst>
                <a:path extrusionOk="0" h="976" w="1264">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1"/>
            <p:cNvSpPr/>
            <p:nvPr/>
          </p:nvSpPr>
          <p:spPr>
            <a:xfrm>
              <a:off x="5540222" y="3995905"/>
              <a:ext cx="33092" cy="18012"/>
            </a:xfrm>
            <a:custGeom>
              <a:rect b="b" l="l" r="r" t="t"/>
              <a:pathLst>
                <a:path extrusionOk="0" h="688" w="1264">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1"/>
            <p:cNvSpPr/>
            <p:nvPr/>
          </p:nvSpPr>
          <p:spPr>
            <a:xfrm>
              <a:off x="5464745" y="4112380"/>
              <a:ext cx="45684" cy="48957"/>
            </a:xfrm>
            <a:custGeom>
              <a:rect b="b" l="l" r="r" t="t"/>
              <a:pathLst>
                <a:path extrusionOk="0" h="1870" w="1745">
                  <a:moveTo>
                    <a:pt x="1" y="0"/>
                  </a:moveTo>
                  <a:lnTo>
                    <a:pt x="1" y="1869"/>
                  </a:lnTo>
                  <a:lnTo>
                    <a:pt x="1745" y="1869"/>
                  </a:lnTo>
                  <a:lnTo>
                    <a:pt x="1745"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1"/>
            <p:cNvSpPr/>
            <p:nvPr/>
          </p:nvSpPr>
          <p:spPr>
            <a:xfrm>
              <a:off x="5495192" y="4112380"/>
              <a:ext cx="15237" cy="48957"/>
            </a:xfrm>
            <a:custGeom>
              <a:rect b="b" l="l" r="r" t="t"/>
              <a:pathLst>
                <a:path extrusionOk="0" h="1870" w="582">
                  <a:moveTo>
                    <a:pt x="0" y="0"/>
                  </a:moveTo>
                  <a:lnTo>
                    <a:pt x="0" y="1869"/>
                  </a:lnTo>
                  <a:lnTo>
                    <a:pt x="582" y="1869"/>
                  </a:lnTo>
                  <a:lnTo>
                    <a:pt x="582" y="0"/>
                  </a:lnTo>
                  <a:close/>
                </a:path>
              </a:pathLst>
            </a:custGeom>
            <a:solidFill>
              <a:srgbClr val="C3CB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1"/>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1"/>
            <p:cNvSpPr/>
            <p:nvPr/>
          </p:nvSpPr>
          <p:spPr>
            <a:xfrm>
              <a:off x="5423747" y="3848381"/>
              <a:ext cx="127942" cy="110453"/>
            </a:xfrm>
            <a:custGeom>
              <a:rect b="b" l="l" r="r" t="t"/>
              <a:pathLst>
                <a:path extrusionOk="0" h="4219" w="4887">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1"/>
            <p:cNvSpPr/>
            <p:nvPr/>
          </p:nvSpPr>
          <p:spPr>
            <a:xfrm>
              <a:off x="5397096" y="3983208"/>
              <a:ext cx="43040" cy="35736"/>
            </a:xfrm>
            <a:custGeom>
              <a:rect b="b" l="l" r="r" t="t"/>
              <a:pathLst>
                <a:path extrusionOk="0" h="1365" w="1644">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1"/>
            <p:cNvSpPr/>
            <p:nvPr/>
          </p:nvSpPr>
          <p:spPr>
            <a:xfrm>
              <a:off x="5459718" y="3983208"/>
              <a:ext cx="55632" cy="35736"/>
            </a:xfrm>
            <a:custGeom>
              <a:rect b="b" l="l" r="r" t="t"/>
              <a:pathLst>
                <a:path extrusionOk="0" h="1365" w="2125">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1"/>
            <p:cNvSpPr/>
            <p:nvPr/>
          </p:nvSpPr>
          <p:spPr>
            <a:xfrm>
              <a:off x="5535195" y="3983208"/>
              <a:ext cx="43040" cy="35631"/>
            </a:xfrm>
            <a:custGeom>
              <a:rect b="b" l="l" r="r" t="t"/>
              <a:pathLst>
                <a:path extrusionOk="0" h="1361" w="1644">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1"/>
            <p:cNvSpPr/>
            <p:nvPr/>
          </p:nvSpPr>
          <p:spPr>
            <a:xfrm>
              <a:off x="5376073" y="3825368"/>
              <a:ext cx="223158" cy="340994"/>
            </a:xfrm>
            <a:custGeom>
              <a:rect b="b" l="l" r="r" t="t"/>
              <a:pathLst>
                <a:path extrusionOk="0" h="13025" w="8524">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1"/>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1"/>
            <p:cNvSpPr/>
            <p:nvPr/>
          </p:nvSpPr>
          <p:spPr>
            <a:xfrm>
              <a:off x="5447911" y="3888122"/>
              <a:ext cx="28196" cy="46312"/>
            </a:xfrm>
            <a:custGeom>
              <a:rect b="b" l="l" r="r" t="t"/>
              <a:pathLst>
                <a:path extrusionOk="0" h="1769" w="1077">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1"/>
            <p:cNvSpPr/>
            <p:nvPr/>
          </p:nvSpPr>
          <p:spPr>
            <a:xfrm>
              <a:off x="5499093" y="3888122"/>
              <a:ext cx="29714" cy="46312"/>
            </a:xfrm>
            <a:custGeom>
              <a:rect b="b" l="l" r="r" t="t"/>
              <a:pathLst>
                <a:path extrusionOk="0" h="1769" w="1135">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1"/>
            <p:cNvSpPr/>
            <p:nvPr/>
          </p:nvSpPr>
          <p:spPr>
            <a:xfrm>
              <a:off x="5480898" y="3922601"/>
              <a:ext cx="15708" cy="17305"/>
            </a:xfrm>
            <a:custGeom>
              <a:rect b="b" l="l" r="r" t="t"/>
              <a:pathLst>
                <a:path extrusionOk="0" h="661" w="60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71"/>
          <p:cNvGrpSpPr/>
          <p:nvPr/>
        </p:nvGrpSpPr>
        <p:grpSpPr>
          <a:xfrm>
            <a:off x="6716044" y="3825395"/>
            <a:ext cx="197973" cy="340314"/>
            <a:chOff x="6716044" y="3825395"/>
            <a:chExt cx="197973" cy="340314"/>
          </a:xfrm>
        </p:grpSpPr>
        <p:sp>
          <p:nvSpPr>
            <p:cNvPr id="9580" name="Google Shape;9580;p71"/>
            <p:cNvSpPr/>
            <p:nvPr/>
          </p:nvSpPr>
          <p:spPr>
            <a:xfrm>
              <a:off x="6721568" y="3982841"/>
              <a:ext cx="186925" cy="179700"/>
            </a:xfrm>
            <a:custGeom>
              <a:rect b="b" l="l" r="r" t="t"/>
              <a:pathLst>
                <a:path extrusionOk="0" h="6864" w="714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1"/>
            <p:cNvSpPr/>
            <p:nvPr/>
          </p:nvSpPr>
          <p:spPr>
            <a:xfrm>
              <a:off x="6803459" y="3982841"/>
              <a:ext cx="105165" cy="179726"/>
            </a:xfrm>
            <a:custGeom>
              <a:rect b="b" l="l" r="r" t="t"/>
              <a:pathLst>
                <a:path extrusionOk="0" h="6865" w="4017">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1"/>
            <p:cNvSpPr/>
            <p:nvPr/>
          </p:nvSpPr>
          <p:spPr>
            <a:xfrm>
              <a:off x="6797045" y="3982841"/>
              <a:ext cx="6309" cy="7069"/>
            </a:xfrm>
            <a:custGeom>
              <a:rect b="b" l="l" r="r" t="t"/>
              <a:pathLst>
                <a:path extrusionOk="0" h="270" w="241">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1"/>
            <p:cNvSpPr/>
            <p:nvPr/>
          </p:nvSpPr>
          <p:spPr>
            <a:xfrm>
              <a:off x="6761309" y="3982841"/>
              <a:ext cx="109197" cy="121135"/>
            </a:xfrm>
            <a:custGeom>
              <a:rect b="b" l="l" r="r" t="t"/>
              <a:pathLst>
                <a:path extrusionOk="0" h="4627" w="4171">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1"/>
            <p:cNvSpPr/>
            <p:nvPr/>
          </p:nvSpPr>
          <p:spPr>
            <a:xfrm>
              <a:off x="6781573" y="3982841"/>
              <a:ext cx="66183" cy="121266"/>
            </a:xfrm>
            <a:custGeom>
              <a:rect b="b" l="l" r="r" t="t"/>
              <a:pathLst>
                <a:path extrusionOk="0" h="4632" w="2528">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1"/>
            <p:cNvSpPr/>
            <p:nvPr/>
          </p:nvSpPr>
          <p:spPr>
            <a:xfrm>
              <a:off x="6781573" y="3995041"/>
              <a:ext cx="66288" cy="43773"/>
            </a:xfrm>
            <a:custGeom>
              <a:rect b="b" l="l" r="r" t="t"/>
              <a:pathLst>
                <a:path extrusionOk="0" h="1672" w="2532">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1"/>
            <p:cNvSpPr/>
            <p:nvPr/>
          </p:nvSpPr>
          <p:spPr>
            <a:xfrm>
              <a:off x="6741439" y="3832306"/>
              <a:ext cx="144540" cy="121763"/>
            </a:xfrm>
            <a:custGeom>
              <a:rect b="b" l="l" r="r" t="t"/>
              <a:pathLst>
                <a:path extrusionOk="0" h="4651" w="5521">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1"/>
            <p:cNvSpPr/>
            <p:nvPr/>
          </p:nvSpPr>
          <p:spPr>
            <a:xfrm>
              <a:off x="6742329" y="3832306"/>
              <a:ext cx="143650" cy="117470"/>
            </a:xfrm>
            <a:custGeom>
              <a:rect b="b" l="l" r="r" t="t"/>
              <a:pathLst>
                <a:path extrusionOk="0" h="4487" w="5487">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1"/>
            <p:cNvSpPr/>
            <p:nvPr/>
          </p:nvSpPr>
          <p:spPr>
            <a:xfrm>
              <a:off x="6797150" y="3982946"/>
              <a:ext cx="35762" cy="32097"/>
            </a:xfrm>
            <a:custGeom>
              <a:rect b="b" l="l" r="r" t="t"/>
              <a:pathLst>
                <a:path extrusionOk="0" h="1226" w="1366">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1"/>
            <p:cNvSpPr/>
            <p:nvPr/>
          </p:nvSpPr>
          <p:spPr>
            <a:xfrm>
              <a:off x="6797150" y="3982841"/>
              <a:ext cx="35762" cy="17488"/>
            </a:xfrm>
            <a:custGeom>
              <a:rect b="b" l="l" r="r" t="t"/>
              <a:pathLst>
                <a:path extrusionOk="0" h="668" w="1366">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1"/>
            <p:cNvSpPr/>
            <p:nvPr/>
          </p:nvSpPr>
          <p:spPr>
            <a:xfrm>
              <a:off x="6770865" y="3886865"/>
              <a:ext cx="88331" cy="101160"/>
            </a:xfrm>
            <a:custGeom>
              <a:rect b="b" l="l" r="r" t="t"/>
              <a:pathLst>
                <a:path extrusionOk="0" h="3864" w="3374">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1"/>
            <p:cNvSpPr/>
            <p:nvPr/>
          </p:nvSpPr>
          <p:spPr>
            <a:xfrm>
              <a:off x="6785971" y="3886734"/>
              <a:ext cx="73225" cy="97887"/>
            </a:xfrm>
            <a:custGeom>
              <a:rect b="b" l="l" r="r" t="t"/>
              <a:pathLst>
                <a:path extrusionOk="0" h="3739" w="2797">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1"/>
            <p:cNvSpPr/>
            <p:nvPr/>
          </p:nvSpPr>
          <p:spPr>
            <a:xfrm>
              <a:off x="6716044" y="3825395"/>
              <a:ext cx="197973" cy="340314"/>
            </a:xfrm>
            <a:custGeom>
              <a:rect b="b" l="l" r="r" t="t"/>
              <a:pathLst>
                <a:path extrusionOk="0" h="12999" w="7562">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3" name="Google Shape;9593;p71"/>
          <p:cNvGrpSpPr/>
          <p:nvPr/>
        </p:nvGrpSpPr>
        <p:grpSpPr>
          <a:xfrm>
            <a:off x="7517833" y="2465815"/>
            <a:ext cx="370656" cy="345157"/>
            <a:chOff x="7517833" y="2465815"/>
            <a:chExt cx="370656" cy="345157"/>
          </a:xfrm>
        </p:grpSpPr>
        <p:sp>
          <p:nvSpPr>
            <p:cNvPr id="9594" name="Google Shape;9594;p71"/>
            <p:cNvSpPr/>
            <p:nvPr/>
          </p:nvSpPr>
          <p:spPr>
            <a:xfrm>
              <a:off x="7674416" y="2471182"/>
              <a:ext cx="208157" cy="204466"/>
            </a:xfrm>
            <a:custGeom>
              <a:rect b="b" l="l" r="r" t="t"/>
              <a:pathLst>
                <a:path extrusionOk="0" h="7810" w="7951">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1"/>
            <p:cNvSpPr/>
            <p:nvPr/>
          </p:nvSpPr>
          <p:spPr>
            <a:xfrm>
              <a:off x="7699313" y="2494220"/>
              <a:ext cx="183260" cy="181427"/>
            </a:xfrm>
            <a:custGeom>
              <a:rect b="b" l="l" r="r" t="t"/>
              <a:pathLst>
                <a:path extrusionOk="0" h="6930" w="700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1"/>
            <p:cNvSpPr/>
            <p:nvPr/>
          </p:nvSpPr>
          <p:spPr>
            <a:xfrm>
              <a:off x="7762956" y="2505661"/>
              <a:ext cx="83148" cy="83305"/>
            </a:xfrm>
            <a:custGeom>
              <a:rect b="b" l="l" r="r" t="t"/>
              <a:pathLst>
                <a:path extrusionOk="0" h="3182" w="3176">
                  <a:moveTo>
                    <a:pt x="610" y="1"/>
                  </a:moveTo>
                  <a:lnTo>
                    <a:pt x="0" y="611"/>
                  </a:lnTo>
                  <a:lnTo>
                    <a:pt x="2561" y="3181"/>
                  </a:lnTo>
                  <a:lnTo>
                    <a:pt x="3176" y="2566"/>
                  </a:lnTo>
                  <a:lnTo>
                    <a:pt x="61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1"/>
            <p:cNvSpPr/>
            <p:nvPr/>
          </p:nvSpPr>
          <p:spPr>
            <a:xfrm>
              <a:off x="7807227" y="2549931"/>
              <a:ext cx="39008" cy="39034"/>
            </a:xfrm>
            <a:custGeom>
              <a:rect b="b" l="l" r="r" t="t"/>
              <a:pathLst>
                <a:path extrusionOk="0" h="1491" w="1490">
                  <a:moveTo>
                    <a:pt x="615" y="1"/>
                  </a:moveTo>
                  <a:lnTo>
                    <a:pt x="0" y="616"/>
                  </a:lnTo>
                  <a:lnTo>
                    <a:pt x="875" y="1490"/>
                  </a:lnTo>
                  <a:lnTo>
                    <a:pt x="1490" y="875"/>
                  </a:lnTo>
                  <a:lnTo>
                    <a:pt x="6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1"/>
            <p:cNvSpPr/>
            <p:nvPr/>
          </p:nvSpPr>
          <p:spPr>
            <a:xfrm>
              <a:off x="7523619" y="2632817"/>
              <a:ext cx="193444" cy="172971"/>
            </a:xfrm>
            <a:custGeom>
              <a:rect b="b" l="l" r="r" t="t"/>
              <a:pathLst>
                <a:path extrusionOk="0" h="6607" w="7389">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1"/>
            <p:cNvSpPr/>
            <p:nvPr/>
          </p:nvSpPr>
          <p:spPr>
            <a:xfrm>
              <a:off x="7523619" y="2647295"/>
              <a:ext cx="193444" cy="158494"/>
            </a:xfrm>
            <a:custGeom>
              <a:rect b="b" l="l" r="r" t="t"/>
              <a:pathLst>
                <a:path extrusionOk="0" h="6054" w="7389">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1"/>
            <p:cNvSpPr/>
            <p:nvPr/>
          </p:nvSpPr>
          <p:spPr>
            <a:xfrm>
              <a:off x="7517833" y="2465815"/>
              <a:ext cx="370656" cy="345157"/>
            </a:xfrm>
            <a:custGeom>
              <a:rect b="b" l="l" r="r" t="t"/>
              <a:pathLst>
                <a:path extrusionOk="0" h="13184" w="14158">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71"/>
          <p:cNvGrpSpPr/>
          <p:nvPr/>
        </p:nvGrpSpPr>
        <p:grpSpPr>
          <a:xfrm>
            <a:off x="5804954" y="3825709"/>
            <a:ext cx="251197" cy="340392"/>
            <a:chOff x="5804954" y="3825709"/>
            <a:chExt cx="251197" cy="340392"/>
          </a:xfrm>
        </p:grpSpPr>
        <p:sp>
          <p:nvSpPr>
            <p:cNvPr id="9602" name="Google Shape;9602;p71"/>
            <p:cNvSpPr/>
            <p:nvPr/>
          </p:nvSpPr>
          <p:spPr>
            <a:xfrm>
              <a:off x="5804954" y="3830709"/>
              <a:ext cx="236091" cy="330365"/>
            </a:xfrm>
            <a:custGeom>
              <a:rect b="b" l="l" r="r" t="t"/>
              <a:pathLst>
                <a:path extrusionOk="0" h="12619" w="9018">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1"/>
            <p:cNvSpPr/>
            <p:nvPr/>
          </p:nvSpPr>
          <p:spPr>
            <a:xfrm>
              <a:off x="5843831" y="3847124"/>
              <a:ext cx="197214" cy="313951"/>
            </a:xfrm>
            <a:custGeom>
              <a:rect b="b" l="l" r="r" t="t"/>
              <a:pathLst>
                <a:path extrusionOk="0" h="11992" w="7533">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1"/>
            <p:cNvSpPr/>
            <p:nvPr/>
          </p:nvSpPr>
          <p:spPr>
            <a:xfrm>
              <a:off x="5863021" y="3875058"/>
              <a:ext cx="145954" cy="189936"/>
            </a:xfrm>
            <a:custGeom>
              <a:rect b="b" l="l" r="r" t="t"/>
              <a:pathLst>
                <a:path extrusionOk="0" h="7255" w="5575">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1"/>
            <p:cNvSpPr/>
            <p:nvPr/>
          </p:nvSpPr>
          <p:spPr>
            <a:xfrm>
              <a:off x="5854382" y="3870005"/>
              <a:ext cx="162656" cy="200041"/>
            </a:xfrm>
            <a:custGeom>
              <a:rect b="b" l="l" r="r" t="t"/>
              <a:pathLst>
                <a:path extrusionOk="0" h="7641" w="6213">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1"/>
            <p:cNvSpPr/>
            <p:nvPr/>
          </p:nvSpPr>
          <p:spPr>
            <a:xfrm>
              <a:off x="5828856" y="4043160"/>
              <a:ext cx="125036" cy="122941"/>
            </a:xfrm>
            <a:custGeom>
              <a:rect b="b" l="l" r="r" t="t"/>
              <a:pathLst>
                <a:path extrusionOk="0" h="4696" w="4776">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1"/>
            <p:cNvSpPr/>
            <p:nvPr/>
          </p:nvSpPr>
          <p:spPr>
            <a:xfrm>
              <a:off x="5830532" y="3825709"/>
              <a:ext cx="225619" cy="268607"/>
            </a:xfrm>
            <a:custGeom>
              <a:rect b="b" l="l" r="r" t="t"/>
              <a:pathLst>
                <a:path extrusionOk="0" h="10260" w="8618">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71"/>
          <p:cNvGrpSpPr/>
          <p:nvPr/>
        </p:nvGrpSpPr>
        <p:grpSpPr>
          <a:xfrm>
            <a:off x="4872134" y="3359993"/>
            <a:ext cx="374819" cy="368562"/>
            <a:chOff x="4872134" y="3359993"/>
            <a:chExt cx="374819" cy="368562"/>
          </a:xfrm>
        </p:grpSpPr>
        <p:sp>
          <p:nvSpPr>
            <p:cNvPr id="9609" name="Google Shape;9609;p71"/>
            <p:cNvSpPr/>
            <p:nvPr/>
          </p:nvSpPr>
          <p:spPr>
            <a:xfrm>
              <a:off x="4880538" y="3368318"/>
              <a:ext cx="357724" cy="352383"/>
            </a:xfrm>
            <a:custGeom>
              <a:rect b="b" l="l" r="r" t="t"/>
              <a:pathLst>
                <a:path extrusionOk="0" h="13460" w="13664">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1"/>
            <p:cNvSpPr/>
            <p:nvPr/>
          </p:nvSpPr>
          <p:spPr>
            <a:xfrm>
              <a:off x="4883444" y="3399891"/>
              <a:ext cx="354818" cy="320391"/>
            </a:xfrm>
            <a:custGeom>
              <a:rect b="b" l="l" r="r" t="t"/>
              <a:pathLst>
                <a:path extrusionOk="0" h="12238" w="13553">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1"/>
            <p:cNvSpPr/>
            <p:nvPr/>
          </p:nvSpPr>
          <p:spPr>
            <a:xfrm>
              <a:off x="4982274" y="3368239"/>
              <a:ext cx="256119" cy="244652"/>
            </a:xfrm>
            <a:custGeom>
              <a:rect b="b" l="l" r="r" t="t"/>
              <a:pathLst>
                <a:path extrusionOk="0" h="9345" w="9783">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1"/>
            <p:cNvSpPr/>
            <p:nvPr/>
          </p:nvSpPr>
          <p:spPr>
            <a:xfrm>
              <a:off x="5185666" y="3376512"/>
              <a:ext cx="11729" cy="11702"/>
            </a:xfrm>
            <a:custGeom>
              <a:rect b="b" l="l" r="r" t="t"/>
              <a:pathLst>
                <a:path extrusionOk="0" h="447" w="448">
                  <a:moveTo>
                    <a:pt x="447" y="447"/>
                  </a:moveTo>
                  <a:lnTo>
                    <a:pt x="1" y="0"/>
                  </a:ln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1"/>
            <p:cNvSpPr/>
            <p:nvPr/>
          </p:nvSpPr>
          <p:spPr>
            <a:xfrm>
              <a:off x="4995756" y="3399891"/>
              <a:ext cx="242505" cy="212686"/>
            </a:xfrm>
            <a:custGeom>
              <a:rect b="b" l="l" r="r" t="t"/>
              <a:pathLst>
                <a:path extrusionOk="0" h="8124" w="9263">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1"/>
            <p:cNvSpPr/>
            <p:nvPr/>
          </p:nvSpPr>
          <p:spPr>
            <a:xfrm>
              <a:off x="5026439" y="3415023"/>
              <a:ext cx="163651" cy="160640"/>
            </a:xfrm>
            <a:custGeom>
              <a:rect b="b" l="l" r="r" t="t"/>
              <a:pathLst>
                <a:path extrusionOk="0" h="6136" w="6251">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1"/>
            <p:cNvSpPr/>
            <p:nvPr/>
          </p:nvSpPr>
          <p:spPr>
            <a:xfrm>
              <a:off x="5020418" y="3407405"/>
              <a:ext cx="181925" cy="173835"/>
            </a:xfrm>
            <a:custGeom>
              <a:rect b="b" l="l" r="r" t="t"/>
              <a:pathLst>
                <a:path extrusionOk="0" h="6640" w="6949">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1"/>
            <p:cNvSpPr/>
            <p:nvPr/>
          </p:nvSpPr>
          <p:spPr>
            <a:xfrm>
              <a:off x="4872134" y="3359993"/>
              <a:ext cx="374819" cy="368562"/>
            </a:xfrm>
            <a:custGeom>
              <a:rect b="b" l="l" r="r" t="t"/>
              <a:pathLst>
                <a:path extrusionOk="0" h="14078" w="14317">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7" name="Google Shape;9617;p71"/>
          <p:cNvGrpSpPr/>
          <p:nvPr/>
        </p:nvGrpSpPr>
        <p:grpSpPr>
          <a:xfrm>
            <a:off x="6614911" y="1516162"/>
            <a:ext cx="391810" cy="368484"/>
            <a:chOff x="6614911" y="1516162"/>
            <a:chExt cx="391810" cy="368484"/>
          </a:xfrm>
        </p:grpSpPr>
        <p:sp>
          <p:nvSpPr>
            <p:cNvPr id="9618" name="Google Shape;9618;p71"/>
            <p:cNvSpPr/>
            <p:nvPr/>
          </p:nvSpPr>
          <p:spPr>
            <a:xfrm>
              <a:off x="6622582" y="1523413"/>
              <a:ext cx="370185" cy="354189"/>
            </a:xfrm>
            <a:custGeom>
              <a:rect b="b" l="l" r="r" t="t"/>
              <a:pathLst>
                <a:path extrusionOk="0" h="13529" w="1414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1"/>
            <p:cNvSpPr/>
            <p:nvPr/>
          </p:nvSpPr>
          <p:spPr>
            <a:xfrm>
              <a:off x="6680204" y="1573103"/>
              <a:ext cx="254836" cy="254705"/>
            </a:xfrm>
            <a:custGeom>
              <a:rect b="b" l="l" r="r" t="t"/>
              <a:pathLst>
                <a:path extrusionOk="0" h="9729" w="9734">
                  <a:moveTo>
                    <a:pt x="5352" y="0"/>
                  </a:moveTo>
                  <a:lnTo>
                    <a:pt x="0" y="5347"/>
                  </a:lnTo>
                  <a:lnTo>
                    <a:pt x="4381" y="9728"/>
                  </a:lnTo>
                  <a:lnTo>
                    <a:pt x="9733" y="4381"/>
                  </a:lnTo>
                  <a:lnTo>
                    <a:pt x="535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1"/>
            <p:cNvSpPr/>
            <p:nvPr/>
          </p:nvSpPr>
          <p:spPr>
            <a:xfrm>
              <a:off x="6622843" y="1523675"/>
              <a:ext cx="369793" cy="353927"/>
            </a:xfrm>
            <a:custGeom>
              <a:rect b="b" l="l" r="r" t="t"/>
              <a:pathLst>
                <a:path extrusionOk="0" h="13519" w="14125">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1"/>
            <p:cNvSpPr/>
            <p:nvPr/>
          </p:nvSpPr>
          <p:spPr>
            <a:xfrm>
              <a:off x="6822571" y="1715470"/>
              <a:ext cx="170065" cy="162133"/>
            </a:xfrm>
            <a:custGeom>
              <a:rect b="b" l="l" r="r" t="t"/>
              <a:pathLst>
                <a:path extrusionOk="0" h="6193" w="6496">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1"/>
            <p:cNvSpPr/>
            <p:nvPr/>
          </p:nvSpPr>
          <p:spPr>
            <a:xfrm>
              <a:off x="6732014" y="1624782"/>
              <a:ext cx="149828" cy="149828"/>
            </a:xfrm>
            <a:custGeom>
              <a:rect b="b" l="l" r="r" t="t"/>
              <a:pathLst>
                <a:path extrusionOk="0" h="5723" w="5723">
                  <a:moveTo>
                    <a:pt x="2431" y="1"/>
                  </a:moveTo>
                  <a:lnTo>
                    <a:pt x="0" y="2431"/>
                  </a:lnTo>
                  <a:lnTo>
                    <a:pt x="3296" y="5722"/>
                  </a:lnTo>
                  <a:lnTo>
                    <a:pt x="5722" y="3296"/>
                  </a:lnTo>
                  <a:lnTo>
                    <a:pt x="2431"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1"/>
            <p:cNvSpPr/>
            <p:nvPr/>
          </p:nvSpPr>
          <p:spPr>
            <a:xfrm>
              <a:off x="6778929" y="1624782"/>
              <a:ext cx="103018" cy="149959"/>
            </a:xfrm>
            <a:custGeom>
              <a:rect b="b" l="l" r="r" t="t"/>
              <a:pathLst>
                <a:path extrusionOk="0" h="5728" w="3935">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1"/>
            <p:cNvSpPr/>
            <p:nvPr/>
          </p:nvSpPr>
          <p:spPr>
            <a:xfrm>
              <a:off x="6614911" y="1516162"/>
              <a:ext cx="391810" cy="368484"/>
            </a:xfrm>
            <a:custGeom>
              <a:rect b="b" l="l" r="r" t="t"/>
              <a:pathLst>
                <a:path extrusionOk="0" h="14075" w="14966">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1"/>
            <p:cNvSpPr/>
            <p:nvPr/>
          </p:nvSpPr>
          <p:spPr>
            <a:xfrm>
              <a:off x="6725600" y="1618866"/>
              <a:ext cx="162892" cy="161897"/>
            </a:xfrm>
            <a:custGeom>
              <a:rect b="b" l="l" r="r" t="t"/>
              <a:pathLst>
                <a:path extrusionOk="0" h="6184" w="6222">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1"/>
            <p:cNvSpPr/>
            <p:nvPr/>
          </p:nvSpPr>
          <p:spPr>
            <a:xfrm>
              <a:off x="6682481" y="1641642"/>
              <a:ext cx="19216" cy="14739"/>
            </a:xfrm>
            <a:custGeom>
              <a:rect b="b" l="l" r="r" t="t"/>
              <a:pathLst>
                <a:path extrusionOk="0" h="563" w="734">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1"/>
            <p:cNvSpPr/>
            <p:nvPr/>
          </p:nvSpPr>
          <p:spPr>
            <a:xfrm>
              <a:off x="6678057" y="1604283"/>
              <a:ext cx="16886" cy="14608"/>
            </a:xfrm>
            <a:custGeom>
              <a:rect b="b" l="l" r="r" t="t"/>
              <a:pathLst>
                <a:path extrusionOk="0" h="558" w="645">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1"/>
            <p:cNvSpPr/>
            <p:nvPr/>
          </p:nvSpPr>
          <p:spPr>
            <a:xfrm>
              <a:off x="6710756" y="1571454"/>
              <a:ext cx="17017" cy="14608"/>
            </a:xfrm>
            <a:custGeom>
              <a:rect b="b" l="l" r="r" t="t"/>
              <a:pathLst>
                <a:path extrusionOk="0" h="558" w="65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1"/>
            <p:cNvSpPr/>
            <p:nvPr/>
          </p:nvSpPr>
          <p:spPr>
            <a:xfrm>
              <a:off x="6714473" y="1609624"/>
              <a:ext cx="17567" cy="14713"/>
            </a:xfrm>
            <a:custGeom>
              <a:rect b="b" l="l" r="r" t="t"/>
              <a:pathLst>
                <a:path extrusionOk="0" h="562" w="671">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1"/>
            <p:cNvSpPr/>
            <p:nvPr/>
          </p:nvSpPr>
          <p:spPr>
            <a:xfrm>
              <a:off x="6748350" y="1577632"/>
              <a:ext cx="17017" cy="14478"/>
            </a:xfrm>
            <a:custGeom>
              <a:rect b="b" l="l" r="r" t="t"/>
              <a:pathLst>
                <a:path extrusionOk="0" h="553" w="65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1"/>
            <p:cNvSpPr/>
            <p:nvPr/>
          </p:nvSpPr>
          <p:spPr>
            <a:xfrm>
              <a:off x="6849405" y="1808540"/>
              <a:ext cx="17462" cy="14608"/>
            </a:xfrm>
            <a:custGeom>
              <a:rect b="b" l="l" r="r" t="t"/>
              <a:pathLst>
                <a:path extrusionOk="0" h="558" w="667">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1"/>
            <p:cNvSpPr/>
            <p:nvPr/>
          </p:nvSpPr>
          <p:spPr>
            <a:xfrm>
              <a:off x="6886895" y="1814823"/>
              <a:ext cx="19268" cy="14739"/>
            </a:xfrm>
            <a:custGeom>
              <a:rect b="b" l="l" r="r" t="t"/>
              <a:pathLst>
                <a:path extrusionOk="0" h="563" w="736">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1"/>
            <p:cNvSpPr/>
            <p:nvPr/>
          </p:nvSpPr>
          <p:spPr>
            <a:xfrm>
              <a:off x="6919725" y="1781993"/>
              <a:ext cx="17436" cy="14608"/>
            </a:xfrm>
            <a:custGeom>
              <a:rect b="b" l="l" r="r" t="t"/>
              <a:pathLst>
                <a:path extrusionOk="0" h="558" w="666">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1"/>
            <p:cNvSpPr/>
            <p:nvPr/>
          </p:nvSpPr>
          <p:spPr>
            <a:xfrm>
              <a:off x="6881476" y="1776522"/>
              <a:ext cx="18719" cy="14818"/>
            </a:xfrm>
            <a:custGeom>
              <a:rect b="b" l="l" r="r" t="t"/>
              <a:pathLst>
                <a:path extrusionOk="0" h="566" w="715">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1"/>
            <p:cNvSpPr/>
            <p:nvPr/>
          </p:nvSpPr>
          <p:spPr>
            <a:xfrm>
              <a:off x="6913520" y="1744504"/>
              <a:ext cx="18745" cy="14766"/>
            </a:xfrm>
            <a:custGeom>
              <a:rect b="b" l="l" r="r" t="t"/>
              <a:pathLst>
                <a:path extrusionOk="0" h="564" w="716">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71"/>
          <p:cNvGrpSpPr/>
          <p:nvPr/>
        </p:nvGrpSpPr>
        <p:grpSpPr>
          <a:xfrm>
            <a:off x="5822573" y="3360019"/>
            <a:ext cx="231065" cy="368405"/>
            <a:chOff x="5822573" y="3360019"/>
            <a:chExt cx="231065" cy="368405"/>
          </a:xfrm>
        </p:grpSpPr>
        <p:sp>
          <p:nvSpPr>
            <p:cNvPr id="9637" name="Google Shape;9637;p71"/>
            <p:cNvSpPr/>
            <p:nvPr/>
          </p:nvSpPr>
          <p:spPr>
            <a:xfrm>
              <a:off x="5828987" y="3458377"/>
              <a:ext cx="218106" cy="263004"/>
            </a:xfrm>
            <a:custGeom>
              <a:rect b="b" l="l" r="r" t="t"/>
              <a:pathLst>
                <a:path extrusionOk="0" h="10046" w="8331">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1"/>
            <p:cNvSpPr/>
            <p:nvPr/>
          </p:nvSpPr>
          <p:spPr>
            <a:xfrm>
              <a:off x="5987586" y="3458377"/>
              <a:ext cx="59507" cy="263004"/>
            </a:xfrm>
            <a:custGeom>
              <a:rect b="b" l="l" r="r" t="t"/>
              <a:pathLst>
                <a:path extrusionOk="0" h="10046" w="2273">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1"/>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1"/>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1"/>
            <p:cNvSpPr/>
            <p:nvPr/>
          </p:nvSpPr>
          <p:spPr>
            <a:xfrm>
              <a:off x="5961798" y="3434868"/>
              <a:ext cx="35997" cy="23667"/>
            </a:xfrm>
            <a:custGeom>
              <a:rect b="b" l="l" r="r" t="t"/>
              <a:pathLst>
                <a:path extrusionOk="0" h="904" w="1375">
                  <a:moveTo>
                    <a:pt x="0" y="0"/>
                  </a:moveTo>
                  <a:lnTo>
                    <a:pt x="0" y="903"/>
                  </a:lnTo>
                  <a:lnTo>
                    <a:pt x="1374" y="903"/>
                  </a:lnTo>
                  <a:lnTo>
                    <a:pt x="1374"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1"/>
            <p:cNvSpPr/>
            <p:nvPr/>
          </p:nvSpPr>
          <p:spPr>
            <a:xfrm>
              <a:off x="5853518" y="3367192"/>
              <a:ext cx="169175" cy="67571"/>
            </a:xfrm>
            <a:custGeom>
              <a:rect b="b" l="l" r="r" t="t"/>
              <a:pathLst>
                <a:path extrusionOk="0" h="2581" w="6462">
                  <a:moveTo>
                    <a:pt x="0" y="1"/>
                  </a:moveTo>
                  <a:lnTo>
                    <a:pt x="0" y="2580"/>
                  </a:lnTo>
                  <a:lnTo>
                    <a:pt x="6462" y="2580"/>
                  </a:lnTo>
                  <a:lnTo>
                    <a:pt x="646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1"/>
            <p:cNvSpPr/>
            <p:nvPr/>
          </p:nvSpPr>
          <p:spPr>
            <a:xfrm>
              <a:off x="5979391" y="3367192"/>
              <a:ext cx="43171" cy="67571"/>
            </a:xfrm>
            <a:custGeom>
              <a:rect b="b" l="l" r="r" t="t"/>
              <a:pathLst>
                <a:path extrusionOk="0" h="2581" w="1649">
                  <a:moveTo>
                    <a:pt x="1" y="1"/>
                  </a:moveTo>
                  <a:lnTo>
                    <a:pt x="1" y="2580"/>
                  </a:lnTo>
                  <a:lnTo>
                    <a:pt x="1649" y="2580"/>
                  </a:lnTo>
                  <a:lnTo>
                    <a:pt x="1649"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1"/>
            <p:cNvSpPr/>
            <p:nvPr/>
          </p:nvSpPr>
          <p:spPr>
            <a:xfrm>
              <a:off x="5863309" y="3497621"/>
              <a:ext cx="149462" cy="184517"/>
            </a:xfrm>
            <a:custGeom>
              <a:rect b="b" l="l" r="r" t="t"/>
              <a:pathLst>
                <a:path extrusionOk="0" h="7048" w="5709">
                  <a:moveTo>
                    <a:pt x="1" y="0"/>
                  </a:moveTo>
                  <a:lnTo>
                    <a:pt x="1" y="7048"/>
                  </a:lnTo>
                  <a:lnTo>
                    <a:pt x="5708" y="7048"/>
                  </a:lnTo>
                  <a:lnTo>
                    <a:pt x="570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1"/>
            <p:cNvSpPr/>
            <p:nvPr/>
          </p:nvSpPr>
          <p:spPr>
            <a:xfrm>
              <a:off x="5969469" y="3497621"/>
              <a:ext cx="43302" cy="184517"/>
            </a:xfrm>
            <a:custGeom>
              <a:rect b="b" l="l" r="r" t="t"/>
              <a:pathLst>
                <a:path extrusionOk="0" h="7048" w="1654">
                  <a:moveTo>
                    <a:pt x="0" y="0"/>
                  </a:moveTo>
                  <a:lnTo>
                    <a:pt x="0" y="7048"/>
                  </a:lnTo>
                  <a:lnTo>
                    <a:pt x="1653" y="7048"/>
                  </a:lnTo>
                  <a:lnTo>
                    <a:pt x="1653" y="0"/>
                  </a:ln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1"/>
            <p:cNvSpPr/>
            <p:nvPr/>
          </p:nvSpPr>
          <p:spPr>
            <a:xfrm>
              <a:off x="5883075" y="3538855"/>
              <a:ext cx="105924" cy="101919"/>
            </a:xfrm>
            <a:custGeom>
              <a:rect b="b" l="l" r="r" t="t"/>
              <a:pathLst>
                <a:path extrusionOk="0" h="3893" w="4046">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1"/>
            <p:cNvSpPr/>
            <p:nvPr/>
          </p:nvSpPr>
          <p:spPr>
            <a:xfrm>
              <a:off x="5893757" y="3545530"/>
              <a:ext cx="104170" cy="95295"/>
            </a:xfrm>
            <a:custGeom>
              <a:rect b="b" l="l" r="r" t="t"/>
              <a:pathLst>
                <a:path extrusionOk="0" h="3640" w="3979">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1"/>
            <p:cNvSpPr/>
            <p:nvPr/>
          </p:nvSpPr>
          <p:spPr>
            <a:xfrm>
              <a:off x="5822573" y="3360019"/>
              <a:ext cx="231065" cy="368405"/>
            </a:xfrm>
            <a:custGeom>
              <a:rect b="b" l="l" r="r" t="t"/>
              <a:pathLst>
                <a:path extrusionOk="0" h="14072" w="8826">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1"/>
            <p:cNvSpPr/>
            <p:nvPr/>
          </p:nvSpPr>
          <p:spPr>
            <a:xfrm>
              <a:off x="5907213" y="3561422"/>
              <a:ext cx="61523" cy="57832"/>
            </a:xfrm>
            <a:custGeom>
              <a:rect b="b" l="l" r="r" t="t"/>
              <a:pathLst>
                <a:path extrusionOk="0" h="2209" w="235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1"/>
            <p:cNvSpPr/>
            <p:nvPr/>
          </p:nvSpPr>
          <p:spPr>
            <a:xfrm>
              <a:off x="5881190" y="3533540"/>
              <a:ext cx="118124" cy="113647"/>
            </a:xfrm>
            <a:custGeom>
              <a:rect b="b" l="l" r="r" t="t"/>
              <a:pathLst>
                <a:path extrusionOk="0" h="4341" w="4512">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1"/>
            <p:cNvSpPr/>
            <p:nvPr/>
          </p:nvSpPr>
          <p:spPr>
            <a:xfrm>
              <a:off x="5857288" y="3491704"/>
              <a:ext cx="161766" cy="197109"/>
            </a:xfrm>
            <a:custGeom>
              <a:rect b="b" l="l" r="r" t="t"/>
              <a:pathLst>
                <a:path extrusionOk="0" h="7529" w="6179">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71"/>
          <p:cNvGrpSpPr/>
          <p:nvPr/>
        </p:nvGrpSpPr>
        <p:grpSpPr>
          <a:xfrm>
            <a:off x="7494690" y="1516188"/>
            <a:ext cx="374557" cy="368614"/>
            <a:chOff x="7494690" y="1516188"/>
            <a:chExt cx="374557" cy="368614"/>
          </a:xfrm>
        </p:grpSpPr>
        <p:sp>
          <p:nvSpPr>
            <p:cNvPr id="9653" name="Google Shape;9653;p71"/>
            <p:cNvSpPr/>
            <p:nvPr/>
          </p:nvSpPr>
          <p:spPr>
            <a:xfrm>
              <a:off x="7656299" y="1607844"/>
              <a:ext cx="119643" cy="118150"/>
            </a:xfrm>
            <a:custGeom>
              <a:rect b="b" l="l" r="r" t="t"/>
              <a:pathLst>
                <a:path extrusionOk="0" h="4513" w="457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1"/>
            <p:cNvSpPr/>
            <p:nvPr/>
          </p:nvSpPr>
          <p:spPr>
            <a:xfrm>
              <a:off x="7659441" y="1633474"/>
              <a:ext cx="116501" cy="92520"/>
            </a:xfrm>
            <a:custGeom>
              <a:rect b="b" l="l" r="r" t="t"/>
              <a:pathLst>
                <a:path extrusionOk="0" h="3534" w="445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1"/>
            <p:cNvSpPr/>
            <p:nvPr/>
          </p:nvSpPr>
          <p:spPr>
            <a:xfrm>
              <a:off x="7706722" y="1521686"/>
              <a:ext cx="156609" cy="154567"/>
            </a:xfrm>
            <a:custGeom>
              <a:rect b="b" l="l" r="r" t="t"/>
              <a:pathLst>
                <a:path extrusionOk="0" h="5904" w="5982">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1"/>
            <p:cNvSpPr/>
            <p:nvPr/>
          </p:nvSpPr>
          <p:spPr>
            <a:xfrm>
              <a:off x="7706722" y="1521686"/>
              <a:ext cx="156609" cy="154698"/>
            </a:xfrm>
            <a:custGeom>
              <a:rect b="b" l="l" r="r" t="t"/>
              <a:pathLst>
                <a:path extrusionOk="0" h="5909" w="5982">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1"/>
            <p:cNvSpPr/>
            <p:nvPr/>
          </p:nvSpPr>
          <p:spPr>
            <a:xfrm>
              <a:off x="7735912" y="1522419"/>
              <a:ext cx="127418" cy="153703"/>
            </a:xfrm>
            <a:custGeom>
              <a:rect b="b" l="l" r="r" t="t"/>
              <a:pathLst>
                <a:path extrusionOk="0" h="5871" w="4867">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1"/>
            <p:cNvSpPr/>
            <p:nvPr/>
          </p:nvSpPr>
          <p:spPr>
            <a:xfrm>
              <a:off x="7502099" y="1637715"/>
              <a:ext cx="250307" cy="241615"/>
            </a:xfrm>
            <a:custGeom>
              <a:rect b="b" l="l" r="r" t="t"/>
              <a:pathLst>
                <a:path extrusionOk="0" h="9229" w="9561">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1"/>
            <p:cNvSpPr/>
            <p:nvPr/>
          </p:nvSpPr>
          <p:spPr>
            <a:xfrm>
              <a:off x="7543228" y="1689552"/>
              <a:ext cx="209047" cy="189779"/>
            </a:xfrm>
            <a:custGeom>
              <a:rect b="b" l="l" r="r" t="t"/>
              <a:pathLst>
                <a:path extrusionOk="0" h="7249" w="7985">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1"/>
            <p:cNvSpPr/>
            <p:nvPr/>
          </p:nvSpPr>
          <p:spPr>
            <a:xfrm>
              <a:off x="7494690" y="1516188"/>
              <a:ext cx="374557" cy="368614"/>
            </a:xfrm>
            <a:custGeom>
              <a:rect b="b" l="l" r="r" t="t"/>
              <a:pathLst>
                <a:path extrusionOk="0" h="14080" w="14307">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1" name="Google Shape;9661;p71"/>
          <p:cNvGrpSpPr/>
          <p:nvPr/>
        </p:nvGrpSpPr>
        <p:grpSpPr>
          <a:xfrm>
            <a:off x="5314707" y="3360019"/>
            <a:ext cx="381731" cy="368405"/>
            <a:chOff x="5314707" y="3360019"/>
            <a:chExt cx="381731" cy="368405"/>
          </a:xfrm>
        </p:grpSpPr>
        <p:sp>
          <p:nvSpPr>
            <p:cNvPr id="9662" name="Google Shape;9662;p71"/>
            <p:cNvSpPr/>
            <p:nvPr/>
          </p:nvSpPr>
          <p:spPr>
            <a:xfrm>
              <a:off x="5452179" y="3369444"/>
              <a:ext cx="60397" cy="187056"/>
            </a:xfrm>
            <a:custGeom>
              <a:rect b="b" l="l" r="r" t="t"/>
              <a:pathLst>
                <a:path extrusionOk="0" h="7145" w="2307">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1"/>
            <p:cNvSpPr/>
            <p:nvPr/>
          </p:nvSpPr>
          <p:spPr>
            <a:xfrm>
              <a:off x="5452179" y="3369575"/>
              <a:ext cx="22044" cy="186925"/>
            </a:xfrm>
            <a:custGeom>
              <a:rect b="b" l="l" r="r" t="t"/>
              <a:pathLst>
                <a:path extrusionOk="0" h="7140" w="842">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1"/>
            <p:cNvSpPr/>
            <p:nvPr/>
          </p:nvSpPr>
          <p:spPr>
            <a:xfrm>
              <a:off x="5534305" y="3443402"/>
              <a:ext cx="68330" cy="21782"/>
            </a:xfrm>
            <a:custGeom>
              <a:rect b="b" l="l" r="r" t="t"/>
              <a:pathLst>
                <a:path extrusionOk="0" h="832" w="261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1"/>
            <p:cNvSpPr/>
            <p:nvPr/>
          </p:nvSpPr>
          <p:spPr>
            <a:xfrm>
              <a:off x="5576193" y="3443533"/>
              <a:ext cx="26442" cy="21782"/>
            </a:xfrm>
            <a:custGeom>
              <a:rect b="b" l="l" r="r" t="t"/>
              <a:pathLst>
                <a:path extrusionOk="0" h="832" w="101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1"/>
            <p:cNvSpPr/>
            <p:nvPr/>
          </p:nvSpPr>
          <p:spPr>
            <a:xfrm>
              <a:off x="5602085" y="3549562"/>
              <a:ext cx="68330" cy="21782"/>
            </a:xfrm>
            <a:custGeom>
              <a:rect b="b" l="l" r="r" t="t"/>
              <a:pathLst>
                <a:path extrusionOk="0" h="832" w="261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1"/>
            <p:cNvSpPr/>
            <p:nvPr/>
          </p:nvSpPr>
          <p:spPr>
            <a:xfrm>
              <a:off x="5645492" y="3549798"/>
              <a:ext cx="24923" cy="21808"/>
            </a:xfrm>
            <a:custGeom>
              <a:rect b="b" l="l" r="r" t="t"/>
              <a:pathLst>
                <a:path extrusionOk="0" h="833" w="952">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1"/>
            <p:cNvSpPr/>
            <p:nvPr/>
          </p:nvSpPr>
          <p:spPr>
            <a:xfrm>
              <a:off x="5581717" y="3481520"/>
              <a:ext cx="109066" cy="69456"/>
            </a:xfrm>
            <a:custGeom>
              <a:rect b="b" l="l" r="r" t="t"/>
              <a:pathLst>
                <a:path extrusionOk="0" h="2653" w="4166">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1"/>
            <p:cNvSpPr/>
            <p:nvPr/>
          </p:nvSpPr>
          <p:spPr>
            <a:xfrm>
              <a:off x="5605986" y="3549798"/>
              <a:ext cx="5445" cy="1178"/>
            </a:xfrm>
            <a:custGeom>
              <a:rect b="b" l="l" r="r" t="t"/>
              <a:pathLst>
                <a:path extrusionOk="0" h="45" w="208">
                  <a:moveTo>
                    <a:pt x="1" y="1"/>
                  </a:moveTo>
                  <a:cubicBezTo>
                    <a:pt x="10" y="15"/>
                    <a:pt x="25" y="30"/>
                    <a:pt x="34" y="44"/>
                  </a:cubicBezTo>
                  <a:cubicBezTo>
                    <a:pt x="87" y="15"/>
                    <a:pt x="150" y="1"/>
                    <a:pt x="207"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1"/>
            <p:cNvSpPr/>
            <p:nvPr/>
          </p:nvSpPr>
          <p:spPr>
            <a:xfrm>
              <a:off x="5626616" y="3481651"/>
              <a:ext cx="64036" cy="69325"/>
            </a:xfrm>
            <a:custGeom>
              <a:rect b="b" l="l" r="r" t="t"/>
              <a:pathLst>
                <a:path extrusionOk="0" h="2648" w="2446">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1"/>
            <p:cNvSpPr/>
            <p:nvPr/>
          </p:nvSpPr>
          <p:spPr>
            <a:xfrm>
              <a:off x="5559464" y="3365412"/>
              <a:ext cx="44297" cy="78147"/>
            </a:xfrm>
            <a:custGeom>
              <a:rect b="b" l="l" r="r" t="t"/>
              <a:pathLst>
                <a:path extrusionOk="0" h="2985" w="1692">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1"/>
            <p:cNvSpPr/>
            <p:nvPr/>
          </p:nvSpPr>
          <p:spPr>
            <a:xfrm>
              <a:off x="5532918" y="3365438"/>
              <a:ext cx="71340" cy="78121"/>
            </a:xfrm>
            <a:custGeom>
              <a:rect b="b" l="l" r="r" t="t"/>
              <a:pathLst>
                <a:path extrusionOk="0" h="2984" w="2725">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1"/>
            <p:cNvSpPr/>
            <p:nvPr/>
          </p:nvSpPr>
          <p:spPr>
            <a:xfrm>
              <a:off x="5319734" y="3365438"/>
              <a:ext cx="137236" cy="195093"/>
            </a:xfrm>
            <a:custGeom>
              <a:rect b="b" l="l" r="r" t="t"/>
              <a:pathLst>
                <a:path extrusionOk="0" h="7452" w="5242">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1"/>
            <p:cNvSpPr/>
            <p:nvPr/>
          </p:nvSpPr>
          <p:spPr>
            <a:xfrm>
              <a:off x="5319734" y="3367323"/>
              <a:ext cx="137236" cy="193208"/>
            </a:xfrm>
            <a:custGeom>
              <a:rect b="b" l="l" r="r" t="t"/>
              <a:pathLst>
                <a:path extrusionOk="0" h="7380" w="5242">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1"/>
            <p:cNvSpPr/>
            <p:nvPr/>
          </p:nvSpPr>
          <p:spPr>
            <a:xfrm>
              <a:off x="5314707" y="3360019"/>
              <a:ext cx="381731" cy="368405"/>
            </a:xfrm>
            <a:custGeom>
              <a:rect b="b" l="l" r="r" t="t"/>
              <a:pathLst>
                <a:path extrusionOk="0" h="14072" w="14581">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1"/>
            <p:cNvSpPr/>
            <p:nvPr/>
          </p:nvSpPr>
          <p:spPr>
            <a:xfrm>
              <a:off x="5631014" y="3497150"/>
              <a:ext cx="10839" cy="27777"/>
            </a:xfrm>
            <a:custGeom>
              <a:rect b="b" l="l" r="r" t="t"/>
              <a:pathLst>
                <a:path extrusionOk="0" h="1061" w="414">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71"/>
          <p:cNvGrpSpPr/>
          <p:nvPr/>
        </p:nvGrpSpPr>
        <p:grpSpPr>
          <a:xfrm>
            <a:off x="5308058" y="1517156"/>
            <a:ext cx="374295" cy="366599"/>
            <a:chOff x="5308058" y="1517156"/>
            <a:chExt cx="374295" cy="366599"/>
          </a:xfrm>
        </p:grpSpPr>
        <p:sp>
          <p:nvSpPr>
            <p:cNvPr id="9678" name="Google Shape;9678;p71"/>
            <p:cNvSpPr/>
            <p:nvPr/>
          </p:nvSpPr>
          <p:spPr>
            <a:xfrm>
              <a:off x="5315493" y="1522078"/>
              <a:ext cx="359425" cy="357043"/>
            </a:xfrm>
            <a:custGeom>
              <a:rect b="b" l="l" r="r" t="t"/>
              <a:pathLst>
                <a:path extrusionOk="0" h="13638" w="13729">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1"/>
            <p:cNvSpPr/>
            <p:nvPr/>
          </p:nvSpPr>
          <p:spPr>
            <a:xfrm>
              <a:off x="5372199" y="1577632"/>
              <a:ext cx="306149" cy="301594"/>
            </a:xfrm>
            <a:custGeom>
              <a:rect b="b" l="l" r="r" t="t"/>
              <a:pathLst>
                <a:path extrusionOk="0" h="11520" w="11694">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1"/>
            <p:cNvSpPr/>
            <p:nvPr/>
          </p:nvSpPr>
          <p:spPr>
            <a:xfrm>
              <a:off x="5308058" y="1517156"/>
              <a:ext cx="266539" cy="366599"/>
            </a:xfrm>
            <a:custGeom>
              <a:rect b="b" l="l" r="r" t="t"/>
              <a:pathLst>
                <a:path extrusionOk="0" h="14003" w="10181">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1"/>
            <p:cNvSpPr/>
            <p:nvPr/>
          </p:nvSpPr>
          <p:spPr>
            <a:xfrm>
              <a:off x="5501476" y="1519068"/>
              <a:ext cx="180878" cy="234023"/>
            </a:xfrm>
            <a:custGeom>
              <a:rect b="b" l="l" r="r" t="t"/>
              <a:pathLst>
                <a:path extrusionOk="0" h="8939" w="6909">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2" name="Google Shape;9682;p71"/>
          <p:cNvGrpSpPr/>
          <p:nvPr/>
        </p:nvGrpSpPr>
        <p:grpSpPr>
          <a:xfrm>
            <a:off x="6184800" y="1540902"/>
            <a:ext cx="370761" cy="319108"/>
            <a:chOff x="6184800" y="1540902"/>
            <a:chExt cx="370761" cy="319108"/>
          </a:xfrm>
        </p:grpSpPr>
        <p:sp>
          <p:nvSpPr>
            <p:cNvPr id="9683" name="Google Shape;9683;p71"/>
            <p:cNvSpPr/>
            <p:nvPr/>
          </p:nvSpPr>
          <p:spPr>
            <a:xfrm>
              <a:off x="6392695" y="1636485"/>
              <a:ext cx="156975" cy="217975"/>
            </a:xfrm>
            <a:custGeom>
              <a:rect b="b" l="l" r="r" t="t"/>
              <a:pathLst>
                <a:path extrusionOk="0" h="8326" w="5996">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1"/>
            <p:cNvSpPr/>
            <p:nvPr/>
          </p:nvSpPr>
          <p:spPr>
            <a:xfrm>
              <a:off x="6438850" y="1636485"/>
              <a:ext cx="110689" cy="217975"/>
            </a:xfrm>
            <a:custGeom>
              <a:rect b="b" l="l" r="r" t="t"/>
              <a:pathLst>
                <a:path extrusionOk="0" h="8326" w="4228">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1"/>
            <p:cNvSpPr/>
            <p:nvPr/>
          </p:nvSpPr>
          <p:spPr>
            <a:xfrm>
              <a:off x="6190455" y="1636485"/>
              <a:ext cx="156975" cy="217975"/>
            </a:xfrm>
            <a:custGeom>
              <a:rect b="b" l="l" r="r" t="t"/>
              <a:pathLst>
                <a:path extrusionOk="0" h="8326" w="5996">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1"/>
            <p:cNvSpPr/>
            <p:nvPr/>
          </p:nvSpPr>
          <p:spPr>
            <a:xfrm>
              <a:off x="6190455" y="1636485"/>
              <a:ext cx="110820" cy="217975"/>
            </a:xfrm>
            <a:custGeom>
              <a:rect b="b" l="l" r="r" t="t"/>
              <a:pathLst>
                <a:path extrusionOk="0" h="8326" w="4233">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1"/>
            <p:cNvSpPr/>
            <p:nvPr/>
          </p:nvSpPr>
          <p:spPr>
            <a:xfrm>
              <a:off x="6274964" y="1709684"/>
              <a:ext cx="27698" cy="63277"/>
            </a:xfrm>
            <a:custGeom>
              <a:rect b="b" l="l" r="r" t="t"/>
              <a:pathLst>
                <a:path extrusionOk="0" h="2417" w="1058">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1"/>
            <p:cNvSpPr/>
            <p:nvPr/>
          </p:nvSpPr>
          <p:spPr>
            <a:xfrm>
              <a:off x="6437332" y="1709684"/>
              <a:ext cx="27829" cy="63277"/>
            </a:xfrm>
            <a:custGeom>
              <a:rect b="b" l="l" r="r" t="t"/>
              <a:pathLst>
                <a:path extrusionOk="0" h="2417" w="1063">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1"/>
            <p:cNvSpPr/>
            <p:nvPr/>
          </p:nvSpPr>
          <p:spPr>
            <a:xfrm>
              <a:off x="6288054" y="1546295"/>
              <a:ext cx="163128" cy="211194"/>
            </a:xfrm>
            <a:custGeom>
              <a:rect b="b" l="l" r="r" t="t"/>
              <a:pathLst>
                <a:path extrusionOk="0" h="8067" w="6231">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1"/>
            <p:cNvSpPr/>
            <p:nvPr/>
          </p:nvSpPr>
          <p:spPr>
            <a:xfrm>
              <a:off x="6272084" y="1713611"/>
              <a:ext cx="196088" cy="146137"/>
            </a:xfrm>
            <a:custGeom>
              <a:rect b="b" l="l" r="r" t="t"/>
              <a:pathLst>
                <a:path extrusionOk="0" h="5582" w="749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1"/>
            <p:cNvSpPr/>
            <p:nvPr/>
          </p:nvSpPr>
          <p:spPr>
            <a:xfrm>
              <a:off x="6380495" y="1540902"/>
              <a:ext cx="175066" cy="318977"/>
            </a:xfrm>
            <a:custGeom>
              <a:rect b="b" l="l" r="r" t="t"/>
              <a:pathLst>
                <a:path extrusionOk="0" h="12184" w="6687">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1"/>
            <p:cNvSpPr/>
            <p:nvPr/>
          </p:nvSpPr>
          <p:spPr>
            <a:xfrm>
              <a:off x="6184800" y="1540928"/>
              <a:ext cx="174071" cy="319082"/>
            </a:xfrm>
            <a:custGeom>
              <a:rect b="b" l="l" r="r" t="t"/>
              <a:pathLst>
                <a:path extrusionOk="0" h="12188" w="6649">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71"/>
          <p:cNvGrpSpPr/>
          <p:nvPr/>
        </p:nvGrpSpPr>
        <p:grpSpPr>
          <a:xfrm>
            <a:off x="7060102" y="1516371"/>
            <a:ext cx="370709" cy="367829"/>
            <a:chOff x="7060102" y="1516371"/>
            <a:chExt cx="370709" cy="367829"/>
          </a:xfrm>
        </p:grpSpPr>
        <p:sp>
          <p:nvSpPr>
            <p:cNvPr id="9694" name="Google Shape;9694;p71"/>
            <p:cNvSpPr/>
            <p:nvPr/>
          </p:nvSpPr>
          <p:spPr>
            <a:xfrm>
              <a:off x="7066699" y="1521790"/>
              <a:ext cx="356833" cy="357069"/>
            </a:xfrm>
            <a:custGeom>
              <a:rect b="b" l="l" r="r" t="t"/>
              <a:pathLst>
                <a:path extrusionOk="0" h="13639" w="1363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1"/>
            <p:cNvSpPr/>
            <p:nvPr/>
          </p:nvSpPr>
          <p:spPr>
            <a:xfrm>
              <a:off x="7121180" y="1786156"/>
              <a:ext cx="22515" cy="19216"/>
            </a:xfrm>
            <a:custGeom>
              <a:rect b="b" l="l" r="r" t="t"/>
              <a:pathLst>
                <a:path extrusionOk="0" h="734" w="86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1"/>
            <p:cNvSpPr/>
            <p:nvPr/>
          </p:nvSpPr>
          <p:spPr>
            <a:xfrm>
              <a:off x="7256347" y="1559123"/>
              <a:ext cx="22672" cy="19347"/>
            </a:xfrm>
            <a:custGeom>
              <a:rect b="b" l="l" r="r" t="t"/>
              <a:pathLst>
                <a:path extrusionOk="0" h="739" w="866">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1"/>
            <p:cNvSpPr/>
            <p:nvPr/>
          </p:nvSpPr>
          <p:spPr>
            <a:xfrm>
              <a:off x="7299623" y="1651198"/>
              <a:ext cx="22646" cy="19321"/>
            </a:xfrm>
            <a:custGeom>
              <a:rect b="b" l="l" r="r" t="t"/>
              <a:pathLst>
                <a:path extrusionOk="0" h="738" w="865">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1"/>
            <p:cNvSpPr/>
            <p:nvPr/>
          </p:nvSpPr>
          <p:spPr>
            <a:xfrm>
              <a:off x="7236738" y="1632715"/>
              <a:ext cx="22646" cy="19321"/>
            </a:xfrm>
            <a:custGeom>
              <a:rect b="b" l="l" r="r" t="t"/>
              <a:pathLst>
                <a:path extrusionOk="0" h="738" w="865">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1"/>
            <p:cNvSpPr/>
            <p:nvPr/>
          </p:nvSpPr>
          <p:spPr>
            <a:xfrm>
              <a:off x="7209825" y="1707799"/>
              <a:ext cx="22515" cy="19321"/>
            </a:xfrm>
            <a:custGeom>
              <a:rect b="b" l="l" r="r" t="t"/>
              <a:pathLst>
                <a:path extrusionOk="0" h="738" w="86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1"/>
            <p:cNvSpPr/>
            <p:nvPr/>
          </p:nvSpPr>
          <p:spPr>
            <a:xfrm>
              <a:off x="7374812" y="1606928"/>
              <a:ext cx="22541" cy="19321"/>
            </a:xfrm>
            <a:custGeom>
              <a:rect b="b" l="l" r="r" t="t"/>
              <a:pathLst>
                <a:path extrusionOk="0" h="738" w="861">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1"/>
            <p:cNvSpPr/>
            <p:nvPr/>
          </p:nvSpPr>
          <p:spPr>
            <a:xfrm>
              <a:off x="7089580" y="1805529"/>
              <a:ext cx="22672" cy="19321"/>
            </a:xfrm>
            <a:custGeom>
              <a:rect b="b" l="l" r="r" t="t"/>
              <a:pathLst>
                <a:path extrusionOk="0" h="738" w="866">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1"/>
            <p:cNvSpPr/>
            <p:nvPr/>
          </p:nvSpPr>
          <p:spPr>
            <a:xfrm>
              <a:off x="7108954" y="1835819"/>
              <a:ext cx="22646" cy="19295"/>
            </a:xfrm>
            <a:custGeom>
              <a:rect b="b" l="l" r="r" t="t"/>
              <a:pathLst>
                <a:path extrusionOk="0" h="737" w="865">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1"/>
            <p:cNvSpPr/>
            <p:nvPr/>
          </p:nvSpPr>
          <p:spPr>
            <a:xfrm>
              <a:off x="7109949" y="1578261"/>
              <a:ext cx="313689" cy="300599"/>
            </a:xfrm>
            <a:custGeom>
              <a:rect b="b" l="l" r="r" t="t"/>
              <a:pathLst>
                <a:path extrusionOk="0" h="11482" w="11982">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1"/>
            <p:cNvSpPr/>
            <p:nvPr/>
          </p:nvSpPr>
          <p:spPr>
            <a:xfrm>
              <a:off x="7098010" y="1662141"/>
              <a:ext cx="105165" cy="110113"/>
            </a:xfrm>
            <a:custGeom>
              <a:rect b="b" l="l" r="r" t="t"/>
              <a:pathLst>
                <a:path extrusionOk="0" h="4206" w="4017">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1"/>
            <p:cNvSpPr/>
            <p:nvPr/>
          </p:nvSpPr>
          <p:spPr>
            <a:xfrm>
              <a:off x="7098010" y="1662141"/>
              <a:ext cx="105165" cy="110035"/>
            </a:xfrm>
            <a:custGeom>
              <a:rect b="b" l="l" r="r" t="t"/>
              <a:pathLst>
                <a:path extrusionOk="0" h="4203" w="4017">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1"/>
            <p:cNvSpPr/>
            <p:nvPr/>
          </p:nvSpPr>
          <p:spPr>
            <a:xfrm>
              <a:off x="7116624" y="1783014"/>
              <a:ext cx="22541" cy="19242"/>
            </a:xfrm>
            <a:custGeom>
              <a:rect b="b" l="l" r="r" t="t"/>
              <a:pathLst>
                <a:path extrusionOk="0" h="735" w="861">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1"/>
            <p:cNvSpPr/>
            <p:nvPr/>
          </p:nvSpPr>
          <p:spPr>
            <a:xfrm>
              <a:off x="7251949" y="1555877"/>
              <a:ext cx="22541" cy="19321"/>
            </a:xfrm>
            <a:custGeom>
              <a:rect b="b" l="l" r="r" t="t"/>
              <a:pathLst>
                <a:path extrusionOk="0" h="738" w="861">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1"/>
            <p:cNvSpPr/>
            <p:nvPr/>
          </p:nvSpPr>
          <p:spPr>
            <a:xfrm>
              <a:off x="7295093" y="1648056"/>
              <a:ext cx="22646" cy="19268"/>
            </a:xfrm>
            <a:custGeom>
              <a:rect b="b" l="l" r="r" t="t"/>
              <a:pathLst>
                <a:path extrusionOk="0" h="736" w="865">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1"/>
            <p:cNvSpPr/>
            <p:nvPr/>
          </p:nvSpPr>
          <p:spPr>
            <a:xfrm>
              <a:off x="7232209" y="1629442"/>
              <a:ext cx="22646" cy="19321"/>
            </a:xfrm>
            <a:custGeom>
              <a:rect b="b" l="l" r="r" t="t"/>
              <a:pathLst>
                <a:path extrusionOk="0" h="738" w="865">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1"/>
            <p:cNvSpPr/>
            <p:nvPr/>
          </p:nvSpPr>
          <p:spPr>
            <a:xfrm>
              <a:off x="7205296" y="1704527"/>
              <a:ext cx="22646" cy="19321"/>
            </a:xfrm>
            <a:custGeom>
              <a:rect b="b" l="l" r="r" t="t"/>
              <a:pathLst>
                <a:path extrusionOk="0" h="738" w="865">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1"/>
            <p:cNvSpPr/>
            <p:nvPr/>
          </p:nvSpPr>
          <p:spPr>
            <a:xfrm>
              <a:off x="7370413" y="1603655"/>
              <a:ext cx="22541" cy="19321"/>
            </a:xfrm>
            <a:custGeom>
              <a:rect b="b" l="l" r="r" t="t"/>
              <a:pathLst>
                <a:path extrusionOk="0" h="738" w="861">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1"/>
            <p:cNvSpPr/>
            <p:nvPr/>
          </p:nvSpPr>
          <p:spPr>
            <a:xfrm>
              <a:off x="7085051" y="1802361"/>
              <a:ext cx="22672" cy="19268"/>
            </a:xfrm>
            <a:custGeom>
              <a:rect b="b" l="l" r="r" t="t"/>
              <a:pathLst>
                <a:path extrusionOk="0" h="736" w="866">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1"/>
            <p:cNvSpPr/>
            <p:nvPr/>
          </p:nvSpPr>
          <p:spPr>
            <a:xfrm>
              <a:off x="7104555" y="1832547"/>
              <a:ext cx="22515" cy="19268"/>
            </a:xfrm>
            <a:custGeom>
              <a:rect b="b" l="l" r="r" t="t"/>
              <a:pathLst>
                <a:path extrusionOk="0" h="736" w="86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1"/>
            <p:cNvSpPr/>
            <p:nvPr/>
          </p:nvSpPr>
          <p:spPr>
            <a:xfrm>
              <a:off x="7139008" y="1744661"/>
              <a:ext cx="84928" cy="95845"/>
            </a:xfrm>
            <a:custGeom>
              <a:rect b="b" l="l" r="r" t="t"/>
              <a:pathLst>
                <a:path extrusionOk="0" h="3661" w="3244">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1"/>
            <p:cNvSpPr/>
            <p:nvPr/>
          </p:nvSpPr>
          <p:spPr>
            <a:xfrm>
              <a:off x="7288810" y="1516371"/>
              <a:ext cx="142000" cy="98227"/>
            </a:xfrm>
            <a:custGeom>
              <a:rect b="b" l="l" r="r" t="t"/>
              <a:pathLst>
                <a:path extrusionOk="0" h="3752" w="5424">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1"/>
            <p:cNvSpPr/>
            <p:nvPr/>
          </p:nvSpPr>
          <p:spPr>
            <a:xfrm>
              <a:off x="7060102" y="1516528"/>
              <a:ext cx="194308" cy="308531"/>
            </a:xfrm>
            <a:custGeom>
              <a:rect b="b" l="l" r="r" t="t"/>
              <a:pathLst>
                <a:path extrusionOk="0" h="11785" w="7422">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1"/>
            <p:cNvSpPr/>
            <p:nvPr/>
          </p:nvSpPr>
          <p:spPr>
            <a:xfrm>
              <a:off x="7118536" y="1678216"/>
              <a:ext cx="208785" cy="205984"/>
            </a:xfrm>
            <a:custGeom>
              <a:rect b="b" l="l" r="r" t="t"/>
              <a:pathLst>
                <a:path extrusionOk="0" h="7868" w="7975">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1"/>
            <p:cNvSpPr/>
            <p:nvPr/>
          </p:nvSpPr>
          <p:spPr>
            <a:xfrm>
              <a:off x="7335018" y="1652193"/>
              <a:ext cx="94169" cy="28693"/>
            </a:xfrm>
            <a:custGeom>
              <a:rect b="b" l="l" r="r" t="t"/>
              <a:pathLst>
                <a:path extrusionOk="0" h="1096" w="3597">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71"/>
          <p:cNvGrpSpPr/>
          <p:nvPr/>
        </p:nvGrpSpPr>
        <p:grpSpPr>
          <a:xfrm>
            <a:off x="7935247" y="1516162"/>
            <a:ext cx="381704" cy="368588"/>
            <a:chOff x="7935247" y="1516162"/>
            <a:chExt cx="381704" cy="368588"/>
          </a:xfrm>
        </p:grpSpPr>
        <p:sp>
          <p:nvSpPr>
            <p:cNvPr id="9720" name="Google Shape;9720;p71"/>
            <p:cNvSpPr/>
            <p:nvPr/>
          </p:nvSpPr>
          <p:spPr>
            <a:xfrm>
              <a:off x="8127801" y="1641773"/>
              <a:ext cx="52098" cy="51496"/>
            </a:xfrm>
            <a:custGeom>
              <a:rect b="b" l="l" r="r" t="t"/>
              <a:pathLst>
                <a:path extrusionOk="0" h="1967" w="199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1"/>
            <p:cNvSpPr/>
            <p:nvPr/>
          </p:nvSpPr>
          <p:spPr>
            <a:xfrm>
              <a:off x="8130707" y="1661879"/>
              <a:ext cx="49323" cy="31259"/>
            </a:xfrm>
            <a:custGeom>
              <a:rect b="b" l="l" r="r" t="t"/>
              <a:pathLst>
                <a:path extrusionOk="0" h="1194" w="1884">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1"/>
            <p:cNvSpPr/>
            <p:nvPr/>
          </p:nvSpPr>
          <p:spPr>
            <a:xfrm>
              <a:off x="7938022" y="1671435"/>
              <a:ext cx="213210" cy="207581"/>
            </a:xfrm>
            <a:custGeom>
              <a:rect b="b" l="l" r="r" t="t"/>
              <a:pathLst>
                <a:path extrusionOk="0" h="7929" w="8144">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1"/>
            <p:cNvSpPr/>
            <p:nvPr/>
          </p:nvSpPr>
          <p:spPr>
            <a:xfrm>
              <a:off x="8131466" y="1671435"/>
              <a:ext cx="9948" cy="9844"/>
            </a:xfrm>
            <a:custGeom>
              <a:rect b="b" l="l" r="r" t="t"/>
              <a:pathLst>
                <a:path extrusionOk="0" h="376" w="380">
                  <a:moveTo>
                    <a:pt x="380" y="376"/>
                  </a:moveTo>
                  <a:lnTo>
                    <a:pt x="380" y="376"/>
                  </a:lnTo>
                  <a:lnTo>
                    <a:pt x="0"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1"/>
            <p:cNvSpPr/>
            <p:nvPr/>
          </p:nvSpPr>
          <p:spPr>
            <a:xfrm>
              <a:off x="7941294" y="1681514"/>
              <a:ext cx="209937" cy="197371"/>
            </a:xfrm>
            <a:custGeom>
              <a:rect b="b" l="l" r="r" t="t"/>
              <a:pathLst>
                <a:path extrusionOk="0" h="7539" w="8019">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1"/>
            <p:cNvSpPr/>
            <p:nvPr/>
          </p:nvSpPr>
          <p:spPr>
            <a:xfrm>
              <a:off x="8134215" y="1523125"/>
              <a:ext cx="178757" cy="156164"/>
            </a:xfrm>
            <a:custGeom>
              <a:rect b="b" l="l" r="r" t="t"/>
              <a:pathLst>
                <a:path extrusionOk="0" h="5965" w="6828">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1"/>
            <p:cNvSpPr/>
            <p:nvPr/>
          </p:nvSpPr>
          <p:spPr>
            <a:xfrm>
              <a:off x="8153981" y="1527183"/>
              <a:ext cx="158991" cy="152001"/>
            </a:xfrm>
            <a:custGeom>
              <a:rect b="b" l="l" r="r" t="t"/>
              <a:pathLst>
                <a:path extrusionOk="0" h="5806" w="6073">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1"/>
            <p:cNvSpPr/>
            <p:nvPr/>
          </p:nvSpPr>
          <p:spPr>
            <a:xfrm>
              <a:off x="8041145" y="1521633"/>
              <a:ext cx="92232" cy="80503"/>
            </a:xfrm>
            <a:custGeom>
              <a:rect b="b" l="l" r="r" t="t"/>
              <a:pathLst>
                <a:path extrusionOk="0" h="3075" w="3523">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1"/>
            <p:cNvSpPr/>
            <p:nvPr/>
          </p:nvSpPr>
          <p:spPr>
            <a:xfrm>
              <a:off x="8049339" y="1522419"/>
              <a:ext cx="84038" cy="79613"/>
            </a:xfrm>
            <a:custGeom>
              <a:rect b="b" l="l" r="r" t="t"/>
              <a:pathLst>
                <a:path extrusionOk="0" h="3041" w="321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1"/>
            <p:cNvSpPr/>
            <p:nvPr/>
          </p:nvSpPr>
          <p:spPr>
            <a:xfrm>
              <a:off x="8037768" y="1582790"/>
              <a:ext cx="26939" cy="26468"/>
            </a:xfrm>
            <a:custGeom>
              <a:rect b="b" l="l" r="r" t="t"/>
              <a:pathLst>
                <a:path extrusionOk="0" h="1011" w="1029">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1"/>
            <p:cNvSpPr/>
            <p:nvPr/>
          </p:nvSpPr>
          <p:spPr>
            <a:xfrm>
              <a:off x="7939907" y="1598000"/>
              <a:ext cx="109956" cy="107129"/>
            </a:xfrm>
            <a:custGeom>
              <a:rect b="b" l="l" r="r" t="t"/>
              <a:pathLst>
                <a:path extrusionOk="0" h="4092" w="420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1"/>
            <p:cNvSpPr/>
            <p:nvPr/>
          </p:nvSpPr>
          <p:spPr>
            <a:xfrm>
              <a:off x="8213724" y="1695809"/>
              <a:ext cx="92206" cy="80451"/>
            </a:xfrm>
            <a:custGeom>
              <a:rect b="b" l="l" r="r" t="t"/>
              <a:pathLst>
                <a:path extrusionOk="0" h="3073" w="3522">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1"/>
            <p:cNvSpPr/>
            <p:nvPr/>
          </p:nvSpPr>
          <p:spPr>
            <a:xfrm>
              <a:off x="8221630" y="1696463"/>
              <a:ext cx="84169" cy="79744"/>
            </a:xfrm>
            <a:custGeom>
              <a:rect b="b" l="l" r="r" t="t"/>
              <a:pathLst>
                <a:path extrusionOk="0" h="3046" w="3215">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1"/>
            <p:cNvSpPr/>
            <p:nvPr/>
          </p:nvSpPr>
          <p:spPr>
            <a:xfrm>
              <a:off x="8210320" y="1756834"/>
              <a:ext cx="26939" cy="26573"/>
            </a:xfrm>
            <a:custGeom>
              <a:rect b="b" l="l" r="r" t="t"/>
              <a:pathLst>
                <a:path extrusionOk="0" h="1015" w="1029">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1"/>
            <p:cNvSpPr/>
            <p:nvPr/>
          </p:nvSpPr>
          <p:spPr>
            <a:xfrm>
              <a:off x="8112459" y="1772176"/>
              <a:ext cx="109825" cy="107129"/>
            </a:xfrm>
            <a:custGeom>
              <a:rect b="b" l="l" r="r" t="t"/>
              <a:pathLst>
                <a:path extrusionOk="0" h="4092" w="4195">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1"/>
            <p:cNvSpPr/>
            <p:nvPr/>
          </p:nvSpPr>
          <p:spPr>
            <a:xfrm>
              <a:off x="7935247" y="1517680"/>
              <a:ext cx="378013" cy="366651"/>
            </a:xfrm>
            <a:custGeom>
              <a:rect b="b" l="l" r="r" t="t"/>
              <a:pathLst>
                <a:path extrusionOk="0" h="14005" w="14439">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1"/>
            <p:cNvSpPr/>
            <p:nvPr/>
          </p:nvSpPr>
          <p:spPr>
            <a:xfrm>
              <a:off x="7935875" y="1516162"/>
              <a:ext cx="204413" cy="194544"/>
            </a:xfrm>
            <a:custGeom>
              <a:rect b="b" l="l" r="r" t="t"/>
              <a:pathLst>
                <a:path extrusionOk="0" h="7431" w="7808">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1"/>
            <p:cNvSpPr/>
            <p:nvPr/>
          </p:nvSpPr>
          <p:spPr>
            <a:xfrm>
              <a:off x="8108454" y="1690337"/>
              <a:ext cx="208498" cy="194413"/>
            </a:xfrm>
            <a:custGeom>
              <a:rect b="b" l="l" r="r" t="t"/>
              <a:pathLst>
                <a:path extrusionOk="0" h="7426" w="7964">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8" name="Google Shape;9738;p71"/>
          <p:cNvGrpSpPr/>
          <p:nvPr/>
        </p:nvGrpSpPr>
        <p:grpSpPr>
          <a:xfrm>
            <a:off x="5738169" y="1559830"/>
            <a:ext cx="389035" cy="281147"/>
            <a:chOff x="5738169" y="1559830"/>
            <a:chExt cx="389035" cy="281147"/>
          </a:xfrm>
        </p:grpSpPr>
        <p:sp>
          <p:nvSpPr>
            <p:cNvPr id="9739" name="Google Shape;9739;p71"/>
            <p:cNvSpPr/>
            <p:nvPr/>
          </p:nvSpPr>
          <p:spPr>
            <a:xfrm>
              <a:off x="5753772" y="1565249"/>
              <a:ext cx="128936" cy="220540"/>
            </a:xfrm>
            <a:custGeom>
              <a:rect b="b" l="l" r="r" t="t"/>
              <a:pathLst>
                <a:path extrusionOk="0" h="8424" w="4925">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1"/>
            <p:cNvSpPr/>
            <p:nvPr/>
          </p:nvSpPr>
          <p:spPr>
            <a:xfrm>
              <a:off x="5753772" y="1565406"/>
              <a:ext cx="82284" cy="220383"/>
            </a:xfrm>
            <a:custGeom>
              <a:rect b="b" l="l" r="r" t="t"/>
              <a:pathLst>
                <a:path extrusionOk="0" h="8418" w="3143">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1"/>
            <p:cNvSpPr/>
            <p:nvPr/>
          </p:nvSpPr>
          <p:spPr>
            <a:xfrm>
              <a:off x="5982559" y="1565249"/>
              <a:ext cx="128936" cy="220540"/>
            </a:xfrm>
            <a:custGeom>
              <a:rect b="b" l="l" r="r" t="t"/>
              <a:pathLst>
                <a:path extrusionOk="0" h="8424" w="4925">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1"/>
            <p:cNvSpPr/>
            <p:nvPr/>
          </p:nvSpPr>
          <p:spPr>
            <a:xfrm>
              <a:off x="6027694" y="1565354"/>
              <a:ext cx="83933" cy="220436"/>
            </a:xfrm>
            <a:custGeom>
              <a:rect b="b" l="l" r="r" t="t"/>
              <a:pathLst>
                <a:path extrusionOk="0" h="8420" w="3206">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1"/>
            <p:cNvSpPr/>
            <p:nvPr/>
          </p:nvSpPr>
          <p:spPr>
            <a:xfrm>
              <a:off x="5738169" y="1559908"/>
              <a:ext cx="187056" cy="280938"/>
            </a:xfrm>
            <a:custGeom>
              <a:rect b="b" l="l" r="r" t="t"/>
              <a:pathLst>
                <a:path extrusionOk="0" h="10731" w="7145">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1"/>
            <p:cNvSpPr/>
            <p:nvPr/>
          </p:nvSpPr>
          <p:spPr>
            <a:xfrm>
              <a:off x="5940278" y="1559830"/>
              <a:ext cx="186925" cy="281147"/>
            </a:xfrm>
            <a:custGeom>
              <a:rect b="b" l="l" r="r" t="t"/>
              <a:pathLst>
                <a:path extrusionOk="0" h="10739" w="714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71"/>
          <p:cNvGrpSpPr/>
          <p:nvPr/>
        </p:nvGrpSpPr>
        <p:grpSpPr>
          <a:xfrm>
            <a:off x="6192470" y="3360516"/>
            <a:ext cx="368510" cy="367750"/>
            <a:chOff x="6192470" y="3360516"/>
            <a:chExt cx="368510" cy="367750"/>
          </a:xfrm>
        </p:grpSpPr>
        <p:sp>
          <p:nvSpPr>
            <p:cNvPr id="9746" name="Google Shape;9746;p71"/>
            <p:cNvSpPr/>
            <p:nvPr/>
          </p:nvSpPr>
          <p:spPr>
            <a:xfrm>
              <a:off x="6200141" y="3365543"/>
              <a:ext cx="353561" cy="357121"/>
            </a:xfrm>
            <a:custGeom>
              <a:rect b="b" l="l" r="r" t="t"/>
              <a:pathLst>
                <a:path extrusionOk="0" h="13641" w="13505">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1"/>
            <p:cNvSpPr/>
            <p:nvPr/>
          </p:nvSpPr>
          <p:spPr>
            <a:xfrm>
              <a:off x="6247920" y="3365674"/>
              <a:ext cx="305782" cy="218498"/>
            </a:xfrm>
            <a:custGeom>
              <a:rect b="b" l="l" r="r" t="t"/>
              <a:pathLst>
                <a:path extrusionOk="0" h="8346" w="1168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1"/>
            <p:cNvSpPr/>
            <p:nvPr/>
          </p:nvSpPr>
          <p:spPr>
            <a:xfrm>
              <a:off x="6221007" y="3434108"/>
              <a:ext cx="3299" cy="6571"/>
            </a:xfrm>
            <a:custGeom>
              <a:rect b="b" l="l" r="r" t="t"/>
              <a:pathLst>
                <a:path extrusionOk="0" h="251" w="126">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1"/>
            <p:cNvSpPr/>
            <p:nvPr/>
          </p:nvSpPr>
          <p:spPr>
            <a:xfrm>
              <a:off x="6360363" y="3584905"/>
              <a:ext cx="137105" cy="137759"/>
            </a:xfrm>
            <a:custGeom>
              <a:rect b="b" l="l" r="r" t="t"/>
              <a:pathLst>
                <a:path extrusionOk="0" h="5262" w="5237">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1"/>
            <p:cNvSpPr/>
            <p:nvPr/>
          </p:nvSpPr>
          <p:spPr>
            <a:xfrm>
              <a:off x="6451810" y="3602001"/>
              <a:ext cx="46208" cy="120768"/>
            </a:xfrm>
            <a:custGeom>
              <a:rect b="b" l="l" r="r" t="t"/>
              <a:pathLst>
                <a:path extrusionOk="0" h="4613" w="1765">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1"/>
            <p:cNvSpPr/>
            <p:nvPr/>
          </p:nvSpPr>
          <p:spPr>
            <a:xfrm>
              <a:off x="6412330" y="3579486"/>
              <a:ext cx="100714" cy="55737"/>
            </a:xfrm>
            <a:custGeom>
              <a:rect b="b" l="l" r="r" t="t"/>
              <a:pathLst>
                <a:path extrusionOk="0" h="2129" w="3847">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1"/>
            <p:cNvSpPr/>
            <p:nvPr/>
          </p:nvSpPr>
          <p:spPr>
            <a:xfrm>
              <a:off x="6418587" y="3579748"/>
              <a:ext cx="94117" cy="55475"/>
            </a:xfrm>
            <a:custGeom>
              <a:rect b="b" l="l" r="r" t="t"/>
              <a:pathLst>
                <a:path extrusionOk="0" h="2119" w="3595">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1"/>
            <p:cNvSpPr/>
            <p:nvPr/>
          </p:nvSpPr>
          <p:spPr>
            <a:xfrm>
              <a:off x="6373374" y="3416227"/>
              <a:ext cx="99955" cy="61261"/>
            </a:xfrm>
            <a:custGeom>
              <a:rect b="b" l="l" r="r" t="t"/>
              <a:pathLst>
                <a:path extrusionOk="0" h="2340" w="3818">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1"/>
            <p:cNvSpPr/>
            <p:nvPr/>
          </p:nvSpPr>
          <p:spPr>
            <a:xfrm>
              <a:off x="6249517" y="3463456"/>
              <a:ext cx="84771" cy="48093"/>
            </a:xfrm>
            <a:custGeom>
              <a:rect b="b" l="l" r="r" t="t"/>
              <a:pathLst>
                <a:path extrusionOk="0" h="1837" w="3238">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1"/>
            <p:cNvSpPr/>
            <p:nvPr/>
          </p:nvSpPr>
          <p:spPr>
            <a:xfrm>
              <a:off x="6412618" y="3514821"/>
              <a:ext cx="53407" cy="22305"/>
            </a:xfrm>
            <a:custGeom>
              <a:rect b="b" l="l" r="r" t="t"/>
              <a:pathLst>
                <a:path extrusionOk="0" h="852" w="204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1"/>
            <p:cNvSpPr/>
            <p:nvPr/>
          </p:nvSpPr>
          <p:spPr>
            <a:xfrm>
              <a:off x="6337848" y="3489086"/>
              <a:ext cx="45475" cy="33720"/>
            </a:xfrm>
            <a:custGeom>
              <a:rect b="b" l="l" r="r" t="t"/>
              <a:pathLst>
                <a:path extrusionOk="0" h="1288" w="1737">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1"/>
            <p:cNvSpPr/>
            <p:nvPr/>
          </p:nvSpPr>
          <p:spPr>
            <a:xfrm>
              <a:off x="6192470" y="3360516"/>
              <a:ext cx="368510" cy="367750"/>
            </a:xfrm>
            <a:custGeom>
              <a:rect b="b" l="l" r="r" t="t"/>
              <a:pathLst>
                <a:path extrusionOk="0" h="14047" w="14076">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71"/>
          <p:cNvGrpSpPr/>
          <p:nvPr/>
        </p:nvGrpSpPr>
        <p:grpSpPr>
          <a:xfrm>
            <a:off x="4935019" y="1516109"/>
            <a:ext cx="246642" cy="368667"/>
            <a:chOff x="4935019" y="1516109"/>
            <a:chExt cx="246642" cy="368667"/>
          </a:xfrm>
        </p:grpSpPr>
        <p:sp>
          <p:nvSpPr>
            <p:cNvPr id="9759" name="Google Shape;9759;p71"/>
            <p:cNvSpPr/>
            <p:nvPr/>
          </p:nvSpPr>
          <p:spPr>
            <a:xfrm>
              <a:off x="4993112" y="1521528"/>
              <a:ext cx="42150" cy="117993"/>
            </a:xfrm>
            <a:custGeom>
              <a:rect b="b" l="l" r="r" t="t"/>
              <a:pathLst>
                <a:path extrusionOk="0" h="4507" w="161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1"/>
            <p:cNvSpPr/>
            <p:nvPr/>
          </p:nvSpPr>
          <p:spPr>
            <a:xfrm>
              <a:off x="4992981" y="1604912"/>
              <a:ext cx="42281" cy="34610"/>
            </a:xfrm>
            <a:custGeom>
              <a:rect b="b" l="l" r="r" t="t"/>
              <a:pathLst>
                <a:path extrusionOk="0" h="1322" w="1615">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1"/>
            <p:cNvSpPr/>
            <p:nvPr/>
          </p:nvSpPr>
          <p:spPr>
            <a:xfrm>
              <a:off x="4940176" y="1557055"/>
              <a:ext cx="200879" cy="322197"/>
            </a:xfrm>
            <a:custGeom>
              <a:rect b="b" l="l" r="r" t="t"/>
              <a:pathLst>
                <a:path extrusionOk="0" h="12307" w="7673">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1"/>
            <p:cNvSpPr/>
            <p:nvPr/>
          </p:nvSpPr>
          <p:spPr>
            <a:xfrm>
              <a:off x="5032618" y="1681253"/>
              <a:ext cx="145666" cy="189072"/>
            </a:xfrm>
            <a:custGeom>
              <a:rect b="b" l="l" r="r" t="t"/>
              <a:pathLst>
                <a:path extrusionOk="0" h="7222" w="5564">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1"/>
            <p:cNvSpPr/>
            <p:nvPr/>
          </p:nvSpPr>
          <p:spPr>
            <a:xfrm>
              <a:off x="5032618" y="1681253"/>
              <a:ext cx="25159" cy="27332"/>
            </a:xfrm>
            <a:custGeom>
              <a:rect b="b" l="l" r="r" t="t"/>
              <a:pathLst>
                <a:path extrusionOk="0" h="1044" w="961">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1"/>
            <p:cNvSpPr/>
            <p:nvPr/>
          </p:nvSpPr>
          <p:spPr>
            <a:xfrm>
              <a:off x="5006438" y="1646041"/>
              <a:ext cx="30343" cy="25866"/>
            </a:xfrm>
            <a:custGeom>
              <a:rect b="b" l="l" r="r" t="t"/>
              <a:pathLst>
                <a:path extrusionOk="0" h="988" w="1159">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1"/>
            <p:cNvSpPr/>
            <p:nvPr/>
          </p:nvSpPr>
          <p:spPr>
            <a:xfrm>
              <a:off x="4956513" y="1783878"/>
              <a:ext cx="44297" cy="75110"/>
            </a:xfrm>
            <a:custGeom>
              <a:rect b="b" l="l" r="r" t="t"/>
              <a:pathLst>
                <a:path extrusionOk="0" h="2869" w="1692">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1"/>
            <p:cNvSpPr/>
            <p:nvPr/>
          </p:nvSpPr>
          <p:spPr>
            <a:xfrm>
              <a:off x="4999160" y="1640621"/>
              <a:ext cx="43040" cy="36783"/>
            </a:xfrm>
            <a:custGeom>
              <a:rect b="b" l="l" r="r" t="t"/>
              <a:pathLst>
                <a:path extrusionOk="0" h="1405" w="1644">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1"/>
            <p:cNvSpPr/>
            <p:nvPr/>
          </p:nvSpPr>
          <p:spPr>
            <a:xfrm>
              <a:off x="5106445" y="1802126"/>
              <a:ext cx="58879" cy="50318"/>
            </a:xfrm>
            <a:custGeom>
              <a:rect b="b" l="l" r="r" t="t"/>
              <a:pathLst>
                <a:path extrusionOk="0" h="1922" w="2249">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1"/>
            <p:cNvSpPr/>
            <p:nvPr/>
          </p:nvSpPr>
          <p:spPr>
            <a:xfrm>
              <a:off x="4935019" y="1516109"/>
              <a:ext cx="246642" cy="368667"/>
            </a:xfrm>
            <a:custGeom>
              <a:rect b="b" l="l" r="r" t="t"/>
              <a:pathLst>
                <a:path extrusionOk="0" h="14082" w="9421">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9" name="Google Shape;9769;p71"/>
          <p:cNvGrpSpPr/>
          <p:nvPr/>
        </p:nvGrpSpPr>
        <p:grpSpPr>
          <a:xfrm>
            <a:off x="7989335" y="3360019"/>
            <a:ext cx="291698" cy="368405"/>
            <a:chOff x="7989335" y="3360019"/>
            <a:chExt cx="291698" cy="368405"/>
          </a:xfrm>
        </p:grpSpPr>
        <p:sp>
          <p:nvSpPr>
            <p:cNvPr id="9770" name="Google Shape;9770;p71"/>
            <p:cNvSpPr/>
            <p:nvPr/>
          </p:nvSpPr>
          <p:spPr>
            <a:xfrm>
              <a:off x="7996142" y="3384419"/>
              <a:ext cx="278215" cy="337094"/>
            </a:xfrm>
            <a:custGeom>
              <a:rect b="b" l="l" r="r" t="t"/>
              <a:pathLst>
                <a:path extrusionOk="0" h="12876" w="10627">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1"/>
            <p:cNvSpPr/>
            <p:nvPr/>
          </p:nvSpPr>
          <p:spPr>
            <a:xfrm>
              <a:off x="8210058" y="3384419"/>
              <a:ext cx="64298" cy="337094"/>
            </a:xfrm>
            <a:custGeom>
              <a:rect b="b" l="l" r="r" t="t"/>
              <a:pathLst>
                <a:path extrusionOk="0" h="12876" w="2456">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1"/>
            <p:cNvSpPr/>
            <p:nvPr/>
          </p:nvSpPr>
          <p:spPr>
            <a:xfrm>
              <a:off x="8030202" y="3384419"/>
              <a:ext cx="210068" cy="305782"/>
            </a:xfrm>
            <a:custGeom>
              <a:rect b="b" l="l" r="r" t="t"/>
              <a:pathLst>
                <a:path extrusionOk="0" h="11680" w="8024">
                  <a:moveTo>
                    <a:pt x="1" y="1"/>
                  </a:moveTo>
                  <a:lnTo>
                    <a:pt x="1" y="11679"/>
                  </a:lnTo>
                  <a:lnTo>
                    <a:pt x="8024" y="11679"/>
                  </a:lnTo>
                  <a:lnTo>
                    <a:pt x="8024"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1"/>
            <p:cNvSpPr/>
            <p:nvPr/>
          </p:nvSpPr>
          <p:spPr>
            <a:xfrm>
              <a:off x="8030202" y="3384419"/>
              <a:ext cx="210068" cy="305782"/>
            </a:xfrm>
            <a:custGeom>
              <a:rect b="b" l="l" r="r" t="t"/>
              <a:pathLst>
                <a:path extrusionOk="0" h="11680" w="8024">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1"/>
            <p:cNvSpPr/>
            <p:nvPr/>
          </p:nvSpPr>
          <p:spPr>
            <a:xfrm>
              <a:off x="8063162" y="3367192"/>
              <a:ext cx="144540" cy="70843"/>
            </a:xfrm>
            <a:custGeom>
              <a:rect b="b" l="l" r="r" t="t"/>
              <a:pathLst>
                <a:path extrusionOk="0" h="2706" w="5521">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1"/>
            <p:cNvSpPr/>
            <p:nvPr/>
          </p:nvSpPr>
          <p:spPr>
            <a:xfrm>
              <a:off x="8132330" y="3367192"/>
              <a:ext cx="75110" cy="70843"/>
            </a:xfrm>
            <a:custGeom>
              <a:rect b="b" l="l" r="r" t="t"/>
              <a:pathLst>
                <a:path extrusionOk="0" h="2706" w="2869">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1"/>
            <p:cNvSpPr/>
            <p:nvPr/>
          </p:nvSpPr>
          <p:spPr>
            <a:xfrm>
              <a:off x="7989335" y="3360019"/>
              <a:ext cx="291698" cy="368405"/>
            </a:xfrm>
            <a:custGeom>
              <a:rect b="b" l="l" r="r" t="t"/>
              <a:pathLst>
                <a:path extrusionOk="0" h="14072" w="11142">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1"/>
            <p:cNvSpPr/>
            <p:nvPr/>
          </p:nvSpPr>
          <p:spPr>
            <a:xfrm>
              <a:off x="8059262" y="3454476"/>
              <a:ext cx="150064" cy="105165"/>
            </a:xfrm>
            <a:custGeom>
              <a:rect b="b" l="l" r="r" t="t"/>
              <a:pathLst>
                <a:path extrusionOk="0" h="4017" w="5732">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1"/>
            <p:cNvSpPr/>
            <p:nvPr/>
          </p:nvSpPr>
          <p:spPr>
            <a:xfrm>
              <a:off x="8059392" y="3596712"/>
              <a:ext cx="151818" cy="10734"/>
            </a:xfrm>
            <a:custGeom>
              <a:rect b="b" l="l" r="r" t="t"/>
              <a:pathLst>
                <a:path extrusionOk="0" h="410" w="5799">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1"/>
            <p:cNvSpPr/>
            <p:nvPr/>
          </p:nvSpPr>
          <p:spPr>
            <a:xfrm>
              <a:off x="8059392" y="3644386"/>
              <a:ext cx="151818" cy="10708"/>
            </a:xfrm>
            <a:custGeom>
              <a:rect b="b" l="l" r="r" t="t"/>
              <a:pathLst>
                <a:path extrusionOk="0" h="409" w="5799">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0" name="Google Shape;9780;p71"/>
          <p:cNvGrpSpPr/>
          <p:nvPr/>
        </p:nvGrpSpPr>
        <p:grpSpPr>
          <a:xfrm>
            <a:off x="6633158" y="3359783"/>
            <a:ext cx="368143" cy="368771"/>
            <a:chOff x="6633158" y="3359783"/>
            <a:chExt cx="368143" cy="368771"/>
          </a:xfrm>
        </p:grpSpPr>
        <p:sp>
          <p:nvSpPr>
            <p:cNvPr id="9781" name="Google Shape;9781;p71"/>
            <p:cNvSpPr/>
            <p:nvPr/>
          </p:nvSpPr>
          <p:spPr>
            <a:xfrm>
              <a:off x="6698059" y="3428296"/>
              <a:ext cx="237479" cy="232243"/>
            </a:xfrm>
            <a:custGeom>
              <a:rect b="b" l="l" r="r" t="t"/>
              <a:pathLst>
                <a:path extrusionOk="0" h="8871" w="9071">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1"/>
            <p:cNvSpPr/>
            <p:nvPr/>
          </p:nvSpPr>
          <p:spPr>
            <a:xfrm>
              <a:off x="6737800" y="3445052"/>
              <a:ext cx="197868" cy="215592"/>
            </a:xfrm>
            <a:custGeom>
              <a:rect b="b" l="l" r="r" t="t"/>
              <a:pathLst>
                <a:path extrusionOk="0" h="8235" w="7558">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1"/>
            <p:cNvSpPr/>
            <p:nvPr/>
          </p:nvSpPr>
          <p:spPr>
            <a:xfrm>
              <a:off x="6761833" y="3472959"/>
              <a:ext cx="32830" cy="28039"/>
            </a:xfrm>
            <a:custGeom>
              <a:rect b="b" l="l" r="r" t="t"/>
              <a:pathLst>
                <a:path extrusionOk="0" h="1071" w="1254">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1"/>
            <p:cNvSpPr/>
            <p:nvPr/>
          </p:nvSpPr>
          <p:spPr>
            <a:xfrm>
              <a:off x="6798171" y="3365674"/>
              <a:ext cx="32856" cy="28039"/>
            </a:xfrm>
            <a:custGeom>
              <a:rect b="b" l="l" r="r" t="t"/>
              <a:pathLst>
                <a:path extrusionOk="0" h="1071" w="1255">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1"/>
            <p:cNvSpPr/>
            <p:nvPr/>
          </p:nvSpPr>
          <p:spPr>
            <a:xfrm>
              <a:off x="6852887" y="3519377"/>
              <a:ext cx="32830" cy="28039"/>
            </a:xfrm>
            <a:custGeom>
              <a:rect b="b" l="l" r="r" t="t"/>
              <a:pathLst>
                <a:path extrusionOk="0" h="1071" w="1254">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1"/>
            <p:cNvSpPr/>
            <p:nvPr/>
          </p:nvSpPr>
          <p:spPr>
            <a:xfrm>
              <a:off x="6750890" y="3564642"/>
              <a:ext cx="51836" cy="44401"/>
            </a:xfrm>
            <a:custGeom>
              <a:rect b="b" l="l" r="r" t="t"/>
              <a:pathLst>
                <a:path extrusionOk="0" h="1696" w="198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1"/>
            <p:cNvSpPr/>
            <p:nvPr/>
          </p:nvSpPr>
          <p:spPr>
            <a:xfrm>
              <a:off x="6939543" y="3387037"/>
              <a:ext cx="36364" cy="34636"/>
            </a:xfrm>
            <a:custGeom>
              <a:rect b="b" l="l" r="r" t="t"/>
              <a:pathLst>
                <a:path extrusionOk="0" h="1323" w="1389">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1"/>
            <p:cNvSpPr/>
            <p:nvPr/>
          </p:nvSpPr>
          <p:spPr>
            <a:xfrm>
              <a:off x="6962922" y="3530451"/>
              <a:ext cx="32856" cy="28013"/>
            </a:xfrm>
            <a:custGeom>
              <a:rect b="b" l="l" r="r" t="t"/>
              <a:pathLst>
                <a:path extrusionOk="0" h="1070" w="1255">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1"/>
            <p:cNvSpPr/>
            <p:nvPr/>
          </p:nvSpPr>
          <p:spPr>
            <a:xfrm>
              <a:off x="6931479" y="3659021"/>
              <a:ext cx="38013" cy="36207"/>
            </a:xfrm>
            <a:custGeom>
              <a:rect b="b" l="l" r="r" t="t"/>
              <a:pathLst>
                <a:path extrusionOk="0" h="1383" w="1452">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1"/>
            <p:cNvSpPr/>
            <p:nvPr/>
          </p:nvSpPr>
          <p:spPr>
            <a:xfrm>
              <a:off x="6798171" y="3695202"/>
              <a:ext cx="32856" cy="28039"/>
            </a:xfrm>
            <a:custGeom>
              <a:rect b="b" l="l" r="r" t="t"/>
              <a:pathLst>
                <a:path extrusionOk="0" h="1071" w="1255">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1"/>
            <p:cNvSpPr/>
            <p:nvPr/>
          </p:nvSpPr>
          <p:spPr>
            <a:xfrm>
              <a:off x="6686225" y="3646847"/>
              <a:ext cx="29583" cy="28196"/>
            </a:xfrm>
            <a:custGeom>
              <a:rect b="b" l="l" r="r" t="t"/>
              <a:pathLst>
                <a:path extrusionOk="0" h="1077" w="113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1"/>
            <p:cNvSpPr/>
            <p:nvPr/>
          </p:nvSpPr>
          <p:spPr>
            <a:xfrm>
              <a:off x="6633289" y="3530451"/>
              <a:ext cx="32856" cy="28013"/>
            </a:xfrm>
            <a:custGeom>
              <a:rect b="b" l="l" r="r" t="t"/>
              <a:pathLst>
                <a:path extrusionOk="0" h="1070" w="1255">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1"/>
            <p:cNvSpPr/>
            <p:nvPr/>
          </p:nvSpPr>
          <p:spPr>
            <a:xfrm>
              <a:off x="6665491" y="3393032"/>
              <a:ext cx="39008" cy="37149"/>
            </a:xfrm>
            <a:custGeom>
              <a:rect b="b" l="l" r="r" t="t"/>
              <a:pathLst>
                <a:path extrusionOk="0" h="1419" w="149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1"/>
            <p:cNvSpPr/>
            <p:nvPr/>
          </p:nvSpPr>
          <p:spPr>
            <a:xfrm>
              <a:off x="6754529" y="3467488"/>
              <a:ext cx="45422" cy="38956"/>
            </a:xfrm>
            <a:custGeom>
              <a:rect b="b" l="l" r="r" t="t"/>
              <a:pathLst>
                <a:path extrusionOk="0" h="1488" w="1735">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1"/>
            <p:cNvSpPr/>
            <p:nvPr/>
          </p:nvSpPr>
          <p:spPr>
            <a:xfrm>
              <a:off x="6852128" y="3513957"/>
              <a:ext cx="45422" cy="38930"/>
            </a:xfrm>
            <a:custGeom>
              <a:rect b="b" l="l" r="r" t="t"/>
              <a:pathLst>
                <a:path extrusionOk="0" h="1487" w="1735">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1"/>
            <p:cNvSpPr/>
            <p:nvPr/>
          </p:nvSpPr>
          <p:spPr>
            <a:xfrm>
              <a:off x="6753010" y="3559118"/>
              <a:ext cx="64298" cy="55187"/>
            </a:xfrm>
            <a:custGeom>
              <a:rect b="b" l="l" r="r" t="t"/>
              <a:pathLst>
                <a:path extrusionOk="0" h="2108" w="2456">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1"/>
            <p:cNvSpPr/>
            <p:nvPr/>
          </p:nvSpPr>
          <p:spPr>
            <a:xfrm>
              <a:off x="6633158" y="3359783"/>
              <a:ext cx="368143" cy="368771"/>
            </a:xfrm>
            <a:custGeom>
              <a:rect b="b" l="l" r="r" t="t"/>
              <a:pathLst>
                <a:path extrusionOk="0" h="14086" w="14062">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1"/>
            <p:cNvSpPr/>
            <p:nvPr/>
          </p:nvSpPr>
          <p:spPr>
            <a:xfrm>
              <a:off x="6916819" y="3646585"/>
              <a:ext cx="63251" cy="53983"/>
            </a:xfrm>
            <a:custGeom>
              <a:rect b="b" l="l" r="r" t="t"/>
              <a:pathLst>
                <a:path extrusionOk="0" h="2062" w="2416">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71"/>
          <p:cNvGrpSpPr/>
          <p:nvPr/>
        </p:nvGrpSpPr>
        <p:grpSpPr>
          <a:xfrm>
            <a:off x="7940666" y="2020205"/>
            <a:ext cx="383249" cy="286488"/>
            <a:chOff x="7940666" y="2020205"/>
            <a:chExt cx="383249" cy="286488"/>
          </a:xfrm>
        </p:grpSpPr>
        <p:sp>
          <p:nvSpPr>
            <p:cNvPr id="9800" name="Google Shape;9800;p71"/>
            <p:cNvSpPr/>
            <p:nvPr/>
          </p:nvSpPr>
          <p:spPr>
            <a:xfrm>
              <a:off x="7971742" y="2025205"/>
              <a:ext cx="326124" cy="275859"/>
            </a:xfrm>
            <a:custGeom>
              <a:rect b="b" l="l" r="r" t="t"/>
              <a:pathLst>
                <a:path extrusionOk="0" h="10537" w="12457">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1"/>
            <p:cNvSpPr/>
            <p:nvPr/>
          </p:nvSpPr>
          <p:spPr>
            <a:xfrm>
              <a:off x="8080781" y="2029394"/>
              <a:ext cx="217085" cy="271801"/>
            </a:xfrm>
            <a:custGeom>
              <a:rect b="b" l="l" r="r" t="t"/>
              <a:pathLst>
                <a:path extrusionOk="0" h="10382" w="8292">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1"/>
            <p:cNvSpPr/>
            <p:nvPr/>
          </p:nvSpPr>
          <p:spPr>
            <a:xfrm>
              <a:off x="8180396" y="2144717"/>
              <a:ext cx="96971" cy="77624"/>
            </a:xfrm>
            <a:custGeom>
              <a:rect b="b" l="l" r="r" t="t"/>
              <a:pathLst>
                <a:path extrusionOk="0" h="2965" w="3704">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1"/>
            <p:cNvSpPr/>
            <p:nvPr/>
          </p:nvSpPr>
          <p:spPr>
            <a:xfrm>
              <a:off x="7991979" y="2106599"/>
              <a:ext cx="194910" cy="127444"/>
            </a:xfrm>
            <a:custGeom>
              <a:rect b="b" l="l" r="r" t="t"/>
              <a:pathLst>
                <a:path extrusionOk="0" h="4868" w="7445">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1"/>
            <p:cNvSpPr/>
            <p:nvPr/>
          </p:nvSpPr>
          <p:spPr>
            <a:xfrm>
              <a:off x="7940666" y="2020205"/>
              <a:ext cx="383249" cy="286488"/>
            </a:xfrm>
            <a:custGeom>
              <a:rect b="b" l="l" r="r" t="t"/>
              <a:pathLst>
                <a:path extrusionOk="0" h="10943" w="14639">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71"/>
          <p:cNvGrpSpPr/>
          <p:nvPr/>
        </p:nvGrpSpPr>
        <p:grpSpPr>
          <a:xfrm>
            <a:off x="7508513" y="2023478"/>
            <a:ext cx="372175" cy="279995"/>
            <a:chOff x="7508513" y="2023478"/>
            <a:chExt cx="372175" cy="279995"/>
          </a:xfrm>
        </p:grpSpPr>
        <p:sp>
          <p:nvSpPr>
            <p:cNvPr id="9806" name="Google Shape;9806;p71"/>
            <p:cNvSpPr/>
            <p:nvPr/>
          </p:nvSpPr>
          <p:spPr>
            <a:xfrm>
              <a:off x="7515686" y="2133512"/>
              <a:ext cx="357724" cy="164541"/>
            </a:xfrm>
            <a:custGeom>
              <a:rect b="b" l="l" r="r" t="t"/>
              <a:pathLst>
                <a:path extrusionOk="0" h="6285" w="13664">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1"/>
            <p:cNvSpPr/>
            <p:nvPr/>
          </p:nvSpPr>
          <p:spPr>
            <a:xfrm>
              <a:off x="7757694" y="2147728"/>
              <a:ext cx="116475" cy="39532"/>
            </a:xfrm>
            <a:custGeom>
              <a:rect b="b" l="l" r="r" t="t"/>
              <a:pathLst>
                <a:path extrusionOk="0" h="1510" w="4449">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1"/>
            <p:cNvSpPr/>
            <p:nvPr/>
          </p:nvSpPr>
          <p:spPr>
            <a:xfrm>
              <a:off x="7515555" y="2147597"/>
              <a:ext cx="116501" cy="39663"/>
            </a:xfrm>
            <a:custGeom>
              <a:rect b="b" l="l" r="r" t="t"/>
              <a:pathLst>
                <a:path extrusionOk="0" h="1515" w="445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1"/>
            <p:cNvSpPr/>
            <p:nvPr/>
          </p:nvSpPr>
          <p:spPr>
            <a:xfrm>
              <a:off x="7515555" y="2133643"/>
              <a:ext cx="116501" cy="39637"/>
            </a:xfrm>
            <a:custGeom>
              <a:rect b="b" l="l" r="r" t="t"/>
              <a:pathLst>
                <a:path extrusionOk="0" h="1514" w="445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1"/>
            <p:cNvSpPr/>
            <p:nvPr/>
          </p:nvSpPr>
          <p:spPr>
            <a:xfrm>
              <a:off x="7757668" y="2133643"/>
              <a:ext cx="116501" cy="39637"/>
            </a:xfrm>
            <a:custGeom>
              <a:rect b="b" l="l" r="r" t="t"/>
              <a:pathLst>
                <a:path extrusionOk="0" h="1514" w="445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1"/>
            <p:cNvSpPr/>
            <p:nvPr/>
          </p:nvSpPr>
          <p:spPr>
            <a:xfrm>
              <a:off x="7600824" y="2227839"/>
              <a:ext cx="22044" cy="18902"/>
            </a:xfrm>
            <a:custGeom>
              <a:rect b="b" l="l" r="r" t="t"/>
              <a:pathLst>
                <a:path extrusionOk="0" h="722" w="842">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1"/>
            <p:cNvSpPr/>
            <p:nvPr/>
          </p:nvSpPr>
          <p:spPr>
            <a:xfrm>
              <a:off x="7523723" y="2251610"/>
              <a:ext cx="22174" cy="18876"/>
            </a:xfrm>
            <a:custGeom>
              <a:rect b="b" l="l" r="r" t="t"/>
              <a:pathLst>
                <a:path extrusionOk="0" h="721" w="847">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1"/>
            <p:cNvSpPr/>
            <p:nvPr/>
          </p:nvSpPr>
          <p:spPr>
            <a:xfrm>
              <a:off x="7547495" y="2205455"/>
              <a:ext cx="22044" cy="18954"/>
            </a:xfrm>
            <a:custGeom>
              <a:rect b="b" l="l" r="r" t="t"/>
              <a:pathLst>
                <a:path extrusionOk="0" h="724" w="842">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1"/>
            <p:cNvSpPr/>
            <p:nvPr/>
          </p:nvSpPr>
          <p:spPr>
            <a:xfrm>
              <a:off x="7762825" y="2227839"/>
              <a:ext cx="22148" cy="18902"/>
            </a:xfrm>
            <a:custGeom>
              <a:rect b="b" l="l" r="r" t="t"/>
              <a:pathLst>
                <a:path extrusionOk="0" h="722" w="846">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1"/>
            <p:cNvSpPr/>
            <p:nvPr/>
          </p:nvSpPr>
          <p:spPr>
            <a:xfrm>
              <a:off x="7839925" y="2251610"/>
              <a:ext cx="22044" cy="18876"/>
            </a:xfrm>
            <a:custGeom>
              <a:rect b="b" l="l" r="r" t="t"/>
              <a:pathLst>
                <a:path extrusionOk="0" h="721" w="842">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1"/>
            <p:cNvSpPr/>
            <p:nvPr/>
          </p:nvSpPr>
          <p:spPr>
            <a:xfrm>
              <a:off x="7816154" y="2205455"/>
              <a:ext cx="22148" cy="18954"/>
            </a:xfrm>
            <a:custGeom>
              <a:rect b="b" l="l" r="r" t="t"/>
              <a:pathLst>
                <a:path extrusionOk="0" h="724" w="846">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1"/>
            <p:cNvSpPr/>
            <p:nvPr/>
          </p:nvSpPr>
          <p:spPr>
            <a:xfrm>
              <a:off x="7642345" y="2028923"/>
              <a:ext cx="104772" cy="177841"/>
            </a:xfrm>
            <a:custGeom>
              <a:rect b="b" l="l" r="r" t="t"/>
              <a:pathLst>
                <a:path extrusionOk="0" h="6793" w="4002">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1"/>
            <p:cNvSpPr/>
            <p:nvPr/>
          </p:nvSpPr>
          <p:spPr>
            <a:xfrm>
              <a:off x="7685594" y="2028871"/>
              <a:ext cx="52229" cy="177788"/>
            </a:xfrm>
            <a:custGeom>
              <a:rect b="b" l="l" r="r" t="t"/>
              <a:pathLst>
                <a:path extrusionOk="0" h="6791" w="1995">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1"/>
            <p:cNvSpPr/>
            <p:nvPr/>
          </p:nvSpPr>
          <p:spPr>
            <a:xfrm>
              <a:off x="7508513" y="2292608"/>
              <a:ext cx="372070" cy="10865"/>
            </a:xfrm>
            <a:custGeom>
              <a:rect b="b" l="l" r="r" t="t"/>
              <a:pathLst>
                <a:path extrusionOk="0" h="415" w="14212">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1"/>
            <p:cNvSpPr/>
            <p:nvPr/>
          </p:nvSpPr>
          <p:spPr>
            <a:xfrm>
              <a:off x="7508644" y="2128119"/>
              <a:ext cx="372044" cy="109066"/>
            </a:xfrm>
            <a:custGeom>
              <a:rect b="b" l="l" r="r" t="t"/>
              <a:pathLst>
                <a:path extrusionOk="0" h="4166" w="14211">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1"/>
            <p:cNvSpPr/>
            <p:nvPr/>
          </p:nvSpPr>
          <p:spPr>
            <a:xfrm>
              <a:off x="7644361" y="2023478"/>
              <a:ext cx="109930" cy="188548"/>
            </a:xfrm>
            <a:custGeom>
              <a:rect b="b" l="l" r="r" t="t"/>
              <a:pathLst>
                <a:path extrusionOk="0" h="7202" w="4199">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71"/>
          <p:cNvGrpSpPr/>
          <p:nvPr/>
        </p:nvGrpSpPr>
        <p:grpSpPr>
          <a:xfrm>
            <a:off x="7070705" y="1996303"/>
            <a:ext cx="368405" cy="334449"/>
            <a:chOff x="7070705" y="1996303"/>
            <a:chExt cx="368405" cy="334449"/>
          </a:xfrm>
        </p:grpSpPr>
        <p:sp>
          <p:nvSpPr>
            <p:cNvPr id="9823" name="Google Shape;9823;p71"/>
            <p:cNvSpPr/>
            <p:nvPr/>
          </p:nvSpPr>
          <p:spPr>
            <a:xfrm>
              <a:off x="7410155" y="2127360"/>
              <a:ext cx="23562" cy="197999"/>
            </a:xfrm>
            <a:custGeom>
              <a:rect b="b" l="l" r="r" t="t"/>
              <a:pathLst>
                <a:path extrusionOk="0" h="7563" w="90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1"/>
            <p:cNvSpPr/>
            <p:nvPr/>
          </p:nvSpPr>
          <p:spPr>
            <a:xfrm>
              <a:off x="7416071" y="2126993"/>
              <a:ext cx="17645" cy="198366"/>
            </a:xfrm>
            <a:custGeom>
              <a:rect b="b" l="l" r="r" t="t"/>
              <a:pathLst>
                <a:path extrusionOk="0" h="7577" w="674">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1"/>
            <p:cNvSpPr/>
            <p:nvPr/>
          </p:nvSpPr>
          <p:spPr>
            <a:xfrm>
              <a:off x="7099267" y="2170243"/>
              <a:ext cx="103647" cy="93594"/>
            </a:xfrm>
            <a:custGeom>
              <a:rect b="b" l="l" r="r" t="t"/>
              <a:pathLst>
                <a:path extrusionOk="0" h="3575" w="3959">
                  <a:moveTo>
                    <a:pt x="0" y="1"/>
                  </a:moveTo>
                  <a:lnTo>
                    <a:pt x="0" y="3575"/>
                  </a:lnTo>
                  <a:lnTo>
                    <a:pt x="3959" y="3575"/>
                  </a:lnTo>
                  <a:lnTo>
                    <a:pt x="3959"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1"/>
            <p:cNvSpPr/>
            <p:nvPr/>
          </p:nvSpPr>
          <p:spPr>
            <a:xfrm>
              <a:off x="7185164" y="2170243"/>
              <a:ext cx="17750" cy="93594"/>
            </a:xfrm>
            <a:custGeom>
              <a:rect b="b" l="l" r="r" t="t"/>
              <a:pathLst>
                <a:path extrusionOk="0" h="3575" w="678">
                  <a:moveTo>
                    <a:pt x="0" y="1"/>
                  </a:moveTo>
                  <a:lnTo>
                    <a:pt x="0" y="3575"/>
                  </a:lnTo>
                  <a:lnTo>
                    <a:pt x="678" y="3575"/>
                  </a:lnTo>
                  <a:lnTo>
                    <a:pt x="67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1"/>
            <p:cNvSpPr/>
            <p:nvPr/>
          </p:nvSpPr>
          <p:spPr>
            <a:xfrm>
              <a:off x="7099267" y="2099688"/>
              <a:ext cx="70712" cy="70581"/>
            </a:xfrm>
            <a:custGeom>
              <a:rect b="b" l="l" r="r" t="t"/>
              <a:pathLst>
                <a:path extrusionOk="0" h="2696" w="2701">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1"/>
            <p:cNvSpPr/>
            <p:nvPr/>
          </p:nvSpPr>
          <p:spPr>
            <a:xfrm>
              <a:off x="7099267" y="2099688"/>
              <a:ext cx="70581" cy="70450"/>
            </a:xfrm>
            <a:custGeom>
              <a:rect b="b" l="l" r="r" t="t"/>
              <a:pathLst>
                <a:path extrusionOk="0" h="2691" w="2696">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1"/>
            <p:cNvSpPr/>
            <p:nvPr/>
          </p:nvSpPr>
          <p:spPr>
            <a:xfrm>
              <a:off x="7134610" y="2263810"/>
              <a:ext cx="16624" cy="61549"/>
            </a:xfrm>
            <a:custGeom>
              <a:rect b="b" l="l" r="r" t="t"/>
              <a:pathLst>
                <a:path extrusionOk="0" h="2351" w="635">
                  <a:moveTo>
                    <a:pt x="0" y="1"/>
                  </a:moveTo>
                  <a:lnTo>
                    <a:pt x="0" y="2350"/>
                  </a:lnTo>
                  <a:lnTo>
                    <a:pt x="634" y="2350"/>
                  </a:lnTo>
                  <a:lnTo>
                    <a:pt x="63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1"/>
            <p:cNvSpPr/>
            <p:nvPr/>
          </p:nvSpPr>
          <p:spPr>
            <a:xfrm>
              <a:off x="7172074" y="2039709"/>
              <a:ext cx="44061" cy="47569"/>
            </a:xfrm>
            <a:custGeom>
              <a:rect b="b" l="l" r="r" t="t"/>
              <a:pathLst>
                <a:path extrusionOk="0" h="1817" w="1683">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1"/>
            <p:cNvSpPr/>
            <p:nvPr/>
          </p:nvSpPr>
          <p:spPr>
            <a:xfrm>
              <a:off x="7192075" y="2039709"/>
              <a:ext cx="24190" cy="47438"/>
            </a:xfrm>
            <a:custGeom>
              <a:rect b="b" l="l" r="r" t="t"/>
              <a:pathLst>
                <a:path extrusionOk="0" h="1812" w="924">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1"/>
            <p:cNvSpPr/>
            <p:nvPr/>
          </p:nvSpPr>
          <p:spPr>
            <a:xfrm>
              <a:off x="7203018" y="2154404"/>
              <a:ext cx="207293" cy="128046"/>
            </a:xfrm>
            <a:custGeom>
              <a:rect b="b" l="l" r="r" t="t"/>
              <a:pathLst>
                <a:path extrusionOk="0" h="4891" w="7918">
                  <a:moveTo>
                    <a:pt x="1" y="0"/>
                  </a:moveTo>
                  <a:lnTo>
                    <a:pt x="1" y="4891"/>
                  </a:lnTo>
                  <a:lnTo>
                    <a:pt x="7918" y="4891"/>
                  </a:lnTo>
                  <a:lnTo>
                    <a:pt x="791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1"/>
            <p:cNvSpPr/>
            <p:nvPr/>
          </p:nvSpPr>
          <p:spPr>
            <a:xfrm>
              <a:off x="7383870" y="2154404"/>
              <a:ext cx="26311" cy="128046"/>
            </a:xfrm>
            <a:custGeom>
              <a:rect b="b" l="l" r="r" t="t"/>
              <a:pathLst>
                <a:path extrusionOk="0" h="4891" w="1005">
                  <a:moveTo>
                    <a:pt x="1" y="0"/>
                  </a:moveTo>
                  <a:lnTo>
                    <a:pt x="1" y="4891"/>
                  </a:lnTo>
                  <a:lnTo>
                    <a:pt x="1005" y="4891"/>
                  </a:lnTo>
                  <a:lnTo>
                    <a:pt x="1005"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1"/>
            <p:cNvSpPr/>
            <p:nvPr/>
          </p:nvSpPr>
          <p:spPr>
            <a:xfrm>
              <a:off x="7134610" y="2001591"/>
              <a:ext cx="84404" cy="120768"/>
            </a:xfrm>
            <a:custGeom>
              <a:rect b="b" l="l" r="r" t="t"/>
              <a:pathLst>
                <a:path extrusionOk="0" h="4613" w="3224">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1"/>
            <p:cNvSpPr/>
            <p:nvPr/>
          </p:nvSpPr>
          <p:spPr>
            <a:xfrm>
              <a:off x="7075993" y="2029132"/>
              <a:ext cx="23536" cy="296227"/>
            </a:xfrm>
            <a:custGeom>
              <a:rect b="b" l="l" r="r" t="t"/>
              <a:pathLst>
                <a:path extrusionOk="0" h="11315" w="899">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1"/>
            <p:cNvSpPr/>
            <p:nvPr/>
          </p:nvSpPr>
          <p:spPr>
            <a:xfrm>
              <a:off x="7081779" y="2028871"/>
              <a:ext cx="17514" cy="296488"/>
            </a:xfrm>
            <a:custGeom>
              <a:rect b="b" l="l" r="r" t="t"/>
              <a:pathLst>
                <a:path extrusionOk="0" h="11325" w="669">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1"/>
            <p:cNvSpPr/>
            <p:nvPr/>
          </p:nvSpPr>
          <p:spPr>
            <a:xfrm>
              <a:off x="7070705" y="1996303"/>
              <a:ext cx="368405" cy="334449"/>
            </a:xfrm>
            <a:custGeom>
              <a:rect b="b" l="l" r="r" t="t"/>
              <a:pathLst>
                <a:path extrusionOk="0" h="12775" w="14072">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8" name="Google Shape;9838;p71"/>
          <p:cNvGrpSpPr/>
          <p:nvPr/>
        </p:nvGrpSpPr>
        <p:grpSpPr>
          <a:xfrm>
            <a:off x="6630645" y="2040338"/>
            <a:ext cx="368536" cy="246275"/>
            <a:chOff x="6630645" y="2040338"/>
            <a:chExt cx="368536" cy="246275"/>
          </a:xfrm>
        </p:grpSpPr>
        <p:sp>
          <p:nvSpPr>
            <p:cNvPr id="9839" name="Google Shape;9839;p71"/>
            <p:cNvSpPr/>
            <p:nvPr/>
          </p:nvSpPr>
          <p:spPr>
            <a:xfrm>
              <a:off x="6635933" y="2045862"/>
              <a:ext cx="357828" cy="217975"/>
            </a:xfrm>
            <a:custGeom>
              <a:rect b="b" l="l" r="r" t="t"/>
              <a:pathLst>
                <a:path extrusionOk="0" h="8326" w="13668">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1"/>
            <p:cNvSpPr/>
            <p:nvPr/>
          </p:nvSpPr>
          <p:spPr>
            <a:xfrm>
              <a:off x="6636038" y="2045731"/>
              <a:ext cx="357724" cy="218106"/>
            </a:xfrm>
            <a:custGeom>
              <a:rect b="b" l="l" r="r" t="t"/>
              <a:pathLst>
                <a:path extrusionOk="0" h="8331" w="13664">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1"/>
            <p:cNvSpPr/>
            <p:nvPr/>
          </p:nvSpPr>
          <p:spPr>
            <a:xfrm>
              <a:off x="6675910"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1"/>
            <p:cNvSpPr/>
            <p:nvPr/>
          </p:nvSpPr>
          <p:spPr>
            <a:xfrm>
              <a:off x="6888963"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1"/>
            <p:cNvSpPr/>
            <p:nvPr/>
          </p:nvSpPr>
          <p:spPr>
            <a:xfrm>
              <a:off x="6660831" y="2073769"/>
              <a:ext cx="189438" cy="162028"/>
            </a:xfrm>
            <a:custGeom>
              <a:rect b="b" l="l" r="r" t="t"/>
              <a:pathLst>
                <a:path extrusionOk="0" h="6189" w="7236">
                  <a:moveTo>
                    <a:pt x="0" y="1"/>
                  </a:moveTo>
                  <a:lnTo>
                    <a:pt x="0" y="6189"/>
                  </a:lnTo>
                  <a:lnTo>
                    <a:pt x="7235" y="6189"/>
                  </a:lnTo>
                  <a:lnTo>
                    <a:pt x="7235"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1"/>
            <p:cNvSpPr/>
            <p:nvPr/>
          </p:nvSpPr>
          <p:spPr>
            <a:xfrm>
              <a:off x="6660831" y="2073769"/>
              <a:ext cx="189438" cy="162028"/>
            </a:xfrm>
            <a:custGeom>
              <a:rect b="b" l="l" r="r" t="t"/>
              <a:pathLst>
                <a:path extrusionOk="0" h="6189" w="7236">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1"/>
            <p:cNvSpPr/>
            <p:nvPr/>
          </p:nvSpPr>
          <p:spPr>
            <a:xfrm>
              <a:off x="6884067" y="2179929"/>
              <a:ext cx="74220" cy="63591"/>
            </a:xfrm>
            <a:custGeom>
              <a:rect b="b" l="l" r="r" t="t"/>
              <a:pathLst>
                <a:path extrusionOk="0" h="2429" w="2835">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1"/>
            <p:cNvSpPr/>
            <p:nvPr/>
          </p:nvSpPr>
          <p:spPr>
            <a:xfrm>
              <a:off x="6916897" y="2179929"/>
              <a:ext cx="40658" cy="63539"/>
            </a:xfrm>
            <a:custGeom>
              <a:rect b="b" l="l" r="r" t="t"/>
              <a:pathLst>
                <a:path extrusionOk="0" h="2427" w="1553">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1"/>
            <p:cNvSpPr/>
            <p:nvPr/>
          </p:nvSpPr>
          <p:spPr>
            <a:xfrm>
              <a:off x="6881057" y="2073900"/>
              <a:ext cx="40396" cy="19399"/>
            </a:xfrm>
            <a:custGeom>
              <a:rect b="b" l="l" r="r" t="t"/>
              <a:pathLst>
                <a:path extrusionOk="0" h="741" w="1543">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1"/>
            <p:cNvSpPr/>
            <p:nvPr/>
          </p:nvSpPr>
          <p:spPr>
            <a:xfrm>
              <a:off x="6900168" y="2073769"/>
              <a:ext cx="21284" cy="19530"/>
            </a:xfrm>
            <a:custGeom>
              <a:rect b="b" l="l" r="r" t="t"/>
              <a:pathLst>
                <a:path extrusionOk="0" h="746" w="813">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1"/>
            <p:cNvSpPr/>
            <p:nvPr/>
          </p:nvSpPr>
          <p:spPr>
            <a:xfrm>
              <a:off x="6881057" y="2108379"/>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1"/>
            <p:cNvSpPr/>
            <p:nvPr/>
          </p:nvSpPr>
          <p:spPr>
            <a:xfrm>
              <a:off x="6881057" y="2142963"/>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1"/>
            <p:cNvSpPr/>
            <p:nvPr/>
          </p:nvSpPr>
          <p:spPr>
            <a:xfrm>
              <a:off x="6900168" y="2108379"/>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1"/>
            <p:cNvSpPr/>
            <p:nvPr/>
          </p:nvSpPr>
          <p:spPr>
            <a:xfrm>
              <a:off x="6900168" y="2142963"/>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1"/>
            <p:cNvSpPr/>
            <p:nvPr/>
          </p:nvSpPr>
          <p:spPr>
            <a:xfrm>
              <a:off x="6938915" y="2073900"/>
              <a:ext cx="33092" cy="88567"/>
            </a:xfrm>
            <a:custGeom>
              <a:rect b="b" l="l" r="r" t="t"/>
              <a:pathLst>
                <a:path extrusionOk="0" h="3383" w="1264">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1"/>
            <p:cNvSpPr/>
            <p:nvPr/>
          </p:nvSpPr>
          <p:spPr>
            <a:xfrm>
              <a:off x="6951612" y="2073769"/>
              <a:ext cx="20394" cy="88462"/>
            </a:xfrm>
            <a:custGeom>
              <a:rect b="b" l="l" r="r" t="t"/>
              <a:pathLst>
                <a:path extrusionOk="0" h="3379" w="779">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1"/>
            <p:cNvSpPr/>
            <p:nvPr/>
          </p:nvSpPr>
          <p:spPr>
            <a:xfrm>
              <a:off x="6889356" y="2174536"/>
              <a:ext cx="86682" cy="74351"/>
            </a:xfrm>
            <a:custGeom>
              <a:rect b="b" l="l" r="r" t="t"/>
              <a:pathLst>
                <a:path extrusionOk="0" h="2840" w="3311">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1"/>
            <p:cNvSpPr/>
            <p:nvPr/>
          </p:nvSpPr>
          <p:spPr>
            <a:xfrm>
              <a:off x="6875768" y="2068376"/>
              <a:ext cx="50972" cy="30212"/>
            </a:xfrm>
            <a:custGeom>
              <a:rect b="b" l="l" r="r" t="t"/>
              <a:pathLst>
                <a:path extrusionOk="0" h="1154" w="1947">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1"/>
            <p:cNvSpPr/>
            <p:nvPr/>
          </p:nvSpPr>
          <p:spPr>
            <a:xfrm>
              <a:off x="6875638" y="2103091"/>
              <a:ext cx="51103" cy="30081"/>
            </a:xfrm>
            <a:custGeom>
              <a:rect b="b" l="l" r="r" t="t"/>
              <a:pathLst>
                <a:path extrusionOk="0" h="1149" w="1952">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1"/>
            <p:cNvSpPr/>
            <p:nvPr/>
          </p:nvSpPr>
          <p:spPr>
            <a:xfrm>
              <a:off x="6875638" y="2137544"/>
              <a:ext cx="51103" cy="30212"/>
            </a:xfrm>
            <a:custGeom>
              <a:rect b="b" l="l" r="r" t="t"/>
              <a:pathLst>
                <a:path extrusionOk="0" h="1154" w="1952">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1"/>
            <p:cNvSpPr/>
            <p:nvPr/>
          </p:nvSpPr>
          <p:spPr>
            <a:xfrm>
              <a:off x="6933495" y="2068376"/>
              <a:ext cx="43930" cy="99379"/>
            </a:xfrm>
            <a:custGeom>
              <a:rect b="b" l="l" r="r" t="t"/>
              <a:pathLst>
                <a:path extrusionOk="0" h="3796" w="1678">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1"/>
            <p:cNvSpPr/>
            <p:nvPr/>
          </p:nvSpPr>
          <p:spPr>
            <a:xfrm>
              <a:off x="6807727" y="2086100"/>
              <a:ext cx="32856" cy="10734"/>
            </a:xfrm>
            <a:custGeom>
              <a:rect b="b" l="l" r="r" t="t"/>
              <a:pathLst>
                <a:path extrusionOk="0" h="410" w="1255">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1"/>
            <p:cNvSpPr/>
            <p:nvPr/>
          </p:nvSpPr>
          <p:spPr>
            <a:xfrm>
              <a:off x="6672271" y="2085969"/>
              <a:ext cx="13116" cy="10734"/>
            </a:xfrm>
            <a:custGeom>
              <a:rect b="b" l="l" r="r" t="t"/>
              <a:pathLst>
                <a:path extrusionOk="0" h="410" w="501">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1"/>
            <p:cNvSpPr/>
            <p:nvPr/>
          </p:nvSpPr>
          <p:spPr>
            <a:xfrm>
              <a:off x="6677691" y="2110029"/>
              <a:ext cx="155588" cy="89483"/>
            </a:xfrm>
            <a:custGeom>
              <a:rect b="b" l="l" r="r" t="t"/>
              <a:pathLst>
                <a:path extrusionOk="0" h="3418" w="5943">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1"/>
            <p:cNvSpPr/>
            <p:nvPr/>
          </p:nvSpPr>
          <p:spPr>
            <a:xfrm>
              <a:off x="6630645" y="2040338"/>
              <a:ext cx="368536" cy="246275"/>
            </a:xfrm>
            <a:custGeom>
              <a:rect b="b" l="l" r="r" t="t"/>
              <a:pathLst>
                <a:path extrusionOk="0" h="9407" w="14077">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1"/>
            <p:cNvSpPr/>
            <p:nvPr/>
          </p:nvSpPr>
          <p:spPr>
            <a:xfrm>
              <a:off x="6655411" y="2068376"/>
              <a:ext cx="200146" cy="172709"/>
            </a:xfrm>
            <a:custGeom>
              <a:rect b="b" l="l" r="r" t="t"/>
              <a:pathLst>
                <a:path extrusionOk="0" h="6597" w="7645">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71"/>
          <p:cNvGrpSpPr/>
          <p:nvPr/>
        </p:nvGrpSpPr>
        <p:grpSpPr>
          <a:xfrm>
            <a:off x="6190455" y="1995046"/>
            <a:ext cx="368771" cy="336858"/>
            <a:chOff x="6190455" y="1995046"/>
            <a:chExt cx="368771" cy="336858"/>
          </a:xfrm>
        </p:grpSpPr>
        <p:sp>
          <p:nvSpPr>
            <p:cNvPr id="9866" name="Google Shape;9866;p71"/>
            <p:cNvSpPr/>
            <p:nvPr/>
          </p:nvSpPr>
          <p:spPr>
            <a:xfrm>
              <a:off x="6195979" y="2084477"/>
              <a:ext cx="200644" cy="241877"/>
            </a:xfrm>
            <a:custGeom>
              <a:rect b="b" l="l" r="r" t="t"/>
              <a:pathLst>
                <a:path extrusionOk="0" h="9239" w="7664">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1"/>
            <p:cNvSpPr/>
            <p:nvPr/>
          </p:nvSpPr>
          <p:spPr>
            <a:xfrm>
              <a:off x="6195979" y="2084477"/>
              <a:ext cx="200644" cy="241877"/>
            </a:xfrm>
            <a:custGeom>
              <a:rect b="b" l="l" r="r" t="t"/>
              <a:pathLst>
                <a:path extrusionOk="0" h="9239" w="7664">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1"/>
            <p:cNvSpPr/>
            <p:nvPr/>
          </p:nvSpPr>
          <p:spPr>
            <a:xfrm>
              <a:off x="6241506" y="2062852"/>
              <a:ext cx="109956" cy="21651"/>
            </a:xfrm>
            <a:custGeom>
              <a:rect b="b" l="l" r="r" t="t"/>
              <a:pathLst>
                <a:path extrusionOk="0" h="827" w="4200">
                  <a:moveTo>
                    <a:pt x="1" y="0"/>
                  </a:moveTo>
                  <a:lnTo>
                    <a:pt x="1" y="826"/>
                  </a:lnTo>
                  <a:lnTo>
                    <a:pt x="4199" y="826"/>
                  </a:lnTo>
                  <a:lnTo>
                    <a:pt x="41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1"/>
            <p:cNvSpPr/>
            <p:nvPr/>
          </p:nvSpPr>
          <p:spPr>
            <a:xfrm>
              <a:off x="6323004" y="2062852"/>
              <a:ext cx="28327" cy="21651"/>
            </a:xfrm>
            <a:custGeom>
              <a:rect b="b" l="l" r="r" t="t"/>
              <a:pathLst>
                <a:path extrusionOk="0" h="827" w="1082">
                  <a:moveTo>
                    <a:pt x="1" y="0"/>
                  </a:moveTo>
                  <a:lnTo>
                    <a:pt x="1" y="826"/>
                  </a:lnTo>
                  <a:lnTo>
                    <a:pt x="1082" y="826"/>
                  </a:lnTo>
                  <a:lnTo>
                    <a:pt x="108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1"/>
            <p:cNvSpPr/>
            <p:nvPr/>
          </p:nvSpPr>
          <p:spPr>
            <a:xfrm>
              <a:off x="6218624" y="2000701"/>
              <a:ext cx="155588" cy="62282"/>
            </a:xfrm>
            <a:custGeom>
              <a:rect b="b" l="l" r="r" t="t"/>
              <a:pathLst>
                <a:path extrusionOk="0" h="2379" w="5943">
                  <a:moveTo>
                    <a:pt x="0" y="1"/>
                  </a:moveTo>
                  <a:lnTo>
                    <a:pt x="0" y="1187"/>
                  </a:lnTo>
                  <a:lnTo>
                    <a:pt x="0" y="2379"/>
                  </a:lnTo>
                  <a:lnTo>
                    <a:pt x="5943" y="2379"/>
                  </a:lnTo>
                  <a:lnTo>
                    <a:pt x="59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1"/>
            <p:cNvSpPr/>
            <p:nvPr/>
          </p:nvSpPr>
          <p:spPr>
            <a:xfrm>
              <a:off x="6334968" y="2000701"/>
              <a:ext cx="39375" cy="62282"/>
            </a:xfrm>
            <a:custGeom>
              <a:rect b="b" l="l" r="r" t="t"/>
              <a:pathLst>
                <a:path extrusionOk="0" h="2379" w="1504">
                  <a:moveTo>
                    <a:pt x="0" y="1"/>
                  </a:moveTo>
                  <a:lnTo>
                    <a:pt x="0" y="2379"/>
                  </a:lnTo>
                  <a:lnTo>
                    <a:pt x="1504" y="2379"/>
                  </a:lnTo>
                  <a:lnTo>
                    <a:pt x="1504" y="1"/>
                  </a:ln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1"/>
            <p:cNvSpPr/>
            <p:nvPr/>
          </p:nvSpPr>
          <p:spPr>
            <a:xfrm>
              <a:off x="6231452" y="2145084"/>
              <a:ext cx="125297" cy="120559"/>
            </a:xfrm>
            <a:custGeom>
              <a:rect b="b" l="l" r="r" t="t"/>
              <a:pathLst>
                <a:path extrusionOk="0" h="4605" w="4786">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1"/>
            <p:cNvSpPr/>
            <p:nvPr/>
          </p:nvSpPr>
          <p:spPr>
            <a:xfrm>
              <a:off x="6246794" y="2155791"/>
              <a:ext cx="119014" cy="109904"/>
            </a:xfrm>
            <a:custGeom>
              <a:rect b="b" l="l" r="r" t="t"/>
              <a:pathLst>
                <a:path extrusionOk="0" h="4198" w="4546">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1"/>
            <p:cNvSpPr/>
            <p:nvPr/>
          </p:nvSpPr>
          <p:spPr>
            <a:xfrm>
              <a:off x="6365389" y="2182312"/>
              <a:ext cx="149828" cy="144016"/>
            </a:xfrm>
            <a:custGeom>
              <a:rect b="b" l="l" r="r" t="t"/>
              <a:pathLst>
                <a:path extrusionOk="0" h="5501" w="5723">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1"/>
            <p:cNvSpPr/>
            <p:nvPr/>
          </p:nvSpPr>
          <p:spPr>
            <a:xfrm>
              <a:off x="6385757" y="2196920"/>
              <a:ext cx="139147" cy="129460"/>
            </a:xfrm>
            <a:custGeom>
              <a:rect b="b" l="l" r="r" t="t"/>
              <a:pathLst>
                <a:path extrusionOk="0" h="4945" w="5315">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1"/>
            <p:cNvSpPr/>
            <p:nvPr/>
          </p:nvSpPr>
          <p:spPr>
            <a:xfrm>
              <a:off x="6393690" y="2204329"/>
              <a:ext cx="108202" cy="108202"/>
            </a:xfrm>
            <a:custGeom>
              <a:rect b="b" l="l" r="r" t="t"/>
              <a:pathLst>
                <a:path extrusionOk="0" h="4133" w="4133">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1"/>
            <p:cNvSpPr/>
            <p:nvPr/>
          </p:nvSpPr>
          <p:spPr>
            <a:xfrm>
              <a:off x="6442228" y="2092279"/>
              <a:ext cx="111474" cy="212555"/>
            </a:xfrm>
            <a:custGeom>
              <a:rect b="b" l="l" r="r" t="t"/>
              <a:pathLst>
                <a:path extrusionOk="0" h="8119" w="4258">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1"/>
            <p:cNvSpPr/>
            <p:nvPr/>
          </p:nvSpPr>
          <p:spPr>
            <a:xfrm>
              <a:off x="6487650" y="2092907"/>
              <a:ext cx="66052" cy="211927"/>
            </a:xfrm>
            <a:custGeom>
              <a:rect b="b" l="l" r="r" t="t"/>
              <a:pathLst>
                <a:path extrusionOk="0" h="8095" w="2523">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1"/>
            <p:cNvSpPr/>
            <p:nvPr/>
          </p:nvSpPr>
          <p:spPr>
            <a:xfrm>
              <a:off x="6488514" y="2198412"/>
              <a:ext cx="65188" cy="106422"/>
            </a:xfrm>
            <a:custGeom>
              <a:rect b="b" l="l" r="r" t="t"/>
              <a:pathLst>
                <a:path extrusionOk="0" h="4065" w="249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1"/>
            <p:cNvSpPr/>
            <p:nvPr/>
          </p:nvSpPr>
          <p:spPr>
            <a:xfrm>
              <a:off x="6494692" y="2198281"/>
              <a:ext cx="59141" cy="106448"/>
            </a:xfrm>
            <a:custGeom>
              <a:rect b="b" l="l" r="r" t="t"/>
              <a:pathLst>
                <a:path extrusionOk="0" h="4066" w="2259">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1"/>
            <p:cNvSpPr/>
            <p:nvPr/>
          </p:nvSpPr>
          <p:spPr>
            <a:xfrm>
              <a:off x="6261036" y="2172573"/>
              <a:ext cx="70895" cy="65555"/>
            </a:xfrm>
            <a:custGeom>
              <a:rect b="b" l="l" r="r" t="t"/>
              <a:pathLst>
                <a:path extrusionOk="0" h="2504" w="2708">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1"/>
            <p:cNvSpPr/>
            <p:nvPr/>
          </p:nvSpPr>
          <p:spPr>
            <a:xfrm>
              <a:off x="6225274" y="2139429"/>
              <a:ext cx="137000" cy="131712"/>
            </a:xfrm>
            <a:custGeom>
              <a:rect b="b" l="l" r="r" t="t"/>
              <a:pathLst>
                <a:path extrusionOk="0" h="5031" w="5233">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1"/>
            <p:cNvSpPr/>
            <p:nvPr/>
          </p:nvSpPr>
          <p:spPr>
            <a:xfrm>
              <a:off x="6190455" y="1995046"/>
              <a:ext cx="368771" cy="336858"/>
            </a:xfrm>
            <a:custGeom>
              <a:rect b="b" l="l" r="r" t="t"/>
              <a:pathLst>
                <a:path extrusionOk="0" h="12867" w="14086">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4" name="Google Shape;9884;p71"/>
          <p:cNvGrpSpPr/>
          <p:nvPr/>
        </p:nvGrpSpPr>
        <p:grpSpPr>
          <a:xfrm>
            <a:off x="5750631" y="2016383"/>
            <a:ext cx="371677" cy="293740"/>
            <a:chOff x="5750631" y="2016383"/>
            <a:chExt cx="371677" cy="293740"/>
          </a:xfrm>
        </p:grpSpPr>
        <p:sp>
          <p:nvSpPr>
            <p:cNvPr id="9885" name="Google Shape;9885;p71"/>
            <p:cNvSpPr/>
            <p:nvPr/>
          </p:nvSpPr>
          <p:spPr>
            <a:xfrm>
              <a:off x="5912737" y="2215901"/>
              <a:ext cx="39767" cy="88698"/>
            </a:xfrm>
            <a:custGeom>
              <a:rect b="b" l="l" r="r" t="t"/>
              <a:pathLst>
                <a:path extrusionOk="0" h="3388" w="1519">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1"/>
            <p:cNvSpPr/>
            <p:nvPr/>
          </p:nvSpPr>
          <p:spPr>
            <a:xfrm>
              <a:off x="5922424" y="2215901"/>
              <a:ext cx="28065" cy="28955"/>
            </a:xfrm>
            <a:custGeom>
              <a:rect b="b" l="l" r="r" t="t"/>
              <a:pathLst>
                <a:path extrusionOk="0" h="1106" w="1072">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1"/>
            <p:cNvSpPr/>
            <p:nvPr/>
          </p:nvSpPr>
          <p:spPr>
            <a:xfrm>
              <a:off x="5903181" y="2022221"/>
              <a:ext cx="40291" cy="55999"/>
            </a:xfrm>
            <a:custGeom>
              <a:rect b="b" l="l" r="r" t="t"/>
              <a:pathLst>
                <a:path extrusionOk="0" h="2139" w="1539">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1"/>
            <p:cNvSpPr/>
            <p:nvPr/>
          </p:nvSpPr>
          <p:spPr>
            <a:xfrm>
              <a:off x="5909465" y="2058009"/>
              <a:ext cx="33877" cy="20316"/>
            </a:xfrm>
            <a:custGeom>
              <a:rect b="b" l="l" r="r" t="t"/>
              <a:pathLst>
                <a:path extrusionOk="0" h="776" w="1294">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1"/>
            <p:cNvSpPr/>
            <p:nvPr/>
          </p:nvSpPr>
          <p:spPr>
            <a:xfrm>
              <a:off x="6001801" y="2022221"/>
              <a:ext cx="39872" cy="55109"/>
            </a:xfrm>
            <a:custGeom>
              <a:rect b="b" l="l" r="r" t="t"/>
              <a:pathLst>
                <a:path extrusionOk="0" h="2105" w="1523">
                  <a:moveTo>
                    <a:pt x="447" y="0"/>
                  </a:moveTo>
                  <a:lnTo>
                    <a:pt x="0" y="2104"/>
                  </a:lnTo>
                  <a:lnTo>
                    <a:pt x="1124" y="2104"/>
                  </a:lnTo>
                  <a:lnTo>
                    <a:pt x="1523" y="231"/>
                  </a:lnTo>
                  <a:lnTo>
                    <a:pt x="447"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1"/>
            <p:cNvSpPr/>
            <p:nvPr/>
          </p:nvSpPr>
          <p:spPr>
            <a:xfrm>
              <a:off x="6001801" y="2057171"/>
              <a:ext cx="33720" cy="20290"/>
            </a:xfrm>
            <a:custGeom>
              <a:rect b="b" l="l" r="r" t="t"/>
              <a:pathLst>
                <a:path extrusionOk="0" h="775" w="1288">
                  <a:moveTo>
                    <a:pt x="163" y="1"/>
                  </a:moveTo>
                  <a:lnTo>
                    <a:pt x="0" y="774"/>
                  </a:lnTo>
                  <a:lnTo>
                    <a:pt x="1124" y="774"/>
                  </a:lnTo>
                  <a:lnTo>
                    <a:pt x="1288" y="10"/>
                  </a:lnTo>
                  <a:lnTo>
                    <a:pt x="1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1"/>
            <p:cNvSpPr/>
            <p:nvPr/>
          </p:nvSpPr>
          <p:spPr>
            <a:xfrm>
              <a:off x="5755919" y="2077435"/>
              <a:ext cx="198863" cy="174778"/>
            </a:xfrm>
            <a:custGeom>
              <a:rect b="b" l="l" r="r" t="t"/>
              <a:pathLst>
                <a:path extrusionOk="0" h="6676" w="7596">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1"/>
            <p:cNvSpPr/>
            <p:nvPr/>
          </p:nvSpPr>
          <p:spPr>
            <a:xfrm>
              <a:off x="5761809" y="2077304"/>
              <a:ext cx="193104" cy="174673"/>
            </a:xfrm>
            <a:custGeom>
              <a:rect b="b" l="l" r="r" t="t"/>
              <a:pathLst>
                <a:path extrusionOk="0" h="6672" w="7376">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1"/>
            <p:cNvSpPr/>
            <p:nvPr/>
          </p:nvSpPr>
          <p:spPr>
            <a:xfrm>
              <a:off x="5976250" y="2077304"/>
              <a:ext cx="140011" cy="117862"/>
            </a:xfrm>
            <a:custGeom>
              <a:rect b="b" l="l" r="r" t="t"/>
              <a:pathLst>
                <a:path extrusionOk="0" h="4502" w="5348">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1"/>
            <p:cNvSpPr/>
            <p:nvPr/>
          </p:nvSpPr>
          <p:spPr>
            <a:xfrm>
              <a:off x="5976250" y="2078927"/>
              <a:ext cx="137497" cy="116108"/>
            </a:xfrm>
            <a:custGeom>
              <a:rect b="b" l="l" r="r" t="t"/>
              <a:pathLst>
                <a:path extrusionOk="0" h="4435" w="5252">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1"/>
            <p:cNvSpPr/>
            <p:nvPr/>
          </p:nvSpPr>
          <p:spPr>
            <a:xfrm>
              <a:off x="5948473" y="2081205"/>
              <a:ext cx="44427" cy="131450"/>
            </a:xfrm>
            <a:custGeom>
              <a:rect b="b" l="l" r="r" t="t"/>
              <a:pathLst>
                <a:path extrusionOk="0" h="5021" w="1697">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1"/>
            <p:cNvSpPr/>
            <p:nvPr/>
          </p:nvSpPr>
          <p:spPr>
            <a:xfrm>
              <a:off x="5750631" y="2016383"/>
              <a:ext cx="371677" cy="293740"/>
            </a:xfrm>
            <a:custGeom>
              <a:rect b="b" l="l" r="r" t="t"/>
              <a:pathLst>
                <a:path extrusionOk="0" h="11220" w="14197">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7" name="Google Shape;9897;p71"/>
          <p:cNvGrpSpPr/>
          <p:nvPr/>
        </p:nvGrpSpPr>
        <p:grpSpPr>
          <a:xfrm>
            <a:off x="5310807" y="2022849"/>
            <a:ext cx="368274" cy="281226"/>
            <a:chOff x="5310807" y="2022849"/>
            <a:chExt cx="368274" cy="281226"/>
          </a:xfrm>
        </p:grpSpPr>
        <p:sp>
          <p:nvSpPr>
            <p:cNvPr id="9898" name="Google Shape;9898;p71"/>
            <p:cNvSpPr/>
            <p:nvPr/>
          </p:nvSpPr>
          <p:spPr>
            <a:xfrm>
              <a:off x="5316854" y="2075681"/>
              <a:ext cx="356964" cy="174594"/>
            </a:xfrm>
            <a:custGeom>
              <a:rect b="b" l="l" r="r" t="t"/>
              <a:pathLst>
                <a:path extrusionOk="0" h="6669" w="13635">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1"/>
            <p:cNvSpPr/>
            <p:nvPr/>
          </p:nvSpPr>
          <p:spPr>
            <a:xfrm>
              <a:off x="5316723" y="2075785"/>
              <a:ext cx="357200" cy="169568"/>
            </a:xfrm>
            <a:custGeom>
              <a:rect b="b" l="l" r="r" t="t"/>
              <a:pathLst>
                <a:path extrusionOk="0" h="6477" w="13644">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1"/>
            <p:cNvSpPr/>
            <p:nvPr/>
          </p:nvSpPr>
          <p:spPr>
            <a:xfrm>
              <a:off x="5555563" y="2112778"/>
              <a:ext cx="109432" cy="100269"/>
            </a:xfrm>
            <a:custGeom>
              <a:rect b="b" l="l" r="r" t="t"/>
              <a:pathLst>
                <a:path extrusionOk="0" h="3830" w="418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1"/>
            <p:cNvSpPr/>
            <p:nvPr/>
          </p:nvSpPr>
          <p:spPr>
            <a:xfrm>
              <a:off x="5555694" y="2112778"/>
              <a:ext cx="109432" cy="100269"/>
            </a:xfrm>
            <a:custGeom>
              <a:rect b="b" l="l" r="r" t="t"/>
              <a:pathLst>
                <a:path extrusionOk="0" h="3830" w="418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1"/>
            <p:cNvSpPr/>
            <p:nvPr/>
          </p:nvSpPr>
          <p:spPr>
            <a:xfrm>
              <a:off x="5495323" y="2139193"/>
              <a:ext cx="37359" cy="63015"/>
            </a:xfrm>
            <a:custGeom>
              <a:rect b="b" l="l" r="r" t="t"/>
              <a:pathLst>
                <a:path extrusionOk="0" h="2407" w="1427">
                  <a:moveTo>
                    <a:pt x="0" y="0"/>
                  </a:moveTo>
                  <a:lnTo>
                    <a:pt x="0" y="2407"/>
                  </a:lnTo>
                  <a:lnTo>
                    <a:pt x="1427" y="2407"/>
                  </a:lnTo>
                  <a:lnTo>
                    <a:pt x="1427"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1"/>
            <p:cNvSpPr/>
            <p:nvPr/>
          </p:nvSpPr>
          <p:spPr>
            <a:xfrm>
              <a:off x="5519199" y="2139193"/>
              <a:ext cx="13483" cy="63015"/>
            </a:xfrm>
            <a:custGeom>
              <a:rect b="b" l="l" r="r" t="t"/>
              <a:pathLst>
                <a:path extrusionOk="0" h="2407" w="515">
                  <a:moveTo>
                    <a:pt x="1" y="0"/>
                  </a:moveTo>
                  <a:lnTo>
                    <a:pt x="1" y="2407"/>
                  </a:lnTo>
                  <a:lnTo>
                    <a:pt x="515" y="2407"/>
                  </a:lnTo>
                  <a:lnTo>
                    <a:pt x="515"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1"/>
            <p:cNvSpPr/>
            <p:nvPr/>
          </p:nvSpPr>
          <p:spPr>
            <a:xfrm>
              <a:off x="5492810" y="2089765"/>
              <a:ext cx="17253" cy="17488"/>
            </a:xfrm>
            <a:custGeom>
              <a:rect b="b" l="l" r="r" t="t"/>
              <a:pathLst>
                <a:path extrusionOk="0" h="668" w="659">
                  <a:moveTo>
                    <a:pt x="0" y="0"/>
                  </a:moveTo>
                  <a:lnTo>
                    <a:pt x="0" y="668"/>
                  </a:lnTo>
                  <a:lnTo>
                    <a:pt x="658" y="668"/>
                  </a:lnTo>
                  <a:lnTo>
                    <a:pt x="6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1"/>
            <p:cNvSpPr/>
            <p:nvPr/>
          </p:nvSpPr>
          <p:spPr>
            <a:xfrm>
              <a:off x="5479458" y="2072277"/>
              <a:ext cx="43564" cy="17619"/>
            </a:xfrm>
            <a:custGeom>
              <a:rect b="b" l="l" r="r" t="t"/>
              <a:pathLst>
                <a:path extrusionOk="0" h="673" w="1664">
                  <a:moveTo>
                    <a:pt x="1" y="0"/>
                  </a:moveTo>
                  <a:lnTo>
                    <a:pt x="1" y="673"/>
                  </a:lnTo>
                  <a:lnTo>
                    <a:pt x="1663" y="673"/>
                  </a:lnTo>
                  <a:lnTo>
                    <a:pt x="1663"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1"/>
            <p:cNvSpPr/>
            <p:nvPr/>
          </p:nvSpPr>
          <p:spPr>
            <a:xfrm>
              <a:off x="5507759" y="2072277"/>
              <a:ext cx="15263" cy="17619"/>
            </a:xfrm>
            <a:custGeom>
              <a:rect b="b" l="l" r="r" t="t"/>
              <a:pathLst>
                <a:path extrusionOk="0" h="673" w="583">
                  <a:moveTo>
                    <a:pt x="1" y="0"/>
                  </a:moveTo>
                  <a:lnTo>
                    <a:pt x="1" y="673"/>
                  </a:lnTo>
                  <a:lnTo>
                    <a:pt x="582" y="673"/>
                  </a:lnTo>
                  <a:lnTo>
                    <a:pt x="582"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1"/>
            <p:cNvSpPr/>
            <p:nvPr/>
          </p:nvSpPr>
          <p:spPr>
            <a:xfrm>
              <a:off x="5486003" y="2028373"/>
              <a:ext cx="30604" cy="43930"/>
            </a:xfrm>
            <a:custGeom>
              <a:rect b="b" l="l" r="r" t="t"/>
              <a:pathLst>
                <a:path extrusionOk="0" h="1678" w="1169">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1"/>
            <p:cNvSpPr/>
            <p:nvPr/>
          </p:nvSpPr>
          <p:spPr>
            <a:xfrm>
              <a:off x="5491291" y="2028242"/>
              <a:ext cx="25316" cy="43799"/>
            </a:xfrm>
            <a:custGeom>
              <a:rect b="b" l="l" r="r" t="t"/>
              <a:pathLst>
                <a:path extrusionOk="0" h="1673" w="967">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1"/>
            <p:cNvSpPr/>
            <p:nvPr/>
          </p:nvSpPr>
          <p:spPr>
            <a:xfrm>
              <a:off x="5354894" y="2031096"/>
              <a:ext cx="131136" cy="34217"/>
            </a:xfrm>
            <a:custGeom>
              <a:rect b="b" l="l" r="r" t="t"/>
              <a:pathLst>
                <a:path extrusionOk="0" h="1307" w="5009">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1"/>
            <p:cNvSpPr/>
            <p:nvPr/>
          </p:nvSpPr>
          <p:spPr>
            <a:xfrm>
              <a:off x="5472416" y="2037693"/>
              <a:ext cx="14111" cy="21023"/>
            </a:xfrm>
            <a:custGeom>
              <a:rect b="b" l="l" r="r" t="t"/>
              <a:pathLst>
                <a:path extrusionOk="0" h="803" w="539">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1"/>
            <p:cNvSpPr/>
            <p:nvPr/>
          </p:nvSpPr>
          <p:spPr>
            <a:xfrm>
              <a:off x="5573052" y="2134402"/>
              <a:ext cx="25421" cy="50449"/>
            </a:xfrm>
            <a:custGeom>
              <a:rect b="b" l="l" r="r" t="t"/>
              <a:pathLst>
                <a:path extrusionOk="0" h="1927" w="971">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1"/>
            <p:cNvSpPr/>
            <p:nvPr/>
          </p:nvSpPr>
          <p:spPr>
            <a:xfrm>
              <a:off x="5580461" y="2134402"/>
              <a:ext cx="18274" cy="50449"/>
            </a:xfrm>
            <a:custGeom>
              <a:rect b="b" l="l" r="r" t="t"/>
              <a:pathLst>
                <a:path extrusionOk="0" h="1927" w="698">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1"/>
            <p:cNvSpPr/>
            <p:nvPr/>
          </p:nvSpPr>
          <p:spPr>
            <a:xfrm>
              <a:off x="5517707" y="2030991"/>
              <a:ext cx="131293" cy="34296"/>
            </a:xfrm>
            <a:custGeom>
              <a:rect b="b" l="l" r="r" t="t"/>
              <a:pathLst>
                <a:path extrusionOk="0" h="1310" w="5015">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1"/>
            <p:cNvSpPr/>
            <p:nvPr/>
          </p:nvSpPr>
          <p:spPr>
            <a:xfrm>
              <a:off x="5517838" y="2037693"/>
              <a:ext cx="14111" cy="21023"/>
            </a:xfrm>
            <a:custGeom>
              <a:rect b="b" l="l" r="r" t="t"/>
              <a:pathLst>
                <a:path extrusionOk="0" h="803" w="539">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1"/>
            <p:cNvSpPr/>
            <p:nvPr/>
          </p:nvSpPr>
          <p:spPr>
            <a:xfrm>
              <a:off x="5490035" y="2133774"/>
              <a:ext cx="48066" cy="73723"/>
            </a:xfrm>
            <a:custGeom>
              <a:rect b="b" l="l" r="r" t="t"/>
              <a:pathLst>
                <a:path extrusionOk="0" h="2816" w="1836">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1"/>
            <p:cNvSpPr/>
            <p:nvPr/>
          </p:nvSpPr>
          <p:spPr>
            <a:xfrm>
              <a:off x="5310807" y="2022849"/>
              <a:ext cx="368274" cy="281226"/>
            </a:xfrm>
            <a:custGeom>
              <a:rect b="b" l="l" r="r" t="t"/>
              <a:pathLst>
                <a:path extrusionOk="0" h="10742" w="14067">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7" name="Google Shape;9917;p71"/>
          <p:cNvGrpSpPr/>
          <p:nvPr/>
        </p:nvGrpSpPr>
        <p:grpSpPr>
          <a:xfrm>
            <a:off x="4865589" y="2022430"/>
            <a:ext cx="375788" cy="281828"/>
            <a:chOff x="4865589" y="2022430"/>
            <a:chExt cx="375788" cy="281828"/>
          </a:xfrm>
        </p:grpSpPr>
        <p:sp>
          <p:nvSpPr>
            <p:cNvPr id="9918" name="Google Shape;9918;p71"/>
            <p:cNvSpPr/>
            <p:nvPr/>
          </p:nvSpPr>
          <p:spPr>
            <a:xfrm>
              <a:off x="5145794" y="2106599"/>
              <a:ext cx="87572" cy="113595"/>
            </a:xfrm>
            <a:custGeom>
              <a:rect b="b" l="l" r="r" t="t"/>
              <a:pathLst>
                <a:path extrusionOk="0" h="4339" w="3345">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1"/>
            <p:cNvSpPr/>
            <p:nvPr/>
          </p:nvSpPr>
          <p:spPr>
            <a:xfrm>
              <a:off x="5145794" y="2106494"/>
              <a:ext cx="33615" cy="113700"/>
            </a:xfrm>
            <a:custGeom>
              <a:rect b="b" l="l" r="r" t="t"/>
              <a:pathLst>
                <a:path extrusionOk="0" h="4343" w="1284">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1"/>
            <p:cNvSpPr/>
            <p:nvPr/>
          </p:nvSpPr>
          <p:spPr>
            <a:xfrm>
              <a:off x="4874255" y="2027719"/>
              <a:ext cx="286776" cy="270911"/>
            </a:xfrm>
            <a:custGeom>
              <a:rect b="b" l="l" r="r" t="t"/>
              <a:pathLst>
                <a:path extrusionOk="0" h="10348" w="10954">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1"/>
            <p:cNvSpPr/>
            <p:nvPr/>
          </p:nvSpPr>
          <p:spPr>
            <a:xfrm>
              <a:off x="4914389" y="2056543"/>
              <a:ext cx="260229" cy="242479"/>
            </a:xfrm>
            <a:custGeom>
              <a:rect b="b" l="l" r="r" t="t"/>
              <a:pathLst>
                <a:path extrusionOk="0" h="9262" w="994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1"/>
            <p:cNvSpPr/>
            <p:nvPr/>
          </p:nvSpPr>
          <p:spPr>
            <a:xfrm>
              <a:off x="4877161" y="2084844"/>
              <a:ext cx="73095" cy="157237"/>
            </a:xfrm>
            <a:custGeom>
              <a:rect b="b" l="l" r="r" t="t"/>
              <a:pathLst>
                <a:path extrusionOk="0" h="6006" w="2792">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1"/>
            <p:cNvSpPr/>
            <p:nvPr/>
          </p:nvSpPr>
          <p:spPr>
            <a:xfrm>
              <a:off x="4907844" y="2084713"/>
              <a:ext cx="42281" cy="157368"/>
            </a:xfrm>
            <a:custGeom>
              <a:rect b="b" l="l" r="r" t="t"/>
              <a:pathLst>
                <a:path extrusionOk="0" h="6011" w="1615">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1"/>
            <p:cNvSpPr/>
            <p:nvPr/>
          </p:nvSpPr>
          <p:spPr>
            <a:xfrm>
              <a:off x="4881062" y="2128486"/>
              <a:ext cx="36364" cy="69822"/>
            </a:xfrm>
            <a:custGeom>
              <a:rect b="b" l="l" r="r" t="t"/>
              <a:pathLst>
                <a:path extrusionOk="0" h="2667" w="1389">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1"/>
            <p:cNvSpPr/>
            <p:nvPr/>
          </p:nvSpPr>
          <p:spPr>
            <a:xfrm>
              <a:off x="4865589" y="2022430"/>
              <a:ext cx="375788" cy="281828"/>
            </a:xfrm>
            <a:custGeom>
              <a:rect b="b" l="l" r="r" t="t"/>
              <a:pathLst>
                <a:path extrusionOk="0" h="10765" w="14354">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1"/>
            <p:cNvSpPr/>
            <p:nvPr/>
          </p:nvSpPr>
          <p:spPr>
            <a:xfrm>
              <a:off x="5066442" y="2151341"/>
              <a:ext cx="45161" cy="20316"/>
            </a:xfrm>
            <a:custGeom>
              <a:rect b="b" l="l" r="r" t="t"/>
              <a:pathLst>
                <a:path extrusionOk="0" h="776" w="1725">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1"/>
            <p:cNvSpPr/>
            <p:nvPr/>
          </p:nvSpPr>
          <p:spPr>
            <a:xfrm>
              <a:off x="5040760" y="2049186"/>
              <a:ext cx="76236" cy="43642"/>
            </a:xfrm>
            <a:custGeom>
              <a:rect b="b" l="l" r="r" t="t"/>
              <a:pathLst>
                <a:path extrusionOk="0" h="1667" w="2912">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1"/>
            <p:cNvSpPr/>
            <p:nvPr/>
          </p:nvSpPr>
          <p:spPr>
            <a:xfrm>
              <a:off x="5019397" y="2249725"/>
              <a:ext cx="59743" cy="30604"/>
            </a:xfrm>
            <a:custGeom>
              <a:rect b="b" l="l" r="r" t="t"/>
              <a:pathLst>
                <a:path extrusionOk="0" h="1169" w="2282">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71"/>
          <p:cNvGrpSpPr/>
          <p:nvPr/>
        </p:nvGrpSpPr>
        <p:grpSpPr>
          <a:xfrm>
            <a:off x="7107069" y="3360255"/>
            <a:ext cx="293818" cy="368012"/>
            <a:chOff x="7107069" y="3360255"/>
            <a:chExt cx="293818" cy="368012"/>
          </a:xfrm>
        </p:grpSpPr>
        <p:sp>
          <p:nvSpPr>
            <p:cNvPr id="9930" name="Google Shape;9930;p71"/>
            <p:cNvSpPr/>
            <p:nvPr/>
          </p:nvSpPr>
          <p:spPr>
            <a:xfrm>
              <a:off x="7127699" y="3365805"/>
              <a:ext cx="257585" cy="357069"/>
            </a:xfrm>
            <a:custGeom>
              <a:rect b="b" l="l" r="r" t="t"/>
              <a:pathLst>
                <a:path extrusionOk="0" h="13639" w="9839">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1"/>
            <p:cNvSpPr/>
            <p:nvPr/>
          </p:nvSpPr>
          <p:spPr>
            <a:xfrm>
              <a:off x="7214590" y="3365674"/>
              <a:ext cx="170694" cy="325784"/>
            </a:xfrm>
            <a:custGeom>
              <a:rect b="b" l="l" r="r" t="t"/>
              <a:pathLst>
                <a:path extrusionOk="0" h="12444" w="652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1"/>
            <p:cNvSpPr/>
            <p:nvPr/>
          </p:nvSpPr>
          <p:spPr>
            <a:xfrm>
              <a:off x="7283522" y="3667267"/>
              <a:ext cx="84797" cy="52098"/>
            </a:xfrm>
            <a:custGeom>
              <a:rect b="b" l="l" r="r" t="t"/>
              <a:pathLst>
                <a:path extrusionOk="0" h="1990" w="3239">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1"/>
            <p:cNvSpPr/>
            <p:nvPr/>
          </p:nvSpPr>
          <p:spPr>
            <a:xfrm>
              <a:off x="7143276" y="3667267"/>
              <a:ext cx="84797" cy="52098"/>
            </a:xfrm>
            <a:custGeom>
              <a:rect b="b" l="l" r="r" t="t"/>
              <a:pathLst>
                <a:path extrusionOk="0" h="1990" w="3239">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1"/>
            <p:cNvSpPr/>
            <p:nvPr/>
          </p:nvSpPr>
          <p:spPr>
            <a:xfrm>
              <a:off x="7157282" y="3661796"/>
              <a:ext cx="71183" cy="38537"/>
            </a:xfrm>
            <a:custGeom>
              <a:rect b="b" l="l" r="r" t="t"/>
              <a:pathLst>
                <a:path extrusionOk="0" h="1472" w="2719">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1"/>
            <p:cNvSpPr/>
            <p:nvPr/>
          </p:nvSpPr>
          <p:spPr>
            <a:xfrm>
              <a:off x="7284281" y="3661796"/>
              <a:ext cx="71157" cy="38485"/>
            </a:xfrm>
            <a:custGeom>
              <a:rect b="b" l="l" r="r" t="t"/>
              <a:pathLst>
                <a:path extrusionOk="0" h="1470" w="2718">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1"/>
            <p:cNvSpPr/>
            <p:nvPr/>
          </p:nvSpPr>
          <p:spPr>
            <a:xfrm>
              <a:off x="7107069" y="3360255"/>
              <a:ext cx="293818" cy="368012"/>
            </a:xfrm>
            <a:custGeom>
              <a:rect b="b" l="l" r="r" t="t"/>
              <a:pathLst>
                <a:path extrusionOk="0" h="14057" w="11223">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7" name="Google Shape;9937;p71"/>
          <p:cNvGrpSpPr/>
          <p:nvPr/>
        </p:nvGrpSpPr>
        <p:grpSpPr>
          <a:xfrm>
            <a:off x="7578597" y="3360333"/>
            <a:ext cx="234285" cy="367855"/>
            <a:chOff x="7578597" y="3360333"/>
            <a:chExt cx="234285" cy="367855"/>
          </a:xfrm>
        </p:grpSpPr>
        <p:sp>
          <p:nvSpPr>
            <p:cNvPr id="9938" name="Google Shape;9938;p71"/>
            <p:cNvSpPr/>
            <p:nvPr/>
          </p:nvSpPr>
          <p:spPr>
            <a:xfrm>
              <a:off x="7658315"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1"/>
            <p:cNvSpPr/>
            <p:nvPr/>
          </p:nvSpPr>
          <p:spPr>
            <a:xfrm>
              <a:off x="7645853" y="3702506"/>
              <a:ext cx="43171" cy="20132"/>
            </a:xfrm>
            <a:custGeom>
              <a:rect b="b" l="l" r="r" t="t"/>
              <a:pathLst>
                <a:path extrusionOk="0" h="769" w="1649">
                  <a:moveTo>
                    <a:pt x="270" y="0"/>
                  </a:moveTo>
                  <a:lnTo>
                    <a:pt x="1" y="769"/>
                  </a:lnTo>
                  <a:lnTo>
                    <a:pt x="1649" y="769"/>
                  </a:lnTo>
                  <a:lnTo>
                    <a:pt x="1384" y="0"/>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1"/>
            <p:cNvSpPr/>
            <p:nvPr/>
          </p:nvSpPr>
          <p:spPr>
            <a:xfrm>
              <a:off x="7702585" y="3702506"/>
              <a:ext cx="43171" cy="20132"/>
            </a:xfrm>
            <a:custGeom>
              <a:rect b="b" l="l" r="r" t="t"/>
              <a:pathLst>
                <a:path extrusionOk="0" h="769" w="1649">
                  <a:moveTo>
                    <a:pt x="265" y="0"/>
                  </a:moveTo>
                  <a:lnTo>
                    <a:pt x="0" y="769"/>
                  </a:lnTo>
                  <a:lnTo>
                    <a:pt x="1648" y="769"/>
                  </a:lnTo>
                  <a:lnTo>
                    <a:pt x="1379" y="0"/>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1"/>
            <p:cNvSpPr/>
            <p:nvPr/>
          </p:nvSpPr>
          <p:spPr>
            <a:xfrm>
              <a:off x="7587367" y="3365595"/>
              <a:ext cx="160143" cy="31049"/>
            </a:xfrm>
            <a:custGeom>
              <a:rect b="b" l="l" r="r" t="t"/>
              <a:pathLst>
                <a:path extrusionOk="0" h="1186" w="6117">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1"/>
            <p:cNvSpPr/>
            <p:nvPr/>
          </p:nvSpPr>
          <p:spPr>
            <a:xfrm>
              <a:off x="7589645" y="3366067"/>
              <a:ext cx="156975" cy="30447"/>
            </a:xfrm>
            <a:custGeom>
              <a:rect b="b" l="l" r="r" t="t"/>
              <a:pathLst>
                <a:path extrusionOk="0" h="1163" w="5996">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1"/>
            <p:cNvSpPr/>
            <p:nvPr/>
          </p:nvSpPr>
          <p:spPr>
            <a:xfrm>
              <a:off x="7695778" y="3365726"/>
              <a:ext cx="107443" cy="30788"/>
            </a:xfrm>
            <a:custGeom>
              <a:rect b="b" l="l" r="r" t="t"/>
              <a:pathLst>
                <a:path extrusionOk="0" h="1176" w="4104">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1"/>
            <p:cNvSpPr/>
            <p:nvPr/>
          </p:nvSpPr>
          <p:spPr>
            <a:xfrm>
              <a:off x="7695909" y="3369836"/>
              <a:ext cx="66576" cy="26180"/>
            </a:xfrm>
            <a:custGeom>
              <a:rect b="b" l="l" r="r" t="t"/>
              <a:pathLst>
                <a:path extrusionOk="0" h="1000" w="2543">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1"/>
            <p:cNvSpPr/>
            <p:nvPr/>
          </p:nvSpPr>
          <p:spPr>
            <a:xfrm>
              <a:off x="7714916"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1"/>
            <p:cNvSpPr/>
            <p:nvPr/>
          </p:nvSpPr>
          <p:spPr>
            <a:xfrm>
              <a:off x="7578597" y="3360333"/>
              <a:ext cx="234285" cy="367855"/>
            </a:xfrm>
            <a:custGeom>
              <a:rect b="b" l="l" r="r" t="t"/>
              <a:pathLst>
                <a:path extrusionOk="0" h="14051" w="8949">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7" name="Google Shape;9947;p71"/>
          <p:cNvGrpSpPr/>
          <p:nvPr/>
        </p:nvGrpSpPr>
        <p:grpSpPr>
          <a:xfrm>
            <a:off x="6697352" y="4289383"/>
            <a:ext cx="269130" cy="354530"/>
            <a:chOff x="6697352" y="4289383"/>
            <a:chExt cx="269130" cy="354530"/>
          </a:xfrm>
        </p:grpSpPr>
        <p:sp>
          <p:nvSpPr>
            <p:cNvPr id="9948" name="Google Shape;9948;p71"/>
            <p:cNvSpPr/>
            <p:nvPr/>
          </p:nvSpPr>
          <p:spPr>
            <a:xfrm>
              <a:off x="6770499" y="4374363"/>
              <a:ext cx="189308" cy="186166"/>
            </a:xfrm>
            <a:custGeom>
              <a:rect b="b" l="l" r="r" t="t"/>
              <a:pathLst>
                <a:path extrusionOk="0" h="7111" w="7231">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1"/>
            <p:cNvSpPr/>
            <p:nvPr/>
          </p:nvSpPr>
          <p:spPr>
            <a:xfrm>
              <a:off x="6871868" y="4374363"/>
              <a:ext cx="87939" cy="186166"/>
            </a:xfrm>
            <a:custGeom>
              <a:rect b="b" l="l" r="r" t="t"/>
              <a:pathLst>
                <a:path extrusionOk="0" h="7111" w="3359">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1"/>
            <p:cNvSpPr/>
            <p:nvPr/>
          </p:nvSpPr>
          <p:spPr>
            <a:xfrm>
              <a:off x="6775656" y="4436096"/>
              <a:ext cx="178862" cy="124434"/>
            </a:xfrm>
            <a:custGeom>
              <a:rect b="b" l="l" r="r" t="t"/>
              <a:pathLst>
                <a:path extrusionOk="0" h="4753" w="6832">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1"/>
            <p:cNvSpPr/>
            <p:nvPr/>
          </p:nvSpPr>
          <p:spPr>
            <a:xfrm>
              <a:off x="6871868" y="4436096"/>
              <a:ext cx="82781" cy="124434"/>
            </a:xfrm>
            <a:custGeom>
              <a:rect b="b" l="l" r="r" t="t"/>
              <a:pathLst>
                <a:path extrusionOk="0" h="4753" w="3162">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1"/>
            <p:cNvSpPr/>
            <p:nvPr/>
          </p:nvSpPr>
          <p:spPr>
            <a:xfrm>
              <a:off x="6821445" y="4560503"/>
              <a:ext cx="87546" cy="28693"/>
            </a:xfrm>
            <a:custGeom>
              <a:rect b="b" l="l" r="r" t="t"/>
              <a:pathLst>
                <a:path extrusionOk="0" h="1096" w="3344">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1"/>
            <p:cNvSpPr/>
            <p:nvPr/>
          </p:nvSpPr>
          <p:spPr>
            <a:xfrm>
              <a:off x="6866082" y="4560372"/>
              <a:ext cx="42909" cy="28693"/>
            </a:xfrm>
            <a:custGeom>
              <a:rect b="b" l="l" r="r" t="t"/>
              <a:pathLst>
                <a:path extrusionOk="0" h="1096" w="1639">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1"/>
            <p:cNvSpPr/>
            <p:nvPr/>
          </p:nvSpPr>
          <p:spPr>
            <a:xfrm>
              <a:off x="6703844" y="4307656"/>
              <a:ext cx="196350" cy="329214"/>
            </a:xfrm>
            <a:custGeom>
              <a:rect b="b" l="l" r="r" t="t"/>
              <a:pathLst>
                <a:path extrusionOk="0" h="12575" w="750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1"/>
            <p:cNvSpPr/>
            <p:nvPr/>
          </p:nvSpPr>
          <p:spPr>
            <a:xfrm>
              <a:off x="6764451" y="4351011"/>
              <a:ext cx="202031" cy="292614"/>
            </a:xfrm>
            <a:custGeom>
              <a:rect b="b" l="l" r="r" t="t"/>
              <a:pathLst>
                <a:path extrusionOk="0" h="11177" w="7717">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1"/>
            <p:cNvSpPr/>
            <p:nvPr/>
          </p:nvSpPr>
          <p:spPr>
            <a:xfrm>
              <a:off x="6697352" y="4289383"/>
              <a:ext cx="208628" cy="354530"/>
            </a:xfrm>
            <a:custGeom>
              <a:rect b="b" l="l" r="r" t="t"/>
              <a:pathLst>
                <a:path extrusionOk="0" h="13542" w="7969">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71"/>
          <p:cNvGrpSpPr/>
          <p:nvPr/>
        </p:nvGrpSpPr>
        <p:grpSpPr>
          <a:xfrm>
            <a:off x="5768616" y="2908885"/>
            <a:ext cx="334816" cy="368536"/>
            <a:chOff x="5768616" y="2908885"/>
            <a:chExt cx="334816" cy="368536"/>
          </a:xfrm>
        </p:grpSpPr>
        <p:sp>
          <p:nvSpPr>
            <p:cNvPr id="9958" name="Google Shape;9958;p71"/>
            <p:cNvSpPr/>
            <p:nvPr/>
          </p:nvSpPr>
          <p:spPr>
            <a:xfrm>
              <a:off x="5776025" y="2916059"/>
              <a:ext cx="196978" cy="193706"/>
            </a:xfrm>
            <a:custGeom>
              <a:rect b="b" l="l" r="r" t="t"/>
              <a:pathLst>
                <a:path extrusionOk="0" h="7399" w="7524">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1"/>
            <p:cNvSpPr/>
            <p:nvPr/>
          </p:nvSpPr>
          <p:spPr>
            <a:xfrm>
              <a:off x="5872996" y="2916059"/>
              <a:ext cx="99903" cy="193706"/>
            </a:xfrm>
            <a:custGeom>
              <a:rect b="b" l="l" r="r" t="t"/>
              <a:pathLst>
                <a:path extrusionOk="0" h="7399" w="3816">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1"/>
            <p:cNvSpPr/>
            <p:nvPr/>
          </p:nvSpPr>
          <p:spPr>
            <a:xfrm>
              <a:off x="5778931" y="2955041"/>
              <a:ext cx="191062" cy="154724"/>
            </a:xfrm>
            <a:custGeom>
              <a:rect b="b" l="l" r="r" t="t"/>
              <a:pathLst>
                <a:path extrusionOk="0" h="5910" w="7298">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1"/>
            <p:cNvSpPr/>
            <p:nvPr/>
          </p:nvSpPr>
          <p:spPr>
            <a:xfrm>
              <a:off x="5872996" y="2955171"/>
              <a:ext cx="96997" cy="154724"/>
            </a:xfrm>
            <a:custGeom>
              <a:rect b="b" l="l" r="r" t="t"/>
              <a:pathLst>
                <a:path extrusionOk="0" h="5910" w="3705">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1"/>
            <p:cNvSpPr/>
            <p:nvPr/>
          </p:nvSpPr>
          <p:spPr>
            <a:xfrm>
              <a:off x="5828987" y="3109738"/>
              <a:ext cx="91080" cy="29845"/>
            </a:xfrm>
            <a:custGeom>
              <a:rect b="b" l="l" r="r" t="t"/>
              <a:pathLst>
                <a:path extrusionOk="0" h="1140" w="3479">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1"/>
            <p:cNvSpPr/>
            <p:nvPr/>
          </p:nvSpPr>
          <p:spPr>
            <a:xfrm>
              <a:off x="5872368" y="3109738"/>
              <a:ext cx="47700" cy="29845"/>
            </a:xfrm>
            <a:custGeom>
              <a:rect b="b" l="l" r="r" t="t"/>
              <a:pathLst>
                <a:path extrusionOk="0" h="1140" w="1822">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1"/>
            <p:cNvSpPr/>
            <p:nvPr/>
          </p:nvSpPr>
          <p:spPr>
            <a:xfrm>
              <a:off x="6051727" y="2995541"/>
              <a:ext cx="44794" cy="94850"/>
            </a:xfrm>
            <a:custGeom>
              <a:rect b="b" l="l" r="r" t="t"/>
              <a:pathLst>
                <a:path extrusionOk="0" h="3623" w="1711">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1"/>
            <p:cNvSpPr/>
            <p:nvPr/>
          </p:nvSpPr>
          <p:spPr>
            <a:xfrm>
              <a:off x="6064424" y="2995541"/>
              <a:ext cx="31966" cy="94850"/>
            </a:xfrm>
            <a:custGeom>
              <a:rect b="b" l="l" r="r" t="t"/>
              <a:pathLst>
                <a:path extrusionOk="0" h="3623" w="1221">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1"/>
            <p:cNvSpPr/>
            <p:nvPr/>
          </p:nvSpPr>
          <p:spPr>
            <a:xfrm>
              <a:off x="5768616" y="2908885"/>
              <a:ext cx="334816" cy="368536"/>
            </a:xfrm>
            <a:custGeom>
              <a:rect b="b" l="l" r="r" t="t"/>
              <a:pathLst>
                <a:path extrusionOk="0" h="14077" w="12789">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7" name="Google Shape;9967;p71"/>
          <p:cNvGrpSpPr/>
          <p:nvPr/>
        </p:nvGrpSpPr>
        <p:grpSpPr>
          <a:xfrm>
            <a:off x="6657061" y="2908885"/>
            <a:ext cx="323114" cy="368667"/>
            <a:chOff x="6657061" y="2908885"/>
            <a:chExt cx="323114" cy="368667"/>
          </a:xfrm>
        </p:grpSpPr>
        <p:sp>
          <p:nvSpPr>
            <p:cNvPr id="9968" name="Google Shape;9968;p71"/>
            <p:cNvSpPr/>
            <p:nvPr/>
          </p:nvSpPr>
          <p:spPr>
            <a:xfrm>
              <a:off x="6662454" y="2914174"/>
              <a:ext cx="312066" cy="357828"/>
            </a:xfrm>
            <a:custGeom>
              <a:rect b="b" l="l" r="r" t="t"/>
              <a:pathLst>
                <a:path extrusionOk="0" h="13668" w="1192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1"/>
            <p:cNvSpPr/>
            <p:nvPr/>
          </p:nvSpPr>
          <p:spPr>
            <a:xfrm>
              <a:off x="6662349" y="2943862"/>
              <a:ext cx="312039" cy="328271"/>
            </a:xfrm>
            <a:custGeom>
              <a:rect b="b" l="l" r="r" t="t"/>
              <a:pathLst>
                <a:path extrusionOk="0" h="12539" w="11919">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1"/>
            <p:cNvSpPr/>
            <p:nvPr/>
          </p:nvSpPr>
          <p:spPr>
            <a:xfrm>
              <a:off x="6746099" y="2951035"/>
              <a:ext cx="144671" cy="55109"/>
            </a:xfrm>
            <a:custGeom>
              <a:rect b="b" l="l" r="r" t="t"/>
              <a:pathLst>
                <a:path extrusionOk="0" h="2105" w="5526">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1"/>
            <p:cNvSpPr/>
            <p:nvPr/>
          </p:nvSpPr>
          <p:spPr>
            <a:xfrm>
              <a:off x="6838802" y="2951035"/>
              <a:ext cx="51967" cy="55109"/>
            </a:xfrm>
            <a:custGeom>
              <a:rect b="b" l="l" r="r" t="t"/>
              <a:pathLst>
                <a:path extrusionOk="0" h="2105" w="1985">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1"/>
            <p:cNvSpPr/>
            <p:nvPr/>
          </p:nvSpPr>
          <p:spPr>
            <a:xfrm>
              <a:off x="6813015" y="3057064"/>
              <a:ext cx="10839" cy="160745"/>
            </a:xfrm>
            <a:custGeom>
              <a:rect b="b" l="l" r="r" t="t"/>
              <a:pathLst>
                <a:path extrusionOk="0" h="6140" w="414">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1"/>
            <p:cNvSpPr/>
            <p:nvPr/>
          </p:nvSpPr>
          <p:spPr>
            <a:xfrm>
              <a:off x="6740811" y="2945485"/>
              <a:ext cx="155352" cy="65921"/>
            </a:xfrm>
            <a:custGeom>
              <a:rect b="b" l="l" r="r" t="t"/>
              <a:pathLst>
                <a:path extrusionOk="0" h="2518" w="5934">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1"/>
            <p:cNvSpPr/>
            <p:nvPr/>
          </p:nvSpPr>
          <p:spPr>
            <a:xfrm>
              <a:off x="6657061" y="2908885"/>
              <a:ext cx="323114" cy="368667"/>
            </a:xfrm>
            <a:custGeom>
              <a:rect b="b" l="l" r="r" t="t"/>
              <a:pathLst>
                <a:path extrusionOk="0" h="14082" w="12342">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71"/>
          <p:cNvGrpSpPr/>
          <p:nvPr/>
        </p:nvGrpSpPr>
        <p:grpSpPr>
          <a:xfrm>
            <a:off x="6211084" y="2909173"/>
            <a:ext cx="330915" cy="368457"/>
            <a:chOff x="6211084" y="2909173"/>
            <a:chExt cx="330915" cy="368457"/>
          </a:xfrm>
        </p:grpSpPr>
        <p:sp>
          <p:nvSpPr>
            <p:cNvPr id="9976" name="Google Shape;9976;p71"/>
            <p:cNvSpPr/>
            <p:nvPr/>
          </p:nvSpPr>
          <p:spPr>
            <a:xfrm>
              <a:off x="6217603" y="2926635"/>
              <a:ext cx="314972" cy="345367"/>
            </a:xfrm>
            <a:custGeom>
              <a:rect b="b" l="l" r="r" t="t"/>
              <a:pathLst>
                <a:path extrusionOk="0" h="13192" w="12031">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1"/>
            <p:cNvSpPr/>
            <p:nvPr/>
          </p:nvSpPr>
          <p:spPr>
            <a:xfrm>
              <a:off x="6299102" y="2926897"/>
              <a:ext cx="181637" cy="69796"/>
            </a:xfrm>
            <a:custGeom>
              <a:rect b="b" l="l" r="r" t="t"/>
              <a:pathLst>
                <a:path extrusionOk="0" h="2666" w="6938">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1"/>
            <p:cNvSpPr/>
            <p:nvPr/>
          </p:nvSpPr>
          <p:spPr>
            <a:xfrm>
              <a:off x="6466889" y="2996929"/>
              <a:ext cx="56496" cy="129565"/>
            </a:xfrm>
            <a:custGeom>
              <a:rect b="b" l="l" r="r" t="t"/>
              <a:pathLst>
                <a:path extrusionOk="0" h="4949" w="2158">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1"/>
            <p:cNvSpPr/>
            <p:nvPr/>
          </p:nvSpPr>
          <p:spPr>
            <a:xfrm>
              <a:off x="6429792" y="2914174"/>
              <a:ext cx="105532" cy="106055"/>
            </a:xfrm>
            <a:custGeom>
              <a:rect b="b" l="l" r="r" t="t"/>
              <a:pathLst>
                <a:path extrusionOk="0" h="4051" w="4031">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1"/>
            <p:cNvSpPr/>
            <p:nvPr/>
          </p:nvSpPr>
          <p:spPr>
            <a:xfrm>
              <a:off x="6429792" y="2914435"/>
              <a:ext cx="105532" cy="105793"/>
            </a:xfrm>
            <a:custGeom>
              <a:rect b="b" l="l" r="r" t="t"/>
              <a:pathLst>
                <a:path extrusionOk="0" h="4041" w="4031">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1"/>
            <p:cNvSpPr/>
            <p:nvPr/>
          </p:nvSpPr>
          <p:spPr>
            <a:xfrm>
              <a:off x="6211084" y="2999547"/>
              <a:ext cx="145666" cy="277744"/>
            </a:xfrm>
            <a:custGeom>
              <a:rect b="b" l="l" r="r" t="t"/>
              <a:pathLst>
                <a:path extrusionOk="0" h="10609" w="5564">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1"/>
            <p:cNvSpPr/>
            <p:nvPr/>
          </p:nvSpPr>
          <p:spPr>
            <a:xfrm>
              <a:off x="6259805" y="2909173"/>
              <a:ext cx="282194" cy="368457"/>
            </a:xfrm>
            <a:custGeom>
              <a:rect b="b" l="l" r="r" t="t"/>
              <a:pathLst>
                <a:path extrusionOk="0" h="14074" w="10779">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1"/>
            <p:cNvSpPr/>
            <p:nvPr/>
          </p:nvSpPr>
          <p:spPr>
            <a:xfrm>
              <a:off x="6406518" y="3004835"/>
              <a:ext cx="34662" cy="38301"/>
            </a:xfrm>
            <a:custGeom>
              <a:rect b="b" l="l" r="r" t="t"/>
              <a:pathLst>
                <a:path extrusionOk="0" h="1463" w="1324">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4" name="Google Shape;9984;p71"/>
          <p:cNvGrpSpPr/>
          <p:nvPr/>
        </p:nvGrpSpPr>
        <p:grpSpPr>
          <a:xfrm>
            <a:off x="7543097" y="2908754"/>
            <a:ext cx="314945" cy="368300"/>
            <a:chOff x="7543097" y="2908754"/>
            <a:chExt cx="314945" cy="368300"/>
          </a:xfrm>
        </p:grpSpPr>
        <p:sp>
          <p:nvSpPr>
            <p:cNvPr id="9985" name="Google Shape;9985;p71"/>
            <p:cNvSpPr/>
            <p:nvPr/>
          </p:nvSpPr>
          <p:spPr>
            <a:xfrm>
              <a:off x="7593284" y="2914409"/>
              <a:ext cx="214833" cy="204387"/>
            </a:xfrm>
            <a:custGeom>
              <a:rect b="b" l="l" r="r" t="t"/>
              <a:pathLst>
                <a:path extrusionOk="0" h="7807" w="8206">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1"/>
            <p:cNvSpPr/>
            <p:nvPr/>
          </p:nvSpPr>
          <p:spPr>
            <a:xfrm>
              <a:off x="7658315" y="3210112"/>
              <a:ext cx="84928" cy="61890"/>
            </a:xfrm>
            <a:custGeom>
              <a:rect b="b" l="l" r="r" t="t"/>
              <a:pathLst>
                <a:path extrusionOk="0" h="2364" w="3244">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1"/>
            <p:cNvSpPr/>
            <p:nvPr/>
          </p:nvSpPr>
          <p:spPr>
            <a:xfrm>
              <a:off x="7625223" y="2914252"/>
              <a:ext cx="62675" cy="20787"/>
            </a:xfrm>
            <a:custGeom>
              <a:rect b="b" l="l" r="r" t="t"/>
              <a:pathLst>
                <a:path extrusionOk="0" h="794" w="2394">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1"/>
            <p:cNvSpPr/>
            <p:nvPr/>
          </p:nvSpPr>
          <p:spPr>
            <a:xfrm>
              <a:off x="7687741" y="2914357"/>
              <a:ext cx="120271" cy="204571"/>
            </a:xfrm>
            <a:custGeom>
              <a:rect b="b" l="l" r="r" t="t"/>
              <a:pathLst>
                <a:path extrusionOk="0" h="7814" w="4594">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1"/>
            <p:cNvSpPr/>
            <p:nvPr/>
          </p:nvSpPr>
          <p:spPr>
            <a:xfrm>
              <a:off x="7687741" y="3210165"/>
              <a:ext cx="55502" cy="61968"/>
            </a:xfrm>
            <a:custGeom>
              <a:rect b="b" l="l" r="r" t="t"/>
              <a:pathLst>
                <a:path extrusionOk="0" h="2367" w="212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1"/>
            <p:cNvSpPr/>
            <p:nvPr/>
          </p:nvSpPr>
          <p:spPr>
            <a:xfrm>
              <a:off x="7658315" y="3210112"/>
              <a:ext cx="84928" cy="27803"/>
            </a:xfrm>
            <a:custGeom>
              <a:rect b="b" l="l" r="r" t="t"/>
              <a:pathLst>
                <a:path extrusionOk="0" h="1062" w="3244">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1"/>
            <p:cNvSpPr/>
            <p:nvPr/>
          </p:nvSpPr>
          <p:spPr>
            <a:xfrm>
              <a:off x="7650749" y="3240586"/>
              <a:ext cx="99772" cy="17096"/>
            </a:xfrm>
            <a:custGeom>
              <a:rect b="b" l="l" r="r" t="t"/>
              <a:pathLst>
                <a:path extrusionOk="0" h="653" w="3811">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1"/>
            <p:cNvSpPr/>
            <p:nvPr/>
          </p:nvSpPr>
          <p:spPr>
            <a:xfrm>
              <a:off x="7650120" y="3034602"/>
              <a:ext cx="100400" cy="17305"/>
            </a:xfrm>
            <a:custGeom>
              <a:rect b="b" l="l" r="r" t="t"/>
              <a:pathLst>
                <a:path extrusionOk="0" h="661" w="3835">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1"/>
            <p:cNvSpPr/>
            <p:nvPr/>
          </p:nvSpPr>
          <p:spPr>
            <a:xfrm>
              <a:off x="7650120" y="3062379"/>
              <a:ext cx="99013" cy="17200"/>
            </a:xfrm>
            <a:custGeom>
              <a:rect b="b" l="l" r="r" t="t"/>
              <a:pathLst>
                <a:path extrusionOk="0" h="657" w="3782">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1"/>
            <p:cNvSpPr/>
            <p:nvPr/>
          </p:nvSpPr>
          <p:spPr>
            <a:xfrm>
              <a:off x="7650120" y="3087668"/>
              <a:ext cx="99013" cy="17305"/>
            </a:xfrm>
            <a:custGeom>
              <a:rect b="b" l="l" r="r" t="t"/>
              <a:pathLst>
                <a:path extrusionOk="0" h="661" w="3782">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1"/>
            <p:cNvSpPr/>
            <p:nvPr/>
          </p:nvSpPr>
          <p:spPr>
            <a:xfrm>
              <a:off x="7548856" y="3016511"/>
              <a:ext cx="303636" cy="223708"/>
            </a:xfrm>
            <a:custGeom>
              <a:rect b="b" l="l" r="r" t="t"/>
              <a:pathLst>
                <a:path extrusionOk="0" h="8545" w="11598">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1"/>
            <p:cNvSpPr/>
            <p:nvPr/>
          </p:nvSpPr>
          <p:spPr>
            <a:xfrm>
              <a:off x="7550139" y="3041330"/>
              <a:ext cx="301384" cy="199020"/>
            </a:xfrm>
            <a:custGeom>
              <a:rect b="b" l="l" r="r" t="t"/>
              <a:pathLst>
                <a:path extrusionOk="0" h="7602" w="11512">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1"/>
            <p:cNvSpPr/>
            <p:nvPr/>
          </p:nvSpPr>
          <p:spPr>
            <a:xfrm>
              <a:off x="7543097" y="2908754"/>
              <a:ext cx="314945" cy="368300"/>
            </a:xfrm>
            <a:custGeom>
              <a:rect b="b" l="l" r="r" t="t"/>
              <a:pathLst>
                <a:path extrusionOk="0" h="14068" w="1203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71"/>
          <p:cNvGrpSpPr/>
          <p:nvPr/>
        </p:nvGrpSpPr>
        <p:grpSpPr>
          <a:xfrm>
            <a:off x="7090471" y="2908964"/>
            <a:ext cx="331282" cy="368588"/>
            <a:chOff x="7090471" y="2908964"/>
            <a:chExt cx="331282" cy="368588"/>
          </a:xfrm>
        </p:grpSpPr>
        <p:sp>
          <p:nvSpPr>
            <p:cNvPr id="9999" name="Google Shape;9999;p71"/>
            <p:cNvSpPr/>
            <p:nvPr/>
          </p:nvSpPr>
          <p:spPr>
            <a:xfrm>
              <a:off x="7099136" y="2914357"/>
              <a:ext cx="322616" cy="357776"/>
            </a:xfrm>
            <a:custGeom>
              <a:rect b="b" l="l" r="r" t="t"/>
              <a:pathLst>
                <a:path extrusionOk="0" h="13666" w="12323">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1"/>
            <p:cNvSpPr/>
            <p:nvPr/>
          </p:nvSpPr>
          <p:spPr>
            <a:xfrm>
              <a:off x="7293444" y="2914304"/>
              <a:ext cx="127052" cy="357697"/>
            </a:xfrm>
            <a:custGeom>
              <a:rect b="b" l="l" r="r" t="t"/>
              <a:pathLst>
                <a:path extrusionOk="0" h="13663" w="4853">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1"/>
            <p:cNvSpPr/>
            <p:nvPr/>
          </p:nvSpPr>
          <p:spPr>
            <a:xfrm>
              <a:off x="7090471" y="2908964"/>
              <a:ext cx="328742" cy="368588"/>
            </a:xfrm>
            <a:custGeom>
              <a:rect b="b" l="l" r="r" t="t"/>
              <a:pathLst>
                <a:path extrusionOk="0" h="14079" w="12557">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2" name="Google Shape;10002;p71"/>
          <p:cNvGrpSpPr/>
          <p:nvPr/>
        </p:nvGrpSpPr>
        <p:grpSpPr>
          <a:xfrm>
            <a:off x="7159769" y="3826599"/>
            <a:ext cx="195722" cy="339816"/>
            <a:chOff x="7159769" y="3826599"/>
            <a:chExt cx="195722" cy="339816"/>
          </a:xfrm>
        </p:grpSpPr>
        <p:sp>
          <p:nvSpPr>
            <p:cNvPr id="10003" name="Google Shape;10003;p71"/>
            <p:cNvSpPr/>
            <p:nvPr/>
          </p:nvSpPr>
          <p:spPr>
            <a:xfrm>
              <a:off x="7186054" y="3862099"/>
              <a:ext cx="143152" cy="128439"/>
            </a:xfrm>
            <a:custGeom>
              <a:rect b="b" l="l" r="r" t="t"/>
              <a:pathLst>
                <a:path extrusionOk="0" h="4906" w="5468">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1"/>
            <p:cNvSpPr/>
            <p:nvPr/>
          </p:nvSpPr>
          <p:spPr>
            <a:xfrm>
              <a:off x="7277736" y="3862099"/>
              <a:ext cx="51470" cy="128439"/>
            </a:xfrm>
            <a:custGeom>
              <a:rect b="b" l="l" r="r" t="t"/>
              <a:pathLst>
                <a:path extrusionOk="0" h="4906" w="1966">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1"/>
            <p:cNvSpPr/>
            <p:nvPr/>
          </p:nvSpPr>
          <p:spPr>
            <a:xfrm>
              <a:off x="7208438" y="3831495"/>
              <a:ext cx="98489" cy="49742"/>
            </a:xfrm>
            <a:custGeom>
              <a:rect b="b" l="l" r="r" t="t"/>
              <a:pathLst>
                <a:path extrusionOk="0" h="1900" w="3762">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1"/>
            <p:cNvSpPr/>
            <p:nvPr/>
          </p:nvSpPr>
          <p:spPr>
            <a:xfrm>
              <a:off x="7274333" y="3835422"/>
              <a:ext cx="32463" cy="45684"/>
            </a:xfrm>
            <a:custGeom>
              <a:rect b="b" l="l" r="r" t="t"/>
              <a:pathLst>
                <a:path extrusionOk="0" h="1745" w="124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1"/>
            <p:cNvSpPr/>
            <p:nvPr/>
          </p:nvSpPr>
          <p:spPr>
            <a:xfrm>
              <a:off x="7244645" y="3840631"/>
              <a:ext cx="25944" cy="22724"/>
            </a:xfrm>
            <a:custGeom>
              <a:rect b="b" l="l" r="r" t="t"/>
              <a:pathLst>
                <a:path extrusionOk="0" h="868" w="991">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1"/>
            <p:cNvSpPr/>
            <p:nvPr/>
          </p:nvSpPr>
          <p:spPr>
            <a:xfrm>
              <a:off x="7165162" y="3986611"/>
              <a:ext cx="184909" cy="174751"/>
            </a:xfrm>
            <a:custGeom>
              <a:rect b="b" l="l" r="r" t="t"/>
              <a:pathLst>
                <a:path extrusionOk="0" h="6675" w="7063">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1"/>
            <p:cNvSpPr/>
            <p:nvPr/>
          </p:nvSpPr>
          <p:spPr>
            <a:xfrm>
              <a:off x="7240011" y="3986742"/>
              <a:ext cx="5917" cy="3796"/>
            </a:xfrm>
            <a:custGeom>
              <a:rect b="b" l="l" r="r" t="t"/>
              <a:pathLst>
                <a:path extrusionOk="0" h="145" w="226">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1"/>
            <p:cNvSpPr/>
            <p:nvPr/>
          </p:nvSpPr>
          <p:spPr>
            <a:xfrm>
              <a:off x="7245901" y="3986611"/>
              <a:ext cx="104170" cy="174725"/>
            </a:xfrm>
            <a:custGeom>
              <a:rect b="b" l="l" r="r" t="t"/>
              <a:pathLst>
                <a:path extrusionOk="0" h="6674" w="3979">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1"/>
            <p:cNvSpPr/>
            <p:nvPr/>
          </p:nvSpPr>
          <p:spPr>
            <a:xfrm>
              <a:off x="7224277" y="3986611"/>
              <a:ext cx="65188" cy="82650"/>
            </a:xfrm>
            <a:custGeom>
              <a:rect b="b" l="l" r="r" t="t"/>
              <a:pathLst>
                <a:path extrusionOk="0" h="3157" w="249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1"/>
            <p:cNvSpPr/>
            <p:nvPr/>
          </p:nvSpPr>
          <p:spPr>
            <a:xfrm>
              <a:off x="7239880" y="3986742"/>
              <a:ext cx="35369" cy="17253"/>
            </a:xfrm>
            <a:custGeom>
              <a:rect b="b" l="l" r="r" t="t"/>
              <a:pathLst>
                <a:path extrusionOk="0" h="659" w="1351">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1"/>
            <p:cNvSpPr/>
            <p:nvPr/>
          </p:nvSpPr>
          <p:spPr>
            <a:xfrm>
              <a:off x="7213962" y="3888515"/>
              <a:ext cx="87441" cy="99379"/>
            </a:xfrm>
            <a:custGeom>
              <a:rect b="b" l="l" r="r" t="t"/>
              <a:pathLst>
                <a:path extrusionOk="0" h="3796" w="334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1"/>
            <p:cNvSpPr/>
            <p:nvPr/>
          </p:nvSpPr>
          <p:spPr>
            <a:xfrm>
              <a:off x="7260248" y="3888619"/>
              <a:ext cx="41286" cy="99903"/>
            </a:xfrm>
            <a:custGeom>
              <a:rect b="b" l="l" r="r" t="t"/>
              <a:pathLst>
                <a:path extrusionOk="0" h="3816" w="1577">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1"/>
            <p:cNvSpPr/>
            <p:nvPr/>
          </p:nvSpPr>
          <p:spPr>
            <a:xfrm>
              <a:off x="7159769" y="3826599"/>
              <a:ext cx="195722" cy="339816"/>
            </a:xfrm>
            <a:custGeom>
              <a:rect b="b" l="l" r="r" t="t"/>
              <a:pathLst>
                <a:path extrusionOk="0" h="12980" w="7476">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6" name="Google Shape;10016;p71"/>
          <p:cNvGrpSpPr/>
          <p:nvPr/>
        </p:nvGrpSpPr>
        <p:grpSpPr>
          <a:xfrm>
            <a:off x="4959157" y="2908885"/>
            <a:ext cx="191454" cy="369531"/>
            <a:chOff x="4959157" y="2908885"/>
            <a:chExt cx="191454" cy="369531"/>
          </a:xfrm>
        </p:grpSpPr>
        <p:sp>
          <p:nvSpPr>
            <p:cNvPr id="10017" name="Google Shape;10017;p71"/>
            <p:cNvSpPr/>
            <p:nvPr/>
          </p:nvSpPr>
          <p:spPr>
            <a:xfrm>
              <a:off x="4989473" y="2947867"/>
              <a:ext cx="130952" cy="325287"/>
            </a:xfrm>
            <a:custGeom>
              <a:rect b="b" l="l" r="r" t="t"/>
              <a:pathLst>
                <a:path extrusionOk="0" h="12425" w="5002">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1"/>
            <p:cNvSpPr/>
            <p:nvPr/>
          </p:nvSpPr>
          <p:spPr>
            <a:xfrm>
              <a:off x="5040289" y="2947632"/>
              <a:ext cx="79509" cy="324370"/>
            </a:xfrm>
            <a:custGeom>
              <a:rect b="b" l="l" r="r" t="t"/>
              <a:pathLst>
                <a:path extrusionOk="0" h="12390" w="3037">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1"/>
            <p:cNvSpPr/>
            <p:nvPr/>
          </p:nvSpPr>
          <p:spPr>
            <a:xfrm>
              <a:off x="4989971" y="3065703"/>
              <a:ext cx="129827" cy="206298"/>
            </a:xfrm>
            <a:custGeom>
              <a:rect b="b" l="l" r="r" t="t"/>
              <a:pathLst>
                <a:path extrusionOk="0" h="7880" w="4959">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1"/>
            <p:cNvSpPr/>
            <p:nvPr/>
          </p:nvSpPr>
          <p:spPr>
            <a:xfrm>
              <a:off x="5040289" y="3069997"/>
              <a:ext cx="79378" cy="202005"/>
            </a:xfrm>
            <a:custGeom>
              <a:rect b="b" l="l" r="r" t="t"/>
              <a:pathLst>
                <a:path extrusionOk="0" h="7716" w="3032">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1"/>
            <p:cNvSpPr/>
            <p:nvPr/>
          </p:nvSpPr>
          <p:spPr>
            <a:xfrm>
              <a:off x="5012852" y="3097172"/>
              <a:ext cx="19164" cy="16389"/>
            </a:xfrm>
            <a:custGeom>
              <a:rect b="b" l="l" r="r" t="t"/>
              <a:pathLst>
                <a:path extrusionOk="0" h="626" w="732">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1"/>
            <p:cNvSpPr/>
            <p:nvPr/>
          </p:nvSpPr>
          <p:spPr>
            <a:xfrm>
              <a:off x="5078381" y="3120551"/>
              <a:ext cx="16624" cy="14163"/>
            </a:xfrm>
            <a:custGeom>
              <a:rect b="b" l="l" r="r" t="t"/>
              <a:pathLst>
                <a:path extrusionOk="0" h="541" w="635">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1"/>
            <p:cNvSpPr/>
            <p:nvPr/>
          </p:nvSpPr>
          <p:spPr>
            <a:xfrm>
              <a:off x="5029712" y="3222050"/>
              <a:ext cx="16624" cy="14242"/>
            </a:xfrm>
            <a:custGeom>
              <a:rect b="b" l="l" r="r" t="t"/>
              <a:pathLst>
                <a:path extrusionOk="0" h="544" w="635">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1"/>
            <p:cNvSpPr/>
            <p:nvPr/>
          </p:nvSpPr>
          <p:spPr>
            <a:xfrm>
              <a:off x="5078381" y="3191498"/>
              <a:ext cx="16624" cy="14242"/>
            </a:xfrm>
            <a:custGeom>
              <a:rect b="b" l="l" r="r" t="t"/>
              <a:pathLst>
                <a:path extrusionOk="0" h="544" w="635">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1"/>
            <p:cNvSpPr/>
            <p:nvPr/>
          </p:nvSpPr>
          <p:spPr>
            <a:xfrm>
              <a:off x="5022931" y="3152385"/>
              <a:ext cx="20002" cy="17253"/>
            </a:xfrm>
            <a:custGeom>
              <a:rect b="b" l="l" r="r" t="t"/>
              <a:pathLst>
                <a:path extrusionOk="0" h="659" w="764">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1"/>
            <p:cNvSpPr/>
            <p:nvPr/>
          </p:nvSpPr>
          <p:spPr>
            <a:xfrm>
              <a:off x="4964576" y="2914304"/>
              <a:ext cx="180747" cy="33353"/>
            </a:xfrm>
            <a:custGeom>
              <a:rect b="b" l="l" r="r" t="t"/>
              <a:pathLst>
                <a:path extrusionOk="0" h="1274" w="6904">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1"/>
            <p:cNvSpPr/>
            <p:nvPr/>
          </p:nvSpPr>
          <p:spPr>
            <a:xfrm>
              <a:off x="5102649" y="2914304"/>
              <a:ext cx="42543" cy="33353"/>
            </a:xfrm>
            <a:custGeom>
              <a:rect b="b" l="l" r="r" t="t"/>
              <a:pathLst>
                <a:path extrusionOk="0" h="1274" w="1625">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1"/>
            <p:cNvSpPr/>
            <p:nvPr/>
          </p:nvSpPr>
          <p:spPr>
            <a:xfrm>
              <a:off x="4959157" y="2908885"/>
              <a:ext cx="191454" cy="369531"/>
            </a:xfrm>
            <a:custGeom>
              <a:rect b="b" l="l" r="r" t="t"/>
              <a:pathLst>
                <a:path extrusionOk="0" h="14115" w="7313">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9" name="Google Shape;10029;p71"/>
          <p:cNvGrpSpPr/>
          <p:nvPr/>
        </p:nvGrpSpPr>
        <p:grpSpPr>
          <a:xfrm>
            <a:off x="7994230" y="2908911"/>
            <a:ext cx="295729" cy="368379"/>
            <a:chOff x="7994230" y="2908911"/>
            <a:chExt cx="295729" cy="368379"/>
          </a:xfrm>
        </p:grpSpPr>
        <p:sp>
          <p:nvSpPr>
            <p:cNvPr id="10030" name="Google Shape;10030;p71"/>
            <p:cNvSpPr/>
            <p:nvPr/>
          </p:nvSpPr>
          <p:spPr>
            <a:xfrm>
              <a:off x="8065309" y="3160684"/>
              <a:ext cx="162892" cy="81525"/>
            </a:xfrm>
            <a:custGeom>
              <a:rect b="b" l="l" r="r" t="t"/>
              <a:pathLst>
                <a:path extrusionOk="0" h="3114" w="6222">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1"/>
            <p:cNvSpPr/>
            <p:nvPr/>
          </p:nvSpPr>
          <p:spPr>
            <a:xfrm>
              <a:off x="8135105" y="3160684"/>
              <a:ext cx="93096" cy="81525"/>
            </a:xfrm>
            <a:custGeom>
              <a:rect b="b" l="l" r="r" t="t"/>
              <a:pathLst>
                <a:path extrusionOk="0" h="3114" w="3556">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1"/>
            <p:cNvSpPr/>
            <p:nvPr/>
          </p:nvSpPr>
          <p:spPr>
            <a:xfrm>
              <a:off x="7999283" y="3132384"/>
              <a:ext cx="102023" cy="23929"/>
            </a:xfrm>
            <a:custGeom>
              <a:rect b="b" l="l" r="r" t="t"/>
              <a:pathLst>
                <a:path extrusionOk="0" h="914" w="3897">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1"/>
            <p:cNvSpPr/>
            <p:nvPr/>
          </p:nvSpPr>
          <p:spPr>
            <a:xfrm>
              <a:off x="8070467" y="3132384"/>
              <a:ext cx="30840" cy="23798"/>
            </a:xfrm>
            <a:custGeom>
              <a:rect b="b" l="l" r="r" t="t"/>
              <a:pathLst>
                <a:path extrusionOk="0" h="909" w="1178">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1"/>
            <p:cNvSpPr/>
            <p:nvPr/>
          </p:nvSpPr>
          <p:spPr>
            <a:xfrm>
              <a:off x="8023159" y="3156286"/>
              <a:ext cx="65947" cy="52098"/>
            </a:xfrm>
            <a:custGeom>
              <a:rect b="b" l="l" r="r" t="t"/>
              <a:pathLst>
                <a:path extrusionOk="0" h="1990" w="2519">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1"/>
            <p:cNvSpPr/>
            <p:nvPr/>
          </p:nvSpPr>
          <p:spPr>
            <a:xfrm>
              <a:off x="8126544" y="3186341"/>
              <a:ext cx="35369" cy="30264"/>
            </a:xfrm>
            <a:custGeom>
              <a:rect b="b" l="l" r="r" t="t"/>
              <a:pathLst>
                <a:path extrusionOk="0" h="1156" w="1351">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1"/>
            <p:cNvSpPr/>
            <p:nvPr/>
          </p:nvSpPr>
          <p:spPr>
            <a:xfrm>
              <a:off x="8198120" y="2986483"/>
              <a:ext cx="72597" cy="214467"/>
            </a:xfrm>
            <a:custGeom>
              <a:rect b="b" l="l" r="r" t="t"/>
              <a:pathLst>
                <a:path extrusionOk="0" h="8192" w="2773">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1"/>
            <p:cNvSpPr/>
            <p:nvPr/>
          </p:nvSpPr>
          <p:spPr>
            <a:xfrm>
              <a:off x="8208933" y="2986352"/>
              <a:ext cx="61785" cy="214467"/>
            </a:xfrm>
            <a:custGeom>
              <a:rect b="b" l="l" r="r" t="t"/>
              <a:pathLst>
                <a:path extrusionOk="0" h="8192" w="236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1"/>
            <p:cNvSpPr/>
            <p:nvPr/>
          </p:nvSpPr>
          <p:spPr>
            <a:xfrm>
              <a:off x="8010226" y="3242183"/>
              <a:ext cx="272926" cy="29819"/>
            </a:xfrm>
            <a:custGeom>
              <a:rect b="b" l="l" r="r" t="t"/>
              <a:pathLst>
                <a:path extrusionOk="0" h="1139" w="10425">
                  <a:moveTo>
                    <a:pt x="452" y="0"/>
                  </a:moveTo>
                  <a:lnTo>
                    <a:pt x="0" y="1139"/>
                  </a:lnTo>
                  <a:lnTo>
                    <a:pt x="10425" y="1139"/>
                  </a:lnTo>
                  <a:lnTo>
                    <a:pt x="997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1"/>
            <p:cNvSpPr/>
            <p:nvPr/>
          </p:nvSpPr>
          <p:spPr>
            <a:xfrm>
              <a:off x="8250821" y="3242183"/>
              <a:ext cx="32463" cy="29950"/>
            </a:xfrm>
            <a:custGeom>
              <a:rect b="b" l="l" r="r" t="t"/>
              <a:pathLst>
                <a:path extrusionOk="0" h="1144" w="1240">
                  <a:moveTo>
                    <a:pt x="0" y="0"/>
                  </a:moveTo>
                  <a:lnTo>
                    <a:pt x="452" y="1144"/>
                  </a:lnTo>
                  <a:lnTo>
                    <a:pt x="1240" y="1144"/>
                  </a:lnTo>
                  <a:lnTo>
                    <a:pt x="7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1"/>
            <p:cNvSpPr/>
            <p:nvPr/>
          </p:nvSpPr>
          <p:spPr>
            <a:xfrm>
              <a:off x="8195738" y="2914331"/>
              <a:ext cx="56863" cy="55292"/>
            </a:xfrm>
            <a:custGeom>
              <a:rect b="b" l="l" r="r" t="t"/>
              <a:pathLst>
                <a:path extrusionOk="0" h="2112" w="2172">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1"/>
            <p:cNvSpPr/>
            <p:nvPr/>
          </p:nvSpPr>
          <p:spPr>
            <a:xfrm>
              <a:off x="8220504" y="2938207"/>
              <a:ext cx="32228" cy="31416"/>
            </a:xfrm>
            <a:custGeom>
              <a:rect b="b" l="l" r="r" t="t"/>
              <a:pathLst>
                <a:path extrusionOk="0" h="1200" w="1231">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1"/>
            <p:cNvSpPr/>
            <p:nvPr/>
          </p:nvSpPr>
          <p:spPr>
            <a:xfrm>
              <a:off x="8057377" y="3030989"/>
              <a:ext cx="78383" cy="77179"/>
            </a:xfrm>
            <a:custGeom>
              <a:rect b="b" l="l" r="r" t="t"/>
              <a:pathLst>
                <a:path extrusionOk="0" h="2948" w="2994">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1"/>
            <p:cNvSpPr/>
            <p:nvPr/>
          </p:nvSpPr>
          <p:spPr>
            <a:xfrm>
              <a:off x="8102668" y="3075652"/>
              <a:ext cx="33092" cy="32516"/>
            </a:xfrm>
            <a:custGeom>
              <a:rect b="b" l="l" r="r" t="t"/>
              <a:pathLst>
                <a:path extrusionOk="0" h="1242" w="1264">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1"/>
            <p:cNvSpPr/>
            <p:nvPr/>
          </p:nvSpPr>
          <p:spPr>
            <a:xfrm>
              <a:off x="8050203" y="3055546"/>
              <a:ext cx="31861" cy="31049"/>
            </a:xfrm>
            <a:custGeom>
              <a:rect b="b" l="l" r="r" t="t"/>
              <a:pathLst>
                <a:path extrusionOk="0" h="1186" w="1217">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1"/>
            <p:cNvSpPr/>
            <p:nvPr/>
          </p:nvSpPr>
          <p:spPr>
            <a:xfrm>
              <a:off x="8078766" y="3084213"/>
              <a:ext cx="31835" cy="31023"/>
            </a:xfrm>
            <a:custGeom>
              <a:rect b="b" l="l" r="r" t="t"/>
              <a:pathLst>
                <a:path extrusionOk="0" h="1185" w="1216">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1"/>
            <p:cNvSpPr/>
            <p:nvPr/>
          </p:nvSpPr>
          <p:spPr>
            <a:xfrm>
              <a:off x="8172333" y="2935798"/>
              <a:ext cx="60266" cy="60162"/>
            </a:xfrm>
            <a:custGeom>
              <a:rect b="b" l="l" r="r" t="t"/>
              <a:pathLst>
                <a:path extrusionOk="0" h="2298" w="2302">
                  <a:moveTo>
                    <a:pt x="1125" y="1"/>
                  </a:moveTo>
                  <a:lnTo>
                    <a:pt x="0" y="1125"/>
                  </a:lnTo>
                  <a:lnTo>
                    <a:pt x="1177" y="2297"/>
                  </a:lnTo>
                  <a:lnTo>
                    <a:pt x="2302" y="1173"/>
                  </a:lnTo>
                  <a:lnTo>
                    <a:pt x="1125"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1"/>
            <p:cNvSpPr/>
            <p:nvPr/>
          </p:nvSpPr>
          <p:spPr>
            <a:xfrm>
              <a:off x="8172333" y="2953417"/>
              <a:ext cx="60266" cy="42412"/>
            </a:xfrm>
            <a:custGeom>
              <a:rect b="b" l="l" r="r" t="t"/>
              <a:pathLst>
                <a:path extrusionOk="0" h="1620" w="2302">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1"/>
            <p:cNvSpPr/>
            <p:nvPr/>
          </p:nvSpPr>
          <p:spPr>
            <a:xfrm>
              <a:off x="8082536" y="2956559"/>
              <a:ext cx="127052" cy="127052"/>
            </a:xfrm>
            <a:custGeom>
              <a:rect b="b" l="l" r="r" t="t"/>
              <a:pathLst>
                <a:path extrusionOk="0" h="4853" w="4853">
                  <a:moveTo>
                    <a:pt x="3099" y="0"/>
                  </a:moveTo>
                  <a:lnTo>
                    <a:pt x="0" y="3104"/>
                  </a:lnTo>
                  <a:lnTo>
                    <a:pt x="1749" y="4852"/>
                  </a:lnTo>
                  <a:lnTo>
                    <a:pt x="4852" y="1749"/>
                  </a:lnTo>
                  <a:lnTo>
                    <a:pt x="3099"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1"/>
            <p:cNvSpPr/>
            <p:nvPr/>
          </p:nvSpPr>
          <p:spPr>
            <a:xfrm>
              <a:off x="8115365" y="2989389"/>
              <a:ext cx="94222" cy="94222"/>
            </a:xfrm>
            <a:custGeom>
              <a:rect b="b" l="l" r="r" t="t"/>
              <a:pathLst>
                <a:path extrusionOk="0" h="3599" w="3599">
                  <a:moveTo>
                    <a:pt x="3104" y="0"/>
                  </a:moveTo>
                  <a:lnTo>
                    <a:pt x="0" y="3099"/>
                  </a:lnTo>
                  <a:lnTo>
                    <a:pt x="495" y="3598"/>
                  </a:lnTo>
                  <a:lnTo>
                    <a:pt x="3598" y="495"/>
                  </a:lnTo>
                  <a:lnTo>
                    <a:pt x="3104"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1"/>
            <p:cNvSpPr/>
            <p:nvPr/>
          </p:nvSpPr>
          <p:spPr>
            <a:xfrm>
              <a:off x="8119266" y="3180922"/>
              <a:ext cx="47936" cy="41181"/>
            </a:xfrm>
            <a:custGeom>
              <a:rect b="b" l="l" r="r" t="t"/>
              <a:pathLst>
                <a:path extrusionOk="0" h="1573" w="1831">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1"/>
            <p:cNvSpPr/>
            <p:nvPr/>
          </p:nvSpPr>
          <p:spPr>
            <a:xfrm>
              <a:off x="7994230" y="2908911"/>
              <a:ext cx="295729" cy="368379"/>
            </a:xfrm>
            <a:custGeom>
              <a:rect b="b" l="l" r="r" t="t"/>
              <a:pathLst>
                <a:path extrusionOk="0" h="14071" w="11296">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2" name="Google Shape;10052;p71"/>
          <p:cNvGrpSpPr/>
          <p:nvPr/>
        </p:nvGrpSpPr>
        <p:grpSpPr>
          <a:xfrm>
            <a:off x="7552024" y="3826128"/>
            <a:ext cx="281880" cy="340733"/>
            <a:chOff x="7552024" y="3826128"/>
            <a:chExt cx="281880" cy="340733"/>
          </a:xfrm>
        </p:grpSpPr>
        <p:sp>
          <p:nvSpPr>
            <p:cNvPr id="10053" name="Google Shape;10053;p71"/>
            <p:cNvSpPr/>
            <p:nvPr/>
          </p:nvSpPr>
          <p:spPr>
            <a:xfrm>
              <a:off x="7644727" y="3831154"/>
              <a:ext cx="110584" cy="28327"/>
            </a:xfrm>
            <a:custGeom>
              <a:rect b="b" l="l" r="r" t="t"/>
              <a:pathLst>
                <a:path extrusionOk="0" h="1082" w="4224">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1"/>
            <p:cNvSpPr/>
            <p:nvPr/>
          </p:nvSpPr>
          <p:spPr>
            <a:xfrm>
              <a:off x="7724079" y="3831154"/>
              <a:ext cx="31233" cy="28327"/>
            </a:xfrm>
            <a:custGeom>
              <a:rect b="b" l="l" r="r" t="t"/>
              <a:pathLst>
                <a:path extrusionOk="0" h="1082" w="1193">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1"/>
            <p:cNvSpPr/>
            <p:nvPr/>
          </p:nvSpPr>
          <p:spPr>
            <a:xfrm>
              <a:off x="7557705" y="3859586"/>
              <a:ext cx="260229" cy="302117"/>
            </a:xfrm>
            <a:custGeom>
              <a:rect b="b" l="l" r="r" t="t"/>
              <a:pathLst>
                <a:path extrusionOk="0" h="11540" w="994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1"/>
            <p:cNvSpPr/>
            <p:nvPr/>
          </p:nvSpPr>
          <p:spPr>
            <a:xfrm>
              <a:off x="7665095" y="3859586"/>
              <a:ext cx="159646" cy="300363"/>
            </a:xfrm>
            <a:custGeom>
              <a:rect b="b" l="l" r="r" t="t"/>
              <a:pathLst>
                <a:path extrusionOk="0" h="11473" w="6098">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1"/>
            <p:cNvSpPr/>
            <p:nvPr/>
          </p:nvSpPr>
          <p:spPr>
            <a:xfrm>
              <a:off x="7582733" y="4022425"/>
              <a:ext cx="235332" cy="139278"/>
            </a:xfrm>
            <a:custGeom>
              <a:rect b="b" l="l" r="r" t="t"/>
              <a:pathLst>
                <a:path extrusionOk="0" h="5320" w="8989">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1"/>
            <p:cNvSpPr/>
            <p:nvPr/>
          </p:nvSpPr>
          <p:spPr>
            <a:xfrm>
              <a:off x="7770365" y="4029756"/>
              <a:ext cx="47962" cy="129931"/>
            </a:xfrm>
            <a:custGeom>
              <a:rect b="b" l="l" r="r" t="t"/>
              <a:pathLst>
                <a:path extrusionOk="0" h="4963" w="1832">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1"/>
            <p:cNvSpPr/>
            <p:nvPr/>
          </p:nvSpPr>
          <p:spPr>
            <a:xfrm>
              <a:off x="7770627" y="4065963"/>
              <a:ext cx="17750" cy="15106"/>
            </a:xfrm>
            <a:custGeom>
              <a:rect b="b" l="l" r="r" t="t"/>
              <a:pathLst>
                <a:path extrusionOk="0" h="577" w="678">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1"/>
            <p:cNvSpPr/>
            <p:nvPr/>
          </p:nvSpPr>
          <p:spPr>
            <a:xfrm>
              <a:off x="7734027" y="4121674"/>
              <a:ext cx="15368" cy="13064"/>
            </a:xfrm>
            <a:custGeom>
              <a:rect b="b" l="l" r="r" t="t"/>
              <a:pathLst>
                <a:path extrusionOk="0" h="499" w="587">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1"/>
            <p:cNvSpPr/>
            <p:nvPr/>
          </p:nvSpPr>
          <p:spPr>
            <a:xfrm>
              <a:off x="7633522" y="4056904"/>
              <a:ext cx="15368" cy="13142"/>
            </a:xfrm>
            <a:custGeom>
              <a:rect b="b" l="l" r="r" t="t"/>
              <a:pathLst>
                <a:path extrusionOk="0" h="502" w="587">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1"/>
            <p:cNvSpPr/>
            <p:nvPr/>
          </p:nvSpPr>
          <p:spPr>
            <a:xfrm>
              <a:off x="7655304" y="4121674"/>
              <a:ext cx="15368" cy="13064"/>
            </a:xfrm>
            <a:custGeom>
              <a:rect b="b" l="l" r="r" t="t"/>
              <a:pathLst>
                <a:path extrusionOk="0" h="499" w="587">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1"/>
            <p:cNvSpPr/>
            <p:nvPr/>
          </p:nvSpPr>
          <p:spPr>
            <a:xfrm>
              <a:off x="7693527" y="4070858"/>
              <a:ext cx="18378" cy="15734"/>
            </a:xfrm>
            <a:custGeom>
              <a:rect b="b" l="l" r="r" t="t"/>
              <a:pathLst>
                <a:path extrusionOk="0" h="601" w="702">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1"/>
            <p:cNvSpPr/>
            <p:nvPr/>
          </p:nvSpPr>
          <p:spPr>
            <a:xfrm>
              <a:off x="7552024" y="3826128"/>
              <a:ext cx="281880" cy="340733"/>
            </a:xfrm>
            <a:custGeom>
              <a:rect b="b" l="l" r="r" t="t"/>
              <a:pathLst>
                <a:path extrusionOk="0" h="13015" w="10767">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71"/>
          <p:cNvGrpSpPr/>
          <p:nvPr/>
        </p:nvGrpSpPr>
        <p:grpSpPr>
          <a:xfrm>
            <a:off x="6264910" y="4289828"/>
            <a:ext cx="202895" cy="354268"/>
            <a:chOff x="6264910" y="4289828"/>
            <a:chExt cx="202895" cy="354268"/>
          </a:xfrm>
        </p:grpSpPr>
        <p:sp>
          <p:nvSpPr>
            <p:cNvPr id="10066" name="Google Shape;10066;p71"/>
            <p:cNvSpPr/>
            <p:nvPr/>
          </p:nvSpPr>
          <p:spPr>
            <a:xfrm>
              <a:off x="6268811" y="4364781"/>
              <a:ext cx="77493" cy="31468"/>
            </a:xfrm>
            <a:custGeom>
              <a:rect b="b" l="l" r="r" t="t"/>
              <a:pathLst>
                <a:path extrusionOk="0" h="1202" w="296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1"/>
            <p:cNvSpPr/>
            <p:nvPr/>
          </p:nvSpPr>
          <p:spPr>
            <a:xfrm>
              <a:off x="6324391" y="4364781"/>
              <a:ext cx="21913" cy="31468"/>
            </a:xfrm>
            <a:custGeom>
              <a:rect b="b" l="l" r="r" t="t"/>
              <a:pathLst>
                <a:path extrusionOk="0" h="1202" w="837">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1"/>
            <p:cNvSpPr/>
            <p:nvPr/>
          </p:nvSpPr>
          <p:spPr>
            <a:xfrm>
              <a:off x="6270068" y="4536967"/>
              <a:ext cx="76236" cy="31599"/>
            </a:xfrm>
            <a:custGeom>
              <a:rect b="b" l="l" r="r" t="t"/>
              <a:pathLst>
                <a:path extrusionOk="0" h="1207" w="2912">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1"/>
            <p:cNvSpPr/>
            <p:nvPr/>
          </p:nvSpPr>
          <p:spPr>
            <a:xfrm>
              <a:off x="6324391" y="4536967"/>
              <a:ext cx="23169" cy="31599"/>
            </a:xfrm>
            <a:custGeom>
              <a:rect b="b" l="l" r="r" t="t"/>
              <a:pathLst>
                <a:path extrusionOk="0" h="1207" w="885">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1"/>
            <p:cNvSpPr/>
            <p:nvPr/>
          </p:nvSpPr>
          <p:spPr>
            <a:xfrm>
              <a:off x="6386150" y="4450940"/>
              <a:ext cx="76367" cy="31468"/>
            </a:xfrm>
            <a:custGeom>
              <a:rect b="b" l="l" r="r" t="t"/>
              <a:pathLst>
                <a:path extrusionOk="0" h="1202" w="2917">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1"/>
            <p:cNvSpPr/>
            <p:nvPr/>
          </p:nvSpPr>
          <p:spPr>
            <a:xfrm>
              <a:off x="6438327" y="4450809"/>
              <a:ext cx="24190" cy="31468"/>
            </a:xfrm>
            <a:custGeom>
              <a:rect b="b" l="l" r="r" t="t"/>
              <a:pathLst>
                <a:path extrusionOk="0" h="1202" w="924">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1"/>
            <p:cNvSpPr/>
            <p:nvPr/>
          </p:nvSpPr>
          <p:spPr>
            <a:xfrm>
              <a:off x="6264910" y="4289828"/>
              <a:ext cx="86734" cy="354268"/>
            </a:xfrm>
            <a:custGeom>
              <a:rect b="b" l="l" r="r" t="t"/>
              <a:pathLst>
                <a:path extrusionOk="0" h="13532" w="3313">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1"/>
            <p:cNvSpPr/>
            <p:nvPr/>
          </p:nvSpPr>
          <p:spPr>
            <a:xfrm>
              <a:off x="6380731" y="4289828"/>
              <a:ext cx="87075" cy="353823"/>
            </a:xfrm>
            <a:custGeom>
              <a:rect b="b" l="l" r="r" t="t"/>
              <a:pathLst>
                <a:path extrusionOk="0" h="13515" w="3326">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4" name="Google Shape;10074;p71"/>
          <p:cNvGrpSpPr/>
          <p:nvPr/>
        </p:nvGrpSpPr>
        <p:grpSpPr>
          <a:xfrm>
            <a:off x="7972606" y="3826547"/>
            <a:ext cx="335863" cy="339685"/>
            <a:chOff x="7972606" y="3826547"/>
            <a:chExt cx="335863" cy="339685"/>
          </a:xfrm>
        </p:grpSpPr>
        <p:sp>
          <p:nvSpPr>
            <p:cNvPr id="10075" name="Google Shape;10075;p71"/>
            <p:cNvSpPr/>
            <p:nvPr/>
          </p:nvSpPr>
          <p:spPr>
            <a:xfrm>
              <a:off x="8048318" y="3874299"/>
              <a:ext cx="198759" cy="189622"/>
            </a:xfrm>
            <a:custGeom>
              <a:rect b="b" l="l" r="r" t="t"/>
              <a:pathLst>
                <a:path extrusionOk="0" h="7243" w="7592">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1"/>
            <p:cNvSpPr/>
            <p:nvPr/>
          </p:nvSpPr>
          <p:spPr>
            <a:xfrm>
              <a:off x="8052507" y="3989779"/>
              <a:ext cx="163965" cy="19373"/>
            </a:xfrm>
            <a:custGeom>
              <a:rect b="b" l="l" r="r" t="t"/>
              <a:pathLst>
                <a:path extrusionOk="0" h="740" w="6263">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1"/>
            <p:cNvSpPr/>
            <p:nvPr/>
          </p:nvSpPr>
          <p:spPr>
            <a:xfrm>
              <a:off x="8046302" y="3936712"/>
              <a:ext cx="168442" cy="25133"/>
            </a:xfrm>
            <a:custGeom>
              <a:rect b="b" l="l" r="r" t="t"/>
              <a:pathLst>
                <a:path extrusionOk="0" h="960" w="6434">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1"/>
            <p:cNvSpPr/>
            <p:nvPr/>
          </p:nvSpPr>
          <p:spPr>
            <a:xfrm>
              <a:off x="8076017" y="3967133"/>
              <a:ext cx="162866" cy="16467"/>
            </a:xfrm>
            <a:custGeom>
              <a:rect b="b" l="l" r="r" t="t"/>
              <a:pathLst>
                <a:path extrusionOk="0" h="629" w="6221">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1"/>
            <p:cNvSpPr/>
            <p:nvPr/>
          </p:nvSpPr>
          <p:spPr>
            <a:xfrm>
              <a:off x="8075991" y="3902364"/>
              <a:ext cx="162892" cy="16467"/>
            </a:xfrm>
            <a:custGeom>
              <a:rect b="b" l="l" r="r" t="t"/>
              <a:pathLst>
                <a:path extrusionOk="0" h="629" w="6222">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1"/>
            <p:cNvSpPr/>
            <p:nvPr/>
          </p:nvSpPr>
          <p:spPr>
            <a:xfrm>
              <a:off x="8076095" y="4016718"/>
              <a:ext cx="167343" cy="25630"/>
            </a:xfrm>
            <a:custGeom>
              <a:rect b="b" l="l" r="r" t="t"/>
              <a:pathLst>
                <a:path extrusionOk="0" h="979" w="6392">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1"/>
            <p:cNvSpPr/>
            <p:nvPr/>
          </p:nvSpPr>
          <p:spPr>
            <a:xfrm>
              <a:off x="8053868" y="3874168"/>
              <a:ext cx="116737" cy="26939"/>
            </a:xfrm>
            <a:custGeom>
              <a:rect b="b" l="l" r="r" t="t"/>
              <a:pathLst>
                <a:path extrusionOk="0" h="1029" w="4459">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1"/>
            <p:cNvSpPr/>
            <p:nvPr/>
          </p:nvSpPr>
          <p:spPr>
            <a:xfrm>
              <a:off x="7988968" y="3831678"/>
              <a:ext cx="305887" cy="329528"/>
            </a:xfrm>
            <a:custGeom>
              <a:rect b="b" l="l" r="r" t="t"/>
              <a:pathLst>
                <a:path extrusionOk="0" h="12587" w="11684">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1"/>
            <p:cNvSpPr/>
            <p:nvPr/>
          </p:nvSpPr>
          <p:spPr>
            <a:xfrm>
              <a:off x="8191706" y="4076775"/>
              <a:ext cx="27306" cy="21782"/>
            </a:xfrm>
            <a:custGeom>
              <a:rect b="b" l="l" r="r" t="t"/>
              <a:pathLst>
                <a:path extrusionOk="0" h="832" w="1043">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1"/>
            <p:cNvSpPr/>
            <p:nvPr/>
          </p:nvSpPr>
          <p:spPr>
            <a:xfrm>
              <a:off x="8016876" y="3890400"/>
              <a:ext cx="46810" cy="228551"/>
            </a:xfrm>
            <a:custGeom>
              <a:rect b="b" l="l" r="r" t="t"/>
              <a:pathLst>
                <a:path extrusionOk="0" h="8730" w="1788">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1"/>
            <p:cNvSpPr/>
            <p:nvPr/>
          </p:nvSpPr>
          <p:spPr>
            <a:xfrm>
              <a:off x="8005697" y="3831678"/>
              <a:ext cx="289420" cy="273686"/>
            </a:xfrm>
            <a:custGeom>
              <a:rect b="b" l="l" r="r" t="t"/>
              <a:pathLst>
                <a:path extrusionOk="0" h="10454" w="11055">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1"/>
            <p:cNvSpPr/>
            <p:nvPr/>
          </p:nvSpPr>
          <p:spPr>
            <a:xfrm>
              <a:off x="8202518" y="4127329"/>
              <a:ext cx="20394" cy="33877"/>
            </a:xfrm>
            <a:custGeom>
              <a:rect b="b" l="l" r="r" t="t"/>
              <a:pathLst>
                <a:path extrusionOk="0" h="1294" w="779">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1"/>
            <p:cNvSpPr/>
            <p:nvPr/>
          </p:nvSpPr>
          <p:spPr>
            <a:xfrm>
              <a:off x="7972606" y="3826547"/>
              <a:ext cx="335863" cy="339685"/>
            </a:xfrm>
            <a:custGeom>
              <a:rect b="b" l="l" r="r" t="t"/>
              <a:pathLst>
                <a:path extrusionOk="0" h="12975" w="12829">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71"/>
          <p:cNvGrpSpPr/>
          <p:nvPr/>
        </p:nvGrpSpPr>
        <p:grpSpPr>
          <a:xfrm>
            <a:off x="5309550" y="2909330"/>
            <a:ext cx="371939" cy="367201"/>
            <a:chOff x="5309550" y="2909330"/>
            <a:chExt cx="371939" cy="367201"/>
          </a:xfrm>
        </p:grpSpPr>
        <p:sp>
          <p:nvSpPr>
            <p:cNvPr id="10089" name="Google Shape;10089;p71"/>
            <p:cNvSpPr/>
            <p:nvPr/>
          </p:nvSpPr>
          <p:spPr>
            <a:xfrm>
              <a:off x="5340102" y="2937683"/>
              <a:ext cx="311202" cy="310678"/>
            </a:xfrm>
            <a:custGeom>
              <a:rect b="b" l="l" r="r" t="t"/>
              <a:pathLst>
                <a:path extrusionOk="0" h="11867" w="11887">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1"/>
            <p:cNvSpPr/>
            <p:nvPr/>
          </p:nvSpPr>
          <p:spPr>
            <a:xfrm>
              <a:off x="5465138" y="2980461"/>
              <a:ext cx="186271" cy="268031"/>
            </a:xfrm>
            <a:custGeom>
              <a:rect b="b" l="l" r="r" t="t"/>
              <a:pathLst>
                <a:path extrusionOk="0" h="10238" w="7115">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1"/>
            <p:cNvSpPr/>
            <p:nvPr/>
          </p:nvSpPr>
          <p:spPr>
            <a:xfrm>
              <a:off x="5467599" y="3048451"/>
              <a:ext cx="130115" cy="140744"/>
            </a:xfrm>
            <a:custGeom>
              <a:rect b="b" l="l" r="r" t="t"/>
              <a:pathLst>
                <a:path extrusionOk="0" h="5376" w="497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1"/>
            <p:cNvSpPr/>
            <p:nvPr/>
          </p:nvSpPr>
          <p:spPr>
            <a:xfrm>
              <a:off x="5478463" y="3049236"/>
              <a:ext cx="119381" cy="139958"/>
            </a:xfrm>
            <a:custGeom>
              <a:rect b="b" l="l" r="r" t="t"/>
              <a:pathLst>
                <a:path extrusionOk="0" h="5346" w="456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1"/>
            <p:cNvSpPr/>
            <p:nvPr/>
          </p:nvSpPr>
          <p:spPr>
            <a:xfrm>
              <a:off x="5420736" y="3021485"/>
              <a:ext cx="68722" cy="68827"/>
            </a:xfrm>
            <a:custGeom>
              <a:rect b="b" l="l" r="r" t="t"/>
              <a:pathLst>
                <a:path extrusionOk="0" h="2629" w="2625">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1"/>
            <p:cNvSpPr/>
            <p:nvPr/>
          </p:nvSpPr>
          <p:spPr>
            <a:xfrm>
              <a:off x="5428276" y="3022218"/>
              <a:ext cx="61183" cy="68147"/>
            </a:xfrm>
            <a:custGeom>
              <a:rect b="b" l="l" r="r" t="t"/>
              <a:pathLst>
                <a:path extrusionOk="0" h="2603" w="2337">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1"/>
            <p:cNvSpPr/>
            <p:nvPr/>
          </p:nvSpPr>
          <p:spPr>
            <a:xfrm>
              <a:off x="5546767" y="2918310"/>
              <a:ext cx="34846" cy="41286"/>
            </a:xfrm>
            <a:custGeom>
              <a:rect b="b" l="l" r="r" t="t"/>
              <a:pathLst>
                <a:path extrusionOk="0" h="1577" w="1331">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1"/>
            <p:cNvSpPr/>
            <p:nvPr/>
          </p:nvSpPr>
          <p:spPr>
            <a:xfrm>
              <a:off x="5632663" y="3017480"/>
              <a:ext cx="43040" cy="32306"/>
            </a:xfrm>
            <a:custGeom>
              <a:rect b="b" l="l" r="r" t="t"/>
              <a:pathLst>
                <a:path extrusionOk="0" h="1234" w="1644">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1"/>
            <p:cNvSpPr/>
            <p:nvPr/>
          </p:nvSpPr>
          <p:spPr>
            <a:xfrm>
              <a:off x="5629522" y="3144086"/>
              <a:ext cx="42909" cy="33249"/>
            </a:xfrm>
            <a:custGeom>
              <a:rect b="b" l="l" r="r" t="t"/>
              <a:pathLst>
                <a:path extrusionOk="0" h="1270" w="1639">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1"/>
            <p:cNvSpPr/>
            <p:nvPr/>
          </p:nvSpPr>
          <p:spPr>
            <a:xfrm>
              <a:off x="5539463" y="3230114"/>
              <a:ext cx="33720" cy="41469"/>
            </a:xfrm>
            <a:custGeom>
              <a:rect b="b" l="l" r="r" t="t"/>
              <a:pathLst>
                <a:path extrusionOk="0" h="1584" w="1288">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1"/>
            <p:cNvSpPr/>
            <p:nvPr/>
          </p:nvSpPr>
          <p:spPr>
            <a:xfrm>
              <a:off x="5410160" y="3226841"/>
              <a:ext cx="34741" cy="41233"/>
            </a:xfrm>
            <a:custGeom>
              <a:rect b="b" l="l" r="r" t="t"/>
              <a:pathLst>
                <a:path extrusionOk="0" h="1575" w="1327">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1"/>
            <p:cNvSpPr/>
            <p:nvPr/>
          </p:nvSpPr>
          <p:spPr>
            <a:xfrm>
              <a:off x="5315833" y="3136782"/>
              <a:ext cx="43171" cy="32228"/>
            </a:xfrm>
            <a:custGeom>
              <a:rect b="b" l="l" r="r" t="t"/>
              <a:pathLst>
                <a:path extrusionOk="0" h="1231" w="1649">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1"/>
            <p:cNvSpPr/>
            <p:nvPr/>
          </p:nvSpPr>
          <p:spPr>
            <a:xfrm>
              <a:off x="5319367" y="3009102"/>
              <a:ext cx="42909" cy="33249"/>
            </a:xfrm>
            <a:custGeom>
              <a:rect b="b" l="l" r="r" t="t"/>
              <a:pathLst>
                <a:path extrusionOk="0" h="1270" w="1639">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1"/>
            <p:cNvSpPr/>
            <p:nvPr/>
          </p:nvSpPr>
          <p:spPr>
            <a:xfrm>
              <a:off x="5418459" y="2914723"/>
              <a:ext cx="33746" cy="41600"/>
            </a:xfrm>
            <a:custGeom>
              <a:rect b="b" l="l" r="r" t="t"/>
              <a:pathLst>
                <a:path extrusionOk="0" h="1589" w="1289">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1"/>
            <p:cNvSpPr/>
            <p:nvPr/>
          </p:nvSpPr>
          <p:spPr>
            <a:xfrm>
              <a:off x="5414453" y="3016040"/>
              <a:ext cx="80530" cy="79770"/>
            </a:xfrm>
            <a:custGeom>
              <a:rect b="b" l="l" r="r" t="t"/>
              <a:pathLst>
                <a:path extrusionOk="0" h="3047" w="3076">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1"/>
            <p:cNvSpPr/>
            <p:nvPr/>
          </p:nvSpPr>
          <p:spPr>
            <a:xfrm>
              <a:off x="5309550" y="2909330"/>
              <a:ext cx="371939" cy="367201"/>
            </a:xfrm>
            <a:custGeom>
              <a:rect b="b" l="l" r="r" t="t"/>
              <a:pathLst>
                <a:path extrusionOk="0" h="14026" w="14207">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1"/>
            <p:cNvSpPr/>
            <p:nvPr/>
          </p:nvSpPr>
          <p:spPr>
            <a:xfrm>
              <a:off x="5471918" y="3042927"/>
              <a:ext cx="132340" cy="151635"/>
            </a:xfrm>
            <a:custGeom>
              <a:rect b="b" l="l" r="r" t="t"/>
              <a:pathLst>
                <a:path extrusionOk="0" h="5792" w="5055">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09" name="Shape 10109"/>
        <p:cNvGrpSpPr/>
        <p:nvPr/>
      </p:nvGrpSpPr>
      <p:grpSpPr>
        <a:xfrm>
          <a:off x="0" y="0"/>
          <a:ext cx="0" cy="0"/>
          <a:chOff x="0" y="0"/>
          <a:chExt cx="0" cy="0"/>
        </a:xfrm>
      </p:grpSpPr>
      <p:sp>
        <p:nvSpPr>
          <p:cNvPr id="10110" name="Google Shape;10110;p7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11" name="Google Shape;10111;p7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112" name="Google Shape;10112;p72"/>
          <p:cNvGrpSpPr/>
          <p:nvPr/>
        </p:nvGrpSpPr>
        <p:grpSpPr>
          <a:xfrm>
            <a:off x="910401" y="1511703"/>
            <a:ext cx="248243" cy="345731"/>
            <a:chOff x="910401" y="1511703"/>
            <a:chExt cx="248243" cy="345731"/>
          </a:xfrm>
        </p:grpSpPr>
        <p:sp>
          <p:nvSpPr>
            <p:cNvPr id="10113" name="Google Shape;10113;p72"/>
            <p:cNvSpPr/>
            <p:nvPr/>
          </p:nvSpPr>
          <p:spPr>
            <a:xfrm>
              <a:off x="915437" y="1538508"/>
              <a:ext cx="238172" cy="313891"/>
            </a:xfrm>
            <a:custGeom>
              <a:rect b="b" l="l" r="r" t="t"/>
              <a:pathLst>
                <a:path extrusionOk="0" h="11968" w="9081">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2"/>
            <p:cNvSpPr/>
            <p:nvPr/>
          </p:nvSpPr>
          <p:spPr>
            <a:xfrm>
              <a:off x="937022" y="1560093"/>
              <a:ext cx="194870" cy="259862"/>
            </a:xfrm>
            <a:custGeom>
              <a:rect b="b" l="l" r="r" t="t"/>
              <a:pathLst>
                <a:path extrusionOk="0" h="9908" w="7430">
                  <a:moveTo>
                    <a:pt x="1" y="0"/>
                  </a:moveTo>
                  <a:lnTo>
                    <a:pt x="1" y="9908"/>
                  </a:lnTo>
                  <a:lnTo>
                    <a:pt x="7430" y="9908"/>
                  </a:lnTo>
                  <a:lnTo>
                    <a:pt x="74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2"/>
            <p:cNvSpPr/>
            <p:nvPr/>
          </p:nvSpPr>
          <p:spPr>
            <a:xfrm>
              <a:off x="985726" y="1516765"/>
              <a:ext cx="97461" cy="43485"/>
            </a:xfrm>
            <a:custGeom>
              <a:rect b="b" l="l" r="r" t="t"/>
              <a:pathLst>
                <a:path extrusionOk="0" h="1658" w="3716">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2"/>
            <p:cNvSpPr/>
            <p:nvPr/>
          </p:nvSpPr>
          <p:spPr>
            <a:xfrm>
              <a:off x="966816" y="1665580"/>
              <a:ext cx="27145" cy="27172"/>
            </a:xfrm>
            <a:custGeom>
              <a:rect b="b" l="l" r="r" t="t"/>
              <a:pathLst>
                <a:path extrusionOk="0" h="1036" w="1035">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2"/>
            <p:cNvSpPr/>
            <p:nvPr/>
          </p:nvSpPr>
          <p:spPr>
            <a:xfrm>
              <a:off x="966816" y="1714311"/>
              <a:ext cx="27145" cy="27145"/>
            </a:xfrm>
            <a:custGeom>
              <a:rect b="b" l="l" r="r" t="t"/>
              <a:pathLst>
                <a:path extrusionOk="0" h="1035" w="1035">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2"/>
            <p:cNvSpPr/>
            <p:nvPr/>
          </p:nvSpPr>
          <p:spPr>
            <a:xfrm>
              <a:off x="966816" y="1763015"/>
              <a:ext cx="27145" cy="27172"/>
            </a:xfrm>
            <a:custGeom>
              <a:rect b="b" l="l" r="r" t="t"/>
              <a:pathLst>
                <a:path extrusionOk="0" h="1036" w="1035">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2"/>
            <p:cNvSpPr/>
            <p:nvPr/>
          </p:nvSpPr>
          <p:spPr>
            <a:xfrm>
              <a:off x="964167" y="1581783"/>
              <a:ext cx="32443" cy="32470"/>
            </a:xfrm>
            <a:custGeom>
              <a:rect b="b" l="l" r="r" t="t"/>
              <a:pathLst>
                <a:path extrusionOk="0" h="1238" w="1237">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2"/>
            <p:cNvSpPr/>
            <p:nvPr/>
          </p:nvSpPr>
          <p:spPr>
            <a:xfrm>
              <a:off x="910401" y="1511703"/>
              <a:ext cx="248243" cy="345731"/>
            </a:xfrm>
            <a:custGeom>
              <a:rect b="b" l="l" r="r" t="t"/>
              <a:pathLst>
                <a:path extrusionOk="0" h="13182" w="9465">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2"/>
            <p:cNvSpPr/>
            <p:nvPr/>
          </p:nvSpPr>
          <p:spPr>
            <a:xfrm>
              <a:off x="1027769" y="1533472"/>
              <a:ext cx="13507" cy="10098"/>
            </a:xfrm>
            <a:custGeom>
              <a:rect b="b" l="l" r="r" t="t"/>
              <a:pathLst>
                <a:path extrusionOk="0" h="385" w="515">
                  <a:moveTo>
                    <a:pt x="260" y="0"/>
                  </a:moveTo>
                  <a:cubicBezTo>
                    <a:pt x="0" y="0"/>
                    <a:pt x="0" y="385"/>
                    <a:pt x="260" y="385"/>
                  </a:cubicBezTo>
                  <a:cubicBezTo>
                    <a:pt x="515" y="385"/>
                    <a:pt x="515"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2"/>
            <p:cNvSpPr/>
            <p:nvPr/>
          </p:nvSpPr>
          <p:spPr>
            <a:xfrm>
              <a:off x="931986" y="1555031"/>
              <a:ext cx="204968" cy="269986"/>
            </a:xfrm>
            <a:custGeom>
              <a:rect b="b" l="l" r="r" t="t"/>
              <a:pathLst>
                <a:path extrusionOk="0" h="10294" w="7815">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2"/>
            <p:cNvSpPr/>
            <p:nvPr/>
          </p:nvSpPr>
          <p:spPr>
            <a:xfrm>
              <a:off x="959132" y="1663324"/>
              <a:ext cx="37112" cy="31788"/>
            </a:xfrm>
            <a:custGeom>
              <a:rect b="b" l="l" r="r" t="t"/>
              <a:pathLst>
                <a:path extrusionOk="0" h="1212" w="1415">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2"/>
            <p:cNvSpPr/>
            <p:nvPr/>
          </p:nvSpPr>
          <p:spPr>
            <a:xfrm>
              <a:off x="959132" y="1712029"/>
              <a:ext cx="37112" cy="31788"/>
            </a:xfrm>
            <a:custGeom>
              <a:rect b="b" l="l" r="r" t="t"/>
              <a:pathLst>
                <a:path extrusionOk="0" h="1212" w="1415">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2"/>
            <p:cNvSpPr/>
            <p:nvPr/>
          </p:nvSpPr>
          <p:spPr>
            <a:xfrm>
              <a:off x="959132" y="1760733"/>
              <a:ext cx="37112" cy="31788"/>
            </a:xfrm>
            <a:custGeom>
              <a:rect b="b" l="l" r="r" t="t"/>
              <a:pathLst>
                <a:path extrusionOk="0" h="1212" w="1415">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2"/>
            <p:cNvSpPr/>
            <p:nvPr/>
          </p:nvSpPr>
          <p:spPr>
            <a:xfrm>
              <a:off x="1006053" y="1663324"/>
              <a:ext cx="62238" cy="10124"/>
            </a:xfrm>
            <a:custGeom>
              <a:rect b="b" l="l" r="r" t="t"/>
              <a:pathLst>
                <a:path extrusionOk="0" h="386" w="2373">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2"/>
            <p:cNvSpPr/>
            <p:nvPr/>
          </p:nvSpPr>
          <p:spPr>
            <a:xfrm>
              <a:off x="1006053" y="1684910"/>
              <a:ext cx="100110" cy="10229"/>
            </a:xfrm>
            <a:custGeom>
              <a:rect b="b" l="l" r="r" t="t"/>
              <a:pathLst>
                <a:path extrusionOk="0" h="390" w="3817">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2"/>
            <p:cNvSpPr/>
            <p:nvPr/>
          </p:nvSpPr>
          <p:spPr>
            <a:xfrm>
              <a:off x="1006053" y="1712029"/>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2"/>
            <p:cNvSpPr/>
            <p:nvPr/>
          </p:nvSpPr>
          <p:spPr>
            <a:xfrm>
              <a:off x="1006053" y="1733745"/>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2"/>
            <p:cNvSpPr/>
            <p:nvPr/>
          </p:nvSpPr>
          <p:spPr>
            <a:xfrm>
              <a:off x="1006053" y="1760733"/>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2"/>
            <p:cNvSpPr/>
            <p:nvPr/>
          </p:nvSpPr>
          <p:spPr>
            <a:xfrm>
              <a:off x="1006053" y="1782319"/>
              <a:ext cx="100110" cy="10255"/>
            </a:xfrm>
            <a:custGeom>
              <a:rect b="b" l="l" r="r" t="t"/>
              <a:pathLst>
                <a:path extrusionOk="0" h="391" w="3817">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2"/>
            <p:cNvSpPr/>
            <p:nvPr/>
          </p:nvSpPr>
          <p:spPr>
            <a:xfrm>
              <a:off x="1006053" y="1582176"/>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2"/>
            <p:cNvSpPr/>
            <p:nvPr/>
          </p:nvSpPr>
          <p:spPr>
            <a:xfrm>
              <a:off x="962777" y="1630881"/>
              <a:ext cx="143386" cy="10124"/>
            </a:xfrm>
            <a:custGeom>
              <a:rect b="b" l="l" r="r" t="t"/>
              <a:pathLst>
                <a:path extrusionOk="0" h="386" w="5467">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2"/>
            <p:cNvSpPr/>
            <p:nvPr/>
          </p:nvSpPr>
          <p:spPr>
            <a:xfrm>
              <a:off x="1006053" y="1603762"/>
              <a:ext cx="29821" cy="10124"/>
            </a:xfrm>
            <a:custGeom>
              <a:rect b="b" l="l" r="r" t="t"/>
              <a:pathLst>
                <a:path extrusionOk="0" h="386" w="1137">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2"/>
            <p:cNvSpPr/>
            <p:nvPr/>
          </p:nvSpPr>
          <p:spPr>
            <a:xfrm>
              <a:off x="1044030" y="1603762"/>
              <a:ext cx="29690" cy="10124"/>
            </a:xfrm>
            <a:custGeom>
              <a:rect b="b" l="l" r="r" t="t"/>
              <a:pathLst>
                <a:path extrusionOk="0" h="386" w="1132">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2"/>
            <p:cNvSpPr/>
            <p:nvPr/>
          </p:nvSpPr>
          <p:spPr>
            <a:xfrm>
              <a:off x="964535" y="1582176"/>
              <a:ext cx="31709" cy="31709"/>
            </a:xfrm>
            <a:custGeom>
              <a:rect b="b" l="l" r="r" t="t"/>
              <a:pathLst>
                <a:path extrusionOk="0" h="1209" w="1209">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72"/>
          <p:cNvGrpSpPr/>
          <p:nvPr/>
        </p:nvGrpSpPr>
        <p:grpSpPr>
          <a:xfrm>
            <a:off x="1311970" y="1511887"/>
            <a:ext cx="345810" cy="345547"/>
            <a:chOff x="1311970" y="1511887"/>
            <a:chExt cx="345810" cy="345547"/>
          </a:xfrm>
        </p:grpSpPr>
        <p:sp>
          <p:nvSpPr>
            <p:cNvPr id="10138" name="Google Shape;10138;p72"/>
            <p:cNvSpPr/>
            <p:nvPr/>
          </p:nvSpPr>
          <p:spPr>
            <a:xfrm>
              <a:off x="1446990" y="1619656"/>
              <a:ext cx="27041" cy="59589"/>
            </a:xfrm>
            <a:custGeom>
              <a:rect b="b" l="l" r="r" t="t"/>
              <a:pathLst>
                <a:path extrusionOk="0" h="2272" w="1031">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2"/>
            <p:cNvSpPr/>
            <p:nvPr/>
          </p:nvSpPr>
          <p:spPr>
            <a:xfrm>
              <a:off x="1457848" y="1614226"/>
              <a:ext cx="64887" cy="65018"/>
            </a:xfrm>
            <a:custGeom>
              <a:rect b="b" l="l" r="r" t="t"/>
              <a:pathLst>
                <a:path extrusionOk="0" h="2479" w="2474">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2"/>
            <p:cNvSpPr/>
            <p:nvPr/>
          </p:nvSpPr>
          <p:spPr>
            <a:xfrm>
              <a:off x="1468575" y="1695374"/>
              <a:ext cx="32575" cy="32575"/>
            </a:xfrm>
            <a:custGeom>
              <a:rect b="b" l="l" r="r" t="t"/>
              <a:pathLst>
                <a:path extrusionOk="0" h="1242" w="1242">
                  <a:moveTo>
                    <a:pt x="1" y="0"/>
                  </a:moveTo>
                  <a:lnTo>
                    <a:pt x="1" y="1242"/>
                  </a:lnTo>
                  <a:lnTo>
                    <a:pt x="1242" y="1242"/>
                  </a:lnTo>
                  <a:lnTo>
                    <a:pt x="124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2"/>
            <p:cNvSpPr/>
            <p:nvPr/>
          </p:nvSpPr>
          <p:spPr>
            <a:xfrm>
              <a:off x="1430728" y="1708488"/>
              <a:ext cx="108162" cy="84348"/>
            </a:xfrm>
            <a:custGeom>
              <a:rect b="b" l="l" r="r" t="t"/>
              <a:pathLst>
                <a:path extrusionOk="0" h="3216" w="4124">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2"/>
            <p:cNvSpPr/>
            <p:nvPr/>
          </p:nvSpPr>
          <p:spPr>
            <a:xfrm>
              <a:off x="1452287" y="1641372"/>
              <a:ext cx="65149" cy="59458"/>
            </a:xfrm>
            <a:custGeom>
              <a:rect b="b" l="l" r="r" t="t"/>
              <a:pathLst>
                <a:path extrusionOk="0" h="2267" w="2484">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2"/>
            <p:cNvSpPr/>
            <p:nvPr/>
          </p:nvSpPr>
          <p:spPr>
            <a:xfrm>
              <a:off x="1452287" y="1641346"/>
              <a:ext cx="64913" cy="58225"/>
            </a:xfrm>
            <a:custGeom>
              <a:rect b="b" l="l" r="r" t="t"/>
              <a:pathLst>
                <a:path extrusionOk="0" h="2220" w="2475">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2"/>
            <p:cNvSpPr/>
            <p:nvPr/>
          </p:nvSpPr>
          <p:spPr>
            <a:xfrm>
              <a:off x="1430728" y="1722258"/>
              <a:ext cx="21716" cy="70578"/>
            </a:xfrm>
            <a:custGeom>
              <a:rect b="b" l="l" r="r" t="t"/>
              <a:pathLst>
                <a:path extrusionOk="0" h="2691" w="828">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2"/>
            <p:cNvSpPr/>
            <p:nvPr/>
          </p:nvSpPr>
          <p:spPr>
            <a:xfrm>
              <a:off x="1517279" y="1722258"/>
              <a:ext cx="21743" cy="70578"/>
            </a:xfrm>
            <a:custGeom>
              <a:rect b="b" l="l" r="r" t="t"/>
              <a:pathLst>
                <a:path extrusionOk="0" h="2691" w="829">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2"/>
            <p:cNvSpPr/>
            <p:nvPr/>
          </p:nvSpPr>
          <p:spPr>
            <a:xfrm>
              <a:off x="1317006" y="1516922"/>
              <a:ext cx="335607" cy="335345"/>
            </a:xfrm>
            <a:custGeom>
              <a:rect b="b" l="l" r="r" t="t"/>
              <a:pathLst>
                <a:path extrusionOk="0" h="12786" w="12796">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2"/>
            <p:cNvSpPr/>
            <p:nvPr/>
          </p:nvSpPr>
          <p:spPr>
            <a:xfrm>
              <a:off x="1356374" y="1565522"/>
              <a:ext cx="247509" cy="238146"/>
            </a:xfrm>
            <a:custGeom>
              <a:rect b="b" l="l" r="r" t="t"/>
              <a:pathLst>
                <a:path extrusionOk="0" h="9080" w="9437">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2"/>
            <p:cNvSpPr/>
            <p:nvPr/>
          </p:nvSpPr>
          <p:spPr>
            <a:xfrm>
              <a:off x="1311970" y="1511887"/>
              <a:ext cx="345810" cy="345547"/>
            </a:xfrm>
            <a:custGeom>
              <a:rect b="b" l="l" r="r" t="t"/>
              <a:pathLst>
                <a:path extrusionOk="0" h="13175" w="13185">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2"/>
            <p:cNvSpPr/>
            <p:nvPr/>
          </p:nvSpPr>
          <p:spPr>
            <a:xfrm>
              <a:off x="1366235" y="1576721"/>
              <a:ext cx="191094" cy="178006"/>
            </a:xfrm>
            <a:custGeom>
              <a:rect b="b" l="l" r="r" t="t"/>
              <a:pathLst>
                <a:path extrusionOk="0" h="6787" w="7286">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2"/>
            <p:cNvSpPr/>
            <p:nvPr/>
          </p:nvSpPr>
          <p:spPr>
            <a:xfrm>
              <a:off x="1413287" y="1609191"/>
              <a:ext cx="186687" cy="183383"/>
            </a:xfrm>
            <a:custGeom>
              <a:rect b="b" l="l" r="r" t="t"/>
              <a:pathLst>
                <a:path extrusionOk="0" h="6992" w="7118">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2"/>
            <p:cNvSpPr/>
            <p:nvPr/>
          </p:nvSpPr>
          <p:spPr>
            <a:xfrm>
              <a:off x="1461887" y="1636179"/>
              <a:ext cx="46449" cy="15579"/>
            </a:xfrm>
            <a:custGeom>
              <a:rect b="b" l="l" r="r" t="t"/>
              <a:pathLst>
                <a:path extrusionOk="0" h="594" w="1771">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2" name="Google Shape;10152;p72"/>
          <p:cNvGrpSpPr/>
          <p:nvPr/>
        </p:nvGrpSpPr>
        <p:grpSpPr>
          <a:xfrm>
            <a:off x="1754297" y="1511310"/>
            <a:ext cx="353757" cy="346413"/>
            <a:chOff x="1754297" y="1511310"/>
            <a:chExt cx="353757" cy="346413"/>
          </a:xfrm>
        </p:grpSpPr>
        <p:sp>
          <p:nvSpPr>
            <p:cNvPr id="10153" name="Google Shape;10153;p72"/>
            <p:cNvSpPr/>
            <p:nvPr/>
          </p:nvSpPr>
          <p:spPr>
            <a:xfrm>
              <a:off x="1767411" y="1516791"/>
              <a:ext cx="335607" cy="335607"/>
            </a:xfrm>
            <a:custGeom>
              <a:rect b="b" l="l" r="r" t="t"/>
              <a:pathLst>
                <a:path extrusionOk="0" h="12796" w="12796">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2"/>
            <p:cNvSpPr/>
            <p:nvPr/>
          </p:nvSpPr>
          <p:spPr>
            <a:xfrm>
              <a:off x="1792537" y="1541917"/>
              <a:ext cx="285224" cy="285224"/>
            </a:xfrm>
            <a:custGeom>
              <a:rect b="b" l="l" r="r" t="t"/>
              <a:pathLst>
                <a:path extrusionOk="0" h="10875" w="10875">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2"/>
            <p:cNvSpPr/>
            <p:nvPr/>
          </p:nvSpPr>
          <p:spPr>
            <a:xfrm>
              <a:off x="1827734" y="1577115"/>
              <a:ext cx="266681" cy="250158"/>
            </a:xfrm>
            <a:custGeom>
              <a:rect b="b" l="l" r="r" t="t"/>
              <a:pathLst>
                <a:path extrusionOk="0" h="9538" w="10168">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2"/>
            <p:cNvSpPr/>
            <p:nvPr/>
          </p:nvSpPr>
          <p:spPr>
            <a:xfrm>
              <a:off x="1754297" y="1511310"/>
              <a:ext cx="353757" cy="346413"/>
            </a:xfrm>
            <a:custGeom>
              <a:rect b="b" l="l" r="r" t="t"/>
              <a:pathLst>
                <a:path extrusionOk="0" h="13208" w="13488">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2"/>
            <p:cNvSpPr/>
            <p:nvPr/>
          </p:nvSpPr>
          <p:spPr>
            <a:xfrm>
              <a:off x="1768040" y="1536803"/>
              <a:ext cx="333194" cy="296528"/>
            </a:xfrm>
            <a:custGeom>
              <a:rect b="b" l="l" r="r" t="t"/>
              <a:pathLst>
                <a:path extrusionOk="0" h="11306" w="12704">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2"/>
            <p:cNvSpPr/>
            <p:nvPr/>
          </p:nvSpPr>
          <p:spPr>
            <a:xfrm>
              <a:off x="1812207" y="1679481"/>
              <a:ext cx="19094" cy="10229"/>
            </a:xfrm>
            <a:custGeom>
              <a:rect b="b" l="l" r="r" t="t"/>
              <a:pathLst>
                <a:path extrusionOk="0" h="390" w="728">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2"/>
            <p:cNvSpPr/>
            <p:nvPr/>
          </p:nvSpPr>
          <p:spPr>
            <a:xfrm>
              <a:off x="1930100" y="1561667"/>
              <a:ext cx="129747" cy="128043"/>
            </a:xfrm>
            <a:custGeom>
              <a:rect b="b" l="l" r="r" t="t"/>
              <a:pathLst>
                <a:path extrusionOk="0" h="4882" w="4947">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2"/>
            <p:cNvSpPr/>
            <p:nvPr/>
          </p:nvSpPr>
          <p:spPr>
            <a:xfrm>
              <a:off x="1930100" y="1790187"/>
              <a:ext cx="10124" cy="17363"/>
            </a:xfrm>
            <a:custGeom>
              <a:rect b="b" l="l" r="r" t="t"/>
              <a:pathLst>
                <a:path extrusionOk="0" h="662" w="386">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2"/>
            <p:cNvSpPr/>
            <p:nvPr/>
          </p:nvSpPr>
          <p:spPr>
            <a:xfrm>
              <a:off x="1844598" y="1595998"/>
              <a:ext cx="19671" cy="15553"/>
            </a:xfrm>
            <a:custGeom>
              <a:rect b="b" l="l" r="r" t="t"/>
              <a:pathLst>
                <a:path extrusionOk="0" h="593" w="75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2"/>
            <p:cNvSpPr/>
            <p:nvPr/>
          </p:nvSpPr>
          <p:spPr>
            <a:xfrm>
              <a:off x="2007838" y="1757717"/>
              <a:ext cx="17966" cy="15369"/>
            </a:xfrm>
            <a:custGeom>
              <a:rect b="b" l="l" r="r" t="t"/>
              <a:pathLst>
                <a:path extrusionOk="0" h="586" w="685">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2"/>
            <p:cNvSpPr/>
            <p:nvPr/>
          </p:nvSpPr>
          <p:spPr>
            <a:xfrm>
              <a:off x="2006160" y="1596103"/>
              <a:ext cx="19644" cy="15448"/>
            </a:xfrm>
            <a:custGeom>
              <a:rect b="b" l="l" r="r" t="t"/>
              <a:pathLst>
                <a:path extrusionOk="0" h="589" w="749">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2"/>
            <p:cNvSpPr/>
            <p:nvPr/>
          </p:nvSpPr>
          <p:spPr>
            <a:xfrm>
              <a:off x="1846303" y="1757638"/>
              <a:ext cx="17966" cy="15396"/>
            </a:xfrm>
            <a:custGeom>
              <a:rect b="b" l="l" r="r" t="t"/>
              <a:pathLst>
                <a:path extrusionOk="0" h="587" w="685">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2"/>
            <p:cNvSpPr/>
            <p:nvPr/>
          </p:nvSpPr>
          <p:spPr>
            <a:xfrm>
              <a:off x="1819289" y="1633320"/>
              <a:ext cx="21585" cy="13192"/>
            </a:xfrm>
            <a:custGeom>
              <a:rect b="b" l="l" r="r" t="t"/>
              <a:pathLst>
                <a:path extrusionOk="0" h="503" w="823">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2"/>
            <p:cNvSpPr/>
            <p:nvPr/>
          </p:nvSpPr>
          <p:spPr>
            <a:xfrm>
              <a:off x="2029529" y="1722782"/>
              <a:ext cx="21611" cy="13088"/>
            </a:xfrm>
            <a:custGeom>
              <a:rect b="b" l="l" r="r" t="t"/>
              <a:pathLst>
                <a:path extrusionOk="0" h="499" w="824">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2"/>
            <p:cNvSpPr/>
            <p:nvPr/>
          </p:nvSpPr>
          <p:spPr>
            <a:xfrm>
              <a:off x="1972379" y="1570977"/>
              <a:ext cx="15343" cy="16891"/>
            </a:xfrm>
            <a:custGeom>
              <a:rect b="b" l="l" r="r" t="t"/>
              <a:pathLst>
                <a:path extrusionOk="0" h="644" w="585">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2"/>
            <p:cNvSpPr/>
            <p:nvPr/>
          </p:nvSpPr>
          <p:spPr>
            <a:xfrm>
              <a:off x="1883258" y="1781296"/>
              <a:ext cx="15002" cy="16864"/>
            </a:xfrm>
            <a:custGeom>
              <a:rect b="b" l="l" r="r" t="t"/>
              <a:pathLst>
                <a:path extrusionOk="0" h="643" w="572">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2"/>
            <p:cNvSpPr/>
            <p:nvPr/>
          </p:nvSpPr>
          <p:spPr>
            <a:xfrm>
              <a:off x="1884674" y="1570086"/>
              <a:ext cx="15291" cy="17048"/>
            </a:xfrm>
            <a:custGeom>
              <a:rect b="b" l="l" r="r" t="t"/>
              <a:pathLst>
                <a:path extrusionOk="0" h="650" w="583">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2"/>
            <p:cNvSpPr/>
            <p:nvPr/>
          </p:nvSpPr>
          <p:spPr>
            <a:xfrm>
              <a:off x="1970858" y="1782109"/>
              <a:ext cx="14792" cy="16995"/>
            </a:xfrm>
            <a:custGeom>
              <a:rect b="b" l="l" r="r" t="t"/>
              <a:pathLst>
                <a:path extrusionOk="0" h="648" w="564">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2"/>
            <p:cNvSpPr/>
            <p:nvPr/>
          </p:nvSpPr>
          <p:spPr>
            <a:xfrm>
              <a:off x="2030551" y="1635261"/>
              <a:ext cx="21375" cy="13061"/>
            </a:xfrm>
            <a:custGeom>
              <a:rect b="b" l="l" r="r" t="t"/>
              <a:pathLst>
                <a:path extrusionOk="0" h="498" w="815">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2"/>
            <p:cNvSpPr/>
            <p:nvPr/>
          </p:nvSpPr>
          <p:spPr>
            <a:xfrm>
              <a:off x="1818371" y="1720815"/>
              <a:ext cx="21690" cy="13114"/>
            </a:xfrm>
            <a:custGeom>
              <a:rect b="b" l="l" r="r" t="t"/>
              <a:pathLst>
                <a:path extrusionOk="0" h="500" w="827">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3" name="Google Shape;10173;p72"/>
          <p:cNvGrpSpPr/>
          <p:nvPr/>
        </p:nvGrpSpPr>
        <p:grpSpPr>
          <a:xfrm>
            <a:off x="3115872" y="1511808"/>
            <a:ext cx="316277" cy="345600"/>
            <a:chOff x="3115872" y="1511808"/>
            <a:chExt cx="316277" cy="345600"/>
          </a:xfrm>
        </p:grpSpPr>
        <p:sp>
          <p:nvSpPr>
            <p:cNvPr id="10174" name="Google Shape;10174;p72"/>
            <p:cNvSpPr/>
            <p:nvPr/>
          </p:nvSpPr>
          <p:spPr>
            <a:xfrm>
              <a:off x="3145509" y="1516791"/>
              <a:ext cx="281474" cy="281474"/>
            </a:xfrm>
            <a:custGeom>
              <a:rect b="b" l="l" r="r" t="t"/>
              <a:pathLst>
                <a:path extrusionOk="0" h="10732" w="10732">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2"/>
            <p:cNvSpPr/>
            <p:nvPr/>
          </p:nvSpPr>
          <p:spPr>
            <a:xfrm>
              <a:off x="3117629" y="1519834"/>
              <a:ext cx="267573" cy="278484"/>
            </a:xfrm>
            <a:custGeom>
              <a:rect b="b" l="l" r="r" t="t"/>
              <a:pathLst>
                <a:path extrusionOk="0" h="10618" w="10202">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2"/>
            <p:cNvSpPr/>
            <p:nvPr/>
          </p:nvSpPr>
          <p:spPr>
            <a:xfrm>
              <a:off x="3194239" y="1787380"/>
              <a:ext cx="184012" cy="65018"/>
            </a:xfrm>
            <a:custGeom>
              <a:rect b="b" l="l" r="r" t="t"/>
              <a:pathLst>
                <a:path extrusionOk="0" h="2479" w="7016">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2"/>
            <p:cNvSpPr/>
            <p:nvPr/>
          </p:nvSpPr>
          <p:spPr>
            <a:xfrm>
              <a:off x="3345677" y="1809464"/>
              <a:ext cx="32575" cy="42934"/>
            </a:xfrm>
            <a:custGeom>
              <a:rect b="b" l="l" r="r" t="t"/>
              <a:pathLst>
                <a:path extrusionOk="0" h="1637" w="1242">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2"/>
            <p:cNvSpPr/>
            <p:nvPr/>
          </p:nvSpPr>
          <p:spPr>
            <a:xfrm>
              <a:off x="3226657" y="1619656"/>
              <a:ext cx="119047" cy="86603"/>
            </a:xfrm>
            <a:custGeom>
              <a:rect b="b" l="l" r="r" t="t"/>
              <a:pathLst>
                <a:path extrusionOk="0" h="3302" w="4539">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2"/>
            <p:cNvSpPr/>
            <p:nvPr/>
          </p:nvSpPr>
          <p:spPr>
            <a:xfrm>
              <a:off x="3253671" y="1619656"/>
              <a:ext cx="92163" cy="86603"/>
            </a:xfrm>
            <a:custGeom>
              <a:rect b="b" l="l" r="r" t="t"/>
              <a:pathLst>
                <a:path extrusionOk="0" h="3302" w="3514">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2"/>
            <p:cNvSpPr/>
            <p:nvPr/>
          </p:nvSpPr>
          <p:spPr>
            <a:xfrm>
              <a:off x="3253671" y="1749508"/>
              <a:ext cx="65018" cy="48757"/>
            </a:xfrm>
            <a:custGeom>
              <a:rect b="b" l="l" r="r" t="t"/>
              <a:pathLst>
                <a:path extrusionOk="0" h="1859" w="2479">
                  <a:moveTo>
                    <a:pt x="1" y="1"/>
                  </a:moveTo>
                  <a:lnTo>
                    <a:pt x="1" y="1858"/>
                  </a:lnTo>
                  <a:lnTo>
                    <a:pt x="2479" y="1858"/>
                  </a:lnTo>
                  <a:lnTo>
                    <a:pt x="247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2"/>
            <p:cNvSpPr/>
            <p:nvPr/>
          </p:nvSpPr>
          <p:spPr>
            <a:xfrm>
              <a:off x="3253671" y="1749508"/>
              <a:ext cx="65018" cy="32548"/>
            </a:xfrm>
            <a:custGeom>
              <a:rect b="b" l="l" r="r" t="t"/>
              <a:pathLst>
                <a:path extrusionOk="0" h="1241" w="2479">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2"/>
            <p:cNvSpPr/>
            <p:nvPr/>
          </p:nvSpPr>
          <p:spPr>
            <a:xfrm>
              <a:off x="3242813" y="1778384"/>
              <a:ext cx="43459" cy="38712"/>
            </a:xfrm>
            <a:custGeom>
              <a:rect b="b" l="l" r="r" t="t"/>
              <a:pathLst>
                <a:path extrusionOk="0" h="1476" w="1657">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2"/>
            <p:cNvSpPr/>
            <p:nvPr/>
          </p:nvSpPr>
          <p:spPr>
            <a:xfrm>
              <a:off x="3286245" y="1778384"/>
              <a:ext cx="43302" cy="38712"/>
            </a:xfrm>
            <a:custGeom>
              <a:rect b="b" l="l" r="r" t="t"/>
              <a:pathLst>
                <a:path extrusionOk="0" h="1476" w="1651">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2"/>
            <p:cNvSpPr/>
            <p:nvPr/>
          </p:nvSpPr>
          <p:spPr>
            <a:xfrm>
              <a:off x="3232086" y="1663534"/>
              <a:ext cx="108188" cy="102287"/>
            </a:xfrm>
            <a:custGeom>
              <a:rect b="b" l="l" r="r" t="t"/>
              <a:pathLst>
                <a:path extrusionOk="0" h="3900" w="4125">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2"/>
            <p:cNvSpPr/>
            <p:nvPr/>
          </p:nvSpPr>
          <p:spPr>
            <a:xfrm>
              <a:off x="3194108" y="1809464"/>
              <a:ext cx="32575" cy="42934"/>
            </a:xfrm>
            <a:custGeom>
              <a:rect b="b" l="l" r="r" t="t"/>
              <a:pathLst>
                <a:path extrusionOk="0" h="1637" w="1242">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2"/>
            <p:cNvSpPr/>
            <p:nvPr/>
          </p:nvSpPr>
          <p:spPr>
            <a:xfrm>
              <a:off x="3232217" y="1663534"/>
              <a:ext cx="91901" cy="101789"/>
            </a:xfrm>
            <a:custGeom>
              <a:rect b="b" l="l" r="r" t="t"/>
              <a:pathLst>
                <a:path extrusionOk="0" h="3881" w="3504">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2"/>
            <p:cNvSpPr/>
            <p:nvPr/>
          </p:nvSpPr>
          <p:spPr>
            <a:xfrm>
              <a:off x="3243206" y="1660597"/>
              <a:ext cx="88124" cy="29060"/>
            </a:xfrm>
            <a:custGeom>
              <a:rect b="b" l="l" r="r" t="t"/>
              <a:pathLst>
                <a:path extrusionOk="0" h="1108" w="336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2"/>
            <p:cNvSpPr/>
            <p:nvPr/>
          </p:nvSpPr>
          <p:spPr>
            <a:xfrm>
              <a:off x="3189073" y="1614594"/>
              <a:ext cx="194110" cy="242814"/>
            </a:xfrm>
            <a:custGeom>
              <a:rect b="b" l="l" r="r" t="t"/>
              <a:pathLst>
                <a:path extrusionOk="0" h="9258" w="7401">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2"/>
            <p:cNvSpPr/>
            <p:nvPr/>
          </p:nvSpPr>
          <p:spPr>
            <a:xfrm>
              <a:off x="3221621" y="1836452"/>
              <a:ext cx="10124" cy="20956"/>
            </a:xfrm>
            <a:custGeom>
              <a:rect b="b" l="l" r="r" t="t"/>
              <a:pathLst>
                <a:path extrusionOk="0" h="799" w="386">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2"/>
            <p:cNvSpPr/>
            <p:nvPr/>
          </p:nvSpPr>
          <p:spPr>
            <a:xfrm>
              <a:off x="3340615" y="1836452"/>
              <a:ext cx="10124" cy="20956"/>
            </a:xfrm>
            <a:custGeom>
              <a:rect b="b" l="l" r="r" t="t"/>
              <a:pathLst>
                <a:path extrusionOk="0" h="799" w="386">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2"/>
            <p:cNvSpPr/>
            <p:nvPr/>
          </p:nvSpPr>
          <p:spPr>
            <a:xfrm>
              <a:off x="3115872" y="1511808"/>
              <a:ext cx="316277" cy="275756"/>
            </a:xfrm>
            <a:custGeom>
              <a:rect b="b" l="l" r="r" t="t"/>
              <a:pathLst>
                <a:path extrusionOk="0" h="10514" w="12059">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72"/>
          <p:cNvGrpSpPr/>
          <p:nvPr/>
        </p:nvGrpSpPr>
        <p:grpSpPr>
          <a:xfrm>
            <a:off x="3561975" y="1511782"/>
            <a:ext cx="349088" cy="345652"/>
            <a:chOff x="3561975" y="1511782"/>
            <a:chExt cx="349088" cy="345652"/>
          </a:xfrm>
        </p:grpSpPr>
        <p:sp>
          <p:nvSpPr>
            <p:cNvPr id="10193" name="Google Shape;10193;p72"/>
            <p:cNvSpPr/>
            <p:nvPr/>
          </p:nvSpPr>
          <p:spPr>
            <a:xfrm>
              <a:off x="3628488" y="1576485"/>
              <a:ext cx="216088" cy="216220"/>
            </a:xfrm>
            <a:custGeom>
              <a:rect b="b" l="l" r="r" t="t"/>
              <a:pathLst>
                <a:path extrusionOk="0" h="8244" w="8239">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2"/>
            <p:cNvSpPr/>
            <p:nvPr/>
          </p:nvSpPr>
          <p:spPr>
            <a:xfrm>
              <a:off x="3671659" y="1652204"/>
              <a:ext cx="129747" cy="129643"/>
            </a:xfrm>
            <a:custGeom>
              <a:rect b="b" l="l" r="r" t="t"/>
              <a:pathLst>
                <a:path extrusionOk="0" h="4943" w="4947">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2"/>
            <p:cNvSpPr/>
            <p:nvPr/>
          </p:nvSpPr>
          <p:spPr>
            <a:xfrm>
              <a:off x="3704076" y="1727818"/>
              <a:ext cx="64887" cy="102628"/>
            </a:xfrm>
            <a:custGeom>
              <a:rect b="b" l="l" r="r" t="t"/>
              <a:pathLst>
                <a:path extrusionOk="0" h="3913" w="2474">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2"/>
            <p:cNvSpPr/>
            <p:nvPr/>
          </p:nvSpPr>
          <p:spPr>
            <a:xfrm>
              <a:off x="3704207" y="1746098"/>
              <a:ext cx="64756" cy="84348"/>
            </a:xfrm>
            <a:custGeom>
              <a:rect b="b" l="l" r="r" t="t"/>
              <a:pathLst>
                <a:path extrusionOk="0" h="3216" w="2469">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2"/>
            <p:cNvSpPr/>
            <p:nvPr/>
          </p:nvSpPr>
          <p:spPr>
            <a:xfrm>
              <a:off x="3714934" y="1684647"/>
              <a:ext cx="43197" cy="48600"/>
            </a:xfrm>
            <a:custGeom>
              <a:rect b="b" l="l" r="r" t="t"/>
              <a:pathLst>
                <a:path extrusionOk="0" h="1853" w="1647">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2"/>
            <p:cNvSpPr/>
            <p:nvPr/>
          </p:nvSpPr>
          <p:spPr>
            <a:xfrm>
              <a:off x="3714934" y="1684647"/>
              <a:ext cx="29690" cy="48600"/>
            </a:xfrm>
            <a:custGeom>
              <a:rect b="b" l="l" r="r" t="t"/>
              <a:pathLst>
                <a:path extrusionOk="0" h="1853" w="1132">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2"/>
            <p:cNvSpPr/>
            <p:nvPr/>
          </p:nvSpPr>
          <p:spPr>
            <a:xfrm>
              <a:off x="3714934" y="1830420"/>
              <a:ext cx="43197" cy="21585"/>
            </a:xfrm>
            <a:custGeom>
              <a:rect b="b" l="l" r="r" t="t"/>
              <a:pathLst>
                <a:path extrusionOk="0" h="823" w="1647">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2"/>
            <p:cNvSpPr/>
            <p:nvPr/>
          </p:nvSpPr>
          <p:spPr>
            <a:xfrm>
              <a:off x="3714934" y="1684647"/>
              <a:ext cx="43197" cy="21611"/>
            </a:xfrm>
            <a:custGeom>
              <a:rect b="b" l="l" r="r" t="t"/>
              <a:pathLst>
                <a:path extrusionOk="0" h="824" w="1647">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2"/>
            <p:cNvSpPr/>
            <p:nvPr/>
          </p:nvSpPr>
          <p:spPr>
            <a:xfrm>
              <a:off x="3714934" y="1684647"/>
              <a:ext cx="29690" cy="19592"/>
            </a:xfrm>
            <a:custGeom>
              <a:rect b="b" l="l" r="r" t="t"/>
              <a:pathLst>
                <a:path extrusionOk="0" h="747" w="1132">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2"/>
            <p:cNvSpPr/>
            <p:nvPr/>
          </p:nvSpPr>
          <p:spPr>
            <a:xfrm>
              <a:off x="3704076" y="1753940"/>
              <a:ext cx="16314" cy="76506"/>
            </a:xfrm>
            <a:custGeom>
              <a:rect b="b" l="l" r="r" t="t"/>
              <a:pathLst>
                <a:path extrusionOk="0" h="2917" w="622">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2"/>
            <p:cNvSpPr/>
            <p:nvPr/>
          </p:nvSpPr>
          <p:spPr>
            <a:xfrm>
              <a:off x="3752675" y="1753940"/>
              <a:ext cx="16287" cy="76506"/>
            </a:xfrm>
            <a:custGeom>
              <a:rect b="b" l="l" r="r" t="t"/>
              <a:pathLst>
                <a:path extrusionOk="0" h="2917" w="621">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2"/>
            <p:cNvSpPr/>
            <p:nvPr/>
          </p:nvSpPr>
          <p:spPr>
            <a:xfrm>
              <a:off x="3610444" y="1571318"/>
              <a:ext cx="244729" cy="286116"/>
            </a:xfrm>
            <a:custGeom>
              <a:rect b="b" l="l" r="r" t="t"/>
              <a:pathLst>
                <a:path extrusionOk="0" h="10909" w="9331">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2"/>
            <p:cNvSpPr/>
            <p:nvPr/>
          </p:nvSpPr>
          <p:spPr>
            <a:xfrm>
              <a:off x="3561975" y="1679481"/>
              <a:ext cx="49754" cy="10229"/>
            </a:xfrm>
            <a:custGeom>
              <a:rect b="b" l="l" r="r" t="t"/>
              <a:pathLst>
                <a:path extrusionOk="0" h="390" w="1897">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2"/>
            <p:cNvSpPr/>
            <p:nvPr/>
          </p:nvSpPr>
          <p:spPr>
            <a:xfrm>
              <a:off x="3859683" y="1679481"/>
              <a:ext cx="51380" cy="10229"/>
            </a:xfrm>
            <a:custGeom>
              <a:rect b="b" l="l" r="r" t="t"/>
              <a:pathLst>
                <a:path extrusionOk="0" h="390" w="1959">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2"/>
            <p:cNvSpPr/>
            <p:nvPr/>
          </p:nvSpPr>
          <p:spPr>
            <a:xfrm>
              <a:off x="3731457" y="1511782"/>
              <a:ext cx="10124" cy="48075"/>
            </a:xfrm>
            <a:custGeom>
              <a:rect b="b" l="l" r="r" t="t"/>
              <a:pathLst>
                <a:path extrusionOk="0" h="1833" w="386">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2"/>
            <p:cNvSpPr/>
            <p:nvPr/>
          </p:nvSpPr>
          <p:spPr>
            <a:xfrm>
              <a:off x="3654060" y="1792023"/>
              <a:ext cx="23290" cy="28955"/>
            </a:xfrm>
            <a:custGeom>
              <a:rect b="b" l="l" r="r" t="t"/>
              <a:pathLst>
                <a:path extrusionOk="0" h="1104" w="888">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2"/>
            <p:cNvSpPr/>
            <p:nvPr/>
          </p:nvSpPr>
          <p:spPr>
            <a:xfrm>
              <a:off x="3795715" y="1548238"/>
              <a:ext cx="23290" cy="28981"/>
            </a:xfrm>
            <a:custGeom>
              <a:rect b="b" l="l" r="r" t="t"/>
              <a:pathLst>
                <a:path extrusionOk="0" h="1105" w="888">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2"/>
            <p:cNvSpPr/>
            <p:nvPr/>
          </p:nvSpPr>
          <p:spPr>
            <a:xfrm>
              <a:off x="3597828" y="1603657"/>
              <a:ext cx="33702" cy="21166"/>
            </a:xfrm>
            <a:custGeom>
              <a:rect b="b" l="l" r="r" t="t"/>
              <a:pathLst>
                <a:path extrusionOk="0" h="807" w="1285">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2"/>
            <p:cNvSpPr/>
            <p:nvPr/>
          </p:nvSpPr>
          <p:spPr>
            <a:xfrm>
              <a:off x="3841534" y="1744367"/>
              <a:ext cx="33702" cy="21166"/>
            </a:xfrm>
            <a:custGeom>
              <a:rect b="b" l="l" r="r" t="t"/>
              <a:pathLst>
                <a:path extrusionOk="0" h="807" w="1285">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2"/>
            <p:cNvSpPr/>
            <p:nvPr/>
          </p:nvSpPr>
          <p:spPr>
            <a:xfrm>
              <a:off x="3794744" y="1791944"/>
              <a:ext cx="24260" cy="29034"/>
            </a:xfrm>
            <a:custGeom>
              <a:rect b="b" l="l" r="r" t="t"/>
              <a:pathLst>
                <a:path extrusionOk="0" h="1107" w="925">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2"/>
            <p:cNvSpPr/>
            <p:nvPr/>
          </p:nvSpPr>
          <p:spPr>
            <a:xfrm>
              <a:off x="3654060" y="1548212"/>
              <a:ext cx="24234" cy="29034"/>
            </a:xfrm>
            <a:custGeom>
              <a:rect b="b" l="l" r="r" t="t"/>
              <a:pathLst>
                <a:path extrusionOk="0" h="1107" w="924">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2"/>
            <p:cNvSpPr/>
            <p:nvPr/>
          </p:nvSpPr>
          <p:spPr>
            <a:xfrm>
              <a:off x="3841901" y="1603657"/>
              <a:ext cx="33335" cy="21061"/>
            </a:xfrm>
            <a:custGeom>
              <a:rect b="b" l="l" r="r" t="t"/>
              <a:pathLst>
                <a:path extrusionOk="0" h="803" w="1271">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2"/>
            <p:cNvSpPr/>
            <p:nvPr/>
          </p:nvSpPr>
          <p:spPr>
            <a:xfrm>
              <a:off x="3597828" y="1744367"/>
              <a:ext cx="33702" cy="21166"/>
            </a:xfrm>
            <a:custGeom>
              <a:rect b="b" l="l" r="r" t="t"/>
              <a:pathLst>
                <a:path extrusionOk="0" h="807" w="1285">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2"/>
            <p:cNvSpPr/>
            <p:nvPr/>
          </p:nvSpPr>
          <p:spPr>
            <a:xfrm>
              <a:off x="3750892" y="1595631"/>
              <a:ext cx="72335" cy="61661"/>
            </a:xfrm>
            <a:custGeom>
              <a:rect b="b" l="l" r="r" t="t"/>
              <a:pathLst>
                <a:path extrusionOk="0" h="2351" w="2758">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7" name="Google Shape;10217;p72"/>
          <p:cNvGrpSpPr/>
          <p:nvPr/>
        </p:nvGrpSpPr>
        <p:grpSpPr>
          <a:xfrm>
            <a:off x="1747347" y="3362840"/>
            <a:ext cx="382161" cy="356537"/>
            <a:chOff x="1747347" y="3362840"/>
            <a:chExt cx="382161" cy="356537"/>
          </a:xfrm>
        </p:grpSpPr>
        <p:sp>
          <p:nvSpPr>
            <p:cNvPr id="10218" name="Google Shape;10218;p72"/>
            <p:cNvSpPr/>
            <p:nvPr/>
          </p:nvSpPr>
          <p:spPr>
            <a:xfrm>
              <a:off x="1985125" y="3499407"/>
              <a:ext cx="83430" cy="83299"/>
            </a:xfrm>
            <a:custGeom>
              <a:rect b="b" l="l" r="r" t="t"/>
              <a:pathLst>
                <a:path extrusionOk="0" h="3176" w="3181">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2"/>
            <p:cNvSpPr/>
            <p:nvPr/>
          </p:nvSpPr>
          <p:spPr>
            <a:xfrm>
              <a:off x="1980431" y="3532086"/>
              <a:ext cx="92793" cy="50619"/>
            </a:xfrm>
            <a:custGeom>
              <a:rect b="b" l="l" r="r" t="t"/>
              <a:pathLst>
                <a:path extrusionOk="0" h="1930" w="3538">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2"/>
            <p:cNvSpPr/>
            <p:nvPr/>
          </p:nvSpPr>
          <p:spPr>
            <a:xfrm>
              <a:off x="1752907" y="3493453"/>
              <a:ext cx="89383" cy="95311"/>
            </a:xfrm>
            <a:custGeom>
              <a:rect b="b" l="l" r="r" t="t"/>
              <a:pathLst>
                <a:path extrusionOk="0" h="3634" w="3408">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2"/>
            <p:cNvSpPr/>
            <p:nvPr/>
          </p:nvSpPr>
          <p:spPr>
            <a:xfrm>
              <a:off x="1752907" y="3493978"/>
              <a:ext cx="89383" cy="94655"/>
            </a:xfrm>
            <a:custGeom>
              <a:rect b="b" l="l" r="r" t="t"/>
              <a:pathLst>
                <a:path extrusionOk="0" h="3609" w="3408">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2"/>
            <p:cNvSpPr/>
            <p:nvPr/>
          </p:nvSpPr>
          <p:spPr>
            <a:xfrm>
              <a:off x="1842264" y="3392241"/>
              <a:ext cx="148815" cy="297735"/>
            </a:xfrm>
            <a:custGeom>
              <a:rect b="b" l="l" r="r" t="t"/>
              <a:pathLst>
                <a:path extrusionOk="0" h="11352" w="5674">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2"/>
            <p:cNvSpPr/>
            <p:nvPr/>
          </p:nvSpPr>
          <p:spPr>
            <a:xfrm>
              <a:off x="1842264" y="3570824"/>
              <a:ext cx="148815" cy="119020"/>
            </a:xfrm>
            <a:custGeom>
              <a:rect b="b" l="l" r="r" t="t"/>
              <a:pathLst>
                <a:path extrusionOk="0" h="4538" w="5674">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2"/>
            <p:cNvSpPr/>
            <p:nvPr/>
          </p:nvSpPr>
          <p:spPr>
            <a:xfrm>
              <a:off x="1991053" y="3368400"/>
              <a:ext cx="35722" cy="345311"/>
            </a:xfrm>
            <a:custGeom>
              <a:rect b="b" l="l" r="r" t="t"/>
              <a:pathLst>
                <a:path extrusionOk="0" h="13166" w="1362">
                  <a:moveTo>
                    <a:pt x="0" y="1"/>
                  </a:moveTo>
                  <a:lnTo>
                    <a:pt x="0" y="13165"/>
                  </a:lnTo>
                  <a:lnTo>
                    <a:pt x="1362" y="13165"/>
                  </a:lnTo>
                  <a:lnTo>
                    <a:pt x="1362"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2"/>
            <p:cNvSpPr/>
            <p:nvPr/>
          </p:nvSpPr>
          <p:spPr>
            <a:xfrm>
              <a:off x="1991053" y="3683891"/>
              <a:ext cx="35722" cy="29821"/>
            </a:xfrm>
            <a:custGeom>
              <a:rect b="b" l="l" r="r" t="t"/>
              <a:pathLst>
                <a:path extrusionOk="0" h="1137" w="1362">
                  <a:moveTo>
                    <a:pt x="0" y="1"/>
                  </a:moveTo>
                  <a:lnTo>
                    <a:pt x="0" y="1136"/>
                  </a:lnTo>
                  <a:lnTo>
                    <a:pt x="1362" y="1136"/>
                  </a:lnTo>
                  <a:lnTo>
                    <a:pt x="1362"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2"/>
            <p:cNvSpPr/>
            <p:nvPr/>
          </p:nvSpPr>
          <p:spPr>
            <a:xfrm>
              <a:off x="1794556" y="3493453"/>
              <a:ext cx="47734" cy="95311"/>
            </a:xfrm>
            <a:custGeom>
              <a:rect b="b" l="l" r="r" t="t"/>
              <a:pathLst>
                <a:path extrusionOk="0" h="3634" w="1820">
                  <a:moveTo>
                    <a:pt x="0" y="1"/>
                  </a:moveTo>
                  <a:lnTo>
                    <a:pt x="0" y="3634"/>
                  </a:lnTo>
                  <a:lnTo>
                    <a:pt x="1819" y="3634"/>
                  </a:lnTo>
                  <a:lnTo>
                    <a:pt x="1819"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2"/>
            <p:cNvSpPr/>
            <p:nvPr/>
          </p:nvSpPr>
          <p:spPr>
            <a:xfrm>
              <a:off x="1794556" y="3570824"/>
              <a:ext cx="47734" cy="17808"/>
            </a:xfrm>
            <a:custGeom>
              <a:rect b="b" l="l" r="r" t="t"/>
              <a:pathLst>
                <a:path extrusionOk="0" h="679" w="1820">
                  <a:moveTo>
                    <a:pt x="0" y="1"/>
                  </a:moveTo>
                  <a:lnTo>
                    <a:pt x="0" y="679"/>
                  </a:lnTo>
                  <a:lnTo>
                    <a:pt x="1819" y="679"/>
                  </a:lnTo>
                  <a:lnTo>
                    <a:pt x="1819"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2"/>
            <p:cNvSpPr/>
            <p:nvPr/>
          </p:nvSpPr>
          <p:spPr>
            <a:xfrm>
              <a:off x="1812470" y="3618401"/>
              <a:ext cx="35748" cy="35879"/>
            </a:xfrm>
            <a:custGeom>
              <a:rect b="b" l="l" r="r" t="t"/>
              <a:pathLst>
                <a:path extrusionOk="0" h="1368" w="1363">
                  <a:moveTo>
                    <a:pt x="1" y="1"/>
                  </a:moveTo>
                  <a:lnTo>
                    <a:pt x="1" y="1367"/>
                  </a:lnTo>
                  <a:lnTo>
                    <a:pt x="1362" y="1367"/>
                  </a:lnTo>
                  <a:lnTo>
                    <a:pt x="1362" y="1"/>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2"/>
            <p:cNvSpPr/>
            <p:nvPr/>
          </p:nvSpPr>
          <p:spPr>
            <a:xfrm>
              <a:off x="1794687" y="3588738"/>
              <a:ext cx="47603" cy="89252"/>
            </a:xfrm>
            <a:custGeom>
              <a:rect b="b" l="l" r="r" t="t"/>
              <a:pathLst>
                <a:path extrusionOk="0" h="3403" w="1815">
                  <a:moveTo>
                    <a:pt x="0" y="1"/>
                  </a:moveTo>
                  <a:lnTo>
                    <a:pt x="0" y="3403"/>
                  </a:lnTo>
                  <a:lnTo>
                    <a:pt x="905" y="3403"/>
                  </a:lnTo>
                  <a:lnTo>
                    <a:pt x="1814"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2"/>
            <p:cNvSpPr/>
            <p:nvPr/>
          </p:nvSpPr>
          <p:spPr>
            <a:xfrm>
              <a:off x="1747347" y="3362840"/>
              <a:ext cx="326270" cy="356537"/>
            </a:xfrm>
            <a:custGeom>
              <a:rect b="b" l="l" r="r" t="t"/>
              <a:pathLst>
                <a:path extrusionOk="0" h="13594" w="1244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2"/>
            <p:cNvSpPr/>
            <p:nvPr/>
          </p:nvSpPr>
          <p:spPr>
            <a:xfrm>
              <a:off x="2096802" y="3535496"/>
              <a:ext cx="32706" cy="11120"/>
            </a:xfrm>
            <a:custGeom>
              <a:rect b="b" l="l" r="r" t="t"/>
              <a:pathLst>
                <a:path extrusionOk="0" h="424" w="1247">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2"/>
            <p:cNvSpPr/>
            <p:nvPr/>
          </p:nvSpPr>
          <p:spPr>
            <a:xfrm>
              <a:off x="2074325" y="3468327"/>
              <a:ext cx="27460" cy="23657"/>
            </a:xfrm>
            <a:custGeom>
              <a:rect b="b" l="l" r="r" t="t"/>
              <a:pathLst>
                <a:path extrusionOk="0" h="902" w="1047">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2"/>
            <p:cNvSpPr/>
            <p:nvPr/>
          </p:nvSpPr>
          <p:spPr>
            <a:xfrm>
              <a:off x="2073905" y="3590337"/>
              <a:ext cx="27880" cy="23579"/>
            </a:xfrm>
            <a:custGeom>
              <a:rect b="b" l="l" r="r" t="t"/>
              <a:pathLst>
                <a:path extrusionOk="0" h="899" w="1063">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4" name="Google Shape;10234;p72"/>
          <p:cNvGrpSpPr/>
          <p:nvPr/>
        </p:nvGrpSpPr>
        <p:grpSpPr>
          <a:xfrm>
            <a:off x="2181989" y="3378996"/>
            <a:ext cx="404874" cy="341535"/>
            <a:chOff x="2181989" y="3378996"/>
            <a:chExt cx="404874" cy="341535"/>
          </a:xfrm>
        </p:grpSpPr>
        <p:sp>
          <p:nvSpPr>
            <p:cNvPr id="10235" name="Google Shape;10235;p72"/>
            <p:cNvSpPr/>
            <p:nvPr/>
          </p:nvSpPr>
          <p:spPr>
            <a:xfrm>
              <a:off x="2187916" y="3384924"/>
              <a:ext cx="393019" cy="329549"/>
            </a:xfrm>
            <a:custGeom>
              <a:rect b="b" l="l" r="r" t="t"/>
              <a:pathLst>
                <a:path extrusionOk="0" h="12565" w="14985">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2"/>
            <p:cNvSpPr/>
            <p:nvPr/>
          </p:nvSpPr>
          <p:spPr>
            <a:xfrm>
              <a:off x="2282939" y="3467331"/>
              <a:ext cx="202843" cy="202843"/>
            </a:xfrm>
            <a:custGeom>
              <a:rect b="b" l="l" r="r" t="t"/>
              <a:pathLst>
                <a:path extrusionOk="0" h="7734" w="7734">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2"/>
            <p:cNvSpPr/>
            <p:nvPr/>
          </p:nvSpPr>
          <p:spPr>
            <a:xfrm>
              <a:off x="2308301" y="3492719"/>
              <a:ext cx="152119" cy="152093"/>
            </a:xfrm>
            <a:custGeom>
              <a:rect b="b" l="l" r="r" t="t"/>
              <a:pathLst>
                <a:path extrusionOk="0" h="5799" w="580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2"/>
            <p:cNvSpPr/>
            <p:nvPr/>
          </p:nvSpPr>
          <p:spPr>
            <a:xfrm>
              <a:off x="2346435" y="3575126"/>
              <a:ext cx="76112" cy="69686"/>
            </a:xfrm>
            <a:custGeom>
              <a:rect b="b" l="l" r="r" t="t"/>
              <a:pathLst>
                <a:path extrusionOk="0" h="2657" w="2902">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2"/>
            <p:cNvSpPr/>
            <p:nvPr/>
          </p:nvSpPr>
          <p:spPr>
            <a:xfrm>
              <a:off x="2304157" y="3384924"/>
              <a:ext cx="143622" cy="38161"/>
            </a:xfrm>
            <a:custGeom>
              <a:rect b="b" l="l" r="r" t="t"/>
              <a:pathLst>
                <a:path extrusionOk="0" h="1455" w="5476">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2"/>
            <p:cNvSpPr/>
            <p:nvPr/>
          </p:nvSpPr>
          <p:spPr>
            <a:xfrm>
              <a:off x="2352730" y="3384924"/>
              <a:ext cx="95048" cy="38161"/>
            </a:xfrm>
            <a:custGeom>
              <a:rect b="b" l="l" r="r" t="t"/>
              <a:pathLst>
                <a:path extrusionOk="0" h="1455" w="3624">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2"/>
            <p:cNvSpPr/>
            <p:nvPr/>
          </p:nvSpPr>
          <p:spPr>
            <a:xfrm>
              <a:off x="2187916" y="3682894"/>
              <a:ext cx="392888" cy="31709"/>
            </a:xfrm>
            <a:custGeom>
              <a:rect b="b" l="l" r="r" t="t"/>
              <a:pathLst>
                <a:path extrusionOk="0" h="1209" w="1498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2"/>
            <p:cNvSpPr/>
            <p:nvPr/>
          </p:nvSpPr>
          <p:spPr>
            <a:xfrm>
              <a:off x="2346304" y="3595058"/>
              <a:ext cx="76112" cy="49754"/>
            </a:xfrm>
            <a:custGeom>
              <a:rect b="b" l="l" r="r" t="t"/>
              <a:pathLst>
                <a:path extrusionOk="0" h="1897" w="2902">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2"/>
            <p:cNvSpPr/>
            <p:nvPr/>
          </p:nvSpPr>
          <p:spPr>
            <a:xfrm>
              <a:off x="2359051" y="3524375"/>
              <a:ext cx="50750" cy="57071"/>
            </a:xfrm>
            <a:custGeom>
              <a:rect b="b" l="l" r="r" t="t"/>
              <a:pathLst>
                <a:path extrusionOk="0" h="2176" w="1935">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2"/>
            <p:cNvSpPr/>
            <p:nvPr/>
          </p:nvSpPr>
          <p:spPr>
            <a:xfrm>
              <a:off x="2359051" y="3524506"/>
              <a:ext cx="34987" cy="57019"/>
            </a:xfrm>
            <a:custGeom>
              <a:rect b="b" l="l" r="r" t="t"/>
              <a:pathLst>
                <a:path extrusionOk="0" h="2174" w="1334">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2"/>
            <p:cNvSpPr/>
            <p:nvPr/>
          </p:nvSpPr>
          <p:spPr>
            <a:xfrm>
              <a:off x="2359051" y="3524375"/>
              <a:ext cx="50750" cy="25388"/>
            </a:xfrm>
            <a:custGeom>
              <a:rect b="b" l="l" r="r" t="t"/>
              <a:pathLst>
                <a:path extrusionOk="0" h="968" w="1935">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2"/>
            <p:cNvSpPr/>
            <p:nvPr/>
          </p:nvSpPr>
          <p:spPr>
            <a:xfrm>
              <a:off x="2359051" y="3524375"/>
              <a:ext cx="34856" cy="23133"/>
            </a:xfrm>
            <a:custGeom>
              <a:rect b="b" l="l" r="r" t="t"/>
              <a:pathLst>
                <a:path extrusionOk="0" h="882" w="1329">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2"/>
            <p:cNvSpPr/>
            <p:nvPr/>
          </p:nvSpPr>
          <p:spPr>
            <a:xfrm>
              <a:off x="2346304" y="3606284"/>
              <a:ext cx="19067" cy="36115"/>
            </a:xfrm>
            <a:custGeom>
              <a:rect b="b" l="l" r="r" t="t"/>
              <a:pathLst>
                <a:path extrusionOk="0" h="1377" w="727">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2"/>
            <p:cNvSpPr/>
            <p:nvPr/>
          </p:nvSpPr>
          <p:spPr>
            <a:xfrm>
              <a:off x="2403349" y="3606284"/>
              <a:ext cx="19067" cy="35984"/>
            </a:xfrm>
            <a:custGeom>
              <a:rect b="b" l="l" r="r" t="t"/>
              <a:pathLst>
                <a:path extrusionOk="0" h="1372" w="727">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2"/>
            <p:cNvSpPr/>
            <p:nvPr/>
          </p:nvSpPr>
          <p:spPr>
            <a:xfrm>
              <a:off x="2181989" y="3378996"/>
              <a:ext cx="404874" cy="341535"/>
            </a:xfrm>
            <a:custGeom>
              <a:rect b="b" l="l" r="r" t="t"/>
              <a:pathLst>
                <a:path extrusionOk="0" h="13022" w="15437">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2"/>
            <p:cNvSpPr/>
            <p:nvPr/>
          </p:nvSpPr>
          <p:spPr>
            <a:xfrm>
              <a:off x="2295947" y="3486765"/>
              <a:ext cx="170505" cy="164105"/>
            </a:xfrm>
            <a:custGeom>
              <a:rect b="b" l="l" r="r" t="t"/>
              <a:pathLst>
                <a:path extrusionOk="0" h="6257" w="6501">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2"/>
            <p:cNvSpPr/>
            <p:nvPr/>
          </p:nvSpPr>
          <p:spPr>
            <a:xfrm>
              <a:off x="2266153" y="3461220"/>
              <a:ext cx="188812" cy="175593"/>
            </a:xfrm>
            <a:custGeom>
              <a:rect b="b" l="l" r="r" t="t"/>
              <a:pathLst>
                <a:path extrusionOk="0" h="6695" w="7199">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2"/>
            <p:cNvSpPr/>
            <p:nvPr/>
          </p:nvSpPr>
          <p:spPr>
            <a:xfrm>
              <a:off x="2313284" y="3500639"/>
              <a:ext cx="189389" cy="175750"/>
            </a:xfrm>
            <a:custGeom>
              <a:rect b="b" l="l" r="r" t="t"/>
              <a:pathLst>
                <a:path extrusionOk="0" h="6701" w="7221">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72"/>
          <p:cNvGrpSpPr/>
          <p:nvPr/>
        </p:nvGrpSpPr>
        <p:grpSpPr>
          <a:xfrm>
            <a:off x="3097565" y="3381908"/>
            <a:ext cx="361336" cy="338623"/>
            <a:chOff x="3097565" y="3381908"/>
            <a:chExt cx="361336" cy="338623"/>
          </a:xfrm>
        </p:grpSpPr>
        <p:sp>
          <p:nvSpPr>
            <p:cNvPr id="10254" name="Google Shape;10254;p72"/>
            <p:cNvSpPr/>
            <p:nvPr/>
          </p:nvSpPr>
          <p:spPr>
            <a:xfrm>
              <a:off x="3102732" y="3455607"/>
              <a:ext cx="350871" cy="259495"/>
            </a:xfrm>
            <a:custGeom>
              <a:rect b="b" l="l" r="r" t="t"/>
              <a:pathLst>
                <a:path extrusionOk="0" h="9894" w="13378">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2"/>
            <p:cNvSpPr/>
            <p:nvPr/>
          </p:nvSpPr>
          <p:spPr>
            <a:xfrm>
              <a:off x="3102600" y="3455607"/>
              <a:ext cx="175593" cy="259495"/>
            </a:xfrm>
            <a:custGeom>
              <a:rect b="b" l="l" r="r" t="t"/>
              <a:pathLst>
                <a:path extrusionOk="0" h="9894" w="6695">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2"/>
            <p:cNvSpPr/>
            <p:nvPr/>
          </p:nvSpPr>
          <p:spPr>
            <a:xfrm>
              <a:off x="3133156" y="3486031"/>
              <a:ext cx="290024" cy="198647"/>
            </a:xfrm>
            <a:custGeom>
              <a:rect b="b" l="l" r="r" t="t"/>
              <a:pathLst>
                <a:path extrusionOk="0" h="7574" w="11058">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2"/>
            <p:cNvSpPr/>
            <p:nvPr/>
          </p:nvSpPr>
          <p:spPr>
            <a:xfrm>
              <a:off x="3133156" y="3486136"/>
              <a:ext cx="145038" cy="198542"/>
            </a:xfrm>
            <a:custGeom>
              <a:rect b="b" l="l" r="r" t="t"/>
              <a:pathLst>
                <a:path extrusionOk="0" h="7570" w="553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2"/>
            <p:cNvSpPr/>
            <p:nvPr/>
          </p:nvSpPr>
          <p:spPr>
            <a:xfrm>
              <a:off x="3209241" y="3387205"/>
              <a:ext cx="137721" cy="114876"/>
            </a:xfrm>
            <a:custGeom>
              <a:rect b="b" l="l" r="r" t="t"/>
              <a:pathLst>
                <a:path extrusionOk="0" h="4380" w="5251">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2"/>
            <p:cNvSpPr/>
            <p:nvPr/>
          </p:nvSpPr>
          <p:spPr>
            <a:xfrm>
              <a:off x="3200167" y="3606284"/>
              <a:ext cx="40023" cy="34332"/>
            </a:xfrm>
            <a:custGeom>
              <a:rect b="b" l="l" r="r" t="t"/>
              <a:pathLst>
                <a:path extrusionOk="0" h="1309" w="1526">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2"/>
            <p:cNvSpPr/>
            <p:nvPr/>
          </p:nvSpPr>
          <p:spPr>
            <a:xfrm>
              <a:off x="3262378" y="3541528"/>
              <a:ext cx="39184" cy="34542"/>
            </a:xfrm>
            <a:custGeom>
              <a:rect b="b" l="l" r="r" t="t"/>
              <a:pathLst>
                <a:path extrusionOk="0" h="1317" w="1494">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2"/>
            <p:cNvSpPr/>
            <p:nvPr/>
          </p:nvSpPr>
          <p:spPr>
            <a:xfrm>
              <a:off x="3209241" y="3387205"/>
              <a:ext cx="68952" cy="114876"/>
            </a:xfrm>
            <a:custGeom>
              <a:rect b="b" l="l" r="r" t="t"/>
              <a:pathLst>
                <a:path extrusionOk="0" h="4380" w="2629">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2"/>
            <p:cNvSpPr/>
            <p:nvPr/>
          </p:nvSpPr>
          <p:spPr>
            <a:xfrm>
              <a:off x="3257343" y="3448001"/>
              <a:ext cx="36482" cy="31237"/>
            </a:xfrm>
            <a:custGeom>
              <a:rect b="b" l="l" r="r" t="t"/>
              <a:pathLst>
                <a:path extrusionOk="0" h="1191" w="1391">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2"/>
            <p:cNvSpPr/>
            <p:nvPr/>
          </p:nvSpPr>
          <p:spPr>
            <a:xfrm>
              <a:off x="3188679" y="3534342"/>
              <a:ext cx="187894" cy="117709"/>
            </a:xfrm>
            <a:custGeom>
              <a:rect b="b" l="l" r="r" t="t"/>
              <a:pathLst>
                <a:path extrusionOk="0" h="4488" w="7164">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2"/>
            <p:cNvSpPr/>
            <p:nvPr/>
          </p:nvSpPr>
          <p:spPr>
            <a:xfrm>
              <a:off x="3163422" y="3526316"/>
              <a:ext cx="39315" cy="34463"/>
            </a:xfrm>
            <a:custGeom>
              <a:rect b="b" l="l" r="r" t="t"/>
              <a:pathLst>
                <a:path extrusionOk="0" h="1314" w="1499">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2"/>
            <p:cNvSpPr/>
            <p:nvPr/>
          </p:nvSpPr>
          <p:spPr>
            <a:xfrm>
              <a:off x="3361309" y="3617614"/>
              <a:ext cx="39184" cy="34542"/>
            </a:xfrm>
            <a:custGeom>
              <a:rect b="b" l="l" r="r" t="t"/>
              <a:pathLst>
                <a:path extrusionOk="0" h="1317" w="1494">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2"/>
            <p:cNvSpPr/>
            <p:nvPr/>
          </p:nvSpPr>
          <p:spPr>
            <a:xfrm>
              <a:off x="3097565" y="3381908"/>
              <a:ext cx="361336" cy="338623"/>
            </a:xfrm>
            <a:custGeom>
              <a:rect b="b" l="l" r="r" t="t"/>
              <a:pathLst>
                <a:path extrusionOk="0" h="12911" w="13777">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2"/>
            <p:cNvSpPr/>
            <p:nvPr/>
          </p:nvSpPr>
          <p:spPr>
            <a:xfrm>
              <a:off x="3257212" y="3442703"/>
              <a:ext cx="48862" cy="41964"/>
            </a:xfrm>
            <a:custGeom>
              <a:rect b="b" l="l" r="r" t="t"/>
              <a:pathLst>
                <a:path extrusionOk="0" h="1600" w="1863">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72"/>
          <p:cNvGrpSpPr/>
          <p:nvPr/>
        </p:nvGrpSpPr>
        <p:grpSpPr>
          <a:xfrm>
            <a:off x="871401" y="1998381"/>
            <a:ext cx="324224" cy="338466"/>
            <a:chOff x="871401" y="1998381"/>
            <a:chExt cx="324224" cy="338466"/>
          </a:xfrm>
        </p:grpSpPr>
        <p:sp>
          <p:nvSpPr>
            <p:cNvPr id="10269" name="Google Shape;10269;p72"/>
            <p:cNvSpPr/>
            <p:nvPr/>
          </p:nvSpPr>
          <p:spPr>
            <a:xfrm>
              <a:off x="987379" y="2003180"/>
              <a:ext cx="203840" cy="156499"/>
            </a:xfrm>
            <a:custGeom>
              <a:rect b="b" l="l" r="r" t="t"/>
              <a:pathLst>
                <a:path extrusionOk="0" h="5967" w="7772">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2"/>
            <p:cNvSpPr/>
            <p:nvPr/>
          </p:nvSpPr>
          <p:spPr>
            <a:xfrm>
              <a:off x="1019927" y="2003311"/>
              <a:ext cx="144277" cy="156368"/>
            </a:xfrm>
            <a:custGeom>
              <a:rect b="b" l="l" r="r" t="t"/>
              <a:pathLst>
                <a:path extrusionOk="0" h="5962" w="5501">
                  <a:moveTo>
                    <a:pt x="4264" y="0"/>
                  </a:moveTo>
                  <a:lnTo>
                    <a:pt x="1" y="5962"/>
                  </a:lnTo>
                  <a:lnTo>
                    <a:pt x="1233" y="5962"/>
                  </a:lnTo>
                  <a:lnTo>
                    <a:pt x="550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2"/>
            <p:cNvSpPr/>
            <p:nvPr/>
          </p:nvSpPr>
          <p:spPr>
            <a:xfrm>
              <a:off x="1052239" y="2003311"/>
              <a:ext cx="138848" cy="156368"/>
            </a:xfrm>
            <a:custGeom>
              <a:rect b="b" l="l" r="r" t="t"/>
              <a:pathLst>
                <a:path extrusionOk="0" h="5962" w="5294">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2"/>
            <p:cNvSpPr/>
            <p:nvPr/>
          </p:nvSpPr>
          <p:spPr>
            <a:xfrm>
              <a:off x="877827" y="2003311"/>
              <a:ext cx="203840" cy="156368"/>
            </a:xfrm>
            <a:custGeom>
              <a:rect b="b" l="l" r="r" t="t"/>
              <a:pathLst>
                <a:path extrusionOk="0" h="5962" w="7772">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2"/>
            <p:cNvSpPr/>
            <p:nvPr/>
          </p:nvSpPr>
          <p:spPr>
            <a:xfrm>
              <a:off x="906598" y="2003311"/>
              <a:ext cx="144277" cy="156368"/>
            </a:xfrm>
            <a:custGeom>
              <a:rect b="b" l="l" r="r" t="t"/>
              <a:pathLst>
                <a:path extrusionOk="0" h="5962" w="5501">
                  <a:moveTo>
                    <a:pt x="1" y="0"/>
                  </a:moveTo>
                  <a:lnTo>
                    <a:pt x="4269" y="5962"/>
                  </a:lnTo>
                  <a:lnTo>
                    <a:pt x="5501" y="5962"/>
                  </a:lnTo>
                  <a:lnTo>
                    <a:pt x="123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2"/>
            <p:cNvSpPr/>
            <p:nvPr/>
          </p:nvSpPr>
          <p:spPr>
            <a:xfrm>
              <a:off x="877827" y="2003311"/>
              <a:ext cx="140737" cy="156368"/>
            </a:xfrm>
            <a:custGeom>
              <a:rect b="b" l="l" r="r" t="t"/>
              <a:pathLst>
                <a:path extrusionOk="0" h="5962" w="5366">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2"/>
            <p:cNvSpPr/>
            <p:nvPr/>
          </p:nvSpPr>
          <p:spPr>
            <a:xfrm>
              <a:off x="1066874" y="2114621"/>
              <a:ext cx="32339" cy="45059"/>
            </a:xfrm>
            <a:custGeom>
              <a:rect b="b" l="l" r="r" t="t"/>
              <a:pathLst>
                <a:path extrusionOk="0" h="1718" w="1233">
                  <a:moveTo>
                    <a:pt x="674" y="0"/>
                  </a:moveTo>
                  <a:lnTo>
                    <a:pt x="1" y="938"/>
                  </a:lnTo>
                  <a:lnTo>
                    <a:pt x="559" y="1718"/>
                  </a:lnTo>
                  <a:lnTo>
                    <a:pt x="1021" y="1073"/>
                  </a:lnTo>
                  <a:lnTo>
                    <a:pt x="1233" y="780"/>
                  </a:lnTo>
                  <a:lnTo>
                    <a:pt x="67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2"/>
            <p:cNvSpPr/>
            <p:nvPr/>
          </p:nvSpPr>
          <p:spPr>
            <a:xfrm>
              <a:off x="1050718" y="2092013"/>
              <a:ext cx="33860" cy="47236"/>
            </a:xfrm>
            <a:custGeom>
              <a:rect b="b" l="l" r="r" t="t"/>
              <a:pathLst>
                <a:path extrusionOk="0" h="1801" w="1291">
                  <a:moveTo>
                    <a:pt x="670" y="1"/>
                  </a:moveTo>
                  <a:lnTo>
                    <a:pt x="1" y="934"/>
                  </a:lnTo>
                  <a:lnTo>
                    <a:pt x="617" y="1800"/>
                  </a:lnTo>
                  <a:lnTo>
                    <a:pt x="1290" y="862"/>
                  </a:lnTo>
                  <a:lnTo>
                    <a:pt x="670"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2"/>
            <p:cNvSpPr/>
            <p:nvPr/>
          </p:nvSpPr>
          <p:spPr>
            <a:xfrm>
              <a:off x="1034457" y="2069300"/>
              <a:ext cx="33833" cy="47236"/>
            </a:xfrm>
            <a:custGeom>
              <a:rect b="b" l="l" r="r" t="t"/>
              <a:pathLst>
                <a:path extrusionOk="0" h="1801" w="1290">
                  <a:moveTo>
                    <a:pt x="674" y="1"/>
                  </a:moveTo>
                  <a:lnTo>
                    <a:pt x="0" y="934"/>
                  </a:lnTo>
                  <a:lnTo>
                    <a:pt x="621" y="1800"/>
                  </a:lnTo>
                  <a:lnTo>
                    <a:pt x="1290" y="867"/>
                  </a:lnTo>
                  <a:lnTo>
                    <a:pt x="674" y="1"/>
                  </a:lnTo>
                  <a:close/>
                </a:path>
              </a:pathLst>
            </a:custGeom>
            <a:solidFill>
              <a:srgbClr val="BE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2"/>
            <p:cNvSpPr/>
            <p:nvPr/>
          </p:nvSpPr>
          <p:spPr>
            <a:xfrm>
              <a:off x="932721" y="2133452"/>
              <a:ext cx="203473" cy="198437"/>
            </a:xfrm>
            <a:custGeom>
              <a:rect b="b" l="l" r="r" t="t"/>
              <a:pathLst>
                <a:path extrusionOk="0" h="7566" w="7758">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2"/>
            <p:cNvSpPr/>
            <p:nvPr/>
          </p:nvSpPr>
          <p:spPr>
            <a:xfrm>
              <a:off x="1019560" y="2133347"/>
              <a:ext cx="116765" cy="198542"/>
            </a:xfrm>
            <a:custGeom>
              <a:rect b="b" l="l" r="r" t="t"/>
              <a:pathLst>
                <a:path extrusionOk="0" h="7570" w="4452">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2"/>
            <p:cNvSpPr/>
            <p:nvPr/>
          </p:nvSpPr>
          <p:spPr>
            <a:xfrm>
              <a:off x="959473" y="2157529"/>
              <a:ext cx="150100" cy="150074"/>
            </a:xfrm>
            <a:custGeom>
              <a:rect b="b" l="l" r="r" t="t"/>
              <a:pathLst>
                <a:path extrusionOk="0" h="5722" w="5723">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2"/>
            <p:cNvSpPr/>
            <p:nvPr/>
          </p:nvSpPr>
          <p:spPr>
            <a:xfrm>
              <a:off x="1019691" y="2157529"/>
              <a:ext cx="93921" cy="150074"/>
            </a:xfrm>
            <a:custGeom>
              <a:rect b="b" l="l" r="r" t="t"/>
              <a:pathLst>
                <a:path extrusionOk="0" h="5722" w="3581">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2"/>
            <p:cNvSpPr/>
            <p:nvPr/>
          </p:nvSpPr>
          <p:spPr>
            <a:xfrm>
              <a:off x="871401" y="1998381"/>
              <a:ext cx="324224" cy="338466"/>
            </a:xfrm>
            <a:custGeom>
              <a:rect b="b" l="l" r="r" t="t"/>
              <a:pathLst>
                <a:path extrusionOk="0" h="12905" w="12362">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2"/>
            <p:cNvSpPr/>
            <p:nvPr/>
          </p:nvSpPr>
          <p:spPr>
            <a:xfrm>
              <a:off x="954883" y="2152441"/>
              <a:ext cx="159280" cy="73699"/>
            </a:xfrm>
            <a:custGeom>
              <a:rect b="b" l="l" r="r" t="t"/>
              <a:pathLst>
                <a:path extrusionOk="0" h="2810" w="6073">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2"/>
            <p:cNvSpPr/>
            <p:nvPr/>
          </p:nvSpPr>
          <p:spPr>
            <a:xfrm>
              <a:off x="954883" y="2238992"/>
              <a:ext cx="159096" cy="73516"/>
            </a:xfrm>
            <a:custGeom>
              <a:rect b="b" l="l" r="r" t="t"/>
              <a:pathLst>
                <a:path extrusionOk="0" h="2803" w="6066">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2"/>
            <p:cNvSpPr/>
            <p:nvPr/>
          </p:nvSpPr>
          <p:spPr>
            <a:xfrm>
              <a:off x="1019560" y="2198785"/>
              <a:ext cx="18438" cy="67405"/>
            </a:xfrm>
            <a:custGeom>
              <a:rect b="b" l="l" r="r" t="t"/>
              <a:pathLst>
                <a:path extrusionOk="0" h="2570" w="703">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6" name="Google Shape;10286;p72"/>
          <p:cNvGrpSpPr/>
          <p:nvPr/>
        </p:nvGrpSpPr>
        <p:grpSpPr>
          <a:xfrm>
            <a:off x="1751884" y="1989280"/>
            <a:ext cx="360602" cy="360471"/>
            <a:chOff x="1751884" y="1989280"/>
            <a:chExt cx="360602" cy="360471"/>
          </a:xfrm>
        </p:grpSpPr>
        <p:sp>
          <p:nvSpPr>
            <p:cNvPr id="10287" name="Google Shape;10287;p72"/>
            <p:cNvSpPr/>
            <p:nvPr/>
          </p:nvSpPr>
          <p:spPr>
            <a:xfrm>
              <a:off x="1757208" y="1994604"/>
              <a:ext cx="265449" cy="174937"/>
            </a:xfrm>
            <a:custGeom>
              <a:rect b="b" l="l" r="r" t="t"/>
              <a:pathLst>
                <a:path extrusionOk="0" h="6670" w="10121">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2"/>
            <p:cNvSpPr/>
            <p:nvPr/>
          </p:nvSpPr>
          <p:spPr>
            <a:xfrm>
              <a:off x="1932120" y="1994604"/>
              <a:ext cx="175042" cy="265291"/>
            </a:xfrm>
            <a:custGeom>
              <a:rect b="b" l="l" r="r" t="t"/>
              <a:pathLst>
                <a:path extrusionOk="0" h="10115" w="6674">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2"/>
            <p:cNvSpPr/>
            <p:nvPr/>
          </p:nvSpPr>
          <p:spPr>
            <a:xfrm>
              <a:off x="1841661" y="2169515"/>
              <a:ext cx="265396" cy="175042"/>
            </a:xfrm>
            <a:custGeom>
              <a:rect b="b" l="l" r="r" t="t"/>
              <a:pathLst>
                <a:path extrusionOk="0" h="6674" w="10119">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2"/>
            <p:cNvSpPr/>
            <p:nvPr/>
          </p:nvSpPr>
          <p:spPr>
            <a:xfrm>
              <a:off x="1757208" y="2079135"/>
              <a:ext cx="175042" cy="265317"/>
            </a:xfrm>
            <a:custGeom>
              <a:rect b="b" l="l" r="r" t="t"/>
              <a:pathLst>
                <a:path extrusionOk="0" h="10116" w="6674">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2"/>
            <p:cNvSpPr/>
            <p:nvPr/>
          </p:nvSpPr>
          <p:spPr>
            <a:xfrm>
              <a:off x="1757208" y="2169515"/>
              <a:ext cx="39525" cy="174937"/>
            </a:xfrm>
            <a:custGeom>
              <a:rect b="b" l="l" r="r" t="t"/>
              <a:pathLst>
                <a:path extrusionOk="0" h="6670" w="1507">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2"/>
            <p:cNvSpPr/>
            <p:nvPr/>
          </p:nvSpPr>
          <p:spPr>
            <a:xfrm>
              <a:off x="1810581" y="2079240"/>
              <a:ext cx="39892" cy="90301"/>
            </a:xfrm>
            <a:custGeom>
              <a:rect b="b" l="l" r="r" t="t"/>
              <a:pathLst>
                <a:path extrusionOk="0" h="3443" w="1521">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2"/>
            <p:cNvSpPr/>
            <p:nvPr/>
          </p:nvSpPr>
          <p:spPr>
            <a:xfrm>
              <a:off x="1757208" y="1994604"/>
              <a:ext cx="39525" cy="174937"/>
            </a:xfrm>
            <a:custGeom>
              <a:rect b="b" l="l" r="r" t="t"/>
              <a:pathLst>
                <a:path extrusionOk="0" h="6670" w="1507">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2"/>
            <p:cNvSpPr/>
            <p:nvPr/>
          </p:nvSpPr>
          <p:spPr>
            <a:xfrm>
              <a:off x="1997111" y="2050941"/>
              <a:ext cx="40023" cy="62159"/>
            </a:xfrm>
            <a:custGeom>
              <a:rect b="b" l="l" r="r" t="t"/>
              <a:pathLst>
                <a:path extrusionOk="0" h="2370" w="1526">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2"/>
            <p:cNvSpPr/>
            <p:nvPr/>
          </p:nvSpPr>
          <p:spPr>
            <a:xfrm>
              <a:off x="1932120" y="1994604"/>
              <a:ext cx="22608" cy="73332"/>
            </a:xfrm>
            <a:custGeom>
              <a:rect b="b" l="l" r="r" t="t"/>
              <a:pathLst>
                <a:path extrusionOk="0" h="2796" w="862">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2"/>
            <p:cNvSpPr/>
            <p:nvPr/>
          </p:nvSpPr>
          <p:spPr>
            <a:xfrm>
              <a:off x="1932120" y="2096183"/>
              <a:ext cx="22608" cy="73358"/>
            </a:xfrm>
            <a:custGeom>
              <a:rect b="b" l="l" r="r" t="t"/>
              <a:pathLst>
                <a:path extrusionOk="0" h="2797" w="862">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2"/>
            <p:cNvSpPr/>
            <p:nvPr/>
          </p:nvSpPr>
          <p:spPr>
            <a:xfrm>
              <a:off x="1979932" y="2169515"/>
              <a:ext cx="45347" cy="90301"/>
            </a:xfrm>
            <a:custGeom>
              <a:rect b="b" l="l" r="r" t="t"/>
              <a:pathLst>
                <a:path extrusionOk="0" h="3443" w="1729">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2"/>
            <p:cNvSpPr/>
            <p:nvPr/>
          </p:nvSpPr>
          <p:spPr>
            <a:xfrm>
              <a:off x="1920868" y="2169515"/>
              <a:ext cx="22634" cy="73463"/>
            </a:xfrm>
            <a:custGeom>
              <a:rect b="b" l="l" r="r" t="t"/>
              <a:pathLst>
                <a:path extrusionOk="0" h="2801" w="863">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2"/>
            <p:cNvSpPr/>
            <p:nvPr/>
          </p:nvSpPr>
          <p:spPr>
            <a:xfrm>
              <a:off x="1838461" y="2225983"/>
              <a:ext cx="40154" cy="62212"/>
            </a:xfrm>
            <a:custGeom>
              <a:rect b="b" l="l" r="r" t="t"/>
              <a:pathLst>
                <a:path extrusionOk="0" h="2372" w="1531">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2"/>
            <p:cNvSpPr/>
            <p:nvPr/>
          </p:nvSpPr>
          <p:spPr>
            <a:xfrm>
              <a:off x="1920868" y="2271094"/>
              <a:ext cx="28168" cy="73463"/>
            </a:xfrm>
            <a:custGeom>
              <a:rect b="b" l="l" r="r" t="t"/>
              <a:pathLst>
                <a:path extrusionOk="0" h="2801" w="1074">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2"/>
            <p:cNvSpPr/>
            <p:nvPr/>
          </p:nvSpPr>
          <p:spPr>
            <a:xfrm>
              <a:off x="1751884" y="1989280"/>
              <a:ext cx="360602" cy="360471"/>
            </a:xfrm>
            <a:custGeom>
              <a:rect b="b" l="l" r="r" t="t"/>
              <a:pathLst>
                <a:path extrusionOk="0" h="13744" w="13749">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2" name="Google Shape;10302;p72"/>
          <p:cNvGrpSpPr/>
          <p:nvPr/>
        </p:nvGrpSpPr>
        <p:grpSpPr>
          <a:xfrm>
            <a:off x="2188048" y="1983562"/>
            <a:ext cx="389347" cy="353284"/>
            <a:chOff x="2188048" y="1983562"/>
            <a:chExt cx="389347" cy="353284"/>
          </a:xfrm>
        </p:grpSpPr>
        <p:sp>
          <p:nvSpPr>
            <p:cNvPr id="10303" name="Google Shape;10303;p72"/>
            <p:cNvSpPr/>
            <p:nvPr/>
          </p:nvSpPr>
          <p:spPr>
            <a:xfrm>
              <a:off x="2258468" y="2033211"/>
              <a:ext cx="253935" cy="253935"/>
            </a:xfrm>
            <a:custGeom>
              <a:rect b="b" l="l" r="r" t="t"/>
              <a:pathLst>
                <a:path extrusionOk="0" h="9682" w="9682">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2"/>
            <p:cNvSpPr/>
            <p:nvPr/>
          </p:nvSpPr>
          <p:spPr>
            <a:xfrm>
              <a:off x="2311081" y="2034601"/>
              <a:ext cx="200824" cy="250525"/>
            </a:xfrm>
            <a:custGeom>
              <a:rect b="b" l="l" r="r" t="t"/>
              <a:pathLst>
                <a:path extrusionOk="0" h="9552" w="7657">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2"/>
            <p:cNvSpPr/>
            <p:nvPr/>
          </p:nvSpPr>
          <p:spPr>
            <a:xfrm>
              <a:off x="2233342" y="2035860"/>
              <a:ext cx="241582" cy="251338"/>
            </a:xfrm>
            <a:custGeom>
              <a:rect b="b" l="l" r="r" t="t"/>
              <a:pathLst>
                <a:path extrusionOk="0" h="9583" w="9211">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2"/>
            <p:cNvSpPr/>
            <p:nvPr/>
          </p:nvSpPr>
          <p:spPr>
            <a:xfrm>
              <a:off x="2310950" y="2166342"/>
              <a:ext cx="146061" cy="118915"/>
            </a:xfrm>
            <a:custGeom>
              <a:rect b="b" l="l" r="r" t="t"/>
              <a:pathLst>
                <a:path extrusionOk="0" h="4534" w="5569">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2"/>
            <p:cNvSpPr/>
            <p:nvPr/>
          </p:nvSpPr>
          <p:spPr>
            <a:xfrm>
              <a:off x="2238981" y="2081469"/>
              <a:ext cx="338413" cy="255377"/>
            </a:xfrm>
            <a:custGeom>
              <a:rect b="b" l="l" r="r" t="t"/>
              <a:pathLst>
                <a:path extrusionOk="0" h="9737" w="12903">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2"/>
            <p:cNvSpPr/>
            <p:nvPr/>
          </p:nvSpPr>
          <p:spPr>
            <a:xfrm>
              <a:off x="2188048" y="1983562"/>
              <a:ext cx="343843" cy="255325"/>
            </a:xfrm>
            <a:custGeom>
              <a:rect b="b" l="l" r="r" t="t"/>
              <a:pathLst>
                <a:path extrusionOk="0" h="9735" w="1311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2"/>
            <p:cNvSpPr/>
            <p:nvPr/>
          </p:nvSpPr>
          <p:spPr>
            <a:xfrm>
              <a:off x="2341006" y="2077116"/>
              <a:ext cx="16418" cy="27434"/>
            </a:xfrm>
            <a:custGeom>
              <a:rect b="b" l="l" r="r" t="t"/>
              <a:pathLst>
                <a:path extrusionOk="0" h="1046" w="626">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2"/>
            <p:cNvSpPr/>
            <p:nvPr/>
          </p:nvSpPr>
          <p:spPr>
            <a:xfrm>
              <a:off x="2240030" y="2027913"/>
              <a:ext cx="286876" cy="264662"/>
            </a:xfrm>
            <a:custGeom>
              <a:rect b="b" l="l" r="r" t="t"/>
              <a:pathLst>
                <a:path extrusionOk="0" h="10091" w="10938">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1" name="Google Shape;10311;p72"/>
          <p:cNvGrpSpPr/>
          <p:nvPr/>
        </p:nvGrpSpPr>
        <p:grpSpPr>
          <a:xfrm>
            <a:off x="2654399" y="2023716"/>
            <a:ext cx="342977" cy="287663"/>
            <a:chOff x="2654399" y="2023716"/>
            <a:chExt cx="342977" cy="287663"/>
          </a:xfrm>
        </p:grpSpPr>
        <p:sp>
          <p:nvSpPr>
            <p:cNvPr id="10312" name="Google Shape;10312;p72"/>
            <p:cNvSpPr/>
            <p:nvPr/>
          </p:nvSpPr>
          <p:spPr>
            <a:xfrm>
              <a:off x="2814623" y="2091777"/>
              <a:ext cx="174570" cy="158912"/>
            </a:xfrm>
            <a:custGeom>
              <a:rect b="b" l="l" r="r" t="t"/>
              <a:pathLst>
                <a:path extrusionOk="0" h="6059" w="6656">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2"/>
            <p:cNvSpPr/>
            <p:nvPr/>
          </p:nvSpPr>
          <p:spPr>
            <a:xfrm>
              <a:off x="2891364" y="2028673"/>
              <a:ext cx="98825" cy="175173"/>
            </a:xfrm>
            <a:custGeom>
              <a:rect b="b" l="l" r="r" t="t"/>
              <a:pathLst>
                <a:path extrusionOk="0" h="6679" w="3768">
                  <a:moveTo>
                    <a:pt x="3768" y="0"/>
                  </a:moveTo>
                  <a:lnTo>
                    <a:pt x="0" y="2421"/>
                  </a:lnTo>
                  <a:lnTo>
                    <a:pt x="3248" y="6679"/>
                  </a:lnTo>
                  <a:lnTo>
                    <a:pt x="3768" y="6265"/>
                  </a:lnTo>
                  <a:lnTo>
                    <a:pt x="3768" y="0"/>
                  </a:lnTo>
                  <a:close/>
                </a:path>
              </a:pathLst>
            </a:custGeom>
            <a:solidFill>
              <a:srgbClr val="D7E0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2"/>
            <p:cNvSpPr/>
            <p:nvPr/>
          </p:nvSpPr>
          <p:spPr>
            <a:xfrm>
              <a:off x="2957851" y="2158159"/>
              <a:ext cx="32339" cy="45688"/>
            </a:xfrm>
            <a:custGeom>
              <a:rect b="b" l="l" r="r" t="t"/>
              <a:pathLst>
                <a:path extrusionOk="0" h="1742" w="1233">
                  <a:moveTo>
                    <a:pt x="1233" y="0"/>
                  </a:moveTo>
                  <a:lnTo>
                    <a:pt x="1" y="813"/>
                  </a:lnTo>
                  <a:lnTo>
                    <a:pt x="713" y="1742"/>
                  </a:lnTo>
                  <a:lnTo>
                    <a:pt x="1233" y="1328"/>
                  </a:lnTo>
                  <a:lnTo>
                    <a:pt x="1233" y="0"/>
                  </a:lnTo>
                  <a:close/>
                </a:path>
              </a:pathLst>
            </a:custGeom>
            <a:solidFill>
              <a:srgbClr val="CE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2"/>
            <p:cNvSpPr/>
            <p:nvPr/>
          </p:nvSpPr>
          <p:spPr>
            <a:xfrm>
              <a:off x="2825979" y="2144258"/>
              <a:ext cx="132790" cy="88282"/>
            </a:xfrm>
            <a:custGeom>
              <a:rect b="b" l="l" r="r" t="t"/>
              <a:pathLst>
                <a:path extrusionOk="0" h="3366" w="5063">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2"/>
            <p:cNvSpPr/>
            <p:nvPr/>
          </p:nvSpPr>
          <p:spPr>
            <a:xfrm>
              <a:off x="2877857" y="2188687"/>
              <a:ext cx="77896" cy="43774"/>
            </a:xfrm>
            <a:custGeom>
              <a:rect b="b" l="l" r="r" t="t"/>
              <a:pathLst>
                <a:path extrusionOk="0" h="1669" w="297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2"/>
            <p:cNvSpPr/>
            <p:nvPr/>
          </p:nvSpPr>
          <p:spPr>
            <a:xfrm>
              <a:off x="2801509" y="2167102"/>
              <a:ext cx="132790" cy="88256"/>
            </a:xfrm>
            <a:custGeom>
              <a:rect b="b" l="l" r="r" t="t"/>
              <a:pathLst>
                <a:path extrusionOk="0" h="3365" w="5063">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2"/>
            <p:cNvSpPr/>
            <p:nvPr/>
          </p:nvSpPr>
          <p:spPr>
            <a:xfrm>
              <a:off x="2861937" y="2217328"/>
              <a:ext cx="69319" cy="38056"/>
            </a:xfrm>
            <a:custGeom>
              <a:rect b="b" l="l" r="r" t="t"/>
              <a:pathLst>
                <a:path extrusionOk="0" h="1451" w="2643">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2"/>
            <p:cNvSpPr/>
            <p:nvPr/>
          </p:nvSpPr>
          <p:spPr>
            <a:xfrm>
              <a:off x="2777012" y="2189946"/>
              <a:ext cx="132790" cy="88256"/>
            </a:xfrm>
            <a:custGeom>
              <a:rect b="b" l="l" r="r" t="t"/>
              <a:pathLst>
                <a:path extrusionOk="0" h="3365" w="5063">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2"/>
            <p:cNvSpPr/>
            <p:nvPr/>
          </p:nvSpPr>
          <p:spPr>
            <a:xfrm>
              <a:off x="2845912" y="2245234"/>
              <a:ext cx="60481" cy="32994"/>
            </a:xfrm>
            <a:custGeom>
              <a:rect b="b" l="l" r="r" t="t"/>
              <a:pathLst>
                <a:path extrusionOk="0" h="1258" w="2306">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2"/>
            <p:cNvSpPr/>
            <p:nvPr/>
          </p:nvSpPr>
          <p:spPr>
            <a:xfrm>
              <a:off x="2752411" y="2212791"/>
              <a:ext cx="132790" cy="88256"/>
            </a:xfrm>
            <a:custGeom>
              <a:rect b="b" l="l" r="r" t="t"/>
              <a:pathLst>
                <a:path extrusionOk="0" h="3365" w="5063">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2"/>
            <p:cNvSpPr/>
            <p:nvPr/>
          </p:nvSpPr>
          <p:spPr>
            <a:xfrm>
              <a:off x="2830018" y="2271724"/>
              <a:ext cx="52035" cy="29349"/>
            </a:xfrm>
            <a:custGeom>
              <a:rect b="b" l="l" r="r" t="t"/>
              <a:pathLst>
                <a:path extrusionOk="0" h="1119" w="1984">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2"/>
            <p:cNvSpPr/>
            <p:nvPr/>
          </p:nvSpPr>
          <p:spPr>
            <a:xfrm>
              <a:off x="2672260" y="2102871"/>
              <a:ext cx="169010" cy="153116"/>
            </a:xfrm>
            <a:custGeom>
              <a:rect b="b" l="l" r="r" t="t"/>
              <a:pathLst>
                <a:path extrusionOk="0" h="5838" w="6444">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2"/>
            <p:cNvSpPr/>
            <p:nvPr/>
          </p:nvSpPr>
          <p:spPr>
            <a:xfrm>
              <a:off x="2664942" y="2085718"/>
              <a:ext cx="93160" cy="134914"/>
            </a:xfrm>
            <a:custGeom>
              <a:rect b="b" l="l" r="r" t="t"/>
              <a:pathLst>
                <a:path extrusionOk="0" h="5144" w="3552">
                  <a:moveTo>
                    <a:pt x="2676" y="0"/>
                  </a:moveTo>
                  <a:lnTo>
                    <a:pt x="1" y="4639"/>
                  </a:lnTo>
                  <a:lnTo>
                    <a:pt x="872" y="5144"/>
                  </a:lnTo>
                  <a:lnTo>
                    <a:pt x="3552" y="505"/>
                  </a:lnTo>
                  <a:lnTo>
                    <a:pt x="2676"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2"/>
            <p:cNvSpPr/>
            <p:nvPr/>
          </p:nvSpPr>
          <p:spPr>
            <a:xfrm>
              <a:off x="2661664" y="2043308"/>
              <a:ext cx="79915" cy="167882"/>
            </a:xfrm>
            <a:custGeom>
              <a:rect b="b" l="l" r="r" t="t"/>
              <a:pathLst>
                <a:path extrusionOk="0" h="6401" w="3047">
                  <a:moveTo>
                    <a:pt x="1" y="0"/>
                  </a:moveTo>
                  <a:lnTo>
                    <a:pt x="1" y="6183"/>
                  </a:lnTo>
                  <a:lnTo>
                    <a:pt x="366" y="6400"/>
                  </a:lnTo>
                  <a:lnTo>
                    <a:pt x="3047" y="1762"/>
                  </a:lnTo>
                  <a:lnTo>
                    <a:pt x="1"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2"/>
            <p:cNvSpPr/>
            <p:nvPr/>
          </p:nvSpPr>
          <p:spPr>
            <a:xfrm>
              <a:off x="2664942" y="2178092"/>
              <a:ext cx="40049" cy="42672"/>
            </a:xfrm>
            <a:custGeom>
              <a:rect b="b" l="l" r="r" t="t"/>
              <a:pathLst>
                <a:path extrusionOk="0" h="1627" w="1527">
                  <a:moveTo>
                    <a:pt x="646" y="0"/>
                  </a:moveTo>
                  <a:lnTo>
                    <a:pt x="1" y="1121"/>
                  </a:lnTo>
                  <a:lnTo>
                    <a:pt x="872" y="1627"/>
                  </a:lnTo>
                  <a:lnTo>
                    <a:pt x="1526" y="496"/>
                  </a:lnTo>
                  <a:lnTo>
                    <a:pt x="646" y="0"/>
                  </a:ln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2"/>
            <p:cNvSpPr/>
            <p:nvPr/>
          </p:nvSpPr>
          <p:spPr>
            <a:xfrm>
              <a:off x="2661664" y="2166604"/>
              <a:ext cx="26673" cy="44587"/>
            </a:xfrm>
            <a:custGeom>
              <a:rect b="b" l="l" r="r" t="t"/>
              <a:pathLst>
                <a:path extrusionOk="0" h="1700" w="1017">
                  <a:moveTo>
                    <a:pt x="1" y="0"/>
                  </a:moveTo>
                  <a:lnTo>
                    <a:pt x="1" y="1482"/>
                  </a:lnTo>
                  <a:lnTo>
                    <a:pt x="366" y="1699"/>
                  </a:lnTo>
                  <a:lnTo>
                    <a:pt x="1016" y="578"/>
                  </a:ln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2"/>
            <p:cNvSpPr/>
            <p:nvPr/>
          </p:nvSpPr>
          <p:spPr>
            <a:xfrm>
              <a:off x="2707221" y="2190576"/>
              <a:ext cx="71208" cy="57281"/>
            </a:xfrm>
            <a:custGeom>
              <a:rect b="b" l="l" r="r" t="t"/>
              <a:pathLst>
                <a:path extrusionOk="0" h="2184" w="2715">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2"/>
            <p:cNvSpPr/>
            <p:nvPr/>
          </p:nvSpPr>
          <p:spPr>
            <a:xfrm>
              <a:off x="2710394" y="2191730"/>
              <a:ext cx="68034" cy="56048"/>
            </a:xfrm>
            <a:custGeom>
              <a:rect b="b" l="l" r="r" t="t"/>
              <a:pathLst>
                <a:path extrusionOk="0" h="2137" w="2594">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2"/>
            <p:cNvSpPr/>
            <p:nvPr/>
          </p:nvSpPr>
          <p:spPr>
            <a:xfrm>
              <a:off x="2734498" y="2215754"/>
              <a:ext cx="63366" cy="51642"/>
            </a:xfrm>
            <a:custGeom>
              <a:rect b="b" l="l" r="r" t="t"/>
              <a:pathLst>
                <a:path extrusionOk="0" h="1969" w="2416">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2"/>
            <p:cNvSpPr/>
            <p:nvPr/>
          </p:nvSpPr>
          <p:spPr>
            <a:xfrm>
              <a:off x="2737776" y="2216961"/>
              <a:ext cx="60087" cy="50435"/>
            </a:xfrm>
            <a:custGeom>
              <a:rect b="b" l="l" r="r" t="t"/>
              <a:pathLst>
                <a:path extrusionOk="0" h="1923" w="2291">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2"/>
            <p:cNvSpPr/>
            <p:nvPr/>
          </p:nvSpPr>
          <p:spPr>
            <a:xfrm>
              <a:off x="2761617" y="2241064"/>
              <a:ext cx="55550" cy="45819"/>
            </a:xfrm>
            <a:custGeom>
              <a:rect b="b" l="l" r="r" t="t"/>
              <a:pathLst>
                <a:path extrusionOk="0" h="1747" w="2118">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2"/>
            <p:cNvSpPr/>
            <p:nvPr/>
          </p:nvSpPr>
          <p:spPr>
            <a:xfrm>
              <a:off x="2764659" y="2241955"/>
              <a:ext cx="52507" cy="45006"/>
            </a:xfrm>
            <a:custGeom>
              <a:rect b="b" l="l" r="r" t="t"/>
              <a:pathLst>
                <a:path extrusionOk="0" h="1716" w="2002">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2"/>
            <p:cNvSpPr/>
            <p:nvPr/>
          </p:nvSpPr>
          <p:spPr>
            <a:xfrm>
              <a:off x="2788867" y="2266295"/>
              <a:ext cx="47734" cy="40154"/>
            </a:xfrm>
            <a:custGeom>
              <a:rect b="b" l="l" r="r" t="t"/>
              <a:pathLst>
                <a:path extrusionOk="0" h="1531" w="182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2"/>
            <p:cNvSpPr/>
            <p:nvPr/>
          </p:nvSpPr>
          <p:spPr>
            <a:xfrm>
              <a:off x="2792041" y="2267317"/>
              <a:ext cx="44561" cy="39184"/>
            </a:xfrm>
            <a:custGeom>
              <a:rect b="b" l="l" r="r" t="t"/>
              <a:pathLst>
                <a:path extrusionOk="0" h="1494" w="1699">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2"/>
            <p:cNvSpPr/>
            <p:nvPr/>
          </p:nvSpPr>
          <p:spPr>
            <a:xfrm>
              <a:off x="2794060" y="2108169"/>
              <a:ext cx="68926" cy="106038"/>
            </a:xfrm>
            <a:custGeom>
              <a:rect b="b" l="l" r="r" t="t"/>
              <a:pathLst>
                <a:path extrusionOk="0" h="4043" w="2628">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2"/>
            <p:cNvSpPr/>
            <p:nvPr/>
          </p:nvSpPr>
          <p:spPr>
            <a:xfrm>
              <a:off x="2794060" y="2108169"/>
              <a:ext cx="29165" cy="106038"/>
            </a:xfrm>
            <a:custGeom>
              <a:rect b="b" l="l" r="r" t="t"/>
              <a:pathLst>
                <a:path extrusionOk="0" h="4043" w="1112">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2"/>
            <p:cNvSpPr/>
            <p:nvPr/>
          </p:nvSpPr>
          <p:spPr>
            <a:xfrm>
              <a:off x="2654399" y="2038404"/>
              <a:ext cx="342977" cy="272976"/>
            </a:xfrm>
            <a:custGeom>
              <a:rect b="b" l="l" r="r" t="t"/>
              <a:pathLst>
                <a:path extrusionOk="0" h="10408" w="13077">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2"/>
            <p:cNvSpPr/>
            <p:nvPr/>
          </p:nvSpPr>
          <p:spPr>
            <a:xfrm>
              <a:off x="2955464" y="2023716"/>
              <a:ext cx="41833" cy="27827"/>
            </a:xfrm>
            <a:custGeom>
              <a:rect b="b" l="l" r="r" t="t"/>
              <a:pathLst>
                <a:path extrusionOk="0" h="1061" w="1595">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0" name="Google Shape;10340;p72"/>
          <p:cNvGrpSpPr/>
          <p:nvPr/>
        </p:nvGrpSpPr>
        <p:grpSpPr>
          <a:xfrm>
            <a:off x="3104515" y="1998381"/>
            <a:ext cx="338492" cy="338597"/>
            <a:chOff x="3104515" y="1998381"/>
            <a:chExt cx="338492" cy="338597"/>
          </a:xfrm>
        </p:grpSpPr>
        <p:sp>
          <p:nvSpPr>
            <p:cNvPr id="10341" name="Google Shape;10341;p72"/>
            <p:cNvSpPr/>
            <p:nvPr/>
          </p:nvSpPr>
          <p:spPr>
            <a:xfrm>
              <a:off x="3204835" y="2024503"/>
              <a:ext cx="158912" cy="145458"/>
            </a:xfrm>
            <a:custGeom>
              <a:rect b="b" l="l" r="r" t="t"/>
              <a:pathLst>
                <a:path extrusionOk="0" h="5546" w="6059">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2"/>
            <p:cNvSpPr/>
            <p:nvPr/>
          </p:nvSpPr>
          <p:spPr>
            <a:xfrm>
              <a:off x="3110180" y="2151707"/>
              <a:ext cx="116503" cy="116634"/>
            </a:xfrm>
            <a:custGeom>
              <a:rect b="b" l="l" r="r" t="t"/>
              <a:pathLst>
                <a:path extrusionOk="0" h="4447" w="4442">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2"/>
            <p:cNvSpPr/>
            <p:nvPr/>
          </p:nvSpPr>
          <p:spPr>
            <a:xfrm>
              <a:off x="3141863" y="2151707"/>
              <a:ext cx="84820" cy="116634"/>
            </a:xfrm>
            <a:custGeom>
              <a:rect b="b" l="l" r="r" t="t"/>
              <a:pathLst>
                <a:path extrusionOk="0" h="4447" w="3234">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2"/>
            <p:cNvSpPr/>
            <p:nvPr/>
          </p:nvSpPr>
          <p:spPr>
            <a:xfrm>
              <a:off x="3109420" y="2239805"/>
              <a:ext cx="116634" cy="92032"/>
            </a:xfrm>
            <a:custGeom>
              <a:rect b="b" l="l" r="r" t="t"/>
              <a:pathLst>
                <a:path extrusionOk="0" h="3509" w="4447">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2"/>
            <p:cNvSpPr/>
            <p:nvPr/>
          </p:nvSpPr>
          <p:spPr>
            <a:xfrm>
              <a:off x="3147922" y="2239805"/>
              <a:ext cx="39656" cy="25887"/>
            </a:xfrm>
            <a:custGeom>
              <a:rect b="b" l="l" r="r" t="t"/>
              <a:pathLst>
                <a:path extrusionOk="0" h="987" w="1512">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2"/>
            <p:cNvSpPr/>
            <p:nvPr/>
          </p:nvSpPr>
          <p:spPr>
            <a:xfrm>
              <a:off x="3109420" y="2273874"/>
              <a:ext cx="116634" cy="57963"/>
            </a:xfrm>
            <a:custGeom>
              <a:rect b="b" l="l" r="r" t="t"/>
              <a:pathLst>
                <a:path extrusionOk="0" h="2210" w="4447">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2"/>
            <p:cNvSpPr/>
            <p:nvPr/>
          </p:nvSpPr>
          <p:spPr>
            <a:xfrm>
              <a:off x="3128854" y="2189002"/>
              <a:ext cx="77765" cy="63707"/>
            </a:xfrm>
            <a:custGeom>
              <a:rect b="b" l="l" r="r" t="t"/>
              <a:pathLst>
                <a:path extrusionOk="0" h="2429" w="2965">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2"/>
            <p:cNvSpPr/>
            <p:nvPr/>
          </p:nvSpPr>
          <p:spPr>
            <a:xfrm>
              <a:off x="3128854" y="2189002"/>
              <a:ext cx="77765" cy="63077"/>
            </a:xfrm>
            <a:custGeom>
              <a:rect b="b" l="l" r="r" t="t"/>
              <a:pathLst>
                <a:path extrusionOk="0" h="2405" w="2965">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2"/>
            <p:cNvSpPr/>
            <p:nvPr/>
          </p:nvSpPr>
          <p:spPr>
            <a:xfrm>
              <a:off x="3204835" y="2286988"/>
              <a:ext cx="21218" cy="44849"/>
            </a:xfrm>
            <a:custGeom>
              <a:rect b="b" l="l" r="r" t="t"/>
              <a:pathLst>
                <a:path extrusionOk="0" h="1710" w="809">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2"/>
            <p:cNvSpPr/>
            <p:nvPr/>
          </p:nvSpPr>
          <p:spPr>
            <a:xfrm>
              <a:off x="3109420" y="2286988"/>
              <a:ext cx="21244" cy="44849"/>
            </a:xfrm>
            <a:custGeom>
              <a:rect b="b" l="l" r="r" t="t"/>
              <a:pathLst>
                <a:path extrusionOk="0" h="1710" w="81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2"/>
            <p:cNvSpPr/>
            <p:nvPr/>
          </p:nvSpPr>
          <p:spPr>
            <a:xfrm>
              <a:off x="3332668" y="2162932"/>
              <a:ext cx="29821" cy="65543"/>
            </a:xfrm>
            <a:custGeom>
              <a:rect b="b" l="l" r="r" t="t"/>
              <a:pathLst>
                <a:path extrusionOk="0" h="2499" w="1137">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2"/>
            <p:cNvSpPr/>
            <p:nvPr/>
          </p:nvSpPr>
          <p:spPr>
            <a:xfrm>
              <a:off x="3344654" y="2157005"/>
              <a:ext cx="71470" cy="71601"/>
            </a:xfrm>
            <a:custGeom>
              <a:rect b="b" l="l" r="r" t="t"/>
              <a:pathLst>
                <a:path extrusionOk="0" h="2730" w="2725">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2"/>
            <p:cNvSpPr/>
            <p:nvPr/>
          </p:nvSpPr>
          <p:spPr>
            <a:xfrm>
              <a:off x="3355381" y="2247122"/>
              <a:ext cx="38161" cy="33466"/>
            </a:xfrm>
            <a:custGeom>
              <a:rect b="b" l="l" r="r" t="t"/>
              <a:pathLst>
                <a:path extrusionOk="0" h="1276" w="1455">
                  <a:moveTo>
                    <a:pt x="1" y="0"/>
                  </a:moveTo>
                  <a:lnTo>
                    <a:pt x="1" y="1275"/>
                  </a:lnTo>
                  <a:lnTo>
                    <a:pt x="1454" y="1275"/>
                  </a:lnTo>
                  <a:lnTo>
                    <a:pt x="1454"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2"/>
            <p:cNvSpPr/>
            <p:nvPr/>
          </p:nvSpPr>
          <p:spPr>
            <a:xfrm>
              <a:off x="3355381" y="2247122"/>
              <a:ext cx="38161" cy="20720"/>
            </a:xfrm>
            <a:custGeom>
              <a:rect b="b" l="l" r="r" t="t"/>
              <a:pathLst>
                <a:path extrusionOk="0" h="790" w="1455">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2"/>
            <p:cNvSpPr/>
            <p:nvPr/>
          </p:nvSpPr>
          <p:spPr>
            <a:xfrm>
              <a:off x="3310847" y="2267816"/>
              <a:ext cx="127230" cy="64126"/>
            </a:xfrm>
            <a:custGeom>
              <a:rect b="b" l="l" r="r" t="t"/>
              <a:pathLst>
                <a:path extrusionOk="0" h="2445" w="4851">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2"/>
            <p:cNvSpPr/>
            <p:nvPr/>
          </p:nvSpPr>
          <p:spPr>
            <a:xfrm>
              <a:off x="3338596" y="2186799"/>
              <a:ext cx="71706" cy="65647"/>
            </a:xfrm>
            <a:custGeom>
              <a:rect b="b" l="l" r="r" t="t"/>
              <a:pathLst>
                <a:path extrusionOk="0" h="2503" w="2734">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2"/>
            <p:cNvSpPr/>
            <p:nvPr/>
          </p:nvSpPr>
          <p:spPr>
            <a:xfrm>
              <a:off x="3338596" y="2186904"/>
              <a:ext cx="71470" cy="64021"/>
            </a:xfrm>
            <a:custGeom>
              <a:rect b="b" l="l" r="r" t="t"/>
              <a:pathLst>
                <a:path extrusionOk="0" h="2441" w="2725">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2"/>
            <p:cNvSpPr/>
            <p:nvPr/>
          </p:nvSpPr>
          <p:spPr>
            <a:xfrm>
              <a:off x="3310847" y="2283972"/>
              <a:ext cx="25519" cy="47970"/>
            </a:xfrm>
            <a:custGeom>
              <a:rect b="b" l="l" r="r" t="t"/>
              <a:pathLst>
                <a:path extrusionOk="0" h="1829" w="973">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2"/>
            <p:cNvSpPr/>
            <p:nvPr/>
          </p:nvSpPr>
          <p:spPr>
            <a:xfrm>
              <a:off x="3412557" y="2283972"/>
              <a:ext cx="25519" cy="47970"/>
            </a:xfrm>
            <a:custGeom>
              <a:rect b="b" l="l" r="r" t="t"/>
              <a:pathLst>
                <a:path extrusionOk="0" h="1829" w="973">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2"/>
            <p:cNvSpPr/>
            <p:nvPr/>
          </p:nvSpPr>
          <p:spPr>
            <a:xfrm>
              <a:off x="3162425" y="2003311"/>
              <a:ext cx="180367" cy="155267"/>
            </a:xfrm>
            <a:custGeom>
              <a:rect b="b" l="l" r="r" t="t"/>
              <a:pathLst>
                <a:path extrusionOk="0" h="5920" w="6877">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2"/>
            <p:cNvSpPr/>
            <p:nvPr/>
          </p:nvSpPr>
          <p:spPr>
            <a:xfrm>
              <a:off x="3104515" y="2146723"/>
              <a:ext cx="126600" cy="190149"/>
            </a:xfrm>
            <a:custGeom>
              <a:rect b="b" l="l" r="r" t="t"/>
              <a:pathLst>
                <a:path extrusionOk="0" h="7250" w="4827">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2"/>
            <p:cNvSpPr/>
            <p:nvPr/>
          </p:nvSpPr>
          <p:spPr>
            <a:xfrm>
              <a:off x="3125707" y="2305662"/>
              <a:ext cx="9993" cy="31211"/>
            </a:xfrm>
            <a:custGeom>
              <a:rect b="b" l="l" r="r" t="t"/>
              <a:pathLst>
                <a:path extrusionOk="0" h="1190" w="381">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2"/>
            <p:cNvSpPr/>
            <p:nvPr/>
          </p:nvSpPr>
          <p:spPr>
            <a:xfrm>
              <a:off x="3199904" y="2305662"/>
              <a:ext cx="9993" cy="31211"/>
            </a:xfrm>
            <a:custGeom>
              <a:rect b="b" l="l" r="r" t="t"/>
              <a:pathLst>
                <a:path extrusionOk="0" h="1190" w="381">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2"/>
            <p:cNvSpPr/>
            <p:nvPr/>
          </p:nvSpPr>
          <p:spPr>
            <a:xfrm>
              <a:off x="3348326" y="2182340"/>
              <a:ext cx="54632" cy="16838"/>
            </a:xfrm>
            <a:custGeom>
              <a:rect b="b" l="l" r="r" t="t"/>
              <a:pathLst>
                <a:path extrusionOk="0" h="642" w="2083">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2"/>
            <p:cNvSpPr/>
            <p:nvPr/>
          </p:nvSpPr>
          <p:spPr>
            <a:xfrm>
              <a:off x="3305785" y="2151969"/>
              <a:ext cx="137222" cy="185009"/>
            </a:xfrm>
            <a:custGeom>
              <a:rect b="b" l="l" r="r" t="t"/>
              <a:pathLst>
                <a:path extrusionOk="0" h="7054" w="5232">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2"/>
            <p:cNvSpPr/>
            <p:nvPr/>
          </p:nvSpPr>
          <p:spPr>
            <a:xfrm>
              <a:off x="3332432"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2"/>
            <p:cNvSpPr/>
            <p:nvPr/>
          </p:nvSpPr>
          <p:spPr>
            <a:xfrm>
              <a:off x="3406630"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2"/>
            <p:cNvSpPr/>
            <p:nvPr/>
          </p:nvSpPr>
          <p:spPr>
            <a:xfrm>
              <a:off x="3157521" y="1998381"/>
              <a:ext cx="211263" cy="176537"/>
            </a:xfrm>
            <a:custGeom>
              <a:rect b="b" l="l" r="r" t="t"/>
              <a:pathLst>
                <a:path extrusionOk="0" h="6731" w="8055">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2"/>
            <p:cNvSpPr/>
            <p:nvPr/>
          </p:nvSpPr>
          <p:spPr>
            <a:xfrm>
              <a:off x="3192980" y="2030064"/>
              <a:ext cx="29165" cy="9993"/>
            </a:xfrm>
            <a:custGeom>
              <a:rect b="b" l="l" r="r" t="t"/>
              <a:pathLst>
                <a:path extrusionOk="0" h="381" w="1112">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2"/>
            <p:cNvSpPr/>
            <p:nvPr/>
          </p:nvSpPr>
          <p:spPr>
            <a:xfrm>
              <a:off x="3230066" y="2030064"/>
              <a:ext cx="82197" cy="9993"/>
            </a:xfrm>
            <a:custGeom>
              <a:rect b="b" l="l" r="r" t="t"/>
              <a:pathLst>
                <a:path extrusionOk="0" h="381" w="3134">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2"/>
            <p:cNvSpPr/>
            <p:nvPr/>
          </p:nvSpPr>
          <p:spPr>
            <a:xfrm>
              <a:off x="3192980" y="2056553"/>
              <a:ext cx="119283" cy="9993"/>
            </a:xfrm>
            <a:custGeom>
              <a:rect b="b" l="l" r="r" t="t"/>
              <a:pathLst>
                <a:path extrusionOk="0" h="381" w="4548">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2"/>
            <p:cNvSpPr/>
            <p:nvPr/>
          </p:nvSpPr>
          <p:spPr>
            <a:xfrm>
              <a:off x="3192980" y="2083069"/>
              <a:ext cx="82040" cy="9993"/>
            </a:xfrm>
            <a:custGeom>
              <a:rect b="b" l="l" r="r" t="t"/>
              <a:pathLst>
                <a:path extrusionOk="0" h="381" w="3128">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2"/>
            <p:cNvSpPr/>
            <p:nvPr/>
          </p:nvSpPr>
          <p:spPr>
            <a:xfrm>
              <a:off x="3283072" y="2083069"/>
              <a:ext cx="29060" cy="9993"/>
            </a:xfrm>
            <a:custGeom>
              <a:rect b="b" l="l" r="r" t="t"/>
              <a:pathLst>
                <a:path extrusionOk="0" h="381" w="1108">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4" name="Google Shape;10374;p72"/>
          <p:cNvGrpSpPr/>
          <p:nvPr/>
        </p:nvGrpSpPr>
        <p:grpSpPr>
          <a:xfrm>
            <a:off x="4006321" y="1975405"/>
            <a:ext cx="320605" cy="384469"/>
            <a:chOff x="4006321" y="1975405"/>
            <a:chExt cx="320605" cy="384469"/>
          </a:xfrm>
        </p:grpSpPr>
        <p:sp>
          <p:nvSpPr>
            <p:cNvPr id="10375" name="Google Shape;10375;p72"/>
            <p:cNvSpPr/>
            <p:nvPr/>
          </p:nvSpPr>
          <p:spPr>
            <a:xfrm>
              <a:off x="4058960" y="2050888"/>
              <a:ext cx="32706" cy="35984"/>
            </a:xfrm>
            <a:custGeom>
              <a:rect b="b" l="l" r="r" t="t"/>
              <a:pathLst>
                <a:path extrusionOk="0" h="1372" w="1247">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2"/>
            <p:cNvSpPr/>
            <p:nvPr/>
          </p:nvSpPr>
          <p:spPr>
            <a:xfrm>
              <a:off x="4248008" y="2050888"/>
              <a:ext cx="32837" cy="35984"/>
            </a:xfrm>
            <a:custGeom>
              <a:rect b="b" l="l" r="r" t="t"/>
              <a:pathLst>
                <a:path extrusionOk="0" h="1372" w="1252">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2"/>
            <p:cNvSpPr/>
            <p:nvPr/>
          </p:nvSpPr>
          <p:spPr>
            <a:xfrm>
              <a:off x="4153222" y="2022353"/>
              <a:ext cx="33335" cy="34096"/>
            </a:xfrm>
            <a:custGeom>
              <a:rect b="b" l="l" r="r" t="t"/>
              <a:pathLst>
                <a:path extrusionOk="0" h="1300" w="1271">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2"/>
            <p:cNvSpPr/>
            <p:nvPr/>
          </p:nvSpPr>
          <p:spPr>
            <a:xfrm>
              <a:off x="4153222" y="2022353"/>
              <a:ext cx="22503" cy="34096"/>
            </a:xfrm>
            <a:custGeom>
              <a:rect b="b" l="l" r="r" t="t"/>
              <a:pathLst>
                <a:path extrusionOk="0" h="1300" w="858">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2"/>
            <p:cNvSpPr/>
            <p:nvPr/>
          </p:nvSpPr>
          <p:spPr>
            <a:xfrm>
              <a:off x="4006321" y="2050888"/>
              <a:ext cx="315150" cy="303242"/>
            </a:xfrm>
            <a:custGeom>
              <a:rect b="b" l="l" r="r" t="t"/>
              <a:pathLst>
                <a:path extrusionOk="0" h="11562" w="12016">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2"/>
            <p:cNvSpPr/>
            <p:nvPr/>
          </p:nvSpPr>
          <p:spPr>
            <a:xfrm>
              <a:off x="4018307" y="2050888"/>
              <a:ext cx="165102" cy="303269"/>
            </a:xfrm>
            <a:custGeom>
              <a:rect b="b" l="l" r="r" t="t"/>
              <a:pathLst>
                <a:path extrusionOk="0" h="11563" w="6295">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2"/>
            <p:cNvSpPr/>
            <p:nvPr/>
          </p:nvSpPr>
          <p:spPr>
            <a:xfrm>
              <a:off x="4032837" y="2075516"/>
              <a:ext cx="264163" cy="254040"/>
            </a:xfrm>
            <a:custGeom>
              <a:rect b="b" l="l" r="r" t="t"/>
              <a:pathLst>
                <a:path extrusionOk="0" h="9686" w="10072">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2"/>
            <p:cNvSpPr/>
            <p:nvPr/>
          </p:nvSpPr>
          <p:spPr>
            <a:xfrm>
              <a:off x="4042804" y="2075490"/>
              <a:ext cx="134678" cy="254066"/>
            </a:xfrm>
            <a:custGeom>
              <a:rect b="b" l="l" r="r" t="t"/>
              <a:pathLst>
                <a:path extrusionOk="0" h="9687" w="5135">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2"/>
            <p:cNvSpPr/>
            <p:nvPr/>
          </p:nvSpPr>
          <p:spPr>
            <a:xfrm>
              <a:off x="4050252" y="2092485"/>
              <a:ext cx="228809" cy="220154"/>
            </a:xfrm>
            <a:custGeom>
              <a:rect b="b" l="l" r="r" t="t"/>
              <a:pathLst>
                <a:path extrusionOk="0" h="8394" w="8724">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2"/>
            <p:cNvSpPr/>
            <p:nvPr/>
          </p:nvSpPr>
          <p:spPr>
            <a:xfrm>
              <a:off x="4058960" y="2092380"/>
              <a:ext cx="124082" cy="220259"/>
            </a:xfrm>
            <a:custGeom>
              <a:rect b="b" l="l" r="r" t="t"/>
              <a:pathLst>
                <a:path extrusionOk="0" h="8398" w="4731">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2"/>
            <p:cNvSpPr/>
            <p:nvPr/>
          </p:nvSpPr>
          <p:spPr>
            <a:xfrm>
              <a:off x="4251549" y="2022326"/>
              <a:ext cx="58566" cy="49570"/>
            </a:xfrm>
            <a:custGeom>
              <a:rect b="b" l="l" r="r" t="t"/>
              <a:pathLst>
                <a:path extrusionOk="0" h="1890" w="2233">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2"/>
            <p:cNvSpPr/>
            <p:nvPr/>
          </p:nvSpPr>
          <p:spPr>
            <a:xfrm>
              <a:off x="4029690" y="2022274"/>
              <a:ext cx="58566" cy="49675"/>
            </a:xfrm>
            <a:custGeom>
              <a:rect b="b" l="l" r="r" t="t"/>
              <a:pathLst>
                <a:path extrusionOk="0" h="1894" w="2233">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2"/>
            <p:cNvSpPr/>
            <p:nvPr/>
          </p:nvSpPr>
          <p:spPr>
            <a:xfrm>
              <a:off x="4133420" y="1981097"/>
              <a:ext cx="72965" cy="44062"/>
            </a:xfrm>
            <a:custGeom>
              <a:rect b="b" l="l" r="r" t="t"/>
              <a:pathLst>
                <a:path extrusionOk="0" h="1680" w="2782">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2"/>
            <p:cNvSpPr/>
            <p:nvPr/>
          </p:nvSpPr>
          <p:spPr>
            <a:xfrm>
              <a:off x="4251549" y="2022300"/>
              <a:ext cx="52140" cy="49596"/>
            </a:xfrm>
            <a:custGeom>
              <a:rect b="b" l="l" r="r" t="t"/>
              <a:pathLst>
                <a:path extrusionOk="0" h="1891" w="1988">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2"/>
            <p:cNvSpPr/>
            <p:nvPr/>
          </p:nvSpPr>
          <p:spPr>
            <a:xfrm>
              <a:off x="4029795" y="2022300"/>
              <a:ext cx="52035" cy="49570"/>
            </a:xfrm>
            <a:custGeom>
              <a:rect b="b" l="l" r="r" t="t"/>
              <a:pathLst>
                <a:path extrusionOk="0" h="1890" w="1984">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2"/>
            <p:cNvSpPr/>
            <p:nvPr/>
          </p:nvSpPr>
          <p:spPr>
            <a:xfrm>
              <a:off x="4133420" y="1981097"/>
              <a:ext cx="31814" cy="44062"/>
            </a:xfrm>
            <a:custGeom>
              <a:rect b="b" l="l" r="r" t="t"/>
              <a:pathLst>
                <a:path extrusionOk="0" h="1680" w="1213">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2"/>
            <p:cNvSpPr/>
            <p:nvPr/>
          </p:nvSpPr>
          <p:spPr>
            <a:xfrm>
              <a:off x="4149681" y="2187429"/>
              <a:ext cx="35250" cy="30214"/>
            </a:xfrm>
            <a:custGeom>
              <a:rect b="b" l="l" r="r" t="t"/>
              <a:pathLst>
                <a:path extrusionOk="0" h="1152" w="1344">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2"/>
            <p:cNvSpPr/>
            <p:nvPr/>
          </p:nvSpPr>
          <p:spPr>
            <a:xfrm>
              <a:off x="4154743" y="2187455"/>
              <a:ext cx="24890" cy="30240"/>
            </a:xfrm>
            <a:custGeom>
              <a:rect b="b" l="l" r="r" t="t"/>
              <a:pathLst>
                <a:path extrusionOk="0" h="1153" w="949">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2"/>
            <p:cNvSpPr/>
            <p:nvPr/>
          </p:nvSpPr>
          <p:spPr>
            <a:xfrm>
              <a:off x="4026648" y="2069798"/>
              <a:ext cx="275782" cy="265344"/>
            </a:xfrm>
            <a:custGeom>
              <a:rect b="b" l="l" r="r" t="t"/>
              <a:pathLst>
                <a:path extrusionOk="0" h="10117" w="10515">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2"/>
            <p:cNvSpPr/>
            <p:nvPr/>
          </p:nvSpPr>
          <p:spPr>
            <a:xfrm>
              <a:off x="4044955" y="2086715"/>
              <a:ext cx="240559" cy="231484"/>
            </a:xfrm>
            <a:custGeom>
              <a:rect b="b" l="l" r="r" t="t"/>
              <a:pathLst>
                <a:path extrusionOk="0" h="8826" w="9172">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2"/>
            <p:cNvSpPr/>
            <p:nvPr/>
          </p:nvSpPr>
          <p:spPr>
            <a:xfrm>
              <a:off x="4147793" y="2128102"/>
              <a:ext cx="43826" cy="95075"/>
            </a:xfrm>
            <a:custGeom>
              <a:rect b="b" l="l" r="r" t="t"/>
              <a:pathLst>
                <a:path extrusionOk="0" h="3625" w="1671">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2"/>
            <p:cNvSpPr/>
            <p:nvPr/>
          </p:nvSpPr>
          <p:spPr>
            <a:xfrm>
              <a:off x="4012380" y="1975405"/>
              <a:ext cx="314546" cy="384469"/>
            </a:xfrm>
            <a:custGeom>
              <a:rect b="b" l="l" r="r" t="t"/>
              <a:pathLst>
                <a:path extrusionOk="0" h="14659" w="11993">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7" name="Google Shape;10397;p72"/>
          <p:cNvGrpSpPr/>
          <p:nvPr/>
        </p:nvGrpSpPr>
        <p:grpSpPr>
          <a:xfrm>
            <a:off x="3554290" y="3380517"/>
            <a:ext cx="340092" cy="338623"/>
            <a:chOff x="3554290" y="3380517"/>
            <a:chExt cx="340092" cy="338623"/>
          </a:xfrm>
        </p:grpSpPr>
        <p:sp>
          <p:nvSpPr>
            <p:cNvPr id="10398" name="Google Shape;10398;p72"/>
            <p:cNvSpPr/>
            <p:nvPr/>
          </p:nvSpPr>
          <p:spPr>
            <a:xfrm>
              <a:off x="3654742" y="3568175"/>
              <a:ext cx="52534" cy="52534"/>
            </a:xfrm>
            <a:custGeom>
              <a:rect b="b" l="l" r="r" t="t"/>
              <a:pathLst>
                <a:path extrusionOk="0" h="2003" w="2003">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2"/>
            <p:cNvSpPr/>
            <p:nvPr/>
          </p:nvSpPr>
          <p:spPr>
            <a:xfrm>
              <a:off x="3654611" y="3568175"/>
              <a:ext cx="42436" cy="52534"/>
            </a:xfrm>
            <a:custGeom>
              <a:rect b="b" l="l" r="r" t="t"/>
              <a:pathLst>
                <a:path extrusionOk="0" h="2003" w="1618">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2"/>
            <p:cNvSpPr/>
            <p:nvPr/>
          </p:nvSpPr>
          <p:spPr>
            <a:xfrm>
              <a:off x="3650204" y="3385579"/>
              <a:ext cx="239667" cy="228520"/>
            </a:xfrm>
            <a:custGeom>
              <a:rect b="b" l="l" r="r" t="t"/>
              <a:pathLst>
                <a:path extrusionOk="0" h="8713" w="9138">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2"/>
            <p:cNvSpPr/>
            <p:nvPr/>
          </p:nvSpPr>
          <p:spPr>
            <a:xfrm>
              <a:off x="3661299" y="3385632"/>
              <a:ext cx="124082" cy="228442"/>
            </a:xfrm>
            <a:custGeom>
              <a:rect b="b" l="l" r="r" t="t"/>
              <a:pathLst>
                <a:path extrusionOk="0" h="8710" w="4731">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2"/>
            <p:cNvSpPr/>
            <p:nvPr/>
          </p:nvSpPr>
          <p:spPr>
            <a:xfrm>
              <a:off x="3683120" y="3407348"/>
              <a:ext cx="193874" cy="184983"/>
            </a:xfrm>
            <a:custGeom>
              <a:rect b="b" l="l" r="r" t="t"/>
              <a:pathLst>
                <a:path extrusionOk="0" h="7053" w="7392">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2"/>
            <p:cNvSpPr/>
            <p:nvPr/>
          </p:nvSpPr>
          <p:spPr>
            <a:xfrm>
              <a:off x="3683120" y="3407348"/>
              <a:ext cx="102392" cy="184878"/>
            </a:xfrm>
            <a:custGeom>
              <a:rect b="b" l="l" r="r" t="t"/>
              <a:pathLst>
                <a:path extrusionOk="0" h="7049" w="3904">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2"/>
            <p:cNvSpPr/>
            <p:nvPr/>
          </p:nvSpPr>
          <p:spPr>
            <a:xfrm>
              <a:off x="3741817" y="3443857"/>
              <a:ext cx="59091" cy="50619"/>
            </a:xfrm>
            <a:custGeom>
              <a:rect b="b" l="l" r="r" t="t"/>
              <a:pathLst>
                <a:path extrusionOk="0" h="1930" w="2253">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2"/>
            <p:cNvSpPr/>
            <p:nvPr/>
          </p:nvSpPr>
          <p:spPr>
            <a:xfrm>
              <a:off x="3750393" y="3443857"/>
              <a:ext cx="35119" cy="50619"/>
            </a:xfrm>
            <a:custGeom>
              <a:rect b="b" l="l" r="r" t="t"/>
              <a:pathLst>
                <a:path extrusionOk="0" h="1930" w="1339">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2"/>
            <p:cNvSpPr/>
            <p:nvPr/>
          </p:nvSpPr>
          <p:spPr>
            <a:xfrm>
              <a:off x="3734237" y="3494476"/>
              <a:ext cx="82695" cy="52770"/>
            </a:xfrm>
            <a:custGeom>
              <a:rect b="b" l="l" r="r" t="t"/>
              <a:pathLst>
                <a:path extrusionOk="0" h="2012" w="3153">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2"/>
            <p:cNvSpPr/>
            <p:nvPr/>
          </p:nvSpPr>
          <p:spPr>
            <a:xfrm>
              <a:off x="3734237" y="3494345"/>
              <a:ext cx="46842" cy="52901"/>
            </a:xfrm>
            <a:custGeom>
              <a:rect b="b" l="l" r="r" t="t"/>
              <a:pathLst>
                <a:path extrusionOk="0" h="2017" w="1786">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2"/>
            <p:cNvSpPr/>
            <p:nvPr/>
          </p:nvSpPr>
          <p:spPr>
            <a:xfrm>
              <a:off x="3559824" y="3596842"/>
              <a:ext cx="119938" cy="117368"/>
            </a:xfrm>
            <a:custGeom>
              <a:rect b="b" l="l" r="r" t="t"/>
              <a:pathLst>
                <a:path extrusionOk="0" h="4475" w="4573">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2"/>
            <p:cNvSpPr/>
            <p:nvPr/>
          </p:nvSpPr>
          <p:spPr>
            <a:xfrm>
              <a:off x="3559956" y="3596842"/>
              <a:ext cx="105041" cy="117368"/>
            </a:xfrm>
            <a:custGeom>
              <a:rect b="b" l="l" r="r" t="t"/>
              <a:pathLst>
                <a:path extrusionOk="0" h="4475" w="4005">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2"/>
            <p:cNvSpPr/>
            <p:nvPr/>
          </p:nvSpPr>
          <p:spPr>
            <a:xfrm>
              <a:off x="3636068" y="3596842"/>
              <a:ext cx="43695" cy="42541"/>
            </a:xfrm>
            <a:custGeom>
              <a:rect b="b" l="l" r="r" t="t"/>
              <a:pathLst>
                <a:path extrusionOk="0" h="1622" w="1666">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2"/>
            <p:cNvSpPr/>
            <p:nvPr/>
          </p:nvSpPr>
          <p:spPr>
            <a:xfrm>
              <a:off x="3636199" y="3596816"/>
              <a:ext cx="28798" cy="23500"/>
            </a:xfrm>
            <a:custGeom>
              <a:rect b="b" l="l" r="r" t="t"/>
              <a:pathLst>
                <a:path extrusionOk="0" h="896" w="1098">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2"/>
            <p:cNvSpPr/>
            <p:nvPr/>
          </p:nvSpPr>
          <p:spPr>
            <a:xfrm>
              <a:off x="3554290" y="3380517"/>
              <a:ext cx="340040" cy="338623"/>
            </a:xfrm>
            <a:custGeom>
              <a:rect b="b" l="l" r="r" t="t"/>
              <a:pathLst>
                <a:path extrusionOk="0" h="12911" w="12965">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2"/>
            <p:cNvSpPr/>
            <p:nvPr/>
          </p:nvSpPr>
          <p:spPr>
            <a:xfrm>
              <a:off x="3670268" y="3402286"/>
              <a:ext cx="202948" cy="194949"/>
            </a:xfrm>
            <a:custGeom>
              <a:rect b="b" l="l" r="r" t="t"/>
              <a:pathLst>
                <a:path extrusionOk="0" h="7433" w="7738">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2"/>
            <p:cNvSpPr/>
            <p:nvPr/>
          </p:nvSpPr>
          <p:spPr>
            <a:xfrm>
              <a:off x="3729071" y="3438821"/>
              <a:ext cx="92793" cy="113355"/>
            </a:xfrm>
            <a:custGeom>
              <a:rect b="b" l="l" r="r" t="t"/>
              <a:pathLst>
                <a:path extrusionOk="0" h="4322" w="3538">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2"/>
            <p:cNvSpPr/>
            <p:nvPr/>
          </p:nvSpPr>
          <p:spPr>
            <a:xfrm>
              <a:off x="3780083" y="3506331"/>
              <a:ext cx="114299" cy="112096"/>
            </a:xfrm>
            <a:custGeom>
              <a:rect b="b" l="l" r="r" t="t"/>
              <a:pathLst>
                <a:path extrusionOk="0" h="4274" w="4358">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72"/>
          <p:cNvGrpSpPr/>
          <p:nvPr/>
        </p:nvGrpSpPr>
        <p:grpSpPr>
          <a:xfrm>
            <a:off x="4001155" y="3392031"/>
            <a:ext cx="345810" cy="311058"/>
            <a:chOff x="4001155" y="3392031"/>
            <a:chExt cx="345810" cy="311058"/>
          </a:xfrm>
        </p:grpSpPr>
        <p:sp>
          <p:nvSpPr>
            <p:cNvPr id="10417" name="Google Shape;10417;p72"/>
            <p:cNvSpPr/>
            <p:nvPr/>
          </p:nvSpPr>
          <p:spPr>
            <a:xfrm>
              <a:off x="4144016" y="3454977"/>
              <a:ext cx="27408" cy="47970"/>
            </a:xfrm>
            <a:custGeom>
              <a:rect b="b" l="l" r="r" t="t"/>
              <a:pathLst>
                <a:path extrusionOk="0" h="1829" w="1045">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2"/>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2"/>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2"/>
            <p:cNvSpPr/>
            <p:nvPr/>
          </p:nvSpPr>
          <p:spPr>
            <a:xfrm>
              <a:off x="4106537" y="3427202"/>
              <a:ext cx="102628" cy="102497"/>
            </a:xfrm>
            <a:custGeom>
              <a:rect b="b" l="l" r="r" t="t"/>
              <a:pathLst>
                <a:path extrusionOk="0" h="3908" w="3913">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2"/>
            <p:cNvSpPr/>
            <p:nvPr/>
          </p:nvSpPr>
          <p:spPr>
            <a:xfrm>
              <a:off x="4106406" y="3427150"/>
              <a:ext cx="58068" cy="102497"/>
            </a:xfrm>
            <a:custGeom>
              <a:rect b="b" l="l" r="r" t="t"/>
              <a:pathLst>
                <a:path extrusionOk="0" h="3908" w="2214">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2"/>
            <p:cNvSpPr/>
            <p:nvPr/>
          </p:nvSpPr>
          <p:spPr>
            <a:xfrm>
              <a:off x="4122929" y="3443621"/>
              <a:ext cx="69818" cy="69686"/>
            </a:xfrm>
            <a:custGeom>
              <a:rect b="b" l="l" r="r" t="t"/>
              <a:pathLst>
                <a:path extrusionOk="0" h="2657" w="2662">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2"/>
            <p:cNvSpPr/>
            <p:nvPr/>
          </p:nvSpPr>
          <p:spPr>
            <a:xfrm>
              <a:off x="4122929" y="3443463"/>
              <a:ext cx="41675" cy="69870"/>
            </a:xfrm>
            <a:custGeom>
              <a:rect b="b" l="l" r="r" t="t"/>
              <a:pathLst>
                <a:path extrusionOk="0" h="2664" w="1589">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2"/>
            <p:cNvSpPr/>
            <p:nvPr/>
          </p:nvSpPr>
          <p:spPr>
            <a:xfrm>
              <a:off x="4186032" y="3397303"/>
              <a:ext cx="102497" cy="102497"/>
            </a:xfrm>
            <a:custGeom>
              <a:rect b="b" l="l" r="r" t="t"/>
              <a:pathLst>
                <a:path extrusionOk="0" h="3908" w="3908">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2"/>
            <p:cNvSpPr/>
            <p:nvPr/>
          </p:nvSpPr>
          <p:spPr>
            <a:xfrm>
              <a:off x="4185901" y="3397224"/>
              <a:ext cx="57963" cy="102550"/>
            </a:xfrm>
            <a:custGeom>
              <a:rect b="b" l="l" r="r" t="t"/>
              <a:pathLst>
                <a:path extrusionOk="0" h="3910" w="221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2"/>
            <p:cNvSpPr/>
            <p:nvPr/>
          </p:nvSpPr>
          <p:spPr>
            <a:xfrm>
              <a:off x="4202451" y="3413590"/>
              <a:ext cx="69818" cy="69818"/>
            </a:xfrm>
            <a:custGeom>
              <a:rect b="b" l="l" r="r" t="t"/>
              <a:pathLst>
                <a:path extrusionOk="0" h="2662" w="2662">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2"/>
            <p:cNvSpPr/>
            <p:nvPr/>
          </p:nvSpPr>
          <p:spPr>
            <a:xfrm>
              <a:off x="4202451" y="3413669"/>
              <a:ext cx="41675" cy="69765"/>
            </a:xfrm>
            <a:custGeom>
              <a:rect b="b" l="l" r="r" t="t"/>
              <a:pathLst>
                <a:path extrusionOk="0" h="2660" w="1589">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2"/>
            <p:cNvSpPr/>
            <p:nvPr/>
          </p:nvSpPr>
          <p:spPr>
            <a:xfrm>
              <a:off x="4006584" y="3568438"/>
              <a:ext cx="115375" cy="129905"/>
            </a:xfrm>
            <a:custGeom>
              <a:rect b="b" l="l" r="r" t="t"/>
              <a:pathLst>
                <a:path extrusionOk="0" h="4953" w="4399">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2"/>
            <p:cNvSpPr/>
            <p:nvPr/>
          </p:nvSpPr>
          <p:spPr>
            <a:xfrm>
              <a:off x="4038398" y="3656142"/>
              <a:ext cx="83561" cy="42253"/>
            </a:xfrm>
            <a:custGeom>
              <a:rect b="b" l="l" r="r" t="t"/>
              <a:pathLst>
                <a:path extrusionOk="0" h="1611" w="3186">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2"/>
            <p:cNvSpPr/>
            <p:nvPr/>
          </p:nvSpPr>
          <p:spPr>
            <a:xfrm>
              <a:off x="4118260" y="3509268"/>
              <a:ext cx="224534" cy="138953"/>
            </a:xfrm>
            <a:custGeom>
              <a:rect b="b" l="l" r="r" t="t"/>
              <a:pathLst>
                <a:path extrusionOk="0" h="5298" w="8561">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2"/>
            <p:cNvSpPr/>
            <p:nvPr/>
          </p:nvSpPr>
          <p:spPr>
            <a:xfrm>
              <a:off x="4118260" y="3562379"/>
              <a:ext cx="45583" cy="85843"/>
            </a:xfrm>
            <a:custGeom>
              <a:rect b="b" l="l" r="r" t="t"/>
              <a:pathLst>
                <a:path extrusionOk="0" h="3273" w="1738">
                  <a:moveTo>
                    <a:pt x="598" y="0"/>
                  </a:moveTo>
                  <a:lnTo>
                    <a:pt x="1" y="246"/>
                  </a:lnTo>
                  <a:lnTo>
                    <a:pt x="1141" y="3272"/>
                  </a:lnTo>
                  <a:lnTo>
                    <a:pt x="1738" y="3022"/>
                  </a:lnTo>
                  <a:lnTo>
                    <a:pt x="598" y="0"/>
                  </a:ln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2"/>
            <p:cNvSpPr/>
            <p:nvPr/>
          </p:nvSpPr>
          <p:spPr>
            <a:xfrm>
              <a:off x="4082040" y="3558419"/>
              <a:ext cx="70211" cy="113014"/>
            </a:xfrm>
            <a:custGeom>
              <a:rect b="b" l="l" r="r" t="t"/>
              <a:pathLst>
                <a:path extrusionOk="0" h="4309" w="2677">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2"/>
            <p:cNvSpPr/>
            <p:nvPr/>
          </p:nvSpPr>
          <p:spPr>
            <a:xfrm>
              <a:off x="4115113" y="3643527"/>
              <a:ext cx="37138" cy="28037"/>
            </a:xfrm>
            <a:custGeom>
              <a:rect b="b" l="l" r="r" t="t"/>
              <a:pathLst>
                <a:path extrusionOk="0" h="1069" w="1416">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2"/>
            <p:cNvSpPr/>
            <p:nvPr/>
          </p:nvSpPr>
          <p:spPr>
            <a:xfrm>
              <a:off x="4143885" y="3454479"/>
              <a:ext cx="27801" cy="47839"/>
            </a:xfrm>
            <a:custGeom>
              <a:rect b="b" l="l" r="r" t="t"/>
              <a:pathLst>
                <a:path extrusionOk="0" h="1824" w="106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2"/>
            <p:cNvSpPr/>
            <p:nvPr/>
          </p:nvSpPr>
          <p:spPr>
            <a:xfrm>
              <a:off x="4184144" y="3408292"/>
              <a:ext cx="93160" cy="79784"/>
            </a:xfrm>
            <a:custGeom>
              <a:rect b="b" l="l" r="r" t="t"/>
              <a:pathLst>
                <a:path extrusionOk="0" h="3042" w="3552">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2"/>
            <p:cNvSpPr/>
            <p:nvPr/>
          </p:nvSpPr>
          <p:spPr>
            <a:xfrm>
              <a:off x="4094682" y="3392031"/>
              <a:ext cx="198411" cy="142337"/>
            </a:xfrm>
            <a:custGeom>
              <a:rect b="b" l="l" r="r" t="t"/>
              <a:pathLst>
                <a:path extrusionOk="0" h="5427" w="7565">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2"/>
            <p:cNvSpPr/>
            <p:nvPr/>
          </p:nvSpPr>
          <p:spPr>
            <a:xfrm>
              <a:off x="4223643" y="3424685"/>
              <a:ext cx="27408" cy="47734"/>
            </a:xfrm>
            <a:custGeom>
              <a:rect b="b" l="l" r="r" t="t"/>
              <a:pathLst>
                <a:path extrusionOk="0" h="1820" w="1045">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2"/>
            <p:cNvSpPr/>
            <p:nvPr/>
          </p:nvSpPr>
          <p:spPr>
            <a:xfrm>
              <a:off x="4001155" y="3504023"/>
              <a:ext cx="345810" cy="199067"/>
            </a:xfrm>
            <a:custGeom>
              <a:rect b="b" l="l" r="r" t="t"/>
              <a:pathLst>
                <a:path extrusionOk="0" h="7590" w="13185">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72"/>
          <p:cNvGrpSpPr/>
          <p:nvPr/>
        </p:nvGrpSpPr>
        <p:grpSpPr>
          <a:xfrm>
            <a:off x="912027" y="3826385"/>
            <a:ext cx="253699" cy="338571"/>
            <a:chOff x="912027" y="3826385"/>
            <a:chExt cx="253699" cy="338571"/>
          </a:xfrm>
        </p:grpSpPr>
        <p:sp>
          <p:nvSpPr>
            <p:cNvPr id="10440" name="Google Shape;10440;p72"/>
            <p:cNvSpPr/>
            <p:nvPr/>
          </p:nvSpPr>
          <p:spPr>
            <a:xfrm>
              <a:off x="997083" y="3900976"/>
              <a:ext cx="29952" cy="65516"/>
            </a:xfrm>
            <a:custGeom>
              <a:rect b="b" l="l" r="r" t="t"/>
              <a:pathLst>
                <a:path extrusionOk="0" h="2498" w="1142">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2"/>
            <p:cNvSpPr/>
            <p:nvPr/>
          </p:nvSpPr>
          <p:spPr>
            <a:xfrm>
              <a:off x="1009095" y="3895022"/>
              <a:ext cx="71575" cy="71601"/>
            </a:xfrm>
            <a:custGeom>
              <a:rect b="b" l="l" r="r" t="t"/>
              <a:pathLst>
                <a:path extrusionOk="0" h="2730" w="2729">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2"/>
            <p:cNvSpPr/>
            <p:nvPr/>
          </p:nvSpPr>
          <p:spPr>
            <a:xfrm>
              <a:off x="1019822" y="3985009"/>
              <a:ext cx="38135" cy="33466"/>
            </a:xfrm>
            <a:custGeom>
              <a:rect b="b" l="l" r="r" t="t"/>
              <a:pathLst>
                <a:path extrusionOk="0" h="1276" w="1454">
                  <a:moveTo>
                    <a:pt x="0" y="1"/>
                  </a:moveTo>
                  <a:lnTo>
                    <a:pt x="0" y="1276"/>
                  </a:lnTo>
                  <a:lnTo>
                    <a:pt x="1453" y="1276"/>
                  </a:lnTo>
                  <a:lnTo>
                    <a:pt x="1453"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2"/>
            <p:cNvSpPr/>
            <p:nvPr/>
          </p:nvSpPr>
          <p:spPr>
            <a:xfrm>
              <a:off x="1019927" y="3985140"/>
              <a:ext cx="38135" cy="20746"/>
            </a:xfrm>
            <a:custGeom>
              <a:rect b="b" l="l" r="r" t="t"/>
              <a:pathLst>
                <a:path extrusionOk="0" h="791" w="1454">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2"/>
            <p:cNvSpPr/>
            <p:nvPr/>
          </p:nvSpPr>
          <p:spPr>
            <a:xfrm>
              <a:off x="975262" y="4005834"/>
              <a:ext cx="127230" cy="64126"/>
            </a:xfrm>
            <a:custGeom>
              <a:rect b="b" l="l" r="r" t="t"/>
              <a:pathLst>
                <a:path extrusionOk="0" h="2445" w="4851">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2"/>
            <p:cNvSpPr/>
            <p:nvPr/>
          </p:nvSpPr>
          <p:spPr>
            <a:xfrm>
              <a:off x="1003037" y="3924817"/>
              <a:ext cx="71575" cy="65647"/>
            </a:xfrm>
            <a:custGeom>
              <a:rect b="b" l="l" r="r" t="t"/>
              <a:pathLst>
                <a:path extrusionOk="0" h="2503" w="2729">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2"/>
            <p:cNvSpPr/>
            <p:nvPr/>
          </p:nvSpPr>
          <p:spPr>
            <a:xfrm>
              <a:off x="1003037" y="3924817"/>
              <a:ext cx="71444" cy="64126"/>
            </a:xfrm>
            <a:custGeom>
              <a:rect b="b" l="l" r="r" t="t"/>
              <a:pathLst>
                <a:path extrusionOk="0" h="2445" w="2724">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2"/>
            <p:cNvSpPr/>
            <p:nvPr/>
          </p:nvSpPr>
          <p:spPr>
            <a:xfrm>
              <a:off x="916958" y="3831421"/>
              <a:ext cx="243837" cy="328526"/>
            </a:xfrm>
            <a:custGeom>
              <a:rect b="b" l="l" r="r" t="t"/>
              <a:pathLst>
                <a:path extrusionOk="0" h="12526" w="9297">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2"/>
            <p:cNvSpPr/>
            <p:nvPr/>
          </p:nvSpPr>
          <p:spPr>
            <a:xfrm>
              <a:off x="916958" y="3831421"/>
              <a:ext cx="231091" cy="328526"/>
            </a:xfrm>
            <a:custGeom>
              <a:rect b="b" l="l" r="r" t="t"/>
              <a:pathLst>
                <a:path extrusionOk="0" h="12526" w="8811">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2"/>
            <p:cNvSpPr/>
            <p:nvPr/>
          </p:nvSpPr>
          <p:spPr>
            <a:xfrm>
              <a:off x="934504" y="3858278"/>
              <a:ext cx="167358" cy="155844"/>
            </a:xfrm>
            <a:custGeom>
              <a:rect b="b" l="l" r="r" t="t"/>
              <a:pathLst>
                <a:path extrusionOk="0" h="5942" w="6381">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2"/>
            <p:cNvSpPr/>
            <p:nvPr/>
          </p:nvSpPr>
          <p:spPr>
            <a:xfrm>
              <a:off x="912027" y="3826385"/>
              <a:ext cx="253699" cy="338571"/>
            </a:xfrm>
            <a:custGeom>
              <a:rect b="b" l="l" r="r" t="t"/>
              <a:pathLst>
                <a:path extrusionOk="0" h="12909" w="9673">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2"/>
            <p:cNvSpPr/>
            <p:nvPr/>
          </p:nvSpPr>
          <p:spPr>
            <a:xfrm>
              <a:off x="1012741" y="3920306"/>
              <a:ext cx="54606" cy="16812"/>
            </a:xfrm>
            <a:custGeom>
              <a:rect b="b" l="l" r="r" t="t"/>
              <a:pathLst>
                <a:path extrusionOk="0" h="641" w="2082">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2"/>
            <p:cNvSpPr/>
            <p:nvPr/>
          </p:nvSpPr>
          <p:spPr>
            <a:xfrm>
              <a:off x="977648" y="3889987"/>
              <a:ext cx="165600" cy="158335"/>
            </a:xfrm>
            <a:custGeom>
              <a:rect b="b" l="l" r="r" t="t"/>
              <a:pathLst>
                <a:path extrusionOk="0" h="6037" w="6314">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3" name="Google Shape;10453;p72"/>
          <p:cNvGrpSpPr/>
          <p:nvPr/>
        </p:nvGrpSpPr>
        <p:grpSpPr>
          <a:xfrm>
            <a:off x="1311446" y="3826464"/>
            <a:ext cx="353652" cy="338440"/>
            <a:chOff x="1311446" y="3826464"/>
            <a:chExt cx="353652" cy="338440"/>
          </a:xfrm>
        </p:grpSpPr>
        <p:sp>
          <p:nvSpPr>
            <p:cNvPr id="10454" name="Google Shape;10454;p72"/>
            <p:cNvSpPr/>
            <p:nvPr/>
          </p:nvSpPr>
          <p:spPr>
            <a:xfrm>
              <a:off x="1427424" y="4028415"/>
              <a:ext cx="9127" cy="18962"/>
            </a:xfrm>
            <a:custGeom>
              <a:rect b="b" l="l" r="r" t="t"/>
              <a:pathLst>
                <a:path extrusionOk="0" h="723" w="348">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2"/>
            <p:cNvSpPr/>
            <p:nvPr/>
          </p:nvSpPr>
          <p:spPr>
            <a:xfrm>
              <a:off x="1436525" y="3853268"/>
              <a:ext cx="222776" cy="234238"/>
            </a:xfrm>
            <a:custGeom>
              <a:rect b="b" l="l" r="r" t="t"/>
              <a:pathLst>
                <a:path extrusionOk="0" h="8931" w="8494">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2"/>
            <p:cNvSpPr/>
            <p:nvPr/>
          </p:nvSpPr>
          <p:spPr>
            <a:xfrm>
              <a:off x="1415962" y="3831762"/>
              <a:ext cx="234998" cy="227288"/>
            </a:xfrm>
            <a:custGeom>
              <a:rect b="b" l="l" r="r" t="t"/>
              <a:pathLst>
                <a:path extrusionOk="0" h="8666" w="896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2"/>
            <p:cNvSpPr/>
            <p:nvPr/>
          </p:nvSpPr>
          <p:spPr>
            <a:xfrm>
              <a:off x="1536215" y="3943989"/>
              <a:ext cx="22739" cy="54553"/>
            </a:xfrm>
            <a:custGeom>
              <a:rect b="b" l="l" r="r" t="t"/>
              <a:pathLst>
                <a:path extrusionOk="0" h="2080" w="867">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2"/>
            <p:cNvSpPr/>
            <p:nvPr/>
          </p:nvSpPr>
          <p:spPr>
            <a:xfrm>
              <a:off x="1346040" y="4086352"/>
              <a:ext cx="151726" cy="73253"/>
            </a:xfrm>
            <a:custGeom>
              <a:rect b="b" l="l" r="r" t="t"/>
              <a:pathLst>
                <a:path extrusionOk="0" h="2793" w="5785">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2"/>
            <p:cNvSpPr/>
            <p:nvPr/>
          </p:nvSpPr>
          <p:spPr>
            <a:xfrm>
              <a:off x="1460628" y="4043811"/>
              <a:ext cx="82931" cy="46606"/>
            </a:xfrm>
            <a:custGeom>
              <a:rect b="b" l="l" r="r" t="t"/>
              <a:pathLst>
                <a:path extrusionOk="0" h="1777" w="3162">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2"/>
            <p:cNvSpPr/>
            <p:nvPr/>
          </p:nvSpPr>
          <p:spPr>
            <a:xfrm>
              <a:off x="1317399" y="3922509"/>
              <a:ext cx="236021" cy="227261"/>
            </a:xfrm>
            <a:custGeom>
              <a:rect b="b" l="l" r="r" t="t"/>
              <a:pathLst>
                <a:path extrusionOk="0" h="8665" w="8999">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2"/>
            <p:cNvSpPr/>
            <p:nvPr/>
          </p:nvSpPr>
          <p:spPr>
            <a:xfrm>
              <a:off x="1451789" y="4066157"/>
              <a:ext cx="36509" cy="22241"/>
            </a:xfrm>
            <a:custGeom>
              <a:rect b="b" l="l" r="r" t="t"/>
              <a:pathLst>
                <a:path extrusionOk="0" h="848" w="1392">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2"/>
            <p:cNvSpPr/>
            <p:nvPr/>
          </p:nvSpPr>
          <p:spPr>
            <a:xfrm>
              <a:off x="1311446" y="3864389"/>
              <a:ext cx="312265" cy="300515"/>
            </a:xfrm>
            <a:custGeom>
              <a:rect b="b" l="l" r="r" t="t"/>
              <a:pathLst>
                <a:path extrusionOk="0" h="11458" w="11906">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2"/>
            <p:cNvSpPr/>
            <p:nvPr/>
          </p:nvSpPr>
          <p:spPr>
            <a:xfrm>
              <a:off x="1351338" y="3826464"/>
              <a:ext cx="313760" cy="301957"/>
            </a:xfrm>
            <a:custGeom>
              <a:rect b="b" l="l" r="r" t="t"/>
              <a:pathLst>
                <a:path extrusionOk="0" h="11513" w="11963">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4" name="Google Shape;10464;p72"/>
          <p:cNvGrpSpPr/>
          <p:nvPr/>
        </p:nvGrpSpPr>
        <p:grpSpPr>
          <a:xfrm>
            <a:off x="1768434" y="3826385"/>
            <a:ext cx="345154" cy="338728"/>
            <a:chOff x="1768434" y="3826385"/>
            <a:chExt cx="345154" cy="338728"/>
          </a:xfrm>
        </p:grpSpPr>
        <p:sp>
          <p:nvSpPr>
            <p:cNvPr id="10465" name="Google Shape;10465;p72"/>
            <p:cNvSpPr/>
            <p:nvPr/>
          </p:nvSpPr>
          <p:spPr>
            <a:xfrm>
              <a:off x="1886667" y="3999644"/>
              <a:ext cx="156132" cy="156027"/>
            </a:xfrm>
            <a:custGeom>
              <a:rect b="b" l="l" r="r" t="t"/>
              <a:pathLst>
                <a:path extrusionOk="0" h="5949" w="5953">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2"/>
            <p:cNvSpPr/>
            <p:nvPr/>
          </p:nvSpPr>
          <p:spPr>
            <a:xfrm>
              <a:off x="1996587" y="3999644"/>
              <a:ext cx="33860" cy="55025"/>
            </a:xfrm>
            <a:custGeom>
              <a:rect b="b" l="l" r="r" t="t"/>
              <a:pathLst>
                <a:path extrusionOk="0" h="2098" w="1291">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2"/>
            <p:cNvSpPr/>
            <p:nvPr/>
          </p:nvSpPr>
          <p:spPr>
            <a:xfrm>
              <a:off x="1937785" y="3999644"/>
              <a:ext cx="12511" cy="42698"/>
            </a:xfrm>
            <a:custGeom>
              <a:rect b="b" l="l" r="r" t="t"/>
              <a:pathLst>
                <a:path extrusionOk="0" h="1628" w="477">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2"/>
            <p:cNvSpPr/>
            <p:nvPr/>
          </p:nvSpPr>
          <p:spPr>
            <a:xfrm>
              <a:off x="1886667" y="4031064"/>
              <a:ext cx="23395" cy="38161"/>
            </a:xfrm>
            <a:custGeom>
              <a:rect b="b" l="l" r="r" t="t"/>
              <a:pathLst>
                <a:path extrusionOk="0" h="1455" w="892">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2"/>
            <p:cNvSpPr/>
            <p:nvPr/>
          </p:nvSpPr>
          <p:spPr>
            <a:xfrm>
              <a:off x="1970989" y="4100620"/>
              <a:ext cx="25624" cy="55052"/>
            </a:xfrm>
            <a:custGeom>
              <a:rect b="b" l="l" r="r" t="t"/>
              <a:pathLst>
                <a:path extrusionOk="0" h="2099" w="977">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2"/>
            <p:cNvSpPr/>
            <p:nvPr/>
          </p:nvSpPr>
          <p:spPr>
            <a:xfrm>
              <a:off x="1937785" y="4057843"/>
              <a:ext cx="12511" cy="42803"/>
            </a:xfrm>
            <a:custGeom>
              <a:rect b="b" l="l" r="r" t="t"/>
              <a:pathLst>
                <a:path extrusionOk="0" h="1632" w="477">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2"/>
            <p:cNvSpPr/>
            <p:nvPr/>
          </p:nvSpPr>
          <p:spPr>
            <a:xfrm>
              <a:off x="1776118" y="3942730"/>
              <a:ext cx="159542" cy="162584"/>
            </a:xfrm>
            <a:custGeom>
              <a:rect b="b" l="l" r="r" t="t"/>
              <a:pathLst>
                <a:path extrusionOk="0" h="6199" w="6083">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2"/>
            <p:cNvSpPr/>
            <p:nvPr/>
          </p:nvSpPr>
          <p:spPr>
            <a:xfrm>
              <a:off x="1910666" y="4064006"/>
              <a:ext cx="24995" cy="11252"/>
            </a:xfrm>
            <a:custGeom>
              <a:rect b="b" l="l" r="r" t="t"/>
              <a:pathLst>
                <a:path extrusionOk="0" h="429" w="953">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2"/>
            <p:cNvSpPr/>
            <p:nvPr/>
          </p:nvSpPr>
          <p:spPr>
            <a:xfrm>
              <a:off x="1860178" y="3942861"/>
              <a:ext cx="28299" cy="55052"/>
            </a:xfrm>
            <a:custGeom>
              <a:rect b="b" l="l" r="r" t="t"/>
              <a:pathLst>
                <a:path extrusionOk="0" h="2099" w="1079">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2"/>
            <p:cNvSpPr/>
            <p:nvPr/>
          </p:nvSpPr>
          <p:spPr>
            <a:xfrm>
              <a:off x="1910666" y="4024980"/>
              <a:ext cx="24995" cy="11304"/>
            </a:xfrm>
            <a:custGeom>
              <a:rect b="b" l="l" r="r" t="t"/>
              <a:pathLst>
                <a:path extrusionOk="0" h="431" w="953">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2"/>
            <p:cNvSpPr/>
            <p:nvPr/>
          </p:nvSpPr>
          <p:spPr>
            <a:xfrm>
              <a:off x="1828993" y="4059731"/>
              <a:ext cx="12143" cy="42672"/>
            </a:xfrm>
            <a:custGeom>
              <a:rect b="b" l="l" r="r" t="t"/>
              <a:pathLst>
                <a:path extrusionOk="0" h="1627" w="463">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2"/>
            <p:cNvSpPr/>
            <p:nvPr/>
          </p:nvSpPr>
          <p:spPr>
            <a:xfrm>
              <a:off x="1775987" y="4029307"/>
              <a:ext cx="25913" cy="41675"/>
            </a:xfrm>
            <a:custGeom>
              <a:rect b="b" l="l" r="r" t="t"/>
              <a:pathLst>
                <a:path extrusionOk="0" h="1589" w="988">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2"/>
            <p:cNvSpPr/>
            <p:nvPr/>
          </p:nvSpPr>
          <p:spPr>
            <a:xfrm>
              <a:off x="1828993" y="3997887"/>
              <a:ext cx="12143" cy="42672"/>
            </a:xfrm>
            <a:custGeom>
              <a:rect b="b" l="l" r="r" t="t"/>
              <a:pathLst>
                <a:path extrusionOk="0" h="1627" w="463">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2"/>
            <p:cNvSpPr/>
            <p:nvPr/>
          </p:nvSpPr>
          <p:spPr>
            <a:xfrm>
              <a:off x="1832927" y="3835722"/>
              <a:ext cx="160801" cy="156001"/>
            </a:xfrm>
            <a:custGeom>
              <a:rect b="b" l="l" r="r" t="t"/>
              <a:pathLst>
                <a:path extrusionOk="0" h="5948" w="6131">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2"/>
            <p:cNvSpPr/>
            <p:nvPr/>
          </p:nvSpPr>
          <p:spPr>
            <a:xfrm>
              <a:off x="1840743" y="3835722"/>
              <a:ext cx="160801" cy="156001"/>
            </a:xfrm>
            <a:custGeom>
              <a:rect b="b" l="l" r="r" t="t"/>
              <a:pathLst>
                <a:path extrusionOk="0" h="5948" w="6131">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2"/>
            <p:cNvSpPr/>
            <p:nvPr/>
          </p:nvSpPr>
          <p:spPr>
            <a:xfrm>
              <a:off x="1950164" y="3922220"/>
              <a:ext cx="23736" cy="11330"/>
            </a:xfrm>
            <a:custGeom>
              <a:rect b="b" l="l" r="r" t="t"/>
              <a:pathLst>
                <a:path extrusionOk="0" h="432" w="905">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2"/>
            <p:cNvSpPr/>
            <p:nvPr/>
          </p:nvSpPr>
          <p:spPr>
            <a:xfrm>
              <a:off x="1862328" y="3835696"/>
              <a:ext cx="24995" cy="55078"/>
            </a:xfrm>
            <a:custGeom>
              <a:rect b="b" l="l" r="r" t="t"/>
              <a:pathLst>
                <a:path extrusionOk="0" h="2100" w="953">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2"/>
            <p:cNvSpPr/>
            <p:nvPr/>
          </p:nvSpPr>
          <p:spPr>
            <a:xfrm>
              <a:off x="1950164" y="3949051"/>
              <a:ext cx="23736" cy="11278"/>
            </a:xfrm>
            <a:custGeom>
              <a:rect b="b" l="l" r="r" t="t"/>
              <a:pathLst>
                <a:path extrusionOk="0" h="430" w="905">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2"/>
            <p:cNvSpPr/>
            <p:nvPr/>
          </p:nvSpPr>
          <p:spPr>
            <a:xfrm>
              <a:off x="1832927" y="3890747"/>
              <a:ext cx="7842" cy="100976"/>
            </a:xfrm>
            <a:custGeom>
              <a:rect b="b" l="l" r="r" t="t"/>
              <a:pathLst>
                <a:path extrusionOk="0" h="3850" w="299">
                  <a:moveTo>
                    <a:pt x="0" y="0"/>
                  </a:moveTo>
                  <a:lnTo>
                    <a:pt x="0" y="3850"/>
                  </a:lnTo>
                  <a:lnTo>
                    <a:pt x="298" y="3850"/>
                  </a:lnTo>
                  <a:lnTo>
                    <a:pt x="298"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2"/>
            <p:cNvSpPr/>
            <p:nvPr/>
          </p:nvSpPr>
          <p:spPr>
            <a:xfrm>
              <a:off x="1887297" y="3936645"/>
              <a:ext cx="33597" cy="55078"/>
            </a:xfrm>
            <a:custGeom>
              <a:rect b="b" l="l" r="r" t="t"/>
              <a:pathLst>
                <a:path extrusionOk="0" h="2100" w="1281">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2"/>
            <p:cNvSpPr/>
            <p:nvPr/>
          </p:nvSpPr>
          <p:spPr>
            <a:xfrm>
              <a:off x="1941824" y="3887207"/>
              <a:ext cx="160643" cy="159673"/>
            </a:xfrm>
            <a:custGeom>
              <a:rect b="b" l="l" r="r" t="t"/>
              <a:pathLst>
                <a:path extrusionOk="0" h="6088" w="6125">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2"/>
            <p:cNvSpPr/>
            <p:nvPr/>
          </p:nvSpPr>
          <p:spPr>
            <a:xfrm>
              <a:off x="1974267" y="3914352"/>
              <a:ext cx="31184" cy="53898"/>
            </a:xfrm>
            <a:custGeom>
              <a:rect b="b" l="l" r="r" t="t"/>
              <a:pathLst>
                <a:path extrusionOk="0" h="2055" w="1189">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2"/>
            <p:cNvSpPr/>
            <p:nvPr/>
          </p:nvSpPr>
          <p:spPr>
            <a:xfrm>
              <a:off x="2058930" y="3922168"/>
              <a:ext cx="24129" cy="11383"/>
            </a:xfrm>
            <a:custGeom>
              <a:rect b="b" l="l" r="r" t="t"/>
              <a:pathLst>
                <a:path extrusionOk="0" h="434" w="92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2"/>
            <p:cNvSpPr/>
            <p:nvPr/>
          </p:nvSpPr>
          <p:spPr>
            <a:xfrm>
              <a:off x="1941693" y="3890747"/>
              <a:ext cx="8603" cy="34856"/>
            </a:xfrm>
            <a:custGeom>
              <a:rect b="b" l="l" r="r" t="t"/>
              <a:pathLst>
                <a:path extrusionOk="0" h="1329" w="328">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2"/>
            <p:cNvSpPr/>
            <p:nvPr/>
          </p:nvSpPr>
          <p:spPr>
            <a:xfrm>
              <a:off x="1941693" y="3956867"/>
              <a:ext cx="8603" cy="34856"/>
            </a:xfrm>
            <a:custGeom>
              <a:rect b="b" l="l" r="r" t="t"/>
              <a:pathLst>
                <a:path extrusionOk="0" h="1329" w="328">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2"/>
            <p:cNvSpPr/>
            <p:nvPr/>
          </p:nvSpPr>
          <p:spPr>
            <a:xfrm>
              <a:off x="2058930" y="3949051"/>
              <a:ext cx="24129" cy="11252"/>
            </a:xfrm>
            <a:custGeom>
              <a:rect b="b" l="l" r="r" t="t"/>
              <a:pathLst>
                <a:path extrusionOk="0" h="429" w="92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2"/>
            <p:cNvSpPr/>
            <p:nvPr/>
          </p:nvSpPr>
          <p:spPr>
            <a:xfrm>
              <a:off x="1970989" y="3991697"/>
              <a:ext cx="25624" cy="55183"/>
            </a:xfrm>
            <a:custGeom>
              <a:rect b="b" l="l" r="r" t="t"/>
              <a:pathLst>
                <a:path extrusionOk="0" h="2104" w="977">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2"/>
            <p:cNvSpPr/>
            <p:nvPr/>
          </p:nvSpPr>
          <p:spPr>
            <a:xfrm>
              <a:off x="1768434" y="3826385"/>
              <a:ext cx="345154" cy="338728"/>
            </a:xfrm>
            <a:custGeom>
              <a:rect b="b" l="l" r="r" t="t"/>
              <a:pathLst>
                <a:path extrusionOk="0" h="12915" w="1316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3" name="Google Shape;10493;p72"/>
          <p:cNvGrpSpPr/>
          <p:nvPr/>
        </p:nvGrpSpPr>
        <p:grpSpPr>
          <a:xfrm>
            <a:off x="2175039" y="3816786"/>
            <a:ext cx="424571" cy="344813"/>
            <a:chOff x="2175039" y="3816786"/>
            <a:chExt cx="424571" cy="344813"/>
          </a:xfrm>
        </p:grpSpPr>
        <p:sp>
          <p:nvSpPr>
            <p:cNvPr id="10494" name="Google Shape;10494;p72"/>
            <p:cNvSpPr/>
            <p:nvPr/>
          </p:nvSpPr>
          <p:spPr>
            <a:xfrm>
              <a:off x="2181228" y="3849727"/>
              <a:ext cx="412060" cy="305550"/>
            </a:xfrm>
            <a:custGeom>
              <a:rect b="b" l="l" r="r" t="t"/>
              <a:pathLst>
                <a:path extrusionOk="0" h="11650" w="15711">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2"/>
            <p:cNvSpPr/>
            <p:nvPr/>
          </p:nvSpPr>
          <p:spPr>
            <a:xfrm>
              <a:off x="2181228" y="3849596"/>
              <a:ext cx="412191" cy="40023"/>
            </a:xfrm>
            <a:custGeom>
              <a:rect b="b" l="l" r="r" t="t"/>
              <a:pathLst>
                <a:path extrusionOk="0" h="1526" w="15716">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2"/>
            <p:cNvSpPr/>
            <p:nvPr/>
          </p:nvSpPr>
          <p:spPr>
            <a:xfrm>
              <a:off x="2201161" y="3849596"/>
              <a:ext cx="66539" cy="33230"/>
            </a:xfrm>
            <a:custGeom>
              <a:rect b="b" l="l" r="r" t="t"/>
              <a:pathLst>
                <a:path extrusionOk="0" h="1267" w="2537">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2"/>
            <p:cNvSpPr/>
            <p:nvPr/>
          </p:nvSpPr>
          <p:spPr>
            <a:xfrm>
              <a:off x="2506948" y="3849596"/>
              <a:ext cx="66408" cy="33230"/>
            </a:xfrm>
            <a:custGeom>
              <a:rect b="b" l="l" r="r" t="t"/>
              <a:pathLst>
                <a:path extrusionOk="0" h="1267" w="2532">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2"/>
            <p:cNvSpPr/>
            <p:nvPr/>
          </p:nvSpPr>
          <p:spPr>
            <a:xfrm>
              <a:off x="2221094" y="3823107"/>
              <a:ext cx="26673" cy="39761"/>
            </a:xfrm>
            <a:custGeom>
              <a:rect b="b" l="l" r="r" t="t"/>
              <a:pathLst>
                <a:path extrusionOk="0" h="1516" w="1017">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2"/>
            <p:cNvSpPr/>
            <p:nvPr/>
          </p:nvSpPr>
          <p:spPr>
            <a:xfrm>
              <a:off x="2221094" y="3822975"/>
              <a:ext cx="26673" cy="19959"/>
            </a:xfrm>
            <a:custGeom>
              <a:rect b="b" l="l" r="r" t="t"/>
              <a:pathLst>
                <a:path extrusionOk="0" h="761" w="1017">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2"/>
            <p:cNvSpPr/>
            <p:nvPr/>
          </p:nvSpPr>
          <p:spPr>
            <a:xfrm>
              <a:off x="2526881" y="3823107"/>
              <a:ext cx="26542" cy="39761"/>
            </a:xfrm>
            <a:custGeom>
              <a:rect b="b" l="l" r="r" t="t"/>
              <a:pathLst>
                <a:path extrusionOk="0" h="1516" w="1012">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2"/>
            <p:cNvSpPr/>
            <p:nvPr/>
          </p:nvSpPr>
          <p:spPr>
            <a:xfrm>
              <a:off x="2526881" y="3822975"/>
              <a:ext cx="26542" cy="19959"/>
            </a:xfrm>
            <a:custGeom>
              <a:rect b="b" l="l" r="r" t="t"/>
              <a:pathLst>
                <a:path extrusionOk="0" h="761" w="1012">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2"/>
            <p:cNvSpPr/>
            <p:nvPr/>
          </p:nvSpPr>
          <p:spPr>
            <a:xfrm>
              <a:off x="2181228" y="3889488"/>
              <a:ext cx="412060" cy="19959"/>
            </a:xfrm>
            <a:custGeom>
              <a:rect b="b" l="l" r="r" t="t"/>
              <a:pathLst>
                <a:path extrusionOk="0" h="761" w="15711">
                  <a:moveTo>
                    <a:pt x="0" y="0"/>
                  </a:moveTo>
                  <a:lnTo>
                    <a:pt x="0" y="760"/>
                  </a:lnTo>
                  <a:lnTo>
                    <a:pt x="15711" y="760"/>
                  </a:lnTo>
                  <a:lnTo>
                    <a:pt x="1571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2"/>
            <p:cNvSpPr/>
            <p:nvPr/>
          </p:nvSpPr>
          <p:spPr>
            <a:xfrm>
              <a:off x="2175039" y="3816786"/>
              <a:ext cx="424571" cy="344813"/>
            </a:xfrm>
            <a:custGeom>
              <a:rect b="b" l="l" r="r" t="t"/>
              <a:pathLst>
                <a:path extrusionOk="0" h="13147" w="16188">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2"/>
            <p:cNvSpPr/>
            <p:nvPr/>
          </p:nvSpPr>
          <p:spPr>
            <a:xfrm>
              <a:off x="2199535" y="3883299"/>
              <a:ext cx="375473" cy="12379"/>
            </a:xfrm>
            <a:custGeom>
              <a:rect b="b" l="l" r="r" t="t"/>
              <a:pathLst>
                <a:path extrusionOk="0" h="472" w="14316">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2"/>
            <p:cNvSpPr/>
            <p:nvPr/>
          </p:nvSpPr>
          <p:spPr>
            <a:xfrm>
              <a:off x="2219468" y="3936436"/>
              <a:ext cx="56573" cy="12511"/>
            </a:xfrm>
            <a:custGeom>
              <a:rect b="b" l="l" r="r" t="t"/>
              <a:pathLst>
                <a:path extrusionOk="0" h="477" w="2157">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2"/>
            <p:cNvSpPr/>
            <p:nvPr/>
          </p:nvSpPr>
          <p:spPr>
            <a:xfrm>
              <a:off x="2312471" y="3936436"/>
              <a:ext cx="56573" cy="12511"/>
            </a:xfrm>
            <a:custGeom>
              <a:rect b="b" l="l" r="r" t="t"/>
              <a:pathLst>
                <a:path extrusionOk="0" h="477" w="2157">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2"/>
            <p:cNvSpPr/>
            <p:nvPr/>
          </p:nvSpPr>
          <p:spPr>
            <a:xfrm>
              <a:off x="2498607" y="3936436"/>
              <a:ext cx="56442" cy="12511"/>
            </a:xfrm>
            <a:custGeom>
              <a:rect b="b" l="l" r="r" t="t"/>
              <a:pathLst>
                <a:path extrusionOk="0" h="477" w="2152">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2"/>
            <p:cNvSpPr/>
            <p:nvPr/>
          </p:nvSpPr>
          <p:spPr>
            <a:xfrm>
              <a:off x="2219468" y="3989546"/>
              <a:ext cx="56573" cy="12537"/>
            </a:xfrm>
            <a:custGeom>
              <a:rect b="b" l="l" r="r" t="t"/>
              <a:pathLst>
                <a:path extrusionOk="0" h="478" w="2157">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2"/>
            <p:cNvSpPr/>
            <p:nvPr/>
          </p:nvSpPr>
          <p:spPr>
            <a:xfrm>
              <a:off x="2405605" y="3989546"/>
              <a:ext cx="56442" cy="12537"/>
            </a:xfrm>
            <a:custGeom>
              <a:rect b="b" l="l" r="r" t="t"/>
              <a:pathLst>
                <a:path extrusionOk="0" h="478" w="2152">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2"/>
            <p:cNvSpPr/>
            <p:nvPr/>
          </p:nvSpPr>
          <p:spPr>
            <a:xfrm>
              <a:off x="2219468" y="4042814"/>
              <a:ext cx="56573" cy="12379"/>
            </a:xfrm>
            <a:custGeom>
              <a:rect b="b" l="l" r="r" t="t"/>
              <a:pathLst>
                <a:path extrusionOk="0" h="472" w="2157">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2"/>
            <p:cNvSpPr/>
            <p:nvPr/>
          </p:nvSpPr>
          <p:spPr>
            <a:xfrm>
              <a:off x="2312471" y="4042814"/>
              <a:ext cx="56573" cy="12379"/>
            </a:xfrm>
            <a:custGeom>
              <a:rect b="b" l="l" r="r" t="t"/>
              <a:pathLst>
                <a:path extrusionOk="0" h="472" w="2157">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2"/>
            <p:cNvSpPr/>
            <p:nvPr/>
          </p:nvSpPr>
          <p:spPr>
            <a:xfrm>
              <a:off x="2498607" y="4042814"/>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2"/>
            <p:cNvSpPr/>
            <p:nvPr/>
          </p:nvSpPr>
          <p:spPr>
            <a:xfrm>
              <a:off x="2312471" y="4095951"/>
              <a:ext cx="56573" cy="12379"/>
            </a:xfrm>
            <a:custGeom>
              <a:rect b="b" l="l" r="r" t="t"/>
              <a:pathLst>
                <a:path extrusionOk="0" h="472" w="2157">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2"/>
            <p:cNvSpPr/>
            <p:nvPr/>
          </p:nvSpPr>
          <p:spPr>
            <a:xfrm>
              <a:off x="2405605" y="4095951"/>
              <a:ext cx="56442" cy="12379"/>
            </a:xfrm>
            <a:custGeom>
              <a:rect b="b" l="l" r="r" t="t"/>
              <a:pathLst>
                <a:path extrusionOk="0" h="472" w="2152">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2"/>
            <p:cNvSpPr/>
            <p:nvPr/>
          </p:nvSpPr>
          <p:spPr>
            <a:xfrm>
              <a:off x="2498607" y="4095951"/>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2"/>
            <p:cNvSpPr/>
            <p:nvPr/>
          </p:nvSpPr>
          <p:spPr>
            <a:xfrm>
              <a:off x="2312104" y="3976170"/>
              <a:ext cx="57491" cy="39184"/>
            </a:xfrm>
            <a:custGeom>
              <a:rect b="b" l="l" r="r" t="t"/>
              <a:pathLst>
                <a:path extrusionOk="0" h="1494" w="2192">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2"/>
            <p:cNvSpPr/>
            <p:nvPr/>
          </p:nvSpPr>
          <p:spPr>
            <a:xfrm>
              <a:off x="2497821" y="3976170"/>
              <a:ext cx="57910" cy="39184"/>
            </a:xfrm>
            <a:custGeom>
              <a:rect b="b" l="l" r="r" t="t"/>
              <a:pathLst>
                <a:path extrusionOk="0" h="1494" w="2208">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2"/>
            <p:cNvSpPr/>
            <p:nvPr/>
          </p:nvSpPr>
          <p:spPr>
            <a:xfrm>
              <a:off x="2405237" y="4029360"/>
              <a:ext cx="57438" cy="39131"/>
            </a:xfrm>
            <a:custGeom>
              <a:rect b="b" l="l" r="r" t="t"/>
              <a:pathLst>
                <a:path extrusionOk="0" h="1492" w="219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2"/>
            <p:cNvSpPr/>
            <p:nvPr/>
          </p:nvSpPr>
          <p:spPr>
            <a:xfrm>
              <a:off x="2219101" y="4082497"/>
              <a:ext cx="57464" cy="39131"/>
            </a:xfrm>
            <a:custGeom>
              <a:rect b="b" l="l" r="r" t="t"/>
              <a:pathLst>
                <a:path extrusionOk="0" h="1492" w="2191">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2"/>
            <p:cNvSpPr/>
            <p:nvPr/>
          </p:nvSpPr>
          <p:spPr>
            <a:xfrm>
              <a:off x="2404792" y="3923033"/>
              <a:ext cx="57910" cy="39158"/>
            </a:xfrm>
            <a:custGeom>
              <a:rect b="b" l="l" r="r" t="t"/>
              <a:pathLst>
                <a:path extrusionOk="0" h="1493" w="2208">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72"/>
          <p:cNvGrpSpPr/>
          <p:nvPr/>
        </p:nvGrpSpPr>
        <p:grpSpPr>
          <a:xfrm>
            <a:off x="1277770" y="1980572"/>
            <a:ext cx="409149" cy="373978"/>
            <a:chOff x="1277770" y="1980572"/>
            <a:chExt cx="409149" cy="373978"/>
          </a:xfrm>
        </p:grpSpPr>
        <p:sp>
          <p:nvSpPr>
            <p:cNvPr id="10522" name="Google Shape;10522;p72"/>
            <p:cNvSpPr/>
            <p:nvPr/>
          </p:nvSpPr>
          <p:spPr>
            <a:xfrm>
              <a:off x="1298962" y="2200044"/>
              <a:ext cx="102890" cy="44954"/>
            </a:xfrm>
            <a:custGeom>
              <a:rect b="b" l="l" r="r" t="t"/>
              <a:pathLst>
                <a:path extrusionOk="0" h="1714" w="3923">
                  <a:moveTo>
                    <a:pt x="1" y="1"/>
                  </a:moveTo>
                  <a:cubicBezTo>
                    <a:pt x="135" y="982"/>
                    <a:pt x="973"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2"/>
            <p:cNvSpPr/>
            <p:nvPr/>
          </p:nvSpPr>
          <p:spPr>
            <a:xfrm>
              <a:off x="1470332" y="2057576"/>
              <a:ext cx="23631" cy="245227"/>
            </a:xfrm>
            <a:custGeom>
              <a:rect b="b" l="l" r="r" t="t"/>
              <a:pathLst>
                <a:path extrusionOk="0" h="9350" w="901">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2"/>
            <p:cNvSpPr/>
            <p:nvPr/>
          </p:nvSpPr>
          <p:spPr>
            <a:xfrm>
              <a:off x="1470332" y="2057576"/>
              <a:ext cx="15815" cy="245227"/>
            </a:xfrm>
            <a:custGeom>
              <a:rect b="b" l="l" r="r" t="t"/>
              <a:pathLst>
                <a:path extrusionOk="0" h="9350" w="603">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2"/>
            <p:cNvSpPr/>
            <p:nvPr/>
          </p:nvSpPr>
          <p:spPr>
            <a:xfrm>
              <a:off x="1543297" y="2175941"/>
              <a:ext cx="137826" cy="24129"/>
            </a:xfrm>
            <a:custGeom>
              <a:rect b="b" l="l" r="r" t="t"/>
              <a:pathLst>
                <a:path extrusionOk="0" h="920" w="5255">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2"/>
            <p:cNvSpPr/>
            <p:nvPr/>
          </p:nvSpPr>
          <p:spPr>
            <a:xfrm>
              <a:off x="1543297" y="2179980"/>
              <a:ext cx="137826" cy="20090"/>
            </a:xfrm>
            <a:custGeom>
              <a:rect b="b" l="l" r="r" t="t"/>
              <a:pathLst>
                <a:path extrusionOk="0" h="766" w="5255">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2"/>
            <p:cNvSpPr/>
            <p:nvPr/>
          </p:nvSpPr>
          <p:spPr>
            <a:xfrm>
              <a:off x="1563230" y="2200044"/>
              <a:ext cx="102864" cy="44954"/>
            </a:xfrm>
            <a:custGeom>
              <a:rect b="b" l="l" r="r" t="t"/>
              <a:pathLst>
                <a:path extrusionOk="0" h="1714" w="3922">
                  <a:moveTo>
                    <a:pt x="0" y="1"/>
                  </a:moveTo>
                  <a:cubicBezTo>
                    <a:pt x="130" y="982"/>
                    <a:pt x="968"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2"/>
            <p:cNvSpPr/>
            <p:nvPr/>
          </p:nvSpPr>
          <p:spPr>
            <a:xfrm>
              <a:off x="1298962" y="2200044"/>
              <a:ext cx="63497" cy="44980"/>
            </a:xfrm>
            <a:custGeom>
              <a:rect b="b" l="l" r="r" t="t"/>
              <a:pathLst>
                <a:path extrusionOk="0" h="1715" w="2421">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2"/>
            <p:cNvSpPr/>
            <p:nvPr/>
          </p:nvSpPr>
          <p:spPr>
            <a:xfrm>
              <a:off x="1563230" y="2200044"/>
              <a:ext cx="63366" cy="44980"/>
            </a:xfrm>
            <a:custGeom>
              <a:rect b="b" l="l" r="r" t="t"/>
              <a:pathLst>
                <a:path extrusionOk="0" h="1715" w="2416">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2"/>
            <p:cNvSpPr/>
            <p:nvPr/>
          </p:nvSpPr>
          <p:spPr>
            <a:xfrm>
              <a:off x="1331274" y="2050888"/>
              <a:ext cx="37636" cy="32234"/>
            </a:xfrm>
            <a:custGeom>
              <a:rect b="b" l="l" r="r" t="t"/>
              <a:pathLst>
                <a:path extrusionOk="0" h="1229" w="1435">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2"/>
            <p:cNvSpPr/>
            <p:nvPr/>
          </p:nvSpPr>
          <p:spPr>
            <a:xfrm>
              <a:off x="1590742" y="2050888"/>
              <a:ext cx="37636" cy="32234"/>
            </a:xfrm>
            <a:custGeom>
              <a:rect b="b" l="l" r="r" t="t"/>
              <a:pathLst>
                <a:path extrusionOk="0" h="1229" w="1435">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2"/>
            <p:cNvSpPr/>
            <p:nvPr/>
          </p:nvSpPr>
          <p:spPr>
            <a:xfrm>
              <a:off x="1426689" y="2300364"/>
              <a:ext cx="110942" cy="26542"/>
            </a:xfrm>
            <a:custGeom>
              <a:rect b="b" l="l" r="r" t="t"/>
              <a:pathLst>
                <a:path extrusionOk="0" h="1012" w="423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2"/>
            <p:cNvSpPr/>
            <p:nvPr/>
          </p:nvSpPr>
          <p:spPr>
            <a:xfrm>
              <a:off x="1426689" y="2308442"/>
              <a:ext cx="110942" cy="18464"/>
            </a:xfrm>
            <a:custGeom>
              <a:rect b="b" l="l" r="r" t="t"/>
              <a:pathLst>
                <a:path extrusionOk="0" h="704" w="423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2"/>
            <p:cNvSpPr/>
            <p:nvPr/>
          </p:nvSpPr>
          <p:spPr>
            <a:xfrm>
              <a:off x="1413418" y="2324467"/>
              <a:ext cx="137852" cy="24129"/>
            </a:xfrm>
            <a:custGeom>
              <a:rect b="b" l="l" r="r" t="t"/>
              <a:pathLst>
                <a:path extrusionOk="0" h="920" w="5256">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2"/>
            <p:cNvSpPr/>
            <p:nvPr/>
          </p:nvSpPr>
          <p:spPr>
            <a:xfrm>
              <a:off x="1413418" y="2328506"/>
              <a:ext cx="137852" cy="20090"/>
            </a:xfrm>
            <a:custGeom>
              <a:rect b="b" l="l" r="r" t="t"/>
              <a:pathLst>
                <a:path extrusionOk="0" h="766" w="5256">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2"/>
            <p:cNvSpPr/>
            <p:nvPr/>
          </p:nvSpPr>
          <p:spPr>
            <a:xfrm>
              <a:off x="1450793" y="2013907"/>
              <a:ext cx="54789" cy="46869"/>
            </a:xfrm>
            <a:custGeom>
              <a:rect b="b" l="l" r="r" t="t"/>
              <a:pathLst>
                <a:path extrusionOk="0" h="1787" w="2089">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2"/>
            <p:cNvSpPr/>
            <p:nvPr/>
          </p:nvSpPr>
          <p:spPr>
            <a:xfrm>
              <a:off x="1336703" y="2050836"/>
              <a:ext cx="28168" cy="32286"/>
            </a:xfrm>
            <a:custGeom>
              <a:rect b="b" l="l" r="r" t="t"/>
              <a:pathLst>
                <a:path extrusionOk="0" h="1231" w="1074">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2"/>
            <p:cNvSpPr/>
            <p:nvPr/>
          </p:nvSpPr>
          <p:spPr>
            <a:xfrm>
              <a:off x="1596172" y="2050836"/>
              <a:ext cx="28037" cy="32286"/>
            </a:xfrm>
            <a:custGeom>
              <a:rect b="b" l="l" r="r" t="t"/>
              <a:pathLst>
                <a:path extrusionOk="0" h="1231" w="1069">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2"/>
            <p:cNvSpPr/>
            <p:nvPr/>
          </p:nvSpPr>
          <p:spPr>
            <a:xfrm>
              <a:off x="1458739" y="2013829"/>
              <a:ext cx="35355" cy="46973"/>
            </a:xfrm>
            <a:custGeom>
              <a:rect b="b" l="l" r="r" t="t"/>
              <a:pathLst>
                <a:path extrusionOk="0" h="1791" w="1348">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2"/>
            <p:cNvSpPr/>
            <p:nvPr/>
          </p:nvSpPr>
          <p:spPr>
            <a:xfrm>
              <a:off x="1283933" y="2175941"/>
              <a:ext cx="137852" cy="24129"/>
            </a:xfrm>
            <a:custGeom>
              <a:rect b="b" l="l" r="r" t="t"/>
              <a:pathLst>
                <a:path extrusionOk="0" h="920" w="5256">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2"/>
            <p:cNvSpPr/>
            <p:nvPr/>
          </p:nvSpPr>
          <p:spPr>
            <a:xfrm>
              <a:off x="1283828" y="2179980"/>
              <a:ext cx="137826" cy="20090"/>
            </a:xfrm>
            <a:custGeom>
              <a:rect b="b" l="l" r="r" t="t"/>
              <a:pathLst>
                <a:path extrusionOk="0" h="766" w="5255">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2"/>
            <p:cNvSpPr/>
            <p:nvPr/>
          </p:nvSpPr>
          <p:spPr>
            <a:xfrm>
              <a:off x="1277770" y="1980572"/>
              <a:ext cx="409149" cy="373978"/>
            </a:xfrm>
            <a:custGeom>
              <a:rect b="b" l="l" r="r" t="t"/>
              <a:pathLst>
                <a:path extrusionOk="0" h="14259" w="1560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3" name="Google Shape;10543;p72"/>
          <p:cNvGrpSpPr/>
          <p:nvPr/>
        </p:nvGrpSpPr>
        <p:grpSpPr>
          <a:xfrm>
            <a:off x="870273" y="4293811"/>
            <a:ext cx="411300" cy="353258"/>
            <a:chOff x="870273" y="4293811"/>
            <a:chExt cx="411300" cy="353258"/>
          </a:xfrm>
        </p:grpSpPr>
        <p:sp>
          <p:nvSpPr>
            <p:cNvPr id="10544" name="Google Shape;10544;p72"/>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2"/>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2"/>
            <p:cNvSpPr/>
            <p:nvPr/>
          </p:nvSpPr>
          <p:spPr>
            <a:xfrm>
              <a:off x="876332" y="4357675"/>
              <a:ext cx="399183" cy="167358"/>
            </a:xfrm>
            <a:custGeom>
              <a:rect b="b" l="l" r="r" t="t"/>
              <a:pathLst>
                <a:path extrusionOk="0" h="6381" w="1522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2"/>
            <p:cNvSpPr/>
            <p:nvPr/>
          </p:nvSpPr>
          <p:spPr>
            <a:xfrm>
              <a:off x="908513" y="4357675"/>
              <a:ext cx="334820" cy="19330"/>
            </a:xfrm>
            <a:custGeom>
              <a:rect b="b" l="l" r="r" t="t"/>
              <a:pathLst>
                <a:path extrusionOk="0" h="737" w="12766">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2"/>
            <p:cNvSpPr/>
            <p:nvPr/>
          </p:nvSpPr>
          <p:spPr>
            <a:xfrm>
              <a:off x="947120" y="4357675"/>
              <a:ext cx="25782" cy="283231"/>
            </a:xfrm>
            <a:custGeom>
              <a:rect b="b" l="l" r="r" t="t"/>
              <a:pathLst>
                <a:path extrusionOk="0" h="10799" w="983">
                  <a:moveTo>
                    <a:pt x="0" y="1"/>
                  </a:moveTo>
                  <a:lnTo>
                    <a:pt x="0"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2"/>
            <p:cNvSpPr/>
            <p:nvPr/>
          </p:nvSpPr>
          <p:spPr>
            <a:xfrm>
              <a:off x="947120" y="4357675"/>
              <a:ext cx="25782" cy="19330"/>
            </a:xfrm>
            <a:custGeom>
              <a:rect b="b" l="l" r="r" t="t"/>
              <a:pathLst>
                <a:path extrusionOk="0" h="737" w="983">
                  <a:moveTo>
                    <a:pt x="0" y="1"/>
                  </a:moveTo>
                  <a:lnTo>
                    <a:pt x="0"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2"/>
            <p:cNvSpPr/>
            <p:nvPr/>
          </p:nvSpPr>
          <p:spPr>
            <a:xfrm>
              <a:off x="947120" y="4544337"/>
              <a:ext cx="25782" cy="19330"/>
            </a:xfrm>
            <a:custGeom>
              <a:rect b="b" l="l" r="r" t="t"/>
              <a:pathLst>
                <a:path extrusionOk="0" h="737" w="983">
                  <a:moveTo>
                    <a:pt x="0" y="0"/>
                  </a:moveTo>
                  <a:lnTo>
                    <a:pt x="0"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2"/>
            <p:cNvSpPr/>
            <p:nvPr/>
          </p:nvSpPr>
          <p:spPr>
            <a:xfrm>
              <a:off x="947120" y="4615125"/>
              <a:ext cx="25782" cy="25782"/>
            </a:xfrm>
            <a:custGeom>
              <a:rect b="b" l="l" r="r" t="t"/>
              <a:pathLst>
                <a:path extrusionOk="0" h="983" w="983">
                  <a:moveTo>
                    <a:pt x="0" y="1"/>
                  </a:moveTo>
                  <a:lnTo>
                    <a:pt x="0"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2"/>
            <p:cNvSpPr/>
            <p:nvPr/>
          </p:nvSpPr>
          <p:spPr>
            <a:xfrm>
              <a:off x="1178944" y="4357675"/>
              <a:ext cx="25782" cy="283231"/>
            </a:xfrm>
            <a:custGeom>
              <a:rect b="b" l="l" r="r" t="t"/>
              <a:pathLst>
                <a:path extrusionOk="0" h="10799" w="983">
                  <a:moveTo>
                    <a:pt x="1" y="1"/>
                  </a:moveTo>
                  <a:lnTo>
                    <a:pt x="1"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2"/>
            <p:cNvSpPr/>
            <p:nvPr/>
          </p:nvSpPr>
          <p:spPr>
            <a:xfrm>
              <a:off x="1178944" y="4357675"/>
              <a:ext cx="25782" cy="19330"/>
            </a:xfrm>
            <a:custGeom>
              <a:rect b="b" l="l" r="r" t="t"/>
              <a:pathLst>
                <a:path extrusionOk="0" h="737" w="983">
                  <a:moveTo>
                    <a:pt x="1" y="1"/>
                  </a:moveTo>
                  <a:lnTo>
                    <a:pt x="1"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2"/>
            <p:cNvSpPr/>
            <p:nvPr/>
          </p:nvSpPr>
          <p:spPr>
            <a:xfrm>
              <a:off x="1178944" y="4544337"/>
              <a:ext cx="25782" cy="19330"/>
            </a:xfrm>
            <a:custGeom>
              <a:rect b="b" l="l" r="r" t="t"/>
              <a:pathLst>
                <a:path extrusionOk="0" h="737" w="983">
                  <a:moveTo>
                    <a:pt x="1" y="0"/>
                  </a:moveTo>
                  <a:lnTo>
                    <a:pt x="1"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2"/>
            <p:cNvSpPr/>
            <p:nvPr/>
          </p:nvSpPr>
          <p:spPr>
            <a:xfrm>
              <a:off x="1178944" y="4615125"/>
              <a:ext cx="25782" cy="25782"/>
            </a:xfrm>
            <a:custGeom>
              <a:rect b="b" l="l" r="r" t="t"/>
              <a:pathLst>
                <a:path extrusionOk="0" h="983" w="983">
                  <a:moveTo>
                    <a:pt x="1" y="1"/>
                  </a:moveTo>
                  <a:lnTo>
                    <a:pt x="1"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2"/>
            <p:cNvSpPr/>
            <p:nvPr/>
          </p:nvSpPr>
          <p:spPr>
            <a:xfrm>
              <a:off x="1043794" y="4473522"/>
              <a:ext cx="64389" cy="25782"/>
            </a:xfrm>
            <a:custGeom>
              <a:rect b="b" l="l" r="r" t="t"/>
              <a:pathLst>
                <a:path extrusionOk="0" h="983" w="2455">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2"/>
            <p:cNvSpPr/>
            <p:nvPr/>
          </p:nvSpPr>
          <p:spPr>
            <a:xfrm>
              <a:off x="934373" y="4499278"/>
              <a:ext cx="51511" cy="45085"/>
            </a:xfrm>
            <a:custGeom>
              <a:rect b="b" l="l" r="r" t="t"/>
              <a:pathLst>
                <a:path extrusionOk="0" h="1719" w="1964">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2"/>
            <p:cNvSpPr/>
            <p:nvPr/>
          </p:nvSpPr>
          <p:spPr>
            <a:xfrm>
              <a:off x="934373" y="4499278"/>
              <a:ext cx="51511" cy="19330"/>
            </a:xfrm>
            <a:custGeom>
              <a:rect b="b" l="l" r="r" t="t"/>
              <a:pathLst>
                <a:path extrusionOk="0" h="737" w="1964">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2"/>
            <p:cNvSpPr/>
            <p:nvPr/>
          </p:nvSpPr>
          <p:spPr>
            <a:xfrm>
              <a:off x="1166067" y="4499278"/>
              <a:ext cx="51511" cy="45085"/>
            </a:xfrm>
            <a:custGeom>
              <a:rect b="b" l="l" r="r" t="t"/>
              <a:pathLst>
                <a:path extrusionOk="0" h="1719" w="1964">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2"/>
            <p:cNvSpPr/>
            <p:nvPr/>
          </p:nvSpPr>
          <p:spPr>
            <a:xfrm>
              <a:off x="1166067" y="4499278"/>
              <a:ext cx="51511" cy="19330"/>
            </a:xfrm>
            <a:custGeom>
              <a:rect b="b" l="l" r="r" t="t"/>
              <a:pathLst>
                <a:path extrusionOk="0" h="737" w="1964">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2"/>
            <p:cNvSpPr/>
            <p:nvPr/>
          </p:nvSpPr>
          <p:spPr>
            <a:xfrm>
              <a:off x="870273" y="4293811"/>
              <a:ext cx="411300" cy="353258"/>
            </a:xfrm>
            <a:custGeom>
              <a:rect b="b" l="l" r="r" t="t"/>
              <a:pathLst>
                <a:path extrusionOk="0" h="13469" w="15682">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2"/>
            <p:cNvSpPr/>
            <p:nvPr/>
          </p:nvSpPr>
          <p:spPr>
            <a:xfrm>
              <a:off x="1037736" y="4467595"/>
              <a:ext cx="76506" cy="37768"/>
            </a:xfrm>
            <a:custGeom>
              <a:rect b="b" l="l" r="r" t="t"/>
              <a:pathLst>
                <a:path extrusionOk="0" h="1440" w="2917">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3" name="Google Shape;10563;p72"/>
          <p:cNvSpPr/>
          <p:nvPr/>
        </p:nvSpPr>
        <p:spPr>
          <a:xfrm>
            <a:off x="2217055" y="2678591"/>
            <a:ext cx="3829" cy="12642"/>
          </a:xfrm>
          <a:custGeom>
            <a:rect b="b" l="l" r="r" t="t"/>
            <a:pathLst>
              <a:path extrusionOk="0" h="482" w="146">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2"/>
          <p:cNvSpPr/>
          <p:nvPr/>
        </p:nvSpPr>
        <p:spPr>
          <a:xfrm>
            <a:off x="2201161" y="2733878"/>
            <a:ext cx="37505" cy="45452"/>
          </a:xfrm>
          <a:custGeom>
            <a:rect b="b" l="l" r="r" t="t"/>
            <a:pathLst>
              <a:path extrusionOk="0" h="1733" w="143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5" name="Google Shape;10565;p72"/>
          <p:cNvGrpSpPr/>
          <p:nvPr/>
        </p:nvGrpSpPr>
        <p:grpSpPr>
          <a:xfrm>
            <a:off x="2189674" y="2439816"/>
            <a:ext cx="376627" cy="351501"/>
            <a:chOff x="2189674" y="2439816"/>
            <a:chExt cx="376627" cy="351501"/>
          </a:xfrm>
        </p:grpSpPr>
        <p:sp>
          <p:nvSpPr>
            <p:cNvPr id="10566" name="Google Shape;10566;p72"/>
            <p:cNvSpPr/>
            <p:nvPr/>
          </p:nvSpPr>
          <p:spPr>
            <a:xfrm>
              <a:off x="2370538" y="2539638"/>
              <a:ext cx="15028" cy="13035"/>
            </a:xfrm>
            <a:custGeom>
              <a:rect b="b" l="l" r="r" t="t"/>
              <a:pathLst>
                <a:path extrusionOk="0" h="497" w="573">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2"/>
            <p:cNvSpPr/>
            <p:nvPr/>
          </p:nvSpPr>
          <p:spPr>
            <a:xfrm>
              <a:off x="2341374" y="2496992"/>
              <a:ext cx="4328" cy="12642"/>
            </a:xfrm>
            <a:custGeom>
              <a:rect b="b" l="l" r="r" t="t"/>
              <a:pathLst>
                <a:path extrusionOk="0" h="482" w="165">
                  <a:moveTo>
                    <a:pt x="164" y="1"/>
                  </a:moveTo>
                  <a:lnTo>
                    <a:pt x="87" y="78"/>
                  </a:lnTo>
                  <a:cubicBezTo>
                    <a:pt x="1" y="169"/>
                    <a:pt x="1" y="313"/>
                    <a:pt x="87" y="400"/>
                  </a:cubicBezTo>
                  <a:lnTo>
                    <a:pt x="164" y="482"/>
                  </a:lnTo>
                  <a:lnTo>
                    <a:pt x="164"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2"/>
            <p:cNvSpPr/>
            <p:nvPr/>
          </p:nvSpPr>
          <p:spPr>
            <a:xfrm>
              <a:off x="2230326" y="2662304"/>
              <a:ext cx="45715" cy="49754"/>
            </a:xfrm>
            <a:custGeom>
              <a:rect b="b" l="l" r="r" t="t"/>
              <a:pathLst>
                <a:path extrusionOk="0" h="1897" w="1743">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2"/>
            <p:cNvSpPr/>
            <p:nvPr/>
          </p:nvSpPr>
          <p:spPr>
            <a:xfrm>
              <a:off x="2285588" y="2679850"/>
              <a:ext cx="4328" cy="11383"/>
            </a:xfrm>
            <a:custGeom>
              <a:rect b="b" l="l" r="r" t="t"/>
              <a:pathLst>
                <a:path extrusionOk="0" h="434" w="165">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2"/>
            <p:cNvSpPr/>
            <p:nvPr/>
          </p:nvSpPr>
          <p:spPr>
            <a:xfrm>
              <a:off x="2245591" y="2721263"/>
              <a:ext cx="15159" cy="13009"/>
            </a:xfrm>
            <a:custGeom>
              <a:rect b="b" l="l" r="r" t="t"/>
              <a:pathLst>
                <a:path extrusionOk="0" h="496" w="578">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2"/>
            <p:cNvSpPr/>
            <p:nvPr/>
          </p:nvSpPr>
          <p:spPr>
            <a:xfrm>
              <a:off x="2355248" y="2480704"/>
              <a:ext cx="45583" cy="49885"/>
            </a:xfrm>
            <a:custGeom>
              <a:rect b="b" l="l" r="r" t="t"/>
              <a:pathLst>
                <a:path extrusionOk="0" h="1902" w="1738">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2"/>
            <p:cNvSpPr/>
            <p:nvPr/>
          </p:nvSpPr>
          <p:spPr>
            <a:xfrm>
              <a:off x="2410273" y="2498119"/>
              <a:ext cx="4459" cy="11383"/>
            </a:xfrm>
            <a:custGeom>
              <a:rect b="b" l="l" r="r" t="t"/>
              <a:pathLst>
                <a:path extrusionOk="0" h="434" w="17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2"/>
            <p:cNvSpPr/>
            <p:nvPr/>
          </p:nvSpPr>
          <p:spPr>
            <a:xfrm>
              <a:off x="2480065" y="2662304"/>
              <a:ext cx="45715" cy="49754"/>
            </a:xfrm>
            <a:custGeom>
              <a:rect b="b" l="l" r="r" t="t"/>
              <a:pathLst>
                <a:path extrusionOk="0" h="1897" w="1743">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2"/>
            <p:cNvSpPr/>
            <p:nvPr/>
          </p:nvSpPr>
          <p:spPr>
            <a:xfrm>
              <a:off x="2466190" y="2678591"/>
              <a:ext cx="4432" cy="12642"/>
            </a:xfrm>
            <a:custGeom>
              <a:rect b="b" l="l" r="r" t="t"/>
              <a:pathLst>
                <a:path extrusionOk="0" h="482" w="169">
                  <a:moveTo>
                    <a:pt x="169" y="1"/>
                  </a:moveTo>
                  <a:lnTo>
                    <a:pt x="92" y="82"/>
                  </a:lnTo>
                  <a:cubicBezTo>
                    <a:pt x="0" y="169"/>
                    <a:pt x="0" y="313"/>
                    <a:pt x="92" y="405"/>
                  </a:cubicBezTo>
                  <a:lnTo>
                    <a:pt x="169" y="482"/>
                  </a:lnTo>
                  <a:lnTo>
                    <a:pt x="169"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2"/>
            <p:cNvSpPr/>
            <p:nvPr/>
          </p:nvSpPr>
          <p:spPr>
            <a:xfrm>
              <a:off x="2535221" y="2679719"/>
              <a:ext cx="4432" cy="11514"/>
            </a:xfrm>
            <a:custGeom>
              <a:rect b="b" l="l" r="r" t="t"/>
              <a:pathLst>
                <a:path extrusionOk="0" h="439" w="169">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2"/>
            <p:cNvSpPr/>
            <p:nvPr/>
          </p:nvSpPr>
          <p:spPr>
            <a:xfrm>
              <a:off x="2495329" y="2721263"/>
              <a:ext cx="15186" cy="13009"/>
            </a:xfrm>
            <a:custGeom>
              <a:rect b="b" l="l" r="r" t="t"/>
              <a:pathLst>
                <a:path extrusionOk="0" h="496" w="579">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2"/>
            <p:cNvSpPr/>
            <p:nvPr/>
          </p:nvSpPr>
          <p:spPr>
            <a:xfrm>
              <a:off x="2201555" y="2733616"/>
              <a:ext cx="103363" cy="52009"/>
            </a:xfrm>
            <a:custGeom>
              <a:rect b="b" l="l" r="r" t="t"/>
              <a:pathLst>
                <a:path extrusionOk="0" h="1983" w="3941">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2"/>
            <p:cNvSpPr/>
            <p:nvPr/>
          </p:nvSpPr>
          <p:spPr>
            <a:xfrm>
              <a:off x="2326345" y="2551886"/>
              <a:ext cx="103258" cy="52035"/>
            </a:xfrm>
            <a:custGeom>
              <a:rect b="b" l="l" r="r" t="t"/>
              <a:pathLst>
                <a:path extrusionOk="0" h="1984" w="3937">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2"/>
            <p:cNvSpPr/>
            <p:nvPr/>
          </p:nvSpPr>
          <p:spPr>
            <a:xfrm>
              <a:off x="2450926" y="2733616"/>
              <a:ext cx="103363" cy="52009"/>
            </a:xfrm>
            <a:custGeom>
              <a:rect b="b" l="l" r="r" t="t"/>
              <a:pathLst>
                <a:path extrusionOk="0" h="1983" w="3941">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2"/>
            <p:cNvSpPr/>
            <p:nvPr/>
          </p:nvSpPr>
          <p:spPr>
            <a:xfrm>
              <a:off x="2347301" y="2450543"/>
              <a:ext cx="61372" cy="34751"/>
            </a:xfrm>
            <a:custGeom>
              <a:rect b="b" l="l" r="r" t="t"/>
              <a:pathLst>
                <a:path extrusionOk="0" h="1325" w="234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2"/>
            <p:cNvSpPr/>
            <p:nvPr/>
          </p:nvSpPr>
          <p:spPr>
            <a:xfrm>
              <a:off x="2222484" y="2632142"/>
              <a:ext cx="61372" cy="34751"/>
            </a:xfrm>
            <a:custGeom>
              <a:rect b="b" l="l" r="r" t="t"/>
              <a:pathLst>
                <a:path extrusionOk="0" h="1325" w="234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2"/>
            <p:cNvSpPr/>
            <p:nvPr/>
          </p:nvSpPr>
          <p:spPr>
            <a:xfrm>
              <a:off x="2472249" y="2632142"/>
              <a:ext cx="61346" cy="34751"/>
            </a:xfrm>
            <a:custGeom>
              <a:rect b="b" l="l" r="r" t="t"/>
              <a:pathLst>
                <a:path extrusionOk="0" h="1325" w="2339">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2"/>
            <p:cNvSpPr/>
            <p:nvPr/>
          </p:nvSpPr>
          <p:spPr>
            <a:xfrm>
              <a:off x="2326109" y="2552148"/>
              <a:ext cx="37505" cy="45583"/>
            </a:xfrm>
            <a:custGeom>
              <a:rect b="b" l="l" r="r" t="t"/>
              <a:pathLst>
                <a:path extrusionOk="0" h="1738" w="143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2"/>
            <p:cNvSpPr/>
            <p:nvPr/>
          </p:nvSpPr>
          <p:spPr>
            <a:xfrm>
              <a:off x="2450926" y="2733747"/>
              <a:ext cx="37505" cy="45583"/>
            </a:xfrm>
            <a:custGeom>
              <a:rect b="b" l="l" r="r" t="t"/>
              <a:pathLst>
                <a:path extrusionOk="0" h="1738" w="143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2"/>
            <p:cNvSpPr/>
            <p:nvPr/>
          </p:nvSpPr>
          <p:spPr>
            <a:xfrm>
              <a:off x="2355248" y="2480704"/>
              <a:ext cx="35879" cy="49885"/>
            </a:xfrm>
            <a:custGeom>
              <a:rect b="b" l="l" r="r" t="t"/>
              <a:pathLst>
                <a:path extrusionOk="0" h="1902" w="1368">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2"/>
            <p:cNvSpPr/>
            <p:nvPr/>
          </p:nvSpPr>
          <p:spPr>
            <a:xfrm>
              <a:off x="2347301" y="2450674"/>
              <a:ext cx="33466" cy="34620"/>
            </a:xfrm>
            <a:custGeom>
              <a:rect b="b" l="l" r="r" t="t"/>
              <a:pathLst>
                <a:path extrusionOk="0" h="1320" w="1276">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2"/>
            <p:cNvSpPr/>
            <p:nvPr/>
          </p:nvSpPr>
          <p:spPr>
            <a:xfrm>
              <a:off x="2230326" y="2662304"/>
              <a:ext cx="35984" cy="49885"/>
            </a:xfrm>
            <a:custGeom>
              <a:rect b="b" l="l" r="r" t="t"/>
              <a:pathLst>
                <a:path extrusionOk="0" h="1902" w="1372">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2"/>
            <p:cNvSpPr/>
            <p:nvPr/>
          </p:nvSpPr>
          <p:spPr>
            <a:xfrm>
              <a:off x="2222484" y="2632142"/>
              <a:ext cx="33361" cy="34751"/>
            </a:xfrm>
            <a:custGeom>
              <a:rect b="b" l="l" r="r" t="t"/>
              <a:pathLst>
                <a:path extrusionOk="0" h="1325" w="1272">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2"/>
            <p:cNvSpPr/>
            <p:nvPr/>
          </p:nvSpPr>
          <p:spPr>
            <a:xfrm>
              <a:off x="2480065" y="2662304"/>
              <a:ext cx="35984" cy="49885"/>
            </a:xfrm>
            <a:custGeom>
              <a:rect b="b" l="l" r="r" t="t"/>
              <a:pathLst>
                <a:path extrusionOk="0" h="1902" w="1372">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2"/>
            <p:cNvSpPr/>
            <p:nvPr/>
          </p:nvSpPr>
          <p:spPr>
            <a:xfrm>
              <a:off x="2472249" y="2632142"/>
              <a:ext cx="33335" cy="34751"/>
            </a:xfrm>
            <a:custGeom>
              <a:rect b="b" l="l" r="r" t="t"/>
              <a:pathLst>
                <a:path extrusionOk="0" h="1325" w="1271">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2"/>
            <p:cNvSpPr/>
            <p:nvPr/>
          </p:nvSpPr>
          <p:spPr>
            <a:xfrm>
              <a:off x="2313835" y="2622648"/>
              <a:ext cx="121774" cy="102313"/>
            </a:xfrm>
            <a:custGeom>
              <a:rect b="b" l="l" r="r" t="t"/>
              <a:pathLst>
                <a:path extrusionOk="0" h="3901" w="4643">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2"/>
            <p:cNvSpPr/>
            <p:nvPr/>
          </p:nvSpPr>
          <p:spPr>
            <a:xfrm>
              <a:off x="2314490" y="2439816"/>
              <a:ext cx="127125" cy="169771"/>
            </a:xfrm>
            <a:custGeom>
              <a:rect b="b" l="l" r="r" t="t"/>
              <a:pathLst>
                <a:path extrusionOk="0" h="6473" w="4847">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2"/>
            <p:cNvSpPr/>
            <p:nvPr/>
          </p:nvSpPr>
          <p:spPr>
            <a:xfrm>
              <a:off x="2439045" y="2621546"/>
              <a:ext cx="127256" cy="169639"/>
            </a:xfrm>
            <a:custGeom>
              <a:rect b="b" l="l" r="r" t="t"/>
              <a:pathLst>
                <a:path extrusionOk="0" h="6468" w="4852">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2"/>
            <p:cNvSpPr/>
            <p:nvPr/>
          </p:nvSpPr>
          <p:spPr>
            <a:xfrm>
              <a:off x="2189674" y="2621546"/>
              <a:ext cx="127125" cy="169771"/>
            </a:xfrm>
            <a:custGeom>
              <a:rect b="b" l="l" r="r" t="t"/>
              <a:pathLst>
                <a:path extrusionOk="0" h="6473" w="4847">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5" name="Google Shape;10595;p72"/>
          <p:cNvGrpSpPr/>
          <p:nvPr/>
        </p:nvGrpSpPr>
        <p:grpSpPr>
          <a:xfrm>
            <a:off x="2660798" y="2452326"/>
            <a:ext cx="329653" cy="326926"/>
            <a:chOff x="2660798" y="2452326"/>
            <a:chExt cx="329653" cy="326926"/>
          </a:xfrm>
        </p:grpSpPr>
        <p:sp>
          <p:nvSpPr>
            <p:cNvPr id="10596" name="Google Shape;10596;p72"/>
            <p:cNvSpPr/>
            <p:nvPr/>
          </p:nvSpPr>
          <p:spPr>
            <a:xfrm>
              <a:off x="2896400" y="2626739"/>
              <a:ext cx="38266" cy="37873"/>
            </a:xfrm>
            <a:custGeom>
              <a:rect b="b" l="l" r="r" t="t"/>
              <a:pathLst>
                <a:path extrusionOk="0" h="1444" w="1459">
                  <a:moveTo>
                    <a:pt x="1" y="0"/>
                  </a:moveTo>
                  <a:lnTo>
                    <a:pt x="929" y="1444"/>
                  </a:lnTo>
                  <a:lnTo>
                    <a:pt x="1459" y="1444"/>
                  </a:lnTo>
                  <a:cubicBezTo>
                    <a:pt x="1449" y="645"/>
                    <a:pt x="799"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2"/>
            <p:cNvSpPr/>
            <p:nvPr/>
          </p:nvSpPr>
          <p:spPr>
            <a:xfrm>
              <a:off x="2858029" y="2626739"/>
              <a:ext cx="62762" cy="37873"/>
            </a:xfrm>
            <a:custGeom>
              <a:rect b="b" l="l" r="r" t="t"/>
              <a:pathLst>
                <a:path extrusionOk="0" h="1444" w="2393">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2"/>
            <p:cNvSpPr/>
            <p:nvPr/>
          </p:nvSpPr>
          <p:spPr>
            <a:xfrm>
              <a:off x="2895770" y="2564108"/>
              <a:ext cx="21480" cy="41833"/>
            </a:xfrm>
            <a:custGeom>
              <a:rect b="b" l="l" r="r" t="t"/>
              <a:pathLst>
                <a:path extrusionOk="0" h="1595" w="819">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2"/>
            <p:cNvSpPr/>
            <p:nvPr/>
          </p:nvSpPr>
          <p:spPr>
            <a:xfrm>
              <a:off x="2754929" y="2626739"/>
              <a:ext cx="38397" cy="37873"/>
            </a:xfrm>
            <a:custGeom>
              <a:rect b="b" l="l" r="r" t="t"/>
              <a:pathLst>
                <a:path extrusionOk="0" h="1444" w="1464">
                  <a:moveTo>
                    <a:pt x="1" y="0"/>
                  </a:moveTo>
                  <a:lnTo>
                    <a:pt x="934" y="1444"/>
                  </a:lnTo>
                  <a:lnTo>
                    <a:pt x="1463" y="1444"/>
                  </a:lnTo>
                  <a:cubicBezTo>
                    <a:pt x="1454" y="645"/>
                    <a:pt x="804"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2"/>
            <p:cNvSpPr/>
            <p:nvPr/>
          </p:nvSpPr>
          <p:spPr>
            <a:xfrm>
              <a:off x="2716689" y="2626739"/>
              <a:ext cx="62762" cy="37873"/>
            </a:xfrm>
            <a:custGeom>
              <a:rect b="b" l="l" r="r" t="t"/>
              <a:pathLst>
                <a:path extrusionOk="0" h="1444" w="2393">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2"/>
            <p:cNvSpPr/>
            <p:nvPr/>
          </p:nvSpPr>
          <p:spPr>
            <a:xfrm>
              <a:off x="2754562" y="2564108"/>
              <a:ext cx="21480" cy="41833"/>
            </a:xfrm>
            <a:custGeom>
              <a:rect b="b" l="l" r="r" t="t"/>
              <a:pathLst>
                <a:path extrusionOk="0" h="1595" w="819">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2"/>
            <p:cNvSpPr/>
            <p:nvPr/>
          </p:nvSpPr>
          <p:spPr>
            <a:xfrm>
              <a:off x="2825612" y="2628628"/>
              <a:ext cx="51511" cy="51511"/>
            </a:xfrm>
            <a:custGeom>
              <a:rect b="b" l="l" r="r" t="t"/>
              <a:pathLst>
                <a:path extrusionOk="0" h="1964" w="1964">
                  <a:moveTo>
                    <a:pt x="0" y="0"/>
                  </a:moveTo>
                  <a:lnTo>
                    <a:pt x="1169" y="1963"/>
                  </a:lnTo>
                  <a:lnTo>
                    <a:pt x="1963" y="1963"/>
                  </a:lnTo>
                  <a:cubicBezTo>
                    <a:pt x="1963" y="881"/>
                    <a:pt x="1083" y="0"/>
                    <a:pt x="0"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2"/>
            <p:cNvSpPr/>
            <p:nvPr/>
          </p:nvSpPr>
          <p:spPr>
            <a:xfrm>
              <a:off x="2774232" y="2628628"/>
              <a:ext cx="82066" cy="51511"/>
            </a:xfrm>
            <a:custGeom>
              <a:rect b="b" l="l" r="r" t="t"/>
              <a:pathLst>
                <a:path extrusionOk="0" h="1964" w="3129">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2"/>
            <p:cNvSpPr/>
            <p:nvPr/>
          </p:nvSpPr>
          <p:spPr>
            <a:xfrm>
              <a:off x="2825979" y="2550994"/>
              <a:ext cx="28431" cy="56835"/>
            </a:xfrm>
            <a:custGeom>
              <a:rect b="b" l="l" r="r" t="t"/>
              <a:pathLst>
                <a:path extrusionOk="0" h="2167" w="1084">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2"/>
            <p:cNvSpPr/>
            <p:nvPr/>
          </p:nvSpPr>
          <p:spPr>
            <a:xfrm>
              <a:off x="2796840" y="2550994"/>
              <a:ext cx="43302" cy="56835"/>
            </a:xfrm>
            <a:custGeom>
              <a:rect b="b" l="l" r="r" t="t"/>
              <a:pathLst>
                <a:path extrusionOk="0" h="2167" w="1651">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2"/>
            <p:cNvSpPr/>
            <p:nvPr/>
          </p:nvSpPr>
          <p:spPr>
            <a:xfrm>
              <a:off x="2733107" y="2564108"/>
              <a:ext cx="28404" cy="41833"/>
            </a:xfrm>
            <a:custGeom>
              <a:rect b="b" l="l" r="r" t="t"/>
              <a:pathLst>
                <a:path extrusionOk="0" h="1595" w="1083">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2"/>
            <p:cNvSpPr/>
            <p:nvPr/>
          </p:nvSpPr>
          <p:spPr>
            <a:xfrm>
              <a:off x="2874316" y="2564108"/>
              <a:ext cx="28536" cy="41833"/>
            </a:xfrm>
            <a:custGeom>
              <a:rect b="b" l="l" r="r" t="t"/>
              <a:pathLst>
                <a:path extrusionOk="0" h="1595" w="1088">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2"/>
            <p:cNvSpPr/>
            <p:nvPr/>
          </p:nvSpPr>
          <p:spPr>
            <a:xfrm>
              <a:off x="2870644" y="2558836"/>
              <a:ext cx="61005" cy="52271"/>
            </a:xfrm>
            <a:custGeom>
              <a:rect b="b" l="l" r="r" t="t"/>
              <a:pathLst>
                <a:path extrusionOk="0" h="1993" w="2326">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2"/>
            <p:cNvSpPr/>
            <p:nvPr/>
          </p:nvSpPr>
          <p:spPr>
            <a:xfrm>
              <a:off x="2871379" y="2621546"/>
              <a:ext cx="68454" cy="48232"/>
            </a:xfrm>
            <a:custGeom>
              <a:rect b="b" l="l" r="r" t="t"/>
              <a:pathLst>
                <a:path extrusionOk="0" h="1839" w="261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2"/>
            <p:cNvSpPr/>
            <p:nvPr/>
          </p:nvSpPr>
          <p:spPr>
            <a:xfrm>
              <a:off x="2711522" y="2621467"/>
              <a:ext cx="68349" cy="48442"/>
            </a:xfrm>
            <a:custGeom>
              <a:rect b="b" l="l" r="r" t="t"/>
              <a:pathLst>
                <a:path extrusionOk="0" h="1847" w="2606">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2"/>
            <p:cNvSpPr/>
            <p:nvPr/>
          </p:nvSpPr>
          <p:spPr>
            <a:xfrm>
              <a:off x="2728439" y="2558836"/>
              <a:ext cx="60979" cy="52271"/>
            </a:xfrm>
            <a:custGeom>
              <a:rect b="b" l="l" r="r" t="t"/>
              <a:pathLst>
                <a:path extrusionOk="0" h="1993" w="2325">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2"/>
            <p:cNvSpPr/>
            <p:nvPr/>
          </p:nvSpPr>
          <p:spPr>
            <a:xfrm>
              <a:off x="2792041" y="2545722"/>
              <a:ext cx="78525" cy="67274"/>
            </a:xfrm>
            <a:custGeom>
              <a:rect b="b" l="l" r="r" t="t"/>
              <a:pathLst>
                <a:path extrusionOk="0" h="2565" w="2994">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2"/>
            <p:cNvSpPr/>
            <p:nvPr/>
          </p:nvSpPr>
          <p:spPr>
            <a:xfrm>
              <a:off x="2768934" y="2623434"/>
              <a:ext cx="113355" cy="61871"/>
            </a:xfrm>
            <a:custGeom>
              <a:rect b="b" l="l" r="r" t="t"/>
              <a:pathLst>
                <a:path extrusionOk="0" h="2359" w="4322">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2"/>
            <p:cNvSpPr/>
            <p:nvPr/>
          </p:nvSpPr>
          <p:spPr>
            <a:xfrm>
              <a:off x="2660798" y="2452326"/>
              <a:ext cx="329653" cy="326926"/>
            </a:xfrm>
            <a:custGeom>
              <a:rect b="b" l="l" r="r" t="t"/>
              <a:pathLst>
                <a:path extrusionOk="0" h="12465" w="12569">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5" name="Google Shape;10615;p72"/>
          <p:cNvGrpSpPr/>
          <p:nvPr/>
        </p:nvGrpSpPr>
        <p:grpSpPr>
          <a:xfrm>
            <a:off x="4059458" y="2439894"/>
            <a:ext cx="218973" cy="351265"/>
            <a:chOff x="4059458" y="2439894"/>
            <a:chExt cx="218973" cy="351265"/>
          </a:xfrm>
        </p:grpSpPr>
        <p:sp>
          <p:nvSpPr>
            <p:cNvPr id="10616" name="Google Shape;10616;p72"/>
            <p:cNvSpPr/>
            <p:nvPr/>
          </p:nvSpPr>
          <p:spPr>
            <a:xfrm>
              <a:off x="4075746" y="2478580"/>
              <a:ext cx="186294" cy="197257"/>
            </a:xfrm>
            <a:custGeom>
              <a:rect b="b" l="l" r="r" t="t"/>
              <a:pathLst>
                <a:path extrusionOk="0" h="7521" w="7103">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2"/>
            <p:cNvSpPr/>
            <p:nvPr/>
          </p:nvSpPr>
          <p:spPr>
            <a:xfrm>
              <a:off x="4075746" y="2478580"/>
              <a:ext cx="186294" cy="21979"/>
            </a:xfrm>
            <a:custGeom>
              <a:rect b="b" l="l" r="r" t="t"/>
              <a:pathLst>
                <a:path extrusionOk="0" h="838" w="7103">
                  <a:moveTo>
                    <a:pt x="0" y="0"/>
                  </a:moveTo>
                  <a:lnTo>
                    <a:pt x="0" y="837"/>
                  </a:lnTo>
                  <a:lnTo>
                    <a:pt x="7102" y="837"/>
                  </a:lnTo>
                  <a:lnTo>
                    <a:pt x="7102"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2"/>
            <p:cNvSpPr/>
            <p:nvPr/>
          </p:nvSpPr>
          <p:spPr>
            <a:xfrm>
              <a:off x="4064887" y="2462162"/>
              <a:ext cx="208141" cy="21848"/>
            </a:xfrm>
            <a:custGeom>
              <a:rect b="b" l="l" r="r" t="t"/>
              <a:pathLst>
                <a:path extrusionOk="0" h="833" w="7936">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2"/>
            <p:cNvSpPr/>
            <p:nvPr/>
          </p:nvSpPr>
          <p:spPr>
            <a:xfrm>
              <a:off x="4059458" y="2439894"/>
              <a:ext cx="218973" cy="351265"/>
            </a:xfrm>
            <a:custGeom>
              <a:rect b="b" l="l" r="r" t="t"/>
              <a:pathLst>
                <a:path extrusionOk="0" h="13393" w="8349">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2"/>
            <p:cNvSpPr/>
            <p:nvPr/>
          </p:nvSpPr>
          <p:spPr>
            <a:xfrm>
              <a:off x="4095259" y="2528019"/>
              <a:ext cx="144881" cy="104044"/>
            </a:xfrm>
            <a:custGeom>
              <a:rect b="b" l="l" r="r" t="t"/>
              <a:pathLst>
                <a:path extrusionOk="0" h="3967" w="5524">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21" name="Google Shape;10621;p72"/>
          <p:cNvSpPr/>
          <p:nvPr/>
        </p:nvSpPr>
        <p:spPr>
          <a:xfrm>
            <a:off x="2689176" y="3839000"/>
            <a:ext cx="11383" cy="14294"/>
          </a:xfrm>
          <a:custGeom>
            <a:rect b="b" l="l" r="r" t="t"/>
            <a:pathLst>
              <a:path extrusionOk="0" h="545" w="434">
                <a:moveTo>
                  <a:pt x="1" y="0"/>
                </a:moveTo>
                <a:lnTo>
                  <a:pt x="1" y="544"/>
                </a:lnTo>
                <a:lnTo>
                  <a:pt x="434" y="544"/>
                </a:lnTo>
                <a:lnTo>
                  <a:pt x="434" y="0"/>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2"/>
          <p:cNvSpPr/>
          <p:nvPr/>
        </p:nvSpPr>
        <p:spPr>
          <a:xfrm>
            <a:off x="2650570" y="4040664"/>
            <a:ext cx="48731" cy="88256"/>
          </a:xfrm>
          <a:custGeom>
            <a:rect b="b" l="l" r="r" t="t"/>
            <a:pathLst>
              <a:path extrusionOk="0" h="3365" w="1858">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3" name="Google Shape;10623;p72"/>
          <p:cNvGrpSpPr/>
          <p:nvPr/>
        </p:nvGrpSpPr>
        <p:grpSpPr>
          <a:xfrm>
            <a:off x="2612199" y="3824733"/>
            <a:ext cx="449041" cy="351108"/>
            <a:chOff x="2612199" y="3824733"/>
            <a:chExt cx="449041" cy="351108"/>
          </a:xfrm>
        </p:grpSpPr>
        <p:sp>
          <p:nvSpPr>
            <p:cNvPr id="10624" name="Google Shape;10624;p72"/>
            <p:cNvSpPr/>
            <p:nvPr/>
          </p:nvSpPr>
          <p:spPr>
            <a:xfrm>
              <a:off x="2689176" y="3839000"/>
              <a:ext cx="357927" cy="21848"/>
            </a:xfrm>
            <a:custGeom>
              <a:rect b="b" l="l" r="r" t="t"/>
              <a:pathLst>
                <a:path extrusionOk="0" h="833" w="13647">
                  <a:moveTo>
                    <a:pt x="1" y="0"/>
                  </a:moveTo>
                  <a:lnTo>
                    <a:pt x="1" y="833"/>
                  </a:lnTo>
                  <a:lnTo>
                    <a:pt x="13647" y="833"/>
                  </a:lnTo>
                  <a:lnTo>
                    <a:pt x="13647" y="0"/>
                  </a:ln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2"/>
            <p:cNvSpPr/>
            <p:nvPr/>
          </p:nvSpPr>
          <p:spPr>
            <a:xfrm>
              <a:off x="2792172" y="4086352"/>
              <a:ext cx="254800" cy="21480"/>
            </a:xfrm>
            <a:custGeom>
              <a:rect b="b" l="l" r="r" t="t"/>
              <a:pathLst>
                <a:path extrusionOk="0" h="819" w="9715">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2"/>
            <p:cNvSpPr/>
            <p:nvPr/>
          </p:nvSpPr>
          <p:spPr>
            <a:xfrm>
              <a:off x="2821311" y="3978583"/>
              <a:ext cx="28431" cy="66644"/>
            </a:xfrm>
            <a:custGeom>
              <a:rect b="b" l="l" r="r" t="t"/>
              <a:pathLst>
                <a:path extrusionOk="0" h="2541" w="1084">
                  <a:moveTo>
                    <a:pt x="1" y="0"/>
                  </a:moveTo>
                  <a:lnTo>
                    <a:pt x="1" y="2541"/>
                  </a:lnTo>
                  <a:lnTo>
                    <a:pt x="1083" y="2541"/>
                  </a:lnTo>
                  <a:lnTo>
                    <a:pt x="1083"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2"/>
            <p:cNvSpPr/>
            <p:nvPr/>
          </p:nvSpPr>
          <p:spPr>
            <a:xfrm>
              <a:off x="2872166" y="3946402"/>
              <a:ext cx="28562" cy="96439"/>
            </a:xfrm>
            <a:custGeom>
              <a:rect b="b" l="l" r="r" t="t"/>
              <a:pathLst>
                <a:path extrusionOk="0" h="3677" w="1089">
                  <a:moveTo>
                    <a:pt x="1" y="0"/>
                  </a:moveTo>
                  <a:lnTo>
                    <a:pt x="1" y="3676"/>
                  </a:lnTo>
                  <a:lnTo>
                    <a:pt x="1088" y="3676"/>
                  </a:lnTo>
                  <a:lnTo>
                    <a:pt x="108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2"/>
            <p:cNvSpPr/>
            <p:nvPr/>
          </p:nvSpPr>
          <p:spPr>
            <a:xfrm>
              <a:off x="2923152" y="3964315"/>
              <a:ext cx="27041" cy="78525"/>
            </a:xfrm>
            <a:custGeom>
              <a:rect b="b" l="l" r="r" t="t"/>
              <a:pathLst>
                <a:path extrusionOk="0" h="2994" w="1031">
                  <a:moveTo>
                    <a:pt x="1" y="1"/>
                  </a:moveTo>
                  <a:lnTo>
                    <a:pt x="1" y="2993"/>
                  </a:lnTo>
                  <a:lnTo>
                    <a:pt x="1030" y="2993"/>
                  </a:lnTo>
                  <a:lnTo>
                    <a:pt x="1030"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2"/>
            <p:cNvSpPr/>
            <p:nvPr/>
          </p:nvSpPr>
          <p:spPr>
            <a:xfrm>
              <a:off x="2974138" y="3905749"/>
              <a:ext cx="28431" cy="137091"/>
            </a:xfrm>
            <a:custGeom>
              <a:rect b="b" l="l" r="r" t="t"/>
              <a:pathLst>
                <a:path extrusionOk="0" h="5227" w="1084">
                  <a:moveTo>
                    <a:pt x="1" y="1"/>
                  </a:moveTo>
                  <a:lnTo>
                    <a:pt x="1" y="5226"/>
                  </a:lnTo>
                  <a:lnTo>
                    <a:pt x="1083" y="5226"/>
                  </a:lnTo>
                  <a:lnTo>
                    <a:pt x="1083" y="1"/>
                  </a:ln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2"/>
            <p:cNvSpPr/>
            <p:nvPr/>
          </p:nvSpPr>
          <p:spPr>
            <a:xfrm>
              <a:off x="2700926" y="3867510"/>
              <a:ext cx="334453" cy="208902"/>
            </a:xfrm>
            <a:custGeom>
              <a:rect b="b" l="l" r="r" t="t"/>
              <a:pathLst>
                <a:path extrusionOk="0" h="7965" w="12752">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2"/>
            <p:cNvSpPr/>
            <p:nvPr/>
          </p:nvSpPr>
          <p:spPr>
            <a:xfrm>
              <a:off x="2700926" y="3860822"/>
              <a:ext cx="334453" cy="133183"/>
            </a:xfrm>
            <a:custGeom>
              <a:rect b="b" l="l" r="r" t="t"/>
              <a:pathLst>
                <a:path extrusionOk="0" h="5078" w="12752">
                  <a:moveTo>
                    <a:pt x="0" y="1"/>
                  </a:moveTo>
                  <a:lnTo>
                    <a:pt x="0" y="5077"/>
                  </a:lnTo>
                  <a:lnTo>
                    <a:pt x="395" y="5077"/>
                  </a:lnTo>
                  <a:lnTo>
                    <a:pt x="395" y="617"/>
                  </a:lnTo>
                  <a:lnTo>
                    <a:pt x="12751" y="617"/>
                  </a:lnTo>
                  <a:lnTo>
                    <a:pt x="12751"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2"/>
            <p:cNvSpPr/>
            <p:nvPr/>
          </p:nvSpPr>
          <p:spPr>
            <a:xfrm>
              <a:off x="2792172" y="4091912"/>
              <a:ext cx="13271" cy="13009"/>
            </a:xfrm>
            <a:custGeom>
              <a:rect b="b" l="l" r="r" t="t"/>
              <a:pathLst>
                <a:path extrusionOk="0" h="496" w="506">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2"/>
            <p:cNvSpPr/>
            <p:nvPr/>
          </p:nvSpPr>
          <p:spPr>
            <a:xfrm>
              <a:off x="2626466" y="4008115"/>
              <a:ext cx="153352" cy="153483"/>
            </a:xfrm>
            <a:custGeom>
              <a:rect b="b" l="l" r="r" t="t"/>
              <a:pathLst>
                <a:path extrusionOk="0" h="5852" w="5847">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2"/>
            <p:cNvSpPr/>
            <p:nvPr/>
          </p:nvSpPr>
          <p:spPr>
            <a:xfrm>
              <a:off x="2612199" y="3824733"/>
              <a:ext cx="449041" cy="351108"/>
            </a:xfrm>
            <a:custGeom>
              <a:rect b="b" l="l" r="r" t="t"/>
              <a:pathLst>
                <a:path extrusionOk="0" h="13387" w="17121">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2"/>
            <p:cNvSpPr/>
            <p:nvPr/>
          </p:nvSpPr>
          <p:spPr>
            <a:xfrm>
              <a:off x="2814255" y="3966702"/>
              <a:ext cx="42672" cy="90406"/>
            </a:xfrm>
            <a:custGeom>
              <a:rect b="b" l="l" r="r" t="t"/>
              <a:pathLst>
                <a:path extrusionOk="0" h="3447" w="1627">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2"/>
            <p:cNvSpPr/>
            <p:nvPr/>
          </p:nvSpPr>
          <p:spPr>
            <a:xfrm>
              <a:off x="2865110" y="3932265"/>
              <a:ext cx="42672" cy="124843"/>
            </a:xfrm>
            <a:custGeom>
              <a:rect b="b" l="l" r="r" t="t"/>
              <a:pathLst>
                <a:path extrusionOk="0" h="4760" w="1627">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2"/>
            <p:cNvSpPr/>
            <p:nvPr/>
          </p:nvSpPr>
          <p:spPr>
            <a:xfrm>
              <a:off x="2916097" y="3950179"/>
              <a:ext cx="42672" cy="106930"/>
            </a:xfrm>
            <a:custGeom>
              <a:rect b="b" l="l" r="r" t="t"/>
              <a:pathLst>
                <a:path extrusionOk="0" h="4077" w="1627">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2"/>
            <p:cNvSpPr/>
            <p:nvPr/>
          </p:nvSpPr>
          <p:spPr>
            <a:xfrm>
              <a:off x="2966952" y="3891508"/>
              <a:ext cx="42672" cy="165600"/>
            </a:xfrm>
            <a:custGeom>
              <a:rect b="b" l="l" r="r" t="t"/>
              <a:pathLst>
                <a:path extrusionOk="0" h="6314" w="1627">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2"/>
            <p:cNvSpPr/>
            <p:nvPr/>
          </p:nvSpPr>
          <p:spPr>
            <a:xfrm>
              <a:off x="2720990" y="3909421"/>
              <a:ext cx="56678" cy="14163"/>
            </a:xfrm>
            <a:custGeom>
              <a:rect b="b" l="l" r="r" t="t"/>
              <a:pathLst>
                <a:path extrusionOk="0" h="540" w="2161">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2"/>
            <p:cNvSpPr/>
            <p:nvPr/>
          </p:nvSpPr>
          <p:spPr>
            <a:xfrm>
              <a:off x="2720990" y="3931767"/>
              <a:ext cx="77371" cy="14268"/>
            </a:xfrm>
            <a:custGeom>
              <a:rect b="b" l="l" r="r" t="t"/>
              <a:pathLst>
                <a:path extrusionOk="0" h="544" w="295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2"/>
            <p:cNvSpPr/>
            <p:nvPr/>
          </p:nvSpPr>
          <p:spPr>
            <a:xfrm>
              <a:off x="2720990" y="3954087"/>
              <a:ext cx="77371" cy="14294"/>
            </a:xfrm>
            <a:custGeom>
              <a:rect b="b" l="l" r="r" t="t"/>
              <a:pathLst>
                <a:path extrusionOk="0" h="545" w="295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2"/>
            <p:cNvSpPr/>
            <p:nvPr/>
          </p:nvSpPr>
          <p:spPr>
            <a:xfrm>
              <a:off x="2720990" y="3976564"/>
              <a:ext cx="77371" cy="14163"/>
            </a:xfrm>
            <a:custGeom>
              <a:rect b="b" l="l" r="r" t="t"/>
              <a:pathLst>
                <a:path extrusionOk="0" h="540" w="295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2"/>
            <p:cNvSpPr/>
            <p:nvPr/>
          </p:nvSpPr>
          <p:spPr>
            <a:xfrm>
              <a:off x="2644957" y="4040533"/>
              <a:ext cx="105199" cy="88754"/>
            </a:xfrm>
            <a:custGeom>
              <a:rect b="b" l="l" r="r" t="t"/>
              <a:pathLst>
                <a:path extrusionOk="0" h="3384" w="4011">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4" name="Google Shape;10644;p72"/>
          <p:cNvGrpSpPr/>
          <p:nvPr/>
        </p:nvGrpSpPr>
        <p:grpSpPr>
          <a:xfrm>
            <a:off x="3547471" y="2442334"/>
            <a:ext cx="347567" cy="346334"/>
            <a:chOff x="3547471" y="2442334"/>
            <a:chExt cx="347567" cy="346334"/>
          </a:xfrm>
        </p:grpSpPr>
        <p:sp>
          <p:nvSpPr>
            <p:cNvPr id="10645" name="Google Shape;10645;p72"/>
            <p:cNvSpPr/>
            <p:nvPr/>
          </p:nvSpPr>
          <p:spPr>
            <a:xfrm>
              <a:off x="3552507" y="2645518"/>
              <a:ext cx="60979" cy="138088"/>
            </a:xfrm>
            <a:custGeom>
              <a:rect b="b" l="l" r="r" t="t"/>
              <a:pathLst>
                <a:path extrusionOk="0" h="5265" w="2325">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2"/>
            <p:cNvSpPr/>
            <p:nvPr/>
          </p:nvSpPr>
          <p:spPr>
            <a:xfrm>
              <a:off x="3552507" y="2645518"/>
              <a:ext cx="29060" cy="138088"/>
            </a:xfrm>
            <a:custGeom>
              <a:rect b="b" l="l" r="r" t="t"/>
              <a:pathLst>
                <a:path extrusionOk="0" h="5265" w="1108">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2"/>
            <p:cNvSpPr/>
            <p:nvPr/>
          </p:nvSpPr>
          <p:spPr>
            <a:xfrm>
              <a:off x="3644644" y="2611212"/>
              <a:ext cx="60979" cy="172393"/>
            </a:xfrm>
            <a:custGeom>
              <a:rect b="b" l="l" r="r" t="t"/>
              <a:pathLst>
                <a:path extrusionOk="0" h="6573" w="2325">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2"/>
            <p:cNvSpPr/>
            <p:nvPr/>
          </p:nvSpPr>
          <p:spPr>
            <a:xfrm>
              <a:off x="3644644" y="2611212"/>
              <a:ext cx="29060" cy="172393"/>
            </a:xfrm>
            <a:custGeom>
              <a:rect b="b" l="l" r="r" t="t"/>
              <a:pathLst>
                <a:path extrusionOk="0" h="6573" w="1108">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2"/>
            <p:cNvSpPr/>
            <p:nvPr/>
          </p:nvSpPr>
          <p:spPr>
            <a:xfrm>
              <a:off x="3736755" y="2577143"/>
              <a:ext cx="61005" cy="206463"/>
            </a:xfrm>
            <a:custGeom>
              <a:rect b="b" l="l" r="r" t="t"/>
              <a:pathLst>
                <a:path extrusionOk="0" h="7872" w="2326">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2"/>
            <p:cNvSpPr/>
            <p:nvPr/>
          </p:nvSpPr>
          <p:spPr>
            <a:xfrm>
              <a:off x="3736755" y="2577143"/>
              <a:ext cx="29060" cy="206463"/>
            </a:xfrm>
            <a:custGeom>
              <a:rect b="b" l="l" r="r" t="t"/>
              <a:pathLst>
                <a:path extrusionOk="0" h="7872" w="1108">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2"/>
            <p:cNvSpPr/>
            <p:nvPr/>
          </p:nvSpPr>
          <p:spPr>
            <a:xfrm>
              <a:off x="3828892" y="2542942"/>
              <a:ext cx="60979" cy="240664"/>
            </a:xfrm>
            <a:custGeom>
              <a:rect b="b" l="l" r="r" t="t"/>
              <a:pathLst>
                <a:path extrusionOk="0" h="9176" w="2325">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2"/>
            <p:cNvSpPr/>
            <p:nvPr/>
          </p:nvSpPr>
          <p:spPr>
            <a:xfrm>
              <a:off x="3828892" y="2542942"/>
              <a:ext cx="29191" cy="240664"/>
            </a:xfrm>
            <a:custGeom>
              <a:rect b="b" l="l" r="r" t="t"/>
              <a:pathLst>
                <a:path extrusionOk="0" h="9176" w="1113">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2"/>
            <p:cNvSpPr/>
            <p:nvPr/>
          </p:nvSpPr>
          <p:spPr>
            <a:xfrm>
              <a:off x="3567142" y="2447527"/>
              <a:ext cx="313130" cy="126338"/>
            </a:xfrm>
            <a:custGeom>
              <a:rect b="b" l="l" r="r" t="t"/>
              <a:pathLst>
                <a:path extrusionOk="0" h="4817" w="11939">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2"/>
            <p:cNvSpPr/>
            <p:nvPr/>
          </p:nvSpPr>
          <p:spPr>
            <a:xfrm>
              <a:off x="3547471" y="2640351"/>
              <a:ext cx="71077" cy="148317"/>
            </a:xfrm>
            <a:custGeom>
              <a:rect b="b" l="l" r="r" t="t"/>
              <a:pathLst>
                <a:path extrusionOk="0" h="5655" w="271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2"/>
            <p:cNvSpPr/>
            <p:nvPr/>
          </p:nvSpPr>
          <p:spPr>
            <a:xfrm>
              <a:off x="3639477" y="2606151"/>
              <a:ext cx="71181" cy="182517"/>
            </a:xfrm>
            <a:custGeom>
              <a:rect b="b" l="l" r="r" t="t"/>
              <a:pathLst>
                <a:path extrusionOk="0" h="6959" w="2714">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2"/>
            <p:cNvSpPr/>
            <p:nvPr/>
          </p:nvSpPr>
          <p:spPr>
            <a:xfrm>
              <a:off x="3731588" y="2572081"/>
              <a:ext cx="71208" cy="216587"/>
            </a:xfrm>
            <a:custGeom>
              <a:rect b="b" l="l" r="r" t="t"/>
              <a:pathLst>
                <a:path extrusionOk="0" h="8258" w="2715">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2"/>
            <p:cNvSpPr/>
            <p:nvPr/>
          </p:nvSpPr>
          <p:spPr>
            <a:xfrm>
              <a:off x="3823857" y="2537880"/>
              <a:ext cx="71181" cy="250787"/>
            </a:xfrm>
            <a:custGeom>
              <a:rect b="b" l="l" r="r" t="t"/>
              <a:pathLst>
                <a:path extrusionOk="0" h="9562" w="2714">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2"/>
            <p:cNvSpPr/>
            <p:nvPr/>
          </p:nvSpPr>
          <p:spPr>
            <a:xfrm>
              <a:off x="3613984" y="2442334"/>
              <a:ext cx="272346" cy="97225"/>
            </a:xfrm>
            <a:custGeom>
              <a:rect b="b" l="l" r="r" t="t"/>
              <a:pathLst>
                <a:path extrusionOk="0" h="3707" w="10384">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2"/>
            <p:cNvSpPr/>
            <p:nvPr/>
          </p:nvSpPr>
          <p:spPr>
            <a:xfrm>
              <a:off x="3561975" y="2531166"/>
              <a:ext cx="210292" cy="47891"/>
            </a:xfrm>
            <a:custGeom>
              <a:rect b="b" l="l" r="r" t="t"/>
              <a:pathLst>
                <a:path extrusionOk="0" h="1826" w="8018">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0" name="Google Shape;10660;p72"/>
          <p:cNvGrpSpPr/>
          <p:nvPr/>
        </p:nvGrpSpPr>
        <p:grpSpPr>
          <a:xfrm>
            <a:off x="3527093" y="3810570"/>
            <a:ext cx="403300" cy="357927"/>
            <a:chOff x="3527093" y="3810570"/>
            <a:chExt cx="403300" cy="357927"/>
          </a:xfrm>
        </p:grpSpPr>
        <p:sp>
          <p:nvSpPr>
            <p:cNvPr id="10661" name="Google Shape;10661;p72"/>
            <p:cNvSpPr/>
            <p:nvPr/>
          </p:nvSpPr>
          <p:spPr>
            <a:xfrm>
              <a:off x="3565647" y="3848469"/>
              <a:ext cx="314625" cy="314756"/>
            </a:xfrm>
            <a:custGeom>
              <a:rect b="b" l="l" r="r" t="t"/>
              <a:pathLst>
                <a:path extrusionOk="0" h="12001" w="11996">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2"/>
            <p:cNvSpPr/>
            <p:nvPr/>
          </p:nvSpPr>
          <p:spPr>
            <a:xfrm>
              <a:off x="3722251" y="3939189"/>
              <a:ext cx="83823" cy="109946"/>
            </a:xfrm>
            <a:custGeom>
              <a:rect b="b" l="l" r="r" t="t"/>
              <a:pathLst>
                <a:path extrusionOk="0" h="4192" w="3196">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2"/>
            <p:cNvSpPr/>
            <p:nvPr/>
          </p:nvSpPr>
          <p:spPr>
            <a:xfrm>
              <a:off x="3721884" y="3873463"/>
              <a:ext cx="140973" cy="217951"/>
            </a:xfrm>
            <a:custGeom>
              <a:rect b="b" l="l" r="r" t="t"/>
              <a:pathLst>
                <a:path extrusionOk="0" h="8310" w="5375">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2"/>
            <p:cNvSpPr/>
            <p:nvPr/>
          </p:nvSpPr>
          <p:spPr>
            <a:xfrm>
              <a:off x="3721622" y="3816287"/>
              <a:ext cx="202712" cy="307072"/>
            </a:xfrm>
            <a:custGeom>
              <a:rect b="b" l="l" r="r" t="t"/>
              <a:pathLst>
                <a:path extrusionOk="0" h="11708" w="7729">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2"/>
            <p:cNvSpPr/>
            <p:nvPr/>
          </p:nvSpPr>
          <p:spPr>
            <a:xfrm>
              <a:off x="3569161" y="3848469"/>
              <a:ext cx="154139" cy="158152"/>
            </a:xfrm>
            <a:custGeom>
              <a:rect b="b" l="l" r="r" t="t"/>
              <a:pathLst>
                <a:path extrusionOk="0" h="6030" w="5877">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2"/>
            <p:cNvSpPr/>
            <p:nvPr/>
          </p:nvSpPr>
          <p:spPr>
            <a:xfrm>
              <a:off x="3565647" y="3971764"/>
              <a:ext cx="157654" cy="185796"/>
            </a:xfrm>
            <a:custGeom>
              <a:rect b="b" l="l" r="r" t="t"/>
              <a:pathLst>
                <a:path extrusionOk="0" h="7084" w="6011">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2"/>
            <p:cNvSpPr/>
            <p:nvPr/>
          </p:nvSpPr>
          <p:spPr>
            <a:xfrm>
              <a:off x="3663056" y="4134558"/>
              <a:ext cx="83587" cy="28667"/>
            </a:xfrm>
            <a:custGeom>
              <a:rect b="b" l="l" r="r" t="t"/>
              <a:pathLst>
                <a:path extrusionOk="0" h="1093" w="3187">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2"/>
            <p:cNvSpPr/>
            <p:nvPr/>
          </p:nvSpPr>
          <p:spPr>
            <a:xfrm>
              <a:off x="3569293" y="3848469"/>
              <a:ext cx="153378" cy="133918"/>
            </a:xfrm>
            <a:custGeom>
              <a:rect b="b" l="l" r="r" t="t"/>
              <a:pathLst>
                <a:path extrusionOk="0" h="5106" w="5848">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2"/>
            <p:cNvSpPr/>
            <p:nvPr/>
          </p:nvSpPr>
          <p:spPr>
            <a:xfrm>
              <a:off x="3650939" y="3931269"/>
              <a:ext cx="39551" cy="33833"/>
            </a:xfrm>
            <a:custGeom>
              <a:rect b="b" l="l" r="r" t="t"/>
              <a:pathLst>
                <a:path extrusionOk="0" h="1290" w="1508">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2"/>
            <p:cNvSpPr/>
            <p:nvPr/>
          </p:nvSpPr>
          <p:spPr>
            <a:xfrm>
              <a:off x="3551248" y="3971764"/>
              <a:ext cx="135072" cy="185796"/>
            </a:xfrm>
            <a:custGeom>
              <a:rect b="b" l="l" r="r" t="t"/>
              <a:pathLst>
                <a:path extrusionOk="0" h="7084" w="515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2"/>
            <p:cNvSpPr/>
            <p:nvPr/>
          </p:nvSpPr>
          <p:spPr>
            <a:xfrm>
              <a:off x="3527093" y="3810570"/>
              <a:ext cx="403300" cy="357927"/>
            </a:xfrm>
            <a:custGeom>
              <a:rect b="b" l="l" r="r" t="t"/>
              <a:pathLst>
                <a:path extrusionOk="0" h="13647" w="15377">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72"/>
          <p:cNvGrpSpPr/>
          <p:nvPr/>
        </p:nvGrpSpPr>
        <p:grpSpPr>
          <a:xfrm>
            <a:off x="4038634" y="3823107"/>
            <a:ext cx="292935" cy="352734"/>
            <a:chOff x="4038634" y="3823107"/>
            <a:chExt cx="292935" cy="352734"/>
          </a:xfrm>
        </p:grpSpPr>
        <p:sp>
          <p:nvSpPr>
            <p:cNvPr id="10673" name="Google Shape;10673;p72"/>
            <p:cNvSpPr/>
            <p:nvPr/>
          </p:nvSpPr>
          <p:spPr>
            <a:xfrm>
              <a:off x="4173915" y="4023117"/>
              <a:ext cx="22503" cy="101868"/>
            </a:xfrm>
            <a:custGeom>
              <a:rect b="b" l="l" r="r" t="t"/>
              <a:pathLst>
                <a:path extrusionOk="0" h="3884" w="858">
                  <a:moveTo>
                    <a:pt x="1" y="1"/>
                  </a:moveTo>
                  <a:lnTo>
                    <a:pt x="1" y="3884"/>
                  </a:lnTo>
                  <a:lnTo>
                    <a:pt x="857" y="3884"/>
                  </a:lnTo>
                  <a:lnTo>
                    <a:pt x="857" y="1"/>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2"/>
            <p:cNvSpPr/>
            <p:nvPr/>
          </p:nvSpPr>
          <p:spPr>
            <a:xfrm>
              <a:off x="4102629" y="3839630"/>
              <a:ext cx="164971" cy="201558"/>
            </a:xfrm>
            <a:custGeom>
              <a:rect b="b" l="l" r="r" t="t"/>
              <a:pathLst>
                <a:path extrusionOk="0" h="7685" w="629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2"/>
            <p:cNvSpPr/>
            <p:nvPr/>
          </p:nvSpPr>
          <p:spPr>
            <a:xfrm>
              <a:off x="4169509" y="3839630"/>
              <a:ext cx="98091" cy="201558"/>
            </a:xfrm>
            <a:custGeom>
              <a:rect b="b" l="l" r="r" t="t"/>
              <a:pathLst>
                <a:path extrusionOk="0" h="7685" w="374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2"/>
            <p:cNvSpPr/>
            <p:nvPr/>
          </p:nvSpPr>
          <p:spPr>
            <a:xfrm>
              <a:off x="4091902" y="3828142"/>
              <a:ext cx="186530" cy="22870"/>
            </a:xfrm>
            <a:custGeom>
              <a:rect b="b" l="l" r="r" t="t"/>
              <a:pathLst>
                <a:path extrusionOk="0" h="872" w="7112">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2"/>
            <p:cNvSpPr/>
            <p:nvPr/>
          </p:nvSpPr>
          <p:spPr>
            <a:xfrm>
              <a:off x="4247378" y="3828273"/>
              <a:ext cx="31053" cy="22739"/>
            </a:xfrm>
            <a:custGeom>
              <a:rect b="b" l="l" r="r" t="t"/>
              <a:pathLst>
                <a:path extrusionOk="0" h="867" w="1184">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2"/>
            <p:cNvSpPr/>
            <p:nvPr/>
          </p:nvSpPr>
          <p:spPr>
            <a:xfrm>
              <a:off x="4144383" y="3889279"/>
              <a:ext cx="81568" cy="77188"/>
            </a:xfrm>
            <a:custGeom>
              <a:rect b="b" l="l" r="r" t="t"/>
              <a:pathLst>
                <a:path extrusionOk="0" h="2943" w="311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2"/>
            <p:cNvSpPr/>
            <p:nvPr/>
          </p:nvSpPr>
          <p:spPr>
            <a:xfrm>
              <a:off x="4163818" y="4028048"/>
              <a:ext cx="42698" cy="21087"/>
            </a:xfrm>
            <a:custGeom>
              <a:rect b="b" l="l" r="r" t="t"/>
              <a:pathLst>
                <a:path extrusionOk="0" h="804" w="1628">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2"/>
            <p:cNvSpPr/>
            <p:nvPr/>
          </p:nvSpPr>
          <p:spPr>
            <a:xfrm>
              <a:off x="4141367" y="4109826"/>
              <a:ext cx="87600" cy="30319"/>
            </a:xfrm>
            <a:custGeom>
              <a:rect b="b" l="l" r="r" t="t"/>
              <a:pathLst>
                <a:path extrusionOk="0" h="1156" w="334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2"/>
            <p:cNvSpPr/>
            <p:nvPr/>
          </p:nvSpPr>
          <p:spPr>
            <a:xfrm>
              <a:off x="4198018" y="4109826"/>
              <a:ext cx="30948" cy="30319"/>
            </a:xfrm>
            <a:custGeom>
              <a:rect b="b" l="l" r="r" t="t"/>
              <a:pathLst>
                <a:path extrusionOk="0" h="1156" w="118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2"/>
            <p:cNvSpPr/>
            <p:nvPr/>
          </p:nvSpPr>
          <p:spPr>
            <a:xfrm>
              <a:off x="4109815" y="4132670"/>
              <a:ext cx="150703" cy="38004"/>
            </a:xfrm>
            <a:custGeom>
              <a:rect b="b" l="l" r="r" t="t"/>
              <a:pathLst>
                <a:path extrusionOk="0" h="1449" w="5746">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2"/>
            <p:cNvSpPr/>
            <p:nvPr/>
          </p:nvSpPr>
          <p:spPr>
            <a:xfrm>
              <a:off x="4222515" y="4132670"/>
              <a:ext cx="38004" cy="37873"/>
            </a:xfrm>
            <a:custGeom>
              <a:rect b="b" l="l" r="r" t="t"/>
              <a:pathLst>
                <a:path extrusionOk="0" h="1444" w="1449">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2"/>
            <p:cNvSpPr/>
            <p:nvPr/>
          </p:nvSpPr>
          <p:spPr>
            <a:xfrm>
              <a:off x="4038634" y="3823107"/>
              <a:ext cx="292935" cy="352734"/>
            </a:xfrm>
            <a:custGeom>
              <a:rect b="b" l="l" r="r" t="t"/>
              <a:pathLst>
                <a:path extrusionOk="0" h="13449" w="11169">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2"/>
            <p:cNvSpPr/>
            <p:nvPr/>
          </p:nvSpPr>
          <p:spPr>
            <a:xfrm>
              <a:off x="4137695" y="3884190"/>
              <a:ext cx="94944" cy="87442"/>
            </a:xfrm>
            <a:custGeom>
              <a:rect b="b" l="l" r="r" t="t"/>
              <a:pathLst>
                <a:path extrusionOk="0" h="3334" w="362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6" name="Google Shape;10686;p72"/>
          <p:cNvGrpSpPr/>
          <p:nvPr/>
        </p:nvGrpSpPr>
        <p:grpSpPr>
          <a:xfrm>
            <a:off x="854248" y="2920644"/>
            <a:ext cx="360445" cy="321077"/>
            <a:chOff x="854248" y="2920644"/>
            <a:chExt cx="360445" cy="321077"/>
          </a:xfrm>
        </p:grpSpPr>
        <p:sp>
          <p:nvSpPr>
            <p:cNvPr id="10687" name="Google Shape;10687;p72"/>
            <p:cNvSpPr/>
            <p:nvPr/>
          </p:nvSpPr>
          <p:spPr>
            <a:xfrm>
              <a:off x="859546" y="3067046"/>
              <a:ext cx="197021" cy="169377"/>
            </a:xfrm>
            <a:custGeom>
              <a:rect b="b" l="l" r="r" t="t"/>
              <a:pathLst>
                <a:path extrusionOk="0" h="6458" w="7512">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2"/>
            <p:cNvSpPr/>
            <p:nvPr/>
          </p:nvSpPr>
          <p:spPr>
            <a:xfrm>
              <a:off x="1006315" y="2925942"/>
              <a:ext cx="203211" cy="169377"/>
            </a:xfrm>
            <a:custGeom>
              <a:rect b="b" l="l" r="r" t="t"/>
              <a:pathLst>
                <a:path extrusionOk="0" h="6458" w="7748">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2"/>
            <p:cNvSpPr/>
            <p:nvPr/>
          </p:nvSpPr>
          <p:spPr>
            <a:xfrm>
              <a:off x="876436" y="3067046"/>
              <a:ext cx="28299" cy="62107"/>
            </a:xfrm>
            <a:custGeom>
              <a:rect b="b" l="l" r="r" t="t"/>
              <a:pathLst>
                <a:path extrusionOk="0" h="2368" w="1079">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2"/>
            <p:cNvSpPr/>
            <p:nvPr/>
          </p:nvSpPr>
          <p:spPr>
            <a:xfrm>
              <a:off x="887688" y="3061355"/>
              <a:ext cx="67903" cy="67798"/>
            </a:xfrm>
            <a:custGeom>
              <a:rect b="b" l="l" r="r" t="t"/>
              <a:pathLst>
                <a:path extrusionOk="0" h="2585" w="2589">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2"/>
            <p:cNvSpPr/>
            <p:nvPr/>
          </p:nvSpPr>
          <p:spPr>
            <a:xfrm>
              <a:off x="899045" y="3146044"/>
              <a:ext cx="33833" cy="28299"/>
            </a:xfrm>
            <a:custGeom>
              <a:rect b="b" l="l" r="r" t="t"/>
              <a:pathLst>
                <a:path extrusionOk="0" h="1079" w="129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2"/>
            <p:cNvSpPr/>
            <p:nvPr/>
          </p:nvSpPr>
          <p:spPr>
            <a:xfrm>
              <a:off x="882128" y="3089733"/>
              <a:ext cx="67798" cy="62002"/>
            </a:xfrm>
            <a:custGeom>
              <a:rect b="b" l="l" r="r" t="t"/>
              <a:pathLst>
                <a:path extrusionOk="0" h="2364" w="2585">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2"/>
            <p:cNvSpPr/>
            <p:nvPr/>
          </p:nvSpPr>
          <p:spPr>
            <a:xfrm>
              <a:off x="882128" y="3089628"/>
              <a:ext cx="67667" cy="60717"/>
            </a:xfrm>
            <a:custGeom>
              <a:rect b="b" l="l" r="r" t="t"/>
              <a:pathLst>
                <a:path extrusionOk="0" h="2315" w="258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2"/>
            <p:cNvSpPr/>
            <p:nvPr/>
          </p:nvSpPr>
          <p:spPr>
            <a:xfrm>
              <a:off x="859546" y="3175576"/>
              <a:ext cx="22608" cy="60717"/>
            </a:xfrm>
            <a:custGeom>
              <a:rect b="b" l="l" r="r" t="t"/>
              <a:pathLst>
                <a:path extrusionOk="0" h="2315" w="862">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2"/>
            <p:cNvSpPr/>
            <p:nvPr/>
          </p:nvSpPr>
          <p:spPr>
            <a:xfrm>
              <a:off x="949900" y="3067046"/>
              <a:ext cx="106667" cy="139216"/>
            </a:xfrm>
            <a:custGeom>
              <a:rect b="b" l="l" r="r" t="t"/>
              <a:pathLst>
                <a:path extrusionOk="0" h="5308" w="4067">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2"/>
            <p:cNvSpPr/>
            <p:nvPr/>
          </p:nvSpPr>
          <p:spPr>
            <a:xfrm>
              <a:off x="1031179" y="3067046"/>
              <a:ext cx="25388" cy="33833"/>
            </a:xfrm>
            <a:custGeom>
              <a:rect b="b" l="l" r="r" t="t"/>
              <a:pathLst>
                <a:path extrusionOk="0" h="1290" w="968">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2"/>
            <p:cNvSpPr/>
            <p:nvPr/>
          </p:nvSpPr>
          <p:spPr>
            <a:xfrm>
              <a:off x="891963" y="3084330"/>
              <a:ext cx="48757" cy="16314"/>
            </a:xfrm>
            <a:custGeom>
              <a:rect b="b" l="l" r="r" t="t"/>
              <a:pathLst>
                <a:path extrusionOk="0" h="622" w="1859">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2"/>
            <p:cNvSpPr/>
            <p:nvPr/>
          </p:nvSpPr>
          <p:spPr>
            <a:xfrm>
              <a:off x="876830" y="3191601"/>
              <a:ext cx="10622" cy="49990"/>
            </a:xfrm>
            <a:custGeom>
              <a:rect b="b" l="l" r="r" t="t"/>
              <a:pathLst>
                <a:path extrusionOk="0" h="1906" w="405">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2"/>
            <p:cNvSpPr/>
            <p:nvPr/>
          </p:nvSpPr>
          <p:spPr>
            <a:xfrm>
              <a:off x="854248" y="3056057"/>
              <a:ext cx="208614" cy="185664"/>
            </a:xfrm>
            <a:custGeom>
              <a:rect b="b" l="l" r="r" t="t"/>
              <a:pathLst>
                <a:path extrusionOk="0" h="7079" w="7954">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2"/>
            <p:cNvSpPr/>
            <p:nvPr/>
          </p:nvSpPr>
          <p:spPr>
            <a:xfrm>
              <a:off x="1000938" y="2920644"/>
              <a:ext cx="213754" cy="179868"/>
            </a:xfrm>
            <a:custGeom>
              <a:rect b="b" l="l" r="r" t="t"/>
              <a:pathLst>
                <a:path extrusionOk="0" h="6858" w="815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2"/>
            <p:cNvSpPr/>
            <p:nvPr/>
          </p:nvSpPr>
          <p:spPr>
            <a:xfrm>
              <a:off x="1027376" y="2954478"/>
              <a:ext cx="159044" cy="100819"/>
            </a:xfrm>
            <a:custGeom>
              <a:rect b="b" l="l" r="r" t="t"/>
              <a:pathLst>
                <a:path extrusionOk="0" h="3844" w="6064">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2" name="Google Shape;10702;p72"/>
          <p:cNvGrpSpPr/>
          <p:nvPr/>
        </p:nvGrpSpPr>
        <p:grpSpPr>
          <a:xfrm>
            <a:off x="1274858" y="2929850"/>
            <a:ext cx="412191" cy="302665"/>
            <a:chOff x="1274858" y="2929850"/>
            <a:chExt cx="412191" cy="302665"/>
          </a:xfrm>
        </p:grpSpPr>
        <p:sp>
          <p:nvSpPr>
            <p:cNvPr id="10703" name="Google Shape;10703;p72"/>
            <p:cNvSpPr/>
            <p:nvPr/>
          </p:nvSpPr>
          <p:spPr>
            <a:xfrm>
              <a:off x="1300220" y="2935909"/>
              <a:ext cx="361467" cy="264662"/>
            </a:xfrm>
            <a:custGeom>
              <a:rect b="b" l="l" r="r" t="t"/>
              <a:pathLst>
                <a:path extrusionOk="0" h="10091" w="13782">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2"/>
            <p:cNvSpPr/>
            <p:nvPr/>
          </p:nvSpPr>
          <p:spPr>
            <a:xfrm>
              <a:off x="1325976" y="2961795"/>
              <a:ext cx="309852" cy="206489"/>
            </a:xfrm>
            <a:custGeom>
              <a:rect b="b" l="l" r="r" t="t"/>
              <a:pathLst>
                <a:path extrusionOk="0" h="7873" w="11814">
                  <a:moveTo>
                    <a:pt x="0" y="0"/>
                  </a:moveTo>
                  <a:lnTo>
                    <a:pt x="0" y="7872"/>
                  </a:lnTo>
                  <a:lnTo>
                    <a:pt x="11813" y="7872"/>
                  </a:lnTo>
                  <a:lnTo>
                    <a:pt x="11813" y="0"/>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2"/>
            <p:cNvSpPr/>
            <p:nvPr/>
          </p:nvSpPr>
          <p:spPr>
            <a:xfrm>
              <a:off x="1325976" y="3129494"/>
              <a:ext cx="180865" cy="38790"/>
            </a:xfrm>
            <a:custGeom>
              <a:rect b="b" l="l" r="r" t="t"/>
              <a:pathLst>
                <a:path extrusionOk="0" h="1479" w="6896">
                  <a:moveTo>
                    <a:pt x="0" y="1"/>
                  </a:moveTo>
                  <a:lnTo>
                    <a:pt x="0" y="1478"/>
                  </a:lnTo>
                  <a:lnTo>
                    <a:pt x="6896" y="1478"/>
                  </a:lnTo>
                  <a:lnTo>
                    <a:pt x="6896" y="1"/>
                  </a:ln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2"/>
            <p:cNvSpPr/>
            <p:nvPr/>
          </p:nvSpPr>
          <p:spPr>
            <a:xfrm>
              <a:off x="1371140" y="3052149"/>
              <a:ext cx="90511" cy="90380"/>
            </a:xfrm>
            <a:custGeom>
              <a:rect b="b" l="l" r="r" t="t"/>
              <a:pathLst>
                <a:path extrusionOk="0" h="3446" w="3451">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2"/>
            <p:cNvSpPr/>
            <p:nvPr/>
          </p:nvSpPr>
          <p:spPr>
            <a:xfrm>
              <a:off x="1506814" y="2961795"/>
              <a:ext cx="129013" cy="103258"/>
            </a:xfrm>
            <a:custGeom>
              <a:rect b="b" l="l" r="r" t="t"/>
              <a:pathLst>
                <a:path extrusionOk="0" h="3937" w="4919">
                  <a:moveTo>
                    <a:pt x="1" y="0"/>
                  </a:moveTo>
                  <a:lnTo>
                    <a:pt x="1" y="3936"/>
                  </a:lnTo>
                  <a:lnTo>
                    <a:pt x="4918" y="3936"/>
                  </a:lnTo>
                  <a:lnTo>
                    <a:pt x="4918"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2"/>
            <p:cNvSpPr/>
            <p:nvPr/>
          </p:nvSpPr>
          <p:spPr>
            <a:xfrm>
              <a:off x="1506814" y="3065027"/>
              <a:ext cx="129013" cy="103258"/>
            </a:xfrm>
            <a:custGeom>
              <a:rect b="b" l="l" r="r" t="t"/>
              <a:pathLst>
                <a:path extrusionOk="0" h="3937" w="4919">
                  <a:moveTo>
                    <a:pt x="1" y="0"/>
                  </a:moveTo>
                  <a:lnTo>
                    <a:pt x="1" y="3936"/>
                  </a:lnTo>
                  <a:lnTo>
                    <a:pt x="4918" y="3936"/>
                  </a:lnTo>
                  <a:lnTo>
                    <a:pt x="4918"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2"/>
            <p:cNvSpPr/>
            <p:nvPr/>
          </p:nvSpPr>
          <p:spPr>
            <a:xfrm>
              <a:off x="1280786" y="3194119"/>
              <a:ext cx="400337" cy="32339"/>
            </a:xfrm>
            <a:custGeom>
              <a:rect b="b" l="l" r="r" t="t"/>
              <a:pathLst>
                <a:path extrusionOk="0" h="1233" w="15264">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2"/>
            <p:cNvSpPr/>
            <p:nvPr/>
          </p:nvSpPr>
          <p:spPr>
            <a:xfrm>
              <a:off x="1442190" y="3194119"/>
              <a:ext cx="77528" cy="19330"/>
            </a:xfrm>
            <a:custGeom>
              <a:rect b="b" l="l" r="r" t="t"/>
              <a:pathLst>
                <a:path extrusionOk="0" h="737" w="2956">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2"/>
            <p:cNvSpPr/>
            <p:nvPr/>
          </p:nvSpPr>
          <p:spPr>
            <a:xfrm>
              <a:off x="1532570" y="3039140"/>
              <a:ext cx="77502" cy="26018"/>
            </a:xfrm>
            <a:custGeom>
              <a:rect b="b" l="l" r="r" t="t"/>
              <a:pathLst>
                <a:path extrusionOk="0" h="992" w="2955">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2"/>
            <p:cNvSpPr/>
            <p:nvPr/>
          </p:nvSpPr>
          <p:spPr>
            <a:xfrm>
              <a:off x="1558430" y="3019837"/>
              <a:ext cx="25782" cy="32339"/>
            </a:xfrm>
            <a:custGeom>
              <a:rect b="b" l="l" r="r" t="t"/>
              <a:pathLst>
                <a:path extrusionOk="0" h="1233" w="983">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2"/>
            <p:cNvSpPr/>
            <p:nvPr/>
          </p:nvSpPr>
          <p:spPr>
            <a:xfrm>
              <a:off x="1552004" y="2987525"/>
              <a:ext cx="38764" cy="45216"/>
            </a:xfrm>
            <a:custGeom>
              <a:rect b="b" l="l" r="r" t="t"/>
              <a:pathLst>
                <a:path extrusionOk="0" h="1724" w="1478">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2"/>
            <p:cNvSpPr/>
            <p:nvPr/>
          </p:nvSpPr>
          <p:spPr>
            <a:xfrm>
              <a:off x="1551900" y="2987525"/>
              <a:ext cx="25860" cy="45164"/>
            </a:xfrm>
            <a:custGeom>
              <a:rect b="b" l="l" r="r" t="t"/>
              <a:pathLst>
                <a:path extrusionOk="0" h="1722" w="986">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2"/>
            <p:cNvSpPr/>
            <p:nvPr/>
          </p:nvSpPr>
          <p:spPr>
            <a:xfrm>
              <a:off x="1552004" y="2987525"/>
              <a:ext cx="38764" cy="19225"/>
            </a:xfrm>
            <a:custGeom>
              <a:rect b="b" l="l" r="r" t="t"/>
              <a:pathLst>
                <a:path extrusionOk="0" h="733" w="1478">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2"/>
            <p:cNvSpPr/>
            <p:nvPr/>
          </p:nvSpPr>
          <p:spPr>
            <a:xfrm>
              <a:off x="1552004" y="2987525"/>
              <a:ext cx="25755" cy="16051"/>
            </a:xfrm>
            <a:custGeom>
              <a:rect b="b" l="l" r="r" t="t"/>
              <a:pathLst>
                <a:path extrusionOk="0" h="612" w="982">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2"/>
            <p:cNvSpPr/>
            <p:nvPr/>
          </p:nvSpPr>
          <p:spPr>
            <a:xfrm>
              <a:off x="1532570" y="3142372"/>
              <a:ext cx="77502" cy="25913"/>
            </a:xfrm>
            <a:custGeom>
              <a:rect b="b" l="l" r="r" t="t"/>
              <a:pathLst>
                <a:path extrusionOk="0" h="988" w="2955">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2"/>
            <p:cNvSpPr/>
            <p:nvPr/>
          </p:nvSpPr>
          <p:spPr>
            <a:xfrm>
              <a:off x="1558430" y="3123068"/>
              <a:ext cx="25782" cy="32339"/>
            </a:xfrm>
            <a:custGeom>
              <a:rect b="b" l="l" r="r" t="t"/>
              <a:pathLst>
                <a:path extrusionOk="0" h="1233" w="983">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2"/>
            <p:cNvSpPr/>
            <p:nvPr/>
          </p:nvSpPr>
          <p:spPr>
            <a:xfrm>
              <a:off x="1552004" y="3090887"/>
              <a:ext cx="38633" cy="45216"/>
            </a:xfrm>
            <a:custGeom>
              <a:rect b="b" l="l" r="r" t="t"/>
              <a:pathLst>
                <a:path extrusionOk="0" h="1724" w="1473">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2"/>
            <p:cNvSpPr/>
            <p:nvPr/>
          </p:nvSpPr>
          <p:spPr>
            <a:xfrm>
              <a:off x="1551900" y="3090887"/>
              <a:ext cx="25860" cy="45164"/>
            </a:xfrm>
            <a:custGeom>
              <a:rect b="b" l="l" r="r" t="t"/>
              <a:pathLst>
                <a:path extrusionOk="0" h="1722" w="986">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2"/>
            <p:cNvSpPr/>
            <p:nvPr/>
          </p:nvSpPr>
          <p:spPr>
            <a:xfrm>
              <a:off x="1552004" y="3090887"/>
              <a:ext cx="38764" cy="19199"/>
            </a:xfrm>
            <a:custGeom>
              <a:rect b="b" l="l" r="r" t="t"/>
              <a:pathLst>
                <a:path extrusionOk="0" h="732" w="1478">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2"/>
            <p:cNvSpPr/>
            <p:nvPr/>
          </p:nvSpPr>
          <p:spPr>
            <a:xfrm>
              <a:off x="1552004" y="3090887"/>
              <a:ext cx="25755" cy="16051"/>
            </a:xfrm>
            <a:custGeom>
              <a:rect b="b" l="l" r="r" t="t"/>
              <a:pathLst>
                <a:path extrusionOk="0" h="612" w="982">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2"/>
            <p:cNvSpPr/>
            <p:nvPr/>
          </p:nvSpPr>
          <p:spPr>
            <a:xfrm>
              <a:off x="1403452" y="3045697"/>
              <a:ext cx="25913" cy="38659"/>
            </a:xfrm>
            <a:custGeom>
              <a:rect b="b" l="l" r="r" t="t"/>
              <a:pathLst>
                <a:path extrusionOk="0" h="1474" w="988">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2"/>
            <p:cNvSpPr/>
            <p:nvPr/>
          </p:nvSpPr>
          <p:spPr>
            <a:xfrm>
              <a:off x="1390574" y="2993977"/>
              <a:ext cx="51642" cy="58199"/>
            </a:xfrm>
            <a:custGeom>
              <a:rect b="b" l="l" r="r" t="t"/>
              <a:pathLst>
                <a:path extrusionOk="0" h="2219" w="1969">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2"/>
            <p:cNvSpPr/>
            <p:nvPr/>
          </p:nvSpPr>
          <p:spPr>
            <a:xfrm>
              <a:off x="1390574" y="2993977"/>
              <a:ext cx="35486" cy="58120"/>
            </a:xfrm>
            <a:custGeom>
              <a:rect b="b" l="l" r="r" t="t"/>
              <a:pathLst>
                <a:path extrusionOk="0" h="2216" w="1353">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2"/>
            <p:cNvSpPr/>
            <p:nvPr/>
          </p:nvSpPr>
          <p:spPr>
            <a:xfrm>
              <a:off x="1390574" y="2993977"/>
              <a:ext cx="51642" cy="25887"/>
            </a:xfrm>
            <a:custGeom>
              <a:rect b="b" l="l" r="r" t="t"/>
              <a:pathLst>
                <a:path extrusionOk="0" h="987" w="1969">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2"/>
            <p:cNvSpPr/>
            <p:nvPr/>
          </p:nvSpPr>
          <p:spPr>
            <a:xfrm>
              <a:off x="1390574" y="2993977"/>
              <a:ext cx="35486" cy="23605"/>
            </a:xfrm>
            <a:custGeom>
              <a:rect b="b" l="l" r="r" t="t"/>
              <a:pathLst>
                <a:path extrusionOk="0" h="900" w="1353">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2"/>
            <p:cNvSpPr/>
            <p:nvPr/>
          </p:nvSpPr>
          <p:spPr>
            <a:xfrm>
              <a:off x="1371140" y="3079662"/>
              <a:ext cx="90511" cy="62867"/>
            </a:xfrm>
            <a:custGeom>
              <a:rect b="b" l="l" r="r" t="t"/>
              <a:pathLst>
                <a:path extrusionOk="0" h="2397" w="3451">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2"/>
            <p:cNvSpPr/>
            <p:nvPr/>
          </p:nvSpPr>
          <p:spPr>
            <a:xfrm>
              <a:off x="1320048" y="2955737"/>
              <a:ext cx="321838" cy="218606"/>
            </a:xfrm>
            <a:custGeom>
              <a:rect b="b" l="l" r="r" t="t"/>
              <a:pathLst>
                <a:path extrusionOk="0" h="8335" w="12271">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2"/>
            <p:cNvSpPr/>
            <p:nvPr/>
          </p:nvSpPr>
          <p:spPr>
            <a:xfrm>
              <a:off x="1274858" y="2929850"/>
              <a:ext cx="412191" cy="302665"/>
            </a:xfrm>
            <a:custGeom>
              <a:rect b="b" l="l" r="r" t="t"/>
              <a:pathLst>
                <a:path extrusionOk="0" h="11540" w="15716">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1" name="Google Shape;10731;p72"/>
          <p:cNvGrpSpPr/>
          <p:nvPr/>
        </p:nvGrpSpPr>
        <p:grpSpPr>
          <a:xfrm>
            <a:off x="1728542" y="2894653"/>
            <a:ext cx="397819" cy="373034"/>
            <a:chOff x="1728542" y="2894653"/>
            <a:chExt cx="397819" cy="373034"/>
          </a:xfrm>
        </p:grpSpPr>
        <p:sp>
          <p:nvSpPr>
            <p:cNvPr id="10732" name="Google Shape;10732;p72"/>
            <p:cNvSpPr/>
            <p:nvPr/>
          </p:nvSpPr>
          <p:spPr>
            <a:xfrm>
              <a:off x="1946125" y="2937928"/>
              <a:ext cx="174308" cy="182334"/>
            </a:xfrm>
            <a:custGeom>
              <a:rect b="b" l="l" r="r" t="t"/>
              <a:pathLst>
                <a:path extrusionOk="0" h="6952" w="6646">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2"/>
            <p:cNvSpPr/>
            <p:nvPr/>
          </p:nvSpPr>
          <p:spPr>
            <a:xfrm>
              <a:off x="2002147" y="2937928"/>
              <a:ext cx="62238" cy="124581"/>
            </a:xfrm>
            <a:custGeom>
              <a:rect b="b" l="l" r="r" t="t"/>
              <a:pathLst>
                <a:path extrusionOk="0" h="4750" w="2373">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2"/>
            <p:cNvSpPr/>
            <p:nvPr/>
          </p:nvSpPr>
          <p:spPr>
            <a:xfrm>
              <a:off x="2020821" y="2900580"/>
              <a:ext cx="24890" cy="99586"/>
            </a:xfrm>
            <a:custGeom>
              <a:rect b="b" l="l" r="r" t="t"/>
              <a:pathLst>
                <a:path extrusionOk="0" h="3797" w="949">
                  <a:moveTo>
                    <a:pt x="1" y="0"/>
                  </a:moveTo>
                  <a:lnTo>
                    <a:pt x="237" y="3797"/>
                  </a:lnTo>
                  <a:lnTo>
                    <a:pt x="713" y="3797"/>
                  </a:lnTo>
                  <a:lnTo>
                    <a:pt x="949"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2"/>
            <p:cNvSpPr/>
            <p:nvPr/>
          </p:nvSpPr>
          <p:spPr>
            <a:xfrm>
              <a:off x="2020821" y="3018840"/>
              <a:ext cx="24890" cy="24995"/>
            </a:xfrm>
            <a:custGeom>
              <a:rect b="b" l="l" r="r" t="t"/>
              <a:pathLst>
                <a:path extrusionOk="0" h="953" w="949">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2"/>
            <p:cNvSpPr/>
            <p:nvPr/>
          </p:nvSpPr>
          <p:spPr>
            <a:xfrm>
              <a:off x="1734364" y="3174553"/>
              <a:ext cx="211787" cy="87233"/>
            </a:xfrm>
            <a:custGeom>
              <a:rect b="b" l="l" r="r" t="t"/>
              <a:pathLst>
                <a:path extrusionOk="0" h="3326" w="8075">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2"/>
            <p:cNvSpPr/>
            <p:nvPr/>
          </p:nvSpPr>
          <p:spPr>
            <a:xfrm>
              <a:off x="1908751" y="3199915"/>
              <a:ext cx="37400" cy="61871"/>
            </a:xfrm>
            <a:custGeom>
              <a:rect b="b" l="l" r="r" t="t"/>
              <a:pathLst>
                <a:path extrusionOk="0" h="2359" w="1426">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2"/>
            <p:cNvSpPr/>
            <p:nvPr/>
          </p:nvSpPr>
          <p:spPr>
            <a:xfrm>
              <a:off x="1771712" y="2981466"/>
              <a:ext cx="137065" cy="99743"/>
            </a:xfrm>
            <a:custGeom>
              <a:rect b="b" l="l" r="r" t="t"/>
              <a:pathLst>
                <a:path extrusionOk="0" h="3803" w="5226">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2"/>
            <p:cNvSpPr/>
            <p:nvPr/>
          </p:nvSpPr>
          <p:spPr>
            <a:xfrm>
              <a:off x="1802870" y="2981466"/>
              <a:ext cx="105802" cy="99612"/>
            </a:xfrm>
            <a:custGeom>
              <a:rect b="b" l="l" r="r" t="t"/>
              <a:pathLst>
                <a:path extrusionOk="0" h="3798" w="4034">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2"/>
            <p:cNvSpPr/>
            <p:nvPr/>
          </p:nvSpPr>
          <p:spPr>
            <a:xfrm>
              <a:off x="1802870" y="3131015"/>
              <a:ext cx="74748" cy="56074"/>
            </a:xfrm>
            <a:custGeom>
              <a:rect b="b" l="l" r="r" t="t"/>
              <a:pathLst>
                <a:path extrusionOk="0" h="2138" w="2850">
                  <a:moveTo>
                    <a:pt x="1" y="1"/>
                  </a:moveTo>
                  <a:lnTo>
                    <a:pt x="1" y="2137"/>
                  </a:lnTo>
                  <a:lnTo>
                    <a:pt x="2849" y="2137"/>
                  </a:lnTo>
                  <a:lnTo>
                    <a:pt x="284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2"/>
            <p:cNvSpPr/>
            <p:nvPr/>
          </p:nvSpPr>
          <p:spPr>
            <a:xfrm>
              <a:off x="1802870" y="3131015"/>
              <a:ext cx="74748" cy="37348"/>
            </a:xfrm>
            <a:custGeom>
              <a:rect b="b" l="l" r="r" t="t"/>
              <a:pathLst>
                <a:path extrusionOk="0" h="1424" w="285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2"/>
            <p:cNvSpPr/>
            <p:nvPr/>
          </p:nvSpPr>
          <p:spPr>
            <a:xfrm>
              <a:off x="1790386" y="3164219"/>
              <a:ext cx="49885" cy="44456"/>
            </a:xfrm>
            <a:custGeom>
              <a:rect b="b" l="l" r="r" t="t"/>
              <a:pathLst>
                <a:path extrusionOk="0" h="1695" w="1902">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2"/>
            <p:cNvSpPr/>
            <p:nvPr/>
          </p:nvSpPr>
          <p:spPr>
            <a:xfrm>
              <a:off x="1840245" y="3164219"/>
              <a:ext cx="49727" cy="44456"/>
            </a:xfrm>
            <a:custGeom>
              <a:rect b="b" l="l" r="r" t="t"/>
              <a:pathLst>
                <a:path extrusionOk="0" h="1695" w="1896">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2"/>
            <p:cNvSpPr/>
            <p:nvPr/>
          </p:nvSpPr>
          <p:spPr>
            <a:xfrm>
              <a:off x="1777902" y="3032085"/>
              <a:ext cx="124581" cy="117525"/>
            </a:xfrm>
            <a:custGeom>
              <a:rect b="b" l="l" r="r" t="t"/>
              <a:pathLst>
                <a:path extrusionOk="0" h="4481" w="475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2"/>
            <p:cNvSpPr/>
            <p:nvPr/>
          </p:nvSpPr>
          <p:spPr>
            <a:xfrm>
              <a:off x="1734364" y="3199915"/>
              <a:ext cx="37374" cy="61871"/>
            </a:xfrm>
            <a:custGeom>
              <a:rect b="b" l="l" r="r" t="t"/>
              <a:pathLst>
                <a:path extrusionOk="0" h="2359" w="1425">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2"/>
            <p:cNvSpPr/>
            <p:nvPr/>
          </p:nvSpPr>
          <p:spPr>
            <a:xfrm>
              <a:off x="1778007" y="3031954"/>
              <a:ext cx="105802" cy="117263"/>
            </a:xfrm>
            <a:custGeom>
              <a:rect b="b" l="l" r="r" t="t"/>
              <a:pathLst>
                <a:path extrusionOk="0" h="4471" w="4034">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2"/>
            <p:cNvSpPr/>
            <p:nvPr/>
          </p:nvSpPr>
          <p:spPr>
            <a:xfrm>
              <a:off x="1790753" y="3028544"/>
              <a:ext cx="101474" cy="33545"/>
            </a:xfrm>
            <a:custGeom>
              <a:rect b="b" l="l" r="r" t="t"/>
              <a:pathLst>
                <a:path extrusionOk="0" h="1279" w="3869">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2"/>
            <p:cNvSpPr/>
            <p:nvPr/>
          </p:nvSpPr>
          <p:spPr>
            <a:xfrm>
              <a:off x="1728542" y="2975670"/>
              <a:ext cx="223773" cy="292017"/>
            </a:xfrm>
            <a:custGeom>
              <a:rect b="b" l="l" r="r" t="t"/>
              <a:pathLst>
                <a:path extrusionOk="0" h="11134" w="8532">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2"/>
            <p:cNvSpPr/>
            <p:nvPr/>
          </p:nvSpPr>
          <p:spPr>
            <a:xfrm>
              <a:off x="1765916" y="3231099"/>
              <a:ext cx="11750" cy="36561"/>
            </a:xfrm>
            <a:custGeom>
              <a:rect b="b" l="l" r="r" t="t"/>
              <a:pathLst>
                <a:path extrusionOk="0" h="1394" w="448">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2"/>
            <p:cNvSpPr/>
            <p:nvPr/>
          </p:nvSpPr>
          <p:spPr>
            <a:xfrm>
              <a:off x="1902955" y="3231099"/>
              <a:ext cx="11645" cy="36561"/>
            </a:xfrm>
            <a:custGeom>
              <a:rect b="b" l="l" r="r" t="t"/>
              <a:pathLst>
                <a:path extrusionOk="0" h="1394" w="444">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2"/>
            <p:cNvSpPr/>
            <p:nvPr/>
          </p:nvSpPr>
          <p:spPr>
            <a:xfrm>
              <a:off x="1940198" y="2932001"/>
              <a:ext cx="186163" cy="194293"/>
            </a:xfrm>
            <a:custGeom>
              <a:rect b="b" l="l" r="r" t="t"/>
              <a:pathLst>
                <a:path extrusionOk="0" h="7408" w="7098">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2"/>
            <p:cNvSpPr/>
            <p:nvPr/>
          </p:nvSpPr>
          <p:spPr>
            <a:xfrm>
              <a:off x="2014762" y="2894653"/>
              <a:ext cx="37007" cy="111336"/>
            </a:xfrm>
            <a:custGeom>
              <a:rect b="b" l="l" r="r" t="t"/>
              <a:pathLst>
                <a:path extrusionOk="0" h="4245" w="1411">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2"/>
            <p:cNvSpPr/>
            <p:nvPr/>
          </p:nvSpPr>
          <p:spPr>
            <a:xfrm>
              <a:off x="2014894" y="3013018"/>
              <a:ext cx="42803" cy="36640"/>
            </a:xfrm>
            <a:custGeom>
              <a:rect b="b" l="l" r="r" t="t"/>
              <a:pathLst>
                <a:path extrusionOk="0" h="1397" w="1632">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72"/>
          <p:cNvGrpSpPr/>
          <p:nvPr/>
        </p:nvGrpSpPr>
        <p:grpSpPr>
          <a:xfrm>
            <a:off x="2178842" y="2900869"/>
            <a:ext cx="375709" cy="360890"/>
            <a:chOff x="2178842" y="2900869"/>
            <a:chExt cx="375709" cy="360890"/>
          </a:xfrm>
        </p:grpSpPr>
        <p:sp>
          <p:nvSpPr>
            <p:cNvPr id="10755" name="Google Shape;10755;p72"/>
            <p:cNvSpPr/>
            <p:nvPr/>
          </p:nvSpPr>
          <p:spPr>
            <a:xfrm>
              <a:off x="2198906" y="2973913"/>
              <a:ext cx="282208" cy="282208"/>
            </a:xfrm>
            <a:custGeom>
              <a:rect b="b" l="l" r="r" t="t"/>
              <a:pathLst>
                <a:path extrusionOk="0" h="10760" w="1076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2"/>
            <p:cNvSpPr/>
            <p:nvPr/>
          </p:nvSpPr>
          <p:spPr>
            <a:xfrm>
              <a:off x="2339983" y="3109325"/>
              <a:ext cx="141130" cy="11383"/>
            </a:xfrm>
            <a:custGeom>
              <a:rect b="b" l="l" r="r" t="t"/>
              <a:pathLst>
                <a:path extrusionOk="0" h="434" w="5381">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2"/>
            <p:cNvSpPr/>
            <p:nvPr/>
          </p:nvSpPr>
          <p:spPr>
            <a:xfrm>
              <a:off x="2458479" y="2906141"/>
              <a:ext cx="90406" cy="90380"/>
            </a:xfrm>
            <a:custGeom>
              <a:rect b="b" l="l" r="r" t="t"/>
              <a:pathLst>
                <a:path extrusionOk="0" h="3446" w="3447">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2"/>
            <p:cNvSpPr/>
            <p:nvPr/>
          </p:nvSpPr>
          <p:spPr>
            <a:xfrm>
              <a:off x="2458479" y="2906141"/>
              <a:ext cx="56573" cy="90380"/>
            </a:xfrm>
            <a:custGeom>
              <a:rect b="b" l="l" r="r" t="t"/>
              <a:pathLst>
                <a:path extrusionOk="0" h="3446" w="2157">
                  <a:moveTo>
                    <a:pt x="2157" y="0"/>
                  </a:moveTo>
                  <a:lnTo>
                    <a:pt x="1" y="2156"/>
                  </a:lnTo>
                  <a:lnTo>
                    <a:pt x="1" y="3445"/>
                  </a:lnTo>
                  <a:lnTo>
                    <a:pt x="2157" y="1295"/>
                  </a:lnTo>
                  <a:lnTo>
                    <a:pt x="2157"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2"/>
            <p:cNvSpPr/>
            <p:nvPr/>
          </p:nvSpPr>
          <p:spPr>
            <a:xfrm>
              <a:off x="2232713" y="3007720"/>
              <a:ext cx="214567" cy="214567"/>
            </a:xfrm>
            <a:custGeom>
              <a:rect b="b" l="l" r="r" t="t"/>
              <a:pathLst>
                <a:path extrusionOk="0" h="8181" w="8181">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2"/>
            <p:cNvSpPr/>
            <p:nvPr/>
          </p:nvSpPr>
          <p:spPr>
            <a:xfrm>
              <a:off x="2339983" y="3109325"/>
              <a:ext cx="107297" cy="11383"/>
            </a:xfrm>
            <a:custGeom>
              <a:rect b="b" l="l" r="r" t="t"/>
              <a:pathLst>
                <a:path extrusionOk="0" h="434" w="4091">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2"/>
            <p:cNvSpPr/>
            <p:nvPr/>
          </p:nvSpPr>
          <p:spPr>
            <a:xfrm>
              <a:off x="2266782" y="3041789"/>
              <a:ext cx="146428" cy="146428"/>
            </a:xfrm>
            <a:custGeom>
              <a:rect b="b" l="l" r="r" t="t"/>
              <a:pathLst>
                <a:path extrusionOk="0" h="5583" w="5583">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2"/>
            <p:cNvSpPr/>
            <p:nvPr/>
          </p:nvSpPr>
          <p:spPr>
            <a:xfrm>
              <a:off x="2339983" y="3109325"/>
              <a:ext cx="73227" cy="11383"/>
            </a:xfrm>
            <a:custGeom>
              <a:rect b="b" l="l" r="r" t="t"/>
              <a:pathLst>
                <a:path extrusionOk="0" h="434" w="2792">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2"/>
            <p:cNvSpPr/>
            <p:nvPr/>
          </p:nvSpPr>
          <p:spPr>
            <a:xfrm>
              <a:off x="2300118" y="3075124"/>
              <a:ext cx="79784" cy="79784"/>
            </a:xfrm>
            <a:custGeom>
              <a:rect b="b" l="l" r="r" t="t"/>
              <a:pathLst>
                <a:path extrusionOk="0" h="3042" w="3042">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2"/>
            <p:cNvSpPr/>
            <p:nvPr/>
          </p:nvSpPr>
          <p:spPr>
            <a:xfrm>
              <a:off x="2339983" y="3109325"/>
              <a:ext cx="40023" cy="11383"/>
            </a:xfrm>
            <a:custGeom>
              <a:rect b="b" l="l" r="r" t="t"/>
              <a:pathLst>
                <a:path extrusionOk="0" h="434" w="1526">
                  <a:moveTo>
                    <a:pt x="1" y="0"/>
                  </a:moveTo>
                  <a:lnTo>
                    <a:pt x="1" y="433"/>
                  </a:lnTo>
                  <a:lnTo>
                    <a:pt x="1507" y="433"/>
                  </a:lnTo>
                  <a:cubicBezTo>
                    <a:pt x="1526" y="289"/>
                    <a:pt x="1526" y="144"/>
                    <a:pt x="1507"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2"/>
            <p:cNvSpPr/>
            <p:nvPr/>
          </p:nvSpPr>
          <p:spPr>
            <a:xfrm>
              <a:off x="2323067" y="3098074"/>
              <a:ext cx="33860" cy="33860"/>
            </a:xfrm>
            <a:custGeom>
              <a:rect b="b" l="l" r="r" t="t"/>
              <a:pathLst>
                <a:path extrusionOk="0" h="1291" w="1291">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2"/>
            <p:cNvSpPr/>
            <p:nvPr/>
          </p:nvSpPr>
          <p:spPr>
            <a:xfrm>
              <a:off x="2339983" y="3109325"/>
              <a:ext cx="17310" cy="11383"/>
            </a:xfrm>
            <a:custGeom>
              <a:rect b="b" l="l" r="r" t="t"/>
              <a:pathLst>
                <a:path extrusionOk="0" h="434" w="660">
                  <a:moveTo>
                    <a:pt x="1" y="0"/>
                  </a:moveTo>
                  <a:lnTo>
                    <a:pt x="1" y="433"/>
                  </a:lnTo>
                  <a:lnTo>
                    <a:pt x="607" y="433"/>
                  </a:lnTo>
                  <a:cubicBezTo>
                    <a:pt x="660" y="294"/>
                    <a:pt x="660" y="140"/>
                    <a:pt x="607"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2"/>
            <p:cNvSpPr/>
            <p:nvPr/>
          </p:nvSpPr>
          <p:spPr>
            <a:xfrm>
              <a:off x="2178842" y="2900869"/>
              <a:ext cx="375709" cy="360890"/>
            </a:xfrm>
            <a:custGeom>
              <a:rect b="b" l="l" r="r" t="t"/>
              <a:pathLst>
                <a:path extrusionOk="0" h="13760" w="14325">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72"/>
          <p:cNvGrpSpPr/>
          <p:nvPr/>
        </p:nvGrpSpPr>
        <p:grpSpPr>
          <a:xfrm>
            <a:off x="2704703" y="2900921"/>
            <a:ext cx="230986" cy="360497"/>
            <a:chOff x="2704703" y="2900921"/>
            <a:chExt cx="230986" cy="360497"/>
          </a:xfrm>
        </p:grpSpPr>
        <p:sp>
          <p:nvSpPr>
            <p:cNvPr id="10769" name="Google Shape;10769;p72"/>
            <p:cNvSpPr/>
            <p:nvPr/>
          </p:nvSpPr>
          <p:spPr>
            <a:xfrm>
              <a:off x="2817534" y="2906193"/>
              <a:ext cx="28299" cy="33545"/>
            </a:xfrm>
            <a:custGeom>
              <a:rect b="b" l="l" r="r" t="t"/>
              <a:pathLst>
                <a:path extrusionOk="0" h="1279" w="1079">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2"/>
            <p:cNvSpPr/>
            <p:nvPr/>
          </p:nvSpPr>
          <p:spPr>
            <a:xfrm>
              <a:off x="2794926" y="2928460"/>
              <a:ext cx="129905" cy="248637"/>
            </a:xfrm>
            <a:custGeom>
              <a:rect b="b" l="l" r="r" t="t"/>
              <a:pathLst>
                <a:path extrusionOk="0" h="9480" w="4953">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2"/>
            <p:cNvSpPr/>
            <p:nvPr/>
          </p:nvSpPr>
          <p:spPr>
            <a:xfrm>
              <a:off x="2710499" y="2949075"/>
              <a:ext cx="209033" cy="239405"/>
            </a:xfrm>
            <a:custGeom>
              <a:rect b="b" l="l" r="r" t="t"/>
              <a:pathLst>
                <a:path extrusionOk="0" h="9128" w="797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2"/>
            <p:cNvSpPr/>
            <p:nvPr/>
          </p:nvSpPr>
          <p:spPr>
            <a:xfrm>
              <a:off x="2712152" y="3008375"/>
              <a:ext cx="145536" cy="174282"/>
            </a:xfrm>
            <a:custGeom>
              <a:rect b="b" l="l" r="r" t="t"/>
              <a:pathLst>
                <a:path extrusionOk="0" h="6645" w="5549">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2"/>
            <p:cNvSpPr/>
            <p:nvPr/>
          </p:nvSpPr>
          <p:spPr>
            <a:xfrm>
              <a:off x="2749631" y="3176966"/>
              <a:ext cx="169508" cy="28273"/>
            </a:xfrm>
            <a:custGeom>
              <a:rect b="b" l="l" r="r" t="t"/>
              <a:pathLst>
                <a:path extrusionOk="0" h="1078" w="6463">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2"/>
            <p:cNvSpPr/>
            <p:nvPr/>
          </p:nvSpPr>
          <p:spPr>
            <a:xfrm>
              <a:off x="2749631" y="3176966"/>
              <a:ext cx="56573" cy="28273"/>
            </a:xfrm>
            <a:custGeom>
              <a:rect b="b" l="l" r="r" t="t"/>
              <a:pathLst>
                <a:path extrusionOk="0" h="1078" w="2157">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2"/>
            <p:cNvSpPr/>
            <p:nvPr/>
          </p:nvSpPr>
          <p:spPr>
            <a:xfrm>
              <a:off x="2738405" y="3199679"/>
              <a:ext cx="192090" cy="56442"/>
            </a:xfrm>
            <a:custGeom>
              <a:rect b="b" l="l" r="r" t="t"/>
              <a:pathLst>
                <a:path extrusionOk="0" h="2152" w="7324">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2"/>
            <p:cNvSpPr/>
            <p:nvPr/>
          </p:nvSpPr>
          <p:spPr>
            <a:xfrm>
              <a:off x="2738405" y="3199679"/>
              <a:ext cx="73463" cy="56442"/>
            </a:xfrm>
            <a:custGeom>
              <a:rect b="b" l="l" r="r" t="t"/>
              <a:pathLst>
                <a:path extrusionOk="0" h="2152" w="2801">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2"/>
            <p:cNvSpPr/>
            <p:nvPr/>
          </p:nvSpPr>
          <p:spPr>
            <a:xfrm>
              <a:off x="2704703" y="2900921"/>
              <a:ext cx="230986" cy="360497"/>
            </a:xfrm>
            <a:custGeom>
              <a:rect b="b" l="l" r="r" t="t"/>
              <a:pathLst>
                <a:path extrusionOk="0" h="13745" w="8807">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2"/>
            <p:cNvSpPr/>
            <p:nvPr/>
          </p:nvSpPr>
          <p:spPr>
            <a:xfrm>
              <a:off x="2857400" y="2959723"/>
              <a:ext cx="24995" cy="16261"/>
            </a:xfrm>
            <a:custGeom>
              <a:rect b="b" l="l" r="r" t="t"/>
              <a:pathLst>
                <a:path extrusionOk="0" h="620" w="953">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2"/>
            <p:cNvSpPr/>
            <p:nvPr/>
          </p:nvSpPr>
          <p:spPr>
            <a:xfrm>
              <a:off x="2783963" y="2968588"/>
              <a:ext cx="10622" cy="16314"/>
            </a:xfrm>
            <a:custGeom>
              <a:rect b="b" l="l" r="r" t="t"/>
              <a:pathLst>
                <a:path extrusionOk="0" h="622" w="405">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0" name="Google Shape;10780;p72"/>
          <p:cNvGrpSpPr/>
          <p:nvPr/>
        </p:nvGrpSpPr>
        <p:grpSpPr>
          <a:xfrm>
            <a:off x="3072963" y="2903675"/>
            <a:ext cx="387197" cy="355094"/>
            <a:chOff x="3072963" y="2903675"/>
            <a:chExt cx="387197" cy="355094"/>
          </a:xfrm>
        </p:grpSpPr>
        <p:sp>
          <p:nvSpPr>
            <p:cNvPr id="10781" name="Google Shape;10781;p72"/>
            <p:cNvSpPr/>
            <p:nvPr/>
          </p:nvSpPr>
          <p:spPr>
            <a:xfrm>
              <a:off x="3120540" y="3017949"/>
              <a:ext cx="79260" cy="87469"/>
            </a:xfrm>
            <a:custGeom>
              <a:rect b="b" l="l" r="r" t="t"/>
              <a:pathLst>
                <a:path extrusionOk="0" h="3335" w="3022">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2"/>
            <p:cNvSpPr/>
            <p:nvPr/>
          </p:nvSpPr>
          <p:spPr>
            <a:xfrm>
              <a:off x="3114482" y="3109430"/>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2"/>
            <p:cNvSpPr/>
            <p:nvPr/>
          </p:nvSpPr>
          <p:spPr>
            <a:xfrm>
              <a:off x="3081409" y="3178985"/>
              <a:ext cx="125971" cy="19330"/>
            </a:xfrm>
            <a:custGeom>
              <a:rect b="b" l="l" r="r" t="t"/>
              <a:pathLst>
                <a:path extrusionOk="0" h="737" w="4803">
                  <a:moveTo>
                    <a:pt x="1" y="0"/>
                  </a:moveTo>
                  <a:lnTo>
                    <a:pt x="1" y="736"/>
                  </a:lnTo>
                  <a:lnTo>
                    <a:pt x="4605"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2"/>
            <p:cNvSpPr/>
            <p:nvPr/>
          </p:nvSpPr>
          <p:spPr>
            <a:xfrm>
              <a:off x="3091873" y="3132799"/>
              <a:ext cx="131531" cy="42043"/>
            </a:xfrm>
            <a:custGeom>
              <a:rect b="b" l="l" r="r" t="t"/>
              <a:pathLst>
                <a:path extrusionOk="0" h="1603" w="5015">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2"/>
            <p:cNvSpPr/>
            <p:nvPr/>
          </p:nvSpPr>
          <p:spPr>
            <a:xfrm>
              <a:off x="3326111" y="3178985"/>
              <a:ext cx="125971" cy="19330"/>
            </a:xfrm>
            <a:custGeom>
              <a:rect b="b" l="l" r="r" t="t"/>
              <a:pathLst>
                <a:path extrusionOk="0" h="737" w="4803">
                  <a:moveTo>
                    <a:pt x="1" y="0"/>
                  </a:moveTo>
                  <a:lnTo>
                    <a:pt x="203" y="736"/>
                  </a:lnTo>
                  <a:lnTo>
                    <a:pt x="4803"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2"/>
            <p:cNvSpPr/>
            <p:nvPr/>
          </p:nvSpPr>
          <p:spPr>
            <a:xfrm>
              <a:off x="3188050" y="3231231"/>
              <a:ext cx="157522" cy="19199"/>
            </a:xfrm>
            <a:custGeom>
              <a:rect b="b" l="l" r="r" t="t"/>
              <a:pathLst>
                <a:path extrusionOk="0" h="732" w="6006">
                  <a:moveTo>
                    <a:pt x="1" y="0"/>
                  </a:moveTo>
                  <a:lnTo>
                    <a:pt x="1" y="732"/>
                  </a:lnTo>
                  <a:lnTo>
                    <a:pt x="6006" y="732"/>
                  </a:lnTo>
                  <a:lnTo>
                    <a:pt x="6006"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2"/>
            <p:cNvSpPr/>
            <p:nvPr/>
          </p:nvSpPr>
          <p:spPr>
            <a:xfrm>
              <a:off x="3325744" y="2930322"/>
              <a:ext cx="95547" cy="83482"/>
            </a:xfrm>
            <a:custGeom>
              <a:rect b="b" l="l" r="r" t="t"/>
              <a:pathLst>
                <a:path extrusionOk="0" h="3183" w="3643">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2"/>
            <p:cNvSpPr/>
            <p:nvPr/>
          </p:nvSpPr>
          <p:spPr>
            <a:xfrm>
              <a:off x="3227181" y="3070194"/>
              <a:ext cx="79260" cy="87469"/>
            </a:xfrm>
            <a:custGeom>
              <a:rect b="b" l="l" r="r" t="t"/>
              <a:pathLst>
                <a:path extrusionOk="0" h="3335" w="3022">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2"/>
            <p:cNvSpPr/>
            <p:nvPr/>
          </p:nvSpPr>
          <p:spPr>
            <a:xfrm>
              <a:off x="3112462" y="2930322"/>
              <a:ext cx="95547" cy="83482"/>
            </a:xfrm>
            <a:custGeom>
              <a:rect b="b" l="l" r="r" t="t"/>
              <a:pathLst>
                <a:path extrusionOk="0" h="3183" w="3643">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2"/>
            <p:cNvSpPr/>
            <p:nvPr/>
          </p:nvSpPr>
          <p:spPr>
            <a:xfrm>
              <a:off x="3310086" y="3132799"/>
              <a:ext cx="131400" cy="42043"/>
            </a:xfrm>
            <a:custGeom>
              <a:rect b="b" l="l" r="r" t="t"/>
              <a:pathLst>
                <a:path extrusionOk="0" h="1603" w="501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2"/>
            <p:cNvSpPr/>
            <p:nvPr/>
          </p:nvSpPr>
          <p:spPr>
            <a:xfrm>
              <a:off x="3327764" y="3109430"/>
              <a:ext cx="91245" cy="19356"/>
            </a:xfrm>
            <a:custGeom>
              <a:rect b="b" l="l" r="r" t="t"/>
              <a:pathLst>
                <a:path extrusionOk="0" h="738" w="3479">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2"/>
            <p:cNvSpPr/>
            <p:nvPr/>
          </p:nvSpPr>
          <p:spPr>
            <a:xfrm>
              <a:off x="3221123" y="3161675"/>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2"/>
            <p:cNvSpPr/>
            <p:nvPr/>
          </p:nvSpPr>
          <p:spPr>
            <a:xfrm>
              <a:off x="3219103" y="2982568"/>
              <a:ext cx="95547" cy="83482"/>
            </a:xfrm>
            <a:custGeom>
              <a:rect b="b" l="l" r="r" t="t"/>
              <a:pathLst>
                <a:path extrusionOk="0" h="3183" w="3643">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2"/>
            <p:cNvSpPr/>
            <p:nvPr/>
          </p:nvSpPr>
          <p:spPr>
            <a:xfrm>
              <a:off x="3333822" y="3017949"/>
              <a:ext cx="79155" cy="87469"/>
            </a:xfrm>
            <a:custGeom>
              <a:rect b="b" l="l" r="r" t="t"/>
              <a:pathLst>
                <a:path extrusionOk="0" h="3335" w="3018">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2"/>
            <p:cNvSpPr/>
            <p:nvPr/>
          </p:nvSpPr>
          <p:spPr>
            <a:xfrm>
              <a:off x="3201295" y="3187168"/>
              <a:ext cx="131033" cy="37899"/>
            </a:xfrm>
            <a:custGeom>
              <a:rect b="b" l="l" r="r" t="t"/>
              <a:pathLst>
                <a:path extrusionOk="0" h="1445" w="4996">
                  <a:moveTo>
                    <a:pt x="390" y="1"/>
                  </a:moveTo>
                  <a:lnTo>
                    <a:pt x="1" y="1444"/>
                  </a:lnTo>
                  <a:lnTo>
                    <a:pt x="4995" y="1444"/>
                  </a:lnTo>
                  <a:lnTo>
                    <a:pt x="4601"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2"/>
            <p:cNvSpPr/>
            <p:nvPr/>
          </p:nvSpPr>
          <p:spPr>
            <a:xfrm>
              <a:off x="3326111" y="3178985"/>
              <a:ext cx="17572" cy="19330"/>
            </a:xfrm>
            <a:custGeom>
              <a:rect b="b" l="l" r="r" t="t"/>
              <a:pathLst>
                <a:path extrusionOk="0" h="737" w="670">
                  <a:moveTo>
                    <a:pt x="1" y="0"/>
                  </a:moveTo>
                  <a:lnTo>
                    <a:pt x="203" y="736"/>
                  </a:lnTo>
                  <a:lnTo>
                    <a:pt x="669" y="736"/>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2"/>
            <p:cNvSpPr/>
            <p:nvPr/>
          </p:nvSpPr>
          <p:spPr>
            <a:xfrm>
              <a:off x="3188050" y="3231231"/>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2"/>
            <p:cNvSpPr/>
            <p:nvPr/>
          </p:nvSpPr>
          <p:spPr>
            <a:xfrm>
              <a:off x="3325744" y="2930322"/>
              <a:ext cx="53766" cy="59641"/>
            </a:xfrm>
            <a:custGeom>
              <a:rect b="b" l="l" r="r" t="t"/>
              <a:pathLst>
                <a:path extrusionOk="0" h="2274" w="205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2"/>
            <p:cNvSpPr/>
            <p:nvPr/>
          </p:nvSpPr>
          <p:spPr>
            <a:xfrm>
              <a:off x="3325744"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2"/>
            <p:cNvSpPr/>
            <p:nvPr/>
          </p:nvSpPr>
          <p:spPr>
            <a:xfrm>
              <a:off x="3227181" y="3070063"/>
              <a:ext cx="27539" cy="87495"/>
            </a:xfrm>
            <a:custGeom>
              <a:rect b="b" l="l" r="r" t="t"/>
              <a:pathLst>
                <a:path extrusionOk="0" h="3336" w="105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2"/>
            <p:cNvSpPr/>
            <p:nvPr/>
          </p:nvSpPr>
          <p:spPr>
            <a:xfrm>
              <a:off x="3120540" y="3017949"/>
              <a:ext cx="27539" cy="87469"/>
            </a:xfrm>
            <a:custGeom>
              <a:rect b="b" l="l" r="r" t="t"/>
              <a:pathLst>
                <a:path extrusionOk="0" h="3335" w="105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2"/>
            <p:cNvSpPr/>
            <p:nvPr/>
          </p:nvSpPr>
          <p:spPr>
            <a:xfrm>
              <a:off x="3114482"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2"/>
            <p:cNvSpPr/>
            <p:nvPr/>
          </p:nvSpPr>
          <p:spPr>
            <a:xfrm>
              <a:off x="3081409" y="3178985"/>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2"/>
            <p:cNvSpPr/>
            <p:nvPr/>
          </p:nvSpPr>
          <p:spPr>
            <a:xfrm>
              <a:off x="3091873" y="3132799"/>
              <a:ext cx="23762" cy="42043"/>
            </a:xfrm>
            <a:custGeom>
              <a:rect b="b" l="l" r="r" t="t"/>
              <a:pathLst>
                <a:path extrusionOk="0" h="1603" w="906">
                  <a:moveTo>
                    <a:pt x="439" y="0"/>
                  </a:moveTo>
                  <a:lnTo>
                    <a:pt x="1" y="1602"/>
                  </a:lnTo>
                  <a:lnTo>
                    <a:pt x="473" y="1602"/>
                  </a:lnTo>
                  <a:lnTo>
                    <a:pt x="90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2"/>
            <p:cNvSpPr/>
            <p:nvPr/>
          </p:nvSpPr>
          <p:spPr>
            <a:xfrm>
              <a:off x="3112462"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2"/>
            <p:cNvSpPr/>
            <p:nvPr/>
          </p:nvSpPr>
          <p:spPr>
            <a:xfrm>
              <a:off x="3112462" y="2930322"/>
              <a:ext cx="53898" cy="59641"/>
            </a:xfrm>
            <a:custGeom>
              <a:rect b="b" l="l" r="r" t="t"/>
              <a:pathLst>
                <a:path extrusionOk="0" h="2274" w="2055">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2"/>
            <p:cNvSpPr/>
            <p:nvPr/>
          </p:nvSpPr>
          <p:spPr>
            <a:xfrm>
              <a:off x="3310086" y="3132799"/>
              <a:ext cx="18831" cy="42043"/>
            </a:xfrm>
            <a:custGeom>
              <a:rect b="b" l="l" r="r" t="t"/>
              <a:pathLst>
                <a:path extrusionOk="0" h="1603" w="718">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2"/>
            <p:cNvSpPr/>
            <p:nvPr/>
          </p:nvSpPr>
          <p:spPr>
            <a:xfrm>
              <a:off x="3327764"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2"/>
            <p:cNvSpPr/>
            <p:nvPr/>
          </p:nvSpPr>
          <p:spPr>
            <a:xfrm>
              <a:off x="3221123" y="3161675"/>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2"/>
            <p:cNvSpPr/>
            <p:nvPr/>
          </p:nvSpPr>
          <p:spPr>
            <a:xfrm>
              <a:off x="3219103" y="3046353"/>
              <a:ext cx="18307" cy="19697"/>
            </a:xfrm>
            <a:custGeom>
              <a:rect b="b" l="l" r="r" t="t"/>
              <a:pathLst>
                <a:path extrusionOk="0" h="751" w="698">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2"/>
            <p:cNvSpPr/>
            <p:nvPr/>
          </p:nvSpPr>
          <p:spPr>
            <a:xfrm>
              <a:off x="3219129" y="2982541"/>
              <a:ext cx="53871" cy="59668"/>
            </a:xfrm>
            <a:custGeom>
              <a:rect b="b" l="l" r="r" t="t"/>
              <a:pathLst>
                <a:path extrusionOk="0" h="2275" w="2054">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2"/>
            <p:cNvSpPr/>
            <p:nvPr/>
          </p:nvSpPr>
          <p:spPr>
            <a:xfrm>
              <a:off x="3333822" y="3017949"/>
              <a:ext cx="27539" cy="87469"/>
            </a:xfrm>
            <a:custGeom>
              <a:rect b="b" l="l" r="r" t="t"/>
              <a:pathLst>
                <a:path extrusionOk="0" h="3335" w="105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2"/>
            <p:cNvSpPr/>
            <p:nvPr/>
          </p:nvSpPr>
          <p:spPr>
            <a:xfrm>
              <a:off x="3201295" y="3187168"/>
              <a:ext cx="22634" cy="37899"/>
            </a:xfrm>
            <a:custGeom>
              <a:rect b="b" l="l" r="r" t="t"/>
              <a:pathLst>
                <a:path extrusionOk="0" h="1445" w="863">
                  <a:moveTo>
                    <a:pt x="390" y="1"/>
                  </a:moveTo>
                  <a:lnTo>
                    <a:pt x="1" y="1444"/>
                  </a:lnTo>
                  <a:lnTo>
                    <a:pt x="467" y="1444"/>
                  </a:lnTo>
                  <a:lnTo>
                    <a:pt x="86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2"/>
            <p:cNvSpPr/>
            <p:nvPr/>
          </p:nvSpPr>
          <p:spPr>
            <a:xfrm>
              <a:off x="3072963" y="2903675"/>
              <a:ext cx="387197" cy="355094"/>
            </a:xfrm>
            <a:custGeom>
              <a:rect b="b" l="l" r="r" t="t"/>
              <a:pathLst>
                <a:path extrusionOk="0" h="13539" w="14763">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5" name="Google Shape;10815;p72"/>
          <p:cNvGrpSpPr/>
          <p:nvPr/>
        </p:nvGrpSpPr>
        <p:grpSpPr>
          <a:xfrm>
            <a:off x="3977314" y="2954347"/>
            <a:ext cx="364851" cy="253567"/>
            <a:chOff x="3977314" y="2954347"/>
            <a:chExt cx="364851" cy="253567"/>
          </a:xfrm>
        </p:grpSpPr>
        <p:sp>
          <p:nvSpPr>
            <p:cNvPr id="10816" name="Google Shape;10816;p72"/>
            <p:cNvSpPr/>
            <p:nvPr/>
          </p:nvSpPr>
          <p:spPr>
            <a:xfrm>
              <a:off x="3983110" y="2989938"/>
              <a:ext cx="353127" cy="212653"/>
            </a:xfrm>
            <a:custGeom>
              <a:rect b="b" l="l" r="r" t="t"/>
              <a:pathLst>
                <a:path extrusionOk="0" h="8108" w="13464">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2"/>
            <p:cNvSpPr/>
            <p:nvPr/>
          </p:nvSpPr>
          <p:spPr>
            <a:xfrm>
              <a:off x="3983110" y="2989938"/>
              <a:ext cx="194110" cy="212653"/>
            </a:xfrm>
            <a:custGeom>
              <a:rect b="b" l="l" r="r" t="t"/>
              <a:pathLst>
                <a:path extrusionOk="0" h="8108" w="7401">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2"/>
            <p:cNvSpPr/>
            <p:nvPr/>
          </p:nvSpPr>
          <p:spPr>
            <a:xfrm>
              <a:off x="4077634" y="3020230"/>
              <a:ext cx="158152" cy="152198"/>
            </a:xfrm>
            <a:custGeom>
              <a:rect b="b" l="l" r="r" t="t"/>
              <a:pathLst>
                <a:path extrusionOk="0" h="5803" w="603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2"/>
            <p:cNvSpPr/>
            <p:nvPr/>
          </p:nvSpPr>
          <p:spPr>
            <a:xfrm>
              <a:off x="4083561" y="3020204"/>
              <a:ext cx="90511" cy="152119"/>
            </a:xfrm>
            <a:custGeom>
              <a:rect b="b" l="l" r="r" t="t"/>
              <a:pathLst>
                <a:path extrusionOk="0" h="5800" w="3451">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2"/>
            <p:cNvSpPr/>
            <p:nvPr/>
          </p:nvSpPr>
          <p:spPr>
            <a:xfrm>
              <a:off x="4108425" y="3057841"/>
              <a:ext cx="89619" cy="76873"/>
            </a:xfrm>
            <a:custGeom>
              <a:rect b="b" l="l" r="r" t="t"/>
              <a:pathLst>
                <a:path extrusionOk="0" h="2931" w="3417">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2"/>
            <p:cNvSpPr/>
            <p:nvPr/>
          </p:nvSpPr>
          <p:spPr>
            <a:xfrm>
              <a:off x="4121303" y="3057893"/>
              <a:ext cx="53268" cy="76847"/>
            </a:xfrm>
            <a:custGeom>
              <a:rect b="b" l="l" r="r" t="t"/>
              <a:pathLst>
                <a:path extrusionOk="0" h="2930" w="2031">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2"/>
            <p:cNvSpPr/>
            <p:nvPr/>
          </p:nvSpPr>
          <p:spPr>
            <a:xfrm>
              <a:off x="4169116" y="3060280"/>
              <a:ext cx="30948" cy="26595"/>
            </a:xfrm>
            <a:custGeom>
              <a:rect b="b" l="l" r="r" t="t"/>
              <a:pathLst>
                <a:path extrusionOk="0" h="1014" w="118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2"/>
            <p:cNvSpPr/>
            <p:nvPr/>
          </p:nvSpPr>
          <p:spPr>
            <a:xfrm>
              <a:off x="4268675" y="3004100"/>
              <a:ext cx="35250" cy="24444"/>
            </a:xfrm>
            <a:custGeom>
              <a:rect b="b" l="l" r="r" t="t"/>
              <a:pathLst>
                <a:path extrusionOk="0" h="932" w="1344">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2"/>
            <p:cNvSpPr/>
            <p:nvPr/>
          </p:nvSpPr>
          <p:spPr>
            <a:xfrm>
              <a:off x="4044850" y="2954347"/>
              <a:ext cx="214488" cy="54527"/>
            </a:xfrm>
            <a:custGeom>
              <a:rect b="b" l="l" r="r" t="t"/>
              <a:pathLst>
                <a:path extrusionOk="0" h="2079" w="8178">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2"/>
            <p:cNvSpPr/>
            <p:nvPr/>
          </p:nvSpPr>
          <p:spPr>
            <a:xfrm>
              <a:off x="3977314" y="2984640"/>
              <a:ext cx="364851" cy="223275"/>
            </a:xfrm>
            <a:custGeom>
              <a:rect b="b" l="l" r="r" t="t"/>
              <a:pathLst>
                <a:path extrusionOk="0" h="8513" w="13911">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2"/>
            <p:cNvSpPr/>
            <p:nvPr/>
          </p:nvSpPr>
          <p:spPr>
            <a:xfrm>
              <a:off x="4072598" y="3014985"/>
              <a:ext cx="178347" cy="162742"/>
            </a:xfrm>
            <a:custGeom>
              <a:rect b="b" l="l" r="r" t="t"/>
              <a:pathLst>
                <a:path extrusionOk="0" h="6205" w="680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2"/>
            <p:cNvSpPr/>
            <p:nvPr/>
          </p:nvSpPr>
          <p:spPr>
            <a:xfrm>
              <a:off x="4101475" y="3052779"/>
              <a:ext cx="101763" cy="87049"/>
            </a:xfrm>
            <a:custGeom>
              <a:rect b="b" l="l" r="r" t="t"/>
              <a:pathLst>
                <a:path extrusionOk="0" h="3319" w="388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72"/>
          <p:cNvGrpSpPr/>
          <p:nvPr/>
        </p:nvGrpSpPr>
        <p:grpSpPr>
          <a:xfrm>
            <a:off x="3107400" y="3810491"/>
            <a:ext cx="365139" cy="365244"/>
            <a:chOff x="3107400" y="3810491"/>
            <a:chExt cx="365139" cy="365244"/>
          </a:xfrm>
        </p:grpSpPr>
        <p:sp>
          <p:nvSpPr>
            <p:cNvPr id="10829" name="Google Shape;10829;p72"/>
            <p:cNvSpPr/>
            <p:nvPr/>
          </p:nvSpPr>
          <p:spPr>
            <a:xfrm>
              <a:off x="3113091" y="3816287"/>
              <a:ext cx="269199" cy="269199"/>
            </a:xfrm>
            <a:custGeom>
              <a:rect b="b" l="l" r="r" t="t"/>
              <a:pathLst>
                <a:path extrusionOk="0" h="10264" w="10264">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2"/>
            <p:cNvSpPr/>
            <p:nvPr/>
          </p:nvSpPr>
          <p:spPr>
            <a:xfrm>
              <a:off x="3184011" y="3891875"/>
              <a:ext cx="122823" cy="118076"/>
            </a:xfrm>
            <a:custGeom>
              <a:rect b="b" l="l" r="r" t="t"/>
              <a:pathLst>
                <a:path extrusionOk="0" h="4502" w="4683">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2"/>
            <p:cNvSpPr/>
            <p:nvPr/>
          </p:nvSpPr>
          <p:spPr>
            <a:xfrm>
              <a:off x="3208507" y="3921538"/>
              <a:ext cx="68664" cy="58750"/>
            </a:xfrm>
            <a:custGeom>
              <a:rect b="b" l="l" r="r" t="t"/>
              <a:pathLst>
                <a:path extrusionOk="0" h="2240" w="2618">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2"/>
            <p:cNvSpPr/>
            <p:nvPr/>
          </p:nvSpPr>
          <p:spPr>
            <a:xfrm>
              <a:off x="3211156" y="3922928"/>
              <a:ext cx="48101" cy="42934"/>
            </a:xfrm>
            <a:custGeom>
              <a:rect b="b" l="l" r="r" t="t"/>
              <a:pathLst>
                <a:path extrusionOk="0" h="1637" w="1834">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2"/>
            <p:cNvSpPr/>
            <p:nvPr/>
          </p:nvSpPr>
          <p:spPr>
            <a:xfrm>
              <a:off x="3289891" y="3993087"/>
              <a:ext cx="176957" cy="176957"/>
            </a:xfrm>
            <a:custGeom>
              <a:rect b="b" l="l" r="r" t="t"/>
              <a:pathLst>
                <a:path extrusionOk="0" h="6747" w="6747">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2"/>
            <p:cNvSpPr/>
            <p:nvPr/>
          </p:nvSpPr>
          <p:spPr>
            <a:xfrm>
              <a:off x="3319423" y="4037385"/>
              <a:ext cx="103258" cy="88387"/>
            </a:xfrm>
            <a:custGeom>
              <a:rect b="b" l="l" r="r" t="t"/>
              <a:pathLst>
                <a:path extrusionOk="0" h="3370" w="3937">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2"/>
            <p:cNvSpPr/>
            <p:nvPr/>
          </p:nvSpPr>
          <p:spPr>
            <a:xfrm>
              <a:off x="3343028" y="4055063"/>
              <a:ext cx="61976" cy="53111"/>
            </a:xfrm>
            <a:custGeom>
              <a:rect b="b" l="l" r="r" t="t"/>
              <a:pathLst>
                <a:path extrusionOk="0" h="2025" w="2363">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2"/>
            <p:cNvSpPr/>
            <p:nvPr/>
          </p:nvSpPr>
          <p:spPr>
            <a:xfrm>
              <a:off x="3345415" y="4056558"/>
              <a:ext cx="41938" cy="37558"/>
            </a:xfrm>
            <a:custGeom>
              <a:rect b="b" l="l" r="r" t="t"/>
              <a:pathLst>
                <a:path extrusionOk="0" h="1432" w="1599">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2"/>
            <p:cNvSpPr/>
            <p:nvPr/>
          </p:nvSpPr>
          <p:spPr>
            <a:xfrm>
              <a:off x="3107400" y="3810491"/>
              <a:ext cx="365139" cy="365244"/>
            </a:xfrm>
            <a:custGeom>
              <a:rect b="b" l="l" r="r" t="t"/>
              <a:pathLst>
                <a:path extrusionOk="0" h="13926" w="13922">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8" name="Google Shape;10838;p72"/>
          <p:cNvGrpSpPr/>
          <p:nvPr/>
        </p:nvGrpSpPr>
        <p:grpSpPr>
          <a:xfrm>
            <a:off x="3982979" y="4297378"/>
            <a:ext cx="355540" cy="338230"/>
            <a:chOff x="3982979" y="4297378"/>
            <a:chExt cx="355540" cy="338230"/>
          </a:xfrm>
        </p:grpSpPr>
        <p:sp>
          <p:nvSpPr>
            <p:cNvPr id="10839" name="Google Shape;10839;p72"/>
            <p:cNvSpPr/>
            <p:nvPr/>
          </p:nvSpPr>
          <p:spPr>
            <a:xfrm>
              <a:off x="4004197" y="4302414"/>
              <a:ext cx="276018" cy="276018"/>
            </a:xfrm>
            <a:custGeom>
              <a:rect b="b" l="l" r="r" t="t"/>
              <a:pathLst>
                <a:path extrusionOk="0" h="10524" w="10524">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2"/>
            <p:cNvSpPr/>
            <p:nvPr/>
          </p:nvSpPr>
          <p:spPr>
            <a:xfrm>
              <a:off x="4030687" y="4328904"/>
              <a:ext cx="223012" cy="223012"/>
            </a:xfrm>
            <a:custGeom>
              <a:rect b="b" l="l" r="r" t="t"/>
              <a:pathLst>
                <a:path extrusionOk="0" h="8503" w="8503">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2"/>
            <p:cNvSpPr/>
            <p:nvPr/>
          </p:nvSpPr>
          <p:spPr>
            <a:xfrm>
              <a:off x="4089882" y="4334333"/>
              <a:ext cx="104648" cy="212285"/>
            </a:xfrm>
            <a:custGeom>
              <a:rect b="b" l="l" r="r" t="t"/>
              <a:pathLst>
                <a:path extrusionOk="0" h="8094" w="399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2"/>
            <p:cNvSpPr/>
            <p:nvPr/>
          </p:nvSpPr>
          <p:spPr>
            <a:xfrm>
              <a:off x="4183147" y="4482859"/>
              <a:ext cx="150205" cy="147818"/>
            </a:xfrm>
            <a:custGeom>
              <a:rect b="b" l="l" r="r" t="t"/>
              <a:pathLst>
                <a:path extrusionOk="0" h="5636" w="5727">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2"/>
            <p:cNvSpPr/>
            <p:nvPr/>
          </p:nvSpPr>
          <p:spPr>
            <a:xfrm>
              <a:off x="4183252" y="4493481"/>
              <a:ext cx="46606" cy="110051"/>
            </a:xfrm>
            <a:custGeom>
              <a:rect b="b" l="l" r="r" t="t"/>
              <a:pathLst>
                <a:path extrusionOk="0" h="4196" w="1777">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2"/>
            <p:cNvSpPr/>
            <p:nvPr/>
          </p:nvSpPr>
          <p:spPr>
            <a:xfrm>
              <a:off x="4243969" y="4482990"/>
              <a:ext cx="19592" cy="25519"/>
            </a:xfrm>
            <a:custGeom>
              <a:rect b="b" l="l" r="r" t="t"/>
              <a:pathLst>
                <a:path extrusionOk="0" h="973" w="747">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2"/>
            <p:cNvSpPr/>
            <p:nvPr/>
          </p:nvSpPr>
          <p:spPr>
            <a:xfrm>
              <a:off x="4222751" y="4595952"/>
              <a:ext cx="22870" cy="34725"/>
            </a:xfrm>
            <a:custGeom>
              <a:rect b="b" l="l" r="r" t="t"/>
              <a:pathLst>
                <a:path extrusionOk="0" h="1324" w="872">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2"/>
            <p:cNvSpPr/>
            <p:nvPr/>
          </p:nvSpPr>
          <p:spPr>
            <a:xfrm>
              <a:off x="4209296" y="4520102"/>
              <a:ext cx="86813" cy="74355"/>
            </a:xfrm>
            <a:custGeom>
              <a:rect b="b" l="l" r="r" t="t"/>
              <a:pathLst>
                <a:path extrusionOk="0" h="2835" w="331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2"/>
            <p:cNvSpPr/>
            <p:nvPr/>
          </p:nvSpPr>
          <p:spPr>
            <a:xfrm>
              <a:off x="4083824" y="4329796"/>
              <a:ext cx="116765" cy="221255"/>
            </a:xfrm>
            <a:custGeom>
              <a:rect b="b" l="l" r="r" t="t"/>
              <a:pathLst>
                <a:path extrusionOk="0" h="8436" w="4452">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2"/>
            <p:cNvSpPr/>
            <p:nvPr/>
          </p:nvSpPr>
          <p:spPr>
            <a:xfrm>
              <a:off x="4223144" y="4530961"/>
              <a:ext cx="61346" cy="52560"/>
            </a:xfrm>
            <a:custGeom>
              <a:rect b="b" l="l" r="r" t="t"/>
              <a:pathLst>
                <a:path extrusionOk="0" h="2004" w="2339">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2"/>
            <p:cNvSpPr/>
            <p:nvPr/>
          </p:nvSpPr>
          <p:spPr>
            <a:xfrm>
              <a:off x="3982979" y="4297378"/>
              <a:ext cx="355540" cy="338230"/>
            </a:xfrm>
            <a:custGeom>
              <a:rect b="b" l="l" r="r" t="t"/>
              <a:pathLst>
                <a:path extrusionOk="0" h="12896" w="13556">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0" name="Google Shape;10850;p72"/>
          <p:cNvSpPr/>
          <p:nvPr/>
        </p:nvSpPr>
        <p:spPr>
          <a:xfrm>
            <a:off x="3597435" y="2224016"/>
            <a:ext cx="25388" cy="49885"/>
          </a:xfrm>
          <a:custGeom>
            <a:rect b="b" l="l" r="r" t="t"/>
            <a:pathLst>
              <a:path extrusionOk="0" h="1902" w="968">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2"/>
          <p:cNvSpPr/>
          <p:nvPr/>
        </p:nvSpPr>
        <p:spPr>
          <a:xfrm>
            <a:off x="3580544" y="2298869"/>
            <a:ext cx="17048" cy="43800"/>
          </a:xfrm>
          <a:custGeom>
            <a:rect b="b" l="l" r="r" t="t"/>
            <a:pathLst>
              <a:path extrusionOk="0" h="1670" w="65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2" name="Google Shape;10852;p72"/>
          <p:cNvGrpSpPr/>
          <p:nvPr/>
        </p:nvGrpSpPr>
        <p:grpSpPr>
          <a:xfrm>
            <a:off x="3575220" y="1987286"/>
            <a:ext cx="292830" cy="360602"/>
            <a:chOff x="3575220" y="1987286"/>
            <a:chExt cx="292830" cy="360602"/>
          </a:xfrm>
        </p:grpSpPr>
        <p:sp>
          <p:nvSpPr>
            <p:cNvPr id="10853" name="Google Shape;10853;p72"/>
            <p:cNvSpPr/>
            <p:nvPr/>
          </p:nvSpPr>
          <p:spPr>
            <a:xfrm>
              <a:off x="3687552" y="2037748"/>
              <a:ext cx="67798" cy="50881"/>
            </a:xfrm>
            <a:custGeom>
              <a:rect b="b" l="l" r="r" t="t"/>
              <a:pathLst>
                <a:path extrusionOk="0" h="1940" w="2585">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2"/>
            <p:cNvSpPr/>
            <p:nvPr/>
          </p:nvSpPr>
          <p:spPr>
            <a:xfrm>
              <a:off x="3687684" y="2055557"/>
              <a:ext cx="67667" cy="33073"/>
            </a:xfrm>
            <a:custGeom>
              <a:rect b="b" l="l" r="r" t="t"/>
              <a:pathLst>
                <a:path extrusionOk="0" h="1261" w="258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2"/>
            <p:cNvSpPr/>
            <p:nvPr/>
          </p:nvSpPr>
          <p:spPr>
            <a:xfrm>
              <a:off x="3687815" y="2065654"/>
              <a:ext cx="16917" cy="22975"/>
            </a:xfrm>
            <a:custGeom>
              <a:rect b="b" l="l" r="r" t="t"/>
              <a:pathLst>
                <a:path extrusionOk="0" h="876" w="645">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2"/>
            <p:cNvSpPr/>
            <p:nvPr/>
          </p:nvSpPr>
          <p:spPr>
            <a:xfrm>
              <a:off x="3738539" y="2065654"/>
              <a:ext cx="16943" cy="22975"/>
            </a:xfrm>
            <a:custGeom>
              <a:rect b="b" l="l" r="r" t="t"/>
              <a:pathLst>
                <a:path extrusionOk="0" h="876" w="646">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2"/>
            <p:cNvSpPr/>
            <p:nvPr/>
          </p:nvSpPr>
          <p:spPr>
            <a:xfrm>
              <a:off x="3699040" y="1992584"/>
              <a:ext cx="45190" cy="50881"/>
            </a:xfrm>
            <a:custGeom>
              <a:rect b="b" l="l" r="r" t="t"/>
              <a:pathLst>
                <a:path extrusionOk="0" h="1940" w="1723">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2"/>
            <p:cNvSpPr/>
            <p:nvPr/>
          </p:nvSpPr>
          <p:spPr>
            <a:xfrm>
              <a:off x="3699040" y="1992584"/>
              <a:ext cx="31053" cy="50803"/>
            </a:xfrm>
            <a:custGeom>
              <a:rect b="b" l="l" r="r" t="t"/>
              <a:pathLst>
                <a:path extrusionOk="0" h="1937" w="1184">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2"/>
            <p:cNvSpPr/>
            <p:nvPr/>
          </p:nvSpPr>
          <p:spPr>
            <a:xfrm>
              <a:off x="3699040" y="1992584"/>
              <a:ext cx="45190" cy="22608"/>
            </a:xfrm>
            <a:custGeom>
              <a:rect b="b" l="l" r="r" t="t"/>
              <a:pathLst>
                <a:path extrusionOk="0" h="862" w="1723">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2"/>
            <p:cNvSpPr/>
            <p:nvPr/>
          </p:nvSpPr>
          <p:spPr>
            <a:xfrm>
              <a:off x="3699040" y="1992584"/>
              <a:ext cx="31053" cy="20589"/>
            </a:xfrm>
            <a:custGeom>
              <a:rect b="b" l="l" r="r" t="t"/>
              <a:pathLst>
                <a:path extrusionOk="0" h="785" w="1184">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2"/>
            <p:cNvSpPr/>
            <p:nvPr/>
          </p:nvSpPr>
          <p:spPr>
            <a:xfrm>
              <a:off x="3687684" y="2105520"/>
              <a:ext cx="67798" cy="135439"/>
            </a:xfrm>
            <a:custGeom>
              <a:rect b="b" l="l" r="r" t="t"/>
              <a:pathLst>
                <a:path extrusionOk="0" h="5164" w="2585">
                  <a:moveTo>
                    <a:pt x="0" y="1"/>
                  </a:moveTo>
                  <a:lnTo>
                    <a:pt x="0" y="5164"/>
                  </a:lnTo>
                  <a:lnTo>
                    <a:pt x="2584" y="5164"/>
                  </a:lnTo>
                  <a:lnTo>
                    <a:pt x="258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2"/>
            <p:cNvSpPr/>
            <p:nvPr/>
          </p:nvSpPr>
          <p:spPr>
            <a:xfrm>
              <a:off x="3687684" y="2184517"/>
              <a:ext cx="67798" cy="56442"/>
            </a:xfrm>
            <a:custGeom>
              <a:rect b="b" l="l" r="r" t="t"/>
              <a:pathLst>
                <a:path extrusionOk="0" h="2152" w="2585">
                  <a:moveTo>
                    <a:pt x="0" y="1"/>
                  </a:moveTo>
                  <a:lnTo>
                    <a:pt x="0" y="2152"/>
                  </a:lnTo>
                  <a:lnTo>
                    <a:pt x="2584" y="2152"/>
                  </a:lnTo>
                  <a:lnTo>
                    <a:pt x="2584"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2"/>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2"/>
            <p:cNvSpPr/>
            <p:nvPr/>
          </p:nvSpPr>
          <p:spPr>
            <a:xfrm>
              <a:off x="3648290" y="2167601"/>
              <a:ext cx="25414" cy="67798"/>
            </a:xfrm>
            <a:custGeom>
              <a:rect b="b" l="l" r="r" t="t"/>
              <a:pathLst>
                <a:path extrusionOk="0" h="2585" w="969">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2"/>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2"/>
            <p:cNvSpPr/>
            <p:nvPr/>
          </p:nvSpPr>
          <p:spPr>
            <a:xfrm>
              <a:off x="3648290" y="2167601"/>
              <a:ext cx="25414" cy="50514"/>
            </a:xfrm>
            <a:custGeom>
              <a:rect b="b" l="l" r="r" t="t"/>
              <a:pathLst>
                <a:path extrusionOk="0" h="1926" w="969">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2"/>
            <p:cNvSpPr/>
            <p:nvPr/>
          </p:nvSpPr>
          <p:spPr>
            <a:xfrm>
              <a:off x="3631268" y="2229707"/>
              <a:ext cx="79155" cy="90380"/>
            </a:xfrm>
            <a:custGeom>
              <a:rect b="b" l="l" r="r" t="t"/>
              <a:pathLst>
                <a:path extrusionOk="0" h="3446" w="3018">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2"/>
            <p:cNvSpPr/>
            <p:nvPr/>
          </p:nvSpPr>
          <p:spPr>
            <a:xfrm>
              <a:off x="3631268" y="2242454"/>
              <a:ext cx="16943" cy="77502"/>
            </a:xfrm>
            <a:custGeom>
              <a:rect b="b" l="l" r="r" t="t"/>
              <a:pathLst>
                <a:path extrusionOk="0" h="2955" w="646">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2"/>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2"/>
            <p:cNvSpPr/>
            <p:nvPr/>
          </p:nvSpPr>
          <p:spPr>
            <a:xfrm>
              <a:off x="3665075" y="2088498"/>
              <a:ext cx="112988" cy="22608"/>
            </a:xfrm>
            <a:custGeom>
              <a:rect b="b" l="l" r="r" t="t"/>
              <a:pathLst>
                <a:path extrusionOk="0" h="862" w="4308">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2"/>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2"/>
            <p:cNvSpPr/>
            <p:nvPr/>
          </p:nvSpPr>
          <p:spPr>
            <a:xfrm>
              <a:off x="3631268" y="2229707"/>
              <a:ext cx="79023" cy="90380"/>
            </a:xfrm>
            <a:custGeom>
              <a:rect b="b" l="l" r="r" t="t"/>
              <a:pathLst>
                <a:path extrusionOk="0" h="3446" w="3013">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2"/>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2"/>
            <p:cNvSpPr/>
            <p:nvPr/>
          </p:nvSpPr>
          <p:spPr>
            <a:xfrm>
              <a:off x="3648185" y="2167601"/>
              <a:ext cx="25519" cy="49885"/>
            </a:xfrm>
            <a:custGeom>
              <a:rect b="b" l="l" r="r" t="t"/>
              <a:pathLst>
                <a:path extrusionOk="0" h="1902" w="973">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2"/>
            <p:cNvSpPr/>
            <p:nvPr/>
          </p:nvSpPr>
          <p:spPr>
            <a:xfrm>
              <a:off x="3631268" y="2242454"/>
              <a:ext cx="16943" cy="77502"/>
            </a:xfrm>
            <a:custGeom>
              <a:rect b="b" l="l" r="r" t="t"/>
              <a:pathLst>
                <a:path extrusionOk="0" h="2955" w="646">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2"/>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2"/>
            <p:cNvSpPr/>
            <p:nvPr/>
          </p:nvSpPr>
          <p:spPr>
            <a:xfrm>
              <a:off x="3749764" y="2167601"/>
              <a:ext cx="45216" cy="67798"/>
            </a:xfrm>
            <a:custGeom>
              <a:rect b="b" l="l" r="r" t="t"/>
              <a:pathLst>
                <a:path extrusionOk="0" h="2585" w="1724">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2"/>
            <p:cNvSpPr/>
            <p:nvPr/>
          </p:nvSpPr>
          <p:spPr>
            <a:xfrm>
              <a:off x="3732847" y="2229707"/>
              <a:ext cx="79155" cy="90380"/>
            </a:xfrm>
            <a:custGeom>
              <a:rect b="b" l="l" r="r" t="t"/>
              <a:pathLst>
                <a:path extrusionOk="0" h="3446" w="3018">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2"/>
            <p:cNvSpPr/>
            <p:nvPr/>
          </p:nvSpPr>
          <p:spPr>
            <a:xfrm>
              <a:off x="3749895" y="2167601"/>
              <a:ext cx="45085" cy="50776"/>
            </a:xfrm>
            <a:custGeom>
              <a:rect b="b" l="l" r="r" t="t"/>
              <a:pathLst>
                <a:path extrusionOk="0" h="1936" w="1719">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2"/>
            <p:cNvSpPr/>
            <p:nvPr/>
          </p:nvSpPr>
          <p:spPr>
            <a:xfrm>
              <a:off x="3749895" y="2167601"/>
              <a:ext cx="25388" cy="49885"/>
            </a:xfrm>
            <a:custGeom>
              <a:rect b="b" l="l" r="r" t="t"/>
              <a:pathLst>
                <a:path extrusionOk="0" h="1902" w="968">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2"/>
            <p:cNvSpPr/>
            <p:nvPr/>
          </p:nvSpPr>
          <p:spPr>
            <a:xfrm>
              <a:off x="3732847" y="2242454"/>
              <a:ext cx="17074" cy="77502"/>
            </a:xfrm>
            <a:custGeom>
              <a:rect b="b" l="l" r="r" t="t"/>
              <a:pathLst>
                <a:path extrusionOk="0" h="2955" w="651">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2"/>
            <p:cNvSpPr/>
            <p:nvPr/>
          </p:nvSpPr>
          <p:spPr>
            <a:xfrm>
              <a:off x="3794954" y="2242454"/>
              <a:ext cx="16917" cy="77502"/>
            </a:xfrm>
            <a:custGeom>
              <a:rect b="b" l="l" r="r" t="t"/>
              <a:pathLst>
                <a:path extrusionOk="0" h="2955" w="645">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2"/>
            <p:cNvSpPr/>
            <p:nvPr/>
          </p:nvSpPr>
          <p:spPr>
            <a:xfrm>
              <a:off x="3597435" y="2224016"/>
              <a:ext cx="45216" cy="67798"/>
            </a:xfrm>
            <a:custGeom>
              <a:rect b="b" l="l" r="r" t="t"/>
              <a:pathLst>
                <a:path extrusionOk="0" h="2585" w="1724">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2"/>
            <p:cNvSpPr/>
            <p:nvPr/>
          </p:nvSpPr>
          <p:spPr>
            <a:xfrm>
              <a:off x="3580544" y="2286123"/>
              <a:ext cx="79023" cy="56546"/>
            </a:xfrm>
            <a:custGeom>
              <a:rect b="b" l="l" r="r" t="t"/>
              <a:pathLst>
                <a:path extrusionOk="0" h="2156" w="3013">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2"/>
            <p:cNvSpPr/>
            <p:nvPr/>
          </p:nvSpPr>
          <p:spPr>
            <a:xfrm>
              <a:off x="3597566" y="2224016"/>
              <a:ext cx="45085" cy="50776"/>
            </a:xfrm>
            <a:custGeom>
              <a:rect b="b" l="l" r="r" t="t"/>
              <a:pathLst>
                <a:path extrusionOk="0" h="1936" w="1719">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2"/>
            <p:cNvSpPr/>
            <p:nvPr/>
          </p:nvSpPr>
          <p:spPr>
            <a:xfrm>
              <a:off x="3642625" y="2298869"/>
              <a:ext cx="16943" cy="43800"/>
            </a:xfrm>
            <a:custGeom>
              <a:rect b="b" l="l" r="r" t="t"/>
              <a:pathLst>
                <a:path extrusionOk="0" h="1670" w="646">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2"/>
            <p:cNvSpPr/>
            <p:nvPr/>
          </p:nvSpPr>
          <p:spPr>
            <a:xfrm>
              <a:off x="3699040" y="2224016"/>
              <a:ext cx="45190" cy="67798"/>
            </a:xfrm>
            <a:custGeom>
              <a:rect b="b" l="l" r="r" t="t"/>
              <a:pathLst>
                <a:path extrusionOk="0" h="2585" w="1723">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2"/>
            <p:cNvSpPr/>
            <p:nvPr/>
          </p:nvSpPr>
          <p:spPr>
            <a:xfrm>
              <a:off x="3682123" y="2286123"/>
              <a:ext cx="79023" cy="56546"/>
            </a:xfrm>
            <a:custGeom>
              <a:rect b="b" l="l" r="r" t="t"/>
              <a:pathLst>
                <a:path extrusionOk="0" h="2156" w="3013">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2"/>
            <p:cNvSpPr/>
            <p:nvPr/>
          </p:nvSpPr>
          <p:spPr>
            <a:xfrm>
              <a:off x="3699040" y="2223885"/>
              <a:ext cx="45190" cy="50908"/>
            </a:xfrm>
            <a:custGeom>
              <a:rect b="b" l="l" r="r" t="t"/>
              <a:pathLst>
                <a:path extrusionOk="0" h="1941" w="1723">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2"/>
            <p:cNvSpPr/>
            <p:nvPr/>
          </p:nvSpPr>
          <p:spPr>
            <a:xfrm>
              <a:off x="3699040" y="2224016"/>
              <a:ext cx="25388" cy="49885"/>
            </a:xfrm>
            <a:custGeom>
              <a:rect b="b" l="l" r="r" t="t"/>
              <a:pathLst>
                <a:path extrusionOk="0" h="1902" w="968">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2"/>
            <p:cNvSpPr/>
            <p:nvPr/>
          </p:nvSpPr>
          <p:spPr>
            <a:xfrm>
              <a:off x="3682123" y="2298869"/>
              <a:ext cx="16943" cy="43800"/>
            </a:xfrm>
            <a:custGeom>
              <a:rect b="b" l="l" r="r" t="t"/>
              <a:pathLst>
                <a:path extrusionOk="0" h="1670" w="646">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2"/>
            <p:cNvSpPr/>
            <p:nvPr/>
          </p:nvSpPr>
          <p:spPr>
            <a:xfrm>
              <a:off x="3744204" y="2298869"/>
              <a:ext cx="16943" cy="43800"/>
            </a:xfrm>
            <a:custGeom>
              <a:rect b="b" l="l" r="r" t="t"/>
              <a:pathLst>
                <a:path extrusionOk="0" h="1670" w="646">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2"/>
            <p:cNvSpPr/>
            <p:nvPr/>
          </p:nvSpPr>
          <p:spPr>
            <a:xfrm>
              <a:off x="3800619" y="2224016"/>
              <a:ext cx="45216" cy="67798"/>
            </a:xfrm>
            <a:custGeom>
              <a:rect b="b" l="l" r="r" t="t"/>
              <a:pathLst>
                <a:path extrusionOk="0" h="2585" w="1724">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2"/>
            <p:cNvSpPr/>
            <p:nvPr/>
          </p:nvSpPr>
          <p:spPr>
            <a:xfrm>
              <a:off x="3783702" y="2286123"/>
              <a:ext cx="79050" cy="56546"/>
            </a:xfrm>
            <a:custGeom>
              <a:rect b="b" l="l" r="r" t="t"/>
              <a:pathLst>
                <a:path extrusionOk="0" h="2156" w="3014">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2"/>
            <p:cNvSpPr/>
            <p:nvPr/>
          </p:nvSpPr>
          <p:spPr>
            <a:xfrm>
              <a:off x="3800619" y="2223885"/>
              <a:ext cx="45216" cy="50908"/>
            </a:xfrm>
            <a:custGeom>
              <a:rect b="b" l="l" r="r" t="t"/>
              <a:pathLst>
                <a:path extrusionOk="0" h="1941" w="1724">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2"/>
            <p:cNvSpPr/>
            <p:nvPr/>
          </p:nvSpPr>
          <p:spPr>
            <a:xfrm>
              <a:off x="3800619" y="2224016"/>
              <a:ext cx="25388" cy="49885"/>
            </a:xfrm>
            <a:custGeom>
              <a:rect b="b" l="l" r="r" t="t"/>
              <a:pathLst>
                <a:path extrusionOk="0" h="1902" w="968">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2"/>
            <p:cNvSpPr/>
            <p:nvPr/>
          </p:nvSpPr>
          <p:spPr>
            <a:xfrm>
              <a:off x="3783702" y="2298869"/>
              <a:ext cx="16943" cy="43800"/>
            </a:xfrm>
            <a:custGeom>
              <a:rect b="b" l="l" r="r" t="t"/>
              <a:pathLst>
                <a:path extrusionOk="0" h="1670" w="646">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2"/>
            <p:cNvSpPr/>
            <p:nvPr/>
          </p:nvSpPr>
          <p:spPr>
            <a:xfrm>
              <a:off x="3845809" y="2298869"/>
              <a:ext cx="16943" cy="43800"/>
            </a:xfrm>
            <a:custGeom>
              <a:rect b="b" l="l" r="r" t="t"/>
              <a:pathLst>
                <a:path extrusionOk="0" h="1670" w="646">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2"/>
            <p:cNvSpPr/>
            <p:nvPr/>
          </p:nvSpPr>
          <p:spPr>
            <a:xfrm>
              <a:off x="3575220" y="2162303"/>
              <a:ext cx="292830" cy="185586"/>
            </a:xfrm>
            <a:custGeom>
              <a:rect b="b" l="l" r="r" t="t"/>
              <a:pathLst>
                <a:path extrusionOk="0" h="7076" w="11165">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2"/>
            <p:cNvSpPr/>
            <p:nvPr/>
          </p:nvSpPr>
          <p:spPr>
            <a:xfrm>
              <a:off x="3658650" y="1987286"/>
              <a:ext cx="125840" cy="168643"/>
            </a:xfrm>
            <a:custGeom>
              <a:rect b="b" l="l" r="r" t="t"/>
              <a:pathLst>
                <a:path extrusionOk="0" h="6430" w="4798">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2"/>
            <p:cNvSpPr/>
            <p:nvPr/>
          </p:nvSpPr>
          <p:spPr>
            <a:xfrm>
              <a:off x="3703315" y="2128495"/>
              <a:ext cx="36640" cy="10491"/>
            </a:xfrm>
            <a:custGeom>
              <a:rect b="b" l="l" r="r" t="t"/>
              <a:pathLst>
                <a:path extrusionOk="0" h="400" w="1397">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2" name="Google Shape;10902;p72"/>
          <p:cNvGrpSpPr/>
          <p:nvPr/>
        </p:nvGrpSpPr>
        <p:grpSpPr>
          <a:xfrm>
            <a:off x="2224399" y="1510182"/>
            <a:ext cx="328237" cy="348904"/>
            <a:chOff x="2224399" y="1510182"/>
            <a:chExt cx="328237" cy="348904"/>
          </a:xfrm>
        </p:grpSpPr>
        <p:sp>
          <p:nvSpPr>
            <p:cNvPr id="10903" name="Google Shape;10903;p72"/>
            <p:cNvSpPr/>
            <p:nvPr/>
          </p:nvSpPr>
          <p:spPr>
            <a:xfrm>
              <a:off x="2386800" y="1515218"/>
              <a:ext cx="165836" cy="142835"/>
            </a:xfrm>
            <a:custGeom>
              <a:rect b="b" l="l" r="r" t="t"/>
              <a:pathLst>
                <a:path extrusionOk="0" h="5446" w="6323">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2"/>
            <p:cNvSpPr/>
            <p:nvPr/>
          </p:nvSpPr>
          <p:spPr>
            <a:xfrm>
              <a:off x="2426692" y="1546323"/>
              <a:ext cx="79286" cy="67798"/>
            </a:xfrm>
            <a:custGeom>
              <a:rect b="b" l="l" r="r" t="t"/>
              <a:pathLst>
                <a:path extrusionOk="0" h="2585" w="3023">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2"/>
            <p:cNvSpPr/>
            <p:nvPr/>
          </p:nvSpPr>
          <p:spPr>
            <a:xfrm>
              <a:off x="2248502" y="1561483"/>
              <a:ext cx="273999" cy="273999"/>
            </a:xfrm>
            <a:custGeom>
              <a:rect b="b" l="l" r="r" t="t"/>
              <a:pathLst>
                <a:path extrusionOk="0" h="10447" w="10447">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2"/>
            <p:cNvSpPr/>
            <p:nvPr/>
          </p:nvSpPr>
          <p:spPr>
            <a:xfrm>
              <a:off x="2323958" y="1561483"/>
              <a:ext cx="198673" cy="198647"/>
            </a:xfrm>
            <a:custGeom>
              <a:rect b="b" l="l" r="r" t="t"/>
              <a:pathLst>
                <a:path extrusionOk="0" h="7574" w="7575">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2"/>
            <p:cNvSpPr/>
            <p:nvPr/>
          </p:nvSpPr>
          <p:spPr>
            <a:xfrm>
              <a:off x="2230064" y="1543045"/>
              <a:ext cx="125603" cy="125603"/>
            </a:xfrm>
            <a:custGeom>
              <a:rect b="b" l="l" r="r" t="t"/>
              <a:pathLst>
                <a:path extrusionOk="0" h="4789" w="4789">
                  <a:moveTo>
                    <a:pt x="4095" y="1"/>
                  </a:moveTo>
                  <a:lnTo>
                    <a:pt x="1" y="4096"/>
                  </a:lnTo>
                  <a:lnTo>
                    <a:pt x="693" y="4788"/>
                  </a:lnTo>
                  <a:lnTo>
                    <a:pt x="4788" y="694"/>
                  </a:lnTo>
                  <a:lnTo>
                    <a:pt x="4095"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2"/>
            <p:cNvSpPr/>
            <p:nvPr/>
          </p:nvSpPr>
          <p:spPr>
            <a:xfrm>
              <a:off x="2239270" y="1552251"/>
              <a:ext cx="116398" cy="116398"/>
            </a:xfrm>
            <a:custGeom>
              <a:rect b="b" l="l" r="r" t="t"/>
              <a:pathLst>
                <a:path extrusionOk="0" h="4438" w="4438">
                  <a:moveTo>
                    <a:pt x="4096" y="1"/>
                  </a:moveTo>
                  <a:lnTo>
                    <a:pt x="1" y="4096"/>
                  </a:lnTo>
                  <a:lnTo>
                    <a:pt x="342" y="4437"/>
                  </a:lnTo>
                  <a:lnTo>
                    <a:pt x="4437" y="343"/>
                  </a:lnTo>
                  <a:lnTo>
                    <a:pt x="4096" y="1"/>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2"/>
            <p:cNvSpPr/>
            <p:nvPr/>
          </p:nvSpPr>
          <p:spPr>
            <a:xfrm>
              <a:off x="2415335" y="1728316"/>
              <a:ext cx="125577" cy="125603"/>
            </a:xfrm>
            <a:custGeom>
              <a:rect b="b" l="l" r="r" t="t"/>
              <a:pathLst>
                <a:path extrusionOk="0" h="4789" w="4788">
                  <a:moveTo>
                    <a:pt x="4095" y="0"/>
                  </a:moveTo>
                  <a:lnTo>
                    <a:pt x="0" y="4095"/>
                  </a:lnTo>
                  <a:lnTo>
                    <a:pt x="698" y="4788"/>
                  </a:lnTo>
                  <a:lnTo>
                    <a:pt x="4788" y="698"/>
                  </a:lnTo>
                  <a:lnTo>
                    <a:pt x="4095"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2"/>
            <p:cNvSpPr/>
            <p:nvPr/>
          </p:nvSpPr>
          <p:spPr>
            <a:xfrm>
              <a:off x="2424541" y="1737522"/>
              <a:ext cx="116503" cy="116398"/>
            </a:xfrm>
            <a:custGeom>
              <a:rect b="b" l="l" r="r" t="t"/>
              <a:pathLst>
                <a:path extrusionOk="0" h="4438" w="4442">
                  <a:moveTo>
                    <a:pt x="4095" y="1"/>
                  </a:moveTo>
                  <a:lnTo>
                    <a:pt x="0" y="4091"/>
                  </a:lnTo>
                  <a:lnTo>
                    <a:pt x="347" y="4437"/>
                  </a:lnTo>
                  <a:lnTo>
                    <a:pt x="4442" y="347"/>
                  </a:lnTo>
                  <a:lnTo>
                    <a:pt x="4095" y="1"/>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2"/>
            <p:cNvSpPr/>
            <p:nvPr/>
          </p:nvSpPr>
          <p:spPr>
            <a:xfrm>
              <a:off x="2289128" y="1668622"/>
              <a:ext cx="89751" cy="30057"/>
            </a:xfrm>
            <a:custGeom>
              <a:rect b="b" l="l" r="r" t="t"/>
              <a:pathLst>
                <a:path extrusionOk="0" h="1146" w="3422">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2"/>
            <p:cNvSpPr/>
            <p:nvPr/>
          </p:nvSpPr>
          <p:spPr>
            <a:xfrm>
              <a:off x="2386039" y="1752419"/>
              <a:ext cx="90905" cy="50750"/>
            </a:xfrm>
            <a:custGeom>
              <a:rect b="b" l="l" r="r" t="t"/>
              <a:pathLst>
                <a:path extrusionOk="0" h="1935" w="3466">
                  <a:moveTo>
                    <a:pt x="1" y="0"/>
                  </a:moveTo>
                  <a:cubicBezTo>
                    <a:pt x="1" y="371"/>
                    <a:pt x="246" y="640"/>
                    <a:pt x="290" y="684"/>
                  </a:cubicBezTo>
                  <a:lnTo>
                    <a:pt x="1536" y="1935"/>
                  </a:lnTo>
                  <a:lnTo>
                    <a:pt x="3465" y="5"/>
                  </a:lnTo>
                  <a:lnTo>
                    <a:pt x="1" y="0"/>
                  </a:ln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2"/>
            <p:cNvSpPr/>
            <p:nvPr/>
          </p:nvSpPr>
          <p:spPr>
            <a:xfrm>
              <a:off x="2387560" y="1510182"/>
              <a:ext cx="152198" cy="152906"/>
            </a:xfrm>
            <a:custGeom>
              <a:rect b="b" l="l" r="r" t="t"/>
              <a:pathLst>
                <a:path extrusionOk="0" h="5830" w="5803">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2"/>
            <p:cNvSpPr/>
            <p:nvPr/>
          </p:nvSpPr>
          <p:spPr>
            <a:xfrm>
              <a:off x="2419899" y="1541288"/>
              <a:ext cx="91245" cy="78053"/>
            </a:xfrm>
            <a:custGeom>
              <a:rect b="b" l="l" r="r" t="t"/>
              <a:pathLst>
                <a:path extrusionOk="0" h="2976" w="3479">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2"/>
            <p:cNvSpPr/>
            <p:nvPr/>
          </p:nvSpPr>
          <p:spPr>
            <a:xfrm>
              <a:off x="2224399" y="1537878"/>
              <a:ext cx="322205" cy="321208"/>
            </a:xfrm>
            <a:custGeom>
              <a:rect b="b" l="l" r="r" t="t"/>
              <a:pathLst>
                <a:path extrusionOk="0" h="12247" w="12285">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2"/>
            <p:cNvSpPr/>
            <p:nvPr/>
          </p:nvSpPr>
          <p:spPr>
            <a:xfrm>
              <a:off x="2282571" y="1663456"/>
              <a:ext cx="102995" cy="40285"/>
            </a:xfrm>
            <a:custGeom>
              <a:rect b="b" l="l" r="r" t="t"/>
              <a:pathLst>
                <a:path extrusionOk="0" h="1536" w="3927">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2"/>
            <p:cNvSpPr/>
            <p:nvPr/>
          </p:nvSpPr>
          <p:spPr>
            <a:xfrm>
              <a:off x="2380872" y="1747357"/>
              <a:ext cx="101500" cy="60769"/>
            </a:xfrm>
            <a:custGeom>
              <a:rect b="b" l="l" r="r" t="t"/>
              <a:pathLst>
                <a:path extrusionOk="0" h="2317" w="387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72"/>
          <p:cNvGrpSpPr/>
          <p:nvPr/>
        </p:nvGrpSpPr>
        <p:grpSpPr>
          <a:xfrm>
            <a:off x="1331903" y="4303830"/>
            <a:ext cx="343292" cy="340354"/>
            <a:chOff x="1331903" y="4303830"/>
            <a:chExt cx="343292" cy="340354"/>
          </a:xfrm>
        </p:grpSpPr>
        <p:sp>
          <p:nvSpPr>
            <p:cNvPr id="10919" name="Google Shape;10919;p72"/>
            <p:cNvSpPr/>
            <p:nvPr/>
          </p:nvSpPr>
          <p:spPr>
            <a:xfrm>
              <a:off x="1364714" y="4308787"/>
              <a:ext cx="277671" cy="91062"/>
            </a:xfrm>
            <a:custGeom>
              <a:rect b="b" l="l" r="r" t="t"/>
              <a:pathLst>
                <a:path extrusionOk="0" h="3472" w="10587">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2"/>
            <p:cNvSpPr/>
            <p:nvPr/>
          </p:nvSpPr>
          <p:spPr>
            <a:xfrm>
              <a:off x="1398652" y="4332104"/>
              <a:ext cx="209663" cy="68769"/>
            </a:xfrm>
            <a:custGeom>
              <a:rect b="b" l="l" r="r" t="t"/>
              <a:pathLst>
                <a:path extrusionOk="0" h="2622" w="7994">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2"/>
            <p:cNvSpPr/>
            <p:nvPr/>
          </p:nvSpPr>
          <p:spPr>
            <a:xfrm>
              <a:off x="1363822" y="4598732"/>
              <a:ext cx="279559" cy="20195"/>
            </a:xfrm>
            <a:custGeom>
              <a:rect b="b" l="l" r="r" t="t"/>
              <a:pathLst>
                <a:path extrusionOk="0" h="770" w="10659">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2"/>
            <p:cNvSpPr/>
            <p:nvPr/>
          </p:nvSpPr>
          <p:spPr>
            <a:xfrm>
              <a:off x="1353357" y="4619032"/>
              <a:ext cx="300252" cy="20090"/>
            </a:xfrm>
            <a:custGeom>
              <a:rect b="b" l="l" r="r" t="t"/>
              <a:pathLst>
                <a:path extrusionOk="0" h="766" w="11448">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2"/>
            <p:cNvSpPr/>
            <p:nvPr/>
          </p:nvSpPr>
          <p:spPr>
            <a:xfrm>
              <a:off x="1362327" y="4388598"/>
              <a:ext cx="282313" cy="33965"/>
            </a:xfrm>
            <a:custGeom>
              <a:rect b="b" l="l" r="r" t="t"/>
              <a:pathLst>
                <a:path extrusionOk="0" h="1295" w="10764">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2"/>
            <p:cNvSpPr/>
            <p:nvPr/>
          </p:nvSpPr>
          <p:spPr>
            <a:xfrm>
              <a:off x="1405471" y="4422536"/>
              <a:ext cx="200824" cy="176327"/>
            </a:xfrm>
            <a:custGeom>
              <a:rect b="b" l="l" r="r" t="t"/>
              <a:pathLst>
                <a:path extrusionOk="0" h="6723" w="7657">
                  <a:moveTo>
                    <a:pt x="1" y="1"/>
                  </a:moveTo>
                  <a:lnTo>
                    <a:pt x="1" y="6723"/>
                  </a:lnTo>
                  <a:lnTo>
                    <a:pt x="7656" y="6723"/>
                  </a:lnTo>
                  <a:lnTo>
                    <a:pt x="7656" y="1"/>
                  </a:ln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2"/>
            <p:cNvSpPr/>
            <p:nvPr/>
          </p:nvSpPr>
          <p:spPr>
            <a:xfrm>
              <a:off x="1405471" y="4422536"/>
              <a:ext cx="200824" cy="176327"/>
            </a:xfrm>
            <a:custGeom>
              <a:rect b="b" l="l" r="r" t="t"/>
              <a:pathLst>
                <a:path extrusionOk="0" h="6723" w="7657">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2"/>
            <p:cNvSpPr/>
            <p:nvPr/>
          </p:nvSpPr>
          <p:spPr>
            <a:xfrm>
              <a:off x="1368674" y="4422536"/>
              <a:ext cx="69136" cy="160696"/>
            </a:xfrm>
            <a:custGeom>
              <a:rect b="b" l="l" r="r" t="t"/>
              <a:pathLst>
                <a:path extrusionOk="0" h="6127" w="2636">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2"/>
            <p:cNvSpPr/>
            <p:nvPr/>
          </p:nvSpPr>
          <p:spPr>
            <a:xfrm>
              <a:off x="1384148" y="4583337"/>
              <a:ext cx="38397" cy="15527"/>
            </a:xfrm>
            <a:custGeom>
              <a:rect b="b" l="l" r="r" t="t"/>
              <a:pathLst>
                <a:path extrusionOk="0" h="592" w="1464">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2"/>
            <p:cNvSpPr/>
            <p:nvPr/>
          </p:nvSpPr>
          <p:spPr>
            <a:xfrm>
              <a:off x="1470725" y="4422536"/>
              <a:ext cx="69188" cy="160827"/>
            </a:xfrm>
            <a:custGeom>
              <a:rect b="b" l="l" r="r" t="t"/>
              <a:pathLst>
                <a:path extrusionOk="0" h="6132" w="2638">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2"/>
            <p:cNvSpPr/>
            <p:nvPr/>
          </p:nvSpPr>
          <p:spPr>
            <a:xfrm>
              <a:off x="1486252" y="4583337"/>
              <a:ext cx="38371" cy="15527"/>
            </a:xfrm>
            <a:custGeom>
              <a:rect b="b" l="l" r="r" t="t"/>
              <a:pathLst>
                <a:path extrusionOk="0" h="592" w="1463">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2"/>
            <p:cNvSpPr/>
            <p:nvPr/>
          </p:nvSpPr>
          <p:spPr>
            <a:xfrm>
              <a:off x="1572724" y="4422536"/>
              <a:ext cx="69162" cy="160827"/>
            </a:xfrm>
            <a:custGeom>
              <a:rect b="b" l="l" r="r" t="t"/>
              <a:pathLst>
                <a:path extrusionOk="0" h="6132" w="2637">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2"/>
            <p:cNvSpPr/>
            <p:nvPr/>
          </p:nvSpPr>
          <p:spPr>
            <a:xfrm>
              <a:off x="1588225" y="4583337"/>
              <a:ext cx="38371" cy="15527"/>
            </a:xfrm>
            <a:custGeom>
              <a:rect b="b" l="l" r="r" t="t"/>
              <a:pathLst>
                <a:path extrusionOk="0" h="592" w="1463">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2"/>
            <p:cNvSpPr/>
            <p:nvPr/>
          </p:nvSpPr>
          <p:spPr>
            <a:xfrm>
              <a:off x="1331903" y="4303830"/>
              <a:ext cx="343292" cy="340354"/>
            </a:xfrm>
            <a:custGeom>
              <a:rect b="b" l="l" r="r" t="t"/>
              <a:pathLst>
                <a:path extrusionOk="0" h="12977" w="13089">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3" name="Google Shape;10933;p72"/>
          <p:cNvGrpSpPr/>
          <p:nvPr/>
        </p:nvGrpSpPr>
        <p:grpSpPr>
          <a:xfrm>
            <a:off x="3527014" y="2909524"/>
            <a:ext cx="362228" cy="343187"/>
            <a:chOff x="3527014" y="2909524"/>
            <a:chExt cx="362228" cy="343187"/>
          </a:xfrm>
        </p:grpSpPr>
        <p:sp>
          <p:nvSpPr>
            <p:cNvPr id="10934" name="Google Shape;10934;p72"/>
            <p:cNvSpPr/>
            <p:nvPr/>
          </p:nvSpPr>
          <p:spPr>
            <a:xfrm>
              <a:off x="3591009" y="2923162"/>
              <a:ext cx="183514" cy="324487"/>
            </a:xfrm>
            <a:custGeom>
              <a:rect b="b" l="l" r="r" t="t"/>
              <a:pathLst>
                <a:path extrusionOk="0" h="12372" w="6997">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2"/>
            <p:cNvSpPr/>
            <p:nvPr/>
          </p:nvSpPr>
          <p:spPr>
            <a:xfrm>
              <a:off x="3739430" y="2923293"/>
              <a:ext cx="35092" cy="324355"/>
            </a:xfrm>
            <a:custGeom>
              <a:rect b="b" l="l" r="r" t="t"/>
              <a:pathLst>
                <a:path extrusionOk="0" h="12367" w="1338">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2"/>
            <p:cNvSpPr/>
            <p:nvPr/>
          </p:nvSpPr>
          <p:spPr>
            <a:xfrm>
              <a:off x="3591009" y="3202197"/>
              <a:ext cx="183514" cy="45452"/>
            </a:xfrm>
            <a:custGeom>
              <a:rect b="b" l="l" r="r" t="t"/>
              <a:pathLst>
                <a:path extrusionOk="0" h="1733" w="6997">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2"/>
            <p:cNvSpPr/>
            <p:nvPr/>
          </p:nvSpPr>
          <p:spPr>
            <a:xfrm>
              <a:off x="3739430" y="3202197"/>
              <a:ext cx="35092" cy="45452"/>
            </a:xfrm>
            <a:custGeom>
              <a:rect b="b" l="l" r="r" t="t"/>
              <a:pathLst>
                <a:path extrusionOk="0" h="1733" w="1338">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2"/>
            <p:cNvSpPr/>
            <p:nvPr/>
          </p:nvSpPr>
          <p:spPr>
            <a:xfrm>
              <a:off x="3591009" y="2923293"/>
              <a:ext cx="183514" cy="45452"/>
            </a:xfrm>
            <a:custGeom>
              <a:rect b="b" l="l" r="r" t="t"/>
              <a:pathLst>
                <a:path extrusionOk="0" h="1733" w="6997">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2"/>
            <p:cNvSpPr/>
            <p:nvPr/>
          </p:nvSpPr>
          <p:spPr>
            <a:xfrm>
              <a:off x="3739430" y="2923293"/>
              <a:ext cx="35092" cy="45452"/>
            </a:xfrm>
            <a:custGeom>
              <a:rect b="b" l="l" r="r" t="t"/>
              <a:pathLst>
                <a:path extrusionOk="0" h="1733" w="1338">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2"/>
            <p:cNvSpPr/>
            <p:nvPr/>
          </p:nvSpPr>
          <p:spPr>
            <a:xfrm>
              <a:off x="3681861" y="3020598"/>
              <a:ext cx="202214" cy="129118"/>
            </a:xfrm>
            <a:custGeom>
              <a:rect b="b" l="l" r="r" t="t"/>
              <a:pathLst>
                <a:path extrusionOk="0" h="4923" w="771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2"/>
            <p:cNvSpPr/>
            <p:nvPr/>
          </p:nvSpPr>
          <p:spPr>
            <a:xfrm>
              <a:off x="3861336" y="3020729"/>
              <a:ext cx="22739" cy="128987"/>
            </a:xfrm>
            <a:custGeom>
              <a:rect b="b" l="l" r="r" t="t"/>
              <a:pathLst>
                <a:path extrusionOk="0" h="4918" w="867">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2"/>
            <p:cNvSpPr/>
            <p:nvPr/>
          </p:nvSpPr>
          <p:spPr>
            <a:xfrm>
              <a:off x="3791780" y="3043940"/>
              <a:ext cx="45216" cy="38633"/>
            </a:xfrm>
            <a:custGeom>
              <a:rect b="b" l="l" r="r" t="t"/>
              <a:pathLst>
                <a:path extrusionOk="0" h="1473" w="1724">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2"/>
            <p:cNvSpPr/>
            <p:nvPr/>
          </p:nvSpPr>
          <p:spPr>
            <a:xfrm>
              <a:off x="3817274" y="3043940"/>
              <a:ext cx="45216" cy="38633"/>
            </a:xfrm>
            <a:custGeom>
              <a:rect b="b" l="l" r="r" t="t"/>
              <a:pathLst>
                <a:path extrusionOk="0" h="1473" w="1724">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2"/>
            <p:cNvSpPr/>
            <p:nvPr/>
          </p:nvSpPr>
          <p:spPr>
            <a:xfrm>
              <a:off x="3706095" y="3045330"/>
              <a:ext cx="57700" cy="35879"/>
            </a:xfrm>
            <a:custGeom>
              <a:rect b="b" l="l" r="r" t="t"/>
              <a:pathLst>
                <a:path extrusionOk="0" h="1368" w="220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2"/>
            <p:cNvSpPr/>
            <p:nvPr/>
          </p:nvSpPr>
          <p:spPr>
            <a:xfrm>
              <a:off x="3702686" y="3101877"/>
              <a:ext cx="162584" cy="20221"/>
            </a:xfrm>
            <a:custGeom>
              <a:rect b="b" l="l" r="r" t="t"/>
              <a:pathLst>
                <a:path extrusionOk="0" h="771" w="6199">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2"/>
            <p:cNvSpPr/>
            <p:nvPr/>
          </p:nvSpPr>
          <p:spPr>
            <a:xfrm>
              <a:off x="3527014" y="2914717"/>
              <a:ext cx="106300" cy="90905"/>
            </a:xfrm>
            <a:custGeom>
              <a:rect b="b" l="l" r="r" t="t"/>
              <a:pathLst>
                <a:path extrusionOk="0" h="3466" w="4053">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2"/>
            <p:cNvSpPr/>
            <p:nvPr/>
          </p:nvSpPr>
          <p:spPr>
            <a:xfrm>
              <a:off x="3579259" y="2914717"/>
              <a:ext cx="56310" cy="90957"/>
            </a:xfrm>
            <a:custGeom>
              <a:rect b="b" l="l" r="r" t="t"/>
              <a:pathLst>
                <a:path extrusionOk="0" h="3468" w="2147">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2"/>
            <p:cNvSpPr/>
            <p:nvPr/>
          </p:nvSpPr>
          <p:spPr>
            <a:xfrm>
              <a:off x="3529296" y="2909524"/>
              <a:ext cx="359946" cy="343187"/>
            </a:xfrm>
            <a:custGeom>
              <a:rect b="b" l="l" r="r" t="t"/>
              <a:pathLst>
                <a:path extrusionOk="0" h="13085" w="13724">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2"/>
            <p:cNvSpPr/>
            <p:nvPr/>
          </p:nvSpPr>
          <p:spPr>
            <a:xfrm>
              <a:off x="3791676" y="3038747"/>
              <a:ext cx="65647" cy="49019"/>
            </a:xfrm>
            <a:custGeom>
              <a:rect b="b" l="l" r="r" t="t"/>
              <a:pathLst>
                <a:path extrusionOk="0" h="1869" w="2503">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2"/>
            <p:cNvSpPr/>
            <p:nvPr/>
          </p:nvSpPr>
          <p:spPr>
            <a:xfrm>
              <a:off x="3700928" y="3040163"/>
              <a:ext cx="68034" cy="46213"/>
            </a:xfrm>
            <a:custGeom>
              <a:rect b="b" l="l" r="r" t="t"/>
              <a:pathLst>
                <a:path extrusionOk="0" h="1762" w="2594">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2"/>
            <p:cNvSpPr/>
            <p:nvPr/>
          </p:nvSpPr>
          <p:spPr>
            <a:xfrm>
              <a:off x="3697519" y="3096683"/>
              <a:ext cx="172918" cy="30581"/>
            </a:xfrm>
            <a:custGeom>
              <a:rect b="b" l="l" r="r" t="t"/>
              <a:pathLst>
                <a:path extrusionOk="0" h="1166" w="6593">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2"/>
            <p:cNvSpPr/>
            <p:nvPr/>
          </p:nvSpPr>
          <p:spPr>
            <a:xfrm>
              <a:off x="3565647" y="2944380"/>
              <a:ext cx="44561" cy="31447"/>
            </a:xfrm>
            <a:custGeom>
              <a:rect b="b" l="l" r="r" t="t"/>
              <a:pathLst>
                <a:path extrusionOk="0" h="1199" w="1699">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3" name="Google Shape;10953;p72"/>
          <p:cNvGrpSpPr/>
          <p:nvPr/>
        </p:nvGrpSpPr>
        <p:grpSpPr>
          <a:xfrm>
            <a:off x="2257297" y="4289484"/>
            <a:ext cx="408546" cy="353494"/>
            <a:chOff x="2181097" y="4289484"/>
            <a:chExt cx="408546" cy="353494"/>
          </a:xfrm>
        </p:grpSpPr>
        <p:sp>
          <p:nvSpPr>
            <p:cNvPr id="10954" name="Google Shape;10954;p72"/>
            <p:cNvSpPr/>
            <p:nvPr/>
          </p:nvSpPr>
          <p:spPr>
            <a:xfrm>
              <a:off x="2433117" y="4295438"/>
              <a:ext cx="56704" cy="68454"/>
            </a:xfrm>
            <a:custGeom>
              <a:rect b="b" l="l" r="r" t="t"/>
              <a:pathLst>
                <a:path extrusionOk="0" h="2610" w="2162">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2"/>
            <p:cNvSpPr/>
            <p:nvPr/>
          </p:nvSpPr>
          <p:spPr>
            <a:xfrm>
              <a:off x="2444474" y="4313351"/>
              <a:ext cx="41938" cy="50409"/>
            </a:xfrm>
            <a:custGeom>
              <a:rect b="b" l="l" r="r" t="t"/>
              <a:pathLst>
                <a:path extrusionOk="0" h="1922" w="1599">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2"/>
            <p:cNvSpPr/>
            <p:nvPr/>
          </p:nvSpPr>
          <p:spPr>
            <a:xfrm>
              <a:off x="2272710" y="4568676"/>
              <a:ext cx="56704" cy="68349"/>
            </a:xfrm>
            <a:custGeom>
              <a:rect b="b" l="l" r="r" t="t"/>
              <a:pathLst>
                <a:path extrusionOk="0" h="2606" w="2162">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2"/>
            <p:cNvSpPr/>
            <p:nvPr/>
          </p:nvSpPr>
          <p:spPr>
            <a:xfrm>
              <a:off x="2291279" y="4575259"/>
              <a:ext cx="38135" cy="56678"/>
            </a:xfrm>
            <a:custGeom>
              <a:rect b="b" l="l" r="r" t="t"/>
              <a:pathLst>
                <a:path extrusionOk="0" h="2161" w="1454">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2"/>
            <p:cNvSpPr/>
            <p:nvPr/>
          </p:nvSpPr>
          <p:spPr>
            <a:xfrm>
              <a:off x="2272605" y="4295438"/>
              <a:ext cx="56809" cy="68454"/>
            </a:xfrm>
            <a:custGeom>
              <a:rect b="b" l="l" r="r" t="t"/>
              <a:pathLst>
                <a:path extrusionOk="0" h="2610" w="2166">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2"/>
            <p:cNvSpPr/>
            <p:nvPr/>
          </p:nvSpPr>
          <p:spPr>
            <a:xfrm>
              <a:off x="2291279" y="4300500"/>
              <a:ext cx="38135" cy="56835"/>
            </a:xfrm>
            <a:custGeom>
              <a:rect b="b" l="l" r="r" t="t"/>
              <a:pathLst>
                <a:path extrusionOk="0" h="2167" w="1454">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2"/>
            <p:cNvSpPr/>
            <p:nvPr/>
          </p:nvSpPr>
          <p:spPr>
            <a:xfrm>
              <a:off x="2433117" y="4568571"/>
              <a:ext cx="56704" cy="68559"/>
            </a:xfrm>
            <a:custGeom>
              <a:rect b="b" l="l" r="r" t="t"/>
              <a:pathLst>
                <a:path extrusionOk="0" h="2614" w="2162">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2"/>
            <p:cNvSpPr/>
            <p:nvPr/>
          </p:nvSpPr>
          <p:spPr>
            <a:xfrm>
              <a:off x="2444343" y="4568676"/>
              <a:ext cx="42069" cy="50435"/>
            </a:xfrm>
            <a:custGeom>
              <a:rect b="b" l="l" r="r" t="t"/>
              <a:pathLst>
                <a:path extrusionOk="0" h="1923" w="1604">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2"/>
            <p:cNvSpPr/>
            <p:nvPr/>
          </p:nvSpPr>
          <p:spPr>
            <a:xfrm>
              <a:off x="2186657" y="4448973"/>
              <a:ext cx="69057" cy="34489"/>
            </a:xfrm>
            <a:custGeom>
              <a:rect b="b" l="l" r="r" t="t"/>
              <a:pathLst>
                <a:path extrusionOk="0" h="1315" w="2633">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2"/>
            <p:cNvSpPr/>
            <p:nvPr/>
          </p:nvSpPr>
          <p:spPr>
            <a:xfrm>
              <a:off x="2197647" y="4449026"/>
              <a:ext cx="58068" cy="20274"/>
            </a:xfrm>
            <a:custGeom>
              <a:rect b="b" l="l" r="r" t="t"/>
              <a:pathLst>
                <a:path extrusionOk="0" h="773" w="2214">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2"/>
            <p:cNvSpPr/>
            <p:nvPr/>
          </p:nvSpPr>
          <p:spPr>
            <a:xfrm>
              <a:off x="2506685" y="4448973"/>
              <a:ext cx="69057" cy="34489"/>
            </a:xfrm>
            <a:custGeom>
              <a:rect b="b" l="l" r="r" t="t"/>
              <a:pathLst>
                <a:path extrusionOk="0" h="1315" w="2633">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2"/>
            <p:cNvSpPr/>
            <p:nvPr/>
          </p:nvSpPr>
          <p:spPr>
            <a:xfrm>
              <a:off x="2506685" y="4449026"/>
              <a:ext cx="58199" cy="20274"/>
            </a:xfrm>
            <a:custGeom>
              <a:rect b="b" l="l" r="r" t="t"/>
              <a:pathLst>
                <a:path extrusionOk="0" h="773" w="2219">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2"/>
            <p:cNvSpPr/>
            <p:nvPr/>
          </p:nvSpPr>
          <p:spPr>
            <a:xfrm>
              <a:off x="2239034" y="4334464"/>
              <a:ext cx="273999" cy="263613"/>
            </a:xfrm>
            <a:custGeom>
              <a:rect b="b" l="l" r="r" t="t"/>
              <a:pathLst>
                <a:path extrusionOk="0" h="10051" w="10447">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2"/>
            <p:cNvSpPr/>
            <p:nvPr/>
          </p:nvSpPr>
          <p:spPr>
            <a:xfrm>
              <a:off x="2330909" y="4428595"/>
              <a:ext cx="87967" cy="75378"/>
            </a:xfrm>
            <a:custGeom>
              <a:rect b="b" l="l" r="r" t="t"/>
              <a:pathLst>
                <a:path extrusionOk="0" h="2874" w="3354">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2"/>
            <p:cNvSpPr/>
            <p:nvPr/>
          </p:nvSpPr>
          <p:spPr>
            <a:xfrm>
              <a:off x="2256816" y="4350856"/>
              <a:ext cx="239798" cy="230723"/>
            </a:xfrm>
            <a:custGeom>
              <a:rect b="b" l="l" r="r" t="t"/>
              <a:pathLst>
                <a:path extrusionOk="0" h="8797" w="9143">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2"/>
            <p:cNvSpPr/>
            <p:nvPr/>
          </p:nvSpPr>
          <p:spPr>
            <a:xfrm>
              <a:off x="2356008" y="4447400"/>
              <a:ext cx="44088" cy="37741"/>
            </a:xfrm>
            <a:custGeom>
              <a:rect b="b" l="l" r="r" t="t"/>
              <a:pathLst>
                <a:path extrusionOk="0" h="1439" w="1681">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2"/>
            <p:cNvSpPr/>
            <p:nvPr/>
          </p:nvSpPr>
          <p:spPr>
            <a:xfrm>
              <a:off x="2264396" y="4359879"/>
              <a:ext cx="233608" cy="212574"/>
            </a:xfrm>
            <a:custGeom>
              <a:rect b="b" l="l" r="r" t="t"/>
              <a:pathLst>
                <a:path extrusionOk="0" h="8105" w="8907">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2"/>
            <p:cNvSpPr/>
            <p:nvPr/>
          </p:nvSpPr>
          <p:spPr>
            <a:xfrm>
              <a:off x="2181097" y="4289484"/>
              <a:ext cx="408546" cy="353494"/>
            </a:xfrm>
            <a:custGeom>
              <a:rect b="b" l="l" r="r" t="t"/>
              <a:pathLst>
                <a:path extrusionOk="0" h="13478" w="15577">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72"/>
          <p:cNvGrpSpPr/>
          <p:nvPr/>
        </p:nvGrpSpPr>
        <p:grpSpPr>
          <a:xfrm>
            <a:off x="1735230" y="2435410"/>
            <a:ext cx="393281" cy="360313"/>
            <a:chOff x="1735230" y="2435410"/>
            <a:chExt cx="393281" cy="360313"/>
          </a:xfrm>
        </p:grpSpPr>
        <p:sp>
          <p:nvSpPr>
            <p:cNvPr id="10973" name="Google Shape;10973;p72"/>
            <p:cNvSpPr/>
            <p:nvPr/>
          </p:nvSpPr>
          <p:spPr>
            <a:xfrm>
              <a:off x="1841241"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2"/>
            <p:cNvSpPr/>
            <p:nvPr/>
          </p:nvSpPr>
          <p:spPr>
            <a:xfrm>
              <a:off x="1866734" y="2739176"/>
              <a:ext cx="37138" cy="31814"/>
            </a:xfrm>
            <a:custGeom>
              <a:rect b="b" l="l" r="r" t="t"/>
              <a:pathLst>
                <a:path extrusionOk="0" h="1213" w="1416">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2"/>
            <p:cNvSpPr/>
            <p:nvPr/>
          </p:nvSpPr>
          <p:spPr>
            <a:xfrm>
              <a:off x="1980063"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2"/>
            <p:cNvSpPr/>
            <p:nvPr/>
          </p:nvSpPr>
          <p:spPr>
            <a:xfrm>
              <a:off x="2005557" y="2739176"/>
              <a:ext cx="37138" cy="31814"/>
            </a:xfrm>
            <a:custGeom>
              <a:rect b="b" l="l" r="r" t="t"/>
              <a:pathLst>
                <a:path extrusionOk="0" h="1213" w="1416">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2"/>
            <p:cNvSpPr/>
            <p:nvPr/>
          </p:nvSpPr>
          <p:spPr>
            <a:xfrm>
              <a:off x="1816771" y="2466463"/>
              <a:ext cx="303137" cy="159542"/>
            </a:xfrm>
            <a:custGeom>
              <a:rect b="b" l="l" r="r" t="t"/>
              <a:pathLst>
                <a:path extrusionOk="0" h="6083" w="11558">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2"/>
            <p:cNvSpPr/>
            <p:nvPr/>
          </p:nvSpPr>
          <p:spPr>
            <a:xfrm>
              <a:off x="2072437" y="2466463"/>
              <a:ext cx="47603" cy="159542"/>
            </a:xfrm>
            <a:custGeom>
              <a:rect b="b" l="l" r="r" t="t"/>
              <a:pathLst>
                <a:path extrusionOk="0" h="6083" w="1815">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2"/>
            <p:cNvSpPr/>
            <p:nvPr/>
          </p:nvSpPr>
          <p:spPr>
            <a:xfrm>
              <a:off x="1741551" y="2441075"/>
              <a:ext cx="376470" cy="215197"/>
            </a:xfrm>
            <a:custGeom>
              <a:rect b="b" l="l" r="r" t="t"/>
              <a:pathLst>
                <a:path extrusionOk="0" h="8205" w="14354">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2"/>
            <p:cNvSpPr/>
            <p:nvPr/>
          </p:nvSpPr>
          <p:spPr>
            <a:xfrm>
              <a:off x="1846172" y="2626215"/>
              <a:ext cx="272477" cy="30057"/>
            </a:xfrm>
            <a:custGeom>
              <a:rect b="b" l="l" r="r" t="t"/>
              <a:pathLst>
                <a:path extrusionOk="0" h="1146" w="10389">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2"/>
            <p:cNvSpPr/>
            <p:nvPr/>
          </p:nvSpPr>
          <p:spPr>
            <a:xfrm>
              <a:off x="1815748" y="2635814"/>
              <a:ext cx="261908" cy="84321"/>
            </a:xfrm>
            <a:custGeom>
              <a:rect b="b" l="l" r="r" t="t"/>
              <a:pathLst>
                <a:path extrusionOk="0" h="3215" w="9986">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2"/>
            <p:cNvSpPr/>
            <p:nvPr/>
          </p:nvSpPr>
          <p:spPr>
            <a:xfrm>
              <a:off x="1825479" y="2677594"/>
              <a:ext cx="252177" cy="42541"/>
            </a:xfrm>
            <a:custGeom>
              <a:rect b="b" l="l" r="r" t="t"/>
              <a:pathLst>
                <a:path extrusionOk="0" h="1622" w="9615">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2"/>
            <p:cNvSpPr/>
            <p:nvPr/>
          </p:nvSpPr>
          <p:spPr>
            <a:xfrm>
              <a:off x="1839484" y="2635814"/>
              <a:ext cx="35092" cy="29926"/>
            </a:xfrm>
            <a:custGeom>
              <a:rect b="b" l="l" r="r" t="t"/>
              <a:pathLst>
                <a:path extrusionOk="0" h="1141" w="1338">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2"/>
            <p:cNvSpPr/>
            <p:nvPr/>
          </p:nvSpPr>
          <p:spPr>
            <a:xfrm>
              <a:off x="1866472" y="2733433"/>
              <a:ext cx="50383" cy="43249"/>
            </a:xfrm>
            <a:custGeom>
              <a:rect b="b" l="l" r="r" t="t"/>
              <a:pathLst>
                <a:path extrusionOk="0" h="1649" w="1921">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2"/>
            <p:cNvSpPr/>
            <p:nvPr/>
          </p:nvSpPr>
          <p:spPr>
            <a:xfrm>
              <a:off x="2005189" y="2733433"/>
              <a:ext cx="50357" cy="43249"/>
            </a:xfrm>
            <a:custGeom>
              <a:rect b="b" l="l" r="r" t="t"/>
              <a:pathLst>
                <a:path extrusionOk="0" h="1649" w="192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2"/>
            <p:cNvSpPr/>
            <p:nvPr/>
          </p:nvSpPr>
          <p:spPr>
            <a:xfrm>
              <a:off x="1735230" y="2435410"/>
              <a:ext cx="393281" cy="360313"/>
            </a:xfrm>
            <a:custGeom>
              <a:rect b="b" l="l" r="r" t="t"/>
              <a:pathLst>
                <a:path extrusionOk="0" h="13738" w="14995">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72"/>
          <p:cNvGrpSpPr/>
          <p:nvPr/>
        </p:nvGrpSpPr>
        <p:grpSpPr>
          <a:xfrm>
            <a:off x="3603362" y="4331972"/>
            <a:ext cx="247011" cy="304029"/>
            <a:chOff x="3603362" y="4331973"/>
            <a:chExt cx="247011" cy="304029"/>
          </a:xfrm>
        </p:grpSpPr>
        <p:sp>
          <p:nvSpPr>
            <p:cNvPr id="10988" name="Google Shape;10988;p72"/>
            <p:cNvSpPr/>
            <p:nvPr/>
          </p:nvSpPr>
          <p:spPr>
            <a:xfrm>
              <a:off x="3607926" y="4336484"/>
              <a:ext cx="238041" cy="295086"/>
            </a:xfrm>
            <a:custGeom>
              <a:rect b="b" l="l" r="r" t="t"/>
              <a:pathLst>
                <a:path extrusionOk="0" h="11251" w="9076">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2"/>
            <p:cNvSpPr/>
            <p:nvPr/>
          </p:nvSpPr>
          <p:spPr>
            <a:xfrm>
              <a:off x="3626967" y="4355918"/>
              <a:ext cx="199932" cy="250787"/>
            </a:xfrm>
            <a:custGeom>
              <a:rect b="b" l="l" r="r" t="t"/>
              <a:pathLst>
                <a:path extrusionOk="0" h="9562" w="7623">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2"/>
            <p:cNvSpPr/>
            <p:nvPr/>
          </p:nvSpPr>
          <p:spPr>
            <a:xfrm>
              <a:off x="3626967" y="4372074"/>
              <a:ext cx="112464" cy="234631"/>
            </a:xfrm>
            <a:custGeom>
              <a:rect b="b" l="l" r="r" t="t"/>
              <a:pathLst>
                <a:path extrusionOk="0" h="8946" w="4288">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2"/>
            <p:cNvSpPr/>
            <p:nvPr/>
          </p:nvSpPr>
          <p:spPr>
            <a:xfrm>
              <a:off x="3664971" y="4398328"/>
              <a:ext cx="123820" cy="123820"/>
            </a:xfrm>
            <a:custGeom>
              <a:rect b="b" l="l" r="r" t="t"/>
              <a:pathLst>
                <a:path extrusionOk="0" h="4721" w="4721">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2"/>
            <p:cNvSpPr/>
            <p:nvPr/>
          </p:nvSpPr>
          <p:spPr>
            <a:xfrm>
              <a:off x="3679212" y="4412570"/>
              <a:ext cx="95311" cy="95311"/>
            </a:xfrm>
            <a:custGeom>
              <a:rect b="b" l="l" r="r" t="t"/>
              <a:pathLst>
                <a:path extrusionOk="0" h="3634" w="3634">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2"/>
            <p:cNvSpPr/>
            <p:nvPr/>
          </p:nvSpPr>
          <p:spPr>
            <a:xfrm>
              <a:off x="3603362" y="4331973"/>
              <a:ext cx="247011" cy="304029"/>
            </a:xfrm>
            <a:custGeom>
              <a:rect b="b" l="l" r="r" t="t"/>
              <a:pathLst>
                <a:path extrusionOk="0" h="11592" w="9418">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2"/>
            <p:cNvSpPr/>
            <p:nvPr/>
          </p:nvSpPr>
          <p:spPr>
            <a:xfrm>
              <a:off x="3622430" y="4351407"/>
              <a:ext cx="208876" cy="259731"/>
            </a:xfrm>
            <a:custGeom>
              <a:rect b="b" l="l" r="r" t="t"/>
              <a:pathLst>
                <a:path extrusionOk="0" h="9903" w="7964">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2"/>
            <p:cNvSpPr/>
            <p:nvPr/>
          </p:nvSpPr>
          <p:spPr>
            <a:xfrm>
              <a:off x="3660669" y="4393896"/>
              <a:ext cx="137826" cy="132711"/>
            </a:xfrm>
            <a:custGeom>
              <a:rect b="b" l="l" r="r" t="t"/>
              <a:pathLst>
                <a:path extrusionOk="0" h="5060" w="5255">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2"/>
            <p:cNvSpPr/>
            <p:nvPr/>
          </p:nvSpPr>
          <p:spPr>
            <a:xfrm>
              <a:off x="3703709" y="4408137"/>
              <a:ext cx="47970" cy="104202"/>
            </a:xfrm>
            <a:custGeom>
              <a:rect b="b" l="l" r="r" t="t"/>
              <a:pathLst>
                <a:path extrusionOk="0" h="3973" w="1829">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7" name="Google Shape;10997;p72"/>
          <p:cNvGrpSpPr/>
          <p:nvPr/>
        </p:nvGrpSpPr>
        <p:grpSpPr>
          <a:xfrm>
            <a:off x="1752015" y="4289484"/>
            <a:ext cx="365611" cy="360628"/>
            <a:chOff x="1752015" y="4289484"/>
            <a:chExt cx="365611" cy="360628"/>
          </a:xfrm>
        </p:grpSpPr>
        <p:sp>
          <p:nvSpPr>
            <p:cNvPr id="10998" name="Google Shape;10998;p72"/>
            <p:cNvSpPr/>
            <p:nvPr/>
          </p:nvSpPr>
          <p:spPr>
            <a:xfrm>
              <a:off x="1778977" y="4547353"/>
              <a:ext cx="31762" cy="28903"/>
            </a:xfrm>
            <a:custGeom>
              <a:rect b="b" l="l" r="r" t="t"/>
              <a:pathLst>
                <a:path extrusionOk="0" h="1102" w="1211">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2"/>
            <p:cNvSpPr/>
            <p:nvPr/>
          </p:nvSpPr>
          <p:spPr>
            <a:xfrm>
              <a:off x="1797179" y="4564768"/>
              <a:ext cx="30975" cy="28457"/>
            </a:xfrm>
            <a:custGeom>
              <a:rect b="b" l="l" r="r" t="t"/>
              <a:pathLst>
                <a:path extrusionOk="0" h="1085" w="1181">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0" name="Google Shape;11000;p72"/>
            <p:cNvGrpSpPr/>
            <p:nvPr/>
          </p:nvGrpSpPr>
          <p:grpSpPr>
            <a:xfrm>
              <a:off x="1752015" y="4289484"/>
              <a:ext cx="365611" cy="360628"/>
              <a:chOff x="1752015" y="4289484"/>
              <a:chExt cx="365611" cy="360628"/>
            </a:xfrm>
          </p:grpSpPr>
          <p:sp>
            <p:nvSpPr>
              <p:cNvPr id="11001" name="Google Shape;11001;p72"/>
              <p:cNvSpPr/>
              <p:nvPr/>
            </p:nvSpPr>
            <p:spPr>
              <a:xfrm>
                <a:off x="1758572" y="4402997"/>
                <a:ext cx="160066" cy="76611"/>
              </a:xfrm>
              <a:custGeom>
                <a:rect b="b" l="l" r="r" t="t"/>
                <a:pathLst>
                  <a:path extrusionOk="0" h="2921" w="6103">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2"/>
              <p:cNvSpPr/>
              <p:nvPr/>
            </p:nvSpPr>
            <p:spPr>
              <a:xfrm>
                <a:off x="1926297" y="4487161"/>
                <a:ext cx="76506" cy="157994"/>
              </a:xfrm>
              <a:custGeom>
                <a:rect b="b" l="l" r="r" t="t"/>
                <a:pathLst>
                  <a:path extrusionOk="0" h="6024" w="2917">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2"/>
              <p:cNvSpPr/>
              <p:nvPr/>
            </p:nvSpPr>
            <p:spPr>
              <a:xfrm>
                <a:off x="1758572" y="4406904"/>
                <a:ext cx="115375" cy="66906"/>
              </a:xfrm>
              <a:custGeom>
                <a:rect b="b" l="l" r="r" t="t"/>
                <a:pathLst>
                  <a:path extrusionOk="0" h="2551" w="4399">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2"/>
              <p:cNvSpPr/>
              <p:nvPr/>
            </p:nvSpPr>
            <p:spPr>
              <a:xfrm>
                <a:off x="1926166" y="4549635"/>
                <a:ext cx="22372" cy="95652"/>
              </a:xfrm>
              <a:custGeom>
                <a:rect b="b" l="l" r="r" t="t"/>
                <a:pathLst>
                  <a:path extrusionOk="0" h="3647" w="853">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2"/>
              <p:cNvSpPr/>
              <p:nvPr/>
            </p:nvSpPr>
            <p:spPr>
              <a:xfrm>
                <a:off x="1825216" y="4295123"/>
                <a:ext cx="286221" cy="284752"/>
              </a:xfrm>
              <a:custGeom>
                <a:rect b="b" l="l" r="r" t="t"/>
                <a:pathLst>
                  <a:path extrusionOk="0" h="10857" w="10913">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2"/>
              <p:cNvSpPr/>
              <p:nvPr/>
            </p:nvSpPr>
            <p:spPr>
              <a:xfrm>
                <a:off x="1825216" y="4295123"/>
                <a:ext cx="286116" cy="212889"/>
              </a:xfrm>
              <a:custGeom>
                <a:rect b="b" l="l" r="r" t="t"/>
                <a:pathLst>
                  <a:path extrusionOk="0" h="8117" w="10909">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2"/>
              <p:cNvSpPr/>
              <p:nvPr/>
            </p:nvSpPr>
            <p:spPr>
              <a:xfrm>
                <a:off x="1969468" y="4376481"/>
                <a:ext cx="59956" cy="59851"/>
              </a:xfrm>
              <a:custGeom>
                <a:rect b="b" l="l" r="r" t="t"/>
                <a:pathLst>
                  <a:path extrusionOk="0" h="2282" w="2286">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2"/>
              <p:cNvSpPr/>
              <p:nvPr/>
            </p:nvSpPr>
            <p:spPr>
              <a:xfrm>
                <a:off x="1969336" y="4376428"/>
                <a:ext cx="37243" cy="60035"/>
              </a:xfrm>
              <a:custGeom>
                <a:rect b="b" l="l" r="r" t="t"/>
                <a:pathLst>
                  <a:path extrusionOk="0" h="2289" w="142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2"/>
              <p:cNvSpPr/>
              <p:nvPr/>
            </p:nvSpPr>
            <p:spPr>
              <a:xfrm>
                <a:off x="1817637" y="4510765"/>
                <a:ext cx="77528" cy="76611"/>
              </a:xfrm>
              <a:custGeom>
                <a:rect b="b" l="l" r="r" t="t"/>
                <a:pathLst>
                  <a:path extrusionOk="0" h="2921" w="2956">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2"/>
              <p:cNvSpPr/>
              <p:nvPr/>
            </p:nvSpPr>
            <p:spPr>
              <a:xfrm>
                <a:off x="1817637" y="4510765"/>
                <a:ext cx="30083" cy="33466"/>
              </a:xfrm>
              <a:custGeom>
                <a:rect b="b" l="l" r="r" t="t"/>
                <a:pathLst>
                  <a:path extrusionOk="0" h="1276" w="1147">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2"/>
              <p:cNvSpPr/>
              <p:nvPr/>
            </p:nvSpPr>
            <p:spPr>
              <a:xfrm>
                <a:off x="1825216" y="4479450"/>
                <a:ext cx="101107" cy="100425"/>
              </a:xfrm>
              <a:custGeom>
                <a:rect b="b" l="l" r="r" t="t"/>
                <a:pathLst>
                  <a:path extrusionOk="0" h="3829" w="3855">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2"/>
              <p:cNvSpPr/>
              <p:nvPr/>
            </p:nvSpPr>
            <p:spPr>
              <a:xfrm>
                <a:off x="1825216" y="4479345"/>
                <a:ext cx="26909" cy="28667"/>
              </a:xfrm>
              <a:custGeom>
                <a:rect b="b" l="l" r="r" t="t"/>
                <a:pathLst>
                  <a:path extrusionOk="0" h="1093" w="1026">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2"/>
              <p:cNvSpPr/>
              <p:nvPr/>
            </p:nvSpPr>
            <p:spPr>
              <a:xfrm>
                <a:off x="2043927" y="4295123"/>
                <a:ext cx="67510" cy="66880"/>
              </a:xfrm>
              <a:custGeom>
                <a:rect b="b" l="l" r="r" t="t"/>
                <a:pathLst>
                  <a:path extrusionOk="0" h="2550" w="2574">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2"/>
              <p:cNvSpPr/>
              <p:nvPr/>
            </p:nvSpPr>
            <p:spPr>
              <a:xfrm>
                <a:off x="2043927" y="4295123"/>
                <a:ext cx="67510" cy="29401"/>
              </a:xfrm>
              <a:custGeom>
                <a:rect b="b" l="l" r="r" t="t"/>
                <a:pathLst>
                  <a:path extrusionOk="0" h="1121" w="2574">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2"/>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2"/>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2"/>
              <p:cNvSpPr/>
              <p:nvPr/>
            </p:nvSpPr>
            <p:spPr>
              <a:xfrm>
                <a:off x="1840245" y="4442521"/>
                <a:ext cx="121932" cy="122404"/>
              </a:xfrm>
              <a:custGeom>
                <a:rect b="b" l="l" r="r" t="t"/>
                <a:pathLst>
                  <a:path extrusionOk="0" h="4667" w="4649">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2"/>
              <p:cNvSpPr/>
              <p:nvPr/>
            </p:nvSpPr>
            <p:spPr>
              <a:xfrm>
                <a:off x="1832140" y="4599362"/>
                <a:ext cx="33178" cy="28798"/>
              </a:xfrm>
              <a:custGeom>
                <a:rect b="b" l="l" r="r" t="t"/>
                <a:pathLst>
                  <a:path extrusionOk="0" h="1098" w="1265">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2"/>
              <p:cNvSpPr/>
              <p:nvPr/>
            </p:nvSpPr>
            <p:spPr>
              <a:xfrm>
                <a:off x="1814620" y="4582314"/>
                <a:ext cx="30948" cy="28326"/>
              </a:xfrm>
              <a:custGeom>
                <a:rect b="b" l="l" r="r" t="t"/>
                <a:pathLst>
                  <a:path extrusionOk="0" h="1080" w="118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2"/>
              <p:cNvSpPr/>
              <p:nvPr/>
            </p:nvSpPr>
            <p:spPr>
              <a:xfrm>
                <a:off x="1752015" y="4289484"/>
                <a:ext cx="365611" cy="360628"/>
              </a:xfrm>
              <a:custGeom>
                <a:rect b="b" l="l" r="r" t="t"/>
                <a:pathLst>
                  <a:path extrusionOk="0" h="13750" w="1394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2"/>
              <p:cNvSpPr/>
              <p:nvPr/>
            </p:nvSpPr>
            <p:spPr>
              <a:xfrm>
                <a:off x="1961757" y="4373517"/>
                <a:ext cx="84846" cy="67746"/>
              </a:xfrm>
              <a:custGeom>
                <a:rect b="b" l="l" r="r" t="t"/>
                <a:pathLst>
                  <a:path extrusionOk="0" h="2583" w="3235">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2" name="Google Shape;11022;p72"/>
          <p:cNvGrpSpPr/>
          <p:nvPr/>
        </p:nvGrpSpPr>
        <p:grpSpPr>
          <a:xfrm>
            <a:off x="2775417" y="4231037"/>
            <a:ext cx="181002" cy="405184"/>
            <a:chOff x="2775386" y="4332051"/>
            <a:chExt cx="135806" cy="304055"/>
          </a:xfrm>
        </p:grpSpPr>
        <p:sp>
          <p:nvSpPr>
            <p:cNvPr id="11023" name="Google Shape;11023;p72"/>
            <p:cNvSpPr/>
            <p:nvPr/>
          </p:nvSpPr>
          <p:spPr>
            <a:xfrm>
              <a:off x="2781314" y="4336484"/>
              <a:ext cx="123820" cy="123820"/>
            </a:xfrm>
            <a:custGeom>
              <a:rect b="b" l="l" r="r" t="t"/>
              <a:pathLst>
                <a:path extrusionOk="0" h="4721" w="4721">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2"/>
            <p:cNvSpPr/>
            <p:nvPr/>
          </p:nvSpPr>
          <p:spPr>
            <a:xfrm>
              <a:off x="2795581" y="4350751"/>
              <a:ext cx="95285" cy="95180"/>
            </a:xfrm>
            <a:custGeom>
              <a:rect b="b" l="l" r="r" t="t"/>
              <a:pathLst>
                <a:path extrusionOk="0" h="3629" w="3633">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2"/>
            <p:cNvSpPr/>
            <p:nvPr/>
          </p:nvSpPr>
          <p:spPr>
            <a:xfrm>
              <a:off x="2795686" y="4555431"/>
              <a:ext cx="95180" cy="76138"/>
            </a:xfrm>
            <a:custGeom>
              <a:rect b="b" l="l" r="r" t="t"/>
              <a:pathLst>
                <a:path extrusionOk="0" h="2903" w="3629">
                  <a:moveTo>
                    <a:pt x="1" y="1"/>
                  </a:moveTo>
                  <a:lnTo>
                    <a:pt x="362" y="2902"/>
                  </a:lnTo>
                  <a:lnTo>
                    <a:pt x="3263" y="2902"/>
                  </a:lnTo>
                  <a:lnTo>
                    <a:pt x="3629" y="1"/>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2"/>
            <p:cNvSpPr/>
            <p:nvPr/>
          </p:nvSpPr>
          <p:spPr>
            <a:xfrm>
              <a:off x="2781314" y="4536390"/>
              <a:ext cx="123820" cy="19067"/>
            </a:xfrm>
            <a:custGeom>
              <a:rect b="b" l="l" r="r" t="t"/>
              <a:pathLst>
                <a:path extrusionOk="0" h="727" w="4721">
                  <a:moveTo>
                    <a:pt x="0" y="0"/>
                  </a:moveTo>
                  <a:lnTo>
                    <a:pt x="0" y="727"/>
                  </a:lnTo>
                  <a:lnTo>
                    <a:pt x="4721" y="727"/>
                  </a:lnTo>
                  <a:lnTo>
                    <a:pt x="4721" y="0"/>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2"/>
            <p:cNvSpPr/>
            <p:nvPr/>
          </p:nvSpPr>
          <p:spPr>
            <a:xfrm>
              <a:off x="2798598" y="4579167"/>
              <a:ext cx="89252" cy="28667"/>
            </a:xfrm>
            <a:custGeom>
              <a:rect b="b" l="l" r="r" t="t"/>
              <a:pathLst>
                <a:path extrusionOk="0" h="1093" w="3403">
                  <a:moveTo>
                    <a:pt x="0" y="0"/>
                  </a:moveTo>
                  <a:lnTo>
                    <a:pt x="135" y="1093"/>
                  </a:lnTo>
                  <a:lnTo>
                    <a:pt x="3268" y="1093"/>
                  </a:lnTo>
                  <a:lnTo>
                    <a:pt x="3402"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2"/>
            <p:cNvSpPr/>
            <p:nvPr/>
          </p:nvSpPr>
          <p:spPr>
            <a:xfrm>
              <a:off x="2795581" y="4555431"/>
              <a:ext cx="95285" cy="76138"/>
            </a:xfrm>
            <a:custGeom>
              <a:rect b="b" l="l" r="r" t="t"/>
              <a:pathLst>
                <a:path extrusionOk="0" h="2903" w="3633">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2"/>
            <p:cNvSpPr/>
            <p:nvPr/>
          </p:nvSpPr>
          <p:spPr>
            <a:xfrm>
              <a:off x="2798598" y="4579167"/>
              <a:ext cx="17940" cy="28667"/>
            </a:xfrm>
            <a:custGeom>
              <a:rect b="b" l="l" r="r" t="t"/>
              <a:pathLst>
                <a:path extrusionOk="0" h="1093" w="684">
                  <a:moveTo>
                    <a:pt x="0" y="0"/>
                  </a:moveTo>
                  <a:lnTo>
                    <a:pt x="135" y="1093"/>
                  </a:lnTo>
                  <a:lnTo>
                    <a:pt x="684" y="1093"/>
                  </a:lnTo>
                  <a:lnTo>
                    <a:pt x="544" y="0"/>
                  </a:ln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2"/>
            <p:cNvSpPr/>
            <p:nvPr/>
          </p:nvSpPr>
          <p:spPr>
            <a:xfrm>
              <a:off x="2788500"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2"/>
            <p:cNvSpPr/>
            <p:nvPr/>
          </p:nvSpPr>
          <p:spPr>
            <a:xfrm>
              <a:off x="2779792" y="4493586"/>
              <a:ext cx="53924" cy="18962"/>
            </a:xfrm>
            <a:custGeom>
              <a:rect b="b" l="l" r="r" t="t"/>
              <a:pathLst>
                <a:path extrusionOk="0" h="723" w="2056">
                  <a:moveTo>
                    <a:pt x="1" y="1"/>
                  </a:moveTo>
                  <a:cubicBezTo>
                    <a:pt x="155" y="434"/>
                    <a:pt x="568" y="723"/>
                    <a:pt x="1030" y="723"/>
                  </a:cubicBezTo>
                  <a:cubicBezTo>
                    <a:pt x="1492" y="723"/>
                    <a:pt x="1901" y="434"/>
                    <a:pt x="2055"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2"/>
            <p:cNvSpPr/>
            <p:nvPr/>
          </p:nvSpPr>
          <p:spPr>
            <a:xfrm>
              <a:off x="2861439"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2"/>
            <p:cNvSpPr/>
            <p:nvPr/>
          </p:nvSpPr>
          <p:spPr>
            <a:xfrm>
              <a:off x="2852862" y="4493586"/>
              <a:ext cx="53793" cy="18962"/>
            </a:xfrm>
            <a:custGeom>
              <a:rect b="b" l="l" r="r" t="t"/>
              <a:pathLst>
                <a:path extrusionOk="0" h="723" w="2051">
                  <a:moveTo>
                    <a:pt x="1" y="1"/>
                  </a:moveTo>
                  <a:cubicBezTo>
                    <a:pt x="155" y="434"/>
                    <a:pt x="564" y="723"/>
                    <a:pt x="1025" y="723"/>
                  </a:cubicBezTo>
                  <a:cubicBezTo>
                    <a:pt x="1487" y="723"/>
                    <a:pt x="1896" y="434"/>
                    <a:pt x="2050"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2"/>
            <p:cNvSpPr/>
            <p:nvPr/>
          </p:nvSpPr>
          <p:spPr>
            <a:xfrm>
              <a:off x="2820183" y="4346293"/>
              <a:ext cx="47839" cy="104071"/>
            </a:xfrm>
            <a:custGeom>
              <a:rect b="b" l="l" r="r" t="t"/>
              <a:pathLst>
                <a:path extrusionOk="0" h="3968" w="1824">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2"/>
            <p:cNvSpPr/>
            <p:nvPr/>
          </p:nvSpPr>
          <p:spPr>
            <a:xfrm>
              <a:off x="2775753" y="4332051"/>
              <a:ext cx="134940" cy="304055"/>
            </a:xfrm>
            <a:custGeom>
              <a:rect b="b" l="l" r="r" t="t"/>
              <a:pathLst>
                <a:path extrusionOk="0" h="11593" w="5145">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2"/>
            <p:cNvSpPr/>
            <p:nvPr/>
          </p:nvSpPr>
          <p:spPr>
            <a:xfrm>
              <a:off x="2775386" y="4470034"/>
              <a:ext cx="62736" cy="47052"/>
            </a:xfrm>
            <a:custGeom>
              <a:rect b="b" l="l" r="r" t="t"/>
              <a:pathLst>
                <a:path extrusionOk="0" h="1794" w="2392">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2"/>
            <p:cNvSpPr/>
            <p:nvPr/>
          </p:nvSpPr>
          <p:spPr>
            <a:xfrm>
              <a:off x="2848194" y="4470034"/>
              <a:ext cx="62998" cy="47052"/>
            </a:xfrm>
            <a:custGeom>
              <a:rect b="b" l="l" r="r" t="t"/>
              <a:pathLst>
                <a:path extrusionOk="0" h="1794" w="2402">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72"/>
          <p:cNvGrpSpPr/>
          <p:nvPr/>
        </p:nvGrpSpPr>
        <p:grpSpPr>
          <a:xfrm>
            <a:off x="3097827" y="2440209"/>
            <a:ext cx="351239" cy="350609"/>
            <a:chOff x="3097827" y="2440209"/>
            <a:chExt cx="351239" cy="350609"/>
          </a:xfrm>
        </p:grpSpPr>
        <p:sp>
          <p:nvSpPr>
            <p:cNvPr id="11039" name="Google Shape;11039;p72"/>
            <p:cNvSpPr/>
            <p:nvPr/>
          </p:nvSpPr>
          <p:spPr>
            <a:xfrm>
              <a:off x="3158150" y="2478318"/>
              <a:ext cx="230592" cy="307308"/>
            </a:xfrm>
            <a:custGeom>
              <a:rect b="b" l="l" r="r" t="t"/>
              <a:pathLst>
                <a:path extrusionOk="0" h="11717" w="8792">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2"/>
            <p:cNvSpPr/>
            <p:nvPr/>
          </p:nvSpPr>
          <p:spPr>
            <a:xfrm>
              <a:off x="3158150" y="2485504"/>
              <a:ext cx="132265" cy="300121"/>
            </a:xfrm>
            <a:custGeom>
              <a:rect b="b" l="l" r="r" t="t"/>
              <a:pathLst>
                <a:path extrusionOk="0" h="11443" w="5043">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2"/>
            <p:cNvSpPr/>
            <p:nvPr/>
          </p:nvSpPr>
          <p:spPr>
            <a:xfrm>
              <a:off x="3185663" y="2505830"/>
              <a:ext cx="175567" cy="175567"/>
            </a:xfrm>
            <a:custGeom>
              <a:rect b="b" l="l" r="r" t="t"/>
              <a:pathLst>
                <a:path extrusionOk="0" h="6694" w="6694">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2"/>
            <p:cNvSpPr/>
            <p:nvPr/>
          </p:nvSpPr>
          <p:spPr>
            <a:xfrm>
              <a:off x="3171395" y="2515430"/>
              <a:ext cx="158650" cy="165968"/>
            </a:xfrm>
            <a:custGeom>
              <a:rect b="b" l="l" r="r" t="t"/>
              <a:pathLst>
                <a:path extrusionOk="0" h="6328" w="6049">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2"/>
            <p:cNvSpPr/>
            <p:nvPr/>
          </p:nvSpPr>
          <p:spPr>
            <a:xfrm>
              <a:off x="3152957" y="2473151"/>
              <a:ext cx="240821" cy="317667"/>
            </a:xfrm>
            <a:custGeom>
              <a:rect b="b" l="l" r="r" t="t"/>
              <a:pathLst>
                <a:path extrusionOk="0" h="12112" w="9182">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2"/>
            <p:cNvSpPr/>
            <p:nvPr/>
          </p:nvSpPr>
          <p:spPr>
            <a:xfrm>
              <a:off x="3168877" y="2500532"/>
              <a:ext cx="205965" cy="186189"/>
            </a:xfrm>
            <a:custGeom>
              <a:rect b="b" l="l" r="r" t="t"/>
              <a:pathLst>
                <a:path extrusionOk="0" h="7099" w="7853">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2"/>
            <p:cNvSpPr/>
            <p:nvPr/>
          </p:nvSpPr>
          <p:spPr>
            <a:xfrm>
              <a:off x="3245724" y="2533553"/>
              <a:ext cx="55314" cy="120122"/>
            </a:xfrm>
            <a:custGeom>
              <a:rect b="b" l="l" r="r" t="t"/>
              <a:pathLst>
                <a:path extrusionOk="0" h="4580" w="2109">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2"/>
            <p:cNvSpPr/>
            <p:nvPr/>
          </p:nvSpPr>
          <p:spPr>
            <a:xfrm>
              <a:off x="3395535" y="2440209"/>
              <a:ext cx="53530" cy="87416"/>
            </a:xfrm>
            <a:custGeom>
              <a:rect b="b" l="l" r="r" t="t"/>
              <a:pathLst>
                <a:path extrusionOk="0" h="3333" w="2041">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2"/>
            <p:cNvSpPr/>
            <p:nvPr/>
          </p:nvSpPr>
          <p:spPr>
            <a:xfrm>
              <a:off x="3364613" y="2485530"/>
              <a:ext cx="29558" cy="42200"/>
            </a:xfrm>
            <a:custGeom>
              <a:rect b="b" l="l" r="r" t="t"/>
              <a:pathLst>
                <a:path extrusionOk="0" h="1609" w="1127">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2"/>
            <p:cNvSpPr/>
            <p:nvPr/>
          </p:nvSpPr>
          <p:spPr>
            <a:xfrm>
              <a:off x="3380114" y="2462843"/>
              <a:ext cx="41439" cy="64782"/>
            </a:xfrm>
            <a:custGeom>
              <a:rect b="b" l="l" r="r" t="t"/>
              <a:pathLst>
                <a:path extrusionOk="0" h="2470" w="158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2"/>
            <p:cNvSpPr/>
            <p:nvPr/>
          </p:nvSpPr>
          <p:spPr>
            <a:xfrm>
              <a:off x="3097827" y="2440209"/>
              <a:ext cx="53504" cy="87416"/>
            </a:xfrm>
            <a:custGeom>
              <a:rect b="b" l="l" r="r" t="t"/>
              <a:pathLst>
                <a:path extrusionOk="0" h="3333" w="204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2"/>
            <p:cNvSpPr/>
            <p:nvPr/>
          </p:nvSpPr>
          <p:spPr>
            <a:xfrm>
              <a:off x="3152590" y="2485530"/>
              <a:ext cx="29585" cy="42148"/>
            </a:xfrm>
            <a:custGeom>
              <a:rect b="b" l="l" r="r" t="t"/>
              <a:pathLst>
                <a:path extrusionOk="0" h="1607" w="1128">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2"/>
            <p:cNvSpPr/>
            <p:nvPr/>
          </p:nvSpPr>
          <p:spPr>
            <a:xfrm>
              <a:off x="3125261" y="2462843"/>
              <a:ext cx="41518" cy="64782"/>
            </a:xfrm>
            <a:custGeom>
              <a:rect b="b" l="l" r="r" t="t"/>
              <a:pathLst>
                <a:path extrusionOk="0" h="2470" w="1583">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72"/>
          <p:cNvGrpSpPr/>
          <p:nvPr/>
        </p:nvGrpSpPr>
        <p:grpSpPr>
          <a:xfrm>
            <a:off x="3975965" y="1584913"/>
            <a:ext cx="362711" cy="237959"/>
            <a:chOff x="4034726" y="1584852"/>
            <a:chExt cx="304160" cy="199513"/>
          </a:xfrm>
        </p:grpSpPr>
        <p:sp>
          <p:nvSpPr>
            <p:cNvPr id="11053" name="Google Shape;11053;p72"/>
            <p:cNvSpPr/>
            <p:nvPr/>
          </p:nvSpPr>
          <p:spPr>
            <a:xfrm>
              <a:off x="4112962" y="1591120"/>
              <a:ext cx="109447" cy="80676"/>
            </a:xfrm>
            <a:custGeom>
              <a:rect b="b" l="l" r="r" t="t"/>
              <a:pathLst>
                <a:path extrusionOk="0" h="3076" w="4173">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2"/>
            <p:cNvSpPr/>
            <p:nvPr/>
          </p:nvSpPr>
          <p:spPr>
            <a:xfrm>
              <a:off x="4114353" y="1591120"/>
              <a:ext cx="108057" cy="80676"/>
            </a:xfrm>
            <a:custGeom>
              <a:rect b="b" l="l" r="r" t="t"/>
              <a:pathLst>
                <a:path extrusionOk="0" h="3076" w="412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2"/>
            <p:cNvSpPr/>
            <p:nvPr/>
          </p:nvSpPr>
          <p:spPr>
            <a:xfrm>
              <a:off x="4039263" y="1619892"/>
              <a:ext cx="295217" cy="84977"/>
            </a:xfrm>
            <a:custGeom>
              <a:rect b="b" l="l" r="r" t="t"/>
              <a:pathLst>
                <a:path extrusionOk="0" h="3240" w="11256">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2"/>
            <p:cNvSpPr/>
            <p:nvPr/>
          </p:nvSpPr>
          <p:spPr>
            <a:xfrm>
              <a:off x="4112962" y="1685539"/>
              <a:ext cx="122325" cy="94419"/>
            </a:xfrm>
            <a:custGeom>
              <a:rect b="b" l="l" r="r" t="t"/>
              <a:pathLst>
                <a:path extrusionOk="0" h="3600" w="4664">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2"/>
            <p:cNvSpPr/>
            <p:nvPr/>
          </p:nvSpPr>
          <p:spPr>
            <a:xfrm>
              <a:off x="4286877" y="1666209"/>
              <a:ext cx="37374" cy="20746"/>
            </a:xfrm>
            <a:custGeom>
              <a:rect b="b" l="l" r="r" t="t"/>
              <a:pathLst>
                <a:path extrusionOk="0" h="791" w="1425">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2"/>
            <p:cNvSpPr/>
            <p:nvPr/>
          </p:nvSpPr>
          <p:spPr>
            <a:xfrm>
              <a:off x="4213807" y="1589310"/>
              <a:ext cx="118889" cy="44744"/>
            </a:xfrm>
            <a:custGeom>
              <a:rect b="b" l="l" r="r" t="t"/>
              <a:pathLst>
                <a:path extrusionOk="0" h="1706" w="4533">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2"/>
            <p:cNvSpPr/>
            <p:nvPr/>
          </p:nvSpPr>
          <p:spPr>
            <a:xfrm>
              <a:off x="4263403" y="1589258"/>
              <a:ext cx="69424" cy="44797"/>
            </a:xfrm>
            <a:custGeom>
              <a:rect b="b" l="l" r="r" t="t"/>
              <a:pathLst>
                <a:path extrusionOk="0" h="1708" w="2647">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2"/>
            <p:cNvSpPr/>
            <p:nvPr/>
          </p:nvSpPr>
          <p:spPr>
            <a:xfrm>
              <a:off x="4114353" y="1685513"/>
              <a:ext cx="120909" cy="94445"/>
            </a:xfrm>
            <a:custGeom>
              <a:rect b="b" l="l" r="r" t="t"/>
              <a:pathLst>
                <a:path extrusionOk="0" h="3601" w="461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2"/>
            <p:cNvSpPr/>
            <p:nvPr/>
          </p:nvSpPr>
          <p:spPr>
            <a:xfrm>
              <a:off x="4270983" y="1666209"/>
              <a:ext cx="15920" cy="3829"/>
            </a:xfrm>
            <a:custGeom>
              <a:rect b="b" l="l" r="r" t="t"/>
              <a:pathLst>
                <a:path extrusionOk="0" h="146" w="607">
                  <a:moveTo>
                    <a:pt x="0" y="1"/>
                  </a:moveTo>
                  <a:cubicBezTo>
                    <a:pt x="212" y="1"/>
                    <a:pt x="419" y="49"/>
                    <a:pt x="606" y="145"/>
                  </a:cubicBezTo>
                  <a:lnTo>
                    <a:pt x="606"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2"/>
            <p:cNvSpPr/>
            <p:nvPr/>
          </p:nvSpPr>
          <p:spPr>
            <a:xfrm>
              <a:off x="4306443" y="1686929"/>
              <a:ext cx="28037" cy="17940"/>
            </a:xfrm>
            <a:custGeom>
              <a:rect b="b" l="l" r="r" t="t"/>
              <a:pathLst>
                <a:path extrusionOk="0" h="684" w="1069">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2"/>
            <p:cNvSpPr/>
            <p:nvPr/>
          </p:nvSpPr>
          <p:spPr>
            <a:xfrm>
              <a:off x="4286877" y="1666209"/>
              <a:ext cx="37374" cy="20746"/>
            </a:xfrm>
            <a:custGeom>
              <a:rect b="b" l="l" r="r" t="t"/>
              <a:pathLst>
                <a:path extrusionOk="0" h="791" w="1425">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2"/>
            <p:cNvSpPr/>
            <p:nvPr/>
          </p:nvSpPr>
          <p:spPr>
            <a:xfrm>
              <a:off x="4034726" y="1586583"/>
              <a:ext cx="304160" cy="197782"/>
            </a:xfrm>
            <a:custGeom>
              <a:rect b="b" l="l" r="r" t="t"/>
              <a:pathLst>
                <a:path extrusionOk="0" h="7541" w="11597">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2"/>
            <p:cNvSpPr/>
            <p:nvPr/>
          </p:nvSpPr>
          <p:spPr>
            <a:xfrm>
              <a:off x="4209270" y="1584852"/>
              <a:ext cx="127990" cy="53635"/>
            </a:xfrm>
            <a:custGeom>
              <a:rect b="b" l="l" r="r" t="t"/>
              <a:pathLst>
                <a:path extrusionOk="0" h="2045" w="488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2"/>
            <p:cNvSpPr/>
            <p:nvPr/>
          </p:nvSpPr>
          <p:spPr>
            <a:xfrm>
              <a:off x="4150442" y="1679533"/>
              <a:ext cx="13927" cy="11960"/>
            </a:xfrm>
            <a:custGeom>
              <a:rect b="b" l="l" r="r" t="t"/>
              <a:pathLst>
                <a:path extrusionOk="0" h="456" w="531">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2"/>
            <p:cNvSpPr/>
            <p:nvPr/>
          </p:nvSpPr>
          <p:spPr>
            <a:xfrm>
              <a:off x="4126732" y="1679533"/>
              <a:ext cx="13769" cy="11960"/>
            </a:xfrm>
            <a:custGeom>
              <a:rect b="b" l="l" r="r" t="t"/>
              <a:pathLst>
                <a:path extrusionOk="0" h="456" w="525">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2"/>
            <p:cNvSpPr/>
            <p:nvPr/>
          </p:nvSpPr>
          <p:spPr>
            <a:xfrm>
              <a:off x="4104884" y="1679533"/>
              <a:ext cx="13927" cy="11960"/>
            </a:xfrm>
            <a:custGeom>
              <a:rect b="b" l="l" r="r" t="t"/>
              <a:pathLst>
                <a:path extrusionOk="0" h="456" w="531">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2"/>
            <p:cNvSpPr/>
            <p:nvPr/>
          </p:nvSpPr>
          <p:spPr>
            <a:xfrm>
              <a:off x="4081175" y="1679612"/>
              <a:ext cx="13901" cy="11829"/>
            </a:xfrm>
            <a:custGeom>
              <a:rect b="b" l="l" r="r" t="t"/>
              <a:pathLst>
                <a:path extrusionOk="0" h="451" w="53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2"/>
            <p:cNvSpPr/>
            <p:nvPr/>
          </p:nvSpPr>
          <p:spPr>
            <a:xfrm>
              <a:off x="4251417" y="1679533"/>
              <a:ext cx="13901" cy="11960"/>
            </a:xfrm>
            <a:custGeom>
              <a:rect b="b" l="l" r="r" t="t"/>
              <a:pathLst>
                <a:path extrusionOk="0" h="456" w="53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72"/>
          <p:cNvGrpSpPr/>
          <p:nvPr/>
        </p:nvGrpSpPr>
        <p:grpSpPr>
          <a:xfrm>
            <a:off x="2666332" y="1538324"/>
            <a:ext cx="322861" cy="292227"/>
            <a:chOff x="2666332" y="1538324"/>
            <a:chExt cx="322861" cy="292227"/>
          </a:xfrm>
        </p:grpSpPr>
        <p:sp>
          <p:nvSpPr>
            <p:cNvPr id="11072" name="Google Shape;11072;p72"/>
            <p:cNvSpPr/>
            <p:nvPr/>
          </p:nvSpPr>
          <p:spPr>
            <a:xfrm>
              <a:off x="2711260" y="1803537"/>
              <a:ext cx="265317" cy="22608"/>
            </a:xfrm>
            <a:custGeom>
              <a:rect b="b" l="l" r="r" t="t"/>
              <a:pathLst>
                <a:path extrusionOk="0" h="862" w="10116">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2"/>
            <p:cNvSpPr/>
            <p:nvPr/>
          </p:nvSpPr>
          <p:spPr>
            <a:xfrm>
              <a:off x="2672653" y="1637700"/>
              <a:ext cx="266812" cy="146323"/>
            </a:xfrm>
            <a:custGeom>
              <a:rect b="b" l="l" r="r" t="t"/>
              <a:pathLst>
                <a:path extrusionOk="0" h="5579" w="10173">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2"/>
            <p:cNvSpPr/>
            <p:nvPr/>
          </p:nvSpPr>
          <p:spPr>
            <a:xfrm>
              <a:off x="2837204" y="1671927"/>
              <a:ext cx="81174" cy="84689"/>
            </a:xfrm>
            <a:custGeom>
              <a:rect b="b" l="l" r="r" t="t"/>
              <a:pathLst>
                <a:path extrusionOk="0" h="3229" w="3095">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2"/>
            <p:cNvSpPr/>
            <p:nvPr/>
          </p:nvSpPr>
          <p:spPr>
            <a:xfrm>
              <a:off x="2908648" y="1626632"/>
              <a:ext cx="9730" cy="35328"/>
            </a:xfrm>
            <a:custGeom>
              <a:rect b="b" l="l" r="r" t="t"/>
              <a:pathLst>
                <a:path extrusionOk="0" h="1347" w="371">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2"/>
            <p:cNvSpPr/>
            <p:nvPr/>
          </p:nvSpPr>
          <p:spPr>
            <a:xfrm>
              <a:off x="2698776" y="1798239"/>
              <a:ext cx="290417" cy="32312"/>
            </a:xfrm>
            <a:custGeom>
              <a:rect b="b" l="l" r="r" t="t"/>
              <a:pathLst>
                <a:path extrusionOk="0" h="1232" w="11073">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2"/>
            <p:cNvSpPr/>
            <p:nvPr/>
          </p:nvSpPr>
          <p:spPr>
            <a:xfrm>
              <a:off x="2695497" y="1651837"/>
              <a:ext cx="59956" cy="58828"/>
            </a:xfrm>
            <a:custGeom>
              <a:rect b="b" l="l" r="r" t="t"/>
              <a:pathLst>
                <a:path extrusionOk="0" h="2243" w="2286">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2"/>
            <p:cNvSpPr/>
            <p:nvPr/>
          </p:nvSpPr>
          <p:spPr>
            <a:xfrm>
              <a:off x="2666332" y="1632402"/>
              <a:ext cx="277933" cy="156159"/>
            </a:xfrm>
            <a:custGeom>
              <a:rect b="b" l="l" r="r" t="t"/>
              <a:pathLst>
                <a:path extrusionOk="0" h="5954" w="10597">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2"/>
            <p:cNvSpPr/>
            <p:nvPr/>
          </p:nvSpPr>
          <p:spPr>
            <a:xfrm>
              <a:off x="2816275" y="1538324"/>
              <a:ext cx="16497" cy="84374"/>
            </a:xfrm>
            <a:custGeom>
              <a:rect b="b" l="l" r="r" t="t"/>
              <a:pathLst>
                <a:path extrusionOk="0" h="3217" w="629">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2"/>
            <p:cNvSpPr/>
            <p:nvPr/>
          </p:nvSpPr>
          <p:spPr>
            <a:xfrm>
              <a:off x="2855144" y="1538875"/>
              <a:ext cx="16418" cy="83823"/>
            </a:xfrm>
            <a:custGeom>
              <a:rect b="b" l="l" r="r" t="t"/>
              <a:pathLst>
                <a:path extrusionOk="0" h="3196" w="626">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72"/>
          <p:cNvGrpSpPr/>
          <p:nvPr/>
        </p:nvGrpSpPr>
        <p:grpSpPr>
          <a:xfrm>
            <a:off x="865841" y="3373121"/>
            <a:ext cx="355776" cy="361599"/>
            <a:chOff x="865841" y="3373121"/>
            <a:chExt cx="355776" cy="361599"/>
          </a:xfrm>
        </p:grpSpPr>
        <p:sp>
          <p:nvSpPr>
            <p:cNvPr id="11082" name="Google Shape;11082;p72"/>
            <p:cNvSpPr/>
            <p:nvPr/>
          </p:nvSpPr>
          <p:spPr>
            <a:xfrm>
              <a:off x="872397" y="3378446"/>
              <a:ext cx="342531" cy="350950"/>
            </a:xfrm>
            <a:custGeom>
              <a:rect b="b" l="l" r="r" t="t"/>
              <a:pathLst>
                <a:path extrusionOk="0" h="13381" w="1306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2"/>
            <p:cNvSpPr/>
            <p:nvPr/>
          </p:nvSpPr>
          <p:spPr>
            <a:xfrm>
              <a:off x="1026615" y="3378446"/>
              <a:ext cx="50016" cy="49150"/>
            </a:xfrm>
            <a:custGeom>
              <a:rect b="b" l="l" r="r" t="t"/>
              <a:pathLst>
                <a:path extrusionOk="0" h="1874" w="1907">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2"/>
            <p:cNvSpPr/>
            <p:nvPr/>
          </p:nvSpPr>
          <p:spPr>
            <a:xfrm>
              <a:off x="1114215" y="3409105"/>
              <a:ext cx="100845" cy="289630"/>
            </a:xfrm>
            <a:custGeom>
              <a:rect b="b" l="l" r="r" t="t"/>
              <a:pathLst>
                <a:path extrusionOk="0" h="11043" w="3845">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2"/>
            <p:cNvSpPr/>
            <p:nvPr/>
          </p:nvSpPr>
          <p:spPr>
            <a:xfrm>
              <a:off x="1026615" y="3680167"/>
              <a:ext cx="50016" cy="49229"/>
            </a:xfrm>
            <a:custGeom>
              <a:rect b="b" l="l" r="r" t="t"/>
              <a:pathLst>
                <a:path extrusionOk="0" h="1877" w="1907">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2"/>
            <p:cNvSpPr/>
            <p:nvPr/>
          </p:nvSpPr>
          <p:spPr>
            <a:xfrm>
              <a:off x="938910" y="3451306"/>
              <a:ext cx="214200" cy="204837"/>
            </a:xfrm>
            <a:custGeom>
              <a:rect b="b" l="l" r="r" t="t"/>
              <a:pathLst>
                <a:path extrusionOk="0" h="7810" w="8167">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2"/>
            <p:cNvSpPr/>
            <p:nvPr/>
          </p:nvSpPr>
          <p:spPr>
            <a:xfrm>
              <a:off x="972350" y="3491093"/>
              <a:ext cx="60218" cy="51485"/>
            </a:xfrm>
            <a:custGeom>
              <a:rect b="b" l="l" r="r" t="t"/>
              <a:pathLst>
                <a:path extrusionOk="0" h="1963" w="2296">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2"/>
            <p:cNvSpPr/>
            <p:nvPr/>
          </p:nvSpPr>
          <p:spPr>
            <a:xfrm>
              <a:off x="1055020" y="3565264"/>
              <a:ext cx="60218" cy="51458"/>
            </a:xfrm>
            <a:custGeom>
              <a:rect b="b" l="l" r="r" t="t"/>
              <a:pathLst>
                <a:path extrusionOk="0" h="1962" w="2296">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2"/>
            <p:cNvSpPr/>
            <p:nvPr/>
          </p:nvSpPr>
          <p:spPr>
            <a:xfrm>
              <a:off x="993595" y="3500246"/>
              <a:ext cx="106090" cy="101684"/>
            </a:xfrm>
            <a:custGeom>
              <a:rect b="b" l="l" r="r" t="t"/>
              <a:pathLst>
                <a:path extrusionOk="0" h="3877" w="4045">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2"/>
            <p:cNvSpPr/>
            <p:nvPr/>
          </p:nvSpPr>
          <p:spPr>
            <a:xfrm>
              <a:off x="933350" y="3446008"/>
              <a:ext cx="225425" cy="215459"/>
            </a:xfrm>
            <a:custGeom>
              <a:rect b="b" l="l" r="r" t="t"/>
              <a:pathLst>
                <a:path extrusionOk="0" h="8215" w="8595">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2"/>
            <p:cNvSpPr/>
            <p:nvPr/>
          </p:nvSpPr>
          <p:spPr>
            <a:xfrm>
              <a:off x="865841" y="3373121"/>
              <a:ext cx="355776" cy="361599"/>
            </a:xfrm>
            <a:custGeom>
              <a:rect b="b" l="l" r="r" t="t"/>
              <a:pathLst>
                <a:path extrusionOk="0" h="13787" w="13565">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72"/>
          <p:cNvGrpSpPr/>
          <p:nvPr/>
        </p:nvGrpSpPr>
        <p:grpSpPr>
          <a:xfrm>
            <a:off x="1319524" y="3355155"/>
            <a:ext cx="342793" cy="375709"/>
            <a:chOff x="1319524" y="3355155"/>
            <a:chExt cx="342793" cy="375709"/>
          </a:xfrm>
        </p:grpSpPr>
        <p:sp>
          <p:nvSpPr>
            <p:cNvPr id="11093" name="Google Shape;11093;p72"/>
            <p:cNvSpPr/>
            <p:nvPr/>
          </p:nvSpPr>
          <p:spPr>
            <a:xfrm>
              <a:off x="1400042" y="3360716"/>
              <a:ext cx="256715" cy="364615"/>
            </a:xfrm>
            <a:custGeom>
              <a:rect b="b" l="l" r="r" t="t"/>
              <a:pathLst>
                <a:path extrusionOk="0" h="13902" w="9788">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2"/>
            <p:cNvSpPr/>
            <p:nvPr/>
          </p:nvSpPr>
          <p:spPr>
            <a:xfrm>
              <a:off x="1376202" y="3383035"/>
              <a:ext cx="256715" cy="319949"/>
            </a:xfrm>
            <a:custGeom>
              <a:rect b="b" l="l" r="r" t="t"/>
              <a:pathLst>
                <a:path extrusionOk="0" h="12199" w="9788">
                  <a:moveTo>
                    <a:pt x="0" y="1"/>
                  </a:moveTo>
                  <a:lnTo>
                    <a:pt x="0" y="12198"/>
                  </a:lnTo>
                  <a:lnTo>
                    <a:pt x="9787" y="12198"/>
                  </a:lnTo>
                  <a:lnTo>
                    <a:pt x="9787"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2"/>
            <p:cNvSpPr/>
            <p:nvPr/>
          </p:nvSpPr>
          <p:spPr>
            <a:xfrm>
              <a:off x="1354616" y="3360716"/>
              <a:ext cx="256715" cy="364615"/>
            </a:xfrm>
            <a:custGeom>
              <a:rect b="b" l="l" r="r" t="t"/>
              <a:pathLst>
                <a:path extrusionOk="0" h="13902" w="9788">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2"/>
            <p:cNvSpPr/>
            <p:nvPr/>
          </p:nvSpPr>
          <p:spPr>
            <a:xfrm>
              <a:off x="1571675" y="3360716"/>
              <a:ext cx="39656" cy="364615"/>
            </a:xfrm>
            <a:custGeom>
              <a:rect b="b" l="l" r="r" t="t"/>
              <a:pathLst>
                <a:path extrusionOk="0" h="13902" w="1512">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2"/>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2"/>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2"/>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2"/>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2"/>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2"/>
            <p:cNvSpPr/>
            <p:nvPr/>
          </p:nvSpPr>
          <p:spPr>
            <a:xfrm>
              <a:off x="1347299" y="3401473"/>
              <a:ext cx="36614" cy="29296"/>
            </a:xfrm>
            <a:custGeom>
              <a:rect b="b" l="l" r="r" t="t"/>
              <a:pathLst>
                <a:path extrusionOk="0" h="1117" w="1396">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2"/>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2"/>
            <p:cNvSpPr/>
            <p:nvPr/>
          </p:nvSpPr>
          <p:spPr>
            <a:xfrm>
              <a:off x="1347561" y="3485768"/>
              <a:ext cx="36745" cy="29427"/>
            </a:xfrm>
            <a:custGeom>
              <a:rect b="b" l="l" r="r" t="t"/>
              <a:pathLst>
                <a:path extrusionOk="0" h="1122" w="1401">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2"/>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2"/>
            <p:cNvSpPr/>
            <p:nvPr/>
          </p:nvSpPr>
          <p:spPr>
            <a:xfrm>
              <a:off x="1348059" y="3570195"/>
              <a:ext cx="36614" cy="29296"/>
            </a:xfrm>
            <a:custGeom>
              <a:rect b="b" l="l" r="r" t="t"/>
              <a:pathLst>
                <a:path extrusionOk="0" h="1117" w="1396">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2"/>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2"/>
            <p:cNvSpPr/>
            <p:nvPr/>
          </p:nvSpPr>
          <p:spPr>
            <a:xfrm>
              <a:off x="1348295" y="3654490"/>
              <a:ext cx="36771" cy="29427"/>
            </a:xfrm>
            <a:custGeom>
              <a:rect b="b" l="l" r="r" t="t"/>
              <a:pathLst>
                <a:path extrusionOk="0" h="1122" w="1402">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2"/>
            <p:cNvSpPr/>
            <p:nvPr/>
          </p:nvSpPr>
          <p:spPr>
            <a:xfrm>
              <a:off x="1445101" y="3422403"/>
              <a:ext cx="74748" cy="185796"/>
            </a:xfrm>
            <a:custGeom>
              <a:rect b="b" l="l" r="r" t="t"/>
              <a:pathLst>
                <a:path extrusionOk="0" h="7084" w="285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2"/>
            <p:cNvSpPr/>
            <p:nvPr/>
          </p:nvSpPr>
          <p:spPr>
            <a:xfrm>
              <a:off x="1320678" y="3355287"/>
              <a:ext cx="341639" cy="375578"/>
            </a:xfrm>
            <a:custGeom>
              <a:rect b="b" l="l" r="r" t="t"/>
              <a:pathLst>
                <a:path extrusionOk="0" h="14320" w="13026">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2"/>
            <p:cNvSpPr/>
            <p:nvPr/>
          </p:nvSpPr>
          <p:spPr>
            <a:xfrm>
              <a:off x="1319524" y="3355155"/>
              <a:ext cx="84085" cy="263586"/>
            </a:xfrm>
            <a:custGeom>
              <a:rect b="b" l="l" r="r" t="t"/>
              <a:pathLst>
                <a:path extrusionOk="0" h="10050" w="3206">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2"/>
            <p:cNvSpPr/>
            <p:nvPr/>
          </p:nvSpPr>
          <p:spPr>
            <a:xfrm>
              <a:off x="1419110" y="3634295"/>
              <a:ext cx="144907" cy="11016"/>
            </a:xfrm>
            <a:custGeom>
              <a:rect b="b" l="l" r="r" t="t"/>
              <a:pathLst>
                <a:path extrusionOk="0" h="420" w="5525">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2"/>
            <p:cNvSpPr/>
            <p:nvPr/>
          </p:nvSpPr>
          <p:spPr>
            <a:xfrm>
              <a:off x="1417221" y="3657768"/>
              <a:ext cx="146795" cy="11016"/>
            </a:xfrm>
            <a:custGeom>
              <a:rect b="b" l="l" r="r" t="t"/>
              <a:pathLst>
                <a:path extrusionOk="0" h="420" w="5597">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2"/>
            <p:cNvSpPr/>
            <p:nvPr/>
          </p:nvSpPr>
          <p:spPr>
            <a:xfrm>
              <a:off x="1439672" y="3417000"/>
              <a:ext cx="86105" cy="196759"/>
            </a:xfrm>
            <a:custGeom>
              <a:rect b="b" l="l" r="r" t="t"/>
              <a:pathLst>
                <a:path extrusionOk="0" h="7502" w="3283">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5" name="Google Shape;11115;p72"/>
          <p:cNvGrpSpPr/>
          <p:nvPr/>
        </p:nvGrpSpPr>
        <p:grpSpPr>
          <a:xfrm>
            <a:off x="2645009" y="3360008"/>
            <a:ext cx="382161" cy="369991"/>
            <a:chOff x="2645009" y="3360008"/>
            <a:chExt cx="382161" cy="369991"/>
          </a:xfrm>
        </p:grpSpPr>
        <p:sp>
          <p:nvSpPr>
            <p:cNvPr id="11116" name="Google Shape;11116;p72"/>
            <p:cNvSpPr/>
            <p:nvPr/>
          </p:nvSpPr>
          <p:spPr>
            <a:xfrm>
              <a:off x="2669112" y="3666607"/>
              <a:ext cx="57963" cy="57963"/>
            </a:xfrm>
            <a:custGeom>
              <a:rect b="b" l="l" r="r" t="t"/>
              <a:pathLst>
                <a:path extrusionOk="0" h="2210" w="2210">
                  <a:moveTo>
                    <a:pt x="1" y="1"/>
                  </a:moveTo>
                  <a:lnTo>
                    <a:pt x="1" y="2209"/>
                  </a:lnTo>
                  <a:lnTo>
                    <a:pt x="2209" y="2209"/>
                  </a:lnTo>
                  <a:lnTo>
                    <a:pt x="2209"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2"/>
            <p:cNvSpPr/>
            <p:nvPr/>
          </p:nvSpPr>
          <p:spPr>
            <a:xfrm>
              <a:off x="2669112" y="3666607"/>
              <a:ext cx="57963" cy="17441"/>
            </a:xfrm>
            <a:custGeom>
              <a:rect b="b" l="l" r="r" t="t"/>
              <a:pathLst>
                <a:path extrusionOk="0" h="665" w="2210">
                  <a:moveTo>
                    <a:pt x="1" y="1"/>
                  </a:moveTo>
                  <a:lnTo>
                    <a:pt x="1" y="665"/>
                  </a:lnTo>
                  <a:lnTo>
                    <a:pt x="2209" y="665"/>
                  </a:lnTo>
                  <a:lnTo>
                    <a:pt x="220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2"/>
            <p:cNvSpPr/>
            <p:nvPr/>
          </p:nvSpPr>
          <p:spPr>
            <a:xfrm>
              <a:off x="2663316" y="3643396"/>
              <a:ext cx="63628" cy="23238"/>
            </a:xfrm>
            <a:custGeom>
              <a:rect b="b" l="l" r="r" t="t"/>
              <a:pathLst>
                <a:path extrusionOk="0" h="886" w="2426">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2"/>
            <p:cNvSpPr/>
            <p:nvPr/>
          </p:nvSpPr>
          <p:spPr>
            <a:xfrm>
              <a:off x="2721226" y="3463947"/>
              <a:ext cx="46344" cy="260623"/>
            </a:xfrm>
            <a:custGeom>
              <a:rect b="b" l="l" r="r" t="t"/>
              <a:pathLst>
                <a:path extrusionOk="0" h="9937" w="1767">
                  <a:moveTo>
                    <a:pt x="222" y="0"/>
                  </a:moveTo>
                  <a:lnTo>
                    <a:pt x="1" y="9936"/>
                  </a:lnTo>
                  <a:lnTo>
                    <a:pt x="1767" y="9936"/>
                  </a:lnTo>
                  <a:lnTo>
                    <a:pt x="154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2"/>
            <p:cNvSpPr/>
            <p:nvPr/>
          </p:nvSpPr>
          <p:spPr>
            <a:xfrm>
              <a:off x="2790782" y="3527549"/>
              <a:ext cx="34725" cy="92767"/>
            </a:xfrm>
            <a:custGeom>
              <a:rect b="b" l="l" r="r" t="t"/>
              <a:pathLst>
                <a:path extrusionOk="0" h="3537" w="1324">
                  <a:moveTo>
                    <a:pt x="221" y="0"/>
                  </a:moveTo>
                  <a:lnTo>
                    <a:pt x="0" y="3537"/>
                  </a:lnTo>
                  <a:lnTo>
                    <a:pt x="1323"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2"/>
            <p:cNvSpPr/>
            <p:nvPr/>
          </p:nvSpPr>
          <p:spPr>
            <a:xfrm>
              <a:off x="2726655" y="3463947"/>
              <a:ext cx="35486" cy="17310"/>
            </a:xfrm>
            <a:custGeom>
              <a:rect b="b" l="l" r="r" t="t"/>
              <a:pathLst>
                <a:path extrusionOk="0" h="660" w="1353">
                  <a:moveTo>
                    <a:pt x="15" y="0"/>
                  </a:moveTo>
                  <a:lnTo>
                    <a:pt x="1" y="659"/>
                  </a:lnTo>
                  <a:lnTo>
                    <a:pt x="1353" y="659"/>
                  </a:lnTo>
                  <a:lnTo>
                    <a:pt x="1338"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2"/>
            <p:cNvSpPr/>
            <p:nvPr/>
          </p:nvSpPr>
          <p:spPr>
            <a:xfrm>
              <a:off x="2795450" y="3527549"/>
              <a:ext cx="25388" cy="17441"/>
            </a:xfrm>
            <a:custGeom>
              <a:rect b="b" l="l" r="r" t="t"/>
              <a:pathLst>
                <a:path extrusionOk="0" h="665" w="968">
                  <a:moveTo>
                    <a:pt x="43" y="0"/>
                  </a:moveTo>
                  <a:lnTo>
                    <a:pt x="0" y="664"/>
                  </a:lnTo>
                  <a:lnTo>
                    <a:pt x="967"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2"/>
            <p:cNvSpPr/>
            <p:nvPr/>
          </p:nvSpPr>
          <p:spPr>
            <a:xfrm>
              <a:off x="2848692" y="3527549"/>
              <a:ext cx="34725" cy="92767"/>
            </a:xfrm>
            <a:custGeom>
              <a:rect b="b" l="l" r="r" t="t"/>
              <a:pathLst>
                <a:path extrusionOk="0" h="3537" w="1324">
                  <a:moveTo>
                    <a:pt x="222" y="0"/>
                  </a:moveTo>
                  <a:lnTo>
                    <a:pt x="1" y="3537"/>
                  </a:lnTo>
                  <a:lnTo>
                    <a:pt x="1324" y="3537"/>
                  </a:lnTo>
                  <a:lnTo>
                    <a:pt x="1103"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2"/>
            <p:cNvSpPr/>
            <p:nvPr/>
          </p:nvSpPr>
          <p:spPr>
            <a:xfrm>
              <a:off x="2853361" y="3527549"/>
              <a:ext cx="25388" cy="17441"/>
            </a:xfrm>
            <a:custGeom>
              <a:rect b="b" l="l" r="r" t="t"/>
              <a:pathLst>
                <a:path extrusionOk="0" h="665" w="968">
                  <a:moveTo>
                    <a:pt x="44" y="0"/>
                  </a:moveTo>
                  <a:lnTo>
                    <a:pt x="1" y="664"/>
                  </a:lnTo>
                  <a:lnTo>
                    <a:pt x="968" y="664"/>
                  </a:lnTo>
                  <a:lnTo>
                    <a:pt x="92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2"/>
            <p:cNvSpPr/>
            <p:nvPr/>
          </p:nvSpPr>
          <p:spPr>
            <a:xfrm>
              <a:off x="2906629" y="3527549"/>
              <a:ext cx="34725" cy="92767"/>
            </a:xfrm>
            <a:custGeom>
              <a:rect b="b" l="l" r="r" t="t"/>
              <a:pathLst>
                <a:path extrusionOk="0" h="3537" w="1324">
                  <a:moveTo>
                    <a:pt x="217" y="0"/>
                  </a:moveTo>
                  <a:lnTo>
                    <a:pt x="0" y="3537"/>
                  </a:lnTo>
                  <a:lnTo>
                    <a:pt x="1324"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2"/>
            <p:cNvSpPr/>
            <p:nvPr/>
          </p:nvSpPr>
          <p:spPr>
            <a:xfrm>
              <a:off x="2911297" y="3527549"/>
              <a:ext cx="25388" cy="17441"/>
            </a:xfrm>
            <a:custGeom>
              <a:rect b="b" l="l" r="r" t="t"/>
              <a:pathLst>
                <a:path extrusionOk="0" h="665" w="968">
                  <a:moveTo>
                    <a:pt x="39" y="0"/>
                  </a:moveTo>
                  <a:lnTo>
                    <a:pt x="0" y="664"/>
                  </a:lnTo>
                  <a:lnTo>
                    <a:pt x="968"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2"/>
            <p:cNvSpPr/>
            <p:nvPr/>
          </p:nvSpPr>
          <p:spPr>
            <a:xfrm>
              <a:off x="2744333" y="3643396"/>
              <a:ext cx="243339" cy="81174"/>
            </a:xfrm>
            <a:custGeom>
              <a:rect b="b" l="l" r="r" t="t"/>
              <a:pathLst>
                <a:path extrusionOk="0" h="3095" w="9278">
                  <a:moveTo>
                    <a:pt x="0" y="0"/>
                  </a:moveTo>
                  <a:lnTo>
                    <a:pt x="0" y="3094"/>
                  </a:lnTo>
                  <a:lnTo>
                    <a:pt x="9277" y="3094"/>
                  </a:lnTo>
                  <a:lnTo>
                    <a:pt x="9277"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2"/>
            <p:cNvSpPr/>
            <p:nvPr/>
          </p:nvSpPr>
          <p:spPr>
            <a:xfrm>
              <a:off x="2744333" y="3643396"/>
              <a:ext cx="243339" cy="17441"/>
            </a:xfrm>
            <a:custGeom>
              <a:rect b="b" l="l" r="r" t="t"/>
              <a:pathLst>
                <a:path extrusionOk="0" h="665" w="9278">
                  <a:moveTo>
                    <a:pt x="0" y="0"/>
                  </a:moveTo>
                  <a:lnTo>
                    <a:pt x="0" y="664"/>
                  </a:lnTo>
                  <a:lnTo>
                    <a:pt x="9277" y="664"/>
                  </a:lnTo>
                  <a:lnTo>
                    <a:pt x="9277"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2"/>
            <p:cNvSpPr/>
            <p:nvPr/>
          </p:nvSpPr>
          <p:spPr>
            <a:xfrm>
              <a:off x="2738641" y="3620289"/>
              <a:ext cx="254826" cy="23133"/>
            </a:xfrm>
            <a:custGeom>
              <a:rect b="b" l="l" r="r" t="t"/>
              <a:pathLst>
                <a:path extrusionOk="0" h="882" w="9716">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2"/>
            <p:cNvSpPr/>
            <p:nvPr/>
          </p:nvSpPr>
          <p:spPr>
            <a:xfrm>
              <a:off x="2736569" y="3365384"/>
              <a:ext cx="290601" cy="127492"/>
            </a:xfrm>
            <a:custGeom>
              <a:rect b="b" l="l" r="r" t="t"/>
              <a:pathLst>
                <a:path extrusionOk="0" h="4861" w="1108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2"/>
            <p:cNvSpPr/>
            <p:nvPr/>
          </p:nvSpPr>
          <p:spPr>
            <a:xfrm>
              <a:off x="2735494" y="3383298"/>
              <a:ext cx="270983" cy="109683"/>
            </a:xfrm>
            <a:custGeom>
              <a:rect b="b" l="l" r="r" t="t"/>
              <a:pathLst>
                <a:path extrusionOk="0" h="4182" w="10332">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2"/>
            <p:cNvSpPr/>
            <p:nvPr/>
          </p:nvSpPr>
          <p:spPr>
            <a:xfrm>
              <a:off x="2645009" y="3458492"/>
              <a:ext cx="373453" cy="271507"/>
            </a:xfrm>
            <a:custGeom>
              <a:rect b="b" l="l" r="r" t="t"/>
              <a:pathLst>
                <a:path extrusionOk="0" h="10352" w="14239">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2"/>
            <p:cNvSpPr/>
            <p:nvPr/>
          </p:nvSpPr>
          <p:spPr>
            <a:xfrm>
              <a:off x="2733239" y="3360008"/>
              <a:ext cx="286745" cy="138376"/>
            </a:xfrm>
            <a:custGeom>
              <a:rect b="b" l="l" r="r" t="t"/>
              <a:pathLst>
                <a:path extrusionOk="0" h="5276" w="10933">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2"/>
            <p:cNvSpPr/>
            <p:nvPr/>
          </p:nvSpPr>
          <p:spPr>
            <a:xfrm>
              <a:off x="2779294" y="3661178"/>
              <a:ext cx="11304" cy="22739"/>
            </a:xfrm>
            <a:custGeom>
              <a:rect b="b" l="l" r="r" t="t"/>
              <a:pathLst>
                <a:path extrusionOk="0" h="867" w="431">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2"/>
            <p:cNvSpPr/>
            <p:nvPr/>
          </p:nvSpPr>
          <p:spPr>
            <a:xfrm>
              <a:off x="2802637" y="3661178"/>
              <a:ext cx="10884" cy="22188"/>
            </a:xfrm>
            <a:custGeom>
              <a:rect b="b" l="l" r="r" t="t"/>
              <a:pathLst>
                <a:path extrusionOk="0" h="846" w="415">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2"/>
            <p:cNvSpPr/>
            <p:nvPr/>
          </p:nvSpPr>
          <p:spPr>
            <a:xfrm>
              <a:off x="2825848" y="3661178"/>
              <a:ext cx="10884" cy="22188"/>
            </a:xfrm>
            <a:custGeom>
              <a:rect b="b" l="l" r="r" t="t"/>
              <a:pathLst>
                <a:path extrusionOk="0" h="846" w="415">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2"/>
            <p:cNvSpPr/>
            <p:nvPr/>
          </p:nvSpPr>
          <p:spPr>
            <a:xfrm>
              <a:off x="2848876" y="3661178"/>
              <a:ext cx="11278" cy="22739"/>
            </a:xfrm>
            <a:custGeom>
              <a:rect b="b" l="l" r="r" t="t"/>
              <a:pathLst>
                <a:path extrusionOk="0" h="867" w="43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2"/>
            <p:cNvSpPr/>
            <p:nvPr/>
          </p:nvSpPr>
          <p:spPr>
            <a:xfrm>
              <a:off x="2871982" y="3661178"/>
              <a:ext cx="11252" cy="22739"/>
            </a:xfrm>
            <a:custGeom>
              <a:rect b="b" l="l" r="r" t="t"/>
              <a:pathLst>
                <a:path extrusionOk="0" h="867" w="429">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2"/>
            <p:cNvSpPr/>
            <p:nvPr/>
          </p:nvSpPr>
          <p:spPr>
            <a:xfrm>
              <a:off x="2895141" y="3661178"/>
              <a:ext cx="11252" cy="22739"/>
            </a:xfrm>
            <a:custGeom>
              <a:rect b="b" l="l" r="r" t="t"/>
              <a:pathLst>
                <a:path extrusionOk="0" h="867" w="429">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2"/>
            <p:cNvSpPr/>
            <p:nvPr/>
          </p:nvSpPr>
          <p:spPr>
            <a:xfrm>
              <a:off x="2918300" y="3661178"/>
              <a:ext cx="11252" cy="22739"/>
            </a:xfrm>
            <a:custGeom>
              <a:rect b="b" l="l" r="r" t="t"/>
              <a:pathLst>
                <a:path extrusionOk="0" h="867" w="429">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2"/>
            <p:cNvSpPr/>
            <p:nvPr/>
          </p:nvSpPr>
          <p:spPr>
            <a:xfrm>
              <a:off x="2941459" y="3661178"/>
              <a:ext cx="11330" cy="22739"/>
            </a:xfrm>
            <a:custGeom>
              <a:rect b="b" l="l" r="r" t="t"/>
              <a:pathLst>
                <a:path extrusionOk="0" h="867" w="432">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2" name="Google Shape;11142;p72"/>
          <p:cNvGrpSpPr/>
          <p:nvPr/>
        </p:nvGrpSpPr>
        <p:grpSpPr>
          <a:xfrm>
            <a:off x="1277639" y="2449546"/>
            <a:ext cx="409411" cy="332066"/>
            <a:chOff x="1277639" y="2449546"/>
            <a:chExt cx="409411" cy="332066"/>
          </a:xfrm>
        </p:grpSpPr>
        <p:sp>
          <p:nvSpPr>
            <p:cNvPr id="11143" name="Google Shape;11143;p72"/>
            <p:cNvSpPr/>
            <p:nvPr/>
          </p:nvSpPr>
          <p:spPr>
            <a:xfrm>
              <a:off x="1283566" y="2455474"/>
              <a:ext cx="397556" cy="275258"/>
            </a:xfrm>
            <a:custGeom>
              <a:rect b="b" l="l" r="r" t="t"/>
              <a:pathLst>
                <a:path extrusionOk="0" h="10495" w="15158">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2"/>
            <p:cNvSpPr/>
            <p:nvPr/>
          </p:nvSpPr>
          <p:spPr>
            <a:xfrm>
              <a:off x="1283566" y="2455605"/>
              <a:ext cx="397556" cy="275126"/>
            </a:xfrm>
            <a:custGeom>
              <a:rect b="b" l="l" r="r" t="t"/>
              <a:pathLst>
                <a:path extrusionOk="0" h="10490" w="15158">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2"/>
            <p:cNvSpPr/>
            <p:nvPr/>
          </p:nvSpPr>
          <p:spPr>
            <a:xfrm>
              <a:off x="1312338" y="2485504"/>
              <a:ext cx="340013" cy="215328"/>
            </a:xfrm>
            <a:custGeom>
              <a:rect b="b" l="l" r="r" t="t"/>
              <a:pathLst>
                <a:path extrusionOk="0" h="8210" w="12964">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2"/>
            <p:cNvSpPr/>
            <p:nvPr/>
          </p:nvSpPr>
          <p:spPr>
            <a:xfrm>
              <a:off x="1584815" y="2485504"/>
              <a:ext cx="67536" cy="215328"/>
            </a:xfrm>
            <a:custGeom>
              <a:rect b="b" l="l" r="r" t="t"/>
              <a:pathLst>
                <a:path extrusionOk="0" h="8210" w="2575">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2"/>
            <p:cNvSpPr/>
            <p:nvPr/>
          </p:nvSpPr>
          <p:spPr>
            <a:xfrm>
              <a:off x="1542300" y="2696006"/>
              <a:ext cx="65254" cy="79548"/>
            </a:xfrm>
            <a:custGeom>
              <a:rect b="b" l="l" r="r" t="t"/>
              <a:pathLst>
                <a:path extrusionOk="0" h="3033" w="2488">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2"/>
            <p:cNvSpPr/>
            <p:nvPr/>
          </p:nvSpPr>
          <p:spPr>
            <a:xfrm>
              <a:off x="1591241" y="2696006"/>
              <a:ext cx="65254" cy="79496"/>
            </a:xfrm>
            <a:custGeom>
              <a:rect b="b" l="l" r="r" t="t"/>
              <a:pathLst>
                <a:path extrusionOk="0" h="3031" w="2488">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2"/>
            <p:cNvSpPr/>
            <p:nvPr/>
          </p:nvSpPr>
          <p:spPr>
            <a:xfrm>
              <a:off x="1541645" y="2621022"/>
              <a:ext cx="115506" cy="113696"/>
            </a:xfrm>
            <a:custGeom>
              <a:rect b="b" l="l" r="r" t="t"/>
              <a:pathLst>
                <a:path extrusionOk="0" h="4335" w="4404">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2"/>
            <p:cNvSpPr/>
            <p:nvPr/>
          </p:nvSpPr>
          <p:spPr>
            <a:xfrm>
              <a:off x="1579517" y="2729079"/>
              <a:ext cx="1915" cy="26"/>
            </a:xfrm>
            <a:custGeom>
              <a:rect b="b" l="l" r="r" t="t"/>
              <a:pathLst>
                <a:path extrusionOk="0" h="1" w="73">
                  <a:moveTo>
                    <a:pt x="0" y="0"/>
                  </a:moveTo>
                  <a:lnTo>
                    <a:pt x="24" y="0"/>
                  </a:lnTo>
                  <a:lnTo>
                    <a:pt x="24" y="0"/>
                  </a:lnTo>
                  <a:lnTo>
                    <a:pt x="72" y="0"/>
                  </a:lnTo>
                  <a:cubicBezTo>
                    <a:pt x="48" y="0"/>
                    <a:pt x="24" y="0"/>
                    <a:pt x="0"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2"/>
            <p:cNvSpPr/>
            <p:nvPr/>
          </p:nvSpPr>
          <p:spPr>
            <a:xfrm>
              <a:off x="1579517" y="2626739"/>
              <a:ext cx="1915" cy="26"/>
            </a:xfrm>
            <a:custGeom>
              <a:rect b="b" l="l" r="r" t="t"/>
              <a:pathLst>
                <a:path extrusionOk="0" h="1" w="73">
                  <a:moveTo>
                    <a:pt x="72" y="0"/>
                  </a:moveTo>
                  <a:lnTo>
                    <a:pt x="24" y="0"/>
                  </a:lnTo>
                  <a:lnTo>
                    <a:pt x="24" y="0"/>
                  </a:lnTo>
                  <a:lnTo>
                    <a:pt x="0" y="0"/>
                  </a:lnTo>
                  <a:cubicBezTo>
                    <a:pt x="24" y="0"/>
                    <a:pt x="48" y="0"/>
                    <a:pt x="72"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2"/>
            <p:cNvSpPr/>
            <p:nvPr/>
          </p:nvSpPr>
          <p:spPr>
            <a:xfrm>
              <a:off x="1583163" y="2621022"/>
              <a:ext cx="73988" cy="113696"/>
            </a:xfrm>
            <a:custGeom>
              <a:rect b="b" l="l" r="r" t="t"/>
              <a:pathLst>
                <a:path extrusionOk="0" h="4335" w="2821">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2"/>
            <p:cNvSpPr/>
            <p:nvPr/>
          </p:nvSpPr>
          <p:spPr>
            <a:xfrm>
              <a:off x="1567636" y="2646541"/>
              <a:ext cx="62631" cy="62631"/>
            </a:xfrm>
            <a:custGeom>
              <a:rect b="b" l="l" r="r" t="t"/>
              <a:pathLst>
                <a:path extrusionOk="0" h="2388" w="2388">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2"/>
            <p:cNvSpPr/>
            <p:nvPr/>
          </p:nvSpPr>
          <p:spPr>
            <a:xfrm>
              <a:off x="1579386" y="2646541"/>
              <a:ext cx="56310" cy="62710"/>
            </a:xfrm>
            <a:custGeom>
              <a:rect b="b" l="l" r="r" t="t"/>
              <a:pathLst>
                <a:path extrusionOk="0" h="2391" w="2147">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2"/>
            <p:cNvSpPr/>
            <p:nvPr/>
          </p:nvSpPr>
          <p:spPr>
            <a:xfrm>
              <a:off x="1358157" y="2520465"/>
              <a:ext cx="248374" cy="12012"/>
            </a:xfrm>
            <a:custGeom>
              <a:rect b="b" l="l" r="r" t="t"/>
              <a:pathLst>
                <a:path extrusionOk="0" h="458" w="947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2"/>
            <p:cNvSpPr/>
            <p:nvPr/>
          </p:nvSpPr>
          <p:spPr>
            <a:xfrm>
              <a:off x="1358157" y="2585850"/>
              <a:ext cx="248374" cy="12012"/>
            </a:xfrm>
            <a:custGeom>
              <a:rect b="b" l="l" r="r" t="t"/>
              <a:pathLst>
                <a:path extrusionOk="0" h="458" w="947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2"/>
            <p:cNvSpPr/>
            <p:nvPr/>
          </p:nvSpPr>
          <p:spPr>
            <a:xfrm>
              <a:off x="1434636" y="2628234"/>
              <a:ext cx="96176" cy="12038"/>
            </a:xfrm>
            <a:custGeom>
              <a:rect b="b" l="l" r="r" t="t"/>
              <a:pathLst>
                <a:path extrusionOk="0" h="459" w="3667">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2"/>
            <p:cNvSpPr/>
            <p:nvPr/>
          </p:nvSpPr>
          <p:spPr>
            <a:xfrm>
              <a:off x="1416697" y="2553014"/>
              <a:ext cx="190595" cy="12038"/>
            </a:xfrm>
            <a:custGeom>
              <a:rect b="b" l="l" r="r" t="t"/>
              <a:pathLst>
                <a:path extrusionOk="0" h="459" w="7267">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2"/>
            <p:cNvSpPr/>
            <p:nvPr/>
          </p:nvSpPr>
          <p:spPr>
            <a:xfrm>
              <a:off x="1357396" y="2553014"/>
              <a:ext cx="47209" cy="12038"/>
            </a:xfrm>
            <a:custGeom>
              <a:rect b="b" l="l" r="r" t="t"/>
              <a:pathLst>
                <a:path extrusionOk="0" h="459" w="180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2"/>
            <p:cNvSpPr/>
            <p:nvPr/>
          </p:nvSpPr>
          <p:spPr>
            <a:xfrm>
              <a:off x="1306279" y="2479577"/>
              <a:ext cx="352262" cy="227183"/>
            </a:xfrm>
            <a:custGeom>
              <a:rect b="b" l="l" r="r" t="t"/>
              <a:pathLst>
                <a:path extrusionOk="0" h="8662" w="13431">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2"/>
            <p:cNvSpPr/>
            <p:nvPr/>
          </p:nvSpPr>
          <p:spPr>
            <a:xfrm>
              <a:off x="1277639" y="2449546"/>
              <a:ext cx="409411" cy="332066"/>
            </a:xfrm>
            <a:custGeom>
              <a:rect b="b" l="l" r="r" t="t"/>
              <a:pathLst>
                <a:path extrusionOk="0" h="12661" w="1561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2"/>
            <p:cNvSpPr/>
            <p:nvPr/>
          </p:nvSpPr>
          <p:spPr>
            <a:xfrm>
              <a:off x="1549093" y="2640482"/>
              <a:ext cx="87102" cy="74748"/>
            </a:xfrm>
            <a:custGeom>
              <a:rect b="b" l="l" r="r" t="t"/>
              <a:pathLst>
                <a:path extrusionOk="0" h="2850" w="3321">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3" name="Google Shape;11163;p72"/>
          <p:cNvGrpSpPr/>
          <p:nvPr/>
        </p:nvGrpSpPr>
        <p:grpSpPr>
          <a:xfrm>
            <a:off x="868254" y="2449153"/>
            <a:ext cx="332670" cy="332696"/>
            <a:chOff x="868254" y="2449153"/>
            <a:chExt cx="332670" cy="332696"/>
          </a:xfrm>
        </p:grpSpPr>
        <p:sp>
          <p:nvSpPr>
            <p:cNvPr id="11164" name="Google Shape;11164;p72"/>
            <p:cNvSpPr/>
            <p:nvPr/>
          </p:nvSpPr>
          <p:spPr>
            <a:xfrm>
              <a:off x="978802" y="2454084"/>
              <a:ext cx="109683" cy="322834"/>
            </a:xfrm>
            <a:custGeom>
              <a:rect b="b" l="l" r="r" t="t"/>
              <a:pathLst>
                <a:path extrusionOk="0" h="12309" w="4182">
                  <a:moveTo>
                    <a:pt x="0" y="1"/>
                  </a:moveTo>
                  <a:lnTo>
                    <a:pt x="0" y="12309"/>
                  </a:lnTo>
                  <a:lnTo>
                    <a:pt x="4182" y="12309"/>
                  </a:lnTo>
                  <a:lnTo>
                    <a:pt x="4182"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2"/>
            <p:cNvSpPr/>
            <p:nvPr/>
          </p:nvSpPr>
          <p:spPr>
            <a:xfrm>
              <a:off x="1063727" y="2454084"/>
              <a:ext cx="24759" cy="322834"/>
            </a:xfrm>
            <a:custGeom>
              <a:rect b="b" l="l" r="r" t="t"/>
              <a:pathLst>
                <a:path extrusionOk="0" h="12309" w="944">
                  <a:moveTo>
                    <a:pt x="0" y="1"/>
                  </a:moveTo>
                  <a:lnTo>
                    <a:pt x="0" y="12309"/>
                  </a:lnTo>
                  <a:lnTo>
                    <a:pt x="944" y="12309"/>
                  </a:lnTo>
                  <a:lnTo>
                    <a:pt x="94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2"/>
            <p:cNvSpPr/>
            <p:nvPr/>
          </p:nvSpPr>
          <p:spPr>
            <a:xfrm>
              <a:off x="873158" y="2454084"/>
              <a:ext cx="107559" cy="322965"/>
            </a:xfrm>
            <a:custGeom>
              <a:rect b="b" l="l" r="r" t="t"/>
              <a:pathLst>
                <a:path extrusionOk="0" h="12314" w="4101">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2"/>
            <p:cNvSpPr/>
            <p:nvPr/>
          </p:nvSpPr>
          <p:spPr>
            <a:xfrm>
              <a:off x="956588" y="2454084"/>
              <a:ext cx="24129" cy="322834"/>
            </a:xfrm>
            <a:custGeom>
              <a:rect b="b" l="l" r="r" t="t"/>
              <a:pathLst>
                <a:path extrusionOk="0" h="12309" w="920">
                  <a:moveTo>
                    <a:pt x="0" y="1"/>
                  </a:moveTo>
                  <a:lnTo>
                    <a:pt x="0" y="12309"/>
                  </a:lnTo>
                  <a:lnTo>
                    <a:pt x="919" y="12309"/>
                  </a:lnTo>
                  <a:lnTo>
                    <a:pt x="919"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2"/>
            <p:cNvSpPr/>
            <p:nvPr/>
          </p:nvSpPr>
          <p:spPr>
            <a:xfrm>
              <a:off x="1086938" y="2454084"/>
              <a:ext cx="109080" cy="322965"/>
            </a:xfrm>
            <a:custGeom>
              <a:rect b="b" l="l" r="r" t="t"/>
              <a:pathLst>
                <a:path extrusionOk="0" h="12314" w="4159">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2"/>
            <p:cNvSpPr/>
            <p:nvPr/>
          </p:nvSpPr>
          <p:spPr>
            <a:xfrm>
              <a:off x="1146265" y="2454084"/>
              <a:ext cx="49754" cy="322965"/>
            </a:xfrm>
            <a:custGeom>
              <a:rect b="b" l="l" r="r" t="t"/>
              <a:pathLst>
                <a:path extrusionOk="0" h="12314" w="1897">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2"/>
            <p:cNvSpPr/>
            <p:nvPr/>
          </p:nvSpPr>
          <p:spPr>
            <a:xfrm>
              <a:off x="910768" y="2711900"/>
              <a:ext cx="31840" cy="31840"/>
            </a:xfrm>
            <a:custGeom>
              <a:rect b="b" l="l" r="r" t="t"/>
              <a:pathLst>
                <a:path extrusionOk="0" h="1214" w="1214">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2"/>
            <p:cNvSpPr/>
            <p:nvPr/>
          </p:nvSpPr>
          <p:spPr>
            <a:xfrm>
              <a:off x="101866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2"/>
            <p:cNvSpPr/>
            <p:nvPr/>
          </p:nvSpPr>
          <p:spPr>
            <a:xfrm>
              <a:off x="112517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2"/>
            <p:cNvSpPr/>
            <p:nvPr/>
          </p:nvSpPr>
          <p:spPr>
            <a:xfrm>
              <a:off x="896894" y="2607409"/>
              <a:ext cx="59720" cy="40285"/>
            </a:xfrm>
            <a:custGeom>
              <a:rect b="b" l="l" r="r" t="t"/>
              <a:pathLst>
                <a:path extrusionOk="0" h="1536" w="2277">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2"/>
            <p:cNvSpPr/>
            <p:nvPr/>
          </p:nvSpPr>
          <p:spPr>
            <a:xfrm>
              <a:off x="896763" y="2489307"/>
              <a:ext cx="59982" cy="118129"/>
            </a:xfrm>
            <a:custGeom>
              <a:rect b="b" l="l" r="r" t="t"/>
              <a:pathLst>
                <a:path extrusionOk="0" h="4504" w="2287">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2"/>
            <p:cNvSpPr/>
            <p:nvPr/>
          </p:nvSpPr>
          <p:spPr>
            <a:xfrm>
              <a:off x="100466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2"/>
            <p:cNvSpPr/>
            <p:nvPr/>
          </p:nvSpPr>
          <p:spPr>
            <a:xfrm>
              <a:off x="1004663" y="2607409"/>
              <a:ext cx="59851" cy="40285"/>
            </a:xfrm>
            <a:custGeom>
              <a:rect b="b" l="l" r="r" t="t"/>
              <a:pathLst>
                <a:path extrusionOk="0" h="1536" w="2282">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2"/>
            <p:cNvSpPr/>
            <p:nvPr/>
          </p:nvSpPr>
          <p:spPr>
            <a:xfrm>
              <a:off x="111117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2"/>
            <p:cNvSpPr/>
            <p:nvPr/>
          </p:nvSpPr>
          <p:spPr>
            <a:xfrm>
              <a:off x="1111173" y="2607409"/>
              <a:ext cx="59851" cy="40285"/>
            </a:xfrm>
            <a:custGeom>
              <a:rect b="b" l="l" r="r" t="t"/>
              <a:pathLst>
                <a:path extrusionOk="0" h="1536" w="2282">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2"/>
            <p:cNvSpPr/>
            <p:nvPr/>
          </p:nvSpPr>
          <p:spPr>
            <a:xfrm>
              <a:off x="868254" y="2449153"/>
              <a:ext cx="332670" cy="332696"/>
            </a:xfrm>
            <a:custGeom>
              <a:rect b="b" l="l" r="r" t="t"/>
              <a:pathLst>
                <a:path extrusionOk="0" h="12685" w="12684">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2"/>
            <p:cNvSpPr/>
            <p:nvPr/>
          </p:nvSpPr>
          <p:spPr>
            <a:xfrm>
              <a:off x="905969" y="2706995"/>
              <a:ext cx="48626" cy="41649"/>
            </a:xfrm>
            <a:custGeom>
              <a:rect b="b" l="l" r="r" t="t"/>
              <a:pathLst>
                <a:path extrusionOk="0" h="1588" w="1854">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2"/>
            <p:cNvSpPr/>
            <p:nvPr/>
          </p:nvSpPr>
          <p:spPr>
            <a:xfrm>
              <a:off x="1006813" y="2706995"/>
              <a:ext cx="48600" cy="41623"/>
            </a:xfrm>
            <a:custGeom>
              <a:rect b="b" l="l" r="r" t="t"/>
              <a:pathLst>
                <a:path extrusionOk="0" h="1587" w="1853">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2"/>
            <p:cNvSpPr/>
            <p:nvPr/>
          </p:nvSpPr>
          <p:spPr>
            <a:xfrm>
              <a:off x="1113323" y="2706995"/>
              <a:ext cx="48626" cy="41623"/>
            </a:xfrm>
            <a:custGeom>
              <a:rect b="b" l="l" r="r" t="t"/>
              <a:pathLst>
                <a:path extrusionOk="0" h="1587" w="1854">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2"/>
            <p:cNvSpPr/>
            <p:nvPr/>
          </p:nvSpPr>
          <p:spPr>
            <a:xfrm>
              <a:off x="910637" y="2514407"/>
              <a:ext cx="32207" cy="9862"/>
            </a:xfrm>
            <a:custGeom>
              <a:rect b="b" l="l" r="r" t="t"/>
              <a:pathLst>
                <a:path extrusionOk="0" h="376" w="1228">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2"/>
            <p:cNvSpPr/>
            <p:nvPr/>
          </p:nvSpPr>
          <p:spPr>
            <a:xfrm>
              <a:off x="910637" y="2543441"/>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2"/>
            <p:cNvSpPr/>
            <p:nvPr/>
          </p:nvSpPr>
          <p:spPr>
            <a:xfrm>
              <a:off x="910637" y="2572343"/>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2"/>
            <p:cNvSpPr/>
            <p:nvPr/>
          </p:nvSpPr>
          <p:spPr>
            <a:xfrm>
              <a:off x="891963" y="2484376"/>
              <a:ext cx="69555" cy="168118"/>
            </a:xfrm>
            <a:custGeom>
              <a:rect b="b" l="l" r="r" t="t"/>
              <a:pathLst>
                <a:path extrusionOk="0" h="6410" w="2652">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2"/>
            <p:cNvSpPr/>
            <p:nvPr/>
          </p:nvSpPr>
          <p:spPr>
            <a:xfrm>
              <a:off x="999863" y="2484507"/>
              <a:ext cx="69450" cy="167987"/>
            </a:xfrm>
            <a:custGeom>
              <a:rect b="b" l="l" r="r" t="t"/>
              <a:pathLst>
                <a:path extrusionOk="0" h="6405" w="2648">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2"/>
            <p:cNvSpPr/>
            <p:nvPr/>
          </p:nvSpPr>
          <p:spPr>
            <a:xfrm>
              <a:off x="1106373" y="2484507"/>
              <a:ext cx="69582" cy="167987"/>
            </a:xfrm>
            <a:custGeom>
              <a:rect b="b" l="l" r="r" t="t"/>
              <a:pathLst>
                <a:path extrusionOk="0" h="6405" w="2653">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2"/>
            <p:cNvSpPr/>
            <p:nvPr/>
          </p:nvSpPr>
          <p:spPr>
            <a:xfrm>
              <a:off x="1125047" y="2514407"/>
              <a:ext cx="32102" cy="9862"/>
            </a:xfrm>
            <a:custGeom>
              <a:rect b="b" l="l" r="r" t="t"/>
              <a:pathLst>
                <a:path extrusionOk="0" h="376" w="1224">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2"/>
            <p:cNvSpPr/>
            <p:nvPr/>
          </p:nvSpPr>
          <p:spPr>
            <a:xfrm>
              <a:off x="1125047" y="2543441"/>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2"/>
            <p:cNvSpPr/>
            <p:nvPr/>
          </p:nvSpPr>
          <p:spPr>
            <a:xfrm>
              <a:off x="1125047" y="2572343"/>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2"/>
            <p:cNvSpPr/>
            <p:nvPr/>
          </p:nvSpPr>
          <p:spPr>
            <a:xfrm>
              <a:off x="1018537" y="2514407"/>
              <a:ext cx="32102" cy="9862"/>
            </a:xfrm>
            <a:custGeom>
              <a:rect b="b" l="l" r="r" t="t"/>
              <a:pathLst>
                <a:path extrusionOk="0" h="376" w="1224">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2"/>
            <p:cNvSpPr/>
            <p:nvPr/>
          </p:nvSpPr>
          <p:spPr>
            <a:xfrm>
              <a:off x="1018537" y="2543441"/>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2"/>
            <p:cNvSpPr/>
            <p:nvPr/>
          </p:nvSpPr>
          <p:spPr>
            <a:xfrm>
              <a:off x="1018537" y="2572343"/>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72"/>
          <p:cNvGrpSpPr/>
          <p:nvPr/>
        </p:nvGrpSpPr>
        <p:grpSpPr>
          <a:xfrm>
            <a:off x="3140473" y="4357544"/>
            <a:ext cx="289158" cy="252938"/>
            <a:chOff x="3140473" y="4357544"/>
            <a:chExt cx="289158" cy="252938"/>
          </a:xfrm>
        </p:grpSpPr>
        <p:sp>
          <p:nvSpPr>
            <p:cNvPr id="11196" name="Google Shape;11196;p72"/>
            <p:cNvSpPr/>
            <p:nvPr/>
          </p:nvSpPr>
          <p:spPr>
            <a:xfrm>
              <a:off x="3144774" y="4425185"/>
              <a:ext cx="280687" cy="181127"/>
            </a:xfrm>
            <a:custGeom>
              <a:rect b="b" l="l" r="r" t="t"/>
              <a:pathLst>
                <a:path extrusionOk="0" h="6906" w="10702">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2"/>
            <p:cNvSpPr/>
            <p:nvPr/>
          </p:nvSpPr>
          <p:spPr>
            <a:xfrm>
              <a:off x="3144774" y="4425185"/>
              <a:ext cx="280687" cy="13533"/>
            </a:xfrm>
            <a:custGeom>
              <a:rect b="b" l="l" r="r" t="t"/>
              <a:pathLst>
                <a:path extrusionOk="0" h="516" w="10702">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2"/>
            <p:cNvSpPr/>
            <p:nvPr/>
          </p:nvSpPr>
          <p:spPr>
            <a:xfrm>
              <a:off x="3171894" y="4461405"/>
              <a:ext cx="90511" cy="117657"/>
            </a:xfrm>
            <a:custGeom>
              <a:rect b="b" l="l" r="r" t="t"/>
              <a:pathLst>
                <a:path extrusionOk="0" h="4486" w="3451">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2"/>
            <p:cNvSpPr/>
            <p:nvPr/>
          </p:nvSpPr>
          <p:spPr>
            <a:xfrm>
              <a:off x="3289629" y="4461405"/>
              <a:ext cx="108582" cy="18071"/>
            </a:xfrm>
            <a:custGeom>
              <a:rect b="b" l="l" r="r" t="t"/>
              <a:pathLst>
                <a:path extrusionOk="0" h="689" w="414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2"/>
            <p:cNvSpPr/>
            <p:nvPr/>
          </p:nvSpPr>
          <p:spPr>
            <a:xfrm>
              <a:off x="3289629" y="4497625"/>
              <a:ext cx="81436" cy="18071"/>
            </a:xfrm>
            <a:custGeom>
              <a:rect b="b" l="l" r="r" t="t"/>
              <a:pathLst>
                <a:path extrusionOk="0" h="689" w="3105">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2"/>
            <p:cNvSpPr/>
            <p:nvPr/>
          </p:nvSpPr>
          <p:spPr>
            <a:xfrm>
              <a:off x="3262378" y="4361846"/>
              <a:ext cx="45347" cy="81410"/>
            </a:xfrm>
            <a:custGeom>
              <a:rect b="b" l="l" r="r" t="t"/>
              <a:pathLst>
                <a:path extrusionOk="0" h="3104" w="1729">
                  <a:moveTo>
                    <a:pt x="1" y="0"/>
                  </a:moveTo>
                  <a:lnTo>
                    <a:pt x="347" y="3104"/>
                  </a:lnTo>
                  <a:lnTo>
                    <a:pt x="1382" y="3104"/>
                  </a:lnTo>
                  <a:lnTo>
                    <a:pt x="1728" y="0"/>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2"/>
            <p:cNvSpPr/>
            <p:nvPr/>
          </p:nvSpPr>
          <p:spPr>
            <a:xfrm>
              <a:off x="3189938" y="4520233"/>
              <a:ext cx="54422" cy="58828"/>
            </a:xfrm>
            <a:custGeom>
              <a:rect b="b" l="l" r="r" t="t"/>
              <a:pathLst>
                <a:path extrusionOk="0" h="2243" w="2075">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2"/>
            <p:cNvSpPr/>
            <p:nvPr/>
          </p:nvSpPr>
          <p:spPr>
            <a:xfrm>
              <a:off x="3190069" y="4534475"/>
              <a:ext cx="54291" cy="44587"/>
            </a:xfrm>
            <a:custGeom>
              <a:rect b="b" l="l" r="r" t="t"/>
              <a:pathLst>
                <a:path extrusionOk="0" h="1700" w="207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2"/>
            <p:cNvSpPr/>
            <p:nvPr/>
          </p:nvSpPr>
          <p:spPr>
            <a:xfrm>
              <a:off x="3190069" y="4542553"/>
              <a:ext cx="13533" cy="36509"/>
            </a:xfrm>
            <a:custGeom>
              <a:rect b="b" l="l" r="r" t="t"/>
              <a:pathLst>
                <a:path extrusionOk="0" h="1392" w="516">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2"/>
            <p:cNvSpPr/>
            <p:nvPr/>
          </p:nvSpPr>
          <p:spPr>
            <a:xfrm>
              <a:off x="3230696" y="4542553"/>
              <a:ext cx="13665" cy="36509"/>
            </a:xfrm>
            <a:custGeom>
              <a:rect b="b" l="l" r="r" t="t"/>
              <a:pathLst>
                <a:path extrusionOk="0" h="1392" w="521">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2"/>
            <p:cNvSpPr/>
            <p:nvPr/>
          </p:nvSpPr>
          <p:spPr>
            <a:xfrm>
              <a:off x="3199039" y="4484013"/>
              <a:ext cx="36246" cy="40784"/>
            </a:xfrm>
            <a:custGeom>
              <a:rect b="b" l="l" r="r" t="t"/>
              <a:pathLst>
                <a:path extrusionOk="0" h="1555" w="1382">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2"/>
            <p:cNvSpPr/>
            <p:nvPr/>
          </p:nvSpPr>
          <p:spPr>
            <a:xfrm>
              <a:off x="3199039" y="4484013"/>
              <a:ext cx="24890" cy="40784"/>
            </a:xfrm>
            <a:custGeom>
              <a:rect b="b" l="l" r="r" t="t"/>
              <a:pathLst>
                <a:path extrusionOk="0" h="1555" w="949">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2"/>
            <p:cNvSpPr/>
            <p:nvPr/>
          </p:nvSpPr>
          <p:spPr>
            <a:xfrm>
              <a:off x="3199039" y="4484013"/>
              <a:ext cx="36351" cy="18071"/>
            </a:xfrm>
            <a:custGeom>
              <a:rect b="b" l="l" r="r" t="t"/>
              <a:pathLst>
                <a:path extrusionOk="0" h="689" w="1386">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2"/>
            <p:cNvSpPr/>
            <p:nvPr/>
          </p:nvSpPr>
          <p:spPr>
            <a:xfrm>
              <a:off x="3199039" y="4484013"/>
              <a:ext cx="24890" cy="16550"/>
            </a:xfrm>
            <a:custGeom>
              <a:rect b="b" l="l" r="r" t="t"/>
              <a:pathLst>
                <a:path extrusionOk="0" h="631" w="949">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2"/>
            <p:cNvSpPr/>
            <p:nvPr/>
          </p:nvSpPr>
          <p:spPr>
            <a:xfrm>
              <a:off x="3140473" y="4357544"/>
              <a:ext cx="289158" cy="252938"/>
            </a:xfrm>
            <a:custGeom>
              <a:rect b="b" l="l" r="r" t="t"/>
              <a:pathLst>
                <a:path extrusionOk="0" h="9644" w="11025">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2"/>
            <p:cNvSpPr/>
            <p:nvPr/>
          </p:nvSpPr>
          <p:spPr>
            <a:xfrm>
              <a:off x="3167723" y="4457130"/>
              <a:ext cx="98983" cy="126233"/>
            </a:xfrm>
            <a:custGeom>
              <a:rect b="b" l="l" r="r" t="t"/>
              <a:pathLst>
                <a:path extrusionOk="0" h="4813" w="3774">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2"/>
            <p:cNvSpPr/>
            <p:nvPr/>
          </p:nvSpPr>
          <p:spPr>
            <a:xfrm>
              <a:off x="3285354" y="4457130"/>
              <a:ext cx="117132" cy="26647"/>
            </a:xfrm>
            <a:custGeom>
              <a:rect b="b" l="l" r="r" t="t"/>
              <a:pathLst>
                <a:path extrusionOk="0" h="1016" w="4466">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2"/>
            <p:cNvSpPr/>
            <p:nvPr/>
          </p:nvSpPr>
          <p:spPr>
            <a:xfrm>
              <a:off x="3285354" y="4493350"/>
              <a:ext cx="90013" cy="26647"/>
            </a:xfrm>
            <a:custGeom>
              <a:rect b="b" l="l" r="r" t="t"/>
              <a:pathLst>
                <a:path extrusionOk="0" h="1016" w="3432">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2"/>
            <p:cNvSpPr/>
            <p:nvPr/>
          </p:nvSpPr>
          <p:spPr>
            <a:xfrm>
              <a:off x="3283964" y="4529570"/>
              <a:ext cx="56573" cy="8471"/>
            </a:xfrm>
            <a:custGeom>
              <a:rect b="b" l="l" r="r" t="t"/>
              <a:pathLst>
                <a:path extrusionOk="0" h="323" w="2157">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2"/>
            <p:cNvSpPr/>
            <p:nvPr/>
          </p:nvSpPr>
          <p:spPr>
            <a:xfrm>
              <a:off x="3347303" y="4529570"/>
              <a:ext cx="29453" cy="8471"/>
            </a:xfrm>
            <a:custGeom>
              <a:rect b="b" l="l" r="r" t="t"/>
              <a:pathLst>
                <a:path extrusionOk="0" h="323" w="1123">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2"/>
            <p:cNvSpPr/>
            <p:nvPr/>
          </p:nvSpPr>
          <p:spPr>
            <a:xfrm>
              <a:off x="3283964" y="4556690"/>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2"/>
            <p:cNvSpPr/>
            <p:nvPr/>
          </p:nvSpPr>
          <p:spPr>
            <a:xfrm>
              <a:off x="3311083" y="4556690"/>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2"/>
            <p:cNvSpPr/>
            <p:nvPr/>
          </p:nvSpPr>
          <p:spPr>
            <a:xfrm>
              <a:off x="3283964" y="4574865"/>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2"/>
            <p:cNvSpPr/>
            <p:nvPr/>
          </p:nvSpPr>
          <p:spPr>
            <a:xfrm>
              <a:off x="3311083" y="4574865"/>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2"/>
            <p:cNvSpPr/>
            <p:nvPr/>
          </p:nvSpPr>
          <p:spPr>
            <a:xfrm>
              <a:off x="3279426" y="4420910"/>
              <a:ext cx="11383" cy="8471"/>
            </a:xfrm>
            <a:custGeom>
              <a:rect b="b" l="l" r="r" t="t"/>
              <a:pathLst>
                <a:path extrusionOk="0" h="323" w="434">
                  <a:moveTo>
                    <a:pt x="217" y="0"/>
                  </a:moveTo>
                  <a:cubicBezTo>
                    <a:pt x="0" y="0"/>
                    <a:pt x="0" y="323"/>
                    <a:pt x="217" y="323"/>
                  </a:cubicBezTo>
                  <a:cubicBezTo>
                    <a:pt x="433" y="323"/>
                    <a:pt x="433"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1" name="Google Shape;11221;p72"/>
          <p:cNvGrpSpPr/>
          <p:nvPr/>
        </p:nvGrpSpPr>
        <p:grpSpPr>
          <a:xfrm>
            <a:off x="4889349" y="1545196"/>
            <a:ext cx="348327" cy="310298"/>
            <a:chOff x="4889349" y="1545196"/>
            <a:chExt cx="348327" cy="310298"/>
          </a:xfrm>
        </p:grpSpPr>
        <p:sp>
          <p:nvSpPr>
            <p:cNvPr id="11222" name="Google Shape;11222;p72"/>
            <p:cNvSpPr/>
            <p:nvPr/>
          </p:nvSpPr>
          <p:spPr>
            <a:xfrm>
              <a:off x="4954472" y="1566650"/>
              <a:ext cx="65385" cy="54553"/>
            </a:xfrm>
            <a:custGeom>
              <a:rect b="b" l="l" r="r" t="t"/>
              <a:pathLst>
                <a:path extrusionOk="0" h="2080" w="2493">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2"/>
            <p:cNvSpPr/>
            <p:nvPr/>
          </p:nvSpPr>
          <p:spPr>
            <a:xfrm>
              <a:off x="4954472" y="1566650"/>
              <a:ext cx="43564" cy="54553"/>
            </a:xfrm>
            <a:custGeom>
              <a:rect b="b" l="l" r="r" t="t"/>
              <a:pathLst>
                <a:path extrusionOk="0" h="2080" w="1661">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2"/>
            <p:cNvSpPr/>
            <p:nvPr/>
          </p:nvSpPr>
          <p:spPr>
            <a:xfrm>
              <a:off x="4916232" y="1593900"/>
              <a:ext cx="141865" cy="141891"/>
            </a:xfrm>
            <a:custGeom>
              <a:rect b="b" l="l" r="r" t="t"/>
              <a:pathLst>
                <a:path extrusionOk="0" h="5410" w="5409">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2"/>
            <p:cNvSpPr/>
            <p:nvPr/>
          </p:nvSpPr>
          <p:spPr>
            <a:xfrm>
              <a:off x="4945004" y="1593979"/>
              <a:ext cx="113093" cy="141812"/>
            </a:xfrm>
            <a:custGeom>
              <a:rect b="b" l="l" r="r" t="t"/>
              <a:pathLst>
                <a:path extrusionOk="0" h="5407" w="4312">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2"/>
            <p:cNvSpPr/>
            <p:nvPr/>
          </p:nvSpPr>
          <p:spPr>
            <a:xfrm>
              <a:off x="5079918" y="1566650"/>
              <a:ext cx="152723" cy="159699"/>
            </a:xfrm>
            <a:custGeom>
              <a:rect b="b" l="l" r="r" t="t"/>
              <a:pathLst>
                <a:path extrusionOk="0" h="6089" w="5823">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2"/>
            <p:cNvSpPr/>
            <p:nvPr/>
          </p:nvSpPr>
          <p:spPr>
            <a:xfrm>
              <a:off x="5085347" y="1566650"/>
              <a:ext cx="130875" cy="87154"/>
            </a:xfrm>
            <a:custGeom>
              <a:rect b="b" l="l" r="r" t="t"/>
              <a:pathLst>
                <a:path extrusionOk="0" h="3323" w="499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2"/>
            <p:cNvSpPr/>
            <p:nvPr/>
          </p:nvSpPr>
          <p:spPr>
            <a:xfrm>
              <a:off x="5112597" y="1550231"/>
              <a:ext cx="87364" cy="87364"/>
            </a:xfrm>
            <a:custGeom>
              <a:rect b="b" l="l" r="r" t="t"/>
              <a:pathLst>
                <a:path extrusionOk="0" h="3331" w="3331">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2"/>
            <p:cNvSpPr/>
            <p:nvPr/>
          </p:nvSpPr>
          <p:spPr>
            <a:xfrm>
              <a:off x="5129016" y="1566650"/>
              <a:ext cx="54527" cy="54553"/>
            </a:xfrm>
            <a:custGeom>
              <a:rect b="b" l="l" r="r" t="t"/>
              <a:pathLst>
                <a:path extrusionOk="0" h="2080" w="2079">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2"/>
            <p:cNvSpPr/>
            <p:nvPr/>
          </p:nvSpPr>
          <p:spPr>
            <a:xfrm>
              <a:off x="5139848" y="1634422"/>
              <a:ext cx="32732" cy="25021"/>
            </a:xfrm>
            <a:custGeom>
              <a:rect b="b" l="l" r="r" t="t"/>
              <a:pathLst>
                <a:path extrusionOk="0" h="954" w="1248">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2"/>
            <p:cNvSpPr/>
            <p:nvPr/>
          </p:nvSpPr>
          <p:spPr>
            <a:xfrm>
              <a:off x="5139848" y="1634422"/>
              <a:ext cx="16445" cy="25021"/>
            </a:xfrm>
            <a:custGeom>
              <a:rect b="b" l="l" r="r" t="t"/>
              <a:pathLst>
                <a:path extrusionOk="0" h="954" w="627">
                  <a:moveTo>
                    <a:pt x="1" y="0"/>
                  </a:moveTo>
                  <a:lnTo>
                    <a:pt x="1" y="746"/>
                  </a:lnTo>
                  <a:cubicBezTo>
                    <a:pt x="1" y="857"/>
                    <a:pt x="92" y="953"/>
                    <a:pt x="208" y="953"/>
                  </a:cubicBezTo>
                  <a:lnTo>
                    <a:pt x="626" y="953"/>
                  </a:lnTo>
                  <a:lnTo>
                    <a:pt x="626"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2"/>
            <p:cNvSpPr/>
            <p:nvPr/>
          </p:nvSpPr>
          <p:spPr>
            <a:xfrm>
              <a:off x="4894516" y="1741194"/>
              <a:ext cx="185428" cy="109185"/>
            </a:xfrm>
            <a:custGeom>
              <a:rect b="b" l="l" r="r" t="t"/>
              <a:pathLst>
                <a:path extrusionOk="0" h="4163" w="707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2"/>
            <p:cNvSpPr/>
            <p:nvPr/>
          </p:nvSpPr>
          <p:spPr>
            <a:xfrm>
              <a:off x="4959901" y="1741194"/>
              <a:ext cx="54553" cy="27250"/>
            </a:xfrm>
            <a:custGeom>
              <a:rect b="b" l="l" r="r" t="t"/>
              <a:pathLst>
                <a:path extrusionOk="0" h="1039" w="208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2"/>
            <p:cNvSpPr/>
            <p:nvPr/>
          </p:nvSpPr>
          <p:spPr>
            <a:xfrm>
              <a:off x="4894516" y="1780430"/>
              <a:ext cx="185428" cy="69818"/>
            </a:xfrm>
            <a:custGeom>
              <a:rect b="b" l="l" r="r" t="t"/>
              <a:pathLst>
                <a:path extrusionOk="0" h="2662" w="707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2"/>
            <p:cNvSpPr/>
            <p:nvPr/>
          </p:nvSpPr>
          <p:spPr>
            <a:xfrm>
              <a:off x="4932651" y="1649424"/>
              <a:ext cx="109054" cy="102759"/>
            </a:xfrm>
            <a:custGeom>
              <a:rect b="b" l="l" r="r" t="t"/>
              <a:pathLst>
                <a:path extrusionOk="0" h="3918" w="4158">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2"/>
            <p:cNvSpPr/>
            <p:nvPr/>
          </p:nvSpPr>
          <p:spPr>
            <a:xfrm>
              <a:off x="4932651" y="1649424"/>
              <a:ext cx="109054" cy="102261"/>
            </a:xfrm>
            <a:custGeom>
              <a:rect b="b" l="l" r="r" t="t"/>
              <a:pathLst>
                <a:path extrusionOk="0" h="3899" w="4158">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2"/>
            <p:cNvSpPr/>
            <p:nvPr/>
          </p:nvSpPr>
          <p:spPr>
            <a:xfrm>
              <a:off x="4894516" y="1798344"/>
              <a:ext cx="38135" cy="51904"/>
            </a:xfrm>
            <a:custGeom>
              <a:rect b="b" l="l" r="r" t="t"/>
              <a:pathLst>
                <a:path extrusionOk="0" h="1979" w="1454">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2"/>
            <p:cNvSpPr/>
            <p:nvPr/>
          </p:nvSpPr>
          <p:spPr>
            <a:xfrm>
              <a:off x="5041678" y="1798344"/>
              <a:ext cx="38266" cy="51904"/>
            </a:xfrm>
            <a:custGeom>
              <a:rect b="b" l="l" r="r" t="t"/>
              <a:pathLst>
                <a:path extrusionOk="0" h="1979" w="1459">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2"/>
            <p:cNvSpPr/>
            <p:nvPr/>
          </p:nvSpPr>
          <p:spPr>
            <a:xfrm>
              <a:off x="5103628" y="1545196"/>
              <a:ext cx="105172" cy="124764"/>
            </a:xfrm>
            <a:custGeom>
              <a:rect b="b" l="l" r="r" t="t"/>
              <a:pathLst>
                <a:path extrusionOk="0" h="4757" w="401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2"/>
            <p:cNvSpPr/>
            <p:nvPr/>
          </p:nvSpPr>
          <p:spPr>
            <a:xfrm>
              <a:off x="4889349" y="1561614"/>
              <a:ext cx="195631" cy="293879"/>
            </a:xfrm>
            <a:custGeom>
              <a:rect b="b" l="l" r="r" t="t"/>
              <a:pathLst>
                <a:path extrusionOk="0" h="11205" w="7459">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2"/>
            <p:cNvSpPr/>
            <p:nvPr/>
          </p:nvSpPr>
          <p:spPr>
            <a:xfrm>
              <a:off x="4927589" y="1823338"/>
              <a:ext cx="10255" cy="32024"/>
            </a:xfrm>
            <a:custGeom>
              <a:rect b="b" l="l" r="r" t="t"/>
              <a:pathLst>
                <a:path extrusionOk="0" h="1221" w="391">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2"/>
            <p:cNvSpPr/>
            <p:nvPr/>
          </p:nvSpPr>
          <p:spPr>
            <a:xfrm>
              <a:off x="5036616" y="1823338"/>
              <a:ext cx="10255" cy="32024"/>
            </a:xfrm>
            <a:custGeom>
              <a:rect b="b" l="l" r="r" t="t"/>
              <a:pathLst>
                <a:path extrusionOk="0" h="1221" w="391">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2"/>
            <p:cNvSpPr/>
            <p:nvPr/>
          </p:nvSpPr>
          <p:spPr>
            <a:xfrm>
              <a:off x="5074751" y="1561614"/>
              <a:ext cx="162925" cy="169771"/>
            </a:xfrm>
            <a:custGeom>
              <a:rect b="b" l="l" r="r" t="t"/>
              <a:pathLst>
                <a:path extrusionOk="0" h="6473" w="6212">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4" name="Google Shape;11244;p72"/>
          <p:cNvGrpSpPr/>
          <p:nvPr/>
        </p:nvGrpSpPr>
        <p:grpSpPr>
          <a:xfrm>
            <a:off x="5393651" y="1498668"/>
            <a:ext cx="263403" cy="366713"/>
            <a:chOff x="5393651" y="1498668"/>
            <a:chExt cx="263403" cy="366713"/>
          </a:xfrm>
        </p:grpSpPr>
        <p:sp>
          <p:nvSpPr>
            <p:cNvPr id="11245" name="Google Shape;11245;p72"/>
            <p:cNvSpPr/>
            <p:nvPr/>
          </p:nvSpPr>
          <p:spPr>
            <a:xfrm>
              <a:off x="5399080" y="1527020"/>
              <a:ext cx="252676" cy="333063"/>
            </a:xfrm>
            <a:custGeom>
              <a:rect b="b" l="l" r="r" t="t"/>
              <a:pathLst>
                <a:path extrusionOk="0" h="12699" w="9634">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2"/>
            <p:cNvSpPr/>
            <p:nvPr/>
          </p:nvSpPr>
          <p:spPr>
            <a:xfrm>
              <a:off x="5422029" y="1549995"/>
              <a:ext cx="206751" cy="275651"/>
            </a:xfrm>
            <a:custGeom>
              <a:rect b="b" l="l" r="r" t="t"/>
              <a:pathLst>
                <a:path extrusionOk="0" h="10510" w="7883">
                  <a:moveTo>
                    <a:pt x="1" y="0"/>
                  </a:moveTo>
                  <a:lnTo>
                    <a:pt x="1" y="10509"/>
                  </a:lnTo>
                  <a:lnTo>
                    <a:pt x="7883" y="10509"/>
                  </a:lnTo>
                  <a:lnTo>
                    <a:pt x="78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2"/>
            <p:cNvSpPr/>
            <p:nvPr/>
          </p:nvSpPr>
          <p:spPr>
            <a:xfrm>
              <a:off x="5473645" y="1503992"/>
              <a:ext cx="103520" cy="46029"/>
            </a:xfrm>
            <a:custGeom>
              <a:rect b="b" l="l" r="r" t="t"/>
              <a:pathLst>
                <a:path extrusionOk="0" h="1755" w="3947">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2"/>
            <p:cNvSpPr/>
            <p:nvPr/>
          </p:nvSpPr>
          <p:spPr>
            <a:xfrm>
              <a:off x="5453581" y="1661934"/>
              <a:ext cx="28798" cy="28667"/>
            </a:xfrm>
            <a:custGeom>
              <a:rect b="b" l="l" r="r" t="t"/>
              <a:pathLst>
                <a:path extrusionOk="0" h="1093" w="1098">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2"/>
            <p:cNvSpPr/>
            <p:nvPr/>
          </p:nvSpPr>
          <p:spPr>
            <a:xfrm>
              <a:off x="5453581" y="1713550"/>
              <a:ext cx="28798" cy="28798"/>
            </a:xfrm>
            <a:custGeom>
              <a:rect b="b" l="l" r="r" t="t"/>
              <a:pathLst>
                <a:path extrusionOk="0" h="1098" w="1098">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2"/>
            <p:cNvSpPr/>
            <p:nvPr/>
          </p:nvSpPr>
          <p:spPr>
            <a:xfrm>
              <a:off x="5453581" y="1765297"/>
              <a:ext cx="28798" cy="28667"/>
            </a:xfrm>
            <a:custGeom>
              <a:rect b="b" l="l" r="r" t="t"/>
              <a:pathLst>
                <a:path extrusionOk="0" h="1093" w="1098">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2"/>
            <p:cNvSpPr/>
            <p:nvPr/>
          </p:nvSpPr>
          <p:spPr>
            <a:xfrm>
              <a:off x="5450827" y="1572971"/>
              <a:ext cx="34463" cy="34463"/>
            </a:xfrm>
            <a:custGeom>
              <a:rect b="b" l="l" r="r" t="t"/>
              <a:pathLst>
                <a:path extrusionOk="0" h="1314" w="1314">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2"/>
            <p:cNvSpPr/>
            <p:nvPr/>
          </p:nvSpPr>
          <p:spPr>
            <a:xfrm>
              <a:off x="5393651" y="1498668"/>
              <a:ext cx="263403" cy="366713"/>
            </a:xfrm>
            <a:custGeom>
              <a:rect b="b" l="l" r="r" t="t"/>
              <a:pathLst>
                <a:path extrusionOk="0" h="13982" w="10043">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2"/>
            <p:cNvSpPr/>
            <p:nvPr/>
          </p:nvSpPr>
          <p:spPr>
            <a:xfrm>
              <a:off x="5518573" y="1521591"/>
              <a:ext cx="14294" cy="10780"/>
            </a:xfrm>
            <a:custGeom>
              <a:rect b="b" l="l" r="r" t="t"/>
              <a:pathLst>
                <a:path extrusionOk="0" h="411" w="545">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2"/>
            <p:cNvSpPr/>
            <p:nvPr/>
          </p:nvSpPr>
          <p:spPr>
            <a:xfrm>
              <a:off x="5416627" y="1544566"/>
              <a:ext cx="217452" cy="286378"/>
            </a:xfrm>
            <a:custGeom>
              <a:rect b="b" l="l" r="r" t="t"/>
              <a:pathLst>
                <a:path extrusionOk="0" h="10919" w="8291">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2"/>
            <p:cNvSpPr/>
            <p:nvPr/>
          </p:nvSpPr>
          <p:spPr>
            <a:xfrm>
              <a:off x="5445398" y="1659416"/>
              <a:ext cx="39525" cy="33755"/>
            </a:xfrm>
            <a:custGeom>
              <a:rect b="b" l="l" r="r" t="t"/>
              <a:pathLst>
                <a:path extrusionOk="0" h="1287" w="1507">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2"/>
            <p:cNvSpPr/>
            <p:nvPr/>
          </p:nvSpPr>
          <p:spPr>
            <a:xfrm>
              <a:off x="5445398" y="1711137"/>
              <a:ext cx="39525" cy="33755"/>
            </a:xfrm>
            <a:custGeom>
              <a:rect b="b" l="l" r="r" t="t"/>
              <a:pathLst>
                <a:path extrusionOk="0" h="1287" w="1507">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2"/>
            <p:cNvSpPr/>
            <p:nvPr/>
          </p:nvSpPr>
          <p:spPr>
            <a:xfrm>
              <a:off x="5445398" y="1762753"/>
              <a:ext cx="39525" cy="33781"/>
            </a:xfrm>
            <a:custGeom>
              <a:rect b="b" l="l" r="r" t="t"/>
              <a:pathLst>
                <a:path extrusionOk="0" h="1288" w="1507">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2"/>
            <p:cNvSpPr/>
            <p:nvPr/>
          </p:nvSpPr>
          <p:spPr>
            <a:xfrm>
              <a:off x="5494968" y="1659390"/>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2"/>
            <p:cNvSpPr/>
            <p:nvPr/>
          </p:nvSpPr>
          <p:spPr>
            <a:xfrm>
              <a:off x="5494968" y="1682366"/>
              <a:ext cx="106825" cy="10780"/>
            </a:xfrm>
            <a:custGeom>
              <a:rect b="b" l="l" r="r" t="t"/>
              <a:pathLst>
                <a:path extrusionOk="0" h="411" w="4073">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2"/>
            <p:cNvSpPr/>
            <p:nvPr/>
          </p:nvSpPr>
          <p:spPr>
            <a:xfrm>
              <a:off x="5494968" y="1711137"/>
              <a:ext cx="66565" cy="10780"/>
            </a:xfrm>
            <a:custGeom>
              <a:rect b="b" l="l" r="r" t="t"/>
              <a:pathLst>
                <a:path extrusionOk="0" h="411" w="2538">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2"/>
            <p:cNvSpPr/>
            <p:nvPr/>
          </p:nvSpPr>
          <p:spPr>
            <a:xfrm>
              <a:off x="5494968" y="1734112"/>
              <a:ext cx="106825" cy="10780"/>
            </a:xfrm>
            <a:custGeom>
              <a:rect b="b" l="l" r="r" t="t"/>
              <a:pathLst>
                <a:path extrusionOk="0" h="411" w="4073">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2"/>
            <p:cNvSpPr/>
            <p:nvPr/>
          </p:nvSpPr>
          <p:spPr>
            <a:xfrm>
              <a:off x="5494968" y="1762753"/>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2"/>
            <p:cNvSpPr/>
            <p:nvPr/>
          </p:nvSpPr>
          <p:spPr>
            <a:xfrm>
              <a:off x="5494968" y="1785728"/>
              <a:ext cx="106169" cy="10780"/>
            </a:xfrm>
            <a:custGeom>
              <a:rect b="b" l="l" r="r" t="t"/>
              <a:pathLst>
                <a:path extrusionOk="0" h="411" w="4048">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2"/>
            <p:cNvSpPr/>
            <p:nvPr/>
          </p:nvSpPr>
          <p:spPr>
            <a:xfrm>
              <a:off x="5494968" y="1573312"/>
              <a:ext cx="106825" cy="10780"/>
            </a:xfrm>
            <a:custGeom>
              <a:rect b="b" l="l" r="r" t="t"/>
              <a:pathLst>
                <a:path extrusionOk="0" h="411" w="4073">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2"/>
            <p:cNvSpPr/>
            <p:nvPr/>
          </p:nvSpPr>
          <p:spPr>
            <a:xfrm>
              <a:off x="5449044" y="1624954"/>
              <a:ext cx="152749" cy="10753"/>
            </a:xfrm>
            <a:custGeom>
              <a:rect b="b" l="l" r="r" t="t"/>
              <a:pathLst>
                <a:path extrusionOk="0" h="410" w="5824">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2"/>
            <p:cNvSpPr/>
            <p:nvPr/>
          </p:nvSpPr>
          <p:spPr>
            <a:xfrm>
              <a:off x="5494968" y="1596287"/>
              <a:ext cx="32102" cy="10780"/>
            </a:xfrm>
            <a:custGeom>
              <a:rect b="b" l="l" r="r" t="t"/>
              <a:pathLst>
                <a:path extrusionOk="0" h="411" w="1224">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2"/>
            <p:cNvSpPr/>
            <p:nvPr/>
          </p:nvSpPr>
          <p:spPr>
            <a:xfrm>
              <a:off x="5535122" y="1596287"/>
              <a:ext cx="32207" cy="10780"/>
            </a:xfrm>
            <a:custGeom>
              <a:rect b="b" l="l" r="r" t="t"/>
              <a:pathLst>
                <a:path extrusionOk="0" h="411" w="1228">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2"/>
            <p:cNvSpPr/>
            <p:nvPr/>
          </p:nvSpPr>
          <p:spPr>
            <a:xfrm>
              <a:off x="5451063" y="1573207"/>
              <a:ext cx="33860" cy="33860"/>
            </a:xfrm>
            <a:custGeom>
              <a:rect b="b" l="l" r="r" t="t"/>
              <a:pathLst>
                <a:path extrusionOk="0" h="1291" w="1291">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72"/>
          <p:cNvGrpSpPr/>
          <p:nvPr/>
        </p:nvGrpSpPr>
        <p:grpSpPr>
          <a:xfrm>
            <a:off x="5775393" y="1510628"/>
            <a:ext cx="366634" cy="366634"/>
            <a:chOff x="5775393" y="1510628"/>
            <a:chExt cx="366634" cy="366634"/>
          </a:xfrm>
        </p:grpSpPr>
        <p:sp>
          <p:nvSpPr>
            <p:cNvPr id="11270" name="Google Shape;11270;p72"/>
            <p:cNvSpPr/>
            <p:nvPr/>
          </p:nvSpPr>
          <p:spPr>
            <a:xfrm>
              <a:off x="5918516" y="1624954"/>
              <a:ext cx="28798" cy="63130"/>
            </a:xfrm>
            <a:custGeom>
              <a:rect b="b" l="l" r="r" t="t"/>
              <a:pathLst>
                <a:path extrusionOk="0" h="2407" w="1098">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2"/>
            <p:cNvSpPr/>
            <p:nvPr/>
          </p:nvSpPr>
          <p:spPr>
            <a:xfrm>
              <a:off x="5930004" y="1619288"/>
              <a:ext cx="68926" cy="68926"/>
            </a:xfrm>
            <a:custGeom>
              <a:rect b="b" l="l" r="r" t="t"/>
              <a:pathLst>
                <a:path extrusionOk="0" h="2628" w="2628">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2"/>
            <p:cNvSpPr/>
            <p:nvPr/>
          </p:nvSpPr>
          <p:spPr>
            <a:xfrm>
              <a:off x="5941491" y="170534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2"/>
            <p:cNvSpPr/>
            <p:nvPr/>
          </p:nvSpPr>
          <p:spPr>
            <a:xfrm>
              <a:off x="5901337" y="1719346"/>
              <a:ext cx="114876" cy="89383"/>
            </a:xfrm>
            <a:custGeom>
              <a:rect b="b" l="l" r="r" t="t"/>
              <a:pathLst>
                <a:path extrusionOk="0" h="3408" w="438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2"/>
            <p:cNvSpPr/>
            <p:nvPr/>
          </p:nvSpPr>
          <p:spPr>
            <a:xfrm>
              <a:off x="5924312" y="1648034"/>
              <a:ext cx="68926" cy="63130"/>
            </a:xfrm>
            <a:custGeom>
              <a:rect b="b" l="l" r="r" t="t"/>
              <a:pathLst>
                <a:path extrusionOk="0" h="2407" w="2628">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2"/>
            <p:cNvSpPr/>
            <p:nvPr/>
          </p:nvSpPr>
          <p:spPr>
            <a:xfrm>
              <a:off x="5924312" y="1648034"/>
              <a:ext cx="68821" cy="61766"/>
            </a:xfrm>
            <a:custGeom>
              <a:rect b="b" l="l" r="r" t="t"/>
              <a:pathLst>
                <a:path extrusionOk="0" h="2355" w="2624">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2"/>
            <p:cNvSpPr/>
            <p:nvPr/>
          </p:nvSpPr>
          <p:spPr>
            <a:xfrm>
              <a:off x="5901337" y="1733876"/>
              <a:ext cx="23002" cy="74853"/>
            </a:xfrm>
            <a:custGeom>
              <a:rect b="b" l="l" r="r" t="t"/>
              <a:pathLst>
                <a:path extrusionOk="0" h="2854" w="877">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2"/>
            <p:cNvSpPr/>
            <p:nvPr/>
          </p:nvSpPr>
          <p:spPr>
            <a:xfrm>
              <a:off x="5993212" y="1733876"/>
              <a:ext cx="23002" cy="74853"/>
            </a:xfrm>
            <a:custGeom>
              <a:rect b="b" l="l" r="r" t="t"/>
              <a:pathLst>
                <a:path extrusionOk="0" h="2854" w="877">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2"/>
            <p:cNvSpPr/>
            <p:nvPr/>
          </p:nvSpPr>
          <p:spPr>
            <a:xfrm>
              <a:off x="5780690" y="1515926"/>
              <a:ext cx="356038" cy="356038"/>
            </a:xfrm>
            <a:custGeom>
              <a:rect b="b" l="l" r="r" t="t"/>
              <a:pathLst>
                <a:path extrusionOk="0" h="13575" w="13575">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2"/>
            <p:cNvSpPr/>
            <p:nvPr/>
          </p:nvSpPr>
          <p:spPr>
            <a:xfrm>
              <a:off x="5822471" y="1567542"/>
              <a:ext cx="262642" cy="252702"/>
            </a:xfrm>
            <a:custGeom>
              <a:rect b="b" l="l" r="r" t="t"/>
              <a:pathLst>
                <a:path extrusionOk="0" h="9635" w="10014">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2"/>
            <p:cNvSpPr/>
            <p:nvPr/>
          </p:nvSpPr>
          <p:spPr>
            <a:xfrm>
              <a:off x="5775393" y="1510628"/>
              <a:ext cx="366634" cy="366634"/>
            </a:xfrm>
            <a:custGeom>
              <a:rect b="b" l="l" r="r" t="t"/>
              <a:pathLst>
                <a:path extrusionOk="0" h="13979" w="13979">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2"/>
            <p:cNvSpPr/>
            <p:nvPr/>
          </p:nvSpPr>
          <p:spPr>
            <a:xfrm>
              <a:off x="5832936" y="1579370"/>
              <a:ext cx="202686" cy="188812"/>
            </a:xfrm>
            <a:custGeom>
              <a:rect b="b" l="l" r="r" t="t"/>
              <a:pathLst>
                <a:path extrusionOk="0" h="7199" w="7728">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2"/>
            <p:cNvSpPr/>
            <p:nvPr/>
          </p:nvSpPr>
          <p:spPr>
            <a:xfrm>
              <a:off x="5882637" y="1613859"/>
              <a:ext cx="198201" cy="194477"/>
            </a:xfrm>
            <a:custGeom>
              <a:rect b="b" l="l" r="r" t="t"/>
              <a:pathLst>
                <a:path extrusionOk="0" h="7415" w="7557">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2"/>
            <p:cNvSpPr/>
            <p:nvPr/>
          </p:nvSpPr>
          <p:spPr>
            <a:xfrm>
              <a:off x="5934672" y="1642631"/>
              <a:ext cx="48600" cy="16314"/>
            </a:xfrm>
            <a:custGeom>
              <a:rect b="b" l="l" r="r" t="t"/>
              <a:pathLst>
                <a:path extrusionOk="0" h="622" w="1853">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4" name="Google Shape;11284;p72"/>
          <p:cNvGrpSpPr/>
          <p:nvPr/>
        </p:nvGrpSpPr>
        <p:grpSpPr>
          <a:xfrm>
            <a:off x="6226322" y="1509972"/>
            <a:ext cx="375342" cy="367447"/>
            <a:chOff x="6226322" y="1509972"/>
            <a:chExt cx="375342" cy="367447"/>
          </a:xfrm>
        </p:grpSpPr>
        <p:sp>
          <p:nvSpPr>
            <p:cNvPr id="11285" name="Google Shape;11285;p72"/>
            <p:cNvSpPr/>
            <p:nvPr/>
          </p:nvSpPr>
          <p:spPr>
            <a:xfrm>
              <a:off x="6240196" y="1515926"/>
              <a:ext cx="356038" cy="355907"/>
            </a:xfrm>
            <a:custGeom>
              <a:rect b="b" l="l" r="r" t="t"/>
              <a:pathLst>
                <a:path extrusionOk="0" h="13570" w="13575">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2"/>
            <p:cNvSpPr/>
            <p:nvPr/>
          </p:nvSpPr>
          <p:spPr>
            <a:xfrm>
              <a:off x="6266948" y="1542547"/>
              <a:ext cx="302665" cy="302639"/>
            </a:xfrm>
            <a:custGeom>
              <a:rect b="b" l="l" r="r" t="t"/>
              <a:pathLst>
                <a:path extrusionOk="0" h="11539" w="1154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2"/>
            <p:cNvSpPr/>
            <p:nvPr/>
          </p:nvSpPr>
          <p:spPr>
            <a:xfrm>
              <a:off x="6304191" y="1579895"/>
              <a:ext cx="283073" cy="265291"/>
            </a:xfrm>
            <a:custGeom>
              <a:rect b="b" l="l" r="r" t="t"/>
              <a:pathLst>
                <a:path extrusionOk="0" h="10115" w="10793">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2"/>
            <p:cNvSpPr/>
            <p:nvPr/>
          </p:nvSpPr>
          <p:spPr>
            <a:xfrm>
              <a:off x="6226322" y="1509972"/>
              <a:ext cx="375342" cy="367447"/>
            </a:xfrm>
            <a:custGeom>
              <a:rect b="b" l="l" r="r" t="t"/>
              <a:pathLst>
                <a:path extrusionOk="0" h="14010" w="14311">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2"/>
            <p:cNvSpPr/>
            <p:nvPr/>
          </p:nvSpPr>
          <p:spPr>
            <a:xfrm>
              <a:off x="6240957" y="1537039"/>
              <a:ext cx="353494" cy="314625"/>
            </a:xfrm>
            <a:custGeom>
              <a:rect b="b" l="l" r="r" t="t"/>
              <a:pathLst>
                <a:path extrusionOk="0" h="11996" w="13478">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2"/>
            <p:cNvSpPr/>
            <p:nvPr/>
          </p:nvSpPr>
          <p:spPr>
            <a:xfrm>
              <a:off x="6287773" y="1688555"/>
              <a:ext cx="20615" cy="10753"/>
            </a:xfrm>
            <a:custGeom>
              <a:rect b="b" l="l" r="r" t="t"/>
              <a:pathLst>
                <a:path extrusionOk="0" h="410" w="786">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2"/>
            <p:cNvSpPr/>
            <p:nvPr/>
          </p:nvSpPr>
          <p:spPr>
            <a:xfrm>
              <a:off x="6412826" y="1563686"/>
              <a:ext cx="137983" cy="135622"/>
            </a:xfrm>
            <a:custGeom>
              <a:rect b="b" l="l" r="r" t="t"/>
              <a:pathLst>
                <a:path extrusionOk="0" h="5171" w="5261">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2"/>
            <p:cNvSpPr/>
            <p:nvPr/>
          </p:nvSpPr>
          <p:spPr>
            <a:xfrm>
              <a:off x="6412642" y="1805425"/>
              <a:ext cx="11252" cy="19120"/>
            </a:xfrm>
            <a:custGeom>
              <a:rect b="b" l="l" r="r" t="t"/>
              <a:pathLst>
                <a:path extrusionOk="0" h="729" w="429">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2"/>
            <p:cNvSpPr/>
            <p:nvPr/>
          </p:nvSpPr>
          <p:spPr>
            <a:xfrm>
              <a:off x="6322315" y="1600037"/>
              <a:ext cx="20457" cy="16235"/>
            </a:xfrm>
            <a:custGeom>
              <a:rect b="b" l="l" r="r" t="t"/>
              <a:pathLst>
                <a:path extrusionOk="0" h="619" w="78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2"/>
            <p:cNvSpPr/>
            <p:nvPr/>
          </p:nvSpPr>
          <p:spPr>
            <a:xfrm>
              <a:off x="6495364" y="1771513"/>
              <a:ext cx="18884" cy="16235"/>
            </a:xfrm>
            <a:custGeom>
              <a:rect b="b" l="l" r="r" t="t"/>
              <a:pathLst>
                <a:path extrusionOk="0" h="619" w="72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2"/>
            <p:cNvSpPr/>
            <p:nvPr/>
          </p:nvSpPr>
          <p:spPr>
            <a:xfrm>
              <a:off x="6493239" y="1600037"/>
              <a:ext cx="20903" cy="16497"/>
            </a:xfrm>
            <a:custGeom>
              <a:rect b="b" l="l" r="r" t="t"/>
              <a:pathLst>
                <a:path extrusionOk="0" h="629" w="797">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2"/>
            <p:cNvSpPr/>
            <p:nvPr/>
          </p:nvSpPr>
          <p:spPr>
            <a:xfrm>
              <a:off x="6323862" y="1771487"/>
              <a:ext cx="18910" cy="16261"/>
            </a:xfrm>
            <a:custGeom>
              <a:rect b="b" l="l" r="r" t="t"/>
              <a:pathLst>
                <a:path extrusionOk="0" h="620" w="721">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2"/>
            <p:cNvSpPr/>
            <p:nvPr/>
          </p:nvSpPr>
          <p:spPr>
            <a:xfrm>
              <a:off x="6294907" y="1639352"/>
              <a:ext cx="23631" cy="14268"/>
            </a:xfrm>
            <a:custGeom>
              <a:rect b="b" l="l" r="r" t="t"/>
              <a:pathLst>
                <a:path extrusionOk="0" h="544" w="901">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2"/>
            <p:cNvSpPr/>
            <p:nvPr/>
          </p:nvSpPr>
          <p:spPr>
            <a:xfrm>
              <a:off x="6518785" y="1734480"/>
              <a:ext cx="22792" cy="13874"/>
            </a:xfrm>
            <a:custGeom>
              <a:rect b="b" l="l" r="r" t="t"/>
              <a:pathLst>
                <a:path extrusionOk="0" h="529" w="869">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2"/>
            <p:cNvSpPr/>
            <p:nvPr/>
          </p:nvSpPr>
          <p:spPr>
            <a:xfrm>
              <a:off x="6457753" y="1573076"/>
              <a:ext cx="16550" cy="18202"/>
            </a:xfrm>
            <a:custGeom>
              <a:rect b="b" l="l" r="r" t="t"/>
              <a:pathLst>
                <a:path extrusionOk="0" h="694" w="631">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2"/>
            <p:cNvSpPr/>
            <p:nvPr/>
          </p:nvSpPr>
          <p:spPr>
            <a:xfrm>
              <a:off x="6363229" y="1796717"/>
              <a:ext cx="15605" cy="17651"/>
            </a:xfrm>
            <a:custGeom>
              <a:rect b="b" l="l" r="r" t="t"/>
              <a:pathLst>
                <a:path extrusionOk="0" h="673" w="595">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2"/>
            <p:cNvSpPr/>
            <p:nvPr/>
          </p:nvSpPr>
          <p:spPr>
            <a:xfrm>
              <a:off x="6364515" y="1572367"/>
              <a:ext cx="16287" cy="18045"/>
            </a:xfrm>
            <a:custGeom>
              <a:rect b="b" l="l" r="r" t="t"/>
              <a:pathLst>
                <a:path extrusionOk="0" h="688" w="621">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2"/>
            <p:cNvSpPr/>
            <p:nvPr/>
          </p:nvSpPr>
          <p:spPr>
            <a:xfrm>
              <a:off x="6456127" y="1797321"/>
              <a:ext cx="15448" cy="17782"/>
            </a:xfrm>
            <a:custGeom>
              <a:rect b="b" l="l" r="r" t="t"/>
              <a:pathLst>
                <a:path extrusionOk="0" h="678" w="589">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2"/>
            <p:cNvSpPr/>
            <p:nvPr/>
          </p:nvSpPr>
          <p:spPr>
            <a:xfrm>
              <a:off x="6519598" y="1641739"/>
              <a:ext cx="22293" cy="13665"/>
            </a:xfrm>
            <a:custGeom>
              <a:rect b="b" l="l" r="r" t="t"/>
              <a:pathLst>
                <a:path extrusionOk="0" h="521" w="85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2"/>
            <p:cNvSpPr/>
            <p:nvPr/>
          </p:nvSpPr>
          <p:spPr>
            <a:xfrm>
              <a:off x="6294094" y="1732276"/>
              <a:ext cx="23474" cy="13927"/>
            </a:xfrm>
            <a:custGeom>
              <a:rect b="b" l="l" r="r" t="t"/>
              <a:pathLst>
                <a:path extrusionOk="0" h="531" w="895">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5" name="Google Shape;11305;p72"/>
          <p:cNvGrpSpPr/>
          <p:nvPr/>
        </p:nvGrpSpPr>
        <p:grpSpPr>
          <a:xfrm>
            <a:off x="6689473" y="1510497"/>
            <a:ext cx="338545" cy="367054"/>
            <a:chOff x="6689473" y="1510497"/>
            <a:chExt cx="338545" cy="367054"/>
          </a:xfrm>
        </p:grpSpPr>
        <p:sp>
          <p:nvSpPr>
            <p:cNvPr id="11306" name="Google Shape;11306;p72"/>
            <p:cNvSpPr/>
            <p:nvPr/>
          </p:nvSpPr>
          <p:spPr>
            <a:xfrm>
              <a:off x="6723805" y="1515926"/>
              <a:ext cx="45951" cy="40154"/>
            </a:xfrm>
            <a:custGeom>
              <a:rect b="b" l="l" r="r" t="t"/>
              <a:pathLst>
                <a:path extrusionOk="0" h="1531" w="1752">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2"/>
            <p:cNvSpPr/>
            <p:nvPr/>
          </p:nvSpPr>
          <p:spPr>
            <a:xfrm>
              <a:off x="6723805" y="1515900"/>
              <a:ext cx="31552" cy="40181"/>
            </a:xfrm>
            <a:custGeom>
              <a:rect b="b" l="l" r="r" t="t"/>
              <a:pathLst>
                <a:path extrusionOk="0" h="1532" w="1203">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2"/>
            <p:cNvSpPr/>
            <p:nvPr/>
          </p:nvSpPr>
          <p:spPr>
            <a:xfrm>
              <a:off x="6695270" y="1619288"/>
              <a:ext cx="103389" cy="80414"/>
            </a:xfrm>
            <a:custGeom>
              <a:rect b="b" l="l" r="r" t="t"/>
              <a:pathLst>
                <a:path extrusionOk="0" h="3066" w="3942">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2"/>
            <p:cNvSpPr/>
            <p:nvPr/>
          </p:nvSpPr>
          <p:spPr>
            <a:xfrm>
              <a:off x="6695270" y="1644650"/>
              <a:ext cx="103389" cy="55052"/>
            </a:xfrm>
            <a:custGeom>
              <a:rect b="b" l="l" r="r" t="t"/>
              <a:pathLst>
                <a:path extrusionOk="0" h="2099" w="3942">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2"/>
            <p:cNvSpPr/>
            <p:nvPr/>
          </p:nvSpPr>
          <p:spPr>
            <a:xfrm>
              <a:off x="6706626" y="1538770"/>
              <a:ext cx="80414" cy="80414"/>
            </a:xfrm>
            <a:custGeom>
              <a:rect b="b" l="l" r="r" t="t"/>
              <a:pathLst>
                <a:path extrusionOk="0" h="3066" w="3066">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2"/>
            <p:cNvSpPr/>
            <p:nvPr/>
          </p:nvSpPr>
          <p:spPr>
            <a:xfrm>
              <a:off x="6721314" y="1538875"/>
              <a:ext cx="67378" cy="72362"/>
            </a:xfrm>
            <a:custGeom>
              <a:rect b="b" l="l" r="r" t="t"/>
              <a:pathLst>
                <a:path extrusionOk="0" h="2759" w="2569">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2"/>
            <p:cNvSpPr/>
            <p:nvPr/>
          </p:nvSpPr>
          <p:spPr>
            <a:xfrm>
              <a:off x="6712554" y="1574203"/>
              <a:ext cx="68690" cy="56573"/>
            </a:xfrm>
            <a:custGeom>
              <a:rect b="b" l="l" r="r" t="t"/>
              <a:pathLst>
                <a:path extrusionOk="0" h="2157" w="2619">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2"/>
            <p:cNvSpPr/>
            <p:nvPr/>
          </p:nvSpPr>
          <p:spPr>
            <a:xfrm>
              <a:off x="6712422" y="1574203"/>
              <a:ext cx="68821" cy="55943"/>
            </a:xfrm>
            <a:custGeom>
              <a:rect b="b" l="l" r="r" t="t"/>
              <a:pathLst>
                <a:path extrusionOk="0" h="2133" w="2624">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2"/>
            <p:cNvSpPr/>
            <p:nvPr/>
          </p:nvSpPr>
          <p:spPr>
            <a:xfrm>
              <a:off x="6695139" y="1661174"/>
              <a:ext cx="23002" cy="38528"/>
            </a:xfrm>
            <a:custGeom>
              <a:rect b="b" l="l" r="r" t="t"/>
              <a:pathLst>
                <a:path extrusionOk="0" h="1469" w="877">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2"/>
            <p:cNvSpPr/>
            <p:nvPr/>
          </p:nvSpPr>
          <p:spPr>
            <a:xfrm>
              <a:off x="6775526" y="1661174"/>
              <a:ext cx="23002" cy="38528"/>
            </a:xfrm>
            <a:custGeom>
              <a:rect b="b" l="l" r="r" t="t"/>
              <a:pathLst>
                <a:path extrusionOk="0" h="1469" w="877">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2"/>
            <p:cNvSpPr/>
            <p:nvPr/>
          </p:nvSpPr>
          <p:spPr>
            <a:xfrm>
              <a:off x="6924839" y="1716960"/>
              <a:ext cx="28667" cy="63130"/>
            </a:xfrm>
            <a:custGeom>
              <a:rect b="b" l="l" r="r" t="t"/>
              <a:pathLst>
                <a:path extrusionOk="0" h="2407" w="1093">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2"/>
            <p:cNvSpPr/>
            <p:nvPr/>
          </p:nvSpPr>
          <p:spPr>
            <a:xfrm>
              <a:off x="6936327" y="1711137"/>
              <a:ext cx="68926" cy="68952"/>
            </a:xfrm>
            <a:custGeom>
              <a:rect b="b" l="l" r="r" t="t"/>
              <a:pathLst>
                <a:path extrusionOk="0" h="2629" w="2628">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2"/>
            <p:cNvSpPr/>
            <p:nvPr/>
          </p:nvSpPr>
          <p:spPr>
            <a:xfrm>
              <a:off x="6947788" y="1797216"/>
              <a:ext cx="34489" cy="34489"/>
            </a:xfrm>
            <a:custGeom>
              <a:rect b="b" l="l" r="r" t="t"/>
              <a:pathLst>
                <a:path extrusionOk="0" h="1315" w="1315">
                  <a:moveTo>
                    <a:pt x="1" y="1"/>
                  </a:moveTo>
                  <a:lnTo>
                    <a:pt x="1"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2"/>
            <p:cNvSpPr/>
            <p:nvPr/>
          </p:nvSpPr>
          <p:spPr>
            <a:xfrm>
              <a:off x="6907529" y="1811221"/>
              <a:ext cx="114876" cy="60743"/>
            </a:xfrm>
            <a:custGeom>
              <a:rect b="b" l="l" r="r" t="t"/>
              <a:pathLst>
                <a:path extrusionOk="0" h="2316" w="438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2"/>
            <p:cNvSpPr/>
            <p:nvPr/>
          </p:nvSpPr>
          <p:spPr>
            <a:xfrm>
              <a:off x="6930504" y="1739909"/>
              <a:ext cx="68926" cy="63130"/>
            </a:xfrm>
            <a:custGeom>
              <a:rect b="b" l="l" r="r" t="t"/>
              <a:pathLst>
                <a:path extrusionOk="0" h="2407" w="2628">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2"/>
            <p:cNvSpPr/>
            <p:nvPr/>
          </p:nvSpPr>
          <p:spPr>
            <a:xfrm>
              <a:off x="6930504" y="1739909"/>
              <a:ext cx="68821" cy="61740"/>
            </a:xfrm>
            <a:custGeom>
              <a:rect b="b" l="l" r="r" t="t"/>
              <a:pathLst>
                <a:path extrusionOk="0" h="2354" w="2624">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2"/>
            <p:cNvSpPr/>
            <p:nvPr/>
          </p:nvSpPr>
          <p:spPr>
            <a:xfrm>
              <a:off x="6907529" y="1825725"/>
              <a:ext cx="23002" cy="46239"/>
            </a:xfrm>
            <a:custGeom>
              <a:rect b="b" l="l" r="r" t="t"/>
              <a:pathLst>
                <a:path extrusionOk="0" h="1763" w="877">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2"/>
            <p:cNvSpPr/>
            <p:nvPr/>
          </p:nvSpPr>
          <p:spPr>
            <a:xfrm>
              <a:off x="6999404" y="1825725"/>
              <a:ext cx="23002" cy="46239"/>
            </a:xfrm>
            <a:custGeom>
              <a:rect b="b" l="l" r="r" t="t"/>
              <a:pathLst>
                <a:path extrusionOk="0" h="1763" w="877">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2"/>
            <p:cNvSpPr/>
            <p:nvPr/>
          </p:nvSpPr>
          <p:spPr>
            <a:xfrm>
              <a:off x="6689473" y="1510497"/>
              <a:ext cx="114667" cy="194765"/>
            </a:xfrm>
            <a:custGeom>
              <a:rect b="b" l="l" r="r" t="t"/>
              <a:pathLst>
                <a:path extrusionOk="0" h="7426" w="4372">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2"/>
            <p:cNvSpPr/>
            <p:nvPr/>
          </p:nvSpPr>
          <p:spPr>
            <a:xfrm>
              <a:off x="6712685" y="1678327"/>
              <a:ext cx="10753" cy="26385"/>
            </a:xfrm>
            <a:custGeom>
              <a:rect b="b" l="l" r="r" t="t"/>
              <a:pathLst>
                <a:path extrusionOk="0" h="1006" w="41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2"/>
            <p:cNvSpPr/>
            <p:nvPr/>
          </p:nvSpPr>
          <p:spPr>
            <a:xfrm>
              <a:off x="6769913" y="1678090"/>
              <a:ext cx="11147" cy="27172"/>
            </a:xfrm>
            <a:custGeom>
              <a:rect b="b" l="l" r="r" t="t"/>
              <a:pathLst>
                <a:path extrusionOk="0" h="1036" w="425">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2"/>
            <p:cNvSpPr/>
            <p:nvPr/>
          </p:nvSpPr>
          <p:spPr>
            <a:xfrm>
              <a:off x="6940864" y="1734375"/>
              <a:ext cx="49990" cy="16943"/>
            </a:xfrm>
            <a:custGeom>
              <a:rect b="b" l="l" r="r" t="t"/>
              <a:pathLst>
                <a:path extrusionOk="0" h="646" w="1906">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2"/>
            <p:cNvSpPr/>
            <p:nvPr/>
          </p:nvSpPr>
          <p:spPr>
            <a:xfrm>
              <a:off x="6901995" y="1705734"/>
              <a:ext cx="126023" cy="171816"/>
            </a:xfrm>
            <a:custGeom>
              <a:rect b="b" l="l" r="r" t="t"/>
              <a:pathLst>
                <a:path extrusionOk="0" h="6551" w="4805">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2"/>
            <p:cNvSpPr/>
            <p:nvPr/>
          </p:nvSpPr>
          <p:spPr>
            <a:xfrm>
              <a:off x="6924944" y="1843534"/>
              <a:ext cx="11199" cy="34017"/>
            </a:xfrm>
            <a:custGeom>
              <a:rect b="b" l="l" r="r" t="t"/>
              <a:pathLst>
                <a:path extrusionOk="0" h="1297" w="427">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2"/>
            <p:cNvSpPr/>
            <p:nvPr/>
          </p:nvSpPr>
          <p:spPr>
            <a:xfrm>
              <a:off x="6994106" y="1843534"/>
              <a:ext cx="10753" cy="33440"/>
            </a:xfrm>
            <a:custGeom>
              <a:rect b="b" l="l" r="r" t="t"/>
              <a:pathLst>
                <a:path extrusionOk="0" h="1275" w="41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2"/>
            <p:cNvSpPr/>
            <p:nvPr/>
          </p:nvSpPr>
          <p:spPr>
            <a:xfrm>
              <a:off x="6790816" y="1590779"/>
              <a:ext cx="188366" cy="104228"/>
            </a:xfrm>
            <a:custGeom>
              <a:rect b="b" l="l" r="r" t="t"/>
              <a:pathLst>
                <a:path extrusionOk="0" h="3974" w="7182">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2"/>
            <p:cNvSpPr/>
            <p:nvPr/>
          </p:nvSpPr>
          <p:spPr>
            <a:xfrm>
              <a:off x="6733877" y="1716671"/>
              <a:ext cx="186950" cy="103153"/>
            </a:xfrm>
            <a:custGeom>
              <a:rect b="b" l="l" r="r" t="t"/>
              <a:pathLst>
                <a:path extrusionOk="0" h="3933" w="7128">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3" name="Google Shape;11333;p72"/>
          <p:cNvGrpSpPr/>
          <p:nvPr/>
        </p:nvGrpSpPr>
        <p:grpSpPr>
          <a:xfrm>
            <a:off x="7115906" y="1510602"/>
            <a:ext cx="366765" cy="366660"/>
            <a:chOff x="7115906" y="1510602"/>
            <a:chExt cx="366765" cy="366660"/>
          </a:xfrm>
        </p:grpSpPr>
        <p:sp>
          <p:nvSpPr>
            <p:cNvPr id="11334" name="Google Shape;11334;p72"/>
            <p:cNvSpPr/>
            <p:nvPr/>
          </p:nvSpPr>
          <p:spPr>
            <a:xfrm>
              <a:off x="7151602" y="1591776"/>
              <a:ext cx="100478" cy="60717"/>
            </a:xfrm>
            <a:custGeom>
              <a:rect b="b" l="l" r="r" t="t"/>
              <a:pathLst>
                <a:path extrusionOk="0" h="2315" w="3831">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2"/>
            <p:cNvSpPr/>
            <p:nvPr/>
          </p:nvSpPr>
          <p:spPr>
            <a:xfrm>
              <a:off x="7151602" y="1591776"/>
              <a:ext cx="53793" cy="60717"/>
            </a:xfrm>
            <a:custGeom>
              <a:rect b="b" l="l" r="r" t="t"/>
              <a:pathLst>
                <a:path extrusionOk="0" h="2315" w="2051">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2"/>
            <p:cNvSpPr/>
            <p:nvPr/>
          </p:nvSpPr>
          <p:spPr>
            <a:xfrm>
              <a:off x="7191232"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2"/>
            <p:cNvSpPr/>
            <p:nvPr/>
          </p:nvSpPr>
          <p:spPr>
            <a:xfrm>
              <a:off x="7189973" y="1767552"/>
              <a:ext cx="15055" cy="28037"/>
            </a:xfrm>
            <a:custGeom>
              <a:rect b="b" l="l" r="r" t="t"/>
              <a:pathLst>
                <a:path extrusionOk="0" h="1069" w="574">
                  <a:moveTo>
                    <a:pt x="169" y="1"/>
                  </a:moveTo>
                  <a:lnTo>
                    <a:pt x="1" y="1069"/>
                  </a:lnTo>
                  <a:lnTo>
                    <a:pt x="573" y="1069"/>
                  </a:lnTo>
                  <a:lnTo>
                    <a:pt x="400"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2"/>
            <p:cNvSpPr/>
            <p:nvPr/>
          </p:nvSpPr>
          <p:spPr>
            <a:xfrm>
              <a:off x="7150107"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2"/>
            <p:cNvSpPr/>
            <p:nvPr/>
          </p:nvSpPr>
          <p:spPr>
            <a:xfrm>
              <a:off x="7238179"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2"/>
            <p:cNvSpPr/>
            <p:nvPr/>
          </p:nvSpPr>
          <p:spPr>
            <a:xfrm>
              <a:off x="7166001" y="1636703"/>
              <a:ext cx="62998" cy="69424"/>
            </a:xfrm>
            <a:custGeom>
              <a:rect b="b" l="l" r="r" t="t"/>
              <a:pathLst>
                <a:path extrusionOk="0" h="2647" w="2402">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2"/>
            <p:cNvSpPr/>
            <p:nvPr/>
          </p:nvSpPr>
          <p:spPr>
            <a:xfrm>
              <a:off x="7186065" y="1714547"/>
              <a:ext cx="22870" cy="21375"/>
            </a:xfrm>
            <a:custGeom>
              <a:rect b="b" l="l" r="r" t="t"/>
              <a:pathLst>
                <a:path extrusionOk="0" h="815" w="872">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2"/>
            <p:cNvSpPr/>
            <p:nvPr/>
          </p:nvSpPr>
          <p:spPr>
            <a:xfrm>
              <a:off x="7166001" y="1636703"/>
              <a:ext cx="48862" cy="69424"/>
            </a:xfrm>
            <a:custGeom>
              <a:rect b="b" l="l" r="r" t="t"/>
              <a:pathLst>
                <a:path extrusionOk="0" h="2647" w="1863">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2"/>
            <p:cNvSpPr/>
            <p:nvPr/>
          </p:nvSpPr>
          <p:spPr>
            <a:xfrm>
              <a:off x="7202457"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2"/>
            <p:cNvSpPr/>
            <p:nvPr/>
          </p:nvSpPr>
          <p:spPr>
            <a:xfrm>
              <a:off x="7186065"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2"/>
            <p:cNvSpPr/>
            <p:nvPr/>
          </p:nvSpPr>
          <p:spPr>
            <a:xfrm>
              <a:off x="7126004" y="1734506"/>
              <a:ext cx="57569" cy="66146"/>
            </a:xfrm>
            <a:custGeom>
              <a:rect b="b" l="l" r="r" t="t"/>
              <a:pathLst>
                <a:path extrusionOk="0" h="2522" w="2195">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2"/>
            <p:cNvSpPr/>
            <p:nvPr/>
          </p:nvSpPr>
          <p:spPr>
            <a:xfrm>
              <a:off x="7216095"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2"/>
            <p:cNvSpPr/>
            <p:nvPr/>
          </p:nvSpPr>
          <p:spPr>
            <a:xfrm>
              <a:off x="7124850" y="1734506"/>
              <a:ext cx="36640" cy="61477"/>
            </a:xfrm>
            <a:custGeom>
              <a:rect b="b" l="l" r="r" t="t"/>
              <a:pathLst>
                <a:path extrusionOk="0" h="2344" w="1397">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2"/>
            <p:cNvSpPr/>
            <p:nvPr/>
          </p:nvSpPr>
          <p:spPr>
            <a:xfrm>
              <a:off x="7151366"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2"/>
            <p:cNvSpPr/>
            <p:nvPr/>
          </p:nvSpPr>
          <p:spPr>
            <a:xfrm>
              <a:off x="7171666" y="1728447"/>
              <a:ext cx="16812" cy="19566"/>
            </a:xfrm>
            <a:custGeom>
              <a:rect b="b" l="l" r="r" t="t"/>
              <a:pathLst>
                <a:path extrusionOk="0" h="746" w="641">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2"/>
            <p:cNvSpPr/>
            <p:nvPr/>
          </p:nvSpPr>
          <p:spPr>
            <a:xfrm>
              <a:off x="7179875"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2"/>
            <p:cNvSpPr/>
            <p:nvPr/>
          </p:nvSpPr>
          <p:spPr>
            <a:xfrm>
              <a:off x="7210430" y="1760366"/>
              <a:ext cx="4695" cy="13035"/>
            </a:xfrm>
            <a:custGeom>
              <a:rect b="b" l="l" r="r" t="t"/>
              <a:pathLst>
                <a:path extrusionOk="0" h="497" w="179">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2"/>
            <p:cNvSpPr/>
            <p:nvPr/>
          </p:nvSpPr>
          <p:spPr>
            <a:xfrm>
              <a:off x="7205998"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2"/>
            <p:cNvSpPr/>
            <p:nvPr/>
          </p:nvSpPr>
          <p:spPr>
            <a:xfrm>
              <a:off x="7115906" y="1586084"/>
              <a:ext cx="162322" cy="219865"/>
            </a:xfrm>
            <a:custGeom>
              <a:rect b="b" l="l" r="r" t="t"/>
              <a:pathLst>
                <a:path extrusionOk="0" h="8383" w="6189">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2"/>
            <p:cNvSpPr/>
            <p:nvPr/>
          </p:nvSpPr>
          <p:spPr>
            <a:xfrm>
              <a:off x="7169069" y="1510602"/>
              <a:ext cx="257187" cy="61110"/>
            </a:xfrm>
            <a:custGeom>
              <a:rect b="b" l="l" r="r" t="t"/>
              <a:pathLst>
                <a:path extrusionOk="0" h="2330" w="9806">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2"/>
            <p:cNvSpPr/>
            <p:nvPr/>
          </p:nvSpPr>
          <p:spPr>
            <a:xfrm>
              <a:off x="7176859" y="1819693"/>
              <a:ext cx="245358" cy="57569"/>
            </a:xfrm>
            <a:custGeom>
              <a:rect b="b" l="l" r="r" t="t"/>
              <a:pathLst>
                <a:path extrusionOk="0" h="2195" w="9355">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2"/>
            <p:cNvSpPr/>
            <p:nvPr/>
          </p:nvSpPr>
          <p:spPr>
            <a:xfrm>
              <a:off x="7356045" y="1591776"/>
              <a:ext cx="100478" cy="60717"/>
            </a:xfrm>
            <a:custGeom>
              <a:rect b="b" l="l" r="r" t="t"/>
              <a:pathLst>
                <a:path extrusionOk="0" h="2315" w="3831">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2"/>
            <p:cNvSpPr/>
            <p:nvPr/>
          </p:nvSpPr>
          <p:spPr>
            <a:xfrm>
              <a:off x="7356045" y="1591776"/>
              <a:ext cx="53793" cy="60717"/>
            </a:xfrm>
            <a:custGeom>
              <a:rect b="b" l="l" r="r" t="t"/>
              <a:pathLst>
                <a:path extrusionOk="0" h="2315" w="2051">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2"/>
            <p:cNvSpPr/>
            <p:nvPr/>
          </p:nvSpPr>
          <p:spPr>
            <a:xfrm>
              <a:off x="7395675"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2"/>
            <p:cNvSpPr/>
            <p:nvPr/>
          </p:nvSpPr>
          <p:spPr>
            <a:xfrm>
              <a:off x="7394416" y="1767552"/>
              <a:ext cx="15055" cy="28037"/>
            </a:xfrm>
            <a:custGeom>
              <a:rect b="b" l="l" r="r" t="t"/>
              <a:pathLst>
                <a:path extrusionOk="0" h="1069" w="574">
                  <a:moveTo>
                    <a:pt x="169" y="1"/>
                  </a:moveTo>
                  <a:lnTo>
                    <a:pt x="1" y="1069"/>
                  </a:lnTo>
                  <a:lnTo>
                    <a:pt x="573" y="1069"/>
                  </a:lnTo>
                  <a:lnTo>
                    <a:pt x="40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2"/>
            <p:cNvSpPr/>
            <p:nvPr/>
          </p:nvSpPr>
          <p:spPr>
            <a:xfrm>
              <a:off x="7354550"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2"/>
            <p:cNvSpPr/>
            <p:nvPr/>
          </p:nvSpPr>
          <p:spPr>
            <a:xfrm>
              <a:off x="7442622"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2"/>
            <p:cNvSpPr/>
            <p:nvPr/>
          </p:nvSpPr>
          <p:spPr>
            <a:xfrm>
              <a:off x="7370444" y="1636703"/>
              <a:ext cx="62867" cy="69424"/>
            </a:xfrm>
            <a:custGeom>
              <a:rect b="b" l="l" r="r" t="t"/>
              <a:pathLst>
                <a:path extrusionOk="0" h="2647" w="2397">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2"/>
            <p:cNvSpPr/>
            <p:nvPr/>
          </p:nvSpPr>
          <p:spPr>
            <a:xfrm>
              <a:off x="7390508" y="1714547"/>
              <a:ext cx="22870" cy="21375"/>
            </a:xfrm>
            <a:custGeom>
              <a:rect b="b" l="l" r="r" t="t"/>
              <a:pathLst>
                <a:path extrusionOk="0" h="815" w="872">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2"/>
            <p:cNvSpPr/>
            <p:nvPr/>
          </p:nvSpPr>
          <p:spPr>
            <a:xfrm>
              <a:off x="7370444" y="1636703"/>
              <a:ext cx="48862" cy="69424"/>
            </a:xfrm>
            <a:custGeom>
              <a:rect b="b" l="l" r="r" t="t"/>
              <a:pathLst>
                <a:path extrusionOk="0" h="2647" w="1863">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2"/>
            <p:cNvSpPr/>
            <p:nvPr/>
          </p:nvSpPr>
          <p:spPr>
            <a:xfrm>
              <a:off x="7406900"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2"/>
            <p:cNvSpPr/>
            <p:nvPr/>
          </p:nvSpPr>
          <p:spPr>
            <a:xfrm>
              <a:off x="7390508"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2"/>
            <p:cNvSpPr/>
            <p:nvPr/>
          </p:nvSpPr>
          <p:spPr>
            <a:xfrm>
              <a:off x="7330316" y="1734506"/>
              <a:ext cx="57701" cy="66146"/>
            </a:xfrm>
            <a:custGeom>
              <a:rect b="b" l="l" r="r" t="t"/>
              <a:pathLst>
                <a:path extrusionOk="0" h="2522" w="220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2"/>
            <p:cNvSpPr/>
            <p:nvPr/>
          </p:nvSpPr>
          <p:spPr>
            <a:xfrm>
              <a:off x="7420539"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2"/>
            <p:cNvSpPr/>
            <p:nvPr/>
          </p:nvSpPr>
          <p:spPr>
            <a:xfrm>
              <a:off x="7329162" y="1734506"/>
              <a:ext cx="36771" cy="61477"/>
            </a:xfrm>
            <a:custGeom>
              <a:rect b="b" l="l" r="r" t="t"/>
              <a:pathLst>
                <a:path extrusionOk="0" h="2344" w="1402">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2"/>
            <p:cNvSpPr/>
            <p:nvPr/>
          </p:nvSpPr>
          <p:spPr>
            <a:xfrm>
              <a:off x="7355809"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2"/>
            <p:cNvSpPr/>
            <p:nvPr/>
          </p:nvSpPr>
          <p:spPr>
            <a:xfrm>
              <a:off x="7376240" y="1728447"/>
              <a:ext cx="16812" cy="19566"/>
            </a:xfrm>
            <a:custGeom>
              <a:rect b="b" l="l" r="r" t="t"/>
              <a:pathLst>
                <a:path extrusionOk="0" h="746" w="641">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2"/>
            <p:cNvSpPr/>
            <p:nvPr/>
          </p:nvSpPr>
          <p:spPr>
            <a:xfrm>
              <a:off x="7384319"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2"/>
            <p:cNvSpPr/>
            <p:nvPr/>
          </p:nvSpPr>
          <p:spPr>
            <a:xfrm>
              <a:off x="7414874" y="1760366"/>
              <a:ext cx="4800" cy="13035"/>
            </a:xfrm>
            <a:custGeom>
              <a:rect b="b" l="l" r="r" t="t"/>
              <a:pathLst>
                <a:path extrusionOk="0" h="497" w="183">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2"/>
            <p:cNvSpPr/>
            <p:nvPr/>
          </p:nvSpPr>
          <p:spPr>
            <a:xfrm>
              <a:off x="7410441"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2"/>
            <p:cNvSpPr/>
            <p:nvPr/>
          </p:nvSpPr>
          <p:spPr>
            <a:xfrm>
              <a:off x="7320350" y="1586084"/>
              <a:ext cx="162322" cy="219865"/>
            </a:xfrm>
            <a:custGeom>
              <a:rect b="b" l="l" r="r" t="t"/>
              <a:pathLst>
                <a:path extrusionOk="0" h="8383" w="6189">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6" name="Google Shape;11376;p72"/>
          <p:cNvGrpSpPr/>
          <p:nvPr/>
        </p:nvGrpSpPr>
        <p:grpSpPr>
          <a:xfrm>
            <a:off x="7550155" y="1510497"/>
            <a:ext cx="379381" cy="366792"/>
            <a:chOff x="7550155" y="1510497"/>
            <a:chExt cx="379381" cy="366792"/>
          </a:xfrm>
        </p:grpSpPr>
        <p:sp>
          <p:nvSpPr>
            <p:cNvPr id="11377" name="Google Shape;11377;p72"/>
            <p:cNvSpPr/>
            <p:nvPr/>
          </p:nvSpPr>
          <p:spPr>
            <a:xfrm>
              <a:off x="7550155" y="1515926"/>
              <a:ext cx="379381" cy="355907"/>
            </a:xfrm>
            <a:custGeom>
              <a:rect b="b" l="l" r="r" t="t"/>
              <a:pathLst>
                <a:path extrusionOk="0" h="13570" w="14465">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2"/>
            <p:cNvSpPr/>
            <p:nvPr/>
          </p:nvSpPr>
          <p:spPr>
            <a:xfrm>
              <a:off x="7732515" y="1566650"/>
              <a:ext cx="197021" cy="305183"/>
            </a:xfrm>
            <a:custGeom>
              <a:rect b="b" l="l" r="r" t="t"/>
              <a:pathLst>
                <a:path extrusionOk="0" h="11636" w="7512">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2"/>
            <p:cNvSpPr/>
            <p:nvPr/>
          </p:nvSpPr>
          <p:spPr>
            <a:xfrm>
              <a:off x="7588264" y="1550887"/>
              <a:ext cx="302901" cy="284463"/>
            </a:xfrm>
            <a:custGeom>
              <a:rect b="b" l="l" r="r" t="t"/>
              <a:pathLst>
                <a:path extrusionOk="0" h="10846" w="11549">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2"/>
            <p:cNvSpPr/>
            <p:nvPr/>
          </p:nvSpPr>
          <p:spPr>
            <a:xfrm>
              <a:off x="7732646" y="1591120"/>
              <a:ext cx="158650" cy="244230"/>
            </a:xfrm>
            <a:custGeom>
              <a:rect b="b" l="l" r="r" t="t"/>
              <a:pathLst>
                <a:path extrusionOk="0" h="9312" w="6049">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2"/>
            <p:cNvSpPr/>
            <p:nvPr/>
          </p:nvSpPr>
          <p:spPr>
            <a:xfrm>
              <a:off x="7711428" y="1603001"/>
              <a:ext cx="56809" cy="81305"/>
            </a:xfrm>
            <a:custGeom>
              <a:rect b="b" l="l" r="r" t="t"/>
              <a:pathLst>
                <a:path extrusionOk="0" h="3100" w="2166">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2"/>
            <p:cNvSpPr/>
            <p:nvPr/>
          </p:nvSpPr>
          <p:spPr>
            <a:xfrm>
              <a:off x="7732646" y="1603001"/>
              <a:ext cx="35591" cy="81305"/>
            </a:xfrm>
            <a:custGeom>
              <a:rect b="b" l="l" r="r" t="t"/>
              <a:pathLst>
                <a:path extrusionOk="0" h="3100" w="1357">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2"/>
            <p:cNvSpPr/>
            <p:nvPr/>
          </p:nvSpPr>
          <p:spPr>
            <a:xfrm>
              <a:off x="7680401" y="1684149"/>
              <a:ext cx="118758" cy="76611"/>
            </a:xfrm>
            <a:custGeom>
              <a:rect b="b" l="l" r="r" t="t"/>
              <a:pathLst>
                <a:path extrusionOk="0" h="2921" w="4528">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2"/>
            <p:cNvSpPr/>
            <p:nvPr/>
          </p:nvSpPr>
          <p:spPr>
            <a:xfrm>
              <a:off x="7732646" y="1684149"/>
              <a:ext cx="66513" cy="76611"/>
            </a:xfrm>
            <a:custGeom>
              <a:rect b="b" l="l" r="r" t="t"/>
              <a:pathLst>
                <a:path extrusionOk="0" h="2921" w="2536">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2"/>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2"/>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2"/>
            <p:cNvSpPr/>
            <p:nvPr/>
          </p:nvSpPr>
          <p:spPr>
            <a:xfrm>
              <a:off x="7735793" y="1684385"/>
              <a:ext cx="18438" cy="16707"/>
            </a:xfrm>
            <a:custGeom>
              <a:rect b="b" l="l" r="r" t="t"/>
              <a:pathLst>
                <a:path extrusionOk="0" h="637" w="703">
                  <a:moveTo>
                    <a:pt x="318" y="1"/>
                  </a:moveTo>
                  <a:lnTo>
                    <a:pt x="0" y="636"/>
                  </a:lnTo>
                  <a:lnTo>
                    <a:pt x="414" y="636"/>
                  </a:lnTo>
                  <a:lnTo>
                    <a:pt x="703" y="68"/>
                  </a:lnTo>
                  <a:cubicBezTo>
                    <a:pt x="578" y="35"/>
                    <a:pt x="448" y="10"/>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2"/>
            <p:cNvSpPr/>
            <p:nvPr/>
          </p:nvSpPr>
          <p:spPr>
            <a:xfrm>
              <a:off x="7725066" y="1701066"/>
              <a:ext cx="29427" cy="47708"/>
            </a:xfrm>
            <a:custGeom>
              <a:rect b="b" l="l" r="r" t="t"/>
              <a:pathLst>
                <a:path extrusionOk="0" h="1819" w="1122">
                  <a:moveTo>
                    <a:pt x="304" y="0"/>
                  </a:moveTo>
                  <a:lnTo>
                    <a:pt x="0" y="1309"/>
                  </a:lnTo>
                  <a:lnTo>
                    <a:pt x="563" y="1819"/>
                  </a:lnTo>
                  <a:lnTo>
                    <a:pt x="1122" y="1309"/>
                  </a:lnTo>
                  <a:lnTo>
                    <a:pt x="823"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2"/>
            <p:cNvSpPr/>
            <p:nvPr/>
          </p:nvSpPr>
          <p:spPr>
            <a:xfrm>
              <a:off x="7734403" y="1701066"/>
              <a:ext cx="20090" cy="47708"/>
            </a:xfrm>
            <a:custGeom>
              <a:rect b="b" l="l" r="r" t="t"/>
              <a:pathLst>
                <a:path extrusionOk="0" h="1819" w="766">
                  <a:moveTo>
                    <a:pt x="53" y="0"/>
                  </a:moveTo>
                  <a:lnTo>
                    <a:pt x="357" y="1309"/>
                  </a:lnTo>
                  <a:lnTo>
                    <a:pt x="0" y="1631"/>
                  </a:lnTo>
                  <a:lnTo>
                    <a:pt x="207" y="1819"/>
                  </a:lnTo>
                  <a:lnTo>
                    <a:pt x="766" y="1309"/>
                  </a:lnTo>
                  <a:lnTo>
                    <a:pt x="467"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2"/>
            <p:cNvSpPr/>
            <p:nvPr/>
          </p:nvSpPr>
          <p:spPr>
            <a:xfrm>
              <a:off x="7674972" y="1597572"/>
              <a:ext cx="129616" cy="168512"/>
            </a:xfrm>
            <a:custGeom>
              <a:rect b="b" l="l" r="r" t="t"/>
              <a:pathLst>
                <a:path extrusionOk="0" h="6425" w="4942">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2"/>
            <p:cNvSpPr/>
            <p:nvPr/>
          </p:nvSpPr>
          <p:spPr>
            <a:xfrm>
              <a:off x="7610609" y="1545563"/>
              <a:ext cx="260229" cy="158204"/>
            </a:xfrm>
            <a:custGeom>
              <a:rect b="b" l="l" r="r" t="t"/>
              <a:pathLst>
                <a:path extrusionOk="0" h="6032" w="9922">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2"/>
            <p:cNvSpPr/>
            <p:nvPr/>
          </p:nvSpPr>
          <p:spPr>
            <a:xfrm>
              <a:off x="7611081" y="1647168"/>
              <a:ext cx="246775" cy="193559"/>
            </a:xfrm>
            <a:custGeom>
              <a:rect b="b" l="l" r="r" t="t"/>
              <a:pathLst>
                <a:path extrusionOk="0" h="7380" w="9409">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2"/>
            <p:cNvSpPr/>
            <p:nvPr/>
          </p:nvSpPr>
          <p:spPr>
            <a:xfrm>
              <a:off x="7573235" y="1510497"/>
              <a:ext cx="333089" cy="366792"/>
            </a:xfrm>
            <a:custGeom>
              <a:rect b="b" l="l" r="r" t="t"/>
              <a:pathLst>
                <a:path extrusionOk="0" h="13985" w="1270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4" name="Google Shape;11394;p72"/>
          <p:cNvSpPr/>
          <p:nvPr/>
        </p:nvSpPr>
        <p:spPr>
          <a:xfrm>
            <a:off x="8111607" y="1855021"/>
            <a:ext cx="10884" cy="21952"/>
          </a:xfrm>
          <a:custGeom>
            <a:rect b="b" l="l" r="r" t="t"/>
            <a:pathLst>
              <a:path extrusionOk="0" h="837" w="415">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2"/>
          <p:cNvSpPr/>
          <p:nvPr/>
        </p:nvSpPr>
        <p:spPr>
          <a:xfrm>
            <a:off x="8238076" y="1855021"/>
            <a:ext cx="10753" cy="21952"/>
          </a:xfrm>
          <a:custGeom>
            <a:rect b="b" l="l" r="r" t="t"/>
            <a:pathLst>
              <a:path extrusionOk="0" h="837" w="41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6" name="Google Shape;11396;p72"/>
          <p:cNvGrpSpPr/>
          <p:nvPr/>
        </p:nvGrpSpPr>
        <p:grpSpPr>
          <a:xfrm>
            <a:off x="7999537" y="1510549"/>
            <a:ext cx="335476" cy="367001"/>
            <a:chOff x="7999537" y="1510549"/>
            <a:chExt cx="335476" cy="367001"/>
          </a:xfrm>
        </p:grpSpPr>
        <p:sp>
          <p:nvSpPr>
            <p:cNvPr id="11397" name="Google Shape;11397;p72"/>
            <p:cNvSpPr/>
            <p:nvPr/>
          </p:nvSpPr>
          <p:spPr>
            <a:xfrm>
              <a:off x="8030984" y="1515795"/>
              <a:ext cx="298600" cy="298600"/>
            </a:xfrm>
            <a:custGeom>
              <a:rect b="b" l="l" r="r" t="t"/>
              <a:pathLst>
                <a:path extrusionOk="0" h="11385" w="11385">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2"/>
            <p:cNvSpPr/>
            <p:nvPr/>
          </p:nvSpPr>
          <p:spPr>
            <a:xfrm>
              <a:off x="8001557" y="1518942"/>
              <a:ext cx="283991" cy="295531"/>
            </a:xfrm>
            <a:custGeom>
              <a:rect b="b" l="l" r="r" t="t"/>
              <a:pathLst>
                <a:path extrusionOk="0" h="11268" w="10828">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2"/>
            <p:cNvSpPr/>
            <p:nvPr/>
          </p:nvSpPr>
          <p:spPr>
            <a:xfrm>
              <a:off x="8082704" y="1803012"/>
              <a:ext cx="195264" cy="68952"/>
            </a:xfrm>
            <a:custGeom>
              <a:rect b="b" l="l" r="r" t="t"/>
              <a:pathLst>
                <a:path extrusionOk="0" h="2629" w="7445">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2"/>
            <p:cNvSpPr/>
            <p:nvPr/>
          </p:nvSpPr>
          <p:spPr>
            <a:xfrm>
              <a:off x="8243374" y="1826381"/>
              <a:ext cx="34463" cy="45583"/>
            </a:xfrm>
            <a:custGeom>
              <a:rect b="b" l="l" r="r" t="t"/>
              <a:pathLst>
                <a:path extrusionOk="0" h="1738" w="1314">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2"/>
            <p:cNvSpPr/>
            <p:nvPr/>
          </p:nvSpPr>
          <p:spPr>
            <a:xfrm>
              <a:off x="8117036" y="1624954"/>
              <a:ext cx="126469" cy="91901"/>
            </a:xfrm>
            <a:custGeom>
              <a:rect b="b" l="l" r="r" t="t"/>
              <a:pathLst>
                <a:path extrusionOk="0" h="3504" w="4822">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2"/>
            <p:cNvSpPr/>
            <p:nvPr/>
          </p:nvSpPr>
          <p:spPr>
            <a:xfrm>
              <a:off x="8145808" y="1624954"/>
              <a:ext cx="97593" cy="91901"/>
            </a:xfrm>
            <a:custGeom>
              <a:rect b="b" l="l" r="r" t="t"/>
              <a:pathLst>
                <a:path extrusionOk="0" h="3504" w="3721">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2"/>
            <p:cNvSpPr/>
            <p:nvPr/>
          </p:nvSpPr>
          <p:spPr>
            <a:xfrm>
              <a:off x="8145808" y="1762753"/>
              <a:ext cx="68926" cy="51773"/>
            </a:xfrm>
            <a:custGeom>
              <a:rect b="b" l="l" r="r" t="t"/>
              <a:pathLst>
                <a:path extrusionOk="0" h="1974" w="2628">
                  <a:moveTo>
                    <a:pt x="1" y="1"/>
                  </a:moveTo>
                  <a:lnTo>
                    <a:pt x="1"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2"/>
            <p:cNvSpPr/>
            <p:nvPr/>
          </p:nvSpPr>
          <p:spPr>
            <a:xfrm>
              <a:off x="8145808" y="1762753"/>
              <a:ext cx="68926" cy="34463"/>
            </a:xfrm>
            <a:custGeom>
              <a:rect b="b" l="l" r="r" t="t"/>
              <a:pathLst>
                <a:path extrusionOk="0" h="1314" w="2628">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2"/>
            <p:cNvSpPr/>
            <p:nvPr/>
          </p:nvSpPr>
          <p:spPr>
            <a:xfrm>
              <a:off x="8134451" y="1793387"/>
              <a:ext cx="45846" cy="41072"/>
            </a:xfrm>
            <a:custGeom>
              <a:rect b="b" l="l" r="r" t="t"/>
              <a:pathLst>
                <a:path extrusionOk="0" h="1566" w="1748">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2"/>
            <p:cNvSpPr/>
            <p:nvPr/>
          </p:nvSpPr>
          <p:spPr>
            <a:xfrm>
              <a:off x="8180271" y="1793387"/>
              <a:ext cx="45951" cy="41072"/>
            </a:xfrm>
            <a:custGeom>
              <a:rect b="b" l="l" r="r" t="t"/>
              <a:pathLst>
                <a:path extrusionOk="0" h="1566" w="1752">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2"/>
            <p:cNvSpPr/>
            <p:nvPr/>
          </p:nvSpPr>
          <p:spPr>
            <a:xfrm>
              <a:off x="8122859" y="1671534"/>
              <a:ext cx="114981" cy="108556"/>
            </a:xfrm>
            <a:custGeom>
              <a:rect b="b" l="l" r="r" t="t"/>
              <a:pathLst>
                <a:path extrusionOk="0" h="4139" w="4384">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2"/>
            <p:cNvSpPr/>
            <p:nvPr/>
          </p:nvSpPr>
          <p:spPr>
            <a:xfrm>
              <a:off x="8082704" y="1826381"/>
              <a:ext cx="34358" cy="45583"/>
            </a:xfrm>
            <a:custGeom>
              <a:rect b="b" l="l" r="r" t="t"/>
              <a:pathLst>
                <a:path extrusionOk="0" h="1738" w="131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2"/>
            <p:cNvSpPr/>
            <p:nvPr/>
          </p:nvSpPr>
          <p:spPr>
            <a:xfrm>
              <a:off x="8122859" y="1671534"/>
              <a:ext cx="97697" cy="108031"/>
            </a:xfrm>
            <a:custGeom>
              <a:rect b="b" l="l" r="r" t="t"/>
              <a:pathLst>
                <a:path extrusionOk="0" h="4119" w="3725">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2"/>
            <p:cNvSpPr/>
            <p:nvPr/>
          </p:nvSpPr>
          <p:spPr>
            <a:xfrm>
              <a:off x="8134582" y="1668334"/>
              <a:ext cx="93370" cy="30660"/>
            </a:xfrm>
            <a:custGeom>
              <a:rect b="b" l="l" r="r" t="t"/>
              <a:pathLst>
                <a:path extrusionOk="0" h="1169" w="356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2"/>
            <p:cNvSpPr/>
            <p:nvPr/>
          </p:nvSpPr>
          <p:spPr>
            <a:xfrm>
              <a:off x="8077275" y="1619524"/>
              <a:ext cx="206122" cy="258026"/>
            </a:xfrm>
            <a:custGeom>
              <a:rect b="b" l="l" r="r" t="t"/>
              <a:pathLst>
                <a:path extrusionOk="0" h="9838" w="7859">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2"/>
            <p:cNvSpPr/>
            <p:nvPr/>
          </p:nvSpPr>
          <p:spPr>
            <a:xfrm>
              <a:off x="7999537" y="1510549"/>
              <a:ext cx="335476" cy="292253"/>
            </a:xfrm>
            <a:custGeom>
              <a:rect b="b" l="l" r="r" t="t"/>
              <a:pathLst>
                <a:path extrusionOk="0" h="11143" w="12791">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72"/>
          <p:cNvGrpSpPr/>
          <p:nvPr/>
        </p:nvGrpSpPr>
        <p:grpSpPr>
          <a:xfrm>
            <a:off x="4890346" y="3382537"/>
            <a:ext cx="370306" cy="367001"/>
            <a:chOff x="4890346" y="3382537"/>
            <a:chExt cx="370306" cy="367001"/>
          </a:xfrm>
        </p:grpSpPr>
        <p:sp>
          <p:nvSpPr>
            <p:cNvPr id="11414" name="Google Shape;11414;p72"/>
            <p:cNvSpPr/>
            <p:nvPr/>
          </p:nvSpPr>
          <p:spPr>
            <a:xfrm>
              <a:off x="4961160" y="3451568"/>
              <a:ext cx="229333" cy="229202"/>
            </a:xfrm>
            <a:custGeom>
              <a:rect b="b" l="l" r="r" t="t"/>
              <a:pathLst>
                <a:path extrusionOk="0" h="8739" w="8744">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2"/>
            <p:cNvSpPr/>
            <p:nvPr/>
          </p:nvSpPr>
          <p:spPr>
            <a:xfrm>
              <a:off x="5007084" y="3531824"/>
              <a:ext cx="137458" cy="137589"/>
            </a:xfrm>
            <a:custGeom>
              <a:rect b="b" l="l" r="r" t="t"/>
              <a:pathLst>
                <a:path extrusionOk="0" h="5246" w="5241">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2"/>
            <p:cNvSpPr/>
            <p:nvPr/>
          </p:nvSpPr>
          <p:spPr>
            <a:xfrm>
              <a:off x="5041416" y="3611975"/>
              <a:ext cx="68690" cy="108923"/>
            </a:xfrm>
            <a:custGeom>
              <a:rect b="b" l="l" r="r" t="t"/>
              <a:pathLst>
                <a:path extrusionOk="0" h="4153" w="2619">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2"/>
            <p:cNvSpPr/>
            <p:nvPr/>
          </p:nvSpPr>
          <p:spPr>
            <a:xfrm>
              <a:off x="5041416" y="3631515"/>
              <a:ext cx="68821" cy="89383"/>
            </a:xfrm>
            <a:custGeom>
              <a:rect b="b" l="l" r="r" t="t"/>
              <a:pathLst>
                <a:path extrusionOk="0" h="3408" w="2624">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2"/>
            <p:cNvSpPr/>
            <p:nvPr/>
          </p:nvSpPr>
          <p:spPr>
            <a:xfrm>
              <a:off x="5052904" y="3566156"/>
              <a:ext cx="45846" cy="51642"/>
            </a:xfrm>
            <a:custGeom>
              <a:rect b="b" l="l" r="r" t="t"/>
              <a:pathLst>
                <a:path extrusionOk="0" h="1969" w="1748">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2"/>
            <p:cNvSpPr/>
            <p:nvPr/>
          </p:nvSpPr>
          <p:spPr>
            <a:xfrm>
              <a:off x="5052799" y="3566156"/>
              <a:ext cx="31683" cy="51668"/>
            </a:xfrm>
            <a:custGeom>
              <a:rect b="b" l="l" r="r" t="t"/>
              <a:pathLst>
                <a:path extrusionOk="0" h="1970" w="1208">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2"/>
            <p:cNvSpPr/>
            <p:nvPr/>
          </p:nvSpPr>
          <p:spPr>
            <a:xfrm>
              <a:off x="5052904" y="3720872"/>
              <a:ext cx="45846" cy="23002"/>
            </a:xfrm>
            <a:custGeom>
              <a:rect b="b" l="l" r="r" t="t"/>
              <a:pathLst>
                <a:path extrusionOk="0" h="877" w="1748">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2"/>
            <p:cNvSpPr/>
            <p:nvPr/>
          </p:nvSpPr>
          <p:spPr>
            <a:xfrm>
              <a:off x="5052904" y="3566156"/>
              <a:ext cx="45846" cy="23002"/>
            </a:xfrm>
            <a:custGeom>
              <a:rect b="b" l="l" r="r" t="t"/>
              <a:pathLst>
                <a:path extrusionOk="0" h="877" w="1748">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2"/>
            <p:cNvSpPr/>
            <p:nvPr/>
          </p:nvSpPr>
          <p:spPr>
            <a:xfrm>
              <a:off x="5052904" y="3566156"/>
              <a:ext cx="31578" cy="20982"/>
            </a:xfrm>
            <a:custGeom>
              <a:rect b="b" l="l" r="r" t="t"/>
              <a:pathLst>
                <a:path extrusionOk="0" h="800" w="1204">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2"/>
            <p:cNvSpPr/>
            <p:nvPr/>
          </p:nvSpPr>
          <p:spPr>
            <a:xfrm>
              <a:off x="5041416" y="3639724"/>
              <a:ext cx="17205" cy="81174"/>
            </a:xfrm>
            <a:custGeom>
              <a:rect b="b" l="l" r="r" t="t"/>
              <a:pathLst>
                <a:path extrusionOk="0" h="3095" w="656">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2"/>
            <p:cNvSpPr/>
            <p:nvPr/>
          </p:nvSpPr>
          <p:spPr>
            <a:xfrm>
              <a:off x="5093032" y="3639724"/>
              <a:ext cx="17205" cy="81174"/>
            </a:xfrm>
            <a:custGeom>
              <a:rect b="b" l="l" r="r" t="t"/>
              <a:pathLst>
                <a:path extrusionOk="0" h="3095" w="656">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2"/>
            <p:cNvSpPr/>
            <p:nvPr/>
          </p:nvSpPr>
          <p:spPr>
            <a:xfrm>
              <a:off x="4942092" y="3446034"/>
              <a:ext cx="259495" cy="303505"/>
            </a:xfrm>
            <a:custGeom>
              <a:rect b="b" l="l" r="r" t="t"/>
              <a:pathLst>
                <a:path extrusionOk="0" h="11572" w="9894">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2"/>
            <p:cNvSpPr/>
            <p:nvPr/>
          </p:nvSpPr>
          <p:spPr>
            <a:xfrm>
              <a:off x="4890346" y="3560832"/>
              <a:ext cx="53032" cy="10780"/>
            </a:xfrm>
            <a:custGeom>
              <a:rect b="b" l="l" r="r" t="t"/>
              <a:pathLst>
                <a:path extrusionOk="0" h="411" w="2022">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2"/>
            <p:cNvSpPr/>
            <p:nvPr/>
          </p:nvSpPr>
          <p:spPr>
            <a:xfrm>
              <a:off x="5206859" y="3560858"/>
              <a:ext cx="53793" cy="10753"/>
            </a:xfrm>
            <a:custGeom>
              <a:rect b="b" l="l" r="r" t="t"/>
              <a:pathLst>
                <a:path extrusionOk="0" h="410" w="2051">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2"/>
            <p:cNvSpPr/>
            <p:nvPr/>
          </p:nvSpPr>
          <p:spPr>
            <a:xfrm>
              <a:off x="5070266" y="3382537"/>
              <a:ext cx="11120" cy="51275"/>
            </a:xfrm>
            <a:custGeom>
              <a:rect b="b" l="l" r="r" t="t"/>
              <a:pathLst>
                <a:path extrusionOk="0" h="1955" w="424">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2"/>
            <p:cNvSpPr/>
            <p:nvPr/>
          </p:nvSpPr>
          <p:spPr>
            <a:xfrm>
              <a:off x="4988043" y="3680140"/>
              <a:ext cx="25021" cy="30948"/>
            </a:xfrm>
            <a:custGeom>
              <a:rect b="b" l="l" r="r" t="t"/>
              <a:pathLst>
                <a:path extrusionOk="0" h="1180" w="954">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2"/>
            <p:cNvSpPr/>
            <p:nvPr/>
          </p:nvSpPr>
          <p:spPr>
            <a:xfrm>
              <a:off x="5138589" y="3421380"/>
              <a:ext cx="25021" cy="30948"/>
            </a:xfrm>
            <a:custGeom>
              <a:rect b="b" l="l" r="r" t="t"/>
              <a:pathLst>
                <a:path extrusionOk="0" h="1180" w="954">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2"/>
            <p:cNvSpPr/>
            <p:nvPr/>
          </p:nvSpPr>
          <p:spPr>
            <a:xfrm>
              <a:off x="4928952" y="3480418"/>
              <a:ext cx="35145" cy="22241"/>
            </a:xfrm>
            <a:custGeom>
              <a:rect b="b" l="l" r="r" t="t"/>
              <a:pathLst>
                <a:path extrusionOk="0" h="848" w="134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2"/>
            <p:cNvSpPr/>
            <p:nvPr/>
          </p:nvSpPr>
          <p:spPr>
            <a:xfrm>
              <a:off x="5186979" y="3629495"/>
              <a:ext cx="36246" cy="22713"/>
            </a:xfrm>
            <a:custGeom>
              <a:rect b="b" l="l" r="r" t="t"/>
              <a:pathLst>
                <a:path extrusionOk="0" h="866" w="1382">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2"/>
            <p:cNvSpPr/>
            <p:nvPr/>
          </p:nvSpPr>
          <p:spPr>
            <a:xfrm>
              <a:off x="5137356" y="3679878"/>
              <a:ext cx="25729" cy="30844"/>
            </a:xfrm>
            <a:custGeom>
              <a:rect b="b" l="l" r="r" t="t"/>
              <a:pathLst>
                <a:path extrusionOk="0" h="1176" w="981">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2"/>
            <p:cNvSpPr/>
            <p:nvPr/>
          </p:nvSpPr>
          <p:spPr>
            <a:xfrm>
              <a:off x="4988069" y="3421301"/>
              <a:ext cx="26228" cy="31184"/>
            </a:xfrm>
            <a:custGeom>
              <a:rect b="b" l="l" r="r" t="t"/>
              <a:pathLst>
                <a:path extrusionOk="0" h="1189" w="100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2"/>
            <p:cNvSpPr/>
            <p:nvPr/>
          </p:nvSpPr>
          <p:spPr>
            <a:xfrm>
              <a:off x="5187687" y="3480418"/>
              <a:ext cx="35014" cy="22293"/>
            </a:xfrm>
            <a:custGeom>
              <a:rect b="b" l="l" r="r" t="t"/>
              <a:pathLst>
                <a:path extrusionOk="0" h="850" w="1335">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2"/>
            <p:cNvSpPr/>
            <p:nvPr/>
          </p:nvSpPr>
          <p:spPr>
            <a:xfrm>
              <a:off x="4928428" y="3629495"/>
              <a:ext cx="36246" cy="22713"/>
            </a:xfrm>
            <a:custGeom>
              <a:rect b="b" l="l" r="r" t="t"/>
              <a:pathLst>
                <a:path extrusionOk="0" h="866" w="1382">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2"/>
            <p:cNvSpPr/>
            <p:nvPr/>
          </p:nvSpPr>
          <p:spPr>
            <a:xfrm>
              <a:off x="5090776" y="3471737"/>
              <a:ext cx="76689" cy="65149"/>
            </a:xfrm>
            <a:custGeom>
              <a:rect b="b" l="l" r="r" t="t"/>
              <a:pathLst>
                <a:path extrusionOk="0" h="2484" w="2924">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72"/>
          <p:cNvGrpSpPr/>
          <p:nvPr/>
        </p:nvGrpSpPr>
        <p:grpSpPr>
          <a:xfrm>
            <a:off x="5332122" y="3431635"/>
            <a:ext cx="367526" cy="269592"/>
            <a:chOff x="5332122" y="3431635"/>
            <a:chExt cx="367526" cy="269592"/>
          </a:xfrm>
        </p:grpSpPr>
        <p:sp>
          <p:nvSpPr>
            <p:cNvPr id="11439" name="Google Shape;11439;p72"/>
            <p:cNvSpPr/>
            <p:nvPr/>
          </p:nvSpPr>
          <p:spPr>
            <a:xfrm>
              <a:off x="5348225" y="3547088"/>
              <a:ext cx="10753" cy="37951"/>
            </a:xfrm>
            <a:custGeom>
              <a:rect b="b" l="l" r="r" t="t"/>
              <a:pathLst>
                <a:path extrusionOk="0" h="1447" w="41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2"/>
            <p:cNvSpPr/>
            <p:nvPr/>
          </p:nvSpPr>
          <p:spPr>
            <a:xfrm>
              <a:off x="5343662" y="3523116"/>
              <a:ext cx="91901" cy="103389"/>
            </a:xfrm>
            <a:custGeom>
              <a:rect b="b" l="l" r="r" t="t"/>
              <a:pathLst>
                <a:path extrusionOk="0" h="3942" w="3504">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2"/>
            <p:cNvSpPr/>
            <p:nvPr/>
          </p:nvSpPr>
          <p:spPr>
            <a:xfrm>
              <a:off x="5343662" y="3523877"/>
              <a:ext cx="45085" cy="102628"/>
            </a:xfrm>
            <a:custGeom>
              <a:rect b="b" l="l" r="r" t="t"/>
              <a:pathLst>
                <a:path extrusionOk="0" h="3913" w="1719">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2"/>
            <p:cNvSpPr/>
            <p:nvPr/>
          </p:nvSpPr>
          <p:spPr>
            <a:xfrm>
              <a:off x="5337997" y="3603504"/>
              <a:ext cx="103389" cy="91901"/>
            </a:xfrm>
            <a:custGeom>
              <a:rect b="b" l="l" r="r" t="t"/>
              <a:pathLst>
                <a:path extrusionOk="0" h="3504" w="3942">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2"/>
            <p:cNvSpPr/>
            <p:nvPr/>
          </p:nvSpPr>
          <p:spPr>
            <a:xfrm>
              <a:off x="5337997" y="3628997"/>
              <a:ext cx="103389" cy="66408"/>
            </a:xfrm>
            <a:custGeom>
              <a:rect b="b" l="l" r="r" t="t"/>
              <a:pathLst>
                <a:path extrusionOk="0" h="2532" w="3942">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2"/>
            <p:cNvSpPr/>
            <p:nvPr/>
          </p:nvSpPr>
          <p:spPr>
            <a:xfrm>
              <a:off x="5355280" y="3558550"/>
              <a:ext cx="68795" cy="56468"/>
            </a:xfrm>
            <a:custGeom>
              <a:rect b="b" l="l" r="r" t="t"/>
              <a:pathLst>
                <a:path extrusionOk="0" h="2153" w="2623">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2"/>
            <p:cNvSpPr/>
            <p:nvPr/>
          </p:nvSpPr>
          <p:spPr>
            <a:xfrm>
              <a:off x="5355543" y="3558550"/>
              <a:ext cx="68532" cy="55969"/>
            </a:xfrm>
            <a:custGeom>
              <a:rect b="b" l="l" r="r" t="t"/>
              <a:pathLst>
                <a:path extrusionOk="0" h="2134" w="2613">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2"/>
            <p:cNvSpPr/>
            <p:nvPr/>
          </p:nvSpPr>
          <p:spPr>
            <a:xfrm>
              <a:off x="5337865" y="3645415"/>
              <a:ext cx="23002" cy="49990"/>
            </a:xfrm>
            <a:custGeom>
              <a:rect b="b" l="l" r="r" t="t"/>
              <a:pathLst>
                <a:path extrusionOk="0" h="1906" w="877">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2"/>
            <p:cNvSpPr/>
            <p:nvPr/>
          </p:nvSpPr>
          <p:spPr>
            <a:xfrm>
              <a:off x="5418253" y="3645415"/>
              <a:ext cx="23002" cy="49990"/>
            </a:xfrm>
            <a:custGeom>
              <a:rect b="b" l="l" r="r" t="t"/>
              <a:pathLst>
                <a:path extrusionOk="0" h="1906" w="877">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2"/>
            <p:cNvSpPr/>
            <p:nvPr/>
          </p:nvSpPr>
          <p:spPr>
            <a:xfrm>
              <a:off x="5596206" y="3528939"/>
              <a:ext cx="28798" cy="63103"/>
            </a:xfrm>
            <a:custGeom>
              <a:rect b="b" l="l" r="r" t="t"/>
              <a:pathLst>
                <a:path extrusionOk="0" h="2406" w="1098">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2"/>
            <p:cNvSpPr/>
            <p:nvPr/>
          </p:nvSpPr>
          <p:spPr>
            <a:xfrm>
              <a:off x="5607799" y="3523116"/>
              <a:ext cx="68952" cy="68926"/>
            </a:xfrm>
            <a:custGeom>
              <a:rect b="b" l="l" r="r" t="t"/>
              <a:pathLst>
                <a:path extrusionOk="0" h="2628" w="2629">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2"/>
            <p:cNvSpPr/>
            <p:nvPr/>
          </p:nvSpPr>
          <p:spPr>
            <a:xfrm>
              <a:off x="5619286" y="3609195"/>
              <a:ext cx="34489" cy="34463"/>
            </a:xfrm>
            <a:custGeom>
              <a:rect b="b" l="l" r="r" t="t"/>
              <a:pathLst>
                <a:path extrusionOk="0" h="1314" w="1315">
                  <a:moveTo>
                    <a:pt x="1" y="0"/>
                  </a:moveTo>
                  <a:lnTo>
                    <a:pt x="1" y="1314"/>
                  </a:lnTo>
                  <a:lnTo>
                    <a:pt x="1314" y="1314"/>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2"/>
            <p:cNvSpPr/>
            <p:nvPr/>
          </p:nvSpPr>
          <p:spPr>
            <a:xfrm>
              <a:off x="5579027" y="3623201"/>
              <a:ext cx="114876" cy="72204"/>
            </a:xfrm>
            <a:custGeom>
              <a:rect b="b" l="l" r="r" t="t"/>
              <a:pathLst>
                <a:path extrusionOk="0" h="2753" w="438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2"/>
            <p:cNvSpPr/>
            <p:nvPr/>
          </p:nvSpPr>
          <p:spPr>
            <a:xfrm>
              <a:off x="5602003" y="3551888"/>
              <a:ext cx="68926" cy="63130"/>
            </a:xfrm>
            <a:custGeom>
              <a:rect b="b" l="l" r="r" t="t"/>
              <a:pathLst>
                <a:path extrusionOk="0" h="2407" w="2628">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2"/>
            <p:cNvSpPr/>
            <p:nvPr/>
          </p:nvSpPr>
          <p:spPr>
            <a:xfrm>
              <a:off x="5602003" y="3551888"/>
              <a:ext cx="68795" cy="61740"/>
            </a:xfrm>
            <a:custGeom>
              <a:rect b="b" l="l" r="r" t="t"/>
              <a:pathLst>
                <a:path extrusionOk="0" h="2354" w="2623">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2"/>
            <p:cNvSpPr/>
            <p:nvPr/>
          </p:nvSpPr>
          <p:spPr>
            <a:xfrm>
              <a:off x="5670902" y="3637835"/>
              <a:ext cx="23002" cy="57569"/>
            </a:xfrm>
            <a:custGeom>
              <a:rect b="b" l="l" r="r" t="t"/>
              <a:pathLst>
                <a:path extrusionOk="0" h="2195" w="877">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2"/>
            <p:cNvSpPr/>
            <p:nvPr/>
          </p:nvSpPr>
          <p:spPr>
            <a:xfrm>
              <a:off x="5418253" y="3614991"/>
              <a:ext cx="195395" cy="80414"/>
            </a:xfrm>
            <a:custGeom>
              <a:rect b="b" l="l" r="r" t="t"/>
              <a:pathLst>
                <a:path extrusionOk="0" h="3066" w="745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2"/>
            <p:cNvSpPr/>
            <p:nvPr/>
          </p:nvSpPr>
          <p:spPr>
            <a:xfrm>
              <a:off x="5578896" y="3638465"/>
              <a:ext cx="34620" cy="56940"/>
            </a:xfrm>
            <a:custGeom>
              <a:rect b="b" l="l" r="r" t="t"/>
              <a:pathLst>
                <a:path extrusionOk="0" h="2171" w="132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2"/>
            <p:cNvSpPr/>
            <p:nvPr/>
          </p:nvSpPr>
          <p:spPr>
            <a:xfrm>
              <a:off x="5452716" y="3436933"/>
              <a:ext cx="126338" cy="92032"/>
            </a:xfrm>
            <a:custGeom>
              <a:rect b="b" l="l" r="r" t="t"/>
              <a:pathLst>
                <a:path extrusionOk="0" h="3509" w="4817">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2"/>
            <p:cNvSpPr/>
            <p:nvPr/>
          </p:nvSpPr>
          <p:spPr>
            <a:xfrm>
              <a:off x="5481356" y="3436933"/>
              <a:ext cx="97697" cy="92032"/>
            </a:xfrm>
            <a:custGeom>
              <a:rect b="b" l="l" r="r" t="t"/>
              <a:pathLst>
                <a:path extrusionOk="0" h="3509" w="3725">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2"/>
            <p:cNvSpPr/>
            <p:nvPr/>
          </p:nvSpPr>
          <p:spPr>
            <a:xfrm>
              <a:off x="5481356" y="3574732"/>
              <a:ext cx="68926" cy="51773"/>
            </a:xfrm>
            <a:custGeom>
              <a:rect b="b" l="l" r="r" t="t"/>
              <a:pathLst>
                <a:path extrusionOk="0" h="1974" w="2628">
                  <a:moveTo>
                    <a:pt x="0" y="1"/>
                  </a:moveTo>
                  <a:lnTo>
                    <a:pt x="0"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2"/>
            <p:cNvSpPr/>
            <p:nvPr/>
          </p:nvSpPr>
          <p:spPr>
            <a:xfrm>
              <a:off x="5481487" y="3574863"/>
              <a:ext cx="68795" cy="34410"/>
            </a:xfrm>
            <a:custGeom>
              <a:rect b="b" l="l" r="r" t="t"/>
              <a:pathLst>
                <a:path extrusionOk="0" h="1312" w="2623">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2"/>
            <p:cNvSpPr/>
            <p:nvPr/>
          </p:nvSpPr>
          <p:spPr>
            <a:xfrm>
              <a:off x="5470000" y="3605445"/>
              <a:ext cx="45951" cy="41072"/>
            </a:xfrm>
            <a:custGeom>
              <a:rect b="b" l="l" r="r" t="t"/>
              <a:pathLst>
                <a:path extrusionOk="0" h="1566" w="1752">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2"/>
            <p:cNvSpPr/>
            <p:nvPr/>
          </p:nvSpPr>
          <p:spPr>
            <a:xfrm>
              <a:off x="5515924" y="3605445"/>
              <a:ext cx="45846" cy="41072"/>
            </a:xfrm>
            <a:custGeom>
              <a:rect b="b" l="l" r="r" t="t"/>
              <a:pathLst>
                <a:path extrusionOk="0" h="1566" w="1748">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2"/>
            <p:cNvSpPr/>
            <p:nvPr/>
          </p:nvSpPr>
          <p:spPr>
            <a:xfrm>
              <a:off x="5458512" y="3483565"/>
              <a:ext cx="114876" cy="108477"/>
            </a:xfrm>
            <a:custGeom>
              <a:rect b="b" l="l" r="r" t="t"/>
              <a:pathLst>
                <a:path extrusionOk="0" h="4136" w="438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2"/>
            <p:cNvSpPr/>
            <p:nvPr/>
          </p:nvSpPr>
          <p:spPr>
            <a:xfrm>
              <a:off x="5418253" y="3638465"/>
              <a:ext cx="34489" cy="56940"/>
            </a:xfrm>
            <a:custGeom>
              <a:rect b="b" l="l" r="r" t="t"/>
              <a:pathLst>
                <a:path extrusionOk="0" h="2171" w="1315">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2"/>
            <p:cNvSpPr/>
            <p:nvPr/>
          </p:nvSpPr>
          <p:spPr>
            <a:xfrm>
              <a:off x="5458381" y="3483513"/>
              <a:ext cx="97697" cy="108031"/>
            </a:xfrm>
            <a:custGeom>
              <a:rect b="b" l="l" r="r" t="t"/>
              <a:pathLst>
                <a:path extrusionOk="0" h="4119" w="3725">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2"/>
            <p:cNvSpPr/>
            <p:nvPr/>
          </p:nvSpPr>
          <p:spPr>
            <a:xfrm>
              <a:off x="5612362" y="3546459"/>
              <a:ext cx="48600" cy="16314"/>
            </a:xfrm>
            <a:custGeom>
              <a:rect b="b" l="l" r="r" t="t"/>
              <a:pathLst>
                <a:path extrusionOk="0" h="622" w="1853">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2"/>
            <p:cNvSpPr/>
            <p:nvPr/>
          </p:nvSpPr>
          <p:spPr>
            <a:xfrm>
              <a:off x="5332122" y="3431635"/>
              <a:ext cx="367526" cy="269592"/>
            </a:xfrm>
            <a:custGeom>
              <a:rect b="b" l="l" r="r" t="t"/>
              <a:pathLst>
                <a:path extrusionOk="0" h="10279" w="14013">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2"/>
            <p:cNvSpPr/>
            <p:nvPr/>
          </p:nvSpPr>
          <p:spPr>
            <a:xfrm>
              <a:off x="5665473" y="3655644"/>
              <a:ext cx="10753" cy="44901"/>
            </a:xfrm>
            <a:custGeom>
              <a:rect b="b" l="l" r="r" t="t"/>
              <a:pathLst>
                <a:path extrusionOk="0" h="1712" w="41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2"/>
            <p:cNvSpPr/>
            <p:nvPr/>
          </p:nvSpPr>
          <p:spPr>
            <a:xfrm>
              <a:off x="5470052" y="3480366"/>
              <a:ext cx="93527" cy="31289"/>
            </a:xfrm>
            <a:custGeom>
              <a:rect b="b" l="l" r="r" t="t"/>
              <a:pathLst>
                <a:path extrusionOk="0" h="1193" w="3566">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2"/>
            <p:cNvSpPr/>
            <p:nvPr/>
          </p:nvSpPr>
          <p:spPr>
            <a:xfrm>
              <a:off x="5447208" y="3667105"/>
              <a:ext cx="11147" cy="34017"/>
            </a:xfrm>
            <a:custGeom>
              <a:rect b="b" l="l" r="r" t="t"/>
              <a:pathLst>
                <a:path extrusionOk="0" h="1297" w="425">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2"/>
            <p:cNvSpPr/>
            <p:nvPr/>
          </p:nvSpPr>
          <p:spPr>
            <a:xfrm>
              <a:off x="5573546" y="3667105"/>
              <a:ext cx="11120" cy="34017"/>
            </a:xfrm>
            <a:custGeom>
              <a:rect b="b" l="l" r="r" t="t"/>
              <a:pathLst>
                <a:path extrusionOk="0" h="1297" w="424">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2" name="Google Shape;11472;p72"/>
          <p:cNvGrpSpPr/>
          <p:nvPr/>
        </p:nvGrpSpPr>
        <p:grpSpPr>
          <a:xfrm>
            <a:off x="5772612" y="3425812"/>
            <a:ext cx="366896" cy="281080"/>
            <a:chOff x="5772612" y="3425812"/>
            <a:chExt cx="366896" cy="281080"/>
          </a:xfrm>
        </p:grpSpPr>
        <p:sp>
          <p:nvSpPr>
            <p:cNvPr id="11473" name="Google Shape;11473;p72"/>
            <p:cNvSpPr/>
            <p:nvPr/>
          </p:nvSpPr>
          <p:spPr>
            <a:xfrm>
              <a:off x="5792178" y="3537384"/>
              <a:ext cx="23002" cy="57569"/>
            </a:xfrm>
            <a:custGeom>
              <a:rect b="b" l="l" r="r" t="t"/>
              <a:pathLst>
                <a:path extrusionOk="0" h="2195" w="877">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2"/>
            <p:cNvSpPr/>
            <p:nvPr/>
          </p:nvSpPr>
          <p:spPr>
            <a:xfrm>
              <a:off x="6059358" y="3505964"/>
              <a:ext cx="45951" cy="40154"/>
            </a:xfrm>
            <a:custGeom>
              <a:rect b="b" l="l" r="r" t="t"/>
              <a:pathLst>
                <a:path extrusionOk="0" h="1531" w="1752">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2"/>
            <p:cNvSpPr/>
            <p:nvPr/>
          </p:nvSpPr>
          <p:spPr>
            <a:xfrm>
              <a:off x="6059358" y="3505937"/>
              <a:ext cx="31578" cy="40181"/>
            </a:xfrm>
            <a:custGeom>
              <a:rect b="b" l="l" r="r" t="t"/>
              <a:pathLst>
                <a:path extrusionOk="0" h="1532" w="1204">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2"/>
            <p:cNvSpPr/>
            <p:nvPr/>
          </p:nvSpPr>
          <p:spPr>
            <a:xfrm>
              <a:off x="6030691" y="3609326"/>
              <a:ext cx="103389" cy="91901"/>
            </a:xfrm>
            <a:custGeom>
              <a:rect b="b" l="l" r="r" t="t"/>
              <a:pathLst>
                <a:path extrusionOk="0" h="3504" w="3942">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2"/>
            <p:cNvSpPr/>
            <p:nvPr/>
          </p:nvSpPr>
          <p:spPr>
            <a:xfrm>
              <a:off x="6030691" y="3634688"/>
              <a:ext cx="103389" cy="66539"/>
            </a:xfrm>
            <a:custGeom>
              <a:rect b="b" l="l" r="r" t="t"/>
              <a:pathLst>
                <a:path extrusionOk="0" h="2537" w="3942">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2"/>
            <p:cNvSpPr/>
            <p:nvPr/>
          </p:nvSpPr>
          <p:spPr>
            <a:xfrm>
              <a:off x="6042074" y="3528808"/>
              <a:ext cx="80414" cy="80414"/>
            </a:xfrm>
            <a:custGeom>
              <a:rect b="b" l="l" r="r" t="t"/>
              <a:pathLst>
                <a:path extrusionOk="0" h="3066" w="3066">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2"/>
            <p:cNvSpPr/>
            <p:nvPr/>
          </p:nvSpPr>
          <p:spPr>
            <a:xfrm>
              <a:off x="6056866" y="3528939"/>
              <a:ext cx="67247" cy="72335"/>
            </a:xfrm>
            <a:custGeom>
              <a:rect b="b" l="l" r="r" t="t"/>
              <a:pathLst>
                <a:path extrusionOk="0" h="2758" w="2564">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2"/>
            <p:cNvSpPr/>
            <p:nvPr/>
          </p:nvSpPr>
          <p:spPr>
            <a:xfrm>
              <a:off x="6048001" y="3564241"/>
              <a:ext cx="68795" cy="56573"/>
            </a:xfrm>
            <a:custGeom>
              <a:rect b="b" l="l" r="r" t="t"/>
              <a:pathLst>
                <a:path extrusionOk="0" h="2157" w="2623">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2"/>
            <p:cNvSpPr/>
            <p:nvPr/>
          </p:nvSpPr>
          <p:spPr>
            <a:xfrm>
              <a:off x="6048237" y="3564241"/>
              <a:ext cx="68559" cy="55943"/>
            </a:xfrm>
            <a:custGeom>
              <a:rect b="b" l="l" r="r" t="t"/>
              <a:pathLst>
                <a:path extrusionOk="0" h="2133" w="2614">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2"/>
            <p:cNvSpPr/>
            <p:nvPr/>
          </p:nvSpPr>
          <p:spPr>
            <a:xfrm>
              <a:off x="6110973" y="3651080"/>
              <a:ext cx="22975" cy="50147"/>
            </a:xfrm>
            <a:custGeom>
              <a:rect b="b" l="l" r="r" t="t"/>
              <a:pathLst>
                <a:path extrusionOk="0" h="1912" w="876">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2"/>
            <p:cNvSpPr/>
            <p:nvPr/>
          </p:nvSpPr>
          <p:spPr>
            <a:xfrm>
              <a:off x="5795089" y="3534604"/>
              <a:ext cx="28798" cy="63130"/>
            </a:xfrm>
            <a:custGeom>
              <a:rect b="b" l="l" r="r" t="t"/>
              <a:pathLst>
                <a:path extrusionOk="0" h="2407" w="1098">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2"/>
            <p:cNvSpPr/>
            <p:nvPr/>
          </p:nvSpPr>
          <p:spPr>
            <a:xfrm>
              <a:off x="5806577" y="3528939"/>
              <a:ext cx="69057" cy="68926"/>
            </a:xfrm>
            <a:custGeom>
              <a:rect b="b" l="l" r="r" t="t"/>
              <a:pathLst>
                <a:path extrusionOk="0" h="2628" w="2633">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2"/>
            <p:cNvSpPr/>
            <p:nvPr/>
          </p:nvSpPr>
          <p:spPr>
            <a:xfrm>
              <a:off x="5818065" y="361499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2"/>
            <p:cNvSpPr/>
            <p:nvPr/>
          </p:nvSpPr>
          <p:spPr>
            <a:xfrm>
              <a:off x="5777937" y="3628997"/>
              <a:ext cx="114850" cy="72231"/>
            </a:xfrm>
            <a:custGeom>
              <a:rect b="b" l="l" r="r" t="t"/>
              <a:pathLst>
                <a:path extrusionOk="0" h="2754" w="4379">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2"/>
            <p:cNvSpPr/>
            <p:nvPr/>
          </p:nvSpPr>
          <p:spPr>
            <a:xfrm>
              <a:off x="5800886" y="3557684"/>
              <a:ext cx="68926" cy="63130"/>
            </a:xfrm>
            <a:custGeom>
              <a:rect b="b" l="l" r="r" t="t"/>
              <a:pathLst>
                <a:path extrusionOk="0" h="2407" w="2628">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2"/>
            <p:cNvSpPr/>
            <p:nvPr/>
          </p:nvSpPr>
          <p:spPr>
            <a:xfrm>
              <a:off x="5800886" y="3557684"/>
              <a:ext cx="68821" cy="61766"/>
            </a:xfrm>
            <a:custGeom>
              <a:rect b="b" l="l" r="r" t="t"/>
              <a:pathLst>
                <a:path extrusionOk="0" h="2355" w="2624">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2"/>
            <p:cNvSpPr/>
            <p:nvPr/>
          </p:nvSpPr>
          <p:spPr>
            <a:xfrm>
              <a:off x="5870048" y="3431241"/>
              <a:ext cx="171790" cy="201060"/>
            </a:xfrm>
            <a:custGeom>
              <a:rect b="b" l="l" r="r" t="t"/>
              <a:pathLst>
                <a:path extrusionOk="0" h="7666" w="655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2"/>
            <p:cNvSpPr/>
            <p:nvPr/>
          </p:nvSpPr>
          <p:spPr>
            <a:xfrm>
              <a:off x="5910569" y="3431241"/>
              <a:ext cx="131269" cy="200981"/>
            </a:xfrm>
            <a:custGeom>
              <a:rect b="b" l="l" r="r" t="t"/>
              <a:pathLst>
                <a:path extrusionOk="0" h="7663" w="5005">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2"/>
            <p:cNvSpPr/>
            <p:nvPr/>
          </p:nvSpPr>
          <p:spPr>
            <a:xfrm>
              <a:off x="5858324" y="3586351"/>
              <a:ext cx="195238" cy="114876"/>
            </a:xfrm>
            <a:custGeom>
              <a:rect b="b" l="l" r="r" t="t"/>
              <a:pathLst>
                <a:path extrusionOk="0" h="4380" w="7444">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2"/>
            <p:cNvSpPr/>
            <p:nvPr/>
          </p:nvSpPr>
          <p:spPr>
            <a:xfrm>
              <a:off x="5927224" y="3586351"/>
              <a:ext cx="57438" cy="28772"/>
            </a:xfrm>
            <a:custGeom>
              <a:rect b="b" l="l" r="r" t="t"/>
              <a:pathLst>
                <a:path extrusionOk="0" h="1097" w="219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2"/>
            <p:cNvSpPr/>
            <p:nvPr/>
          </p:nvSpPr>
          <p:spPr>
            <a:xfrm>
              <a:off x="5858324" y="3627607"/>
              <a:ext cx="195238" cy="73489"/>
            </a:xfrm>
            <a:custGeom>
              <a:rect b="b" l="l" r="r" t="t"/>
              <a:pathLst>
                <a:path extrusionOk="0" h="2802" w="7444">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2"/>
            <p:cNvSpPr/>
            <p:nvPr/>
          </p:nvSpPr>
          <p:spPr>
            <a:xfrm>
              <a:off x="5898452" y="3489676"/>
              <a:ext cx="114981" cy="108057"/>
            </a:xfrm>
            <a:custGeom>
              <a:rect b="b" l="l" r="r" t="t"/>
              <a:pathLst>
                <a:path extrusionOk="0" h="4120" w="4384">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2"/>
            <p:cNvSpPr/>
            <p:nvPr/>
          </p:nvSpPr>
          <p:spPr>
            <a:xfrm>
              <a:off x="5898452" y="3489676"/>
              <a:ext cx="114981" cy="107559"/>
            </a:xfrm>
            <a:custGeom>
              <a:rect b="b" l="l" r="r" t="t"/>
              <a:pathLst>
                <a:path extrusionOk="0" h="4101" w="4384">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2"/>
            <p:cNvSpPr/>
            <p:nvPr/>
          </p:nvSpPr>
          <p:spPr>
            <a:xfrm>
              <a:off x="5858324" y="3646543"/>
              <a:ext cx="40285" cy="54553"/>
            </a:xfrm>
            <a:custGeom>
              <a:rect b="b" l="l" r="r" t="t"/>
              <a:pathLst>
                <a:path extrusionOk="0" h="2080" w="1536">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2"/>
            <p:cNvSpPr/>
            <p:nvPr/>
          </p:nvSpPr>
          <p:spPr>
            <a:xfrm>
              <a:off x="6013407" y="3646543"/>
              <a:ext cx="40154" cy="54553"/>
            </a:xfrm>
            <a:custGeom>
              <a:rect b="b" l="l" r="r" t="t"/>
              <a:pathLst>
                <a:path extrusionOk="0" h="2080" w="1531">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2"/>
            <p:cNvSpPr/>
            <p:nvPr/>
          </p:nvSpPr>
          <p:spPr>
            <a:xfrm>
              <a:off x="5892944" y="3672797"/>
              <a:ext cx="11147" cy="34096"/>
            </a:xfrm>
            <a:custGeom>
              <a:rect b="b" l="l" r="r" t="t"/>
              <a:pathLst>
                <a:path extrusionOk="0" h="1300" w="425">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2"/>
            <p:cNvSpPr/>
            <p:nvPr/>
          </p:nvSpPr>
          <p:spPr>
            <a:xfrm>
              <a:off x="6007978" y="3672797"/>
              <a:ext cx="10753" cy="33440"/>
            </a:xfrm>
            <a:custGeom>
              <a:rect b="b" l="l" r="r" t="t"/>
              <a:pathLst>
                <a:path extrusionOk="0" h="1275" w="41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2"/>
            <p:cNvSpPr/>
            <p:nvPr/>
          </p:nvSpPr>
          <p:spPr>
            <a:xfrm>
              <a:off x="5811246" y="3552281"/>
              <a:ext cx="48600" cy="16314"/>
            </a:xfrm>
            <a:custGeom>
              <a:rect b="b" l="l" r="r" t="t"/>
              <a:pathLst>
                <a:path extrusionOk="0" h="622" w="1853">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2"/>
            <p:cNvSpPr/>
            <p:nvPr/>
          </p:nvSpPr>
          <p:spPr>
            <a:xfrm>
              <a:off x="5795457" y="3661440"/>
              <a:ext cx="10884" cy="44875"/>
            </a:xfrm>
            <a:custGeom>
              <a:rect b="b" l="l" r="r" t="t"/>
              <a:pathLst>
                <a:path extrusionOk="0" h="1711" w="415">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2"/>
            <p:cNvSpPr/>
            <p:nvPr/>
          </p:nvSpPr>
          <p:spPr>
            <a:xfrm>
              <a:off x="5772612" y="3425812"/>
              <a:ext cx="366896" cy="280949"/>
            </a:xfrm>
            <a:custGeom>
              <a:rect b="b" l="l" r="r" t="t"/>
              <a:pathLst>
                <a:path extrusionOk="0" h="10712" w="13989">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2"/>
            <p:cNvSpPr/>
            <p:nvPr/>
          </p:nvSpPr>
          <p:spPr>
            <a:xfrm>
              <a:off x="6105361" y="3668391"/>
              <a:ext cx="11252" cy="38502"/>
            </a:xfrm>
            <a:custGeom>
              <a:rect b="b" l="l" r="r" t="t"/>
              <a:pathLst>
                <a:path extrusionOk="0" h="1468" w="429">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4" name="Google Shape;11504;p72"/>
          <p:cNvGrpSpPr/>
          <p:nvPr/>
        </p:nvGrpSpPr>
        <p:grpSpPr>
          <a:xfrm>
            <a:off x="6212684" y="3412436"/>
            <a:ext cx="366765" cy="307832"/>
            <a:chOff x="6212684" y="3412436"/>
            <a:chExt cx="366765" cy="307832"/>
          </a:xfrm>
        </p:grpSpPr>
        <p:sp>
          <p:nvSpPr>
            <p:cNvPr id="11505" name="Google Shape;11505;p72"/>
            <p:cNvSpPr/>
            <p:nvPr/>
          </p:nvSpPr>
          <p:spPr>
            <a:xfrm>
              <a:off x="6455367" y="3465311"/>
              <a:ext cx="71208" cy="118653"/>
            </a:xfrm>
            <a:custGeom>
              <a:rect b="b" l="l" r="r" t="t"/>
              <a:pathLst>
                <a:path extrusionOk="0" h="4524" w="2715">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2"/>
            <p:cNvSpPr/>
            <p:nvPr/>
          </p:nvSpPr>
          <p:spPr>
            <a:xfrm>
              <a:off x="6467222" y="3583938"/>
              <a:ext cx="47472" cy="77266"/>
            </a:xfrm>
            <a:custGeom>
              <a:rect b="b" l="l" r="r" t="t"/>
              <a:pathLst>
                <a:path extrusionOk="0" h="2946" w="1810">
                  <a:moveTo>
                    <a:pt x="1" y="1"/>
                  </a:moveTo>
                  <a:lnTo>
                    <a:pt x="1" y="2946"/>
                  </a:lnTo>
                  <a:lnTo>
                    <a:pt x="1810" y="2946"/>
                  </a:lnTo>
                  <a:lnTo>
                    <a:pt x="1810"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2"/>
            <p:cNvSpPr/>
            <p:nvPr/>
          </p:nvSpPr>
          <p:spPr>
            <a:xfrm>
              <a:off x="6487915" y="3494974"/>
              <a:ext cx="5980" cy="88990"/>
            </a:xfrm>
            <a:custGeom>
              <a:rect b="b" l="l" r="r" t="t"/>
              <a:pathLst>
                <a:path extrusionOk="0" h="3393" w="228">
                  <a:moveTo>
                    <a:pt x="1" y="1"/>
                  </a:moveTo>
                  <a:lnTo>
                    <a:pt x="1" y="3393"/>
                  </a:lnTo>
                  <a:lnTo>
                    <a:pt x="227" y="3393"/>
                  </a:lnTo>
                  <a:lnTo>
                    <a:pt x="227"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2"/>
            <p:cNvSpPr/>
            <p:nvPr/>
          </p:nvSpPr>
          <p:spPr>
            <a:xfrm>
              <a:off x="6479103" y="3465311"/>
              <a:ext cx="23605" cy="29690"/>
            </a:xfrm>
            <a:custGeom>
              <a:rect b="b" l="l" r="r" t="t"/>
              <a:pathLst>
                <a:path extrusionOk="0" h="1132" w="90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2"/>
            <p:cNvSpPr/>
            <p:nvPr/>
          </p:nvSpPr>
          <p:spPr>
            <a:xfrm>
              <a:off x="6467222" y="3417997"/>
              <a:ext cx="47472" cy="53294"/>
            </a:xfrm>
            <a:custGeom>
              <a:rect b="b" l="l" r="r" t="t"/>
              <a:pathLst>
                <a:path extrusionOk="0" h="2032" w="181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2"/>
            <p:cNvSpPr/>
            <p:nvPr/>
          </p:nvSpPr>
          <p:spPr>
            <a:xfrm>
              <a:off x="6467117" y="3417865"/>
              <a:ext cx="32706" cy="53452"/>
            </a:xfrm>
            <a:custGeom>
              <a:rect b="b" l="l" r="r" t="t"/>
              <a:pathLst>
                <a:path extrusionOk="0" h="2038" w="1247">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2"/>
            <p:cNvSpPr/>
            <p:nvPr/>
          </p:nvSpPr>
          <p:spPr>
            <a:xfrm>
              <a:off x="6467222" y="3417865"/>
              <a:ext cx="47472" cy="23762"/>
            </a:xfrm>
            <a:custGeom>
              <a:rect b="b" l="l" r="r" t="t"/>
              <a:pathLst>
                <a:path extrusionOk="0" h="906" w="181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2"/>
            <p:cNvSpPr/>
            <p:nvPr/>
          </p:nvSpPr>
          <p:spPr>
            <a:xfrm>
              <a:off x="6467222" y="3417865"/>
              <a:ext cx="32601" cy="21611"/>
            </a:xfrm>
            <a:custGeom>
              <a:rect b="b" l="l" r="r" t="t"/>
              <a:pathLst>
                <a:path extrusionOk="0" h="824" w="1243">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2"/>
            <p:cNvSpPr/>
            <p:nvPr/>
          </p:nvSpPr>
          <p:spPr>
            <a:xfrm>
              <a:off x="6455367" y="3495368"/>
              <a:ext cx="17808" cy="88596"/>
            </a:xfrm>
            <a:custGeom>
              <a:rect b="b" l="l" r="r" t="t"/>
              <a:pathLst>
                <a:path extrusionOk="0" h="3378" w="679">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2"/>
            <p:cNvSpPr/>
            <p:nvPr/>
          </p:nvSpPr>
          <p:spPr>
            <a:xfrm>
              <a:off x="6508740" y="3495368"/>
              <a:ext cx="17835" cy="88596"/>
            </a:xfrm>
            <a:custGeom>
              <a:rect b="b" l="l" r="r" t="t"/>
              <a:pathLst>
                <a:path extrusionOk="0" h="3378" w="68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2"/>
            <p:cNvSpPr/>
            <p:nvPr/>
          </p:nvSpPr>
          <p:spPr>
            <a:xfrm>
              <a:off x="6265558" y="3465311"/>
              <a:ext cx="71077" cy="118653"/>
            </a:xfrm>
            <a:custGeom>
              <a:rect b="b" l="l" r="r" t="t"/>
              <a:pathLst>
                <a:path extrusionOk="0" h="4524" w="271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2"/>
            <p:cNvSpPr/>
            <p:nvPr/>
          </p:nvSpPr>
          <p:spPr>
            <a:xfrm>
              <a:off x="6277308" y="3583938"/>
              <a:ext cx="47472" cy="77266"/>
            </a:xfrm>
            <a:custGeom>
              <a:rect b="b" l="l" r="r" t="t"/>
              <a:pathLst>
                <a:path extrusionOk="0" h="2946" w="1810">
                  <a:moveTo>
                    <a:pt x="0" y="1"/>
                  </a:moveTo>
                  <a:lnTo>
                    <a:pt x="0" y="2946"/>
                  </a:lnTo>
                  <a:lnTo>
                    <a:pt x="1809" y="2946"/>
                  </a:lnTo>
                  <a:lnTo>
                    <a:pt x="180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2"/>
            <p:cNvSpPr/>
            <p:nvPr/>
          </p:nvSpPr>
          <p:spPr>
            <a:xfrm>
              <a:off x="6298133" y="3494974"/>
              <a:ext cx="5954" cy="88990"/>
            </a:xfrm>
            <a:custGeom>
              <a:rect b="b" l="l" r="r" t="t"/>
              <a:pathLst>
                <a:path extrusionOk="0" h="3393" w="227">
                  <a:moveTo>
                    <a:pt x="0" y="1"/>
                  </a:moveTo>
                  <a:lnTo>
                    <a:pt x="0" y="3393"/>
                  </a:lnTo>
                  <a:lnTo>
                    <a:pt x="226" y="3393"/>
                  </a:lnTo>
                  <a:lnTo>
                    <a:pt x="22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2"/>
            <p:cNvSpPr/>
            <p:nvPr/>
          </p:nvSpPr>
          <p:spPr>
            <a:xfrm>
              <a:off x="6289163" y="3465311"/>
              <a:ext cx="23762" cy="29690"/>
            </a:xfrm>
            <a:custGeom>
              <a:rect b="b" l="l" r="r" t="t"/>
              <a:pathLst>
                <a:path extrusionOk="0" h="1132" w="906">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2"/>
            <p:cNvSpPr/>
            <p:nvPr/>
          </p:nvSpPr>
          <p:spPr>
            <a:xfrm>
              <a:off x="6277413" y="3417997"/>
              <a:ext cx="47498" cy="53294"/>
            </a:xfrm>
            <a:custGeom>
              <a:rect b="b" l="l" r="r" t="t"/>
              <a:pathLst>
                <a:path extrusionOk="0" h="2032" w="1811">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2"/>
            <p:cNvSpPr/>
            <p:nvPr/>
          </p:nvSpPr>
          <p:spPr>
            <a:xfrm>
              <a:off x="6277308" y="3417865"/>
              <a:ext cx="32706" cy="53452"/>
            </a:xfrm>
            <a:custGeom>
              <a:rect b="b" l="l" r="r" t="t"/>
              <a:pathLst>
                <a:path extrusionOk="0" h="2038" w="1247">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2"/>
            <p:cNvSpPr/>
            <p:nvPr/>
          </p:nvSpPr>
          <p:spPr>
            <a:xfrm>
              <a:off x="6277308" y="3417865"/>
              <a:ext cx="47472" cy="23762"/>
            </a:xfrm>
            <a:custGeom>
              <a:rect b="b" l="l" r="r" t="t"/>
              <a:pathLst>
                <a:path extrusionOk="0" h="906" w="181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2"/>
            <p:cNvSpPr/>
            <p:nvPr/>
          </p:nvSpPr>
          <p:spPr>
            <a:xfrm>
              <a:off x="6277308" y="3417865"/>
              <a:ext cx="32706" cy="21611"/>
            </a:xfrm>
            <a:custGeom>
              <a:rect b="b" l="l" r="r" t="t"/>
              <a:pathLst>
                <a:path extrusionOk="0" h="824" w="1247">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2"/>
            <p:cNvSpPr/>
            <p:nvPr/>
          </p:nvSpPr>
          <p:spPr>
            <a:xfrm>
              <a:off x="6265427" y="3495368"/>
              <a:ext cx="17835" cy="88596"/>
            </a:xfrm>
            <a:custGeom>
              <a:rect b="b" l="l" r="r" t="t"/>
              <a:pathLst>
                <a:path extrusionOk="0" h="3378" w="68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2"/>
            <p:cNvSpPr/>
            <p:nvPr/>
          </p:nvSpPr>
          <p:spPr>
            <a:xfrm>
              <a:off x="6318826" y="3495368"/>
              <a:ext cx="17940" cy="88596"/>
            </a:xfrm>
            <a:custGeom>
              <a:rect b="b" l="l" r="r" t="t"/>
              <a:pathLst>
                <a:path extrusionOk="0" h="3378" w="684">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2"/>
            <p:cNvSpPr/>
            <p:nvPr/>
          </p:nvSpPr>
          <p:spPr>
            <a:xfrm>
              <a:off x="6360476" y="3465311"/>
              <a:ext cx="71181" cy="118653"/>
            </a:xfrm>
            <a:custGeom>
              <a:rect b="b" l="l" r="r" t="t"/>
              <a:pathLst>
                <a:path extrusionOk="0" h="4524" w="2714">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2"/>
            <p:cNvSpPr/>
            <p:nvPr/>
          </p:nvSpPr>
          <p:spPr>
            <a:xfrm>
              <a:off x="6372199" y="3583938"/>
              <a:ext cx="47603" cy="77266"/>
            </a:xfrm>
            <a:custGeom>
              <a:rect b="b" l="l" r="r" t="t"/>
              <a:pathLst>
                <a:path extrusionOk="0" h="2946" w="1815">
                  <a:moveTo>
                    <a:pt x="1" y="1"/>
                  </a:moveTo>
                  <a:lnTo>
                    <a:pt x="1" y="2946"/>
                  </a:lnTo>
                  <a:lnTo>
                    <a:pt x="1815" y="2946"/>
                  </a:lnTo>
                  <a:lnTo>
                    <a:pt x="1815"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2"/>
            <p:cNvSpPr/>
            <p:nvPr/>
          </p:nvSpPr>
          <p:spPr>
            <a:xfrm>
              <a:off x="6393024" y="3494974"/>
              <a:ext cx="5954" cy="88990"/>
            </a:xfrm>
            <a:custGeom>
              <a:rect b="b" l="l" r="r" t="t"/>
              <a:pathLst>
                <a:path extrusionOk="0" h="3393" w="227">
                  <a:moveTo>
                    <a:pt x="0" y="1"/>
                  </a:moveTo>
                  <a:lnTo>
                    <a:pt x="0" y="3393"/>
                  </a:lnTo>
                  <a:lnTo>
                    <a:pt x="227" y="3393"/>
                  </a:lnTo>
                  <a:lnTo>
                    <a:pt x="227"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2"/>
            <p:cNvSpPr/>
            <p:nvPr/>
          </p:nvSpPr>
          <p:spPr>
            <a:xfrm>
              <a:off x="6384185" y="3465311"/>
              <a:ext cx="23631" cy="29690"/>
            </a:xfrm>
            <a:custGeom>
              <a:rect b="b" l="l" r="r" t="t"/>
              <a:pathLst>
                <a:path extrusionOk="0" h="1132" w="901">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2"/>
            <p:cNvSpPr/>
            <p:nvPr/>
          </p:nvSpPr>
          <p:spPr>
            <a:xfrm>
              <a:off x="6372330" y="3417997"/>
              <a:ext cx="47472" cy="53294"/>
            </a:xfrm>
            <a:custGeom>
              <a:rect b="b" l="l" r="r" t="t"/>
              <a:pathLst>
                <a:path extrusionOk="0" h="2032" w="181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2"/>
            <p:cNvSpPr/>
            <p:nvPr/>
          </p:nvSpPr>
          <p:spPr>
            <a:xfrm>
              <a:off x="6372199" y="3417865"/>
              <a:ext cx="32706" cy="53452"/>
            </a:xfrm>
            <a:custGeom>
              <a:rect b="b" l="l" r="r" t="t"/>
              <a:pathLst>
                <a:path extrusionOk="0" h="2038" w="1247">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2"/>
            <p:cNvSpPr/>
            <p:nvPr/>
          </p:nvSpPr>
          <p:spPr>
            <a:xfrm>
              <a:off x="6372330" y="3417865"/>
              <a:ext cx="47472" cy="23762"/>
            </a:xfrm>
            <a:custGeom>
              <a:rect b="b" l="l" r="r" t="t"/>
              <a:pathLst>
                <a:path extrusionOk="0" h="906" w="181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2"/>
            <p:cNvSpPr/>
            <p:nvPr/>
          </p:nvSpPr>
          <p:spPr>
            <a:xfrm>
              <a:off x="6372199" y="3417865"/>
              <a:ext cx="32706" cy="21611"/>
            </a:xfrm>
            <a:custGeom>
              <a:rect b="b" l="l" r="r" t="t"/>
              <a:pathLst>
                <a:path extrusionOk="0" h="824" w="1247">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2"/>
            <p:cNvSpPr/>
            <p:nvPr/>
          </p:nvSpPr>
          <p:spPr>
            <a:xfrm>
              <a:off x="6360344" y="3495368"/>
              <a:ext cx="17808" cy="88596"/>
            </a:xfrm>
            <a:custGeom>
              <a:rect b="b" l="l" r="r" t="t"/>
              <a:pathLst>
                <a:path extrusionOk="0" h="3378" w="679">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2"/>
            <p:cNvSpPr/>
            <p:nvPr/>
          </p:nvSpPr>
          <p:spPr>
            <a:xfrm>
              <a:off x="6413849" y="3495368"/>
              <a:ext cx="17808" cy="88596"/>
            </a:xfrm>
            <a:custGeom>
              <a:rect b="b" l="l" r="r" t="t"/>
              <a:pathLst>
                <a:path extrusionOk="0" h="3378" w="679">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2"/>
            <p:cNvSpPr/>
            <p:nvPr/>
          </p:nvSpPr>
          <p:spPr>
            <a:xfrm>
              <a:off x="6217982" y="3566156"/>
              <a:ext cx="71339" cy="148448"/>
            </a:xfrm>
            <a:custGeom>
              <a:rect b="b" l="l" r="r" t="t"/>
              <a:pathLst>
                <a:path extrusionOk="0" h="5660" w="272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2"/>
            <p:cNvSpPr/>
            <p:nvPr/>
          </p:nvSpPr>
          <p:spPr>
            <a:xfrm>
              <a:off x="621798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2"/>
            <p:cNvSpPr/>
            <p:nvPr/>
          </p:nvSpPr>
          <p:spPr>
            <a:xfrm>
              <a:off x="6271355"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2"/>
            <p:cNvSpPr/>
            <p:nvPr/>
          </p:nvSpPr>
          <p:spPr>
            <a:xfrm>
              <a:off x="6229836"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2"/>
            <p:cNvSpPr/>
            <p:nvPr/>
          </p:nvSpPr>
          <p:spPr>
            <a:xfrm>
              <a:off x="6250661" y="3690841"/>
              <a:ext cx="5954" cy="23762"/>
            </a:xfrm>
            <a:custGeom>
              <a:rect b="b" l="l" r="r" t="t"/>
              <a:pathLst>
                <a:path extrusionOk="0" h="906" w="227">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2"/>
            <p:cNvSpPr/>
            <p:nvPr/>
          </p:nvSpPr>
          <p:spPr>
            <a:xfrm>
              <a:off x="6250661" y="3595819"/>
              <a:ext cx="5954" cy="83194"/>
            </a:xfrm>
            <a:custGeom>
              <a:rect b="b" l="l" r="r" t="t"/>
              <a:pathLst>
                <a:path extrusionOk="0" h="3172" w="227">
                  <a:moveTo>
                    <a:pt x="1" y="0"/>
                  </a:moveTo>
                  <a:lnTo>
                    <a:pt x="1" y="3171"/>
                  </a:lnTo>
                  <a:lnTo>
                    <a:pt x="227" y="3171"/>
                  </a:lnTo>
                  <a:lnTo>
                    <a:pt x="227"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2"/>
            <p:cNvSpPr/>
            <p:nvPr/>
          </p:nvSpPr>
          <p:spPr>
            <a:xfrm>
              <a:off x="6241717" y="3566156"/>
              <a:ext cx="23736" cy="29690"/>
            </a:xfrm>
            <a:custGeom>
              <a:rect b="b" l="l" r="r" t="t"/>
              <a:pathLst>
                <a:path extrusionOk="0" h="1132" w="905">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2"/>
            <p:cNvSpPr/>
            <p:nvPr/>
          </p:nvSpPr>
          <p:spPr>
            <a:xfrm>
              <a:off x="6229968" y="3518841"/>
              <a:ext cx="47472" cy="53268"/>
            </a:xfrm>
            <a:custGeom>
              <a:rect b="b" l="l" r="r" t="t"/>
              <a:pathLst>
                <a:path extrusionOk="0" h="2031" w="181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2"/>
            <p:cNvSpPr/>
            <p:nvPr/>
          </p:nvSpPr>
          <p:spPr>
            <a:xfrm>
              <a:off x="6229863" y="3518710"/>
              <a:ext cx="32706" cy="53452"/>
            </a:xfrm>
            <a:custGeom>
              <a:rect b="b" l="l" r="r" t="t"/>
              <a:pathLst>
                <a:path extrusionOk="0" h="2038" w="1247">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2"/>
            <p:cNvSpPr/>
            <p:nvPr/>
          </p:nvSpPr>
          <p:spPr>
            <a:xfrm>
              <a:off x="6229836" y="3518710"/>
              <a:ext cx="47498" cy="23736"/>
            </a:xfrm>
            <a:custGeom>
              <a:rect b="b" l="l" r="r" t="t"/>
              <a:pathLst>
                <a:path extrusionOk="0" h="905" w="1811">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2"/>
            <p:cNvSpPr/>
            <p:nvPr/>
          </p:nvSpPr>
          <p:spPr>
            <a:xfrm>
              <a:off x="6229968"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2"/>
            <p:cNvSpPr/>
            <p:nvPr/>
          </p:nvSpPr>
          <p:spPr>
            <a:xfrm>
              <a:off x="6313004" y="3566156"/>
              <a:ext cx="71208" cy="148448"/>
            </a:xfrm>
            <a:custGeom>
              <a:rect b="b" l="l" r="r" t="t"/>
              <a:pathLst>
                <a:path extrusionOk="0" h="5660" w="2715">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2"/>
            <p:cNvSpPr/>
            <p:nvPr/>
          </p:nvSpPr>
          <p:spPr>
            <a:xfrm>
              <a:off x="6313004" y="3596186"/>
              <a:ext cx="17835" cy="94550"/>
            </a:xfrm>
            <a:custGeom>
              <a:rect b="b" l="l" r="r" t="t"/>
              <a:pathLst>
                <a:path extrusionOk="0" h="3605" w="68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2"/>
            <p:cNvSpPr/>
            <p:nvPr/>
          </p:nvSpPr>
          <p:spPr>
            <a:xfrm>
              <a:off x="6366272" y="3596186"/>
              <a:ext cx="17808" cy="94550"/>
            </a:xfrm>
            <a:custGeom>
              <a:rect b="b" l="l" r="r" t="t"/>
              <a:pathLst>
                <a:path extrusionOk="0" h="3605" w="679">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2"/>
            <p:cNvSpPr/>
            <p:nvPr/>
          </p:nvSpPr>
          <p:spPr>
            <a:xfrm>
              <a:off x="6324754" y="3678855"/>
              <a:ext cx="47603" cy="35748"/>
            </a:xfrm>
            <a:custGeom>
              <a:rect b="b" l="l" r="r" t="t"/>
              <a:pathLst>
                <a:path extrusionOk="0" h="1363" w="1815">
                  <a:moveTo>
                    <a:pt x="0" y="0"/>
                  </a:moveTo>
                  <a:lnTo>
                    <a:pt x="0" y="1362"/>
                  </a:lnTo>
                  <a:lnTo>
                    <a:pt x="1814" y="1362"/>
                  </a:lnTo>
                  <a:lnTo>
                    <a:pt x="181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2"/>
            <p:cNvSpPr/>
            <p:nvPr/>
          </p:nvSpPr>
          <p:spPr>
            <a:xfrm>
              <a:off x="6345578" y="3690841"/>
              <a:ext cx="5954" cy="23762"/>
            </a:xfrm>
            <a:custGeom>
              <a:rect b="b" l="l" r="r" t="t"/>
              <a:pathLst>
                <a:path extrusionOk="0" h="906" w="227">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2"/>
            <p:cNvSpPr/>
            <p:nvPr/>
          </p:nvSpPr>
          <p:spPr>
            <a:xfrm>
              <a:off x="6345578" y="3595819"/>
              <a:ext cx="5954" cy="83194"/>
            </a:xfrm>
            <a:custGeom>
              <a:rect b="b" l="l" r="r" t="t"/>
              <a:pathLst>
                <a:path extrusionOk="0" h="3172" w="227">
                  <a:moveTo>
                    <a:pt x="0" y="0"/>
                  </a:moveTo>
                  <a:lnTo>
                    <a:pt x="0" y="3171"/>
                  </a:lnTo>
                  <a:lnTo>
                    <a:pt x="226" y="3171"/>
                  </a:lnTo>
                  <a:lnTo>
                    <a:pt x="226"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2"/>
            <p:cNvSpPr/>
            <p:nvPr/>
          </p:nvSpPr>
          <p:spPr>
            <a:xfrm>
              <a:off x="6336609" y="3566156"/>
              <a:ext cx="23762" cy="29690"/>
            </a:xfrm>
            <a:custGeom>
              <a:rect b="b" l="l" r="r" t="t"/>
              <a:pathLst>
                <a:path extrusionOk="0" h="1132" w="906">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2"/>
            <p:cNvSpPr/>
            <p:nvPr/>
          </p:nvSpPr>
          <p:spPr>
            <a:xfrm>
              <a:off x="6324885" y="3518841"/>
              <a:ext cx="47472" cy="53268"/>
            </a:xfrm>
            <a:custGeom>
              <a:rect b="b" l="l" r="r" t="t"/>
              <a:pathLst>
                <a:path extrusionOk="0" h="2031" w="181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2"/>
            <p:cNvSpPr/>
            <p:nvPr/>
          </p:nvSpPr>
          <p:spPr>
            <a:xfrm>
              <a:off x="6324754" y="3518710"/>
              <a:ext cx="32706" cy="53452"/>
            </a:xfrm>
            <a:custGeom>
              <a:rect b="b" l="l" r="r" t="t"/>
              <a:pathLst>
                <a:path extrusionOk="0" h="2038" w="1247">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2"/>
            <p:cNvSpPr/>
            <p:nvPr/>
          </p:nvSpPr>
          <p:spPr>
            <a:xfrm>
              <a:off x="6324754" y="3518710"/>
              <a:ext cx="47603" cy="23736"/>
            </a:xfrm>
            <a:custGeom>
              <a:rect b="b" l="l" r="r" t="t"/>
              <a:pathLst>
                <a:path extrusionOk="0" h="905" w="1815">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2"/>
            <p:cNvSpPr/>
            <p:nvPr/>
          </p:nvSpPr>
          <p:spPr>
            <a:xfrm>
              <a:off x="6324754" y="3518710"/>
              <a:ext cx="32706" cy="21611"/>
            </a:xfrm>
            <a:custGeom>
              <a:rect b="b" l="l" r="r" t="t"/>
              <a:pathLst>
                <a:path extrusionOk="0" h="824" w="1247">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2"/>
            <p:cNvSpPr/>
            <p:nvPr/>
          </p:nvSpPr>
          <p:spPr>
            <a:xfrm>
              <a:off x="6407921" y="3566156"/>
              <a:ext cx="71208" cy="148448"/>
            </a:xfrm>
            <a:custGeom>
              <a:rect b="b" l="l" r="r" t="t"/>
              <a:pathLst>
                <a:path extrusionOk="0" h="5660" w="2715">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2"/>
            <p:cNvSpPr/>
            <p:nvPr/>
          </p:nvSpPr>
          <p:spPr>
            <a:xfrm>
              <a:off x="6407921" y="3596186"/>
              <a:ext cx="17808" cy="94550"/>
            </a:xfrm>
            <a:custGeom>
              <a:rect b="b" l="l" r="r" t="t"/>
              <a:pathLst>
                <a:path extrusionOk="0" h="3605" w="679">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2"/>
            <p:cNvSpPr/>
            <p:nvPr/>
          </p:nvSpPr>
          <p:spPr>
            <a:xfrm>
              <a:off x="6461163"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2"/>
            <p:cNvSpPr/>
            <p:nvPr/>
          </p:nvSpPr>
          <p:spPr>
            <a:xfrm>
              <a:off x="6419776" y="3678855"/>
              <a:ext cx="47472" cy="35748"/>
            </a:xfrm>
            <a:custGeom>
              <a:rect b="b" l="l" r="r" t="t"/>
              <a:pathLst>
                <a:path extrusionOk="0" h="1363" w="1810">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2"/>
            <p:cNvSpPr/>
            <p:nvPr/>
          </p:nvSpPr>
          <p:spPr>
            <a:xfrm>
              <a:off x="6440469" y="3690841"/>
              <a:ext cx="6085" cy="23762"/>
            </a:xfrm>
            <a:custGeom>
              <a:rect b="b" l="l" r="r" t="t"/>
              <a:pathLst>
                <a:path extrusionOk="0" h="906" w="232">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2"/>
            <p:cNvSpPr/>
            <p:nvPr/>
          </p:nvSpPr>
          <p:spPr>
            <a:xfrm>
              <a:off x="6440469" y="3595819"/>
              <a:ext cx="5954" cy="83194"/>
            </a:xfrm>
            <a:custGeom>
              <a:rect b="b" l="l" r="r" t="t"/>
              <a:pathLst>
                <a:path extrusionOk="0" h="3172" w="227">
                  <a:moveTo>
                    <a:pt x="1" y="0"/>
                  </a:moveTo>
                  <a:lnTo>
                    <a:pt x="1" y="3171"/>
                  </a:lnTo>
                  <a:lnTo>
                    <a:pt x="227" y="3171"/>
                  </a:lnTo>
                  <a:lnTo>
                    <a:pt x="227"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2"/>
            <p:cNvSpPr/>
            <p:nvPr/>
          </p:nvSpPr>
          <p:spPr>
            <a:xfrm>
              <a:off x="6431631" y="3566156"/>
              <a:ext cx="23631" cy="29690"/>
            </a:xfrm>
            <a:custGeom>
              <a:rect b="b" l="l" r="r" t="t"/>
              <a:pathLst>
                <a:path extrusionOk="0" h="1132" w="901">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2"/>
            <p:cNvSpPr/>
            <p:nvPr/>
          </p:nvSpPr>
          <p:spPr>
            <a:xfrm>
              <a:off x="6419776" y="3518841"/>
              <a:ext cx="47472" cy="53268"/>
            </a:xfrm>
            <a:custGeom>
              <a:rect b="b" l="l" r="r" t="t"/>
              <a:pathLst>
                <a:path extrusionOk="0" h="2031" w="181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2"/>
            <p:cNvSpPr/>
            <p:nvPr/>
          </p:nvSpPr>
          <p:spPr>
            <a:xfrm>
              <a:off x="6419671" y="3518710"/>
              <a:ext cx="32679" cy="53452"/>
            </a:xfrm>
            <a:custGeom>
              <a:rect b="b" l="l" r="r" t="t"/>
              <a:pathLst>
                <a:path extrusionOk="0" h="2038" w="1246">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2"/>
            <p:cNvSpPr/>
            <p:nvPr/>
          </p:nvSpPr>
          <p:spPr>
            <a:xfrm>
              <a:off x="6419645" y="3518710"/>
              <a:ext cx="47472" cy="23736"/>
            </a:xfrm>
            <a:custGeom>
              <a:rect b="b" l="l" r="r" t="t"/>
              <a:pathLst>
                <a:path extrusionOk="0" h="905" w="181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2"/>
            <p:cNvSpPr/>
            <p:nvPr/>
          </p:nvSpPr>
          <p:spPr>
            <a:xfrm>
              <a:off x="6419776" y="3518710"/>
              <a:ext cx="32575" cy="21611"/>
            </a:xfrm>
            <a:custGeom>
              <a:rect b="b" l="l" r="r" t="t"/>
              <a:pathLst>
                <a:path extrusionOk="0" h="824" w="1242">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2"/>
            <p:cNvSpPr/>
            <p:nvPr/>
          </p:nvSpPr>
          <p:spPr>
            <a:xfrm>
              <a:off x="6502812" y="3566156"/>
              <a:ext cx="71339" cy="148448"/>
            </a:xfrm>
            <a:custGeom>
              <a:rect b="b" l="l" r="r" t="t"/>
              <a:pathLst>
                <a:path extrusionOk="0" h="5660" w="272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2"/>
            <p:cNvSpPr/>
            <p:nvPr/>
          </p:nvSpPr>
          <p:spPr>
            <a:xfrm>
              <a:off x="650281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2"/>
            <p:cNvSpPr/>
            <p:nvPr/>
          </p:nvSpPr>
          <p:spPr>
            <a:xfrm>
              <a:off x="6556211" y="3596186"/>
              <a:ext cx="17808" cy="94550"/>
            </a:xfrm>
            <a:custGeom>
              <a:rect b="b" l="l" r="r" t="t"/>
              <a:pathLst>
                <a:path extrusionOk="0" h="3605" w="679">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2"/>
            <p:cNvSpPr/>
            <p:nvPr/>
          </p:nvSpPr>
          <p:spPr>
            <a:xfrm>
              <a:off x="6514667"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2"/>
            <p:cNvSpPr/>
            <p:nvPr/>
          </p:nvSpPr>
          <p:spPr>
            <a:xfrm>
              <a:off x="6535492" y="3690841"/>
              <a:ext cx="5980" cy="23762"/>
            </a:xfrm>
            <a:custGeom>
              <a:rect b="b" l="l" r="r" t="t"/>
              <a:pathLst>
                <a:path extrusionOk="0" h="906" w="228">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2"/>
            <p:cNvSpPr/>
            <p:nvPr/>
          </p:nvSpPr>
          <p:spPr>
            <a:xfrm>
              <a:off x="6535387" y="3595819"/>
              <a:ext cx="5954" cy="83194"/>
            </a:xfrm>
            <a:custGeom>
              <a:rect b="b" l="l" r="r" t="t"/>
              <a:pathLst>
                <a:path extrusionOk="0" h="3172" w="227">
                  <a:moveTo>
                    <a:pt x="0" y="0"/>
                  </a:moveTo>
                  <a:lnTo>
                    <a:pt x="0" y="3171"/>
                  </a:lnTo>
                  <a:lnTo>
                    <a:pt x="226" y="3171"/>
                  </a:lnTo>
                  <a:lnTo>
                    <a:pt x="226"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2"/>
            <p:cNvSpPr/>
            <p:nvPr/>
          </p:nvSpPr>
          <p:spPr>
            <a:xfrm>
              <a:off x="6526548" y="3566156"/>
              <a:ext cx="23736" cy="29690"/>
            </a:xfrm>
            <a:custGeom>
              <a:rect b="b" l="l" r="r" t="t"/>
              <a:pathLst>
                <a:path extrusionOk="0" h="1132" w="905">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2"/>
            <p:cNvSpPr/>
            <p:nvPr/>
          </p:nvSpPr>
          <p:spPr>
            <a:xfrm>
              <a:off x="6514798" y="3518841"/>
              <a:ext cx="47367" cy="53268"/>
            </a:xfrm>
            <a:custGeom>
              <a:rect b="b" l="l" r="r" t="t"/>
              <a:pathLst>
                <a:path extrusionOk="0" h="2031" w="1806">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2"/>
            <p:cNvSpPr/>
            <p:nvPr/>
          </p:nvSpPr>
          <p:spPr>
            <a:xfrm>
              <a:off x="6514588" y="3518710"/>
              <a:ext cx="32811" cy="53452"/>
            </a:xfrm>
            <a:custGeom>
              <a:rect b="b" l="l" r="r" t="t"/>
              <a:pathLst>
                <a:path extrusionOk="0" h="2038" w="1251">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2"/>
            <p:cNvSpPr/>
            <p:nvPr/>
          </p:nvSpPr>
          <p:spPr>
            <a:xfrm>
              <a:off x="6514667" y="3518710"/>
              <a:ext cx="47498" cy="23736"/>
            </a:xfrm>
            <a:custGeom>
              <a:rect b="b" l="l" r="r" t="t"/>
              <a:pathLst>
                <a:path extrusionOk="0" h="905" w="1811">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2"/>
            <p:cNvSpPr/>
            <p:nvPr/>
          </p:nvSpPr>
          <p:spPr>
            <a:xfrm>
              <a:off x="6514667"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2"/>
            <p:cNvSpPr/>
            <p:nvPr/>
          </p:nvSpPr>
          <p:spPr>
            <a:xfrm>
              <a:off x="6212684" y="3412436"/>
              <a:ext cx="366765" cy="307832"/>
            </a:xfrm>
            <a:custGeom>
              <a:rect b="b" l="l" r="r" t="t"/>
              <a:pathLst>
                <a:path extrusionOk="0" h="11737" w="13984">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72"/>
          <p:cNvGrpSpPr/>
          <p:nvPr/>
        </p:nvGrpSpPr>
        <p:grpSpPr>
          <a:xfrm>
            <a:off x="7092669" y="3411571"/>
            <a:ext cx="366896" cy="309327"/>
            <a:chOff x="7092669" y="3411571"/>
            <a:chExt cx="366896" cy="309327"/>
          </a:xfrm>
        </p:grpSpPr>
        <p:sp>
          <p:nvSpPr>
            <p:cNvPr id="11581" name="Google Shape;11581;p72"/>
            <p:cNvSpPr/>
            <p:nvPr/>
          </p:nvSpPr>
          <p:spPr>
            <a:xfrm>
              <a:off x="7098098" y="3416869"/>
              <a:ext cx="356038" cy="298600"/>
            </a:xfrm>
            <a:custGeom>
              <a:rect b="b" l="l" r="r" t="t"/>
              <a:pathLst>
                <a:path extrusionOk="0" h="11385" w="13575">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2"/>
            <p:cNvSpPr/>
            <p:nvPr/>
          </p:nvSpPr>
          <p:spPr>
            <a:xfrm>
              <a:off x="7184308" y="3491565"/>
              <a:ext cx="183750" cy="183776"/>
            </a:xfrm>
            <a:custGeom>
              <a:rect b="b" l="l" r="r" t="t"/>
              <a:pathLst>
                <a:path extrusionOk="0" h="7007" w="7006">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2"/>
            <p:cNvSpPr/>
            <p:nvPr/>
          </p:nvSpPr>
          <p:spPr>
            <a:xfrm>
              <a:off x="7207257" y="3514540"/>
              <a:ext cx="137852" cy="137826"/>
            </a:xfrm>
            <a:custGeom>
              <a:rect b="b" l="l" r="r" t="t"/>
              <a:pathLst>
                <a:path extrusionOk="0" h="5255" w="5256">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2"/>
            <p:cNvSpPr/>
            <p:nvPr/>
          </p:nvSpPr>
          <p:spPr>
            <a:xfrm>
              <a:off x="7241720" y="3589131"/>
              <a:ext cx="68926" cy="63182"/>
            </a:xfrm>
            <a:custGeom>
              <a:rect b="b" l="l" r="r" t="t"/>
              <a:pathLst>
                <a:path extrusionOk="0" h="2409" w="2628">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2"/>
            <p:cNvSpPr/>
            <p:nvPr/>
          </p:nvSpPr>
          <p:spPr>
            <a:xfrm>
              <a:off x="7203480" y="3416869"/>
              <a:ext cx="130141" cy="34463"/>
            </a:xfrm>
            <a:custGeom>
              <a:rect b="b" l="l" r="r" t="t"/>
              <a:pathLst>
                <a:path extrusionOk="0" h="1314" w="4962">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2"/>
            <p:cNvSpPr/>
            <p:nvPr/>
          </p:nvSpPr>
          <p:spPr>
            <a:xfrm>
              <a:off x="7247385" y="3416869"/>
              <a:ext cx="86236" cy="34463"/>
            </a:xfrm>
            <a:custGeom>
              <a:rect b="b" l="l" r="r" t="t"/>
              <a:pathLst>
                <a:path extrusionOk="0" h="1314" w="3288">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2"/>
            <p:cNvSpPr/>
            <p:nvPr/>
          </p:nvSpPr>
          <p:spPr>
            <a:xfrm>
              <a:off x="7098098" y="3686802"/>
              <a:ext cx="356038" cy="28667"/>
            </a:xfrm>
            <a:custGeom>
              <a:rect b="b" l="l" r="r" t="t"/>
              <a:pathLst>
                <a:path extrusionOk="0" h="1093" w="13575">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2"/>
            <p:cNvSpPr/>
            <p:nvPr/>
          </p:nvSpPr>
          <p:spPr>
            <a:xfrm>
              <a:off x="7241720" y="3607307"/>
              <a:ext cx="68926" cy="45006"/>
            </a:xfrm>
            <a:custGeom>
              <a:rect b="b" l="l" r="r" t="t"/>
              <a:pathLst>
                <a:path extrusionOk="0" h="1716" w="2628">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2"/>
            <p:cNvSpPr/>
            <p:nvPr/>
          </p:nvSpPr>
          <p:spPr>
            <a:xfrm>
              <a:off x="7253207" y="3543180"/>
              <a:ext cx="45951" cy="51773"/>
            </a:xfrm>
            <a:custGeom>
              <a:rect b="b" l="l" r="r" t="t"/>
              <a:pathLst>
                <a:path extrusionOk="0" h="1974" w="1752">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2"/>
            <p:cNvSpPr/>
            <p:nvPr/>
          </p:nvSpPr>
          <p:spPr>
            <a:xfrm>
              <a:off x="7253102" y="3543180"/>
              <a:ext cx="31683" cy="51747"/>
            </a:xfrm>
            <a:custGeom>
              <a:rect b="b" l="l" r="r" t="t"/>
              <a:pathLst>
                <a:path extrusionOk="0" h="1973" w="1208">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2"/>
            <p:cNvSpPr/>
            <p:nvPr/>
          </p:nvSpPr>
          <p:spPr>
            <a:xfrm>
              <a:off x="7253207" y="3543180"/>
              <a:ext cx="45951" cy="23002"/>
            </a:xfrm>
            <a:custGeom>
              <a:rect b="b" l="l" r="r" t="t"/>
              <a:pathLst>
                <a:path extrusionOk="0" h="877" w="1752">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2"/>
            <p:cNvSpPr/>
            <p:nvPr/>
          </p:nvSpPr>
          <p:spPr>
            <a:xfrm>
              <a:off x="7253207" y="3543180"/>
              <a:ext cx="31578" cy="20982"/>
            </a:xfrm>
            <a:custGeom>
              <a:rect b="b" l="l" r="r" t="t"/>
              <a:pathLst>
                <a:path extrusionOk="0" h="800" w="1204">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2"/>
            <p:cNvSpPr/>
            <p:nvPr/>
          </p:nvSpPr>
          <p:spPr>
            <a:xfrm>
              <a:off x="7241720" y="3617509"/>
              <a:ext cx="17179" cy="32601"/>
            </a:xfrm>
            <a:custGeom>
              <a:rect b="b" l="l" r="r" t="t"/>
              <a:pathLst>
                <a:path extrusionOk="0" h="1243" w="655">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2"/>
            <p:cNvSpPr/>
            <p:nvPr/>
          </p:nvSpPr>
          <p:spPr>
            <a:xfrm>
              <a:off x="7293335" y="3617509"/>
              <a:ext cx="17310" cy="32601"/>
            </a:xfrm>
            <a:custGeom>
              <a:rect b="b" l="l" r="r" t="t"/>
              <a:pathLst>
                <a:path extrusionOk="0" h="1243" w="66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2"/>
            <p:cNvSpPr/>
            <p:nvPr/>
          </p:nvSpPr>
          <p:spPr>
            <a:xfrm>
              <a:off x="7092669" y="3411571"/>
              <a:ext cx="366896" cy="309327"/>
            </a:xfrm>
            <a:custGeom>
              <a:rect b="b" l="l" r="r" t="t"/>
              <a:pathLst>
                <a:path extrusionOk="0" h="11794" w="13989">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2"/>
            <p:cNvSpPr/>
            <p:nvPr/>
          </p:nvSpPr>
          <p:spPr>
            <a:xfrm>
              <a:off x="7196031" y="3509111"/>
              <a:ext cx="154375" cy="148631"/>
            </a:xfrm>
            <a:custGeom>
              <a:rect b="b" l="l" r="r" t="t"/>
              <a:pathLst>
                <a:path extrusionOk="0" h="5667" w="5886">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2"/>
            <p:cNvSpPr/>
            <p:nvPr/>
          </p:nvSpPr>
          <p:spPr>
            <a:xfrm>
              <a:off x="7169279" y="3486162"/>
              <a:ext cx="170662" cy="158886"/>
            </a:xfrm>
            <a:custGeom>
              <a:rect b="b" l="l" r="r" t="t"/>
              <a:pathLst>
                <a:path extrusionOk="0" h="6058" w="6507">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2"/>
            <p:cNvSpPr/>
            <p:nvPr/>
          </p:nvSpPr>
          <p:spPr>
            <a:xfrm>
              <a:off x="7211532" y="3521700"/>
              <a:ext cx="171554" cy="159070"/>
            </a:xfrm>
            <a:custGeom>
              <a:rect b="b" l="l" r="r" t="t"/>
              <a:pathLst>
                <a:path extrusionOk="0" h="6065" w="6541">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9" name="Google Shape;11599;p72"/>
          <p:cNvGrpSpPr/>
          <p:nvPr/>
        </p:nvGrpSpPr>
        <p:grpSpPr>
          <a:xfrm>
            <a:off x="7532740" y="3405748"/>
            <a:ext cx="366896" cy="320841"/>
            <a:chOff x="7532740" y="3405748"/>
            <a:chExt cx="366896" cy="320841"/>
          </a:xfrm>
        </p:grpSpPr>
        <p:sp>
          <p:nvSpPr>
            <p:cNvPr id="11600" name="Google Shape;11600;p72"/>
            <p:cNvSpPr/>
            <p:nvPr/>
          </p:nvSpPr>
          <p:spPr>
            <a:xfrm>
              <a:off x="7538169" y="3491565"/>
              <a:ext cx="356038" cy="229727"/>
            </a:xfrm>
            <a:custGeom>
              <a:rect b="b" l="l" r="r" t="t"/>
              <a:pathLst>
                <a:path extrusionOk="0" h="8759" w="13575">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2"/>
            <p:cNvSpPr/>
            <p:nvPr/>
          </p:nvSpPr>
          <p:spPr>
            <a:xfrm>
              <a:off x="7538169" y="3491565"/>
              <a:ext cx="355907" cy="17205"/>
            </a:xfrm>
            <a:custGeom>
              <a:rect b="b" l="l" r="r" t="t"/>
              <a:pathLst>
                <a:path extrusionOk="0" h="656" w="1357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2"/>
            <p:cNvSpPr/>
            <p:nvPr/>
          </p:nvSpPr>
          <p:spPr>
            <a:xfrm>
              <a:off x="7572501" y="3537515"/>
              <a:ext cx="114981" cy="149313"/>
            </a:xfrm>
            <a:custGeom>
              <a:rect b="b" l="l" r="r" t="t"/>
              <a:pathLst>
                <a:path extrusionOk="0" h="5693" w="4384">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2"/>
            <p:cNvSpPr/>
            <p:nvPr/>
          </p:nvSpPr>
          <p:spPr>
            <a:xfrm>
              <a:off x="7721919" y="3537384"/>
              <a:ext cx="137826" cy="23106"/>
            </a:xfrm>
            <a:custGeom>
              <a:rect b="b" l="l" r="r" t="t"/>
              <a:pathLst>
                <a:path extrusionOk="0" h="881" w="5255">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2"/>
            <p:cNvSpPr/>
            <p:nvPr/>
          </p:nvSpPr>
          <p:spPr>
            <a:xfrm>
              <a:off x="7721919" y="3583440"/>
              <a:ext cx="103363" cy="23002"/>
            </a:xfrm>
            <a:custGeom>
              <a:rect b="b" l="l" r="r" t="t"/>
              <a:pathLst>
                <a:path extrusionOk="0" h="877" w="3941">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2"/>
            <p:cNvSpPr/>
            <p:nvPr/>
          </p:nvSpPr>
          <p:spPr>
            <a:xfrm>
              <a:off x="7687456" y="3411177"/>
              <a:ext cx="57438" cy="103389"/>
            </a:xfrm>
            <a:custGeom>
              <a:rect b="b" l="l" r="r" t="t"/>
              <a:pathLst>
                <a:path extrusionOk="0" h="3942" w="2190">
                  <a:moveTo>
                    <a:pt x="0" y="1"/>
                  </a:moveTo>
                  <a:lnTo>
                    <a:pt x="438" y="3942"/>
                  </a:lnTo>
                  <a:lnTo>
                    <a:pt x="1752" y="3942"/>
                  </a:lnTo>
                  <a:lnTo>
                    <a:pt x="2190"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2"/>
            <p:cNvSpPr/>
            <p:nvPr/>
          </p:nvSpPr>
          <p:spPr>
            <a:xfrm>
              <a:off x="7595581" y="3612080"/>
              <a:ext cx="69057" cy="74748"/>
            </a:xfrm>
            <a:custGeom>
              <a:rect b="b" l="l" r="r" t="t"/>
              <a:pathLst>
                <a:path extrusionOk="0" h="2850" w="2633">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2"/>
            <p:cNvSpPr/>
            <p:nvPr/>
          </p:nvSpPr>
          <p:spPr>
            <a:xfrm>
              <a:off x="7595581" y="3630256"/>
              <a:ext cx="68926" cy="56573"/>
            </a:xfrm>
            <a:custGeom>
              <a:rect b="b" l="l" r="r" t="t"/>
              <a:pathLst>
                <a:path extrusionOk="0" h="2157" w="2628">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2"/>
            <p:cNvSpPr/>
            <p:nvPr/>
          </p:nvSpPr>
          <p:spPr>
            <a:xfrm>
              <a:off x="7595581" y="3640484"/>
              <a:ext cx="17310" cy="46344"/>
            </a:xfrm>
            <a:custGeom>
              <a:rect b="b" l="l" r="r" t="t"/>
              <a:pathLst>
                <a:path extrusionOk="0" h="1767" w="66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2"/>
            <p:cNvSpPr/>
            <p:nvPr/>
          </p:nvSpPr>
          <p:spPr>
            <a:xfrm>
              <a:off x="7647328" y="3640484"/>
              <a:ext cx="17179" cy="46344"/>
            </a:xfrm>
            <a:custGeom>
              <a:rect b="b" l="l" r="r" t="t"/>
              <a:pathLst>
                <a:path extrusionOk="0" h="1767" w="655">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2"/>
            <p:cNvSpPr/>
            <p:nvPr/>
          </p:nvSpPr>
          <p:spPr>
            <a:xfrm>
              <a:off x="7607069" y="3566156"/>
              <a:ext cx="45951" cy="51773"/>
            </a:xfrm>
            <a:custGeom>
              <a:rect b="b" l="l" r="r" t="t"/>
              <a:pathLst>
                <a:path extrusionOk="0" h="1974" w="1752">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2"/>
            <p:cNvSpPr/>
            <p:nvPr/>
          </p:nvSpPr>
          <p:spPr>
            <a:xfrm>
              <a:off x="7607069" y="3566156"/>
              <a:ext cx="31578" cy="51747"/>
            </a:xfrm>
            <a:custGeom>
              <a:rect b="b" l="l" r="r" t="t"/>
              <a:pathLst>
                <a:path extrusionOk="0" h="1973" w="1204">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2"/>
            <p:cNvSpPr/>
            <p:nvPr/>
          </p:nvSpPr>
          <p:spPr>
            <a:xfrm>
              <a:off x="7607069" y="3566156"/>
              <a:ext cx="45951" cy="23002"/>
            </a:xfrm>
            <a:custGeom>
              <a:rect b="b" l="l" r="r" t="t"/>
              <a:pathLst>
                <a:path extrusionOk="0" h="877" w="1752">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2"/>
            <p:cNvSpPr/>
            <p:nvPr/>
          </p:nvSpPr>
          <p:spPr>
            <a:xfrm>
              <a:off x="7607069" y="3566156"/>
              <a:ext cx="31578" cy="20982"/>
            </a:xfrm>
            <a:custGeom>
              <a:rect b="b" l="l" r="r" t="t"/>
              <a:pathLst>
                <a:path extrusionOk="0" h="800" w="1204">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2"/>
            <p:cNvSpPr/>
            <p:nvPr/>
          </p:nvSpPr>
          <p:spPr>
            <a:xfrm>
              <a:off x="7532740" y="3405748"/>
              <a:ext cx="366896" cy="320841"/>
            </a:xfrm>
            <a:custGeom>
              <a:rect b="b" l="l" r="r" t="t"/>
              <a:pathLst>
                <a:path extrusionOk="0" h="12233" w="13989">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2"/>
            <p:cNvSpPr/>
            <p:nvPr/>
          </p:nvSpPr>
          <p:spPr>
            <a:xfrm>
              <a:off x="7567177" y="3532086"/>
              <a:ext cx="125603" cy="159909"/>
            </a:xfrm>
            <a:custGeom>
              <a:rect b="b" l="l" r="r" t="t"/>
              <a:pathLst>
                <a:path extrusionOk="0" h="6097" w="4789">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2"/>
            <p:cNvSpPr/>
            <p:nvPr/>
          </p:nvSpPr>
          <p:spPr>
            <a:xfrm>
              <a:off x="7716621" y="3532086"/>
              <a:ext cx="148421" cy="33597"/>
            </a:xfrm>
            <a:custGeom>
              <a:rect b="b" l="l" r="r" t="t"/>
              <a:pathLst>
                <a:path extrusionOk="0" h="1281" w="5659">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2"/>
            <p:cNvSpPr/>
            <p:nvPr/>
          </p:nvSpPr>
          <p:spPr>
            <a:xfrm>
              <a:off x="7716621" y="3578011"/>
              <a:ext cx="113958" cy="33597"/>
            </a:xfrm>
            <a:custGeom>
              <a:rect b="b" l="l" r="r" t="t"/>
              <a:pathLst>
                <a:path extrusionOk="0" h="1281" w="4345">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2"/>
            <p:cNvSpPr/>
            <p:nvPr/>
          </p:nvSpPr>
          <p:spPr>
            <a:xfrm>
              <a:off x="7714444" y="3623935"/>
              <a:ext cx="72362" cy="10780"/>
            </a:xfrm>
            <a:custGeom>
              <a:rect b="b" l="l" r="r" t="t"/>
              <a:pathLst>
                <a:path extrusionOk="0" h="411" w="2759">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2"/>
            <p:cNvSpPr/>
            <p:nvPr/>
          </p:nvSpPr>
          <p:spPr>
            <a:xfrm>
              <a:off x="7794831" y="3623935"/>
              <a:ext cx="37138" cy="10780"/>
            </a:xfrm>
            <a:custGeom>
              <a:rect b="b" l="l" r="r" t="t"/>
              <a:pathLst>
                <a:path extrusionOk="0" h="411" w="1416">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2"/>
            <p:cNvSpPr/>
            <p:nvPr/>
          </p:nvSpPr>
          <p:spPr>
            <a:xfrm>
              <a:off x="7714444" y="3658398"/>
              <a:ext cx="26437" cy="10780"/>
            </a:xfrm>
            <a:custGeom>
              <a:rect b="b" l="l" r="r" t="t"/>
              <a:pathLst>
                <a:path extrusionOk="0" h="411" w="1008">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2"/>
            <p:cNvSpPr/>
            <p:nvPr/>
          </p:nvSpPr>
          <p:spPr>
            <a:xfrm>
              <a:off x="7748907" y="3658398"/>
              <a:ext cx="60218" cy="10780"/>
            </a:xfrm>
            <a:custGeom>
              <a:rect b="b" l="l" r="r" t="t"/>
              <a:pathLst>
                <a:path extrusionOk="0" h="411" w="2296">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2"/>
            <p:cNvSpPr/>
            <p:nvPr/>
          </p:nvSpPr>
          <p:spPr>
            <a:xfrm>
              <a:off x="7714444" y="3681373"/>
              <a:ext cx="26437" cy="10780"/>
            </a:xfrm>
            <a:custGeom>
              <a:rect b="b" l="l" r="r" t="t"/>
              <a:pathLst>
                <a:path extrusionOk="0" h="411" w="1008">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2"/>
            <p:cNvSpPr/>
            <p:nvPr/>
          </p:nvSpPr>
          <p:spPr>
            <a:xfrm>
              <a:off x="7748907" y="3681373"/>
              <a:ext cx="60218" cy="10780"/>
            </a:xfrm>
            <a:custGeom>
              <a:rect b="b" l="l" r="r" t="t"/>
              <a:pathLst>
                <a:path extrusionOk="0" h="411" w="2296">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2"/>
            <p:cNvSpPr/>
            <p:nvPr/>
          </p:nvSpPr>
          <p:spPr>
            <a:xfrm>
              <a:off x="7709408" y="3486136"/>
              <a:ext cx="14294" cy="10780"/>
            </a:xfrm>
            <a:custGeom>
              <a:rect b="b" l="l" r="r" t="t"/>
              <a:pathLst>
                <a:path extrusionOk="0" h="411" w="545">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5" name="Google Shape;11625;p72"/>
          <p:cNvGrpSpPr/>
          <p:nvPr/>
        </p:nvGrpSpPr>
        <p:grpSpPr>
          <a:xfrm>
            <a:off x="7972785" y="3394392"/>
            <a:ext cx="366896" cy="343685"/>
            <a:chOff x="7972785" y="3394392"/>
            <a:chExt cx="366896" cy="343685"/>
          </a:xfrm>
        </p:grpSpPr>
        <p:sp>
          <p:nvSpPr>
            <p:cNvPr id="11626" name="Google Shape;11626;p72"/>
            <p:cNvSpPr/>
            <p:nvPr/>
          </p:nvSpPr>
          <p:spPr>
            <a:xfrm>
              <a:off x="7978345" y="3469350"/>
              <a:ext cx="355907" cy="263167"/>
            </a:xfrm>
            <a:custGeom>
              <a:rect b="b" l="l" r="r" t="t"/>
              <a:pathLst>
                <a:path extrusionOk="0" h="10034" w="1357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2"/>
            <p:cNvSpPr/>
            <p:nvPr/>
          </p:nvSpPr>
          <p:spPr>
            <a:xfrm>
              <a:off x="7978083" y="3469350"/>
              <a:ext cx="178242" cy="263167"/>
            </a:xfrm>
            <a:custGeom>
              <a:rect b="b" l="l" r="r" t="t"/>
              <a:pathLst>
                <a:path extrusionOk="0" h="10034" w="6796">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2"/>
            <p:cNvSpPr/>
            <p:nvPr/>
          </p:nvSpPr>
          <p:spPr>
            <a:xfrm>
              <a:off x="8009136" y="3500141"/>
              <a:ext cx="294194" cy="201585"/>
            </a:xfrm>
            <a:custGeom>
              <a:rect b="b" l="l" r="r" t="t"/>
              <a:pathLst>
                <a:path extrusionOk="0" h="7686" w="11217">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2"/>
            <p:cNvSpPr/>
            <p:nvPr/>
          </p:nvSpPr>
          <p:spPr>
            <a:xfrm>
              <a:off x="8009136" y="3500141"/>
              <a:ext cx="147189" cy="201585"/>
            </a:xfrm>
            <a:custGeom>
              <a:rect b="b" l="l" r="r" t="t"/>
              <a:pathLst>
                <a:path extrusionOk="0" h="7686" w="5612">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2"/>
            <p:cNvSpPr/>
            <p:nvPr/>
          </p:nvSpPr>
          <p:spPr>
            <a:xfrm>
              <a:off x="8086376" y="3399821"/>
              <a:ext cx="139714" cy="116634"/>
            </a:xfrm>
            <a:custGeom>
              <a:rect b="b" l="l" r="r" t="t"/>
              <a:pathLst>
                <a:path extrusionOk="0" h="4447" w="5327">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2"/>
            <p:cNvSpPr/>
            <p:nvPr/>
          </p:nvSpPr>
          <p:spPr>
            <a:xfrm>
              <a:off x="8077170" y="3622178"/>
              <a:ext cx="40521" cy="34778"/>
            </a:xfrm>
            <a:custGeom>
              <a:rect b="b" l="l" r="r" t="t"/>
              <a:pathLst>
                <a:path extrusionOk="0" h="1326" w="1545">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2"/>
            <p:cNvSpPr/>
            <p:nvPr/>
          </p:nvSpPr>
          <p:spPr>
            <a:xfrm>
              <a:off x="8140169" y="3556373"/>
              <a:ext cx="39840" cy="35014"/>
            </a:xfrm>
            <a:custGeom>
              <a:rect b="b" l="l" r="r" t="t"/>
              <a:pathLst>
                <a:path extrusionOk="0" h="1335" w="1519">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2"/>
            <p:cNvSpPr/>
            <p:nvPr/>
          </p:nvSpPr>
          <p:spPr>
            <a:xfrm>
              <a:off x="8086376" y="3399821"/>
              <a:ext cx="69949" cy="116634"/>
            </a:xfrm>
            <a:custGeom>
              <a:rect b="b" l="l" r="r" t="t"/>
              <a:pathLst>
                <a:path extrusionOk="0" h="4447" w="2667">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2"/>
            <p:cNvSpPr/>
            <p:nvPr/>
          </p:nvSpPr>
          <p:spPr>
            <a:xfrm>
              <a:off x="8135081" y="3461665"/>
              <a:ext cx="37007" cy="31578"/>
            </a:xfrm>
            <a:custGeom>
              <a:rect b="b" l="l" r="r" t="t"/>
              <a:pathLst>
                <a:path extrusionOk="0" h="1204" w="1411">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2"/>
            <p:cNvSpPr/>
            <p:nvPr/>
          </p:nvSpPr>
          <p:spPr>
            <a:xfrm>
              <a:off x="8065552" y="3549108"/>
              <a:ext cx="190831" cy="119388"/>
            </a:xfrm>
            <a:custGeom>
              <a:rect b="b" l="l" r="r" t="t"/>
              <a:pathLst>
                <a:path extrusionOk="0" h="4552" w="7276">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2"/>
            <p:cNvSpPr/>
            <p:nvPr/>
          </p:nvSpPr>
          <p:spPr>
            <a:xfrm>
              <a:off x="8039927" y="3540977"/>
              <a:ext cx="39761" cy="35014"/>
            </a:xfrm>
            <a:custGeom>
              <a:rect b="b" l="l" r="r" t="t"/>
              <a:pathLst>
                <a:path extrusionOk="0" h="1335" w="1516">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2"/>
            <p:cNvSpPr/>
            <p:nvPr/>
          </p:nvSpPr>
          <p:spPr>
            <a:xfrm>
              <a:off x="8240699" y="3633613"/>
              <a:ext cx="39761" cy="35066"/>
            </a:xfrm>
            <a:custGeom>
              <a:rect b="b" l="l" r="r" t="t"/>
              <a:pathLst>
                <a:path extrusionOk="0" h="1337" w="1516">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2"/>
            <p:cNvSpPr/>
            <p:nvPr/>
          </p:nvSpPr>
          <p:spPr>
            <a:xfrm>
              <a:off x="7972785" y="3394392"/>
              <a:ext cx="366896" cy="343685"/>
            </a:xfrm>
            <a:custGeom>
              <a:rect b="b" l="l" r="r" t="t"/>
              <a:pathLst>
                <a:path extrusionOk="0" h="13104" w="13989">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2"/>
            <p:cNvSpPr/>
            <p:nvPr/>
          </p:nvSpPr>
          <p:spPr>
            <a:xfrm>
              <a:off x="8134950" y="3456158"/>
              <a:ext cx="49754" cy="42515"/>
            </a:xfrm>
            <a:custGeom>
              <a:rect b="b" l="l" r="r" t="t"/>
              <a:pathLst>
                <a:path extrusionOk="0" h="1621" w="1897">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72"/>
          <p:cNvGrpSpPr/>
          <p:nvPr/>
        </p:nvGrpSpPr>
        <p:grpSpPr>
          <a:xfrm>
            <a:off x="5359818" y="1996466"/>
            <a:ext cx="361835" cy="356432"/>
            <a:chOff x="5359818" y="1996466"/>
            <a:chExt cx="361835" cy="356432"/>
          </a:xfrm>
        </p:grpSpPr>
        <p:sp>
          <p:nvSpPr>
            <p:cNvPr id="11641" name="Google Shape;11641;p72"/>
            <p:cNvSpPr/>
            <p:nvPr/>
          </p:nvSpPr>
          <p:spPr>
            <a:xfrm>
              <a:off x="5370309" y="2153097"/>
              <a:ext cx="93160" cy="103651"/>
            </a:xfrm>
            <a:custGeom>
              <a:rect b="b" l="l" r="r" t="t"/>
              <a:pathLst>
                <a:path extrusionOk="0" h="3952" w="3552">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2"/>
            <p:cNvSpPr/>
            <p:nvPr/>
          </p:nvSpPr>
          <p:spPr>
            <a:xfrm>
              <a:off x="5502941" y="2010576"/>
              <a:ext cx="100346" cy="118837"/>
            </a:xfrm>
            <a:custGeom>
              <a:rect b="b" l="l" r="r" t="t"/>
              <a:pathLst>
                <a:path extrusionOk="0" h="4531" w="3826">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2"/>
            <p:cNvSpPr/>
            <p:nvPr/>
          </p:nvSpPr>
          <p:spPr>
            <a:xfrm>
              <a:off x="5617529" y="2121938"/>
              <a:ext cx="93160" cy="103625"/>
            </a:xfrm>
            <a:custGeom>
              <a:rect b="b" l="l" r="r" t="t"/>
              <a:pathLst>
                <a:path extrusionOk="0" h="3951" w="3552">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2"/>
            <p:cNvSpPr/>
            <p:nvPr/>
          </p:nvSpPr>
          <p:spPr>
            <a:xfrm>
              <a:off x="5370047" y="2183258"/>
              <a:ext cx="29821" cy="73726"/>
            </a:xfrm>
            <a:custGeom>
              <a:rect b="b" l="l" r="r" t="t"/>
              <a:pathLst>
                <a:path extrusionOk="0" h="2811" w="1137">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2"/>
            <p:cNvSpPr/>
            <p:nvPr/>
          </p:nvSpPr>
          <p:spPr>
            <a:xfrm>
              <a:off x="5450067" y="2166604"/>
              <a:ext cx="9730" cy="20851"/>
            </a:xfrm>
            <a:custGeom>
              <a:rect b="b" l="l" r="r" t="t"/>
              <a:pathLst>
                <a:path extrusionOk="0" h="795" w="371">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2"/>
            <p:cNvSpPr/>
            <p:nvPr/>
          </p:nvSpPr>
          <p:spPr>
            <a:xfrm>
              <a:off x="5430239" y="2162696"/>
              <a:ext cx="9494" cy="21979"/>
            </a:xfrm>
            <a:custGeom>
              <a:rect b="b" l="l" r="r" t="t"/>
              <a:pathLst>
                <a:path extrusionOk="0" h="838" w="362">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2"/>
            <p:cNvSpPr/>
            <p:nvPr/>
          </p:nvSpPr>
          <p:spPr>
            <a:xfrm>
              <a:off x="5410804" y="2158788"/>
              <a:ext cx="9363" cy="25887"/>
            </a:xfrm>
            <a:custGeom>
              <a:rect b="b" l="l" r="r" t="t"/>
              <a:pathLst>
                <a:path extrusionOk="0" h="987" w="357">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2"/>
            <p:cNvSpPr/>
            <p:nvPr/>
          </p:nvSpPr>
          <p:spPr>
            <a:xfrm>
              <a:off x="5391002" y="2153097"/>
              <a:ext cx="9730" cy="43590"/>
            </a:xfrm>
            <a:custGeom>
              <a:rect b="b" l="l" r="r" t="t"/>
              <a:pathLst>
                <a:path extrusionOk="0" h="1662" w="371">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2"/>
            <p:cNvSpPr/>
            <p:nvPr/>
          </p:nvSpPr>
          <p:spPr>
            <a:xfrm>
              <a:off x="5585846" y="2037066"/>
              <a:ext cx="14530" cy="23133"/>
            </a:xfrm>
            <a:custGeom>
              <a:rect b="b" l="l" r="r" t="t"/>
              <a:pathLst>
                <a:path extrusionOk="0" h="882" w="554">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2"/>
            <p:cNvSpPr/>
            <p:nvPr/>
          </p:nvSpPr>
          <p:spPr>
            <a:xfrm>
              <a:off x="5567540" y="2028647"/>
              <a:ext cx="14294" cy="24287"/>
            </a:xfrm>
            <a:custGeom>
              <a:rect b="b" l="l" r="r" t="t"/>
              <a:pathLst>
                <a:path extrusionOk="0" h="926" w="545">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2"/>
            <p:cNvSpPr/>
            <p:nvPr/>
          </p:nvSpPr>
          <p:spPr>
            <a:xfrm>
              <a:off x="5548498" y="2020490"/>
              <a:ext cx="15159" cy="27880"/>
            </a:xfrm>
            <a:custGeom>
              <a:rect b="b" l="l" r="r" t="t"/>
              <a:pathLst>
                <a:path extrusionOk="0" h="1063" w="578">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2"/>
            <p:cNvSpPr/>
            <p:nvPr/>
          </p:nvSpPr>
          <p:spPr>
            <a:xfrm>
              <a:off x="5526021" y="2010498"/>
              <a:ext cx="19723" cy="45085"/>
            </a:xfrm>
            <a:custGeom>
              <a:rect b="b" l="l" r="r" t="t"/>
              <a:pathLst>
                <a:path extrusionOk="0" h="1719" w="752">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2"/>
            <p:cNvSpPr/>
            <p:nvPr/>
          </p:nvSpPr>
          <p:spPr>
            <a:xfrm>
              <a:off x="5502810" y="2047216"/>
              <a:ext cx="20457" cy="82302"/>
            </a:xfrm>
            <a:custGeom>
              <a:rect b="b" l="l" r="r" t="t"/>
              <a:pathLst>
                <a:path extrusionOk="0" h="3138" w="78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2"/>
            <p:cNvSpPr/>
            <p:nvPr/>
          </p:nvSpPr>
          <p:spPr>
            <a:xfrm>
              <a:off x="5677354" y="2131380"/>
              <a:ext cx="9363" cy="22031"/>
            </a:xfrm>
            <a:custGeom>
              <a:rect b="b" l="l" r="r" t="t"/>
              <a:pathLst>
                <a:path extrusionOk="0" h="840" w="357">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2"/>
            <p:cNvSpPr/>
            <p:nvPr/>
          </p:nvSpPr>
          <p:spPr>
            <a:xfrm>
              <a:off x="5696894" y="2135314"/>
              <a:ext cx="9888" cy="20851"/>
            </a:xfrm>
            <a:custGeom>
              <a:rect b="b" l="l" r="r" t="t"/>
              <a:pathLst>
                <a:path extrusionOk="0" h="795" w="377">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2"/>
            <p:cNvSpPr/>
            <p:nvPr/>
          </p:nvSpPr>
          <p:spPr>
            <a:xfrm>
              <a:off x="5637856" y="2121807"/>
              <a:ext cx="9730" cy="43643"/>
            </a:xfrm>
            <a:custGeom>
              <a:rect b="b" l="l" r="r" t="t"/>
              <a:pathLst>
                <a:path extrusionOk="0" h="1664" w="371">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2"/>
            <p:cNvSpPr/>
            <p:nvPr/>
          </p:nvSpPr>
          <p:spPr>
            <a:xfrm>
              <a:off x="5657657" y="2127472"/>
              <a:ext cx="9363" cy="25913"/>
            </a:xfrm>
            <a:custGeom>
              <a:rect b="b" l="l" r="r" t="t"/>
              <a:pathLst>
                <a:path extrusionOk="0" h="988" w="357">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2"/>
            <p:cNvSpPr/>
            <p:nvPr/>
          </p:nvSpPr>
          <p:spPr>
            <a:xfrm>
              <a:off x="5616900" y="2151969"/>
              <a:ext cx="29794" cy="73726"/>
            </a:xfrm>
            <a:custGeom>
              <a:rect b="b" l="l" r="r" t="t"/>
              <a:pathLst>
                <a:path extrusionOk="0" h="2811" w="1136">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2"/>
            <p:cNvSpPr/>
            <p:nvPr/>
          </p:nvSpPr>
          <p:spPr>
            <a:xfrm>
              <a:off x="5458512" y="2007088"/>
              <a:ext cx="19094" cy="13140"/>
            </a:xfrm>
            <a:custGeom>
              <a:rect b="b" l="l" r="r" t="t"/>
              <a:pathLst>
                <a:path extrusionOk="0" h="501" w="728">
                  <a:moveTo>
                    <a:pt x="1" y="0"/>
                  </a:moveTo>
                  <a:lnTo>
                    <a:pt x="515" y="501"/>
                  </a:lnTo>
                  <a:lnTo>
                    <a:pt x="727" y="4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2"/>
            <p:cNvSpPr/>
            <p:nvPr/>
          </p:nvSpPr>
          <p:spPr>
            <a:xfrm>
              <a:off x="5604153" y="2062350"/>
              <a:ext cx="18071" cy="20615"/>
            </a:xfrm>
            <a:custGeom>
              <a:rect b="b" l="l" r="r" t="t"/>
              <a:pathLst>
                <a:path extrusionOk="0" h="786" w="689">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2"/>
            <p:cNvSpPr/>
            <p:nvPr/>
          </p:nvSpPr>
          <p:spPr>
            <a:xfrm>
              <a:off x="5480858" y="2011494"/>
              <a:ext cx="44062" cy="30948"/>
            </a:xfrm>
            <a:custGeom>
              <a:rect b="b" l="l" r="r" t="t"/>
              <a:pathLst>
                <a:path extrusionOk="0" h="1180" w="1680">
                  <a:moveTo>
                    <a:pt x="255" y="1"/>
                  </a:moveTo>
                  <a:lnTo>
                    <a:pt x="0" y="535"/>
                  </a:lnTo>
                  <a:lnTo>
                    <a:pt x="1526" y="1180"/>
                  </a:lnTo>
                  <a:lnTo>
                    <a:pt x="1680" y="602"/>
                  </a:lnTo>
                  <a:lnTo>
                    <a:pt x="255"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2"/>
            <p:cNvSpPr/>
            <p:nvPr/>
          </p:nvSpPr>
          <p:spPr>
            <a:xfrm>
              <a:off x="5624978" y="2072080"/>
              <a:ext cx="16182" cy="17966"/>
            </a:xfrm>
            <a:custGeom>
              <a:rect b="b" l="l" r="r" t="t"/>
              <a:pathLst>
                <a:path extrusionOk="0" h="685" w="617">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2"/>
            <p:cNvSpPr/>
            <p:nvPr/>
          </p:nvSpPr>
          <p:spPr>
            <a:xfrm>
              <a:off x="5386334" y="2267186"/>
              <a:ext cx="72204" cy="17808"/>
            </a:xfrm>
            <a:custGeom>
              <a:rect b="b" l="l" r="r" t="t"/>
              <a:pathLst>
                <a:path extrusionOk="0" h="679" w="2753">
                  <a:moveTo>
                    <a:pt x="0" y="0"/>
                  </a:moveTo>
                  <a:lnTo>
                    <a:pt x="0" y="679"/>
                  </a:lnTo>
                  <a:lnTo>
                    <a:pt x="2753" y="679"/>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2"/>
            <p:cNvSpPr/>
            <p:nvPr/>
          </p:nvSpPr>
          <p:spPr>
            <a:xfrm>
              <a:off x="5386203" y="2296325"/>
              <a:ext cx="72204" cy="44849"/>
            </a:xfrm>
            <a:custGeom>
              <a:rect b="b" l="l" r="r" t="t"/>
              <a:pathLst>
                <a:path extrusionOk="0" h="1710" w="2753">
                  <a:moveTo>
                    <a:pt x="0" y="1"/>
                  </a:moveTo>
                  <a:lnTo>
                    <a:pt x="0" y="1709"/>
                  </a:lnTo>
                  <a:lnTo>
                    <a:pt x="2753" y="1709"/>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2"/>
            <p:cNvSpPr/>
            <p:nvPr/>
          </p:nvSpPr>
          <p:spPr>
            <a:xfrm>
              <a:off x="5398451" y="2267186"/>
              <a:ext cx="60087" cy="17808"/>
            </a:xfrm>
            <a:custGeom>
              <a:rect b="b" l="l" r="r" t="t"/>
              <a:pathLst>
                <a:path extrusionOk="0" h="679" w="2291">
                  <a:moveTo>
                    <a:pt x="0" y="0"/>
                  </a:moveTo>
                  <a:lnTo>
                    <a:pt x="0" y="679"/>
                  </a:lnTo>
                  <a:lnTo>
                    <a:pt x="2291" y="679"/>
                  </a:lnTo>
                  <a:lnTo>
                    <a:pt x="2291"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2"/>
            <p:cNvSpPr/>
            <p:nvPr/>
          </p:nvSpPr>
          <p:spPr>
            <a:xfrm>
              <a:off x="5398451" y="2296325"/>
              <a:ext cx="60087" cy="44849"/>
            </a:xfrm>
            <a:custGeom>
              <a:rect b="b" l="l" r="r" t="t"/>
              <a:pathLst>
                <a:path extrusionOk="0" h="1710" w="2291">
                  <a:moveTo>
                    <a:pt x="0" y="1"/>
                  </a:moveTo>
                  <a:lnTo>
                    <a:pt x="0" y="1709"/>
                  </a:lnTo>
                  <a:lnTo>
                    <a:pt x="2291" y="1709"/>
                  </a:lnTo>
                  <a:lnTo>
                    <a:pt x="229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2"/>
            <p:cNvSpPr/>
            <p:nvPr/>
          </p:nvSpPr>
          <p:spPr>
            <a:xfrm>
              <a:off x="5633161" y="2265036"/>
              <a:ext cx="72231" cy="76138"/>
            </a:xfrm>
            <a:custGeom>
              <a:rect b="b" l="l" r="r" t="t"/>
              <a:pathLst>
                <a:path extrusionOk="0" h="2903" w="2754">
                  <a:moveTo>
                    <a:pt x="1" y="1"/>
                  </a:moveTo>
                  <a:lnTo>
                    <a:pt x="1" y="2902"/>
                  </a:lnTo>
                  <a:lnTo>
                    <a:pt x="2753" y="2902"/>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2"/>
            <p:cNvSpPr/>
            <p:nvPr/>
          </p:nvSpPr>
          <p:spPr>
            <a:xfrm>
              <a:off x="5633161" y="2235897"/>
              <a:ext cx="72231" cy="17940"/>
            </a:xfrm>
            <a:custGeom>
              <a:rect b="b" l="l" r="r" t="t"/>
              <a:pathLst>
                <a:path extrusionOk="0" h="684" w="2754">
                  <a:moveTo>
                    <a:pt x="1" y="0"/>
                  </a:moveTo>
                  <a:lnTo>
                    <a:pt x="1" y="683"/>
                  </a:lnTo>
                  <a:lnTo>
                    <a:pt x="2753" y="683"/>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2"/>
            <p:cNvSpPr/>
            <p:nvPr/>
          </p:nvSpPr>
          <p:spPr>
            <a:xfrm>
              <a:off x="5648819" y="2265036"/>
              <a:ext cx="56573" cy="76138"/>
            </a:xfrm>
            <a:custGeom>
              <a:rect b="b" l="l" r="r" t="t"/>
              <a:pathLst>
                <a:path extrusionOk="0" h="2903" w="2157">
                  <a:moveTo>
                    <a:pt x="1" y="1"/>
                  </a:moveTo>
                  <a:lnTo>
                    <a:pt x="1" y="2902"/>
                  </a:lnTo>
                  <a:lnTo>
                    <a:pt x="2156" y="2902"/>
                  </a:lnTo>
                  <a:lnTo>
                    <a:pt x="2156"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2"/>
            <p:cNvSpPr/>
            <p:nvPr/>
          </p:nvSpPr>
          <p:spPr>
            <a:xfrm>
              <a:off x="5648819" y="2235897"/>
              <a:ext cx="56573" cy="17940"/>
            </a:xfrm>
            <a:custGeom>
              <a:rect b="b" l="l" r="r" t="t"/>
              <a:pathLst>
                <a:path extrusionOk="0" h="684" w="2157">
                  <a:moveTo>
                    <a:pt x="1" y="0"/>
                  </a:moveTo>
                  <a:lnTo>
                    <a:pt x="1" y="683"/>
                  </a:lnTo>
                  <a:lnTo>
                    <a:pt x="2156" y="683"/>
                  </a:lnTo>
                  <a:lnTo>
                    <a:pt x="2156"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2"/>
            <p:cNvSpPr/>
            <p:nvPr/>
          </p:nvSpPr>
          <p:spPr>
            <a:xfrm>
              <a:off x="5507977" y="2140219"/>
              <a:ext cx="72231" cy="17835"/>
            </a:xfrm>
            <a:custGeom>
              <a:rect b="b" l="l" r="r" t="t"/>
              <a:pathLst>
                <a:path extrusionOk="0" h="680" w="2754">
                  <a:moveTo>
                    <a:pt x="1" y="1"/>
                  </a:moveTo>
                  <a:lnTo>
                    <a:pt x="1" y="679"/>
                  </a:lnTo>
                  <a:lnTo>
                    <a:pt x="2753" y="679"/>
                  </a:lnTo>
                  <a:lnTo>
                    <a:pt x="2753"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2"/>
            <p:cNvSpPr/>
            <p:nvPr/>
          </p:nvSpPr>
          <p:spPr>
            <a:xfrm>
              <a:off x="5507977" y="2169384"/>
              <a:ext cx="72231" cy="171790"/>
            </a:xfrm>
            <a:custGeom>
              <a:rect b="b" l="l" r="r" t="t"/>
              <a:pathLst>
                <a:path extrusionOk="0" h="6550" w="2754">
                  <a:moveTo>
                    <a:pt x="1" y="0"/>
                  </a:moveTo>
                  <a:lnTo>
                    <a:pt x="1" y="6549"/>
                  </a:lnTo>
                  <a:lnTo>
                    <a:pt x="2753" y="6549"/>
                  </a:lnTo>
                  <a:lnTo>
                    <a:pt x="2753"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2"/>
            <p:cNvSpPr/>
            <p:nvPr/>
          </p:nvSpPr>
          <p:spPr>
            <a:xfrm>
              <a:off x="5519333" y="2140219"/>
              <a:ext cx="60874" cy="17835"/>
            </a:xfrm>
            <a:custGeom>
              <a:rect b="b" l="l" r="r" t="t"/>
              <a:pathLst>
                <a:path extrusionOk="0" h="680" w="2321">
                  <a:moveTo>
                    <a:pt x="1" y="1"/>
                  </a:moveTo>
                  <a:lnTo>
                    <a:pt x="1" y="679"/>
                  </a:lnTo>
                  <a:lnTo>
                    <a:pt x="2320" y="679"/>
                  </a:lnTo>
                  <a:lnTo>
                    <a:pt x="2320"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2"/>
            <p:cNvSpPr/>
            <p:nvPr/>
          </p:nvSpPr>
          <p:spPr>
            <a:xfrm>
              <a:off x="5519333" y="2169384"/>
              <a:ext cx="66041" cy="171790"/>
            </a:xfrm>
            <a:custGeom>
              <a:rect b="b" l="l" r="r" t="t"/>
              <a:pathLst>
                <a:path extrusionOk="0" h="6550" w="2518">
                  <a:moveTo>
                    <a:pt x="1" y="0"/>
                  </a:moveTo>
                  <a:lnTo>
                    <a:pt x="1" y="6549"/>
                  </a:lnTo>
                  <a:lnTo>
                    <a:pt x="2517" y="6549"/>
                  </a:lnTo>
                  <a:lnTo>
                    <a:pt x="2517"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2"/>
            <p:cNvSpPr/>
            <p:nvPr/>
          </p:nvSpPr>
          <p:spPr>
            <a:xfrm>
              <a:off x="5479966" y="2018314"/>
              <a:ext cx="44193" cy="25152"/>
            </a:xfrm>
            <a:custGeom>
              <a:rect b="b" l="l" r="r" t="t"/>
              <a:pathLst>
                <a:path extrusionOk="0" h="959" w="1685">
                  <a:moveTo>
                    <a:pt x="130" y="1"/>
                  </a:moveTo>
                  <a:lnTo>
                    <a:pt x="1" y="280"/>
                  </a:lnTo>
                  <a:lnTo>
                    <a:pt x="1603" y="958"/>
                  </a:lnTo>
                  <a:lnTo>
                    <a:pt x="1685" y="660"/>
                  </a:lnTo>
                  <a:lnTo>
                    <a:pt x="13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2"/>
            <p:cNvSpPr/>
            <p:nvPr/>
          </p:nvSpPr>
          <p:spPr>
            <a:xfrm>
              <a:off x="5603261" y="2070192"/>
              <a:ext cx="15159" cy="13009"/>
            </a:xfrm>
            <a:custGeom>
              <a:rect b="b" l="l" r="r" t="t"/>
              <a:pathLst>
                <a:path extrusionOk="0" h="496" w="578">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2"/>
            <p:cNvSpPr/>
            <p:nvPr/>
          </p:nvSpPr>
          <p:spPr>
            <a:xfrm>
              <a:off x="5649212" y="2124325"/>
              <a:ext cx="11383" cy="30555"/>
            </a:xfrm>
            <a:custGeom>
              <a:rect b="b" l="l" r="r" t="t"/>
              <a:pathLst>
                <a:path extrusionOk="0" h="1165" w="434">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2"/>
            <p:cNvSpPr/>
            <p:nvPr/>
          </p:nvSpPr>
          <p:spPr>
            <a:xfrm>
              <a:off x="5668752" y="2127368"/>
              <a:ext cx="11383" cy="27513"/>
            </a:xfrm>
            <a:custGeom>
              <a:rect b="b" l="l" r="r" t="t"/>
              <a:pathLst>
                <a:path extrusionOk="0" h="1049" w="434">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2"/>
            <p:cNvSpPr/>
            <p:nvPr/>
          </p:nvSpPr>
          <p:spPr>
            <a:xfrm>
              <a:off x="5688317" y="2135052"/>
              <a:ext cx="11383" cy="22608"/>
            </a:xfrm>
            <a:custGeom>
              <a:rect b="b" l="l" r="r" t="t"/>
              <a:pathLst>
                <a:path extrusionOk="0" h="862" w="434">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2"/>
            <p:cNvSpPr/>
            <p:nvPr/>
          </p:nvSpPr>
          <p:spPr>
            <a:xfrm>
              <a:off x="5606540" y="2111946"/>
              <a:ext cx="115112" cy="240952"/>
            </a:xfrm>
            <a:custGeom>
              <a:rect b="b" l="l" r="r" t="t"/>
              <a:pathLst>
                <a:path extrusionOk="0" h="9187" w="4389">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2"/>
            <p:cNvSpPr/>
            <p:nvPr/>
          </p:nvSpPr>
          <p:spPr>
            <a:xfrm>
              <a:off x="5402359" y="2155510"/>
              <a:ext cx="11252" cy="30686"/>
            </a:xfrm>
            <a:custGeom>
              <a:rect b="b" l="l" r="r" t="t"/>
              <a:pathLst>
                <a:path extrusionOk="0" h="1170" w="429">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2"/>
            <p:cNvSpPr/>
            <p:nvPr/>
          </p:nvSpPr>
          <p:spPr>
            <a:xfrm>
              <a:off x="5421925" y="2158657"/>
              <a:ext cx="11252" cy="27539"/>
            </a:xfrm>
            <a:custGeom>
              <a:rect b="b" l="l" r="r" t="t"/>
              <a:pathLst>
                <a:path extrusionOk="0" h="1050" w="429">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2"/>
            <p:cNvSpPr/>
            <p:nvPr/>
          </p:nvSpPr>
          <p:spPr>
            <a:xfrm>
              <a:off x="5441464" y="2166237"/>
              <a:ext cx="11383" cy="22739"/>
            </a:xfrm>
            <a:custGeom>
              <a:rect b="b" l="l" r="r" t="t"/>
              <a:pathLst>
                <a:path extrusionOk="0" h="867" w="434">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2"/>
            <p:cNvSpPr/>
            <p:nvPr/>
          </p:nvSpPr>
          <p:spPr>
            <a:xfrm>
              <a:off x="5359818" y="2143130"/>
              <a:ext cx="114876" cy="209636"/>
            </a:xfrm>
            <a:custGeom>
              <a:rect b="b" l="l" r="r" t="t"/>
              <a:pathLst>
                <a:path extrusionOk="0" h="7993" w="438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2"/>
            <p:cNvSpPr/>
            <p:nvPr/>
          </p:nvSpPr>
          <p:spPr>
            <a:xfrm>
              <a:off x="5467088" y="1998853"/>
              <a:ext cx="184668" cy="354045"/>
            </a:xfrm>
            <a:custGeom>
              <a:rect b="b" l="l" r="r" t="t"/>
              <a:pathLst>
                <a:path extrusionOk="0" h="13499" w="7041">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2"/>
            <p:cNvSpPr/>
            <p:nvPr/>
          </p:nvSpPr>
          <p:spPr>
            <a:xfrm>
              <a:off x="5439182" y="1996466"/>
              <a:ext cx="53268" cy="37532"/>
            </a:xfrm>
            <a:custGeom>
              <a:rect b="b" l="l" r="r" t="t"/>
              <a:pathLst>
                <a:path extrusionOk="0" h="1431" w="2031">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7" name="Google Shape;11687;p72"/>
          <p:cNvGrpSpPr/>
          <p:nvPr/>
        </p:nvGrpSpPr>
        <p:grpSpPr>
          <a:xfrm>
            <a:off x="5775393" y="1975038"/>
            <a:ext cx="379145" cy="379250"/>
            <a:chOff x="5775393" y="1975038"/>
            <a:chExt cx="379145" cy="379250"/>
          </a:xfrm>
        </p:grpSpPr>
        <p:sp>
          <p:nvSpPr>
            <p:cNvPr id="11688" name="Google Shape;11688;p72"/>
            <p:cNvSpPr/>
            <p:nvPr/>
          </p:nvSpPr>
          <p:spPr>
            <a:xfrm>
              <a:off x="5780953" y="1980572"/>
              <a:ext cx="279061" cy="184038"/>
            </a:xfrm>
            <a:custGeom>
              <a:rect b="b" l="l" r="r" t="t"/>
              <a:pathLst>
                <a:path extrusionOk="0" h="7017" w="1064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2"/>
            <p:cNvSpPr/>
            <p:nvPr/>
          </p:nvSpPr>
          <p:spPr>
            <a:xfrm>
              <a:off x="5964834" y="1980572"/>
              <a:ext cx="184143" cy="279192"/>
            </a:xfrm>
            <a:custGeom>
              <a:rect b="b" l="l" r="r" t="t"/>
              <a:pathLst>
                <a:path extrusionOk="0" h="10645" w="7021">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2"/>
            <p:cNvSpPr/>
            <p:nvPr/>
          </p:nvSpPr>
          <p:spPr>
            <a:xfrm>
              <a:off x="5869707" y="2164584"/>
              <a:ext cx="279139" cy="184143"/>
            </a:xfrm>
            <a:custGeom>
              <a:rect b="b" l="l" r="r" t="t"/>
              <a:pathLst>
                <a:path extrusionOk="0" h="7021" w="10643">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2"/>
            <p:cNvSpPr/>
            <p:nvPr/>
          </p:nvSpPr>
          <p:spPr>
            <a:xfrm>
              <a:off x="5780822" y="2069562"/>
              <a:ext cx="184170" cy="279034"/>
            </a:xfrm>
            <a:custGeom>
              <a:rect b="b" l="l" r="r" t="t"/>
              <a:pathLst>
                <a:path extrusionOk="0" h="10639" w="7022">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2"/>
            <p:cNvSpPr/>
            <p:nvPr/>
          </p:nvSpPr>
          <p:spPr>
            <a:xfrm>
              <a:off x="5780822" y="2164715"/>
              <a:ext cx="41675" cy="184012"/>
            </a:xfrm>
            <a:custGeom>
              <a:rect b="b" l="l" r="r" t="t"/>
              <a:pathLst>
                <a:path extrusionOk="0" h="7016" w="1589">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2"/>
            <p:cNvSpPr/>
            <p:nvPr/>
          </p:nvSpPr>
          <p:spPr>
            <a:xfrm>
              <a:off x="5836975" y="2069615"/>
              <a:ext cx="41938" cy="95127"/>
            </a:xfrm>
            <a:custGeom>
              <a:rect b="b" l="l" r="r" t="t"/>
              <a:pathLst>
                <a:path extrusionOk="0" h="3627" w="1599">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2"/>
            <p:cNvSpPr/>
            <p:nvPr/>
          </p:nvSpPr>
          <p:spPr>
            <a:xfrm>
              <a:off x="5780822" y="1980572"/>
              <a:ext cx="41675" cy="184170"/>
            </a:xfrm>
            <a:custGeom>
              <a:rect b="b" l="l" r="r" t="t"/>
              <a:pathLst>
                <a:path extrusionOk="0" h="7022" w="1589">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2"/>
            <p:cNvSpPr/>
            <p:nvPr/>
          </p:nvSpPr>
          <p:spPr>
            <a:xfrm>
              <a:off x="6033235" y="2039978"/>
              <a:ext cx="41544" cy="65280"/>
            </a:xfrm>
            <a:custGeom>
              <a:rect b="b" l="l" r="r" t="t"/>
              <a:pathLst>
                <a:path extrusionOk="0" h="2489" w="1584">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2"/>
            <p:cNvSpPr/>
            <p:nvPr/>
          </p:nvSpPr>
          <p:spPr>
            <a:xfrm>
              <a:off x="5964965" y="1980572"/>
              <a:ext cx="23736" cy="77266"/>
            </a:xfrm>
            <a:custGeom>
              <a:rect b="b" l="l" r="r" t="t"/>
              <a:pathLst>
                <a:path extrusionOk="0" h="2946" w="905">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2"/>
            <p:cNvSpPr/>
            <p:nvPr/>
          </p:nvSpPr>
          <p:spPr>
            <a:xfrm>
              <a:off x="5964965" y="2087476"/>
              <a:ext cx="23736" cy="77135"/>
            </a:xfrm>
            <a:custGeom>
              <a:rect b="b" l="l" r="r" t="t"/>
              <a:pathLst>
                <a:path extrusionOk="0" h="2941" w="905">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2"/>
            <p:cNvSpPr/>
            <p:nvPr/>
          </p:nvSpPr>
          <p:spPr>
            <a:xfrm>
              <a:off x="6015295" y="2164715"/>
              <a:ext cx="47498" cy="94917"/>
            </a:xfrm>
            <a:custGeom>
              <a:rect b="b" l="l" r="r" t="t"/>
              <a:pathLst>
                <a:path extrusionOk="0" h="3619" w="1811">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2"/>
            <p:cNvSpPr/>
            <p:nvPr/>
          </p:nvSpPr>
          <p:spPr>
            <a:xfrm>
              <a:off x="5953084" y="2164715"/>
              <a:ext cx="23762" cy="77135"/>
            </a:xfrm>
            <a:custGeom>
              <a:rect b="b" l="l" r="r" t="t"/>
              <a:pathLst>
                <a:path extrusionOk="0" h="2941" w="906">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2"/>
            <p:cNvSpPr/>
            <p:nvPr/>
          </p:nvSpPr>
          <p:spPr>
            <a:xfrm>
              <a:off x="5867031" y="2224095"/>
              <a:ext cx="41544" cy="65254"/>
            </a:xfrm>
            <a:custGeom>
              <a:rect b="b" l="l" r="r" t="t"/>
              <a:pathLst>
                <a:path extrusionOk="0" h="2488" w="1584">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2"/>
            <p:cNvSpPr/>
            <p:nvPr/>
          </p:nvSpPr>
          <p:spPr>
            <a:xfrm>
              <a:off x="5953084" y="2271488"/>
              <a:ext cx="29690" cy="77240"/>
            </a:xfrm>
            <a:custGeom>
              <a:rect b="b" l="l" r="r" t="t"/>
              <a:pathLst>
                <a:path extrusionOk="0" h="2945" w="1132">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2"/>
            <p:cNvSpPr/>
            <p:nvPr/>
          </p:nvSpPr>
          <p:spPr>
            <a:xfrm>
              <a:off x="5775393" y="1975038"/>
              <a:ext cx="379145" cy="379250"/>
            </a:xfrm>
            <a:custGeom>
              <a:rect b="b" l="l" r="r" t="t"/>
              <a:pathLst>
                <a:path extrusionOk="0" h="14460" w="14456">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3" name="Google Shape;11703;p72"/>
          <p:cNvGrpSpPr/>
          <p:nvPr/>
        </p:nvGrpSpPr>
        <p:grpSpPr>
          <a:xfrm>
            <a:off x="6200960" y="1975274"/>
            <a:ext cx="417725" cy="378961"/>
            <a:chOff x="6200960" y="1975274"/>
            <a:chExt cx="417725" cy="378961"/>
          </a:xfrm>
        </p:grpSpPr>
        <p:sp>
          <p:nvSpPr>
            <p:cNvPr id="11704" name="Google Shape;11704;p72"/>
            <p:cNvSpPr/>
            <p:nvPr/>
          </p:nvSpPr>
          <p:spPr>
            <a:xfrm>
              <a:off x="6276416" y="2028411"/>
              <a:ext cx="272477" cy="272504"/>
            </a:xfrm>
            <a:custGeom>
              <a:rect b="b" l="l" r="r" t="t"/>
              <a:pathLst>
                <a:path extrusionOk="0" h="10390" w="10389">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2"/>
            <p:cNvSpPr/>
            <p:nvPr/>
          </p:nvSpPr>
          <p:spPr>
            <a:xfrm>
              <a:off x="6332832" y="2029801"/>
              <a:ext cx="215564" cy="269199"/>
            </a:xfrm>
            <a:custGeom>
              <a:rect b="b" l="l" r="r" t="t"/>
              <a:pathLst>
                <a:path extrusionOk="0" h="10264" w="8219">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2"/>
            <p:cNvSpPr/>
            <p:nvPr/>
          </p:nvSpPr>
          <p:spPr>
            <a:xfrm>
              <a:off x="6249533" y="2031191"/>
              <a:ext cx="259128" cy="269724"/>
            </a:xfrm>
            <a:custGeom>
              <a:rect b="b" l="l" r="r" t="t"/>
              <a:pathLst>
                <a:path extrusionOk="0" h="10284" w="988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2"/>
            <p:cNvSpPr/>
            <p:nvPr/>
          </p:nvSpPr>
          <p:spPr>
            <a:xfrm>
              <a:off x="6332832" y="2171272"/>
              <a:ext cx="156499" cy="127492"/>
            </a:xfrm>
            <a:custGeom>
              <a:rect b="b" l="l" r="r" t="t"/>
              <a:pathLst>
                <a:path extrusionOk="0" h="4861" w="5967">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2"/>
            <p:cNvSpPr/>
            <p:nvPr/>
          </p:nvSpPr>
          <p:spPr>
            <a:xfrm>
              <a:off x="6255434" y="2080394"/>
              <a:ext cx="363251" cy="273841"/>
            </a:xfrm>
            <a:custGeom>
              <a:rect b="b" l="l" r="r" t="t"/>
              <a:pathLst>
                <a:path extrusionOk="0" h="10441" w="1385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2"/>
            <p:cNvSpPr/>
            <p:nvPr/>
          </p:nvSpPr>
          <p:spPr>
            <a:xfrm>
              <a:off x="6200960" y="1975274"/>
              <a:ext cx="368916" cy="274104"/>
            </a:xfrm>
            <a:custGeom>
              <a:rect b="b" l="l" r="r" t="t"/>
              <a:pathLst>
                <a:path extrusionOk="0" h="10451" w="14066">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2"/>
            <p:cNvSpPr/>
            <p:nvPr/>
          </p:nvSpPr>
          <p:spPr>
            <a:xfrm>
              <a:off x="6365013" y="2075621"/>
              <a:ext cx="17677" cy="29322"/>
            </a:xfrm>
            <a:custGeom>
              <a:rect b="b" l="l" r="r" t="t"/>
              <a:pathLst>
                <a:path extrusionOk="0" h="1118" w="674">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2"/>
            <p:cNvSpPr/>
            <p:nvPr/>
          </p:nvSpPr>
          <p:spPr>
            <a:xfrm>
              <a:off x="6256588" y="2022589"/>
              <a:ext cx="307963" cy="284123"/>
            </a:xfrm>
            <a:custGeom>
              <a:rect b="b" l="l" r="r" t="t"/>
              <a:pathLst>
                <a:path extrusionOk="0" h="10833" w="11742">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2" name="Google Shape;11712;p72"/>
          <p:cNvGrpSpPr/>
          <p:nvPr/>
        </p:nvGrpSpPr>
        <p:grpSpPr>
          <a:xfrm>
            <a:off x="6666052" y="1991771"/>
            <a:ext cx="391341" cy="328447"/>
            <a:chOff x="6666052" y="1991771"/>
            <a:chExt cx="391341" cy="328447"/>
          </a:xfrm>
        </p:grpSpPr>
        <p:sp>
          <p:nvSpPr>
            <p:cNvPr id="11713" name="Google Shape;11713;p72"/>
            <p:cNvSpPr/>
            <p:nvPr/>
          </p:nvSpPr>
          <p:spPr>
            <a:xfrm>
              <a:off x="6848858" y="2069300"/>
              <a:ext cx="199303" cy="181494"/>
            </a:xfrm>
            <a:custGeom>
              <a:rect b="b" l="l" r="r" t="t"/>
              <a:pathLst>
                <a:path extrusionOk="0" h="6920" w="7599">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2"/>
            <p:cNvSpPr/>
            <p:nvPr/>
          </p:nvSpPr>
          <p:spPr>
            <a:xfrm>
              <a:off x="6936432" y="1997358"/>
              <a:ext cx="112857" cy="200063"/>
            </a:xfrm>
            <a:custGeom>
              <a:rect b="b" l="l" r="r" t="t"/>
              <a:pathLst>
                <a:path extrusionOk="0" h="7628" w="4303">
                  <a:moveTo>
                    <a:pt x="4303" y="1"/>
                  </a:moveTo>
                  <a:lnTo>
                    <a:pt x="1" y="2763"/>
                  </a:lnTo>
                  <a:lnTo>
                    <a:pt x="3706" y="7628"/>
                  </a:lnTo>
                  <a:lnTo>
                    <a:pt x="4303" y="7151"/>
                  </a:lnTo>
                  <a:lnTo>
                    <a:pt x="4303"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2"/>
            <p:cNvSpPr/>
            <p:nvPr/>
          </p:nvSpPr>
          <p:spPr>
            <a:xfrm>
              <a:off x="7012413" y="2145150"/>
              <a:ext cx="36876" cy="52271"/>
            </a:xfrm>
            <a:custGeom>
              <a:rect b="b" l="l" r="r" t="t"/>
              <a:pathLst>
                <a:path extrusionOk="0" h="1993" w="1406">
                  <a:moveTo>
                    <a:pt x="1406" y="0"/>
                  </a:moveTo>
                  <a:lnTo>
                    <a:pt x="0" y="929"/>
                  </a:lnTo>
                  <a:lnTo>
                    <a:pt x="809" y="1993"/>
                  </a:lnTo>
                  <a:lnTo>
                    <a:pt x="1406" y="1516"/>
                  </a:lnTo>
                  <a:lnTo>
                    <a:pt x="1406" y="0"/>
                  </a:ln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2"/>
            <p:cNvSpPr/>
            <p:nvPr/>
          </p:nvSpPr>
          <p:spPr>
            <a:xfrm>
              <a:off x="6861867" y="2129256"/>
              <a:ext cx="151569" cy="100792"/>
            </a:xfrm>
            <a:custGeom>
              <a:rect b="b" l="l" r="r" t="t"/>
              <a:pathLst>
                <a:path extrusionOk="0" h="3843" w="5779">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2"/>
            <p:cNvSpPr/>
            <p:nvPr/>
          </p:nvSpPr>
          <p:spPr>
            <a:xfrm>
              <a:off x="6921036" y="2180111"/>
              <a:ext cx="88885" cy="50068"/>
            </a:xfrm>
            <a:custGeom>
              <a:rect b="b" l="l" r="r" t="t"/>
              <a:pathLst>
                <a:path extrusionOk="0" h="1909" w="3389">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2"/>
            <p:cNvSpPr/>
            <p:nvPr/>
          </p:nvSpPr>
          <p:spPr>
            <a:xfrm>
              <a:off x="6833830" y="2155379"/>
              <a:ext cx="151595" cy="100792"/>
            </a:xfrm>
            <a:custGeom>
              <a:rect b="b" l="l" r="r" t="t"/>
              <a:pathLst>
                <a:path extrusionOk="0" h="3843" w="578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2"/>
            <p:cNvSpPr/>
            <p:nvPr/>
          </p:nvSpPr>
          <p:spPr>
            <a:xfrm>
              <a:off x="6902860" y="2212791"/>
              <a:ext cx="79050" cy="43407"/>
            </a:xfrm>
            <a:custGeom>
              <a:rect b="b" l="l" r="r" t="t"/>
              <a:pathLst>
                <a:path extrusionOk="0" h="1655" w="3014">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2"/>
            <p:cNvSpPr/>
            <p:nvPr/>
          </p:nvSpPr>
          <p:spPr>
            <a:xfrm>
              <a:off x="6805819" y="2181501"/>
              <a:ext cx="151726" cy="100687"/>
            </a:xfrm>
            <a:custGeom>
              <a:rect b="b" l="l" r="r" t="t"/>
              <a:pathLst>
                <a:path extrusionOk="0" h="3839" w="5785">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2"/>
            <p:cNvSpPr/>
            <p:nvPr/>
          </p:nvSpPr>
          <p:spPr>
            <a:xfrm>
              <a:off x="6884580" y="2244604"/>
              <a:ext cx="69057" cy="37689"/>
            </a:xfrm>
            <a:custGeom>
              <a:rect b="b" l="l" r="r" t="t"/>
              <a:pathLst>
                <a:path extrusionOk="0" h="1437" w="2633">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2"/>
            <p:cNvSpPr/>
            <p:nvPr/>
          </p:nvSpPr>
          <p:spPr>
            <a:xfrm>
              <a:off x="6777939" y="2207624"/>
              <a:ext cx="151595" cy="100661"/>
            </a:xfrm>
            <a:custGeom>
              <a:rect b="b" l="l" r="r" t="t"/>
              <a:pathLst>
                <a:path extrusionOk="0" h="3838" w="578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2"/>
            <p:cNvSpPr/>
            <p:nvPr/>
          </p:nvSpPr>
          <p:spPr>
            <a:xfrm>
              <a:off x="6866404" y="2274871"/>
              <a:ext cx="59458" cy="33414"/>
            </a:xfrm>
            <a:custGeom>
              <a:rect b="b" l="l" r="r" t="t"/>
              <a:pathLst>
                <a:path extrusionOk="0" h="1274" w="2267">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2"/>
            <p:cNvSpPr/>
            <p:nvPr/>
          </p:nvSpPr>
          <p:spPr>
            <a:xfrm>
              <a:off x="6686300" y="2082046"/>
              <a:ext cx="193008" cy="174806"/>
            </a:xfrm>
            <a:custGeom>
              <a:rect b="b" l="l" r="r" t="t"/>
              <a:pathLst>
                <a:path extrusionOk="0" h="6665" w="7359">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2"/>
            <p:cNvSpPr/>
            <p:nvPr/>
          </p:nvSpPr>
          <p:spPr>
            <a:xfrm>
              <a:off x="6677855" y="2062481"/>
              <a:ext cx="106405" cy="154008"/>
            </a:xfrm>
            <a:custGeom>
              <a:rect b="b" l="l" r="r" t="t"/>
              <a:pathLst>
                <a:path extrusionOk="0" h="5872" w="4057">
                  <a:moveTo>
                    <a:pt x="3056" y="1"/>
                  </a:moveTo>
                  <a:lnTo>
                    <a:pt x="1" y="5294"/>
                  </a:lnTo>
                  <a:lnTo>
                    <a:pt x="1001" y="5871"/>
                  </a:lnTo>
                  <a:lnTo>
                    <a:pt x="4057" y="578"/>
                  </a:lnTo>
                  <a:lnTo>
                    <a:pt x="3056"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2"/>
            <p:cNvSpPr/>
            <p:nvPr/>
          </p:nvSpPr>
          <p:spPr>
            <a:xfrm>
              <a:off x="6674209" y="2014039"/>
              <a:ext cx="91245" cy="191592"/>
            </a:xfrm>
            <a:custGeom>
              <a:rect b="b" l="l" r="r" t="t"/>
              <a:pathLst>
                <a:path extrusionOk="0" h="7305" w="3479">
                  <a:moveTo>
                    <a:pt x="0" y="0"/>
                  </a:moveTo>
                  <a:lnTo>
                    <a:pt x="0" y="7064"/>
                  </a:lnTo>
                  <a:lnTo>
                    <a:pt x="419" y="7304"/>
                  </a:lnTo>
                  <a:lnTo>
                    <a:pt x="3479" y="2011"/>
                  </a:lnTo>
                  <a:lnTo>
                    <a:pt x="0" y="0"/>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2"/>
            <p:cNvSpPr/>
            <p:nvPr/>
          </p:nvSpPr>
          <p:spPr>
            <a:xfrm>
              <a:off x="6677986" y="2167863"/>
              <a:ext cx="45715" cy="48731"/>
            </a:xfrm>
            <a:custGeom>
              <a:rect b="b" l="l" r="r" t="t"/>
              <a:pathLst>
                <a:path extrusionOk="0" h="1858" w="1743">
                  <a:moveTo>
                    <a:pt x="737" y="1"/>
                  </a:moveTo>
                  <a:lnTo>
                    <a:pt x="0" y="1281"/>
                  </a:lnTo>
                  <a:lnTo>
                    <a:pt x="996" y="1858"/>
                  </a:lnTo>
                  <a:lnTo>
                    <a:pt x="1742" y="568"/>
                  </a:lnTo>
                  <a:lnTo>
                    <a:pt x="73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2"/>
            <p:cNvSpPr/>
            <p:nvPr/>
          </p:nvSpPr>
          <p:spPr>
            <a:xfrm>
              <a:off x="6674209" y="2154854"/>
              <a:ext cx="30424" cy="50776"/>
            </a:xfrm>
            <a:custGeom>
              <a:rect b="b" l="l" r="r" t="t"/>
              <a:pathLst>
                <a:path extrusionOk="0" h="1936" w="1160">
                  <a:moveTo>
                    <a:pt x="0" y="1"/>
                  </a:moveTo>
                  <a:lnTo>
                    <a:pt x="0" y="1695"/>
                  </a:lnTo>
                  <a:lnTo>
                    <a:pt x="419" y="1935"/>
                  </a:lnTo>
                  <a:lnTo>
                    <a:pt x="1160" y="655"/>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2"/>
            <p:cNvSpPr/>
            <p:nvPr/>
          </p:nvSpPr>
          <p:spPr>
            <a:xfrm>
              <a:off x="6726061" y="2182183"/>
              <a:ext cx="81436" cy="65411"/>
            </a:xfrm>
            <a:custGeom>
              <a:rect b="b" l="l" r="r" t="t"/>
              <a:pathLst>
                <a:path extrusionOk="0" h="2494" w="3105">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2"/>
            <p:cNvSpPr/>
            <p:nvPr/>
          </p:nvSpPr>
          <p:spPr>
            <a:xfrm>
              <a:off x="6729969" y="2183521"/>
              <a:ext cx="77528" cy="64048"/>
            </a:xfrm>
            <a:custGeom>
              <a:rect b="b" l="l" r="r" t="t"/>
              <a:pathLst>
                <a:path extrusionOk="0" h="2442" w="2956">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2"/>
            <p:cNvSpPr/>
            <p:nvPr/>
          </p:nvSpPr>
          <p:spPr>
            <a:xfrm>
              <a:off x="6757350" y="2210955"/>
              <a:ext cx="72362" cy="58933"/>
            </a:xfrm>
            <a:custGeom>
              <a:rect b="b" l="l" r="r" t="t"/>
              <a:pathLst>
                <a:path extrusionOk="0" h="2247" w="2759">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2"/>
            <p:cNvSpPr/>
            <p:nvPr/>
          </p:nvSpPr>
          <p:spPr>
            <a:xfrm>
              <a:off x="6761022" y="2212292"/>
              <a:ext cx="68690" cy="57491"/>
            </a:xfrm>
            <a:custGeom>
              <a:rect b="b" l="l" r="r" t="t"/>
              <a:pathLst>
                <a:path extrusionOk="0" h="2192" w="2619">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2"/>
            <p:cNvSpPr/>
            <p:nvPr/>
          </p:nvSpPr>
          <p:spPr>
            <a:xfrm>
              <a:off x="6788272" y="2239831"/>
              <a:ext cx="63523" cy="52376"/>
            </a:xfrm>
            <a:custGeom>
              <a:rect b="b" l="l" r="r" t="t"/>
              <a:pathLst>
                <a:path extrusionOk="0" h="1997" w="2422">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2"/>
            <p:cNvSpPr/>
            <p:nvPr/>
          </p:nvSpPr>
          <p:spPr>
            <a:xfrm>
              <a:off x="6791813" y="2240801"/>
              <a:ext cx="59982" cy="51406"/>
            </a:xfrm>
            <a:custGeom>
              <a:rect b="b" l="l" r="r" t="t"/>
              <a:pathLst>
                <a:path extrusionOk="0" h="1960" w="2287">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2"/>
            <p:cNvSpPr/>
            <p:nvPr/>
          </p:nvSpPr>
          <p:spPr>
            <a:xfrm>
              <a:off x="6819457" y="2268629"/>
              <a:ext cx="54422" cy="45846"/>
            </a:xfrm>
            <a:custGeom>
              <a:rect b="b" l="l" r="r" t="t"/>
              <a:pathLst>
                <a:path extrusionOk="0" h="1748" w="2075">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2"/>
            <p:cNvSpPr/>
            <p:nvPr/>
          </p:nvSpPr>
          <p:spPr>
            <a:xfrm>
              <a:off x="6822998" y="2269835"/>
              <a:ext cx="50881" cy="44692"/>
            </a:xfrm>
            <a:custGeom>
              <a:rect b="b" l="l" r="r" t="t"/>
              <a:pathLst>
                <a:path extrusionOk="0" h="1704" w="194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2"/>
            <p:cNvSpPr/>
            <p:nvPr/>
          </p:nvSpPr>
          <p:spPr>
            <a:xfrm>
              <a:off x="6825384" y="2088105"/>
              <a:ext cx="78787" cy="121066"/>
            </a:xfrm>
            <a:custGeom>
              <a:rect b="b" l="l" r="r" t="t"/>
              <a:pathLst>
                <a:path extrusionOk="0" h="4616" w="3004">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2"/>
            <p:cNvSpPr/>
            <p:nvPr/>
          </p:nvSpPr>
          <p:spPr>
            <a:xfrm>
              <a:off x="6825384" y="2088105"/>
              <a:ext cx="33335" cy="121066"/>
            </a:xfrm>
            <a:custGeom>
              <a:rect b="b" l="l" r="r" t="t"/>
              <a:pathLst>
                <a:path extrusionOk="0" h="4616" w="1271">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2"/>
            <p:cNvSpPr/>
            <p:nvPr/>
          </p:nvSpPr>
          <p:spPr>
            <a:xfrm>
              <a:off x="6666052" y="2008452"/>
              <a:ext cx="391341" cy="311766"/>
            </a:xfrm>
            <a:custGeom>
              <a:rect b="b" l="l" r="r" t="t"/>
              <a:pathLst>
                <a:path extrusionOk="0" h="11887" w="14921">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2"/>
            <p:cNvSpPr/>
            <p:nvPr/>
          </p:nvSpPr>
          <p:spPr>
            <a:xfrm>
              <a:off x="7009764" y="1991771"/>
              <a:ext cx="47446" cy="31630"/>
            </a:xfrm>
            <a:custGeom>
              <a:rect b="b" l="l" r="r" t="t"/>
              <a:pathLst>
                <a:path extrusionOk="0" h="1206" w="1809">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72"/>
          <p:cNvGrpSpPr/>
          <p:nvPr/>
        </p:nvGrpSpPr>
        <p:grpSpPr>
          <a:xfrm>
            <a:off x="7099619" y="1979838"/>
            <a:ext cx="374712" cy="374476"/>
            <a:chOff x="7099619" y="1979838"/>
            <a:chExt cx="374712" cy="374476"/>
          </a:xfrm>
        </p:grpSpPr>
        <p:sp>
          <p:nvSpPr>
            <p:cNvPr id="11742" name="Google Shape;11742;p72"/>
            <p:cNvSpPr/>
            <p:nvPr/>
          </p:nvSpPr>
          <p:spPr>
            <a:xfrm>
              <a:off x="7210666" y="2008741"/>
              <a:ext cx="175829" cy="160879"/>
            </a:xfrm>
            <a:custGeom>
              <a:rect b="b" l="l" r="r" t="t"/>
              <a:pathLst>
                <a:path extrusionOk="0" h="6134" w="6704">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2"/>
            <p:cNvSpPr/>
            <p:nvPr/>
          </p:nvSpPr>
          <p:spPr>
            <a:xfrm>
              <a:off x="7106045" y="2149451"/>
              <a:ext cx="128751" cy="128987"/>
            </a:xfrm>
            <a:custGeom>
              <a:rect b="b" l="l" r="r" t="t"/>
              <a:pathLst>
                <a:path extrusionOk="0" h="4918" w="4909">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2"/>
            <p:cNvSpPr/>
            <p:nvPr/>
          </p:nvSpPr>
          <p:spPr>
            <a:xfrm>
              <a:off x="7140875" y="2149451"/>
              <a:ext cx="93921" cy="128987"/>
            </a:xfrm>
            <a:custGeom>
              <a:rect b="b" l="l" r="r" t="t"/>
              <a:pathLst>
                <a:path extrusionOk="0" h="4918" w="3581">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2"/>
            <p:cNvSpPr/>
            <p:nvPr/>
          </p:nvSpPr>
          <p:spPr>
            <a:xfrm>
              <a:off x="7105179" y="2246860"/>
              <a:ext cx="128987" cy="101868"/>
            </a:xfrm>
            <a:custGeom>
              <a:rect b="b" l="l" r="r" t="t"/>
              <a:pathLst>
                <a:path extrusionOk="0" h="3884" w="4918">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2"/>
            <p:cNvSpPr/>
            <p:nvPr/>
          </p:nvSpPr>
          <p:spPr>
            <a:xfrm>
              <a:off x="7147694" y="2246860"/>
              <a:ext cx="43826" cy="28667"/>
            </a:xfrm>
            <a:custGeom>
              <a:rect b="b" l="l" r="r" t="t"/>
              <a:pathLst>
                <a:path extrusionOk="0" h="1093" w="1671">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2"/>
            <p:cNvSpPr/>
            <p:nvPr/>
          </p:nvSpPr>
          <p:spPr>
            <a:xfrm>
              <a:off x="7105179" y="2284470"/>
              <a:ext cx="128987" cy="64257"/>
            </a:xfrm>
            <a:custGeom>
              <a:rect b="b" l="l" r="r" t="t"/>
              <a:pathLst>
                <a:path extrusionOk="0" h="2450" w="4918">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2"/>
            <p:cNvSpPr/>
            <p:nvPr/>
          </p:nvSpPr>
          <p:spPr>
            <a:xfrm>
              <a:off x="7126633" y="2190786"/>
              <a:ext cx="85948" cy="70500"/>
            </a:xfrm>
            <a:custGeom>
              <a:rect b="b" l="l" r="r" t="t"/>
              <a:pathLst>
                <a:path extrusionOk="0" h="2688" w="3277">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2"/>
            <p:cNvSpPr/>
            <p:nvPr/>
          </p:nvSpPr>
          <p:spPr>
            <a:xfrm>
              <a:off x="7126633" y="2190786"/>
              <a:ext cx="85948" cy="69870"/>
            </a:xfrm>
            <a:custGeom>
              <a:rect b="b" l="l" r="r" t="t"/>
              <a:pathLst>
                <a:path extrusionOk="0" h="2664" w="3277">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2"/>
            <p:cNvSpPr/>
            <p:nvPr/>
          </p:nvSpPr>
          <p:spPr>
            <a:xfrm>
              <a:off x="7210666" y="2299105"/>
              <a:ext cx="23500" cy="49622"/>
            </a:xfrm>
            <a:custGeom>
              <a:rect b="b" l="l" r="r" t="t"/>
              <a:pathLst>
                <a:path extrusionOk="0" h="1892" w="896">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2"/>
            <p:cNvSpPr/>
            <p:nvPr/>
          </p:nvSpPr>
          <p:spPr>
            <a:xfrm>
              <a:off x="7105179" y="2299105"/>
              <a:ext cx="23369" cy="49622"/>
            </a:xfrm>
            <a:custGeom>
              <a:rect b="b" l="l" r="r" t="t"/>
              <a:pathLst>
                <a:path extrusionOk="0" h="1892" w="891">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2"/>
            <p:cNvSpPr/>
            <p:nvPr/>
          </p:nvSpPr>
          <p:spPr>
            <a:xfrm>
              <a:off x="7352006" y="2161935"/>
              <a:ext cx="33099" cy="72598"/>
            </a:xfrm>
            <a:custGeom>
              <a:rect b="b" l="l" r="r" t="t"/>
              <a:pathLst>
                <a:path extrusionOk="0" h="2768" w="1262">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2"/>
            <p:cNvSpPr/>
            <p:nvPr/>
          </p:nvSpPr>
          <p:spPr>
            <a:xfrm>
              <a:off x="7365277" y="2155247"/>
              <a:ext cx="79155" cy="79286"/>
            </a:xfrm>
            <a:custGeom>
              <a:rect b="b" l="l" r="r" t="t"/>
              <a:pathLst>
                <a:path extrusionOk="0" h="3023" w="3018">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2"/>
            <p:cNvSpPr/>
            <p:nvPr/>
          </p:nvSpPr>
          <p:spPr>
            <a:xfrm>
              <a:off x="7377132" y="2254938"/>
              <a:ext cx="42174" cy="37007"/>
            </a:xfrm>
            <a:custGeom>
              <a:rect b="b" l="l" r="r" t="t"/>
              <a:pathLst>
                <a:path extrusionOk="0" h="1411" w="1608">
                  <a:moveTo>
                    <a:pt x="0" y="1"/>
                  </a:moveTo>
                  <a:lnTo>
                    <a:pt x="0" y="1411"/>
                  </a:lnTo>
                  <a:lnTo>
                    <a:pt x="1608" y="1411"/>
                  </a:lnTo>
                  <a:lnTo>
                    <a:pt x="160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2"/>
            <p:cNvSpPr/>
            <p:nvPr/>
          </p:nvSpPr>
          <p:spPr>
            <a:xfrm>
              <a:off x="7377263" y="2254938"/>
              <a:ext cx="42174" cy="23002"/>
            </a:xfrm>
            <a:custGeom>
              <a:rect b="b" l="l" r="r" t="t"/>
              <a:pathLst>
                <a:path extrusionOk="0" h="877" w="1608">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2"/>
            <p:cNvSpPr/>
            <p:nvPr/>
          </p:nvSpPr>
          <p:spPr>
            <a:xfrm>
              <a:off x="7327903" y="2277913"/>
              <a:ext cx="140737" cy="70814"/>
            </a:xfrm>
            <a:custGeom>
              <a:rect b="b" l="l" r="r" t="t"/>
              <a:pathLst>
                <a:path extrusionOk="0" h="2700" w="5366">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2"/>
            <p:cNvSpPr/>
            <p:nvPr/>
          </p:nvSpPr>
          <p:spPr>
            <a:xfrm>
              <a:off x="7358694" y="2188320"/>
              <a:ext cx="79155" cy="72571"/>
            </a:xfrm>
            <a:custGeom>
              <a:rect b="b" l="l" r="r" t="t"/>
              <a:pathLst>
                <a:path extrusionOk="0" h="2767" w="3018">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2"/>
            <p:cNvSpPr/>
            <p:nvPr/>
          </p:nvSpPr>
          <p:spPr>
            <a:xfrm>
              <a:off x="7358694" y="2188320"/>
              <a:ext cx="78919" cy="70945"/>
            </a:xfrm>
            <a:custGeom>
              <a:rect b="b" l="l" r="r" t="t"/>
              <a:pathLst>
                <a:path extrusionOk="0" h="2705" w="3009">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2"/>
            <p:cNvSpPr/>
            <p:nvPr/>
          </p:nvSpPr>
          <p:spPr>
            <a:xfrm>
              <a:off x="7327903" y="2295827"/>
              <a:ext cx="28168" cy="52901"/>
            </a:xfrm>
            <a:custGeom>
              <a:rect b="b" l="l" r="r" t="t"/>
              <a:pathLst>
                <a:path extrusionOk="0" h="2017" w="1074">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2"/>
            <p:cNvSpPr/>
            <p:nvPr/>
          </p:nvSpPr>
          <p:spPr>
            <a:xfrm>
              <a:off x="7440367" y="2295827"/>
              <a:ext cx="28168" cy="52901"/>
            </a:xfrm>
            <a:custGeom>
              <a:rect b="b" l="l" r="r" t="t"/>
              <a:pathLst>
                <a:path extrusionOk="0" h="2017" w="1074">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2"/>
            <p:cNvSpPr/>
            <p:nvPr/>
          </p:nvSpPr>
          <p:spPr>
            <a:xfrm>
              <a:off x="7163850" y="1985267"/>
              <a:ext cx="199172" cy="171843"/>
            </a:xfrm>
            <a:custGeom>
              <a:rect b="b" l="l" r="r" t="t"/>
              <a:pathLst>
                <a:path extrusionOk="0" h="6552" w="7594">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2"/>
            <p:cNvSpPr/>
            <p:nvPr/>
          </p:nvSpPr>
          <p:spPr>
            <a:xfrm>
              <a:off x="7099619" y="2143943"/>
              <a:ext cx="140238" cy="210371"/>
            </a:xfrm>
            <a:custGeom>
              <a:rect b="b" l="l" r="r" t="t"/>
              <a:pathLst>
                <a:path extrusionOk="0" h="8021" w="5347">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2"/>
            <p:cNvSpPr/>
            <p:nvPr/>
          </p:nvSpPr>
          <p:spPr>
            <a:xfrm>
              <a:off x="7123093" y="2319799"/>
              <a:ext cx="10989" cy="34515"/>
            </a:xfrm>
            <a:custGeom>
              <a:rect b="b" l="l" r="r" t="t"/>
              <a:pathLst>
                <a:path extrusionOk="0" h="1316" w="419">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2"/>
            <p:cNvSpPr/>
            <p:nvPr/>
          </p:nvSpPr>
          <p:spPr>
            <a:xfrm>
              <a:off x="7205132" y="2319799"/>
              <a:ext cx="11120" cy="34515"/>
            </a:xfrm>
            <a:custGeom>
              <a:rect b="b" l="l" r="r" t="t"/>
              <a:pathLst>
                <a:path extrusionOk="0" h="1316" w="424">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2"/>
            <p:cNvSpPr/>
            <p:nvPr/>
          </p:nvSpPr>
          <p:spPr>
            <a:xfrm>
              <a:off x="7369316" y="2183311"/>
              <a:ext cx="60061" cy="18595"/>
            </a:xfrm>
            <a:custGeom>
              <a:rect b="b" l="l" r="r" t="t"/>
              <a:pathLst>
                <a:path extrusionOk="0" h="709" w="229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2"/>
            <p:cNvSpPr/>
            <p:nvPr/>
          </p:nvSpPr>
          <p:spPr>
            <a:xfrm>
              <a:off x="7322369" y="2149818"/>
              <a:ext cx="151962" cy="204496"/>
            </a:xfrm>
            <a:custGeom>
              <a:rect b="b" l="l" r="r" t="t"/>
              <a:pathLst>
                <a:path extrusionOk="0" h="7797" w="5794">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2"/>
            <p:cNvSpPr/>
            <p:nvPr/>
          </p:nvSpPr>
          <p:spPr>
            <a:xfrm>
              <a:off x="7351770" y="2314002"/>
              <a:ext cx="10989" cy="40312"/>
            </a:xfrm>
            <a:custGeom>
              <a:rect b="b" l="l" r="r" t="t"/>
              <a:pathLst>
                <a:path extrusionOk="0" h="1537" w="419">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2"/>
            <p:cNvSpPr/>
            <p:nvPr/>
          </p:nvSpPr>
          <p:spPr>
            <a:xfrm>
              <a:off x="7433784" y="2314002"/>
              <a:ext cx="11016" cy="40312"/>
            </a:xfrm>
            <a:custGeom>
              <a:rect b="b" l="l" r="r" t="t"/>
              <a:pathLst>
                <a:path extrusionOk="0" h="1537" w="42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2"/>
            <p:cNvSpPr/>
            <p:nvPr/>
          </p:nvSpPr>
          <p:spPr>
            <a:xfrm>
              <a:off x="7158290" y="1979838"/>
              <a:ext cx="233766" cy="195290"/>
            </a:xfrm>
            <a:custGeom>
              <a:rect b="b" l="l" r="r" t="t"/>
              <a:pathLst>
                <a:path extrusionOk="0" h="7446" w="8913">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2"/>
            <p:cNvSpPr/>
            <p:nvPr/>
          </p:nvSpPr>
          <p:spPr>
            <a:xfrm>
              <a:off x="7197421" y="2014904"/>
              <a:ext cx="32339" cy="11147"/>
            </a:xfrm>
            <a:custGeom>
              <a:rect b="b" l="l" r="r" t="t"/>
              <a:pathLst>
                <a:path extrusionOk="0" h="425" w="1233">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2"/>
            <p:cNvSpPr/>
            <p:nvPr/>
          </p:nvSpPr>
          <p:spPr>
            <a:xfrm>
              <a:off x="7238441" y="2014904"/>
              <a:ext cx="90878" cy="11147"/>
            </a:xfrm>
            <a:custGeom>
              <a:rect b="b" l="l" r="r" t="t"/>
              <a:pathLst>
                <a:path extrusionOk="0" h="425" w="3465">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2"/>
            <p:cNvSpPr/>
            <p:nvPr/>
          </p:nvSpPr>
          <p:spPr>
            <a:xfrm>
              <a:off x="7197421" y="2044200"/>
              <a:ext cx="131898" cy="11120"/>
            </a:xfrm>
            <a:custGeom>
              <a:rect b="b" l="l" r="r" t="t"/>
              <a:pathLst>
                <a:path extrusionOk="0" h="424" w="5029">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2"/>
            <p:cNvSpPr/>
            <p:nvPr/>
          </p:nvSpPr>
          <p:spPr>
            <a:xfrm>
              <a:off x="7197421" y="2073601"/>
              <a:ext cx="90878" cy="11120"/>
            </a:xfrm>
            <a:custGeom>
              <a:rect b="b" l="l" r="r" t="t"/>
              <a:pathLst>
                <a:path extrusionOk="0" h="424" w="3465">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2"/>
            <p:cNvSpPr/>
            <p:nvPr/>
          </p:nvSpPr>
          <p:spPr>
            <a:xfrm>
              <a:off x="7296981" y="2073601"/>
              <a:ext cx="32339" cy="11120"/>
            </a:xfrm>
            <a:custGeom>
              <a:rect b="b" l="l" r="r" t="t"/>
              <a:pathLst>
                <a:path extrusionOk="0" h="424" w="1233">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72"/>
          <p:cNvGrpSpPr/>
          <p:nvPr/>
        </p:nvGrpSpPr>
        <p:grpSpPr>
          <a:xfrm>
            <a:off x="7547375" y="1975169"/>
            <a:ext cx="379014" cy="379119"/>
            <a:chOff x="7547375" y="1975169"/>
            <a:chExt cx="379014" cy="379119"/>
          </a:xfrm>
        </p:grpSpPr>
        <p:sp>
          <p:nvSpPr>
            <p:cNvPr id="11776" name="Google Shape;11776;p72"/>
            <p:cNvSpPr/>
            <p:nvPr/>
          </p:nvSpPr>
          <p:spPr>
            <a:xfrm>
              <a:off x="7589155" y="2130515"/>
              <a:ext cx="91141" cy="60717"/>
            </a:xfrm>
            <a:custGeom>
              <a:rect b="b" l="l" r="r" t="t"/>
              <a:pathLst>
                <a:path extrusionOk="0" h="2315" w="3475">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2"/>
            <p:cNvSpPr/>
            <p:nvPr/>
          </p:nvSpPr>
          <p:spPr>
            <a:xfrm>
              <a:off x="7577038" y="2195743"/>
              <a:ext cx="15159" cy="22870"/>
            </a:xfrm>
            <a:custGeom>
              <a:rect b="b" l="l" r="r" t="t"/>
              <a:pathLst>
                <a:path extrusionOk="0" h="872" w="578">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2"/>
            <p:cNvSpPr/>
            <p:nvPr/>
          </p:nvSpPr>
          <p:spPr>
            <a:xfrm>
              <a:off x="7621441" y="2254938"/>
              <a:ext cx="26673" cy="25388"/>
            </a:xfrm>
            <a:custGeom>
              <a:rect b="b" l="l" r="r" t="t"/>
              <a:pathLst>
                <a:path extrusionOk="0" h="968" w="1017">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2"/>
            <p:cNvSpPr/>
            <p:nvPr/>
          </p:nvSpPr>
          <p:spPr>
            <a:xfrm>
              <a:off x="7677490" y="2195743"/>
              <a:ext cx="14792" cy="22870"/>
            </a:xfrm>
            <a:custGeom>
              <a:rect b="b" l="l" r="r" t="t"/>
              <a:pathLst>
                <a:path extrusionOk="0" h="872" w="564">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2"/>
            <p:cNvSpPr/>
            <p:nvPr/>
          </p:nvSpPr>
          <p:spPr>
            <a:xfrm>
              <a:off x="7600118" y="2171010"/>
              <a:ext cx="69450" cy="77030"/>
            </a:xfrm>
            <a:custGeom>
              <a:rect b="b" l="l" r="r" t="t"/>
              <a:pathLst>
                <a:path extrusionOk="0" h="2937" w="2648">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2"/>
            <p:cNvSpPr/>
            <p:nvPr/>
          </p:nvSpPr>
          <p:spPr>
            <a:xfrm>
              <a:off x="7557472" y="2270334"/>
              <a:ext cx="153746" cy="78394"/>
            </a:xfrm>
            <a:custGeom>
              <a:rect b="b" l="l" r="r" t="t"/>
              <a:pathLst>
                <a:path extrusionOk="0" h="2989" w="5862">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2"/>
            <p:cNvSpPr/>
            <p:nvPr/>
          </p:nvSpPr>
          <p:spPr>
            <a:xfrm>
              <a:off x="7846473" y="1995469"/>
              <a:ext cx="59589" cy="59484"/>
            </a:xfrm>
            <a:custGeom>
              <a:rect b="b" l="l" r="r" t="t"/>
              <a:pathLst>
                <a:path extrusionOk="0" h="2268" w="2272">
                  <a:moveTo>
                    <a:pt x="0" y="1"/>
                  </a:moveTo>
                  <a:lnTo>
                    <a:pt x="0" y="2267"/>
                  </a:lnTo>
                  <a:lnTo>
                    <a:pt x="2271" y="2267"/>
                  </a:lnTo>
                  <a:lnTo>
                    <a:pt x="1136" y="1136"/>
                  </a:lnTo>
                  <a:lnTo>
                    <a:pt x="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2"/>
            <p:cNvSpPr/>
            <p:nvPr/>
          </p:nvSpPr>
          <p:spPr>
            <a:xfrm>
              <a:off x="7642528" y="1987024"/>
              <a:ext cx="271848" cy="355015"/>
            </a:xfrm>
            <a:custGeom>
              <a:rect b="b" l="l" r="r" t="t"/>
              <a:pathLst>
                <a:path extrusionOk="0" h="13536" w="10365">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2"/>
            <p:cNvSpPr/>
            <p:nvPr/>
          </p:nvSpPr>
          <p:spPr>
            <a:xfrm>
              <a:off x="7589155" y="2130515"/>
              <a:ext cx="50383" cy="60717"/>
            </a:xfrm>
            <a:custGeom>
              <a:rect b="b" l="l" r="r" t="t"/>
              <a:pathLst>
                <a:path extrusionOk="0" h="2315" w="1921">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2"/>
            <p:cNvSpPr/>
            <p:nvPr/>
          </p:nvSpPr>
          <p:spPr>
            <a:xfrm>
              <a:off x="7639617" y="2254938"/>
              <a:ext cx="8498" cy="1154"/>
            </a:xfrm>
            <a:custGeom>
              <a:rect b="b" l="l" r="r" t="t"/>
              <a:pathLst>
                <a:path extrusionOk="0" h="44" w="324">
                  <a:moveTo>
                    <a:pt x="323" y="1"/>
                  </a:moveTo>
                  <a:lnTo>
                    <a:pt x="237" y="15"/>
                  </a:lnTo>
                  <a:cubicBezTo>
                    <a:pt x="160" y="30"/>
                    <a:pt x="78" y="39"/>
                    <a:pt x="1" y="44"/>
                  </a:cubicBezTo>
                  <a:lnTo>
                    <a:pt x="323" y="44"/>
                  </a:lnTo>
                  <a:lnTo>
                    <a:pt x="3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2"/>
            <p:cNvSpPr/>
            <p:nvPr/>
          </p:nvSpPr>
          <p:spPr>
            <a:xfrm>
              <a:off x="7621572" y="2254938"/>
              <a:ext cx="17704" cy="25388"/>
            </a:xfrm>
            <a:custGeom>
              <a:rect b="b" l="l" r="r" t="t"/>
              <a:pathLst>
                <a:path extrusionOk="0" h="968" w="675">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2"/>
            <p:cNvSpPr/>
            <p:nvPr/>
          </p:nvSpPr>
          <p:spPr>
            <a:xfrm>
              <a:off x="7600118" y="2171010"/>
              <a:ext cx="53294" cy="77030"/>
            </a:xfrm>
            <a:custGeom>
              <a:rect b="b" l="l" r="r" t="t"/>
              <a:pathLst>
                <a:path extrusionOk="0" h="2937" w="2032">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2"/>
            <p:cNvSpPr/>
            <p:nvPr/>
          </p:nvSpPr>
          <p:spPr>
            <a:xfrm>
              <a:off x="7557472" y="2270727"/>
              <a:ext cx="58592" cy="73332"/>
            </a:xfrm>
            <a:custGeom>
              <a:rect b="b" l="l" r="r" t="t"/>
              <a:pathLst>
                <a:path extrusionOk="0" h="2796" w="2234">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2"/>
            <p:cNvSpPr/>
            <p:nvPr/>
          </p:nvSpPr>
          <p:spPr>
            <a:xfrm>
              <a:off x="7642528" y="1987024"/>
              <a:ext cx="88229" cy="355015"/>
            </a:xfrm>
            <a:custGeom>
              <a:rect b="b" l="l" r="r" t="t"/>
              <a:pathLst>
                <a:path extrusionOk="0" h="13536" w="3364">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2"/>
            <p:cNvSpPr/>
            <p:nvPr/>
          </p:nvSpPr>
          <p:spPr>
            <a:xfrm>
              <a:off x="7547375" y="1975169"/>
              <a:ext cx="379014" cy="379119"/>
            </a:xfrm>
            <a:custGeom>
              <a:rect b="b" l="l" r="r" t="t"/>
              <a:pathLst>
                <a:path extrusionOk="0" h="14455" w="14451">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2"/>
            <p:cNvSpPr/>
            <p:nvPr/>
          </p:nvSpPr>
          <p:spPr>
            <a:xfrm>
              <a:off x="7700465" y="2077771"/>
              <a:ext cx="110444" cy="12012"/>
            </a:xfrm>
            <a:custGeom>
              <a:rect b="b" l="l" r="r" t="t"/>
              <a:pathLst>
                <a:path extrusionOk="0" h="458" w="4211">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2"/>
            <p:cNvSpPr/>
            <p:nvPr/>
          </p:nvSpPr>
          <p:spPr>
            <a:xfrm>
              <a:off x="7700465" y="211876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2"/>
            <p:cNvSpPr/>
            <p:nvPr/>
          </p:nvSpPr>
          <p:spPr>
            <a:xfrm>
              <a:off x="7700465" y="215978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2"/>
            <p:cNvSpPr/>
            <p:nvPr/>
          </p:nvSpPr>
          <p:spPr>
            <a:xfrm>
              <a:off x="7700465" y="2200805"/>
              <a:ext cx="158650" cy="12012"/>
            </a:xfrm>
            <a:custGeom>
              <a:rect b="b" l="l" r="r" t="t"/>
              <a:pathLst>
                <a:path extrusionOk="0" h="458" w="6049">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2"/>
            <p:cNvSpPr/>
            <p:nvPr/>
          </p:nvSpPr>
          <p:spPr>
            <a:xfrm>
              <a:off x="7700465" y="2241824"/>
              <a:ext cx="158650" cy="11881"/>
            </a:xfrm>
            <a:custGeom>
              <a:rect b="b" l="l" r="r" t="t"/>
              <a:pathLst>
                <a:path extrusionOk="0" h="453" w="6049">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72"/>
          <p:cNvGrpSpPr/>
          <p:nvPr/>
        </p:nvGrpSpPr>
        <p:grpSpPr>
          <a:xfrm>
            <a:off x="7978083" y="1991273"/>
            <a:ext cx="370306" cy="362962"/>
            <a:chOff x="7978083" y="1991273"/>
            <a:chExt cx="370306" cy="362962"/>
          </a:xfrm>
        </p:grpSpPr>
        <p:sp>
          <p:nvSpPr>
            <p:cNvPr id="11797" name="Google Shape;11797;p72"/>
            <p:cNvSpPr/>
            <p:nvPr/>
          </p:nvSpPr>
          <p:spPr>
            <a:xfrm>
              <a:off x="8132825" y="1996728"/>
              <a:ext cx="68296" cy="68192"/>
            </a:xfrm>
            <a:custGeom>
              <a:rect b="b" l="l" r="r" t="t"/>
              <a:pathLst>
                <a:path extrusionOk="0" h="2600" w="2604">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2"/>
            <p:cNvSpPr/>
            <p:nvPr/>
          </p:nvSpPr>
          <p:spPr>
            <a:xfrm>
              <a:off x="8125744" y="1998118"/>
              <a:ext cx="67798" cy="66801"/>
            </a:xfrm>
            <a:custGeom>
              <a:rect b="b" l="l" r="r" t="t"/>
              <a:pathLst>
                <a:path extrusionOk="0" h="2547" w="2585">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2"/>
            <p:cNvSpPr/>
            <p:nvPr/>
          </p:nvSpPr>
          <p:spPr>
            <a:xfrm>
              <a:off x="8064660" y="2150081"/>
              <a:ext cx="45452" cy="45452"/>
            </a:xfrm>
            <a:custGeom>
              <a:rect b="b" l="l" r="r" t="t"/>
              <a:pathLst>
                <a:path extrusionOk="0" h="1733" w="1733">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2"/>
            <p:cNvSpPr/>
            <p:nvPr/>
          </p:nvSpPr>
          <p:spPr>
            <a:xfrm>
              <a:off x="8059991" y="2151077"/>
              <a:ext cx="45085" cy="44508"/>
            </a:xfrm>
            <a:custGeom>
              <a:rect b="b" l="l" r="r" t="t"/>
              <a:pathLst>
                <a:path extrusionOk="0" h="1697" w="1719">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2"/>
            <p:cNvSpPr/>
            <p:nvPr/>
          </p:nvSpPr>
          <p:spPr>
            <a:xfrm>
              <a:off x="8223808" y="2150081"/>
              <a:ext cx="45452" cy="45452"/>
            </a:xfrm>
            <a:custGeom>
              <a:rect b="b" l="l" r="r" t="t"/>
              <a:pathLst>
                <a:path extrusionOk="0" h="1733" w="1733">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2"/>
            <p:cNvSpPr/>
            <p:nvPr/>
          </p:nvSpPr>
          <p:spPr>
            <a:xfrm>
              <a:off x="8219009" y="2150946"/>
              <a:ext cx="45216" cy="44613"/>
            </a:xfrm>
            <a:custGeom>
              <a:rect b="b" l="l" r="r" t="t"/>
              <a:pathLst>
                <a:path extrusionOk="0" h="1701" w="1724">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2"/>
            <p:cNvSpPr/>
            <p:nvPr/>
          </p:nvSpPr>
          <p:spPr>
            <a:xfrm>
              <a:off x="7990829" y="2314894"/>
              <a:ext cx="34122" cy="34096"/>
            </a:xfrm>
            <a:custGeom>
              <a:rect b="b" l="l" r="r" t="t"/>
              <a:pathLst>
                <a:path extrusionOk="0" h="1300" w="1301">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2"/>
            <p:cNvSpPr/>
            <p:nvPr/>
          </p:nvSpPr>
          <p:spPr>
            <a:xfrm>
              <a:off x="7987446" y="2315524"/>
              <a:ext cx="33702" cy="33388"/>
            </a:xfrm>
            <a:custGeom>
              <a:rect b="b" l="l" r="r" t="t"/>
              <a:pathLst>
                <a:path extrusionOk="0" h="1273" w="1285">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2"/>
            <p:cNvSpPr/>
            <p:nvPr/>
          </p:nvSpPr>
          <p:spPr>
            <a:xfrm>
              <a:off x="8149978" y="2314894"/>
              <a:ext cx="34096" cy="34096"/>
            </a:xfrm>
            <a:custGeom>
              <a:rect b="b" l="l" r="r" t="t"/>
              <a:pathLst>
                <a:path extrusionOk="0" h="1300" w="130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2"/>
            <p:cNvSpPr/>
            <p:nvPr/>
          </p:nvSpPr>
          <p:spPr>
            <a:xfrm>
              <a:off x="8146437" y="2315524"/>
              <a:ext cx="33860" cy="33388"/>
            </a:xfrm>
            <a:custGeom>
              <a:rect b="b" l="l" r="r" t="t"/>
              <a:pathLst>
                <a:path extrusionOk="0" h="1273" w="1291">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2"/>
            <p:cNvSpPr/>
            <p:nvPr/>
          </p:nvSpPr>
          <p:spPr>
            <a:xfrm>
              <a:off x="8308995" y="2314894"/>
              <a:ext cx="34096" cy="34096"/>
            </a:xfrm>
            <a:custGeom>
              <a:rect b="b" l="l" r="r" t="t"/>
              <a:pathLst>
                <a:path extrusionOk="0" h="1300" w="130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2"/>
            <p:cNvSpPr/>
            <p:nvPr/>
          </p:nvSpPr>
          <p:spPr>
            <a:xfrm>
              <a:off x="8305455" y="2315524"/>
              <a:ext cx="33860" cy="33388"/>
            </a:xfrm>
            <a:custGeom>
              <a:rect b="b" l="l" r="r" t="t"/>
              <a:pathLst>
                <a:path extrusionOk="0" h="1273" w="1291">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2"/>
            <p:cNvSpPr/>
            <p:nvPr/>
          </p:nvSpPr>
          <p:spPr>
            <a:xfrm>
              <a:off x="8137100" y="2309465"/>
              <a:ext cx="52271" cy="44770"/>
            </a:xfrm>
            <a:custGeom>
              <a:rect b="b" l="l" r="r" t="t"/>
              <a:pathLst>
                <a:path extrusionOk="0" h="1707" w="1993">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2"/>
            <p:cNvSpPr/>
            <p:nvPr/>
          </p:nvSpPr>
          <p:spPr>
            <a:xfrm>
              <a:off x="8218510" y="2144704"/>
              <a:ext cx="65516" cy="56127"/>
            </a:xfrm>
            <a:custGeom>
              <a:rect b="b" l="l" r="r" t="t"/>
              <a:pathLst>
                <a:path extrusionOk="0" h="2140" w="2498">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2"/>
            <p:cNvSpPr/>
            <p:nvPr/>
          </p:nvSpPr>
          <p:spPr>
            <a:xfrm>
              <a:off x="8059362" y="2144704"/>
              <a:ext cx="65516" cy="56127"/>
            </a:xfrm>
            <a:custGeom>
              <a:rect b="b" l="l" r="r" t="t"/>
              <a:pathLst>
                <a:path extrusionOk="0" h="2140" w="2498">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2"/>
            <p:cNvSpPr/>
            <p:nvPr/>
          </p:nvSpPr>
          <p:spPr>
            <a:xfrm>
              <a:off x="7978083" y="2309465"/>
              <a:ext cx="52271" cy="44770"/>
            </a:xfrm>
            <a:custGeom>
              <a:rect b="b" l="l" r="r" t="t"/>
              <a:pathLst>
                <a:path extrusionOk="0" h="1707" w="1993">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2"/>
            <p:cNvSpPr/>
            <p:nvPr/>
          </p:nvSpPr>
          <p:spPr>
            <a:xfrm>
              <a:off x="8296118" y="2309465"/>
              <a:ext cx="52271" cy="44770"/>
            </a:xfrm>
            <a:custGeom>
              <a:rect b="b" l="l" r="r" t="t"/>
              <a:pathLst>
                <a:path extrusionOk="0" h="1707" w="1993">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2"/>
            <p:cNvSpPr/>
            <p:nvPr/>
          </p:nvSpPr>
          <p:spPr>
            <a:xfrm>
              <a:off x="8127527" y="1991273"/>
              <a:ext cx="92137" cy="78945"/>
            </a:xfrm>
            <a:custGeom>
              <a:rect b="b" l="l" r="r" t="t"/>
              <a:pathLst>
                <a:path extrusionOk="0" h="3010" w="3513">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2"/>
            <p:cNvSpPr/>
            <p:nvPr/>
          </p:nvSpPr>
          <p:spPr>
            <a:xfrm>
              <a:off x="8018945" y="2212922"/>
              <a:ext cx="136094" cy="90249"/>
            </a:xfrm>
            <a:custGeom>
              <a:rect b="b" l="l" r="r" t="t"/>
              <a:pathLst>
                <a:path extrusionOk="0" h="3441" w="5189">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2"/>
            <p:cNvSpPr/>
            <p:nvPr/>
          </p:nvSpPr>
          <p:spPr>
            <a:xfrm>
              <a:off x="8106807" y="2082309"/>
              <a:ext cx="121145" cy="56179"/>
            </a:xfrm>
            <a:custGeom>
              <a:rect b="b" l="l" r="r" t="t"/>
              <a:pathLst>
                <a:path extrusionOk="0" h="2142" w="4619">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2"/>
            <p:cNvSpPr/>
            <p:nvPr/>
          </p:nvSpPr>
          <p:spPr>
            <a:xfrm>
              <a:off x="8178041" y="2212922"/>
              <a:ext cx="136645" cy="90249"/>
            </a:xfrm>
            <a:custGeom>
              <a:rect b="b" l="l" r="r" t="t"/>
              <a:pathLst>
                <a:path extrusionOk="0" h="3441" w="521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72"/>
          <p:cNvGrpSpPr/>
          <p:nvPr/>
        </p:nvGrpSpPr>
        <p:grpSpPr>
          <a:xfrm>
            <a:off x="4917884" y="3826123"/>
            <a:ext cx="298941" cy="357822"/>
            <a:chOff x="4917884" y="3826123"/>
            <a:chExt cx="298941" cy="357822"/>
          </a:xfrm>
        </p:grpSpPr>
        <p:sp>
          <p:nvSpPr>
            <p:cNvPr id="11819" name="Google Shape;11819;p72"/>
            <p:cNvSpPr/>
            <p:nvPr/>
          </p:nvSpPr>
          <p:spPr>
            <a:xfrm>
              <a:off x="4966956" y="3896544"/>
              <a:ext cx="30450" cy="33466"/>
            </a:xfrm>
            <a:custGeom>
              <a:rect b="b" l="l" r="r" t="t"/>
              <a:pathLst>
                <a:path extrusionOk="0" h="1276" w="1161">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2"/>
            <p:cNvSpPr/>
            <p:nvPr/>
          </p:nvSpPr>
          <p:spPr>
            <a:xfrm>
              <a:off x="5143257" y="3896544"/>
              <a:ext cx="30712" cy="33466"/>
            </a:xfrm>
            <a:custGeom>
              <a:rect b="b" l="l" r="r" t="t"/>
              <a:pathLst>
                <a:path extrusionOk="0" h="1276" w="1171">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2"/>
            <p:cNvSpPr/>
            <p:nvPr/>
          </p:nvSpPr>
          <p:spPr>
            <a:xfrm>
              <a:off x="5054792" y="3869923"/>
              <a:ext cx="31211" cy="31709"/>
            </a:xfrm>
            <a:custGeom>
              <a:rect b="b" l="l" r="r" t="t"/>
              <a:pathLst>
                <a:path extrusionOk="0" h="1209" w="119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2"/>
            <p:cNvSpPr/>
            <p:nvPr/>
          </p:nvSpPr>
          <p:spPr>
            <a:xfrm>
              <a:off x="5054792" y="3869923"/>
              <a:ext cx="21113" cy="31709"/>
            </a:xfrm>
            <a:custGeom>
              <a:rect b="b" l="l" r="r" t="t"/>
              <a:pathLst>
                <a:path extrusionOk="0" h="1209" w="805">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2"/>
            <p:cNvSpPr/>
            <p:nvPr/>
          </p:nvSpPr>
          <p:spPr>
            <a:xfrm>
              <a:off x="4917884" y="3896544"/>
              <a:ext cx="293932" cy="282916"/>
            </a:xfrm>
            <a:custGeom>
              <a:rect b="b" l="l" r="r" t="t"/>
              <a:pathLst>
                <a:path extrusionOk="0" h="10787" w="11207">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2"/>
            <p:cNvSpPr/>
            <p:nvPr/>
          </p:nvSpPr>
          <p:spPr>
            <a:xfrm>
              <a:off x="4928979" y="3896675"/>
              <a:ext cx="153982" cy="282837"/>
            </a:xfrm>
            <a:custGeom>
              <a:rect b="b" l="l" r="r" t="t"/>
              <a:pathLst>
                <a:path extrusionOk="0" h="10784" w="5871">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2"/>
            <p:cNvSpPr/>
            <p:nvPr/>
          </p:nvSpPr>
          <p:spPr>
            <a:xfrm>
              <a:off x="4942617" y="3919466"/>
              <a:ext cx="246355" cy="237070"/>
            </a:xfrm>
            <a:custGeom>
              <a:rect b="b" l="l" r="r" t="t"/>
              <a:pathLst>
                <a:path extrusionOk="0" h="9039" w="9393">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2"/>
            <p:cNvSpPr/>
            <p:nvPr/>
          </p:nvSpPr>
          <p:spPr>
            <a:xfrm>
              <a:off x="4951954" y="3919519"/>
              <a:ext cx="125472" cy="237018"/>
            </a:xfrm>
            <a:custGeom>
              <a:rect b="b" l="l" r="r" t="t"/>
              <a:pathLst>
                <a:path extrusionOk="0" h="9037" w="4784">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2"/>
            <p:cNvSpPr/>
            <p:nvPr/>
          </p:nvSpPr>
          <p:spPr>
            <a:xfrm>
              <a:off x="4958773" y="3935308"/>
              <a:ext cx="213544" cy="205335"/>
            </a:xfrm>
            <a:custGeom>
              <a:rect b="b" l="l" r="r" t="t"/>
              <a:pathLst>
                <a:path extrusionOk="0" h="7829" w="8142">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2"/>
            <p:cNvSpPr/>
            <p:nvPr/>
          </p:nvSpPr>
          <p:spPr>
            <a:xfrm>
              <a:off x="4966956" y="3935334"/>
              <a:ext cx="115637" cy="205388"/>
            </a:xfrm>
            <a:custGeom>
              <a:rect b="b" l="l" r="r" t="t"/>
              <a:pathLst>
                <a:path extrusionOk="0" h="7831" w="4409">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2"/>
            <p:cNvSpPr/>
            <p:nvPr/>
          </p:nvSpPr>
          <p:spPr>
            <a:xfrm>
              <a:off x="5146667" y="3869791"/>
              <a:ext cx="54553" cy="46370"/>
            </a:xfrm>
            <a:custGeom>
              <a:rect b="b" l="l" r="r" t="t"/>
              <a:pathLst>
                <a:path extrusionOk="0" h="1768" w="208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2"/>
            <p:cNvSpPr/>
            <p:nvPr/>
          </p:nvSpPr>
          <p:spPr>
            <a:xfrm>
              <a:off x="4939575" y="3869896"/>
              <a:ext cx="54684" cy="46265"/>
            </a:xfrm>
            <a:custGeom>
              <a:rect b="b" l="l" r="r" t="t"/>
              <a:pathLst>
                <a:path extrusionOk="0" h="1764" w="2085">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2"/>
            <p:cNvSpPr/>
            <p:nvPr/>
          </p:nvSpPr>
          <p:spPr>
            <a:xfrm>
              <a:off x="5036380" y="3831421"/>
              <a:ext cx="68034" cy="41177"/>
            </a:xfrm>
            <a:custGeom>
              <a:rect b="b" l="l" r="r" t="t"/>
              <a:pathLst>
                <a:path extrusionOk="0" h="1570" w="2594">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2"/>
            <p:cNvSpPr/>
            <p:nvPr/>
          </p:nvSpPr>
          <p:spPr>
            <a:xfrm>
              <a:off x="5146667" y="3869896"/>
              <a:ext cx="48626" cy="46265"/>
            </a:xfrm>
            <a:custGeom>
              <a:rect b="b" l="l" r="r" t="t"/>
              <a:pathLst>
                <a:path extrusionOk="0" h="1764" w="1854">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2"/>
            <p:cNvSpPr/>
            <p:nvPr/>
          </p:nvSpPr>
          <p:spPr>
            <a:xfrm>
              <a:off x="4939575" y="3869896"/>
              <a:ext cx="48626" cy="46265"/>
            </a:xfrm>
            <a:custGeom>
              <a:rect b="b" l="l" r="r" t="t"/>
              <a:pathLst>
                <a:path extrusionOk="0" h="1764" w="1854">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2"/>
            <p:cNvSpPr/>
            <p:nvPr/>
          </p:nvSpPr>
          <p:spPr>
            <a:xfrm>
              <a:off x="5036380" y="3831421"/>
              <a:ext cx="29690" cy="41177"/>
            </a:xfrm>
            <a:custGeom>
              <a:rect b="b" l="l" r="r" t="t"/>
              <a:pathLst>
                <a:path extrusionOk="0" h="1570" w="1132">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72"/>
            <p:cNvSpPr/>
            <p:nvPr/>
          </p:nvSpPr>
          <p:spPr>
            <a:xfrm>
              <a:off x="5051645" y="4023878"/>
              <a:ext cx="32837" cy="28247"/>
            </a:xfrm>
            <a:custGeom>
              <a:rect b="b" l="l" r="r" t="t"/>
              <a:pathLst>
                <a:path extrusionOk="0" h="1077" w="1252">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2"/>
            <p:cNvSpPr/>
            <p:nvPr/>
          </p:nvSpPr>
          <p:spPr>
            <a:xfrm>
              <a:off x="5056313" y="4023878"/>
              <a:ext cx="23238" cy="28247"/>
            </a:xfrm>
            <a:custGeom>
              <a:rect b="b" l="l" r="r" t="t"/>
              <a:pathLst>
                <a:path extrusionOk="0" h="1077" w="886">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2"/>
            <p:cNvSpPr/>
            <p:nvPr/>
          </p:nvSpPr>
          <p:spPr>
            <a:xfrm>
              <a:off x="4936794" y="3914221"/>
              <a:ext cx="257239" cy="247483"/>
            </a:xfrm>
            <a:custGeom>
              <a:rect b="b" l="l" r="r" t="t"/>
              <a:pathLst>
                <a:path extrusionOk="0" h="9436" w="9808">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2"/>
            <p:cNvSpPr/>
            <p:nvPr/>
          </p:nvSpPr>
          <p:spPr>
            <a:xfrm>
              <a:off x="4953842" y="3929984"/>
              <a:ext cx="224402" cy="215957"/>
            </a:xfrm>
            <a:custGeom>
              <a:rect b="b" l="l" r="r" t="t"/>
              <a:pathLst>
                <a:path extrusionOk="0" h="8234" w="8556">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2"/>
            <p:cNvSpPr/>
            <p:nvPr/>
          </p:nvSpPr>
          <p:spPr>
            <a:xfrm>
              <a:off x="5049756" y="3968564"/>
              <a:ext cx="41046" cy="88649"/>
            </a:xfrm>
            <a:custGeom>
              <a:rect b="b" l="l" r="r" t="t"/>
              <a:pathLst>
                <a:path extrusionOk="0" h="3380" w="1565">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2"/>
            <p:cNvSpPr/>
            <p:nvPr/>
          </p:nvSpPr>
          <p:spPr>
            <a:xfrm>
              <a:off x="4923550" y="3826123"/>
              <a:ext cx="293276" cy="357822"/>
            </a:xfrm>
            <a:custGeom>
              <a:rect b="b" l="l" r="r" t="t"/>
              <a:pathLst>
                <a:path extrusionOk="0" h="13643" w="11182">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1" name="Google Shape;11841;p72"/>
          <p:cNvGrpSpPr/>
          <p:nvPr/>
        </p:nvGrpSpPr>
        <p:grpSpPr>
          <a:xfrm>
            <a:off x="5332567" y="3825756"/>
            <a:ext cx="360995" cy="359212"/>
            <a:chOff x="5332567" y="3825756"/>
            <a:chExt cx="360995" cy="359212"/>
          </a:xfrm>
        </p:grpSpPr>
        <p:sp>
          <p:nvSpPr>
            <p:cNvPr id="11842" name="Google Shape;11842;p72"/>
            <p:cNvSpPr/>
            <p:nvPr/>
          </p:nvSpPr>
          <p:spPr>
            <a:xfrm>
              <a:off x="5439077" y="4024901"/>
              <a:ext cx="55681" cy="55681"/>
            </a:xfrm>
            <a:custGeom>
              <a:rect b="b" l="l" r="r" t="t"/>
              <a:pathLst>
                <a:path extrusionOk="0" h="2123" w="2123">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2"/>
            <p:cNvSpPr/>
            <p:nvPr/>
          </p:nvSpPr>
          <p:spPr>
            <a:xfrm>
              <a:off x="5439077" y="4024901"/>
              <a:ext cx="44954" cy="55681"/>
            </a:xfrm>
            <a:custGeom>
              <a:rect b="b" l="l" r="r" t="t"/>
              <a:pathLst>
                <a:path extrusionOk="0" h="2123" w="1714">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2"/>
            <p:cNvSpPr/>
            <p:nvPr/>
          </p:nvSpPr>
          <p:spPr>
            <a:xfrm>
              <a:off x="5434278" y="3831027"/>
              <a:ext cx="254328" cy="242526"/>
            </a:xfrm>
            <a:custGeom>
              <a:rect b="b" l="l" r="r" t="t"/>
              <a:pathLst>
                <a:path extrusionOk="0" h="9247" w="9697">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2"/>
            <p:cNvSpPr/>
            <p:nvPr/>
          </p:nvSpPr>
          <p:spPr>
            <a:xfrm>
              <a:off x="5446028" y="3831080"/>
              <a:ext cx="131767" cy="242395"/>
            </a:xfrm>
            <a:custGeom>
              <a:rect b="b" l="l" r="r" t="t"/>
              <a:pathLst>
                <a:path extrusionOk="0" h="9242" w="5024">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2"/>
            <p:cNvSpPr/>
            <p:nvPr/>
          </p:nvSpPr>
          <p:spPr>
            <a:xfrm>
              <a:off x="5469239" y="3854212"/>
              <a:ext cx="205729" cy="196208"/>
            </a:xfrm>
            <a:custGeom>
              <a:rect b="b" l="l" r="r" t="t"/>
              <a:pathLst>
                <a:path extrusionOk="0" h="7481" w="7844">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2"/>
            <p:cNvSpPr/>
            <p:nvPr/>
          </p:nvSpPr>
          <p:spPr>
            <a:xfrm>
              <a:off x="5469108" y="3854186"/>
              <a:ext cx="108818" cy="196182"/>
            </a:xfrm>
            <a:custGeom>
              <a:rect b="b" l="l" r="r" t="t"/>
              <a:pathLst>
                <a:path extrusionOk="0" h="7480" w="4149">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2"/>
            <p:cNvSpPr/>
            <p:nvPr/>
          </p:nvSpPr>
          <p:spPr>
            <a:xfrm>
              <a:off x="5531451" y="3892898"/>
              <a:ext cx="62762" cy="53740"/>
            </a:xfrm>
            <a:custGeom>
              <a:rect b="b" l="l" r="r" t="t"/>
              <a:pathLst>
                <a:path extrusionOk="0" h="2049" w="2393">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2"/>
            <p:cNvSpPr/>
            <p:nvPr/>
          </p:nvSpPr>
          <p:spPr>
            <a:xfrm>
              <a:off x="5540420" y="3892845"/>
              <a:ext cx="37374" cy="53740"/>
            </a:xfrm>
            <a:custGeom>
              <a:rect b="b" l="l" r="r" t="t"/>
              <a:pathLst>
                <a:path extrusionOk="0" h="2049" w="1425">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2"/>
            <p:cNvSpPr/>
            <p:nvPr/>
          </p:nvSpPr>
          <p:spPr>
            <a:xfrm>
              <a:off x="5523372" y="3946533"/>
              <a:ext cx="87862" cy="56179"/>
            </a:xfrm>
            <a:custGeom>
              <a:rect b="b" l="l" r="r" t="t"/>
              <a:pathLst>
                <a:path extrusionOk="0" h="2142" w="335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2"/>
            <p:cNvSpPr/>
            <p:nvPr/>
          </p:nvSpPr>
          <p:spPr>
            <a:xfrm>
              <a:off x="5523372" y="3946533"/>
              <a:ext cx="49885" cy="56179"/>
            </a:xfrm>
            <a:custGeom>
              <a:rect b="b" l="l" r="r" t="t"/>
              <a:pathLst>
                <a:path extrusionOk="0" h="2142" w="1902">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2"/>
            <p:cNvSpPr/>
            <p:nvPr/>
          </p:nvSpPr>
          <p:spPr>
            <a:xfrm>
              <a:off x="5338495" y="4055272"/>
              <a:ext cx="127098" cy="124528"/>
            </a:xfrm>
            <a:custGeom>
              <a:rect b="b" l="l" r="r" t="t"/>
              <a:pathLst>
                <a:path extrusionOk="0" h="4748" w="4846">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2"/>
            <p:cNvSpPr/>
            <p:nvPr/>
          </p:nvSpPr>
          <p:spPr>
            <a:xfrm>
              <a:off x="5338495" y="4055272"/>
              <a:ext cx="111336" cy="124528"/>
            </a:xfrm>
            <a:custGeom>
              <a:rect b="b" l="l" r="r" t="t"/>
              <a:pathLst>
                <a:path extrusionOk="0" h="4748" w="4245">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2"/>
            <p:cNvSpPr/>
            <p:nvPr/>
          </p:nvSpPr>
          <p:spPr>
            <a:xfrm>
              <a:off x="5419276" y="4055272"/>
              <a:ext cx="46449" cy="45111"/>
            </a:xfrm>
            <a:custGeom>
              <a:rect b="b" l="l" r="r" t="t"/>
              <a:pathLst>
                <a:path extrusionOk="0" h="1720" w="1771">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2"/>
            <p:cNvSpPr/>
            <p:nvPr/>
          </p:nvSpPr>
          <p:spPr>
            <a:xfrm>
              <a:off x="5419276" y="4055299"/>
              <a:ext cx="30555" cy="24759"/>
            </a:xfrm>
            <a:custGeom>
              <a:rect b="b" l="l" r="r" t="t"/>
              <a:pathLst>
                <a:path extrusionOk="0" h="944" w="1165">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2"/>
            <p:cNvSpPr/>
            <p:nvPr/>
          </p:nvSpPr>
          <p:spPr>
            <a:xfrm>
              <a:off x="5332567" y="3825756"/>
              <a:ext cx="360995" cy="359212"/>
            </a:xfrm>
            <a:custGeom>
              <a:rect b="b" l="l" r="r" t="t"/>
              <a:pathLst>
                <a:path extrusionOk="0" h="13696" w="13764">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2"/>
            <p:cNvSpPr/>
            <p:nvPr/>
          </p:nvSpPr>
          <p:spPr>
            <a:xfrm>
              <a:off x="5455601" y="3848783"/>
              <a:ext cx="215328" cy="206804"/>
            </a:xfrm>
            <a:custGeom>
              <a:rect b="b" l="l" r="r" t="t"/>
              <a:pathLst>
                <a:path extrusionOk="0" h="7885" w="821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2"/>
            <p:cNvSpPr/>
            <p:nvPr/>
          </p:nvSpPr>
          <p:spPr>
            <a:xfrm>
              <a:off x="5518075" y="3887574"/>
              <a:ext cx="98353" cy="120437"/>
            </a:xfrm>
            <a:custGeom>
              <a:rect b="b" l="l" r="r" t="t"/>
              <a:pathLst>
                <a:path extrusionOk="0" h="4592" w="375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2"/>
            <p:cNvSpPr/>
            <p:nvPr/>
          </p:nvSpPr>
          <p:spPr>
            <a:xfrm>
              <a:off x="5572470" y="3959411"/>
              <a:ext cx="120751" cy="118627"/>
            </a:xfrm>
            <a:custGeom>
              <a:rect b="b" l="l" r="r" t="t"/>
              <a:pathLst>
                <a:path extrusionOk="0" h="4523" w="4604">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0" name="Google Shape;11860;p72"/>
          <p:cNvGrpSpPr/>
          <p:nvPr/>
        </p:nvGrpSpPr>
        <p:grpSpPr>
          <a:xfrm>
            <a:off x="5776153" y="3840390"/>
            <a:ext cx="367028" cy="329942"/>
            <a:chOff x="5776153" y="3840390"/>
            <a:chExt cx="367028" cy="329942"/>
          </a:xfrm>
        </p:grpSpPr>
        <p:sp>
          <p:nvSpPr>
            <p:cNvPr id="11861" name="Google Shape;11861;p72"/>
            <p:cNvSpPr/>
            <p:nvPr/>
          </p:nvSpPr>
          <p:spPr>
            <a:xfrm>
              <a:off x="5927853" y="3907139"/>
              <a:ext cx="29060" cy="50881"/>
            </a:xfrm>
            <a:custGeom>
              <a:rect b="b" l="l" r="r" t="t"/>
              <a:pathLst>
                <a:path extrusionOk="0" h="1940" w="1108">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2"/>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2"/>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2"/>
            <p:cNvSpPr/>
            <p:nvPr/>
          </p:nvSpPr>
          <p:spPr>
            <a:xfrm>
              <a:off x="5888092" y="3877738"/>
              <a:ext cx="108818" cy="108818"/>
            </a:xfrm>
            <a:custGeom>
              <a:rect b="b" l="l" r="r" t="t"/>
              <a:pathLst>
                <a:path extrusionOk="0" h="4149" w="4149">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2"/>
            <p:cNvSpPr/>
            <p:nvPr/>
          </p:nvSpPr>
          <p:spPr>
            <a:xfrm>
              <a:off x="5887961" y="3877765"/>
              <a:ext cx="61503" cy="108765"/>
            </a:xfrm>
            <a:custGeom>
              <a:rect b="b" l="l" r="r" t="t"/>
              <a:pathLst>
                <a:path extrusionOk="0" h="4147" w="2345">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2"/>
            <p:cNvSpPr/>
            <p:nvPr/>
          </p:nvSpPr>
          <p:spPr>
            <a:xfrm>
              <a:off x="5905507" y="3895153"/>
              <a:ext cx="73988" cy="73988"/>
            </a:xfrm>
            <a:custGeom>
              <a:rect b="b" l="l" r="r" t="t"/>
              <a:pathLst>
                <a:path extrusionOk="0" h="2821" w="2821">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2"/>
            <p:cNvSpPr/>
            <p:nvPr/>
          </p:nvSpPr>
          <p:spPr>
            <a:xfrm>
              <a:off x="5905376" y="3895075"/>
              <a:ext cx="44324" cy="74066"/>
            </a:xfrm>
            <a:custGeom>
              <a:rect b="b" l="l" r="r" t="t"/>
              <a:pathLst>
                <a:path extrusionOk="0" h="2824" w="169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2"/>
            <p:cNvSpPr/>
            <p:nvPr/>
          </p:nvSpPr>
          <p:spPr>
            <a:xfrm>
              <a:off x="5972387" y="3845951"/>
              <a:ext cx="108818" cy="108792"/>
            </a:xfrm>
            <a:custGeom>
              <a:rect b="b" l="l" r="r" t="t"/>
              <a:pathLst>
                <a:path extrusionOk="0" h="4148" w="4149">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2"/>
            <p:cNvSpPr/>
            <p:nvPr/>
          </p:nvSpPr>
          <p:spPr>
            <a:xfrm>
              <a:off x="5972282" y="3845977"/>
              <a:ext cx="61477" cy="108739"/>
            </a:xfrm>
            <a:custGeom>
              <a:rect b="b" l="l" r="r" t="t"/>
              <a:pathLst>
                <a:path extrusionOk="0" h="4146" w="2344">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2"/>
            <p:cNvSpPr/>
            <p:nvPr/>
          </p:nvSpPr>
          <p:spPr>
            <a:xfrm>
              <a:off x="5989802" y="3863366"/>
              <a:ext cx="73988" cy="73962"/>
            </a:xfrm>
            <a:custGeom>
              <a:rect b="b" l="l" r="r" t="t"/>
              <a:pathLst>
                <a:path extrusionOk="0" h="2820" w="2821">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2"/>
            <p:cNvSpPr/>
            <p:nvPr/>
          </p:nvSpPr>
          <p:spPr>
            <a:xfrm>
              <a:off x="5989697" y="3863366"/>
              <a:ext cx="44324" cy="74066"/>
            </a:xfrm>
            <a:custGeom>
              <a:rect b="b" l="l" r="r" t="t"/>
              <a:pathLst>
                <a:path extrusionOk="0" h="2824" w="169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2"/>
            <p:cNvSpPr/>
            <p:nvPr/>
          </p:nvSpPr>
          <p:spPr>
            <a:xfrm>
              <a:off x="5781976" y="4027550"/>
              <a:ext cx="122430" cy="137904"/>
            </a:xfrm>
            <a:custGeom>
              <a:rect b="b" l="l" r="r" t="t"/>
              <a:pathLst>
                <a:path extrusionOk="0" h="5258" w="4668">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2"/>
            <p:cNvSpPr/>
            <p:nvPr/>
          </p:nvSpPr>
          <p:spPr>
            <a:xfrm>
              <a:off x="5815783" y="4120684"/>
              <a:ext cx="88623" cy="44770"/>
            </a:xfrm>
            <a:custGeom>
              <a:rect b="b" l="l" r="r" t="t"/>
              <a:pathLst>
                <a:path extrusionOk="0" h="1707" w="3379">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2"/>
            <p:cNvSpPr/>
            <p:nvPr/>
          </p:nvSpPr>
          <p:spPr>
            <a:xfrm>
              <a:off x="5900340" y="3964840"/>
              <a:ext cx="238277" cy="147399"/>
            </a:xfrm>
            <a:custGeom>
              <a:rect b="b" l="l" r="r" t="t"/>
              <a:pathLst>
                <a:path extrusionOk="0" h="5620" w="9085">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2"/>
            <p:cNvSpPr/>
            <p:nvPr/>
          </p:nvSpPr>
          <p:spPr>
            <a:xfrm>
              <a:off x="5900471" y="4021098"/>
              <a:ext cx="48364" cy="91141"/>
            </a:xfrm>
            <a:custGeom>
              <a:rect b="b" l="l" r="r" t="t"/>
              <a:pathLst>
                <a:path extrusionOk="0" h="3475" w="1844">
                  <a:moveTo>
                    <a:pt x="635" y="1"/>
                  </a:moveTo>
                  <a:lnTo>
                    <a:pt x="0" y="265"/>
                  </a:lnTo>
                  <a:lnTo>
                    <a:pt x="1208" y="3475"/>
                  </a:lnTo>
                  <a:lnTo>
                    <a:pt x="1843" y="3210"/>
                  </a:lnTo>
                  <a:lnTo>
                    <a:pt x="635"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2"/>
            <p:cNvSpPr/>
            <p:nvPr/>
          </p:nvSpPr>
          <p:spPr>
            <a:xfrm>
              <a:off x="5861970" y="4016980"/>
              <a:ext cx="74617" cy="119991"/>
            </a:xfrm>
            <a:custGeom>
              <a:rect b="b" l="l" r="r" t="t"/>
              <a:pathLst>
                <a:path extrusionOk="0" h="4575" w="2845">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2"/>
            <p:cNvSpPr/>
            <p:nvPr/>
          </p:nvSpPr>
          <p:spPr>
            <a:xfrm>
              <a:off x="5897193" y="4107177"/>
              <a:ext cx="39394" cy="29690"/>
            </a:xfrm>
            <a:custGeom>
              <a:rect b="b" l="l" r="r" t="t"/>
              <a:pathLst>
                <a:path extrusionOk="0" h="1132" w="1502">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2"/>
            <p:cNvSpPr/>
            <p:nvPr/>
          </p:nvSpPr>
          <p:spPr>
            <a:xfrm>
              <a:off x="5927722" y="3906903"/>
              <a:ext cx="29427" cy="50750"/>
            </a:xfrm>
            <a:custGeom>
              <a:rect b="b" l="l" r="r" t="t"/>
              <a:pathLst>
                <a:path extrusionOk="0" h="1935" w="1122">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2"/>
            <p:cNvSpPr/>
            <p:nvPr/>
          </p:nvSpPr>
          <p:spPr>
            <a:xfrm>
              <a:off x="5970499" y="3857806"/>
              <a:ext cx="98720" cy="84505"/>
            </a:xfrm>
            <a:custGeom>
              <a:rect b="b" l="l" r="r" t="t"/>
              <a:pathLst>
                <a:path extrusionOk="0" h="3222" w="3764">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2"/>
            <p:cNvSpPr/>
            <p:nvPr/>
          </p:nvSpPr>
          <p:spPr>
            <a:xfrm>
              <a:off x="5875109" y="3840390"/>
              <a:ext cx="211184" cy="151097"/>
            </a:xfrm>
            <a:custGeom>
              <a:rect b="b" l="l" r="r" t="t"/>
              <a:pathLst>
                <a:path extrusionOk="0" h="5761" w="8052">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2"/>
            <p:cNvSpPr/>
            <p:nvPr/>
          </p:nvSpPr>
          <p:spPr>
            <a:xfrm>
              <a:off x="6012410" y="3875089"/>
              <a:ext cx="29034" cy="50881"/>
            </a:xfrm>
            <a:custGeom>
              <a:rect b="b" l="l" r="r" t="t"/>
              <a:pathLst>
                <a:path extrusionOk="0" h="1940" w="1107">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2"/>
            <p:cNvSpPr/>
            <p:nvPr/>
          </p:nvSpPr>
          <p:spPr>
            <a:xfrm>
              <a:off x="5776153" y="3959306"/>
              <a:ext cx="367028" cy="211026"/>
            </a:xfrm>
            <a:custGeom>
              <a:rect b="b" l="l" r="r" t="t"/>
              <a:pathLst>
                <a:path extrusionOk="0" h="8046" w="13994">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72"/>
          <p:cNvGrpSpPr/>
          <p:nvPr/>
        </p:nvGrpSpPr>
        <p:grpSpPr>
          <a:xfrm>
            <a:off x="6657161" y="3825808"/>
            <a:ext cx="375211" cy="359186"/>
            <a:chOff x="6657161" y="3825808"/>
            <a:chExt cx="375211" cy="359186"/>
          </a:xfrm>
        </p:grpSpPr>
        <p:sp>
          <p:nvSpPr>
            <p:cNvPr id="11884" name="Google Shape;11884;p72"/>
            <p:cNvSpPr/>
            <p:nvPr/>
          </p:nvSpPr>
          <p:spPr>
            <a:xfrm>
              <a:off x="6780194" y="4040165"/>
              <a:ext cx="9625" cy="20090"/>
            </a:xfrm>
            <a:custGeom>
              <a:rect b="b" l="l" r="r" t="t"/>
              <a:pathLst>
                <a:path extrusionOk="0" h="766" w="367">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2"/>
            <p:cNvSpPr/>
            <p:nvPr/>
          </p:nvSpPr>
          <p:spPr>
            <a:xfrm>
              <a:off x="6789794" y="3854134"/>
              <a:ext cx="236388" cy="248637"/>
            </a:xfrm>
            <a:custGeom>
              <a:rect b="b" l="l" r="r" t="t"/>
              <a:pathLst>
                <a:path extrusionOk="0" h="9480" w="9013">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2"/>
            <p:cNvSpPr/>
            <p:nvPr/>
          </p:nvSpPr>
          <p:spPr>
            <a:xfrm>
              <a:off x="6767972" y="3831447"/>
              <a:ext cx="249266" cy="241136"/>
            </a:xfrm>
            <a:custGeom>
              <a:rect b="b" l="l" r="r" t="t"/>
              <a:pathLst>
                <a:path extrusionOk="0" h="9194" w="9504">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2"/>
            <p:cNvSpPr/>
            <p:nvPr/>
          </p:nvSpPr>
          <p:spPr>
            <a:xfrm>
              <a:off x="6895543" y="3950572"/>
              <a:ext cx="24129" cy="57937"/>
            </a:xfrm>
            <a:custGeom>
              <a:rect b="b" l="l" r="r" t="t"/>
              <a:pathLst>
                <a:path extrusionOk="0" h="2209" w="92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2"/>
            <p:cNvSpPr/>
            <p:nvPr/>
          </p:nvSpPr>
          <p:spPr>
            <a:xfrm>
              <a:off x="6693748" y="4101485"/>
              <a:ext cx="161063" cy="77765"/>
            </a:xfrm>
            <a:custGeom>
              <a:rect b="b" l="l" r="r" t="t"/>
              <a:pathLst>
                <a:path extrusionOk="0" h="2965" w="6141">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2"/>
            <p:cNvSpPr/>
            <p:nvPr/>
          </p:nvSpPr>
          <p:spPr>
            <a:xfrm>
              <a:off x="6815287" y="4056558"/>
              <a:ext cx="88124" cy="49334"/>
            </a:xfrm>
            <a:custGeom>
              <a:rect b="b" l="l" r="r" t="t"/>
              <a:pathLst>
                <a:path extrusionOk="0" h="1881" w="336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2"/>
            <p:cNvSpPr/>
            <p:nvPr/>
          </p:nvSpPr>
          <p:spPr>
            <a:xfrm>
              <a:off x="6663482" y="3927754"/>
              <a:ext cx="250394" cy="241004"/>
            </a:xfrm>
            <a:custGeom>
              <a:rect b="b" l="l" r="r" t="t"/>
              <a:pathLst>
                <a:path extrusionOk="0" h="9189" w="9547">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2"/>
            <p:cNvSpPr/>
            <p:nvPr/>
          </p:nvSpPr>
          <p:spPr>
            <a:xfrm>
              <a:off x="6806081" y="4080162"/>
              <a:ext cx="38633" cy="23631"/>
            </a:xfrm>
            <a:custGeom>
              <a:rect b="b" l="l" r="r" t="t"/>
              <a:pathLst>
                <a:path extrusionOk="0" h="901" w="1473">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2"/>
            <p:cNvSpPr/>
            <p:nvPr/>
          </p:nvSpPr>
          <p:spPr>
            <a:xfrm>
              <a:off x="6657161" y="3865254"/>
              <a:ext cx="331935" cy="319739"/>
            </a:xfrm>
            <a:custGeom>
              <a:rect b="b" l="l" r="r" t="t"/>
              <a:pathLst>
                <a:path extrusionOk="0" h="12191" w="12656">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2"/>
            <p:cNvSpPr/>
            <p:nvPr/>
          </p:nvSpPr>
          <p:spPr>
            <a:xfrm>
              <a:off x="6700568" y="3825808"/>
              <a:ext cx="331804" cy="319635"/>
            </a:xfrm>
            <a:custGeom>
              <a:rect b="b" l="l" r="r" t="t"/>
              <a:pathLst>
                <a:path extrusionOk="0" h="12187" w="12651">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72"/>
          <p:cNvGrpSpPr/>
          <p:nvPr/>
        </p:nvGrpSpPr>
        <p:grpSpPr>
          <a:xfrm>
            <a:off x="6266450" y="3825756"/>
            <a:ext cx="269330" cy="359186"/>
            <a:chOff x="6266450" y="3825756"/>
            <a:chExt cx="269330" cy="359186"/>
          </a:xfrm>
        </p:grpSpPr>
        <p:sp>
          <p:nvSpPr>
            <p:cNvPr id="11895" name="Google Shape;11895;p72"/>
            <p:cNvSpPr/>
            <p:nvPr/>
          </p:nvSpPr>
          <p:spPr>
            <a:xfrm>
              <a:off x="6356804" y="3904884"/>
              <a:ext cx="31578" cy="69555"/>
            </a:xfrm>
            <a:custGeom>
              <a:rect b="b" l="l" r="r" t="t"/>
              <a:pathLst>
                <a:path extrusionOk="0" h="2652" w="1204">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2"/>
            <p:cNvSpPr/>
            <p:nvPr/>
          </p:nvSpPr>
          <p:spPr>
            <a:xfrm>
              <a:off x="6369550" y="3898563"/>
              <a:ext cx="75876" cy="75876"/>
            </a:xfrm>
            <a:custGeom>
              <a:rect b="b" l="l" r="r" t="t"/>
              <a:pathLst>
                <a:path extrusionOk="0" h="2893" w="2893">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2"/>
            <p:cNvSpPr/>
            <p:nvPr/>
          </p:nvSpPr>
          <p:spPr>
            <a:xfrm>
              <a:off x="6380776" y="3994110"/>
              <a:ext cx="40548" cy="35486"/>
            </a:xfrm>
            <a:custGeom>
              <a:rect b="b" l="l" r="r" t="t"/>
              <a:pathLst>
                <a:path extrusionOk="0" h="1353" w="1546">
                  <a:moveTo>
                    <a:pt x="1" y="0"/>
                  </a:moveTo>
                  <a:lnTo>
                    <a:pt x="1" y="1352"/>
                  </a:lnTo>
                  <a:lnTo>
                    <a:pt x="1545" y="1352"/>
                  </a:lnTo>
                  <a:lnTo>
                    <a:pt x="154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2"/>
            <p:cNvSpPr/>
            <p:nvPr/>
          </p:nvSpPr>
          <p:spPr>
            <a:xfrm>
              <a:off x="6380907" y="3994110"/>
              <a:ext cx="40417" cy="22031"/>
            </a:xfrm>
            <a:custGeom>
              <a:rect b="b" l="l" r="r" t="t"/>
              <a:pathLst>
                <a:path extrusionOk="0" h="840" w="1541">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2"/>
            <p:cNvSpPr/>
            <p:nvPr/>
          </p:nvSpPr>
          <p:spPr>
            <a:xfrm>
              <a:off x="6333592" y="4016062"/>
              <a:ext cx="135045" cy="68165"/>
            </a:xfrm>
            <a:custGeom>
              <a:rect b="b" l="l" r="r" t="t"/>
              <a:pathLst>
                <a:path extrusionOk="0" h="2599" w="5149">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2"/>
            <p:cNvSpPr/>
            <p:nvPr/>
          </p:nvSpPr>
          <p:spPr>
            <a:xfrm>
              <a:off x="6363125" y="3930246"/>
              <a:ext cx="75981" cy="69555"/>
            </a:xfrm>
            <a:custGeom>
              <a:rect b="b" l="l" r="r" t="t"/>
              <a:pathLst>
                <a:path extrusionOk="0" h="2652" w="2897">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2"/>
            <p:cNvSpPr/>
            <p:nvPr/>
          </p:nvSpPr>
          <p:spPr>
            <a:xfrm>
              <a:off x="6363125" y="3930246"/>
              <a:ext cx="75745" cy="68034"/>
            </a:xfrm>
            <a:custGeom>
              <a:rect b="b" l="l" r="r" t="t"/>
              <a:pathLst>
                <a:path extrusionOk="0" h="2594" w="2888">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2"/>
            <p:cNvSpPr/>
            <p:nvPr/>
          </p:nvSpPr>
          <p:spPr>
            <a:xfrm>
              <a:off x="6271748" y="3831053"/>
              <a:ext cx="258734" cy="348721"/>
            </a:xfrm>
            <a:custGeom>
              <a:rect b="b" l="l" r="r" t="t"/>
              <a:pathLst>
                <a:path extrusionOk="0" h="13296" w="9865">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2"/>
            <p:cNvSpPr/>
            <p:nvPr/>
          </p:nvSpPr>
          <p:spPr>
            <a:xfrm>
              <a:off x="6271748" y="3831053"/>
              <a:ext cx="245227" cy="348590"/>
            </a:xfrm>
            <a:custGeom>
              <a:rect b="b" l="l" r="r" t="t"/>
              <a:pathLst>
                <a:path extrusionOk="0" h="13291" w="935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2"/>
            <p:cNvSpPr/>
            <p:nvPr/>
          </p:nvSpPr>
          <p:spPr>
            <a:xfrm>
              <a:off x="6290160" y="3859484"/>
              <a:ext cx="177429" cy="165732"/>
            </a:xfrm>
            <a:custGeom>
              <a:rect b="b" l="l" r="r" t="t"/>
              <a:pathLst>
                <a:path extrusionOk="0" h="6319" w="6765">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2"/>
            <p:cNvSpPr/>
            <p:nvPr/>
          </p:nvSpPr>
          <p:spPr>
            <a:xfrm>
              <a:off x="6266450" y="3825756"/>
              <a:ext cx="269330" cy="359186"/>
            </a:xfrm>
            <a:custGeom>
              <a:rect b="b" l="l" r="r" t="t"/>
              <a:pathLst>
                <a:path extrusionOk="0" h="13695" w="10269">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2"/>
            <p:cNvSpPr/>
            <p:nvPr/>
          </p:nvSpPr>
          <p:spPr>
            <a:xfrm>
              <a:off x="6373143" y="3925420"/>
              <a:ext cx="57884" cy="18045"/>
            </a:xfrm>
            <a:custGeom>
              <a:rect b="b" l="l" r="r" t="t"/>
              <a:pathLst>
                <a:path extrusionOk="0" h="688" w="2207">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2"/>
            <p:cNvSpPr/>
            <p:nvPr/>
          </p:nvSpPr>
          <p:spPr>
            <a:xfrm>
              <a:off x="6336241" y="3893265"/>
              <a:ext cx="175803" cy="168040"/>
            </a:xfrm>
            <a:custGeom>
              <a:rect b="b" l="l" r="r" t="t"/>
              <a:pathLst>
                <a:path extrusionOk="0" h="6407" w="6703">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8" name="Google Shape;11908;p72"/>
          <p:cNvGrpSpPr/>
          <p:nvPr/>
        </p:nvGrpSpPr>
        <p:grpSpPr>
          <a:xfrm>
            <a:off x="7108825" y="3825756"/>
            <a:ext cx="366136" cy="359317"/>
            <a:chOff x="7108825" y="3825756"/>
            <a:chExt cx="366136" cy="359317"/>
          </a:xfrm>
        </p:grpSpPr>
        <p:sp>
          <p:nvSpPr>
            <p:cNvPr id="11909" name="Google Shape;11909;p72"/>
            <p:cNvSpPr/>
            <p:nvPr/>
          </p:nvSpPr>
          <p:spPr>
            <a:xfrm>
              <a:off x="7234271" y="4009610"/>
              <a:ext cx="165600" cy="165496"/>
            </a:xfrm>
            <a:custGeom>
              <a:rect b="b" l="l" r="r" t="t"/>
              <a:pathLst>
                <a:path extrusionOk="0" h="6310" w="6314">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2"/>
            <p:cNvSpPr/>
            <p:nvPr/>
          </p:nvSpPr>
          <p:spPr>
            <a:xfrm>
              <a:off x="7350747" y="4009505"/>
              <a:ext cx="36010" cy="58461"/>
            </a:xfrm>
            <a:custGeom>
              <a:rect b="b" l="l" r="r" t="t"/>
              <a:pathLst>
                <a:path extrusionOk="0" h="2229" w="1373">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2"/>
            <p:cNvSpPr/>
            <p:nvPr/>
          </p:nvSpPr>
          <p:spPr>
            <a:xfrm>
              <a:off x="7288536" y="4009505"/>
              <a:ext cx="13271" cy="45452"/>
            </a:xfrm>
            <a:custGeom>
              <a:rect b="b" l="l" r="r" t="t"/>
              <a:pathLst>
                <a:path extrusionOk="0" h="1733" w="506">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2"/>
            <p:cNvSpPr/>
            <p:nvPr/>
          </p:nvSpPr>
          <p:spPr>
            <a:xfrm>
              <a:off x="7234271" y="4042945"/>
              <a:ext cx="24759" cy="40390"/>
            </a:xfrm>
            <a:custGeom>
              <a:rect b="b" l="l" r="r" t="t"/>
              <a:pathLst>
                <a:path extrusionOk="0" h="1540" w="944">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2"/>
            <p:cNvSpPr/>
            <p:nvPr/>
          </p:nvSpPr>
          <p:spPr>
            <a:xfrm>
              <a:off x="7323759" y="4116776"/>
              <a:ext cx="27014" cy="58356"/>
            </a:xfrm>
            <a:custGeom>
              <a:rect b="b" l="l" r="r" t="t"/>
              <a:pathLst>
                <a:path extrusionOk="0" h="2225" w="103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2"/>
            <p:cNvSpPr/>
            <p:nvPr/>
          </p:nvSpPr>
          <p:spPr>
            <a:xfrm>
              <a:off x="7288536" y="4071324"/>
              <a:ext cx="13271" cy="45347"/>
            </a:xfrm>
            <a:custGeom>
              <a:rect b="b" l="l" r="r" t="t"/>
              <a:pathLst>
                <a:path extrusionOk="0" h="1729" w="506">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2"/>
            <p:cNvSpPr/>
            <p:nvPr/>
          </p:nvSpPr>
          <p:spPr>
            <a:xfrm>
              <a:off x="7116903" y="3949287"/>
              <a:ext cx="169377" cy="172288"/>
            </a:xfrm>
            <a:custGeom>
              <a:rect b="b" l="l" r="r" t="t"/>
              <a:pathLst>
                <a:path extrusionOk="0" h="6569" w="6458">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2"/>
            <p:cNvSpPr/>
            <p:nvPr/>
          </p:nvSpPr>
          <p:spPr>
            <a:xfrm>
              <a:off x="7259764" y="4077907"/>
              <a:ext cx="26516" cy="11907"/>
            </a:xfrm>
            <a:custGeom>
              <a:rect b="b" l="l" r="r" t="t"/>
              <a:pathLst>
                <a:path extrusionOk="0" h="454" w="1011">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2"/>
            <p:cNvSpPr/>
            <p:nvPr/>
          </p:nvSpPr>
          <p:spPr>
            <a:xfrm>
              <a:off x="7205867" y="3949208"/>
              <a:ext cx="30188" cy="58409"/>
            </a:xfrm>
            <a:custGeom>
              <a:rect b="b" l="l" r="r" t="t"/>
              <a:pathLst>
                <a:path extrusionOk="0" h="2227" w="1151">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2"/>
            <p:cNvSpPr/>
            <p:nvPr/>
          </p:nvSpPr>
          <p:spPr>
            <a:xfrm>
              <a:off x="7259764" y="4036415"/>
              <a:ext cx="26516" cy="11986"/>
            </a:xfrm>
            <a:custGeom>
              <a:rect b="b" l="l" r="r" t="t"/>
              <a:pathLst>
                <a:path extrusionOk="0" h="457" w="1011">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2"/>
            <p:cNvSpPr/>
            <p:nvPr/>
          </p:nvSpPr>
          <p:spPr>
            <a:xfrm>
              <a:off x="7173056" y="4073238"/>
              <a:ext cx="12904" cy="45321"/>
            </a:xfrm>
            <a:custGeom>
              <a:rect b="b" l="l" r="r" t="t"/>
              <a:pathLst>
                <a:path extrusionOk="0" h="1728" w="492">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2"/>
            <p:cNvSpPr/>
            <p:nvPr/>
          </p:nvSpPr>
          <p:spPr>
            <a:xfrm>
              <a:off x="7116903" y="4041057"/>
              <a:ext cx="27408" cy="44193"/>
            </a:xfrm>
            <a:custGeom>
              <a:rect b="b" l="l" r="r" t="t"/>
              <a:pathLst>
                <a:path extrusionOk="0" h="1685" w="1045">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2"/>
            <p:cNvSpPr/>
            <p:nvPr/>
          </p:nvSpPr>
          <p:spPr>
            <a:xfrm>
              <a:off x="7173056" y="4007591"/>
              <a:ext cx="12904" cy="45347"/>
            </a:xfrm>
            <a:custGeom>
              <a:rect b="b" l="l" r="r" t="t"/>
              <a:pathLst>
                <a:path extrusionOk="0" h="1729" w="492">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2"/>
            <p:cNvSpPr/>
            <p:nvPr/>
          </p:nvSpPr>
          <p:spPr>
            <a:xfrm>
              <a:off x="7177095" y="3835722"/>
              <a:ext cx="170636" cy="165469"/>
            </a:xfrm>
            <a:custGeom>
              <a:rect b="b" l="l" r="r" t="t"/>
              <a:pathLst>
                <a:path extrusionOk="0" h="6309" w="6506">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2"/>
            <p:cNvSpPr/>
            <p:nvPr/>
          </p:nvSpPr>
          <p:spPr>
            <a:xfrm>
              <a:off x="7185567" y="3835722"/>
              <a:ext cx="170479" cy="165469"/>
            </a:xfrm>
            <a:custGeom>
              <a:rect b="b" l="l" r="r" t="t"/>
              <a:pathLst>
                <a:path extrusionOk="0" h="6309" w="650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2"/>
            <p:cNvSpPr/>
            <p:nvPr/>
          </p:nvSpPr>
          <p:spPr>
            <a:xfrm>
              <a:off x="7301545" y="3927413"/>
              <a:ext cx="25257" cy="11934"/>
            </a:xfrm>
            <a:custGeom>
              <a:rect b="b" l="l" r="r" t="t"/>
              <a:pathLst>
                <a:path extrusionOk="0" h="455" w="963">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2"/>
            <p:cNvSpPr/>
            <p:nvPr/>
          </p:nvSpPr>
          <p:spPr>
            <a:xfrm>
              <a:off x="7208280" y="3835670"/>
              <a:ext cx="26647" cy="58382"/>
            </a:xfrm>
            <a:custGeom>
              <a:rect b="b" l="l" r="r" t="t"/>
              <a:pathLst>
                <a:path extrusionOk="0" h="2226" w="1016">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2"/>
            <p:cNvSpPr/>
            <p:nvPr/>
          </p:nvSpPr>
          <p:spPr>
            <a:xfrm>
              <a:off x="7301545" y="3955870"/>
              <a:ext cx="25126" cy="12065"/>
            </a:xfrm>
            <a:custGeom>
              <a:rect b="b" l="l" r="r" t="t"/>
              <a:pathLst>
                <a:path extrusionOk="0" h="460" w="958">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2"/>
            <p:cNvSpPr/>
            <p:nvPr/>
          </p:nvSpPr>
          <p:spPr>
            <a:xfrm>
              <a:off x="7177226" y="3894026"/>
              <a:ext cx="8367" cy="107166"/>
            </a:xfrm>
            <a:custGeom>
              <a:rect b="b" l="l" r="r" t="t"/>
              <a:pathLst>
                <a:path extrusionOk="0" h="4086" w="319">
                  <a:moveTo>
                    <a:pt x="1" y="0"/>
                  </a:moveTo>
                  <a:lnTo>
                    <a:pt x="1" y="4086"/>
                  </a:lnTo>
                  <a:lnTo>
                    <a:pt x="318" y="4086"/>
                  </a:lnTo>
                  <a:lnTo>
                    <a:pt x="31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2"/>
            <p:cNvSpPr/>
            <p:nvPr/>
          </p:nvSpPr>
          <p:spPr>
            <a:xfrm>
              <a:off x="7234900" y="3942809"/>
              <a:ext cx="35617" cy="58382"/>
            </a:xfrm>
            <a:custGeom>
              <a:rect b="b" l="l" r="r" t="t"/>
              <a:pathLst>
                <a:path extrusionOk="0" h="2226" w="1358">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2"/>
            <p:cNvSpPr/>
            <p:nvPr/>
          </p:nvSpPr>
          <p:spPr>
            <a:xfrm>
              <a:off x="7292706" y="3890249"/>
              <a:ext cx="170636" cy="169377"/>
            </a:xfrm>
            <a:custGeom>
              <a:rect b="b" l="l" r="r" t="t"/>
              <a:pathLst>
                <a:path extrusionOk="0" h="6458" w="6506">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2"/>
            <p:cNvSpPr/>
            <p:nvPr/>
          </p:nvSpPr>
          <p:spPr>
            <a:xfrm>
              <a:off x="7327143" y="3919021"/>
              <a:ext cx="33099" cy="57176"/>
            </a:xfrm>
            <a:custGeom>
              <a:rect b="b" l="l" r="r" t="t"/>
              <a:pathLst>
                <a:path extrusionOk="0" h="2180" w="1262">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2"/>
            <p:cNvSpPr/>
            <p:nvPr/>
          </p:nvSpPr>
          <p:spPr>
            <a:xfrm>
              <a:off x="7416998" y="3927308"/>
              <a:ext cx="25650" cy="12038"/>
            </a:xfrm>
            <a:custGeom>
              <a:rect b="b" l="l" r="r" t="t"/>
              <a:pathLst>
                <a:path extrusionOk="0" h="459" w="978">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2"/>
            <p:cNvSpPr/>
            <p:nvPr/>
          </p:nvSpPr>
          <p:spPr>
            <a:xfrm>
              <a:off x="7292706" y="3894026"/>
              <a:ext cx="9101" cy="37007"/>
            </a:xfrm>
            <a:custGeom>
              <a:rect b="b" l="l" r="r" t="t"/>
              <a:pathLst>
                <a:path extrusionOk="0" h="1411" w="347">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2"/>
            <p:cNvSpPr/>
            <p:nvPr/>
          </p:nvSpPr>
          <p:spPr>
            <a:xfrm>
              <a:off x="7292706" y="3964184"/>
              <a:ext cx="9101" cy="37007"/>
            </a:xfrm>
            <a:custGeom>
              <a:rect b="b" l="l" r="r" t="t"/>
              <a:pathLst>
                <a:path extrusionOk="0" h="1411" w="347">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2"/>
            <p:cNvSpPr/>
            <p:nvPr/>
          </p:nvSpPr>
          <p:spPr>
            <a:xfrm>
              <a:off x="7416998" y="3955870"/>
              <a:ext cx="25650" cy="12117"/>
            </a:xfrm>
            <a:custGeom>
              <a:rect b="b" l="l" r="r" t="t"/>
              <a:pathLst>
                <a:path extrusionOk="0" h="462" w="978">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2"/>
            <p:cNvSpPr/>
            <p:nvPr/>
          </p:nvSpPr>
          <p:spPr>
            <a:xfrm>
              <a:off x="7323759" y="4001296"/>
              <a:ext cx="27014" cy="58356"/>
            </a:xfrm>
            <a:custGeom>
              <a:rect b="b" l="l" r="r" t="t"/>
              <a:pathLst>
                <a:path extrusionOk="0" h="2225" w="103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2"/>
            <p:cNvSpPr/>
            <p:nvPr/>
          </p:nvSpPr>
          <p:spPr>
            <a:xfrm>
              <a:off x="7108825" y="3825756"/>
              <a:ext cx="366136" cy="359317"/>
            </a:xfrm>
            <a:custGeom>
              <a:rect b="b" l="l" r="r" t="t"/>
              <a:pathLst>
                <a:path extrusionOk="0" h="13700" w="1396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72"/>
          <p:cNvGrpSpPr/>
          <p:nvPr/>
        </p:nvGrpSpPr>
        <p:grpSpPr>
          <a:xfrm>
            <a:off x="7552673" y="3859563"/>
            <a:ext cx="359186" cy="291545"/>
            <a:chOff x="7552673" y="3859563"/>
            <a:chExt cx="359186" cy="291545"/>
          </a:xfrm>
        </p:grpSpPr>
        <p:sp>
          <p:nvSpPr>
            <p:cNvPr id="11938" name="Google Shape;11938;p72"/>
            <p:cNvSpPr/>
            <p:nvPr/>
          </p:nvSpPr>
          <p:spPr>
            <a:xfrm>
              <a:off x="7557840" y="3887338"/>
              <a:ext cx="348721" cy="258603"/>
            </a:xfrm>
            <a:custGeom>
              <a:rect b="b" l="l" r="r" t="t"/>
              <a:pathLst>
                <a:path extrusionOk="0" h="9860" w="13296">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2"/>
            <p:cNvSpPr/>
            <p:nvPr/>
          </p:nvSpPr>
          <p:spPr>
            <a:xfrm>
              <a:off x="7557840" y="3887338"/>
              <a:ext cx="348721" cy="33729"/>
            </a:xfrm>
            <a:custGeom>
              <a:rect b="b" l="l" r="r" t="t"/>
              <a:pathLst>
                <a:path extrusionOk="0" h="1286" w="13296">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2"/>
            <p:cNvSpPr/>
            <p:nvPr/>
          </p:nvSpPr>
          <p:spPr>
            <a:xfrm>
              <a:off x="7574756" y="3887207"/>
              <a:ext cx="56179" cy="28168"/>
            </a:xfrm>
            <a:custGeom>
              <a:rect b="b" l="l" r="r" t="t"/>
              <a:pathLst>
                <a:path extrusionOk="0" h="1074" w="2142">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2"/>
            <p:cNvSpPr/>
            <p:nvPr/>
          </p:nvSpPr>
          <p:spPr>
            <a:xfrm>
              <a:off x="7833464" y="3887207"/>
              <a:ext cx="56179" cy="28168"/>
            </a:xfrm>
            <a:custGeom>
              <a:rect b="b" l="l" r="r" t="t"/>
              <a:pathLst>
                <a:path extrusionOk="0" h="1074" w="2142">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2"/>
            <p:cNvSpPr/>
            <p:nvPr/>
          </p:nvSpPr>
          <p:spPr>
            <a:xfrm>
              <a:off x="7591542" y="3864861"/>
              <a:ext cx="22608" cy="33729"/>
            </a:xfrm>
            <a:custGeom>
              <a:rect b="b" l="l" r="r" t="t"/>
              <a:pathLst>
                <a:path extrusionOk="0" h="1286" w="862">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2"/>
            <p:cNvSpPr/>
            <p:nvPr/>
          </p:nvSpPr>
          <p:spPr>
            <a:xfrm>
              <a:off x="7591673" y="3864756"/>
              <a:ext cx="22477" cy="16917"/>
            </a:xfrm>
            <a:custGeom>
              <a:rect b="b" l="l" r="r" t="t"/>
              <a:pathLst>
                <a:path extrusionOk="0" h="645" w="857">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2"/>
            <p:cNvSpPr/>
            <p:nvPr/>
          </p:nvSpPr>
          <p:spPr>
            <a:xfrm>
              <a:off x="7850250" y="3864861"/>
              <a:ext cx="22503" cy="33729"/>
            </a:xfrm>
            <a:custGeom>
              <a:rect b="b" l="l" r="r" t="t"/>
              <a:pathLst>
                <a:path extrusionOk="0" h="1286" w="858">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2"/>
            <p:cNvSpPr/>
            <p:nvPr/>
          </p:nvSpPr>
          <p:spPr>
            <a:xfrm>
              <a:off x="7850250" y="3864756"/>
              <a:ext cx="22503" cy="16917"/>
            </a:xfrm>
            <a:custGeom>
              <a:rect b="b" l="l" r="r" t="t"/>
              <a:pathLst>
                <a:path extrusionOk="0" h="645" w="858">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2"/>
            <p:cNvSpPr/>
            <p:nvPr/>
          </p:nvSpPr>
          <p:spPr>
            <a:xfrm>
              <a:off x="7557840" y="3921040"/>
              <a:ext cx="348721" cy="16917"/>
            </a:xfrm>
            <a:custGeom>
              <a:rect b="b" l="l" r="r" t="t"/>
              <a:pathLst>
                <a:path extrusionOk="0" h="645" w="13296">
                  <a:moveTo>
                    <a:pt x="1" y="0"/>
                  </a:moveTo>
                  <a:lnTo>
                    <a:pt x="1" y="645"/>
                  </a:lnTo>
                  <a:lnTo>
                    <a:pt x="13296" y="645"/>
                  </a:lnTo>
                  <a:lnTo>
                    <a:pt x="1329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2"/>
            <p:cNvSpPr/>
            <p:nvPr/>
          </p:nvSpPr>
          <p:spPr>
            <a:xfrm>
              <a:off x="7552673" y="3859563"/>
              <a:ext cx="359186" cy="291545"/>
            </a:xfrm>
            <a:custGeom>
              <a:rect b="b" l="l" r="r" t="t"/>
              <a:pathLst>
                <a:path extrusionOk="0" h="11116" w="13695">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2"/>
            <p:cNvSpPr/>
            <p:nvPr/>
          </p:nvSpPr>
          <p:spPr>
            <a:xfrm>
              <a:off x="7573104" y="3915716"/>
              <a:ext cx="317563" cy="10648"/>
            </a:xfrm>
            <a:custGeom>
              <a:rect b="b" l="l" r="r" t="t"/>
              <a:pathLst>
                <a:path extrusionOk="0" h="406" w="12108">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2"/>
            <p:cNvSpPr/>
            <p:nvPr/>
          </p:nvSpPr>
          <p:spPr>
            <a:xfrm>
              <a:off x="7590545" y="3960775"/>
              <a:ext cx="47078" cy="10517"/>
            </a:xfrm>
            <a:custGeom>
              <a:rect b="b" l="l" r="r" t="t"/>
              <a:pathLst>
                <a:path extrusionOk="0" h="401" w="1795">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2"/>
            <p:cNvSpPr/>
            <p:nvPr/>
          </p:nvSpPr>
          <p:spPr>
            <a:xfrm>
              <a:off x="7668651" y="3960775"/>
              <a:ext cx="48364" cy="10517"/>
            </a:xfrm>
            <a:custGeom>
              <a:rect b="b" l="l" r="r" t="t"/>
              <a:pathLst>
                <a:path extrusionOk="0" h="401" w="1844">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2"/>
            <p:cNvSpPr/>
            <p:nvPr/>
          </p:nvSpPr>
          <p:spPr>
            <a:xfrm>
              <a:off x="7826147" y="3960775"/>
              <a:ext cx="47603" cy="10517"/>
            </a:xfrm>
            <a:custGeom>
              <a:rect b="b" l="l" r="r" t="t"/>
              <a:pathLst>
                <a:path extrusionOk="0" h="401" w="1815">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2"/>
            <p:cNvSpPr/>
            <p:nvPr/>
          </p:nvSpPr>
          <p:spPr>
            <a:xfrm>
              <a:off x="7589890"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2"/>
            <p:cNvSpPr/>
            <p:nvPr/>
          </p:nvSpPr>
          <p:spPr>
            <a:xfrm>
              <a:off x="7747386"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2"/>
            <p:cNvSpPr/>
            <p:nvPr/>
          </p:nvSpPr>
          <p:spPr>
            <a:xfrm>
              <a:off x="7590545" y="4050761"/>
              <a:ext cx="47078" cy="10491"/>
            </a:xfrm>
            <a:custGeom>
              <a:rect b="b" l="l" r="r" t="t"/>
              <a:pathLst>
                <a:path extrusionOk="0" h="400" w="1795">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2"/>
            <p:cNvSpPr/>
            <p:nvPr/>
          </p:nvSpPr>
          <p:spPr>
            <a:xfrm>
              <a:off x="7668651"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2"/>
            <p:cNvSpPr/>
            <p:nvPr/>
          </p:nvSpPr>
          <p:spPr>
            <a:xfrm>
              <a:off x="7826147"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2"/>
            <p:cNvSpPr/>
            <p:nvPr/>
          </p:nvSpPr>
          <p:spPr>
            <a:xfrm>
              <a:off x="7668651"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2"/>
            <p:cNvSpPr/>
            <p:nvPr/>
          </p:nvSpPr>
          <p:spPr>
            <a:xfrm>
              <a:off x="7747386" y="4095689"/>
              <a:ext cx="48390" cy="10648"/>
            </a:xfrm>
            <a:custGeom>
              <a:rect b="b" l="l" r="r" t="t"/>
              <a:pathLst>
                <a:path extrusionOk="0" h="406" w="1845">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2"/>
            <p:cNvSpPr/>
            <p:nvPr/>
          </p:nvSpPr>
          <p:spPr>
            <a:xfrm>
              <a:off x="7826147"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2"/>
            <p:cNvSpPr/>
            <p:nvPr/>
          </p:nvSpPr>
          <p:spPr>
            <a:xfrm>
              <a:off x="7668389" y="3994529"/>
              <a:ext cx="48573" cy="33047"/>
            </a:xfrm>
            <a:custGeom>
              <a:rect b="b" l="l" r="r" t="t"/>
              <a:pathLst>
                <a:path extrusionOk="0" h="1260" w="1852">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2"/>
            <p:cNvSpPr/>
            <p:nvPr/>
          </p:nvSpPr>
          <p:spPr>
            <a:xfrm>
              <a:off x="7825622" y="3994529"/>
              <a:ext cx="48836" cy="33047"/>
            </a:xfrm>
            <a:custGeom>
              <a:rect b="b" l="l" r="r" t="t"/>
              <a:pathLst>
                <a:path extrusionOk="0" h="1260" w="1862">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2"/>
            <p:cNvSpPr/>
            <p:nvPr/>
          </p:nvSpPr>
          <p:spPr>
            <a:xfrm>
              <a:off x="7747438" y="4039510"/>
              <a:ext cx="48285" cy="32994"/>
            </a:xfrm>
            <a:custGeom>
              <a:rect b="b" l="l" r="r" t="t"/>
              <a:pathLst>
                <a:path extrusionOk="0" h="1258" w="1841">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2"/>
            <p:cNvSpPr/>
            <p:nvPr/>
          </p:nvSpPr>
          <p:spPr>
            <a:xfrm>
              <a:off x="7589942" y="4084516"/>
              <a:ext cx="48311" cy="33020"/>
            </a:xfrm>
            <a:custGeom>
              <a:rect b="b" l="l" r="r" t="t"/>
              <a:pathLst>
                <a:path extrusionOk="0" h="1259" w="1842">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2"/>
            <p:cNvSpPr/>
            <p:nvPr/>
          </p:nvSpPr>
          <p:spPr>
            <a:xfrm>
              <a:off x="7747412" y="3949549"/>
              <a:ext cx="48311" cy="32968"/>
            </a:xfrm>
            <a:custGeom>
              <a:rect b="b" l="l" r="r" t="t"/>
              <a:pathLst>
                <a:path extrusionOk="0" h="1257" w="1842">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5" name="Google Shape;11965;p72"/>
          <p:cNvGrpSpPr/>
          <p:nvPr/>
        </p:nvGrpSpPr>
        <p:grpSpPr>
          <a:xfrm>
            <a:off x="5310720" y="2958229"/>
            <a:ext cx="429370" cy="261672"/>
            <a:chOff x="5310720" y="2958229"/>
            <a:chExt cx="429370" cy="261672"/>
          </a:xfrm>
        </p:grpSpPr>
        <p:sp>
          <p:nvSpPr>
            <p:cNvPr id="11966" name="Google Shape;11966;p72"/>
            <p:cNvSpPr/>
            <p:nvPr/>
          </p:nvSpPr>
          <p:spPr>
            <a:xfrm>
              <a:off x="5491821" y="3152601"/>
              <a:ext cx="67169" cy="67300"/>
            </a:xfrm>
            <a:custGeom>
              <a:rect b="b" l="l" r="r" t="t"/>
              <a:pathLst>
                <a:path extrusionOk="0" h="2566" w="2561">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2"/>
            <p:cNvSpPr/>
            <p:nvPr/>
          </p:nvSpPr>
          <p:spPr>
            <a:xfrm>
              <a:off x="5505197" y="3166108"/>
              <a:ext cx="40417" cy="40285"/>
            </a:xfrm>
            <a:custGeom>
              <a:rect b="b" l="l" r="r" t="t"/>
              <a:pathLst>
                <a:path extrusionOk="0" h="1536" w="1541">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2"/>
            <p:cNvSpPr/>
            <p:nvPr/>
          </p:nvSpPr>
          <p:spPr>
            <a:xfrm>
              <a:off x="5586974" y="2964444"/>
              <a:ext cx="147556" cy="147792"/>
            </a:xfrm>
            <a:custGeom>
              <a:rect b="b" l="l" r="r" t="t"/>
              <a:pathLst>
                <a:path extrusionOk="0" h="5635" w="5626">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2"/>
            <p:cNvSpPr/>
            <p:nvPr/>
          </p:nvSpPr>
          <p:spPr>
            <a:xfrm>
              <a:off x="5627128" y="2964444"/>
              <a:ext cx="107533" cy="147923"/>
            </a:xfrm>
            <a:custGeom>
              <a:rect b="b" l="l" r="r" t="t"/>
              <a:pathLst>
                <a:path extrusionOk="0" h="5640" w="410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2"/>
            <p:cNvSpPr/>
            <p:nvPr/>
          </p:nvSpPr>
          <p:spPr>
            <a:xfrm>
              <a:off x="5585846" y="3076121"/>
              <a:ext cx="147818" cy="116765"/>
            </a:xfrm>
            <a:custGeom>
              <a:rect b="b" l="l" r="r" t="t"/>
              <a:pathLst>
                <a:path extrusionOk="0" h="4452" w="5636">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2"/>
            <p:cNvSpPr/>
            <p:nvPr/>
          </p:nvSpPr>
          <p:spPr>
            <a:xfrm>
              <a:off x="5634682" y="3076121"/>
              <a:ext cx="50252" cy="32968"/>
            </a:xfrm>
            <a:custGeom>
              <a:rect b="b" l="l" r="r" t="t"/>
              <a:pathLst>
                <a:path extrusionOk="0" h="1257" w="1916">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2"/>
            <p:cNvSpPr/>
            <p:nvPr/>
          </p:nvSpPr>
          <p:spPr>
            <a:xfrm>
              <a:off x="5585846" y="3119292"/>
              <a:ext cx="147818" cy="73594"/>
            </a:xfrm>
            <a:custGeom>
              <a:rect b="b" l="l" r="r" t="t"/>
              <a:pathLst>
                <a:path extrusionOk="0" h="2806" w="5636">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2"/>
            <p:cNvSpPr/>
            <p:nvPr/>
          </p:nvSpPr>
          <p:spPr>
            <a:xfrm>
              <a:off x="5610448" y="3011811"/>
              <a:ext cx="98720" cy="80754"/>
            </a:xfrm>
            <a:custGeom>
              <a:rect b="b" l="l" r="r" t="t"/>
              <a:pathLst>
                <a:path extrusionOk="0" h="3079" w="3764">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2"/>
            <p:cNvSpPr/>
            <p:nvPr/>
          </p:nvSpPr>
          <p:spPr>
            <a:xfrm>
              <a:off x="5610448" y="3011811"/>
              <a:ext cx="98720" cy="80125"/>
            </a:xfrm>
            <a:custGeom>
              <a:rect b="b" l="l" r="r" t="t"/>
              <a:pathLst>
                <a:path extrusionOk="0" h="3055" w="3764">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2"/>
            <p:cNvSpPr/>
            <p:nvPr/>
          </p:nvSpPr>
          <p:spPr>
            <a:xfrm>
              <a:off x="5706886" y="3136077"/>
              <a:ext cx="26883" cy="56809"/>
            </a:xfrm>
            <a:custGeom>
              <a:rect b="b" l="l" r="r" t="t"/>
              <a:pathLst>
                <a:path extrusionOk="0" h="2166" w="1025">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2"/>
            <p:cNvSpPr/>
            <p:nvPr/>
          </p:nvSpPr>
          <p:spPr>
            <a:xfrm>
              <a:off x="5585846" y="3136077"/>
              <a:ext cx="26909" cy="55288"/>
            </a:xfrm>
            <a:custGeom>
              <a:rect b="b" l="l" r="r" t="t"/>
              <a:pathLst>
                <a:path extrusionOk="0" h="2108" w="1026">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2"/>
            <p:cNvSpPr/>
            <p:nvPr/>
          </p:nvSpPr>
          <p:spPr>
            <a:xfrm>
              <a:off x="5344685" y="2978686"/>
              <a:ext cx="38004" cy="83194"/>
            </a:xfrm>
            <a:custGeom>
              <a:rect b="b" l="l" r="r" t="t"/>
              <a:pathLst>
                <a:path extrusionOk="0" h="3172" w="1449">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2"/>
            <p:cNvSpPr/>
            <p:nvPr/>
          </p:nvSpPr>
          <p:spPr>
            <a:xfrm>
              <a:off x="5359818" y="2971264"/>
              <a:ext cx="90773" cy="90747"/>
            </a:xfrm>
            <a:custGeom>
              <a:rect b="b" l="l" r="r" t="t"/>
              <a:pathLst>
                <a:path extrusionOk="0" h="3460" w="3461">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2"/>
            <p:cNvSpPr/>
            <p:nvPr/>
          </p:nvSpPr>
          <p:spPr>
            <a:xfrm>
              <a:off x="5373456" y="3085458"/>
              <a:ext cx="48495" cy="42436"/>
            </a:xfrm>
            <a:custGeom>
              <a:rect b="b" l="l" r="r" t="t"/>
              <a:pathLst>
                <a:path extrusionOk="0" h="1618" w="1849">
                  <a:moveTo>
                    <a:pt x="0" y="1"/>
                  </a:moveTo>
                  <a:lnTo>
                    <a:pt x="0" y="1617"/>
                  </a:lnTo>
                  <a:lnTo>
                    <a:pt x="1848" y="1617"/>
                  </a:lnTo>
                  <a:lnTo>
                    <a:pt x="184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2"/>
            <p:cNvSpPr/>
            <p:nvPr/>
          </p:nvSpPr>
          <p:spPr>
            <a:xfrm>
              <a:off x="5373456" y="3085458"/>
              <a:ext cx="48495" cy="26228"/>
            </a:xfrm>
            <a:custGeom>
              <a:rect b="b" l="l" r="r" t="t"/>
              <a:pathLst>
                <a:path extrusionOk="0" h="1000" w="1849">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2"/>
            <p:cNvSpPr/>
            <p:nvPr/>
          </p:nvSpPr>
          <p:spPr>
            <a:xfrm>
              <a:off x="5317041" y="3111712"/>
              <a:ext cx="161299" cy="81174"/>
            </a:xfrm>
            <a:custGeom>
              <a:rect b="b" l="l" r="r" t="t"/>
              <a:pathLst>
                <a:path extrusionOk="0" h="3095" w="615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2"/>
            <p:cNvSpPr/>
            <p:nvPr/>
          </p:nvSpPr>
          <p:spPr>
            <a:xfrm>
              <a:off x="5352264" y="3008979"/>
              <a:ext cx="90878" cy="83194"/>
            </a:xfrm>
            <a:custGeom>
              <a:rect b="b" l="l" r="r" t="t"/>
              <a:pathLst>
                <a:path extrusionOk="0" h="3172" w="3465">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2"/>
            <p:cNvSpPr/>
            <p:nvPr/>
          </p:nvSpPr>
          <p:spPr>
            <a:xfrm>
              <a:off x="5352264" y="3008979"/>
              <a:ext cx="90616" cy="81436"/>
            </a:xfrm>
            <a:custGeom>
              <a:rect b="b" l="l" r="r" t="t"/>
              <a:pathLst>
                <a:path extrusionOk="0" h="3105" w="3455">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2"/>
            <p:cNvSpPr/>
            <p:nvPr/>
          </p:nvSpPr>
          <p:spPr>
            <a:xfrm>
              <a:off x="5317041" y="3132274"/>
              <a:ext cx="32339" cy="60612"/>
            </a:xfrm>
            <a:custGeom>
              <a:rect b="b" l="l" r="r" t="t"/>
              <a:pathLst>
                <a:path extrusionOk="0" h="2311" w="1233">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2"/>
            <p:cNvSpPr/>
            <p:nvPr/>
          </p:nvSpPr>
          <p:spPr>
            <a:xfrm>
              <a:off x="5446028" y="3132274"/>
              <a:ext cx="32312" cy="59091"/>
            </a:xfrm>
            <a:custGeom>
              <a:rect b="b" l="l" r="r" t="t"/>
              <a:pathLst>
                <a:path extrusionOk="0" h="2253" w="1232">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2"/>
            <p:cNvSpPr/>
            <p:nvPr/>
          </p:nvSpPr>
          <p:spPr>
            <a:xfrm>
              <a:off x="5364486" y="3003418"/>
              <a:ext cx="68742" cy="21271"/>
            </a:xfrm>
            <a:custGeom>
              <a:rect b="b" l="l" r="r" t="t"/>
              <a:pathLst>
                <a:path extrusionOk="0" h="811" w="2621">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2"/>
            <p:cNvSpPr/>
            <p:nvPr/>
          </p:nvSpPr>
          <p:spPr>
            <a:xfrm>
              <a:off x="5344291" y="3153230"/>
              <a:ext cx="12668" cy="46239"/>
            </a:xfrm>
            <a:custGeom>
              <a:rect b="b" l="l" r="r" t="t"/>
              <a:pathLst>
                <a:path extrusionOk="0" h="1763" w="483">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2"/>
            <p:cNvSpPr/>
            <p:nvPr/>
          </p:nvSpPr>
          <p:spPr>
            <a:xfrm>
              <a:off x="5310720" y="2964943"/>
              <a:ext cx="173941" cy="234526"/>
            </a:xfrm>
            <a:custGeom>
              <a:rect b="b" l="l" r="r" t="t"/>
              <a:pathLst>
                <a:path extrusionOk="0" h="8942" w="6632">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2"/>
            <p:cNvSpPr/>
            <p:nvPr/>
          </p:nvSpPr>
          <p:spPr>
            <a:xfrm>
              <a:off x="5579290" y="2958229"/>
              <a:ext cx="160801" cy="241162"/>
            </a:xfrm>
            <a:custGeom>
              <a:rect b="b" l="l" r="r" t="t"/>
              <a:pathLst>
                <a:path extrusionOk="0" h="9195" w="6131">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2"/>
            <p:cNvSpPr/>
            <p:nvPr/>
          </p:nvSpPr>
          <p:spPr>
            <a:xfrm>
              <a:off x="5700565" y="3159918"/>
              <a:ext cx="12642" cy="39446"/>
            </a:xfrm>
            <a:custGeom>
              <a:rect b="b" l="l" r="r" t="t"/>
              <a:pathLst>
                <a:path extrusionOk="0" h="1504" w="482">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2"/>
            <p:cNvSpPr/>
            <p:nvPr/>
          </p:nvSpPr>
          <p:spPr>
            <a:xfrm>
              <a:off x="5517078" y="3180113"/>
              <a:ext cx="14661" cy="12642"/>
            </a:xfrm>
            <a:custGeom>
              <a:rect b="b" l="l" r="r" t="t"/>
              <a:pathLst>
                <a:path extrusionOk="0" h="482" w="559">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2"/>
            <p:cNvSpPr/>
            <p:nvPr/>
          </p:nvSpPr>
          <p:spPr>
            <a:xfrm>
              <a:off x="5417492" y="3160128"/>
              <a:ext cx="89514" cy="53189"/>
            </a:xfrm>
            <a:custGeom>
              <a:rect b="b" l="l" r="r" t="t"/>
              <a:pathLst>
                <a:path extrusionOk="0" h="2028" w="3413">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2"/>
            <p:cNvSpPr/>
            <p:nvPr/>
          </p:nvSpPr>
          <p:spPr>
            <a:xfrm>
              <a:off x="5543961" y="3160128"/>
              <a:ext cx="89357" cy="53294"/>
            </a:xfrm>
            <a:custGeom>
              <a:rect b="b" l="l" r="r" t="t"/>
              <a:pathLst>
                <a:path extrusionOk="0" h="2032" w="3407">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72"/>
          <p:cNvGrpSpPr/>
          <p:nvPr/>
        </p:nvGrpSpPr>
        <p:grpSpPr>
          <a:xfrm>
            <a:off x="4890477" y="2430348"/>
            <a:ext cx="389872" cy="338151"/>
            <a:chOff x="4890477" y="2430348"/>
            <a:chExt cx="389872" cy="338151"/>
          </a:xfrm>
        </p:grpSpPr>
        <p:sp>
          <p:nvSpPr>
            <p:cNvPr id="11995" name="Google Shape;11995;p72"/>
            <p:cNvSpPr/>
            <p:nvPr/>
          </p:nvSpPr>
          <p:spPr>
            <a:xfrm>
              <a:off x="4977054" y="2472521"/>
              <a:ext cx="48364" cy="42305"/>
            </a:xfrm>
            <a:custGeom>
              <a:rect b="b" l="l" r="r" t="t"/>
              <a:pathLst>
                <a:path extrusionOk="0" h="1613" w="1844">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2"/>
            <p:cNvSpPr/>
            <p:nvPr/>
          </p:nvSpPr>
          <p:spPr>
            <a:xfrm>
              <a:off x="4977054" y="2472521"/>
              <a:ext cx="33230" cy="42305"/>
            </a:xfrm>
            <a:custGeom>
              <a:rect b="b" l="l" r="r" t="t"/>
              <a:pathLst>
                <a:path extrusionOk="0" h="1613" w="1267">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2"/>
            <p:cNvSpPr/>
            <p:nvPr/>
          </p:nvSpPr>
          <p:spPr>
            <a:xfrm>
              <a:off x="4959009" y="2496729"/>
              <a:ext cx="84453" cy="84453"/>
            </a:xfrm>
            <a:custGeom>
              <a:rect b="b" l="l" r="r" t="t"/>
              <a:pathLst>
                <a:path extrusionOk="0" h="3220" w="322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2"/>
            <p:cNvSpPr/>
            <p:nvPr/>
          </p:nvSpPr>
          <p:spPr>
            <a:xfrm>
              <a:off x="4974588" y="2496729"/>
              <a:ext cx="70657" cy="76007"/>
            </a:xfrm>
            <a:custGeom>
              <a:rect b="b" l="l" r="r" t="t"/>
              <a:pathLst>
                <a:path extrusionOk="0" h="2898" w="2694">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2"/>
            <p:cNvSpPr/>
            <p:nvPr/>
          </p:nvSpPr>
          <p:spPr>
            <a:xfrm>
              <a:off x="5079656" y="2436406"/>
              <a:ext cx="180996" cy="176721"/>
            </a:xfrm>
            <a:custGeom>
              <a:rect b="b" l="l" r="r" t="t"/>
              <a:pathLst>
                <a:path extrusionOk="0" h="6738" w="6901">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2"/>
            <p:cNvSpPr/>
            <p:nvPr/>
          </p:nvSpPr>
          <p:spPr>
            <a:xfrm>
              <a:off x="4946761" y="2578769"/>
              <a:ext cx="108687" cy="84584"/>
            </a:xfrm>
            <a:custGeom>
              <a:rect b="b" l="l" r="r" t="t"/>
              <a:pathLst>
                <a:path extrusionOk="0" h="3225" w="4144">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2"/>
            <p:cNvSpPr/>
            <p:nvPr/>
          </p:nvSpPr>
          <p:spPr>
            <a:xfrm>
              <a:off x="4946892" y="2610452"/>
              <a:ext cx="108687" cy="91508"/>
            </a:xfrm>
            <a:custGeom>
              <a:rect b="b" l="l" r="r" t="t"/>
              <a:pathLst>
                <a:path extrusionOk="0" h="3489" w="4144">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2"/>
            <p:cNvSpPr/>
            <p:nvPr/>
          </p:nvSpPr>
          <p:spPr>
            <a:xfrm>
              <a:off x="4946892" y="2622700"/>
              <a:ext cx="54422" cy="79128"/>
            </a:xfrm>
            <a:custGeom>
              <a:rect b="b" l="l" r="r" t="t"/>
              <a:pathLst>
                <a:path extrusionOk="0" h="3017" w="2075">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2"/>
            <p:cNvSpPr/>
            <p:nvPr/>
          </p:nvSpPr>
          <p:spPr>
            <a:xfrm>
              <a:off x="4965330" y="2533946"/>
              <a:ext cx="72073" cy="59353"/>
            </a:xfrm>
            <a:custGeom>
              <a:rect b="b" l="l" r="r" t="t"/>
              <a:pathLst>
                <a:path extrusionOk="0" h="2263" w="2748">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2"/>
            <p:cNvSpPr/>
            <p:nvPr/>
          </p:nvSpPr>
          <p:spPr>
            <a:xfrm>
              <a:off x="4965330" y="2533946"/>
              <a:ext cx="72073" cy="58723"/>
            </a:xfrm>
            <a:custGeom>
              <a:rect b="b" l="l" r="r" t="t"/>
              <a:pathLst>
                <a:path extrusionOk="0" h="2239" w="2748">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2"/>
            <p:cNvSpPr/>
            <p:nvPr/>
          </p:nvSpPr>
          <p:spPr>
            <a:xfrm>
              <a:off x="4995229" y="2641479"/>
              <a:ext cx="84453" cy="60481"/>
            </a:xfrm>
            <a:custGeom>
              <a:rect b="b" l="l" r="r" t="t"/>
              <a:pathLst>
                <a:path extrusionOk="0" h="2306" w="322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2"/>
            <p:cNvSpPr/>
            <p:nvPr/>
          </p:nvSpPr>
          <p:spPr>
            <a:xfrm>
              <a:off x="4910672" y="2701933"/>
              <a:ext cx="349980" cy="24129"/>
            </a:xfrm>
            <a:custGeom>
              <a:rect b="b" l="l" r="r" t="t"/>
              <a:pathLst>
                <a:path extrusionOk="0" h="920" w="13344">
                  <a:moveTo>
                    <a:pt x="1" y="1"/>
                  </a:moveTo>
                  <a:lnTo>
                    <a:pt x="1" y="920"/>
                  </a:lnTo>
                  <a:lnTo>
                    <a:pt x="13344" y="920"/>
                  </a:lnTo>
                  <a:lnTo>
                    <a:pt x="1334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2"/>
            <p:cNvSpPr/>
            <p:nvPr/>
          </p:nvSpPr>
          <p:spPr>
            <a:xfrm>
              <a:off x="4890477" y="2466699"/>
              <a:ext cx="389872" cy="301800"/>
            </a:xfrm>
            <a:custGeom>
              <a:rect b="b" l="l" r="r" t="t"/>
              <a:pathLst>
                <a:path extrusionOk="0" h="11507" w="14865">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2"/>
            <p:cNvSpPr/>
            <p:nvPr/>
          </p:nvSpPr>
          <p:spPr>
            <a:xfrm>
              <a:off x="5023529" y="2666212"/>
              <a:ext cx="27618" cy="11278"/>
            </a:xfrm>
            <a:custGeom>
              <a:rect b="b" l="l" r="r" t="t"/>
              <a:pathLst>
                <a:path extrusionOk="0" h="430" w="1053">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2"/>
            <p:cNvSpPr/>
            <p:nvPr/>
          </p:nvSpPr>
          <p:spPr>
            <a:xfrm>
              <a:off x="5074095" y="2430348"/>
              <a:ext cx="192615" cy="188523"/>
            </a:xfrm>
            <a:custGeom>
              <a:rect b="b" l="l" r="r" t="t"/>
              <a:pathLst>
                <a:path extrusionOk="0" h="7188" w="7344">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2"/>
            <p:cNvSpPr/>
            <p:nvPr/>
          </p:nvSpPr>
          <p:spPr>
            <a:xfrm>
              <a:off x="5108086" y="2466699"/>
              <a:ext cx="33047" cy="11278"/>
            </a:xfrm>
            <a:custGeom>
              <a:rect b="b" l="l" r="r" t="t"/>
              <a:pathLst>
                <a:path extrusionOk="0" h="430" w="126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2"/>
            <p:cNvSpPr/>
            <p:nvPr/>
          </p:nvSpPr>
          <p:spPr>
            <a:xfrm>
              <a:off x="5150496" y="2466699"/>
              <a:ext cx="82118" cy="11278"/>
            </a:xfrm>
            <a:custGeom>
              <a:rect b="b" l="l" r="r" t="t"/>
              <a:pathLst>
                <a:path extrusionOk="0" h="430" w="3131">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2"/>
            <p:cNvSpPr/>
            <p:nvPr/>
          </p:nvSpPr>
          <p:spPr>
            <a:xfrm>
              <a:off x="5108060" y="2496861"/>
              <a:ext cx="123951" cy="11409"/>
            </a:xfrm>
            <a:custGeom>
              <a:rect b="b" l="l" r="r" t="t"/>
              <a:pathLst>
                <a:path extrusionOk="0" h="435" w="4726">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2"/>
            <p:cNvSpPr/>
            <p:nvPr/>
          </p:nvSpPr>
          <p:spPr>
            <a:xfrm>
              <a:off x="5108060" y="2527153"/>
              <a:ext cx="82171" cy="11383"/>
            </a:xfrm>
            <a:custGeom>
              <a:rect b="b" l="l" r="r" t="t"/>
              <a:pathLst>
                <a:path extrusionOk="0" h="434" w="3133">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2"/>
            <p:cNvSpPr/>
            <p:nvPr/>
          </p:nvSpPr>
          <p:spPr>
            <a:xfrm>
              <a:off x="5199437" y="2527153"/>
              <a:ext cx="32443" cy="11383"/>
            </a:xfrm>
            <a:custGeom>
              <a:rect b="b" l="l" r="r" t="t"/>
              <a:pathLst>
                <a:path extrusionOk="0" h="434" w="1237">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5" name="Google Shape;12015;p72"/>
          <p:cNvGrpSpPr/>
          <p:nvPr/>
        </p:nvGrpSpPr>
        <p:grpSpPr>
          <a:xfrm>
            <a:off x="5747880" y="2442596"/>
            <a:ext cx="433645" cy="315176"/>
            <a:chOff x="5747880" y="2442596"/>
            <a:chExt cx="433645" cy="315176"/>
          </a:xfrm>
        </p:grpSpPr>
        <p:sp>
          <p:nvSpPr>
            <p:cNvPr id="12016" name="Google Shape;12016;p72"/>
            <p:cNvSpPr/>
            <p:nvPr/>
          </p:nvSpPr>
          <p:spPr>
            <a:xfrm>
              <a:off x="6018207" y="2462660"/>
              <a:ext cx="33597" cy="73857"/>
            </a:xfrm>
            <a:custGeom>
              <a:rect b="b" l="l" r="r" t="t"/>
              <a:pathLst>
                <a:path extrusionOk="0" h="2816" w="1281">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2"/>
            <p:cNvSpPr/>
            <p:nvPr/>
          </p:nvSpPr>
          <p:spPr>
            <a:xfrm>
              <a:off x="6031714" y="2455972"/>
              <a:ext cx="80414" cy="80414"/>
            </a:xfrm>
            <a:custGeom>
              <a:rect b="b" l="l" r="r" t="t"/>
              <a:pathLst>
                <a:path extrusionOk="0" h="3066" w="3066">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2"/>
            <p:cNvSpPr/>
            <p:nvPr/>
          </p:nvSpPr>
          <p:spPr>
            <a:xfrm>
              <a:off x="6045090" y="2556554"/>
              <a:ext cx="40285" cy="40285"/>
            </a:xfrm>
            <a:custGeom>
              <a:rect b="b" l="l" r="r" t="t"/>
              <a:pathLst>
                <a:path extrusionOk="0" h="1536" w="1536">
                  <a:moveTo>
                    <a:pt x="1" y="1"/>
                  </a:moveTo>
                  <a:lnTo>
                    <a:pt x="1" y="1536"/>
                  </a:lnTo>
                  <a:lnTo>
                    <a:pt x="1535" y="1536"/>
                  </a:lnTo>
                  <a:lnTo>
                    <a:pt x="153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2"/>
            <p:cNvSpPr/>
            <p:nvPr/>
          </p:nvSpPr>
          <p:spPr>
            <a:xfrm>
              <a:off x="5998012" y="2572842"/>
              <a:ext cx="134180" cy="117893"/>
            </a:xfrm>
            <a:custGeom>
              <a:rect b="b" l="l" r="r" t="t"/>
              <a:pathLst>
                <a:path extrusionOk="0" h="4495" w="5116">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2"/>
            <p:cNvSpPr/>
            <p:nvPr/>
          </p:nvSpPr>
          <p:spPr>
            <a:xfrm>
              <a:off x="6024895" y="2489543"/>
              <a:ext cx="80545" cy="73726"/>
            </a:xfrm>
            <a:custGeom>
              <a:rect b="b" l="l" r="r" t="t"/>
              <a:pathLst>
                <a:path extrusionOk="0" h="2811" w="3071">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2"/>
            <p:cNvSpPr/>
            <p:nvPr/>
          </p:nvSpPr>
          <p:spPr>
            <a:xfrm>
              <a:off x="6024895" y="2489543"/>
              <a:ext cx="80282" cy="72099"/>
            </a:xfrm>
            <a:custGeom>
              <a:rect b="b" l="l" r="r" t="t"/>
              <a:pathLst>
                <a:path extrusionOk="0" h="2749" w="3061">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2"/>
            <p:cNvSpPr/>
            <p:nvPr/>
          </p:nvSpPr>
          <p:spPr>
            <a:xfrm>
              <a:off x="6045090" y="2589889"/>
              <a:ext cx="87102" cy="100845"/>
            </a:xfrm>
            <a:custGeom>
              <a:rect b="b" l="l" r="r" t="t"/>
              <a:pathLst>
                <a:path extrusionOk="0" h="3845" w="3321">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2"/>
            <p:cNvSpPr/>
            <p:nvPr/>
          </p:nvSpPr>
          <p:spPr>
            <a:xfrm>
              <a:off x="5984636" y="2616878"/>
              <a:ext cx="93921" cy="67037"/>
            </a:xfrm>
            <a:custGeom>
              <a:rect b="b" l="l" r="r" t="t"/>
              <a:pathLst>
                <a:path extrusionOk="0" h="2556" w="3581">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2"/>
            <p:cNvSpPr/>
            <p:nvPr/>
          </p:nvSpPr>
          <p:spPr>
            <a:xfrm>
              <a:off x="5810223" y="2563242"/>
              <a:ext cx="134311" cy="120804"/>
            </a:xfrm>
            <a:custGeom>
              <a:rect b="b" l="l" r="r" t="t"/>
              <a:pathLst>
                <a:path extrusionOk="0" h="4606" w="5121">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2"/>
            <p:cNvSpPr/>
            <p:nvPr/>
          </p:nvSpPr>
          <p:spPr>
            <a:xfrm>
              <a:off x="5810223" y="2593797"/>
              <a:ext cx="26909" cy="90249"/>
            </a:xfrm>
            <a:custGeom>
              <a:rect b="b" l="l" r="r" t="t"/>
              <a:pathLst>
                <a:path extrusionOk="0" h="3441" w="1026">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2"/>
            <p:cNvSpPr/>
            <p:nvPr/>
          </p:nvSpPr>
          <p:spPr>
            <a:xfrm>
              <a:off x="5917624" y="2593797"/>
              <a:ext cx="26778" cy="90249"/>
            </a:xfrm>
            <a:custGeom>
              <a:rect b="b" l="l" r="r" t="t"/>
              <a:pathLst>
                <a:path extrusionOk="0" h="3441" w="1021">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2"/>
            <p:cNvSpPr/>
            <p:nvPr/>
          </p:nvSpPr>
          <p:spPr>
            <a:xfrm>
              <a:off x="5845053" y="2563242"/>
              <a:ext cx="64520" cy="20090"/>
            </a:xfrm>
            <a:custGeom>
              <a:rect b="b" l="l" r="r" t="t"/>
              <a:pathLst>
                <a:path extrusionOk="0" h="766" w="246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2"/>
            <p:cNvSpPr/>
            <p:nvPr/>
          </p:nvSpPr>
          <p:spPr>
            <a:xfrm>
              <a:off x="5818301" y="2449153"/>
              <a:ext cx="118155" cy="120804"/>
            </a:xfrm>
            <a:custGeom>
              <a:rect b="b" l="l" r="r" t="t"/>
              <a:pathLst>
                <a:path extrusionOk="0" h="4606" w="4505">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2"/>
            <p:cNvSpPr/>
            <p:nvPr/>
          </p:nvSpPr>
          <p:spPr>
            <a:xfrm>
              <a:off x="5818301" y="2449153"/>
              <a:ext cx="71968" cy="118417"/>
            </a:xfrm>
            <a:custGeom>
              <a:rect b="b" l="l" r="r" t="t"/>
              <a:pathLst>
                <a:path extrusionOk="0" h="4515" w="2744">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2"/>
            <p:cNvSpPr/>
            <p:nvPr/>
          </p:nvSpPr>
          <p:spPr>
            <a:xfrm>
              <a:off x="5769963" y="2684020"/>
              <a:ext cx="389111" cy="26778"/>
            </a:xfrm>
            <a:custGeom>
              <a:rect b="b" l="l" r="r" t="t"/>
              <a:pathLst>
                <a:path extrusionOk="0" h="1021" w="14836">
                  <a:moveTo>
                    <a:pt x="1" y="1"/>
                  </a:moveTo>
                  <a:lnTo>
                    <a:pt x="1" y="1021"/>
                  </a:lnTo>
                  <a:lnTo>
                    <a:pt x="14836" y="1021"/>
                  </a:lnTo>
                  <a:lnTo>
                    <a:pt x="1483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2"/>
            <p:cNvSpPr/>
            <p:nvPr/>
          </p:nvSpPr>
          <p:spPr>
            <a:xfrm>
              <a:off x="5837106" y="2616878"/>
              <a:ext cx="80545" cy="107428"/>
            </a:xfrm>
            <a:custGeom>
              <a:rect b="b" l="l" r="r" t="t"/>
              <a:pathLst>
                <a:path extrusionOk="0" h="4096" w="3071">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2"/>
            <p:cNvSpPr/>
            <p:nvPr/>
          </p:nvSpPr>
          <p:spPr>
            <a:xfrm>
              <a:off x="6036750" y="2482986"/>
              <a:ext cx="57412" cy="19094"/>
            </a:xfrm>
            <a:custGeom>
              <a:rect b="b" l="l" r="r" t="t"/>
              <a:pathLst>
                <a:path extrusionOk="0" h="728" w="2189">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2"/>
            <p:cNvSpPr/>
            <p:nvPr/>
          </p:nvSpPr>
          <p:spPr>
            <a:xfrm>
              <a:off x="5747880" y="2442596"/>
              <a:ext cx="433645" cy="315176"/>
            </a:xfrm>
            <a:custGeom>
              <a:rect b="b" l="l" r="r" t="t"/>
              <a:pathLst>
                <a:path extrusionOk="0" h="12017" w="16534">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2"/>
            <p:cNvSpPr/>
            <p:nvPr/>
          </p:nvSpPr>
          <p:spPr>
            <a:xfrm>
              <a:off x="6025288" y="2644154"/>
              <a:ext cx="12642" cy="12642"/>
            </a:xfrm>
            <a:custGeom>
              <a:rect b="b" l="l" r="r" t="t"/>
              <a:pathLst>
                <a:path extrusionOk="0" h="482" w="482">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5" name="Google Shape;12035;p72"/>
          <p:cNvGrpSpPr/>
          <p:nvPr/>
        </p:nvGrpSpPr>
        <p:grpSpPr>
          <a:xfrm>
            <a:off x="6226558" y="2433390"/>
            <a:ext cx="342793" cy="353389"/>
            <a:chOff x="6226558" y="2433390"/>
            <a:chExt cx="342793" cy="353389"/>
          </a:xfrm>
        </p:grpSpPr>
        <p:sp>
          <p:nvSpPr>
            <p:cNvPr id="12036" name="Google Shape;12036;p72"/>
            <p:cNvSpPr/>
            <p:nvPr/>
          </p:nvSpPr>
          <p:spPr>
            <a:xfrm>
              <a:off x="6362731" y="2444484"/>
              <a:ext cx="194765" cy="295348"/>
            </a:xfrm>
            <a:custGeom>
              <a:rect b="b" l="l" r="r" t="t"/>
              <a:pathLst>
                <a:path extrusionOk="0" h="11261" w="7426">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2"/>
            <p:cNvSpPr/>
            <p:nvPr/>
          </p:nvSpPr>
          <p:spPr>
            <a:xfrm>
              <a:off x="6312768" y="2479209"/>
              <a:ext cx="194503" cy="294823"/>
            </a:xfrm>
            <a:custGeom>
              <a:rect b="b" l="l" r="r" t="t"/>
              <a:pathLst>
                <a:path extrusionOk="0" h="11241" w="7416">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2"/>
            <p:cNvSpPr/>
            <p:nvPr/>
          </p:nvSpPr>
          <p:spPr>
            <a:xfrm>
              <a:off x="6501947" y="2452457"/>
              <a:ext cx="47603" cy="47603"/>
            </a:xfrm>
            <a:custGeom>
              <a:rect b="b" l="l" r="r" t="t"/>
              <a:pathLst>
                <a:path extrusionOk="0" h="1815" w="1815">
                  <a:moveTo>
                    <a:pt x="0" y="0"/>
                  </a:moveTo>
                  <a:lnTo>
                    <a:pt x="0" y="1814"/>
                  </a:lnTo>
                  <a:lnTo>
                    <a:pt x="1814" y="1814"/>
                  </a:lnTo>
                  <a:lnTo>
                    <a:pt x="0"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2"/>
            <p:cNvSpPr/>
            <p:nvPr/>
          </p:nvSpPr>
          <p:spPr>
            <a:xfrm>
              <a:off x="6451957" y="2487156"/>
              <a:ext cx="47603" cy="47603"/>
            </a:xfrm>
            <a:custGeom>
              <a:rect b="b" l="l" r="r" t="t"/>
              <a:pathLst>
                <a:path extrusionOk="0" h="1815" w="1815">
                  <a:moveTo>
                    <a:pt x="1" y="0"/>
                  </a:moveTo>
                  <a:lnTo>
                    <a:pt x="1" y="1814"/>
                  </a:lnTo>
                  <a:lnTo>
                    <a:pt x="1815" y="1814"/>
                  </a:lnTo>
                  <a:lnTo>
                    <a:pt x="1"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2"/>
            <p:cNvSpPr/>
            <p:nvPr/>
          </p:nvSpPr>
          <p:spPr>
            <a:xfrm>
              <a:off x="6446921" y="2468089"/>
              <a:ext cx="80781" cy="271743"/>
            </a:xfrm>
            <a:custGeom>
              <a:rect b="b" l="l" r="r" t="t"/>
              <a:pathLst>
                <a:path extrusionOk="0" h="10361" w="308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2"/>
            <p:cNvSpPr/>
            <p:nvPr/>
          </p:nvSpPr>
          <p:spPr>
            <a:xfrm>
              <a:off x="6362731" y="2444484"/>
              <a:ext cx="8996" cy="23500"/>
            </a:xfrm>
            <a:custGeom>
              <a:rect b="b" l="l" r="r" t="t"/>
              <a:pathLst>
                <a:path extrusionOk="0" h="896" w="343">
                  <a:moveTo>
                    <a:pt x="1" y="1"/>
                  </a:moveTo>
                  <a:lnTo>
                    <a:pt x="1" y="896"/>
                  </a:lnTo>
                  <a:lnTo>
                    <a:pt x="342" y="896"/>
                  </a:lnTo>
                  <a:lnTo>
                    <a:pt x="342"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2"/>
            <p:cNvSpPr/>
            <p:nvPr/>
          </p:nvSpPr>
          <p:spPr>
            <a:xfrm>
              <a:off x="6337002" y="2588998"/>
              <a:ext cx="98458" cy="185664"/>
            </a:xfrm>
            <a:custGeom>
              <a:rect b="b" l="l" r="r" t="t"/>
              <a:pathLst>
                <a:path extrusionOk="0" h="7079" w="3754">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2"/>
            <p:cNvSpPr/>
            <p:nvPr/>
          </p:nvSpPr>
          <p:spPr>
            <a:xfrm>
              <a:off x="6312768" y="2479209"/>
              <a:ext cx="9232" cy="109946"/>
            </a:xfrm>
            <a:custGeom>
              <a:rect b="b" l="l" r="r" t="t"/>
              <a:pathLst>
                <a:path extrusionOk="0" h="4192" w="352">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2"/>
            <p:cNvSpPr/>
            <p:nvPr/>
          </p:nvSpPr>
          <p:spPr>
            <a:xfrm>
              <a:off x="6234767" y="2588604"/>
              <a:ext cx="192484" cy="192484"/>
            </a:xfrm>
            <a:custGeom>
              <a:rect b="b" l="l" r="r" t="t"/>
              <a:pathLst>
                <a:path extrusionOk="0" h="7339" w="7339">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2"/>
            <p:cNvSpPr/>
            <p:nvPr/>
          </p:nvSpPr>
          <p:spPr>
            <a:xfrm>
              <a:off x="6234138" y="2588735"/>
              <a:ext cx="104517" cy="192352"/>
            </a:xfrm>
            <a:custGeom>
              <a:rect b="b" l="l" r="r" t="t"/>
              <a:pathLst>
                <a:path extrusionOk="0" h="7334" w="3985">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2"/>
            <p:cNvSpPr/>
            <p:nvPr/>
          </p:nvSpPr>
          <p:spPr>
            <a:xfrm>
              <a:off x="6290422" y="2615251"/>
              <a:ext cx="80545" cy="50383"/>
            </a:xfrm>
            <a:custGeom>
              <a:rect b="b" l="l" r="r" t="t"/>
              <a:pathLst>
                <a:path extrusionOk="0" h="1921" w="3071">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2"/>
            <p:cNvSpPr/>
            <p:nvPr/>
          </p:nvSpPr>
          <p:spPr>
            <a:xfrm>
              <a:off x="6321711" y="2717329"/>
              <a:ext cx="18333" cy="17336"/>
            </a:xfrm>
            <a:custGeom>
              <a:rect b="b" l="l" r="r" t="t"/>
              <a:pathLst>
                <a:path extrusionOk="0" h="661" w="699">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2"/>
            <p:cNvSpPr/>
            <p:nvPr/>
          </p:nvSpPr>
          <p:spPr>
            <a:xfrm>
              <a:off x="6282606" y="2649059"/>
              <a:ext cx="96045" cy="59851"/>
            </a:xfrm>
            <a:custGeom>
              <a:rect b="b" l="l" r="r" t="t"/>
              <a:pathLst>
                <a:path extrusionOk="0" h="2282" w="3662">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2"/>
            <p:cNvSpPr/>
            <p:nvPr/>
          </p:nvSpPr>
          <p:spPr>
            <a:xfrm>
              <a:off x="6273269" y="2730207"/>
              <a:ext cx="114483" cy="46528"/>
            </a:xfrm>
            <a:custGeom>
              <a:rect b="b" l="l" r="r" t="t"/>
              <a:pathLst>
                <a:path extrusionOk="0" h="1774" w="4365">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2"/>
            <p:cNvSpPr/>
            <p:nvPr/>
          </p:nvSpPr>
          <p:spPr>
            <a:xfrm>
              <a:off x="6290422" y="2615251"/>
              <a:ext cx="46475" cy="50383"/>
            </a:xfrm>
            <a:custGeom>
              <a:rect b="b" l="l" r="r" t="t"/>
              <a:pathLst>
                <a:path extrusionOk="0" h="1921" w="1772">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2"/>
            <p:cNvSpPr/>
            <p:nvPr/>
          </p:nvSpPr>
          <p:spPr>
            <a:xfrm>
              <a:off x="6336110" y="2717329"/>
              <a:ext cx="3934" cy="420"/>
            </a:xfrm>
            <a:custGeom>
              <a:rect b="b" l="l" r="r" t="t"/>
              <a:pathLst>
                <a:path extrusionOk="0" h="16" w="150">
                  <a:moveTo>
                    <a:pt x="150" y="1"/>
                  </a:moveTo>
                  <a:lnTo>
                    <a:pt x="58" y="10"/>
                  </a:lnTo>
                  <a:lnTo>
                    <a:pt x="0" y="15"/>
                  </a:lnTo>
                  <a:lnTo>
                    <a:pt x="150" y="15"/>
                  </a:ln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2"/>
            <p:cNvSpPr/>
            <p:nvPr/>
          </p:nvSpPr>
          <p:spPr>
            <a:xfrm>
              <a:off x="6321711" y="2717329"/>
              <a:ext cx="14032" cy="17336"/>
            </a:xfrm>
            <a:custGeom>
              <a:rect b="b" l="l" r="r" t="t"/>
              <a:pathLst>
                <a:path extrusionOk="0" h="661" w="535">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2"/>
            <p:cNvSpPr/>
            <p:nvPr/>
          </p:nvSpPr>
          <p:spPr>
            <a:xfrm>
              <a:off x="6308598" y="2651708"/>
              <a:ext cx="39394" cy="15946"/>
            </a:xfrm>
            <a:custGeom>
              <a:rect b="b" l="l" r="r" t="t"/>
              <a:pathLst>
                <a:path extrusionOk="0" h="608" w="1502">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2"/>
            <p:cNvSpPr/>
            <p:nvPr/>
          </p:nvSpPr>
          <p:spPr>
            <a:xfrm>
              <a:off x="6296218" y="2666238"/>
              <a:ext cx="39918" cy="42803"/>
            </a:xfrm>
            <a:custGeom>
              <a:rect b="b" l="l" r="r" t="t"/>
              <a:pathLst>
                <a:path extrusionOk="0" h="1632" w="1522">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2"/>
            <p:cNvSpPr/>
            <p:nvPr/>
          </p:nvSpPr>
          <p:spPr>
            <a:xfrm>
              <a:off x="6273269" y="2730338"/>
              <a:ext cx="62474" cy="46213"/>
            </a:xfrm>
            <a:custGeom>
              <a:rect b="b" l="l" r="r" t="t"/>
              <a:pathLst>
                <a:path extrusionOk="0" h="1762" w="2382">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2"/>
            <p:cNvSpPr/>
            <p:nvPr/>
          </p:nvSpPr>
          <p:spPr>
            <a:xfrm>
              <a:off x="6226558" y="2433390"/>
              <a:ext cx="342793" cy="353389"/>
            </a:xfrm>
            <a:custGeom>
              <a:rect b="b" l="l" r="r" t="t"/>
              <a:pathLst>
                <a:path extrusionOk="0" h="13474" w="1307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72"/>
          <p:cNvGrpSpPr/>
          <p:nvPr/>
        </p:nvGrpSpPr>
        <p:grpSpPr>
          <a:xfrm>
            <a:off x="6627996" y="2449756"/>
            <a:ext cx="427980" cy="320369"/>
            <a:chOff x="6627996" y="2449756"/>
            <a:chExt cx="427980" cy="320369"/>
          </a:xfrm>
        </p:grpSpPr>
        <p:sp>
          <p:nvSpPr>
            <p:cNvPr id="12058" name="Google Shape;12058;p72"/>
            <p:cNvSpPr/>
            <p:nvPr/>
          </p:nvSpPr>
          <p:spPr>
            <a:xfrm>
              <a:off x="6634946" y="2456155"/>
              <a:ext cx="415863" cy="220836"/>
            </a:xfrm>
            <a:custGeom>
              <a:rect b="b" l="l" r="r" t="t"/>
              <a:pathLst>
                <a:path extrusionOk="0" h="8420" w="15856">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2"/>
            <p:cNvSpPr/>
            <p:nvPr/>
          </p:nvSpPr>
          <p:spPr>
            <a:xfrm>
              <a:off x="6633687" y="2523245"/>
              <a:ext cx="378489" cy="153746"/>
            </a:xfrm>
            <a:custGeom>
              <a:rect b="b" l="l" r="r" t="t"/>
              <a:pathLst>
                <a:path extrusionOk="0" h="5862" w="14431">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2"/>
            <p:cNvSpPr/>
            <p:nvPr/>
          </p:nvSpPr>
          <p:spPr>
            <a:xfrm>
              <a:off x="6768838" y="2563111"/>
              <a:ext cx="147189" cy="200693"/>
            </a:xfrm>
            <a:custGeom>
              <a:rect b="b" l="l" r="r" t="t"/>
              <a:pathLst>
                <a:path extrusionOk="0" h="7652" w="5612">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2"/>
            <p:cNvSpPr/>
            <p:nvPr/>
          </p:nvSpPr>
          <p:spPr>
            <a:xfrm>
              <a:off x="6869289" y="2609954"/>
              <a:ext cx="46869" cy="13507"/>
            </a:xfrm>
            <a:custGeom>
              <a:rect b="b" l="l" r="r" t="t"/>
              <a:pathLst>
                <a:path extrusionOk="0" h="515" w="1787">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2"/>
            <p:cNvSpPr/>
            <p:nvPr/>
          </p:nvSpPr>
          <p:spPr>
            <a:xfrm>
              <a:off x="6627996" y="2449756"/>
              <a:ext cx="427980" cy="233451"/>
            </a:xfrm>
            <a:custGeom>
              <a:rect b="b" l="l" r="r" t="t"/>
              <a:pathLst>
                <a:path extrusionOk="0" h="8901" w="16318">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2"/>
            <p:cNvSpPr/>
            <p:nvPr/>
          </p:nvSpPr>
          <p:spPr>
            <a:xfrm>
              <a:off x="6762543" y="2556817"/>
              <a:ext cx="159778" cy="213308"/>
            </a:xfrm>
            <a:custGeom>
              <a:rect b="b" l="l" r="r" t="t"/>
              <a:pathLst>
                <a:path extrusionOk="0" h="8133" w="6092">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2"/>
            <p:cNvSpPr/>
            <p:nvPr/>
          </p:nvSpPr>
          <p:spPr>
            <a:xfrm>
              <a:off x="6807550" y="2643892"/>
              <a:ext cx="69686" cy="86970"/>
            </a:xfrm>
            <a:custGeom>
              <a:rect b="b" l="l" r="r" t="t"/>
              <a:pathLst>
                <a:path extrusionOk="0" h="3316" w="2657">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2"/>
            <p:cNvSpPr/>
            <p:nvPr/>
          </p:nvSpPr>
          <p:spPr>
            <a:xfrm>
              <a:off x="6807550" y="2478029"/>
              <a:ext cx="55969" cy="38554"/>
            </a:xfrm>
            <a:custGeom>
              <a:rect b="b" l="l" r="r" t="t"/>
              <a:pathLst>
                <a:path extrusionOk="0" h="1470" w="2134">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2"/>
            <p:cNvSpPr/>
            <p:nvPr/>
          </p:nvSpPr>
          <p:spPr>
            <a:xfrm>
              <a:off x="6914427" y="2519810"/>
              <a:ext cx="43197" cy="35512"/>
            </a:xfrm>
            <a:custGeom>
              <a:rect b="b" l="l" r="r" t="t"/>
              <a:pathLst>
                <a:path extrusionOk="0" h="1354" w="1647">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7" name="Google Shape;12067;p72"/>
          <p:cNvSpPr/>
          <p:nvPr/>
        </p:nvSpPr>
        <p:spPr>
          <a:xfrm>
            <a:off x="7102399" y="2672296"/>
            <a:ext cx="4065" cy="13271"/>
          </a:xfrm>
          <a:custGeom>
            <a:rect b="b" l="l" r="r" t="t"/>
            <a:pathLst>
              <a:path extrusionOk="0" h="506" w="155">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2"/>
          <p:cNvSpPr/>
          <p:nvPr/>
        </p:nvSpPr>
        <p:spPr>
          <a:xfrm>
            <a:off x="7085745" y="2730469"/>
            <a:ext cx="39525" cy="47839"/>
          </a:xfrm>
          <a:custGeom>
            <a:rect b="b" l="l" r="r" t="t"/>
            <a:pathLst>
              <a:path extrusionOk="0" h="1824" w="1507">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9" name="Google Shape;12069;p72"/>
          <p:cNvGrpSpPr/>
          <p:nvPr/>
        </p:nvGrpSpPr>
        <p:grpSpPr>
          <a:xfrm>
            <a:off x="7073496" y="2420906"/>
            <a:ext cx="396534" cy="370096"/>
            <a:chOff x="7073496" y="2420906"/>
            <a:chExt cx="396534" cy="370096"/>
          </a:xfrm>
        </p:grpSpPr>
        <p:sp>
          <p:nvSpPr>
            <p:cNvPr id="12070" name="Google Shape;12070;p72"/>
            <p:cNvSpPr/>
            <p:nvPr/>
          </p:nvSpPr>
          <p:spPr>
            <a:xfrm>
              <a:off x="7263934" y="2526026"/>
              <a:ext cx="15789" cy="13769"/>
            </a:xfrm>
            <a:custGeom>
              <a:rect b="b" l="l" r="r" t="t"/>
              <a:pathLst>
                <a:path extrusionOk="0" h="525" w="602">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2"/>
            <p:cNvSpPr/>
            <p:nvPr/>
          </p:nvSpPr>
          <p:spPr>
            <a:xfrm>
              <a:off x="7233274" y="2481098"/>
              <a:ext cx="4564" cy="13271"/>
            </a:xfrm>
            <a:custGeom>
              <a:rect b="b" l="l" r="r" t="t"/>
              <a:pathLst>
                <a:path extrusionOk="0" h="506" w="174">
                  <a:moveTo>
                    <a:pt x="173" y="0"/>
                  </a:moveTo>
                  <a:lnTo>
                    <a:pt x="91" y="82"/>
                  </a:lnTo>
                  <a:cubicBezTo>
                    <a:pt x="0" y="178"/>
                    <a:pt x="0" y="327"/>
                    <a:pt x="91" y="424"/>
                  </a:cubicBezTo>
                  <a:lnTo>
                    <a:pt x="173" y="506"/>
                  </a:lnTo>
                  <a:lnTo>
                    <a:pt x="17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2"/>
            <p:cNvSpPr/>
            <p:nvPr/>
          </p:nvSpPr>
          <p:spPr>
            <a:xfrm>
              <a:off x="7116405" y="2654986"/>
              <a:ext cx="48101" cy="52534"/>
            </a:xfrm>
            <a:custGeom>
              <a:rect b="b" l="l" r="r" t="t"/>
              <a:pathLst>
                <a:path extrusionOk="0" h="2003" w="1834">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2"/>
            <p:cNvSpPr/>
            <p:nvPr/>
          </p:nvSpPr>
          <p:spPr>
            <a:xfrm>
              <a:off x="7174446" y="2673555"/>
              <a:ext cx="4695" cy="12012"/>
            </a:xfrm>
            <a:custGeom>
              <a:rect b="b" l="l" r="r" t="t"/>
              <a:pathLst>
                <a:path extrusionOk="0" h="458" w="179">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2"/>
            <p:cNvSpPr/>
            <p:nvPr/>
          </p:nvSpPr>
          <p:spPr>
            <a:xfrm>
              <a:off x="7132430" y="2717093"/>
              <a:ext cx="15920" cy="13769"/>
            </a:xfrm>
            <a:custGeom>
              <a:rect b="b" l="l" r="r" t="t"/>
              <a:pathLst>
                <a:path extrusionOk="0" h="525" w="607">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2"/>
            <p:cNvSpPr/>
            <p:nvPr/>
          </p:nvSpPr>
          <p:spPr>
            <a:xfrm>
              <a:off x="7247909" y="2463919"/>
              <a:ext cx="47970" cy="52403"/>
            </a:xfrm>
            <a:custGeom>
              <a:rect b="b" l="l" r="r" t="t"/>
              <a:pathLst>
                <a:path extrusionOk="0" h="1998" w="1829">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2"/>
            <p:cNvSpPr/>
            <p:nvPr/>
          </p:nvSpPr>
          <p:spPr>
            <a:xfrm>
              <a:off x="7305951" y="2482357"/>
              <a:ext cx="4564" cy="12012"/>
            </a:xfrm>
            <a:custGeom>
              <a:rect b="b" l="l" r="r" t="t"/>
              <a:pathLst>
                <a:path extrusionOk="0" h="458" w="174">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2"/>
            <p:cNvSpPr/>
            <p:nvPr/>
          </p:nvSpPr>
          <p:spPr>
            <a:xfrm>
              <a:off x="7379283" y="2655117"/>
              <a:ext cx="48101" cy="52403"/>
            </a:xfrm>
            <a:custGeom>
              <a:rect b="b" l="l" r="r" t="t"/>
              <a:pathLst>
                <a:path extrusionOk="0" h="1998" w="1834">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2"/>
            <p:cNvSpPr/>
            <p:nvPr/>
          </p:nvSpPr>
          <p:spPr>
            <a:xfrm>
              <a:off x="7364753" y="2672165"/>
              <a:ext cx="4590" cy="13402"/>
            </a:xfrm>
            <a:custGeom>
              <a:rect b="b" l="l" r="r" t="t"/>
              <a:pathLst>
                <a:path extrusionOk="0" h="511" w="175">
                  <a:moveTo>
                    <a:pt x="174" y="0"/>
                  </a:moveTo>
                  <a:lnTo>
                    <a:pt x="92" y="87"/>
                  </a:lnTo>
                  <a:cubicBezTo>
                    <a:pt x="1" y="178"/>
                    <a:pt x="1" y="327"/>
                    <a:pt x="92" y="424"/>
                  </a:cubicBezTo>
                  <a:lnTo>
                    <a:pt x="174" y="510"/>
                  </a:lnTo>
                  <a:lnTo>
                    <a:pt x="174"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2"/>
            <p:cNvSpPr/>
            <p:nvPr/>
          </p:nvSpPr>
          <p:spPr>
            <a:xfrm>
              <a:off x="7437455" y="2673555"/>
              <a:ext cx="4564" cy="12012"/>
            </a:xfrm>
            <a:custGeom>
              <a:rect b="b" l="l" r="r" t="t"/>
              <a:pathLst>
                <a:path extrusionOk="0" h="458" w="174">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2"/>
            <p:cNvSpPr/>
            <p:nvPr/>
          </p:nvSpPr>
          <p:spPr>
            <a:xfrm>
              <a:off x="7395439" y="2717093"/>
              <a:ext cx="15920" cy="13769"/>
            </a:xfrm>
            <a:custGeom>
              <a:rect b="b" l="l" r="r" t="t"/>
              <a:pathLst>
                <a:path extrusionOk="0" h="525" w="607">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2"/>
            <p:cNvSpPr/>
            <p:nvPr/>
          </p:nvSpPr>
          <p:spPr>
            <a:xfrm>
              <a:off x="7086112" y="2730075"/>
              <a:ext cx="108818" cy="54815"/>
            </a:xfrm>
            <a:custGeom>
              <a:rect b="b" l="l" r="r" t="t"/>
              <a:pathLst>
                <a:path extrusionOk="0" h="2090" w="4149">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2"/>
            <p:cNvSpPr/>
            <p:nvPr/>
          </p:nvSpPr>
          <p:spPr>
            <a:xfrm>
              <a:off x="7217485" y="2538772"/>
              <a:ext cx="108818" cy="54920"/>
            </a:xfrm>
            <a:custGeom>
              <a:rect b="b" l="l" r="r" t="t"/>
              <a:pathLst>
                <a:path extrusionOk="0" h="2094" w="4149">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2"/>
            <p:cNvSpPr/>
            <p:nvPr/>
          </p:nvSpPr>
          <p:spPr>
            <a:xfrm>
              <a:off x="7348597" y="2730075"/>
              <a:ext cx="108949" cy="54920"/>
            </a:xfrm>
            <a:custGeom>
              <a:rect b="b" l="l" r="r" t="t"/>
              <a:pathLst>
                <a:path extrusionOk="0" h="2094" w="4154">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2"/>
            <p:cNvSpPr/>
            <p:nvPr/>
          </p:nvSpPr>
          <p:spPr>
            <a:xfrm>
              <a:off x="7239569" y="2432262"/>
              <a:ext cx="64389" cy="36614"/>
            </a:xfrm>
            <a:custGeom>
              <a:rect b="b" l="l" r="r" t="t"/>
              <a:pathLst>
                <a:path extrusionOk="0" h="1396" w="2455">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2"/>
            <p:cNvSpPr/>
            <p:nvPr/>
          </p:nvSpPr>
          <p:spPr>
            <a:xfrm>
              <a:off x="7108195" y="2623434"/>
              <a:ext cx="64389" cy="36509"/>
            </a:xfrm>
            <a:custGeom>
              <a:rect b="b" l="l" r="r" t="t"/>
              <a:pathLst>
                <a:path extrusionOk="0" h="1392" w="2455">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2"/>
            <p:cNvSpPr/>
            <p:nvPr/>
          </p:nvSpPr>
          <p:spPr>
            <a:xfrm>
              <a:off x="7371074" y="2623434"/>
              <a:ext cx="64389" cy="36509"/>
            </a:xfrm>
            <a:custGeom>
              <a:rect b="b" l="l" r="r" t="t"/>
              <a:pathLst>
                <a:path extrusionOk="0" h="1392" w="2455">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2"/>
            <p:cNvSpPr/>
            <p:nvPr/>
          </p:nvSpPr>
          <p:spPr>
            <a:xfrm>
              <a:off x="7217118" y="2539270"/>
              <a:ext cx="39525" cy="47865"/>
            </a:xfrm>
            <a:custGeom>
              <a:rect b="b" l="l" r="r" t="t"/>
              <a:pathLst>
                <a:path extrusionOk="0" h="1825" w="1507">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2"/>
            <p:cNvSpPr/>
            <p:nvPr/>
          </p:nvSpPr>
          <p:spPr>
            <a:xfrm>
              <a:off x="7348597" y="2730469"/>
              <a:ext cx="39551" cy="47839"/>
            </a:xfrm>
            <a:custGeom>
              <a:rect b="b" l="l" r="r" t="t"/>
              <a:pathLst>
                <a:path extrusionOk="0" h="1824" w="1508">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2"/>
            <p:cNvSpPr/>
            <p:nvPr/>
          </p:nvSpPr>
          <p:spPr>
            <a:xfrm>
              <a:off x="7247909" y="2463814"/>
              <a:ext cx="37873" cy="52507"/>
            </a:xfrm>
            <a:custGeom>
              <a:rect b="b" l="l" r="r" t="t"/>
              <a:pathLst>
                <a:path extrusionOk="0" h="2002" w="1444">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2"/>
            <p:cNvSpPr/>
            <p:nvPr/>
          </p:nvSpPr>
          <p:spPr>
            <a:xfrm>
              <a:off x="7239569" y="2432262"/>
              <a:ext cx="35119" cy="36482"/>
            </a:xfrm>
            <a:custGeom>
              <a:rect b="b" l="l" r="r" t="t"/>
              <a:pathLst>
                <a:path extrusionOk="0" h="1391" w="1339">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2"/>
            <p:cNvSpPr/>
            <p:nvPr/>
          </p:nvSpPr>
          <p:spPr>
            <a:xfrm>
              <a:off x="7116536" y="2654986"/>
              <a:ext cx="37741" cy="52403"/>
            </a:xfrm>
            <a:custGeom>
              <a:rect b="b" l="l" r="r" t="t"/>
              <a:pathLst>
                <a:path extrusionOk="0" h="1998" w="1439">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2"/>
            <p:cNvSpPr/>
            <p:nvPr/>
          </p:nvSpPr>
          <p:spPr>
            <a:xfrm>
              <a:off x="7108064" y="2623434"/>
              <a:ext cx="35250" cy="36378"/>
            </a:xfrm>
            <a:custGeom>
              <a:rect b="b" l="l" r="r" t="t"/>
              <a:pathLst>
                <a:path extrusionOk="0" h="1387" w="1344">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2"/>
            <p:cNvSpPr/>
            <p:nvPr/>
          </p:nvSpPr>
          <p:spPr>
            <a:xfrm>
              <a:off x="7379414" y="2654986"/>
              <a:ext cx="37741" cy="52403"/>
            </a:xfrm>
            <a:custGeom>
              <a:rect b="b" l="l" r="r" t="t"/>
              <a:pathLst>
                <a:path extrusionOk="0" h="1998" w="1439">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2"/>
            <p:cNvSpPr/>
            <p:nvPr/>
          </p:nvSpPr>
          <p:spPr>
            <a:xfrm>
              <a:off x="7371074" y="2623434"/>
              <a:ext cx="35119" cy="36378"/>
            </a:xfrm>
            <a:custGeom>
              <a:rect b="b" l="l" r="r" t="t"/>
              <a:pathLst>
                <a:path extrusionOk="0" h="1387" w="1339">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2"/>
            <p:cNvSpPr/>
            <p:nvPr/>
          </p:nvSpPr>
          <p:spPr>
            <a:xfrm>
              <a:off x="7203427" y="2614071"/>
              <a:ext cx="127675" cy="107402"/>
            </a:xfrm>
            <a:custGeom>
              <a:rect b="b" l="l" r="r" t="t"/>
              <a:pathLst>
                <a:path extrusionOk="0" h="4095" w="4868">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2"/>
            <p:cNvSpPr/>
            <p:nvPr/>
          </p:nvSpPr>
          <p:spPr>
            <a:xfrm>
              <a:off x="7204870" y="2420906"/>
              <a:ext cx="134049" cy="178714"/>
            </a:xfrm>
            <a:custGeom>
              <a:rect b="b" l="l" r="r" t="t"/>
              <a:pathLst>
                <a:path extrusionOk="0" h="6814" w="5111">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2"/>
            <p:cNvSpPr/>
            <p:nvPr/>
          </p:nvSpPr>
          <p:spPr>
            <a:xfrm>
              <a:off x="7336112" y="2612209"/>
              <a:ext cx="133918" cy="178793"/>
            </a:xfrm>
            <a:custGeom>
              <a:rect b="b" l="l" r="r" t="t"/>
              <a:pathLst>
                <a:path extrusionOk="0" h="6817" w="5106">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2"/>
            <p:cNvSpPr/>
            <p:nvPr/>
          </p:nvSpPr>
          <p:spPr>
            <a:xfrm>
              <a:off x="7073496" y="2612209"/>
              <a:ext cx="133918" cy="178740"/>
            </a:xfrm>
            <a:custGeom>
              <a:rect b="b" l="l" r="r" t="t"/>
              <a:pathLst>
                <a:path extrusionOk="0" h="6815" w="5106">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9" name="Google Shape;12099;p72"/>
          <p:cNvGrpSpPr/>
          <p:nvPr/>
        </p:nvGrpSpPr>
        <p:grpSpPr>
          <a:xfrm>
            <a:off x="7975067" y="2420906"/>
            <a:ext cx="359946" cy="366031"/>
            <a:chOff x="7975067" y="2420906"/>
            <a:chExt cx="359946" cy="366031"/>
          </a:xfrm>
        </p:grpSpPr>
        <p:sp>
          <p:nvSpPr>
            <p:cNvPr id="12100" name="Google Shape;12100;p72"/>
            <p:cNvSpPr/>
            <p:nvPr/>
          </p:nvSpPr>
          <p:spPr>
            <a:xfrm>
              <a:off x="8232385" y="2626713"/>
              <a:ext cx="28667" cy="63025"/>
            </a:xfrm>
            <a:custGeom>
              <a:rect b="b" l="l" r="r" t="t"/>
              <a:pathLst>
                <a:path extrusionOk="0" h="2403" w="1093">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2"/>
            <p:cNvSpPr/>
            <p:nvPr/>
          </p:nvSpPr>
          <p:spPr>
            <a:xfrm>
              <a:off x="8243872" y="2620917"/>
              <a:ext cx="68795" cy="68821"/>
            </a:xfrm>
            <a:custGeom>
              <a:rect b="b" l="l" r="r" t="t"/>
              <a:pathLst>
                <a:path extrusionOk="0" h="2624" w="2623">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2"/>
            <p:cNvSpPr/>
            <p:nvPr/>
          </p:nvSpPr>
          <p:spPr>
            <a:xfrm>
              <a:off x="8255229" y="2706864"/>
              <a:ext cx="34489" cy="34358"/>
            </a:xfrm>
            <a:custGeom>
              <a:rect b="b" l="l" r="r" t="t"/>
              <a:pathLst>
                <a:path extrusionOk="0" h="1310" w="1315">
                  <a:moveTo>
                    <a:pt x="1" y="0"/>
                  </a:moveTo>
                  <a:lnTo>
                    <a:pt x="1" y="1309"/>
                  </a:lnTo>
                  <a:lnTo>
                    <a:pt x="1314" y="1309"/>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2"/>
            <p:cNvSpPr/>
            <p:nvPr/>
          </p:nvSpPr>
          <p:spPr>
            <a:xfrm>
              <a:off x="8215232" y="2720738"/>
              <a:ext cx="114483" cy="60612"/>
            </a:xfrm>
            <a:custGeom>
              <a:rect b="b" l="l" r="r" t="t"/>
              <a:pathLst>
                <a:path extrusionOk="0" h="2311" w="4365">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2"/>
            <p:cNvSpPr/>
            <p:nvPr/>
          </p:nvSpPr>
          <p:spPr>
            <a:xfrm>
              <a:off x="8238076" y="2649688"/>
              <a:ext cx="68795" cy="62867"/>
            </a:xfrm>
            <a:custGeom>
              <a:rect b="b" l="l" r="r" t="t"/>
              <a:pathLst>
                <a:path extrusionOk="0" h="2397" w="2623">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2"/>
            <p:cNvSpPr/>
            <p:nvPr/>
          </p:nvSpPr>
          <p:spPr>
            <a:xfrm>
              <a:off x="8238076" y="2649688"/>
              <a:ext cx="68532" cy="61503"/>
            </a:xfrm>
            <a:custGeom>
              <a:rect b="b" l="l" r="r" t="t"/>
              <a:pathLst>
                <a:path extrusionOk="0" h="2345" w="2613">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2"/>
            <p:cNvSpPr/>
            <p:nvPr/>
          </p:nvSpPr>
          <p:spPr>
            <a:xfrm>
              <a:off x="8215232" y="2735269"/>
              <a:ext cx="22870" cy="46082"/>
            </a:xfrm>
            <a:custGeom>
              <a:rect b="b" l="l" r="r" t="t"/>
              <a:pathLst>
                <a:path extrusionOk="0" h="1757" w="872">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2"/>
            <p:cNvSpPr/>
            <p:nvPr/>
          </p:nvSpPr>
          <p:spPr>
            <a:xfrm>
              <a:off x="8306845" y="2735269"/>
              <a:ext cx="22870" cy="46082"/>
            </a:xfrm>
            <a:custGeom>
              <a:rect b="b" l="l" r="r" t="t"/>
              <a:pathLst>
                <a:path extrusionOk="0" h="1757" w="872">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2"/>
            <p:cNvSpPr/>
            <p:nvPr/>
          </p:nvSpPr>
          <p:spPr>
            <a:xfrm>
              <a:off x="8101641" y="2426335"/>
              <a:ext cx="102890" cy="102995"/>
            </a:xfrm>
            <a:custGeom>
              <a:rect b="b" l="l" r="r" t="t"/>
              <a:pathLst>
                <a:path extrusionOk="0" h="3927" w="3923">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2"/>
            <p:cNvSpPr/>
            <p:nvPr/>
          </p:nvSpPr>
          <p:spPr>
            <a:xfrm>
              <a:off x="8129547" y="2426335"/>
              <a:ext cx="74984" cy="102995"/>
            </a:xfrm>
            <a:custGeom>
              <a:rect b="b" l="l" r="r" t="t"/>
              <a:pathLst>
                <a:path extrusionOk="0" h="3927" w="2859">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2"/>
            <p:cNvSpPr/>
            <p:nvPr/>
          </p:nvSpPr>
          <p:spPr>
            <a:xfrm>
              <a:off x="8100749" y="2506460"/>
              <a:ext cx="103153" cy="80151"/>
            </a:xfrm>
            <a:custGeom>
              <a:rect b="b" l="l" r="r" t="t"/>
              <a:pathLst>
                <a:path extrusionOk="0" h="3056" w="3933">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2"/>
            <p:cNvSpPr/>
            <p:nvPr/>
          </p:nvSpPr>
          <p:spPr>
            <a:xfrm>
              <a:off x="8100749" y="2531822"/>
              <a:ext cx="103153" cy="54789"/>
            </a:xfrm>
            <a:custGeom>
              <a:rect b="b" l="l" r="r" t="t"/>
              <a:pathLst>
                <a:path extrusionOk="0" h="2089" w="3933">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2"/>
            <p:cNvSpPr/>
            <p:nvPr/>
          </p:nvSpPr>
          <p:spPr>
            <a:xfrm>
              <a:off x="8118059" y="2461506"/>
              <a:ext cx="68532" cy="56468"/>
            </a:xfrm>
            <a:custGeom>
              <a:rect b="b" l="l" r="r" t="t"/>
              <a:pathLst>
                <a:path extrusionOk="0" h="2153" w="2613">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2"/>
            <p:cNvSpPr/>
            <p:nvPr/>
          </p:nvSpPr>
          <p:spPr>
            <a:xfrm>
              <a:off x="8118164" y="2461611"/>
              <a:ext cx="68428" cy="55865"/>
            </a:xfrm>
            <a:custGeom>
              <a:rect b="b" l="l" r="r" t="t"/>
              <a:pathLst>
                <a:path extrusionOk="0" h="2130" w="2609">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2"/>
            <p:cNvSpPr/>
            <p:nvPr/>
          </p:nvSpPr>
          <p:spPr>
            <a:xfrm>
              <a:off x="8100644" y="2548109"/>
              <a:ext cx="22975" cy="38502"/>
            </a:xfrm>
            <a:custGeom>
              <a:rect b="b" l="l" r="r" t="t"/>
              <a:pathLst>
                <a:path extrusionOk="0" h="1468" w="876">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2"/>
            <p:cNvSpPr/>
            <p:nvPr/>
          </p:nvSpPr>
          <p:spPr>
            <a:xfrm>
              <a:off x="8180769" y="2548109"/>
              <a:ext cx="23002" cy="38502"/>
            </a:xfrm>
            <a:custGeom>
              <a:rect b="b" l="l" r="r" t="t"/>
              <a:pathLst>
                <a:path extrusionOk="0" h="1468" w="877">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2"/>
            <p:cNvSpPr/>
            <p:nvPr/>
          </p:nvSpPr>
          <p:spPr>
            <a:xfrm>
              <a:off x="8009005" y="2598072"/>
              <a:ext cx="45846" cy="40049"/>
            </a:xfrm>
            <a:custGeom>
              <a:rect b="b" l="l" r="r" t="t"/>
              <a:pathLst>
                <a:path extrusionOk="0" h="1527" w="1748">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2"/>
            <p:cNvSpPr/>
            <p:nvPr/>
          </p:nvSpPr>
          <p:spPr>
            <a:xfrm>
              <a:off x="8009005" y="2598072"/>
              <a:ext cx="31578" cy="40049"/>
            </a:xfrm>
            <a:custGeom>
              <a:rect b="b" l="l" r="r" t="t"/>
              <a:pathLst>
                <a:path extrusionOk="0" h="1527" w="1204">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2"/>
            <p:cNvSpPr/>
            <p:nvPr/>
          </p:nvSpPr>
          <p:spPr>
            <a:xfrm>
              <a:off x="7980496" y="2701068"/>
              <a:ext cx="103127" cy="80282"/>
            </a:xfrm>
            <a:custGeom>
              <a:rect b="b" l="l" r="r" t="t"/>
              <a:pathLst>
                <a:path extrusionOk="0" h="3061" w="3932">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2"/>
            <p:cNvSpPr/>
            <p:nvPr/>
          </p:nvSpPr>
          <p:spPr>
            <a:xfrm>
              <a:off x="7980365" y="2726430"/>
              <a:ext cx="103127" cy="54920"/>
            </a:xfrm>
            <a:custGeom>
              <a:rect b="b" l="l" r="r" t="t"/>
              <a:pathLst>
                <a:path extrusionOk="0" h="2094" w="3932">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2"/>
            <p:cNvSpPr/>
            <p:nvPr/>
          </p:nvSpPr>
          <p:spPr>
            <a:xfrm>
              <a:off x="7991852" y="2620917"/>
              <a:ext cx="80151" cy="80177"/>
            </a:xfrm>
            <a:custGeom>
              <a:rect b="b" l="l" r="r" t="t"/>
              <a:pathLst>
                <a:path extrusionOk="0" h="3057" w="3056">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2"/>
            <p:cNvSpPr/>
            <p:nvPr/>
          </p:nvSpPr>
          <p:spPr>
            <a:xfrm>
              <a:off x="8006645" y="2620917"/>
              <a:ext cx="67011" cy="72204"/>
            </a:xfrm>
            <a:custGeom>
              <a:rect b="b" l="l" r="r" t="t"/>
              <a:pathLst>
                <a:path extrusionOk="0" h="2753" w="2555">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2"/>
            <p:cNvSpPr/>
            <p:nvPr/>
          </p:nvSpPr>
          <p:spPr>
            <a:xfrm>
              <a:off x="7997780" y="2656219"/>
              <a:ext cx="68559" cy="56337"/>
            </a:xfrm>
            <a:custGeom>
              <a:rect b="b" l="l" r="r" t="t"/>
              <a:pathLst>
                <a:path extrusionOk="0" h="2148" w="2614">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2"/>
            <p:cNvSpPr/>
            <p:nvPr/>
          </p:nvSpPr>
          <p:spPr>
            <a:xfrm>
              <a:off x="7997911" y="2656219"/>
              <a:ext cx="68428" cy="55969"/>
            </a:xfrm>
            <a:custGeom>
              <a:rect b="b" l="l" r="r" t="t"/>
              <a:pathLst>
                <a:path extrusionOk="0" h="2134" w="2609">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2"/>
            <p:cNvSpPr/>
            <p:nvPr/>
          </p:nvSpPr>
          <p:spPr>
            <a:xfrm>
              <a:off x="7980365" y="2742822"/>
              <a:ext cx="23002" cy="38528"/>
            </a:xfrm>
            <a:custGeom>
              <a:rect b="b" l="l" r="r" t="t"/>
              <a:pathLst>
                <a:path extrusionOk="0" h="1469" w="877">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2"/>
            <p:cNvSpPr/>
            <p:nvPr/>
          </p:nvSpPr>
          <p:spPr>
            <a:xfrm>
              <a:off x="8060621" y="2742822"/>
              <a:ext cx="22870" cy="38528"/>
            </a:xfrm>
            <a:custGeom>
              <a:rect b="b" l="l" r="r" t="t"/>
              <a:pathLst>
                <a:path extrusionOk="0" h="1469" w="872">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2"/>
            <p:cNvSpPr/>
            <p:nvPr/>
          </p:nvSpPr>
          <p:spPr>
            <a:xfrm>
              <a:off x="7975067" y="2592643"/>
              <a:ext cx="113985" cy="194293"/>
            </a:xfrm>
            <a:custGeom>
              <a:rect b="b" l="l" r="r" t="t"/>
              <a:pathLst>
                <a:path extrusionOk="0" h="7408" w="4346">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2"/>
            <p:cNvSpPr/>
            <p:nvPr/>
          </p:nvSpPr>
          <p:spPr>
            <a:xfrm>
              <a:off x="7997911" y="2760132"/>
              <a:ext cx="10753" cy="26201"/>
            </a:xfrm>
            <a:custGeom>
              <a:rect b="b" l="l" r="r" t="t"/>
              <a:pathLst>
                <a:path extrusionOk="0" h="999" w="41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2"/>
            <p:cNvSpPr/>
            <p:nvPr/>
          </p:nvSpPr>
          <p:spPr>
            <a:xfrm>
              <a:off x="8055192" y="2760132"/>
              <a:ext cx="10753" cy="26201"/>
            </a:xfrm>
            <a:custGeom>
              <a:rect b="b" l="l" r="r" t="t"/>
              <a:pathLst>
                <a:path extrusionOk="0" h="999" w="41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2"/>
            <p:cNvSpPr/>
            <p:nvPr/>
          </p:nvSpPr>
          <p:spPr>
            <a:xfrm>
              <a:off x="8081078" y="2604420"/>
              <a:ext cx="140238" cy="113775"/>
            </a:xfrm>
            <a:custGeom>
              <a:rect b="b" l="l" r="r" t="t"/>
              <a:pathLst>
                <a:path extrusionOk="0" h="4338" w="5347">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2"/>
            <p:cNvSpPr/>
            <p:nvPr/>
          </p:nvSpPr>
          <p:spPr>
            <a:xfrm>
              <a:off x="8095215" y="2420906"/>
              <a:ext cx="113854" cy="171030"/>
            </a:xfrm>
            <a:custGeom>
              <a:rect b="b" l="l" r="r" t="t"/>
              <a:pathLst>
                <a:path extrusionOk="0" h="6521" w="4341">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2"/>
            <p:cNvSpPr/>
            <p:nvPr/>
          </p:nvSpPr>
          <p:spPr>
            <a:xfrm>
              <a:off x="8117980" y="2565131"/>
              <a:ext cx="11147" cy="27067"/>
            </a:xfrm>
            <a:custGeom>
              <a:rect b="b" l="l" r="r" t="t"/>
              <a:pathLst>
                <a:path extrusionOk="0" h="1032" w="425">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2"/>
            <p:cNvSpPr/>
            <p:nvPr/>
          </p:nvSpPr>
          <p:spPr>
            <a:xfrm>
              <a:off x="8175209" y="2565708"/>
              <a:ext cx="11147" cy="26490"/>
            </a:xfrm>
            <a:custGeom>
              <a:rect b="b" l="l" r="r" t="t"/>
              <a:pathLst>
                <a:path extrusionOk="0" h="1010" w="425">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2"/>
            <p:cNvSpPr/>
            <p:nvPr/>
          </p:nvSpPr>
          <p:spPr>
            <a:xfrm>
              <a:off x="8248410" y="2644154"/>
              <a:ext cx="48547" cy="16366"/>
            </a:xfrm>
            <a:custGeom>
              <a:rect b="b" l="l" r="r" t="t"/>
              <a:pathLst>
                <a:path extrusionOk="0" h="624" w="1851">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2"/>
            <p:cNvSpPr/>
            <p:nvPr/>
          </p:nvSpPr>
          <p:spPr>
            <a:xfrm>
              <a:off x="8209803" y="2615619"/>
              <a:ext cx="125210" cy="170741"/>
            </a:xfrm>
            <a:custGeom>
              <a:rect b="b" l="l" r="r" t="t"/>
              <a:pathLst>
                <a:path extrusionOk="0" h="6510" w="4774">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2"/>
            <p:cNvSpPr/>
            <p:nvPr/>
          </p:nvSpPr>
          <p:spPr>
            <a:xfrm>
              <a:off x="8232778" y="2753051"/>
              <a:ext cx="10727" cy="33309"/>
            </a:xfrm>
            <a:custGeom>
              <a:rect b="b" l="l" r="r" t="t"/>
              <a:pathLst>
                <a:path extrusionOk="0" h="1270" w="409">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2"/>
            <p:cNvSpPr/>
            <p:nvPr/>
          </p:nvSpPr>
          <p:spPr>
            <a:xfrm>
              <a:off x="8301416" y="2753051"/>
              <a:ext cx="10753" cy="33309"/>
            </a:xfrm>
            <a:custGeom>
              <a:rect b="b" l="l" r="r" t="t"/>
              <a:pathLst>
                <a:path extrusionOk="0" h="1270" w="41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7" name="Google Shape;12137;p72"/>
          <p:cNvGrpSpPr/>
          <p:nvPr/>
        </p:nvGrpSpPr>
        <p:grpSpPr>
          <a:xfrm>
            <a:off x="5390373" y="2425653"/>
            <a:ext cx="257344" cy="358215"/>
            <a:chOff x="5390373" y="2425653"/>
            <a:chExt cx="257344" cy="358215"/>
          </a:xfrm>
        </p:grpSpPr>
        <p:sp>
          <p:nvSpPr>
            <p:cNvPr id="12138" name="Google Shape;12138;p72"/>
            <p:cNvSpPr/>
            <p:nvPr/>
          </p:nvSpPr>
          <p:spPr>
            <a:xfrm>
              <a:off x="5395671" y="2453323"/>
              <a:ext cx="246879" cy="325378"/>
            </a:xfrm>
            <a:custGeom>
              <a:rect b="b" l="l" r="r" t="t"/>
              <a:pathLst>
                <a:path extrusionOk="0" h="12406" w="9413">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2"/>
            <p:cNvSpPr/>
            <p:nvPr/>
          </p:nvSpPr>
          <p:spPr>
            <a:xfrm>
              <a:off x="5418122" y="2475800"/>
              <a:ext cx="201952" cy="269199"/>
            </a:xfrm>
            <a:custGeom>
              <a:rect b="b" l="l" r="r" t="t"/>
              <a:pathLst>
                <a:path extrusionOk="0" h="10264" w="7700">
                  <a:moveTo>
                    <a:pt x="1" y="0"/>
                  </a:moveTo>
                  <a:lnTo>
                    <a:pt x="1" y="10264"/>
                  </a:lnTo>
                  <a:lnTo>
                    <a:pt x="7700" y="10264"/>
                  </a:lnTo>
                  <a:lnTo>
                    <a:pt x="77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2"/>
            <p:cNvSpPr/>
            <p:nvPr/>
          </p:nvSpPr>
          <p:spPr>
            <a:xfrm>
              <a:off x="5468609" y="2430925"/>
              <a:ext cx="100976" cy="44901"/>
            </a:xfrm>
            <a:custGeom>
              <a:rect b="b" l="l" r="r" t="t"/>
              <a:pathLst>
                <a:path extrusionOk="0" h="1712" w="385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2"/>
            <p:cNvSpPr/>
            <p:nvPr/>
          </p:nvSpPr>
          <p:spPr>
            <a:xfrm>
              <a:off x="5535883" y="2509476"/>
              <a:ext cx="56179" cy="22372"/>
            </a:xfrm>
            <a:custGeom>
              <a:rect b="b" l="l" r="r" t="t"/>
              <a:pathLst>
                <a:path extrusionOk="0" h="853" w="2142">
                  <a:moveTo>
                    <a:pt x="0" y="1"/>
                  </a:moveTo>
                  <a:lnTo>
                    <a:pt x="0" y="853"/>
                  </a:lnTo>
                  <a:lnTo>
                    <a:pt x="2141" y="853"/>
                  </a:lnTo>
                  <a:lnTo>
                    <a:pt x="2141"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2"/>
            <p:cNvSpPr/>
            <p:nvPr/>
          </p:nvSpPr>
          <p:spPr>
            <a:xfrm>
              <a:off x="5446028" y="2548739"/>
              <a:ext cx="67536" cy="50514"/>
            </a:xfrm>
            <a:custGeom>
              <a:rect b="b" l="l" r="r" t="t"/>
              <a:pathLst>
                <a:path extrusionOk="0" h="1926" w="2575">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2"/>
            <p:cNvSpPr/>
            <p:nvPr/>
          </p:nvSpPr>
          <p:spPr>
            <a:xfrm>
              <a:off x="5446133" y="2566416"/>
              <a:ext cx="67431" cy="32837"/>
            </a:xfrm>
            <a:custGeom>
              <a:rect b="b" l="l" r="r" t="t"/>
              <a:pathLst>
                <a:path extrusionOk="0" h="1252" w="2571">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2"/>
            <p:cNvSpPr/>
            <p:nvPr/>
          </p:nvSpPr>
          <p:spPr>
            <a:xfrm>
              <a:off x="5446133" y="2576382"/>
              <a:ext cx="16943" cy="22870"/>
            </a:xfrm>
            <a:custGeom>
              <a:rect b="b" l="l" r="r" t="t"/>
              <a:pathLst>
                <a:path extrusionOk="0" h="872" w="646">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2"/>
            <p:cNvSpPr/>
            <p:nvPr/>
          </p:nvSpPr>
          <p:spPr>
            <a:xfrm>
              <a:off x="5496620" y="2576382"/>
              <a:ext cx="16943" cy="22870"/>
            </a:xfrm>
            <a:custGeom>
              <a:rect b="b" l="l" r="r" t="t"/>
              <a:pathLst>
                <a:path extrusionOk="0" h="872" w="646">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2"/>
            <p:cNvSpPr/>
            <p:nvPr/>
          </p:nvSpPr>
          <p:spPr>
            <a:xfrm>
              <a:off x="5457384" y="2503811"/>
              <a:ext cx="44954" cy="50514"/>
            </a:xfrm>
            <a:custGeom>
              <a:rect b="b" l="l" r="r" t="t"/>
              <a:pathLst>
                <a:path extrusionOk="0" h="1926" w="1714">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2"/>
            <p:cNvSpPr/>
            <p:nvPr/>
          </p:nvSpPr>
          <p:spPr>
            <a:xfrm>
              <a:off x="5457384" y="2503811"/>
              <a:ext cx="30948" cy="50567"/>
            </a:xfrm>
            <a:custGeom>
              <a:rect b="b" l="l" r="r" t="t"/>
              <a:pathLst>
                <a:path extrusionOk="0" h="1928" w="118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2"/>
            <p:cNvSpPr/>
            <p:nvPr/>
          </p:nvSpPr>
          <p:spPr>
            <a:xfrm>
              <a:off x="5457384" y="2503811"/>
              <a:ext cx="44954" cy="22477"/>
            </a:xfrm>
            <a:custGeom>
              <a:rect b="b" l="l" r="r" t="t"/>
              <a:pathLst>
                <a:path extrusionOk="0" h="857" w="1714">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2"/>
            <p:cNvSpPr/>
            <p:nvPr/>
          </p:nvSpPr>
          <p:spPr>
            <a:xfrm>
              <a:off x="5457384" y="2503811"/>
              <a:ext cx="30948" cy="20457"/>
            </a:xfrm>
            <a:custGeom>
              <a:rect b="b" l="l" r="r" t="t"/>
              <a:pathLst>
                <a:path extrusionOk="0" h="780" w="118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2"/>
            <p:cNvSpPr/>
            <p:nvPr/>
          </p:nvSpPr>
          <p:spPr>
            <a:xfrm>
              <a:off x="5390373" y="2425653"/>
              <a:ext cx="257344" cy="358215"/>
            </a:xfrm>
            <a:custGeom>
              <a:rect b="b" l="l" r="r" t="t"/>
              <a:pathLst>
                <a:path extrusionOk="0" h="13658" w="9812">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2"/>
            <p:cNvSpPr/>
            <p:nvPr/>
          </p:nvSpPr>
          <p:spPr>
            <a:xfrm>
              <a:off x="5512147" y="2448025"/>
              <a:ext cx="12406" cy="10622"/>
            </a:xfrm>
            <a:custGeom>
              <a:rect b="b" l="l" r="r" t="t"/>
              <a:pathLst>
                <a:path extrusionOk="0" h="405" w="473">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2"/>
            <p:cNvSpPr/>
            <p:nvPr/>
          </p:nvSpPr>
          <p:spPr>
            <a:xfrm>
              <a:off x="5412824" y="2470502"/>
              <a:ext cx="212548" cy="279795"/>
            </a:xfrm>
            <a:custGeom>
              <a:rect b="b" l="l" r="r" t="t"/>
              <a:pathLst>
                <a:path extrusionOk="0" h="10668" w="8104">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2"/>
            <p:cNvSpPr/>
            <p:nvPr/>
          </p:nvSpPr>
          <p:spPr>
            <a:xfrm>
              <a:off x="5440835" y="2498513"/>
              <a:ext cx="77896" cy="105907"/>
            </a:xfrm>
            <a:custGeom>
              <a:rect b="b" l="l" r="r" t="t"/>
              <a:pathLst>
                <a:path extrusionOk="0" h="4038" w="297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2"/>
            <p:cNvSpPr/>
            <p:nvPr/>
          </p:nvSpPr>
          <p:spPr>
            <a:xfrm>
              <a:off x="5530690" y="2504178"/>
              <a:ext cx="66670" cy="32968"/>
            </a:xfrm>
            <a:custGeom>
              <a:rect b="b" l="l" r="r" t="t"/>
              <a:pathLst>
                <a:path extrusionOk="0" h="1257" w="2542">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2"/>
            <p:cNvSpPr/>
            <p:nvPr/>
          </p:nvSpPr>
          <p:spPr>
            <a:xfrm>
              <a:off x="5528670" y="2549106"/>
              <a:ext cx="70578" cy="10517"/>
            </a:xfrm>
            <a:custGeom>
              <a:rect b="b" l="l" r="r" t="t"/>
              <a:pathLst>
                <a:path extrusionOk="0" h="401" w="2691">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2"/>
            <p:cNvSpPr/>
            <p:nvPr/>
          </p:nvSpPr>
          <p:spPr>
            <a:xfrm>
              <a:off x="5528670" y="2571452"/>
              <a:ext cx="37007" cy="10517"/>
            </a:xfrm>
            <a:custGeom>
              <a:rect b="b" l="l" r="r" t="t"/>
              <a:pathLst>
                <a:path extrusionOk="0" h="401" w="1411">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2"/>
            <p:cNvSpPr/>
            <p:nvPr/>
          </p:nvSpPr>
          <p:spPr>
            <a:xfrm>
              <a:off x="5438946" y="2616379"/>
              <a:ext cx="160302" cy="10517"/>
            </a:xfrm>
            <a:custGeom>
              <a:rect b="b" l="l" r="r" t="t"/>
              <a:pathLst>
                <a:path extrusionOk="0" h="401" w="6112">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2"/>
            <p:cNvSpPr/>
            <p:nvPr/>
          </p:nvSpPr>
          <p:spPr>
            <a:xfrm>
              <a:off x="5438946" y="2638830"/>
              <a:ext cx="25782" cy="10517"/>
            </a:xfrm>
            <a:custGeom>
              <a:rect b="b" l="l" r="r" t="t"/>
              <a:pathLst>
                <a:path extrusionOk="0" h="401" w="983">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2"/>
            <p:cNvSpPr/>
            <p:nvPr/>
          </p:nvSpPr>
          <p:spPr>
            <a:xfrm>
              <a:off x="5438946" y="2706104"/>
              <a:ext cx="25782" cy="10517"/>
            </a:xfrm>
            <a:custGeom>
              <a:rect b="b" l="l" r="r" t="t"/>
              <a:pathLst>
                <a:path extrusionOk="0" h="401" w="983">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2"/>
            <p:cNvSpPr/>
            <p:nvPr/>
          </p:nvSpPr>
          <p:spPr>
            <a:xfrm>
              <a:off x="5438946" y="2683627"/>
              <a:ext cx="25782" cy="10517"/>
            </a:xfrm>
            <a:custGeom>
              <a:rect b="b" l="l" r="r" t="t"/>
              <a:pathLst>
                <a:path extrusionOk="0" h="401" w="983">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2"/>
            <p:cNvSpPr/>
            <p:nvPr/>
          </p:nvSpPr>
          <p:spPr>
            <a:xfrm>
              <a:off x="5439576" y="2661307"/>
              <a:ext cx="24392" cy="10491"/>
            </a:xfrm>
            <a:custGeom>
              <a:rect b="b" l="l" r="r" t="t"/>
              <a:pathLst>
                <a:path extrusionOk="0" h="400" w="93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2"/>
            <p:cNvSpPr/>
            <p:nvPr/>
          </p:nvSpPr>
          <p:spPr>
            <a:xfrm>
              <a:off x="5472517" y="2638830"/>
              <a:ext cx="48259" cy="10517"/>
            </a:xfrm>
            <a:custGeom>
              <a:rect b="b" l="l" r="r" t="t"/>
              <a:pathLst>
                <a:path extrusionOk="0" h="401" w="184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2"/>
            <p:cNvSpPr/>
            <p:nvPr/>
          </p:nvSpPr>
          <p:spPr>
            <a:xfrm>
              <a:off x="5473278" y="2706104"/>
              <a:ext cx="69949" cy="10517"/>
            </a:xfrm>
            <a:custGeom>
              <a:rect b="b" l="l" r="r" t="t"/>
              <a:pathLst>
                <a:path extrusionOk="0" h="401" w="2667">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2"/>
            <p:cNvSpPr/>
            <p:nvPr/>
          </p:nvSpPr>
          <p:spPr>
            <a:xfrm>
              <a:off x="5472517" y="2683627"/>
              <a:ext cx="48232" cy="10517"/>
            </a:xfrm>
            <a:custGeom>
              <a:rect b="b" l="l" r="r" t="t"/>
              <a:pathLst>
                <a:path extrusionOk="0" h="401" w="1839">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2"/>
            <p:cNvSpPr/>
            <p:nvPr/>
          </p:nvSpPr>
          <p:spPr>
            <a:xfrm>
              <a:off x="5473147" y="2661307"/>
              <a:ext cx="69450" cy="10491"/>
            </a:xfrm>
            <a:custGeom>
              <a:rect b="b" l="l" r="r" t="t"/>
              <a:pathLst>
                <a:path extrusionOk="0" h="400" w="2648">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2"/>
            <p:cNvSpPr/>
            <p:nvPr/>
          </p:nvSpPr>
          <p:spPr>
            <a:xfrm>
              <a:off x="5556681" y="2661281"/>
              <a:ext cx="41938" cy="10543"/>
            </a:xfrm>
            <a:custGeom>
              <a:rect b="b" l="l" r="r" t="t"/>
              <a:pathLst>
                <a:path extrusionOk="0" h="402" w="1599">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2"/>
            <p:cNvSpPr/>
            <p:nvPr/>
          </p:nvSpPr>
          <p:spPr>
            <a:xfrm>
              <a:off x="5556681" y="2638830"/>
              <a:ext cx="42567" cy="10517"/>
            </a:xfrm>
            <a:custGeom>
              <a:rect b="b" l="l" r="r" t="t"/>
              <a:pathLst>
                <a:path extrusionOk="0" h="401" w="1623">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2"/>
            <p:cNvSpPr/>
            <p:nvPr/>
          </p:nvSpPr>
          <p:spPr>
            <a:xfrm>
              <a:off x="5556681" y="2683627"/>
              <a:ext cx="42567" cy="10517"/>
            </a:xfrm>
            <a:custGeom>
              <a:rect b="b" l="l" r="r" t="t"/>
              <a:pathLst>
                <a:path extrusionOk="0" h="401" w="1623">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2"/>
            <p:cNvSpPr/>
            <p:nvPr/>
          </p:nvSpPr>
          <p:spPr>
            <a:xfrm>
              <a:off x="5556681" y="2706104"/>
              <a:ext cx="42567" cy="10517"/>
            </a:xfrm>
            <a:custGeom>
              <a:rect b="b" l="l" r="r" t="t"/>
              <a:pathLst>
                <a:path extrusionOk="0" h="401" w="1623">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0" name="Google Shape;12170;p72"/>
          <p:cNvGrpSpPr/>
          <p:nvPr/>
        </p:nvGrpSpPr>
        <p:grpSpPr>
          <a:xfrm>
            <a:off x="5364617" y="4307843"/>
            <a:ext cx="285985" cy="322572"/>
            <a:chOff x="5364617" y="4307843"/>
            <a:chExt cx="285985" cy="322572"/>
          </a:xfrm>
        </p:grpSpPr>
        <p:sp>
          <p:nvSpPr>
            <p:cNvPr id="12171" name="Google Shape;12171;p72"/>
            <p:cNvSpPr/>
            <p:nvPr/>
          </p:nvSpPr>
          <p:spPr>
            <a:xfrm>
              <a:off x="5374977" y="4569305"/>
              <a:ext cx="84059" cy="52271"/>
            </a:xfrm>
            <a:custGeom>
              <a:rect b="b" l="l" r="r" t="t"/>
              <a:pathLst>
                <a:path extrusionOk="0" h="1993" w="3205">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2"/>
            <p:cNvSpPr/>
            <p:nvPr/>
          </p:nvSpPr>
          <p:spPr>
            <a:xfrm>
              <a:off x="5466328" y="4489547"/>
              <a:ext cx="84085" cy="132029"/>
            </a:xfrm>
            <a:custGeom>
              <a:rect b="b" l="l" r="r" t="t"/>
              <a:pathLst>
                <a:path extrusionOk="0" h="5034" w="3206">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2"/>
            <p:cNvSpPr/>
            <p:nvPr/>
          </p:nvSpPr>
          <p:spPr>
            <a:xfrm>
              <a:off x="5557835" y="4403731"/>
              <a:ext cx="87731" cy="217846"/>
            </a:xfrm>
            <a:custGeom>
              <a:rect b="b" l="l" r="r" t="t"/>
              <a:pathLst>
                <a:path extrusionOk="0" h="8306" w="3345">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2"/>
            <p:cNvSpPr/>
            <p:nvPr/>
          </p:nvSpPr>
          <p:spPr>
            <a:xfrm>
              <a:off x="5366007" y="4395023"/>
              <a:ext cx="284595" cy="235392"/>
            </a:xfrm>
            <a:custGeom>
              <a:rect b="b" l="l" r="r" t="t"/>
              <a:pathLst>
                <a:path extrusionOk="0" h="8975" w="10851">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2"/>
            <p:cNvSpPr/>
            <p:nvPr/>
          </p:nvSpPr>
          <p:spPr>
            <a:xfrm>
              <a:off x="5384052" y="4584202"/>
              <a:ext cx="64651" cy="10255"/>
            </a:xfrm>
            <a:custGeom>
              <a:rect b="b" l="l" r="r" t="t"/>
              <a:pathLst>
                <a:path extrusionOk="0" h="391" w="2465">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2"/>
            <p:cNvSpPr/>
            <p:nvPr/>
          </p:nvSpPr>
          <p:spPr>
            <a:xfrm>
              <a:off x="5475796" y="4504576"/>
              <a:ext cx="64520" cy="10124"/>
            </a:xfrm>
            <a:custGeom>
              <a:rect b="b" l="l" r="r" t="t"/>
              <a:pathLst>
                <a:path extrusionOk="0" h="386" w="246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2"/>
            <p:cNvSpPr/>
            <p:nvPr/>
          </p:nvSpPr>
          <p:spPr>
            <a:xfrm>
              <a:off x="5567540" y="4418759"/>
              <a:ext cx="64520" cy="10255"/>
            </a:xfrm>
            <a:custGeom>
              <a:rect b="b" l="l" r="r" t="t"/>
              <a:pathLst>
                <a:path extrusionOk="0" h="391" w="246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2"/>
            <p:cNvSpPr/>
            <p:nvPr/>
          </p:nvSpPr>
          <p:spPr>
            <a:xfrm>
              <a:off x="5364617" y="4307843"/>
              <a:ext cx="237149" cy="235366"/>
            </a:xfrm>
            <a:custGeom>
              <a:rect b="b" l="l" r="r" t="t"/>
              <a:pathLst>
                <a:path extrusionOk="0" h="8974" w="9042">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2"/>
            <p:cNvSpPr/>
            <p:nvPr/>
          </p:nvSpPr>
          <p:spPr>
            <a:xfrm>
              <a:off x="5441857" y="4584202"/>
              <a:ext cx="14923" cy="10255"/>
            </a:xfrm>
            <a:custGeom>
              <a:rect b="b" l="l" r="r" t="t"/>
              <a:pathLst>
                <a:path extrusionOk="0" h="391" w="569">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2"/>
            <p:cNvSpPr/>
            <p:nvPr/>
          </p:nvSpPr>
          <p:spPr>
            <a:xfrm>
              <a:off x="5376367" y="4570590"/>
              <a:ext cx="8104" cy="49727"/>
            </a:xfrm>
            <a:custGeom>
              <a:rect b="b" l="l" r="r" t="t"/>
              <a:pathLst>
                <a:path extrusionOk="0" h="1896" w="309">
                  <a:moveTo>
                    <a:pt x="0" y="0"/>
                  </a:moveTo>
                  <a:lnTo>
                    <a:pt x="0" y="1896"/>
                  </a:lnTo>
                  <a:lnTo>
                    <a:pt x="308" y="1896"/>
                  </a:ln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2"/>
            <p:cNvSpPr/>
            <p:nvPr/>
          </p:nvSpPr>
          <p:spPr>
            <a:xfrm>
              <a:off x="5533601" y="4504576"/>
              <a:ext cx="14923" cy="10124"/>
            </a:xfrm>
            <a:custGeom>
              <a:rect b="b" l="l" r="r" t="t"/>
              <a:pathLst>
                <a:path extrusionOk="0" h="386" w="569">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2"/>
            <p:cNvSpPr/>
            <p:nvPr/>
          </p:nvSpPr>
          <p:spPr>
            <a:xfrm>
              <a:off x="5467718" y="4490937"/>
              <a:ext cx="8235" cy="129380"/>
            </a:xfrm>
            <a:custGeom>
              <a:rect b="b" l="l" r="r" t="t"/>
              <a:pathLst>
                <a:path extrusionOk="0" h="4933" w="314">
                  <a:moveTo>
                    <a:pt x="1" y="1"/>
                  </a:moveTo>
                  <a:lnTo>
                    <a:pt x="1" y="2845"/>
                  </a:lnTo>
                  <a:lnTo>
                    <a:pt x="1" y="4933"/>
                  </a:lnTo>
                  <a:lnTo>
                    <a:pt x="314" y="4933"/>
                  </a:lnTo>
                  <a:lnTo>
                    <a:pt x="314" y="2845"/>
                  </a:lnTo>
                  <a:lnTo>
                    <a:pt x="314"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2"/>
            <p:cNvSpPr/>
            <p:nvPr/>
          </p:nvSpPr>
          <p:spPr>
            <a:xfrm>
              <a:off x="5625214" y="4418759"/>
              <a:ext cx="15055" cy="10255"/>
            </a:xfrm>
            <a:custGeom>
              <a:rect b="b" l="l" r="r" t="t"/>
              <a:pathLst>
                <a:path extrusionOk="0" h="391" w="574">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2"/>
            <p:cNvSpPr/>
            <p:nvPr/>
          </p:nvSpPr>
          <p:spPr>
            <a:xfrm>
              <a:off x="5559225" y="4405121"/>
              <a:ext cx="8104" cy="215197"/>
            </a:xfrm>
            <a:custGeom>
              <a:rect b="b" l="l" r="r" t="t"/>
              <a:pathLst>
                <a:path extrusionOk="0" h="8205" w="309">
                  <a:moveTo>
                    <a:pt x="0" y="1"/>
                  </a:moveTo>
                  <a:lnTo>
                    <a:pt x="0" y="3080"/>
                  </a:lnTo>
                  <a:lnTo>
                    <a:pt x="0" y="8205"/>
                  </a:lnTo>
                  <a:lnTo>
                    <a:pt x="308" y="8205"/>
                  </a:lnTo>
                  <a:lnTo>
                    <a:pt x="308" y="3080"/>
                  </a:lnTo>
                  <a:lnTo>
                    <a:pt x="308"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5" name="Google Shape;12185;p72"/>
          <p:cNvGrpSpPr/>
          <p:nvPr/>
        </p:nvGrpSpPr>
        <p:grpSpPr>
          <a:xfrm>
            <a:off x="7539428" y="2435147"/>
            <a:ext cx="349980" cy="355697"/>
            <a:chOff x="7539428" y="2435147"/>
            <a:chExt cx="349980" cy="355697"/>
          </a:xfrm>
        </p:grpSpPr>
        <p:sp>
          <p:nvSpPr>
            <p:cNvPr id="12186" name="Google Shape;12186;p72"/>
            <p:cNvSpPr/>
            <p:nvPr/>
          </p:nvSpPr>
          <p:spPr>
            <a:xfrm>
              <a:off x="7561249" y="2635316"/>
              <a:ext cx="27932" cy="61215"/>
            </a:xfrm>
            <a:custGeom>
              <a:rect b="b" l="l" r="r" t="t"/>
              <a:pathLst>
                <a:path extrusionOk="0" h="2334" w="1065">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2"/>
            <p:cNvSpPr/>
            <p:nvPr/>
          </p:nvSpPr>
          <p:spPr>
            <a:xfrm>
              <a:off x="7572501" y="2629755"/>
              <a:ext cx="66775" cy="66775"/>
            </a:xfrm>
            <a:custGeom>
              <a:rect b="b" l="l" r="r" t="t"/>
              <a:pathLst>
                <a:path extrusionOk="0" h="2546" w="2546">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2"/>
            <p:cNvSpPr/>
            <p:nvPr/>
          </p:nvSpPr>
          <p:spPr>
            <a:xfrm>
              <a:off x="7583595" y="2713290"/>
              <a:ext cx="33466" cy="33361"/>
            </a:xfrm>
            <a:custGeom>
              <a:rect b="b" l="l" r="r" t="t"/>
              <a:pathLst>
                <a:path extrusionOk="0" h="1272" w="1276">
                  <a:moveTo>
                    <a:pt x="0" y="1"/>
                  </a:moveTo>
                  <a:lnTo>
                    <a:pt x="0" y="1271"/>
                  </a:lnTo>
                  <a:lnTo>
                    <a:pt x="1276" y="1271"/>
                  </a:lnTo>
                  <a:lnTo>
                    <a:pt x="127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2"/>
            <p:cNvSpPr/>
            <p:nvPr/>
          </p:nvSpPr>
          <p:spPr>
            <a:xfrm>
              <a:off x="7544595" y="2726797"/>
              <a:ext cx="111467" cy="58828"/>
            </a:xfrm>
            <a:custGeom>
              <a:rect b="b" l="l" r="r" t="t"/>
              <a:pathLst>
                <a:path extrusionOk="0" h="2243" w="425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2"/>
            <p:cNvSpPr/>
            <p:nvPr/>
          </p:nvSpPr>
          <p:spPr>
            <a:xfrm>
              <a:off x="7566809" y="2657635"/>
              <a:ext cx="66906" cy="61241"/>
            </a:xfrm>
            <a:custGeom>
              <a:rect b="b" l="l" r="r" t="t"/>
              <a:pathLst>
                <a:path extrusionOk="0" h="2335" w="2551">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2"/>
            <p:cNvSpPr/>
            <p:nvPr/>
          </p:nvSpPr>
          <p:spPr>
            <a:xfrm>
              <a:off x="7566809" y="2657635"/>
              <a:ext cx="66775" cy="59851"/>
            </a:xfrm>
            <a:custGeom>
              <a:rect b="b" l="l" r="r" t="t"/>
              <a:pathLst>
                <a:path extrusionOk="0" h="2282" w="2546">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2"/>
            <p:cNvSpPr/>
            <p:nvPr/>
          </p:nvSpPr>
          <p:spPr>
            <a:xfrm>
              <a:off x="7544595" y="2740934"/>
              <a:ext cx="22372" cy="44692"/>
            </a:xfrm>
            <a:custGeom>
              <a:rect b="b" l="l" r="r" t="t"/>
              <a:pathLst>
                <a:path extrusionOk="0" h="1704" w="853">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2"/>
            <p:cNvSpPr/>
            <p:nvPr/>
          </p:nvSpPr>
          <p:spPr>
            <a:xfrm>
              <a:off x="7633690" y="2740934"/>
              <a:ext cx="22372" cy="44692"/>
            </a:xfrm>
            <a:custGeom>
              <a:rect b="b" l="l" r="r" t="t"/>
              <a:pathLst>
                <a:path extrusionOk="0" h="1704" w="853">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2"/>
            <p:cNvSpPr/>
            <p:nvPr/>
          </p:nvSpPr>
          <p:spPr>
            <a:xfrm>
              <a:off x="7678250" y="2445874"/>
              <a:ext cx="27906" cy="61372"/>
            </a:xfrm>
            <a:custGeom>
              <a:rect b="b" l="l" r="r" t="t"/>
              <a:pathLst>
                <a:path extrusionOk="0" h="2340" w="1064">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2"/>
            <p:cNvSpPr/>
            <p:nvPr/>
          </p:nvSpPr>
          <p:spPr>
            <a:xfrm>
              <a:off x="7689475" y="2440445"/>
              <a:ext cx="66775" cy="66801"/>
            </a:xfrm>
            <a:custGeom>
              <a:rect b="b" l="l" r="r" t="t"/>
              <a:pathLst>
                <a:path extrusionOk="0" h="2547" w="2546">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2"/>
            <p:cNvSpPr/>
            <p:nvPr/>
          </p:nvSpPr>
          <p:spPr>
            <a:xfrm>
              <a:off x="7700570" y="2523875"/>
              <a:ext cx="33361" cy="33466"/>
            </a:xfrm>
            <a:custGeom>
              <a:rect b="b" l="l" r="r" t="t"/>
              <a:pathLst>
                <a:path extrusionOk="0" h="1276" w="1272">
                  <a:moveTo>
                    <a:pt x="1" y="0"/>
                  </a:moveTo>
                  <a:lnTo>
                    <a:pt x="1" y="1276"/>
                  </a:lnTo>
                  <a:lnTo>
                    <a:pt x="1271" y="1276"/>
                  </a:lnTo>
                  <a:lnTo>
                    <a:pt x="127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2"/>
            <p:cNvSpPr/>
            <p:nvPr/>
          </p:nvSpPr>
          <p:spPr>
            <a:xfrm>
              <a:off x="7661701" y="2537382"/>
              <a:ext cx="111336" cy="58959"/>
            </a:xfrm>
            <a:custGeom>
              <a:rect b="b" l="l" r="r" t="t"/>
              <a:pathLst>
                <a:path extrusionOk="0" h="2248" w="4245">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2"/>
            <p:cNvSpPr/>
            <p:nvPr/>
          </p:nvSpPr>
          <p:spPr>
            <a:xfrm>
              <a:off x="7661596" y="2551519"/>
              <a:ext cx="22215" cy="44823"/>
            </a:xfrm>
            <a:custGeom>
              <a:rect b="b" l="l" r="r" t="t"/>
              <a:pathLst>
                <a:path extrusionOk="0" h="1709" w="847">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2"/>
            <p:cNvSpPr/>
            <p:nvPr/>
          </p:nvSpPr>
          <p:spPr>
            <a:xfrm>
              <a:off x="7750690" y="2551519"/>
              <a:ext cx="22241" cy="44823"/>
            </a:xfrm>
            <a:custGeom>
              <a:rect b="b" l="l" r="r" t="t"/>
              <a:pathLst>
                <a:path extrusionOk="0" h="1709" w="848">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2"/>
            <p:cNvSpPr/>
            <p:nvPr/>
          </p:nvSpPr>
          <p:spPr>
            <a:xfrm>
              <a:off x="7683784" y="2468220"/>
              <a:ext cx="66933" cy="61241"/>
            </a:xfrm>
            <a:custGeom>
              <a:rect b="b" l="l" r="r" t="t"/>
              <a:pathLst>
                <a:path extrusionOk="0" h="2335" w="2552">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2"/>
            <p:cNvSpPr/>
            <p:nvPr/>
          </p:nvSpPr>
          <p:spPr>
            <a:xfrm>
              <a:off x="7683784" y="2468220"/>
              <a:ext cx="66801" cy="59851"/>
            </a:xfrm>
            <a:custGeom>
              <a:rect b="b" l="l" r="r" t="t"/>
              <a:pathLst>
                <a:path extrusionOk="0" h="2282" w="2547">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2"/>
            <p:cNvSpPr/>
            <p:nvPr/>
          </p:nvSpPr>
          <p:spPr>
            <a:xfrm>
              <a:off x="7811879" y="2607409"/>
              <a:ext cx="44587" cy="39027"/>
            </a:xfrm>
            <a:custGeom>
              <a:rect b="b" l="l" r="r" t="t"/>
              <a:pathLst>
                <a:path extrusionOk="0" h="1488" w="170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2"/>
            <p:cNvSpPr/>
            <p:nvPr/>
          </p:nvSpPr>
          <p:spPr>
            <a:xfrm>
              <a:off x="7811879" y="2607409"/>
              <a:ext cx="30712" cy="39027"/>
            </a:xfrm>
            <a:custGeom>
              <a:rect b="b" l="l" r="r" t="t"/>
              <a:pathLst>
                <a:path extrusionOk="0" h="1488" w="1171">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2"/>
            <p:cNvSpPr/>
            <p:nvPr/>
          </p:nvSpPr>
          <p:spPr>
            <a:xfrm>
              <a:off x="7784131" y="2707625"/>
              <a:ext cx="100215" cy="78001"/>
            </a:xfrm>
            <a:custGeom>
              <a:rect b="b" l="l" r="r" t="t"/>
              <a:pathLst>
                <a:path extrusionOk="0" h="2974" w="3821">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2"/>
            <p:cNvSpPr/>
            <p:nvPr/>
          </p:nvSpPr>
          <p:spPr>
            <a:xfrm>
              <a:off x="7784131" y="2732357"/>
              <a:ext cx="100215" cy="53268"/>
            </a:xfrm>
            <a:custGeom>
              <a:rect b="b" l="l" r="r" t="t"/>
              <a:pathLst>
                <a:path extrusionOk="0" h="2031" w="3821">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2"/>
            <p:cNvSpPr/>
            <p:nvPr/>
          </p:nvSpPr>
          <p:spPr>
            <a:xfrm>
              <a:off x="7795225" y="2629755"/>
              <a:ext cx="78027" cy="77896"/>
            </a:xfrm>
            <a:custGeom>
              <a:rect b="b" l="l" r="r" t="t"/>
              <a:pathLst>
                <a:path extrusionOk="0" h="2970" w="2975">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2"/>
            <p:cNvSpPr/>
            <p:nvPr/>
          </p:nvSpPr>
          <p:spPr>
            <a:xfrm>
              <a:off x="7809545" y="2629755"/>
              <a:ext cx="65228" cy="70080"/>
            </a:xfrm>
            <a:custGeom>
              <a:rect b="b" l="l" r="r" t="t"/>
              <a:pathLst>
                <a:path extrusionOk="0" h="2672" w="2487">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2"/>
            <p:cNvSpPr/>
            <p:nvPr/>
          </p:nvSpPr>
          <p:spPr>
            <a:xfrm>
              <a:off x="7801047" y="2664035"/>
              <a:ext cx="66644" cy="54842"/>
            </a:xfrm>
            <a:custGeom>
              <a:rect b="b" l="l" r="r" t="t"/>
              <a:pathLst>
                <a:path extrusionOk="0" h="2091" w="2541">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72"/>
            <p:cNvSpPr/>
            <p:nvPr/>
          </p:nvSpPr>
          <p:spPr>
            <a:xfrm>
              <a:off x="7801047" y="2664035"/>
              <a:ext cx="66513" cy="54343"/>
            </a:xfrm>
            <a:custGeom>
              <a:rect b="b" l="l" r="r" t="t"/>
              <a:pathLst>
                <a:path extrusionOk="0" h="2072" w="2536">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2"/>
            <p:cNvSpPr/>
            <p:nvPr/>
          </p:nvSpPr>
          <p:spPr>
            <a:xfrm>
              <a:off x="7784131" y="2748251"/>
              <a:ext cx="22241" cy="37374"/>
            </a:xfrm>
            <a:custGeom>
              <a:rect b="b" l="l" r="r" t="t"/>
              <a:pathLst>
                <a:path extrusionOk="0" h="1425" w="848">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2"/>
            <p:cNvSpPr/>
            <p:nvPr/>
          </p:nvSpPr>
          <p:spPr>
            <a:xfrm>
              <a:off x="7862000" y="2748251"/>
              <a:ext cx="22346" cy="37374"/>
            </a:xfrm>
            <a:custGeom>
              <a:rect b="b" l="l" r="r" t="t"/>
              <a:pathLst>
                <a:path extrusionOk="0" h="1425" w="852">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72"/>
            <p:cNvSpPr/>
            <p:nvPr/>
          </p:nvSpPr>
          <p:spPr>
            <a:xfrm>
              <a:off x="7693646" y="2462922"/>
              <a:ext cx="48101" cy="16182"/>
            </a:xfrm>
            <a:custGeom>
              <a:rect b="b" l="l" r="r" t="t"/>
              <a:pathLst>
                <a:path extrusionOk="0" h="617" w="1834">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2"/>
            <p:cNvSpPr/>
            <p:nvPr/>
          </p:nvSpPr>
          <p:spPr>
            <a:xfrm>
              <a:off x="7656403" y="2435147"/>
              <a:ext cx="121827" cy="166387"/>
            </a:xfrm>
            <a:custGeom>
              <a:rect b="b" l="l" r="r" t="t"/>
              <a:pathLst>
                <a:path extrusionOk="0" h="6344" w="4645">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2"/>
            <p:cNvSpPr/>
            <p:nvPr/>
          </p:nvSpPr>
          <p:spPr>
            <a:xfrm>
              <a:off x="7678617" y="2568776"/>
              <a:ext cx="10517" cy="32758"/>
            </a:xfrm>
            <a:custGeom>
              <a:rect b="b" l="l" r="r" t="t"/>
              <a:pathLst>
                <a:path extrusionOk="0" h="1249" w="401">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2"/>
            <p:cNvSpPr/>
            <p:nvPr/>
          </p:nvSpPr>
          <p:spPr>
            <a:xfrm>
              <a:off x="7745393" y="2568776"/>
              <a:ext cx="10491" cy="32758"/>
            </a:xfrm>
            <a:custGeom>
              <a:rect b="b" l="l" r="r" t="t"/>
              <a:pathLst>
                <a:path extrusionOk="0" h="1249" w="40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2"/>
            <p:cNvSpPr/>
            <p:nvPr/>
          </p:nvSpPr>
          <p:spPr>
            <a:xfrm>
              <a:off x="7576645" y="2652337"/>
              <a:ext cx="48127" cy="16077"/>
            </a:xfrm>
            <a:custGeom>
              <a:rect b="b" l="l" r="r" t="t"/>
              <a:pathLst>
                <a:path extrusionOk="0" h="613" w="1835">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2"/>
            <p:cNvSpPr/>
            <p:nvPr/>
          </p:nvSpPr>
          <p:spPr>
            <a:xfrm>
              <a:off x="7539428" y="2624457"/>
              <a:ext cx="121801" cy="166387"/>
            </a:xfrm>
            <a:custGeom>
              <a:rect b="b" l="l" r="r" t="t"/>
              <a:pathLst>
                <a:path extrusionOk="0" h="6344" w="4644">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2"/>
            <p:cNvSpPr/>
            <p:nvPr/>
          </p:nvSpPr>
          <p:spPr>
            <a:xfrm>
              <a:off x="7561643" y="2758113"/>
              <a:ext cx="10491" cy="32732"/>
            </a:xfrm>
            <a:custGeom>
              <a:rect b="b" l="l" r="r" t="t"/>
              <a:pathLst>
                <a:path extrusionOk="0" h="1248" w="40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2"/>
            <p:cNvSpPr/>
            <p:nvPr/>
          </p:nvSpPr>
          <p:spPr>
            <a:xfrm>
              <a:off x="7628523" y="2758113"/>
              <a:ext cx="10491" cy="32732"/>
            </a:xfrm>
            <a:custGeom>
              <a:rect b="b" l="l" r="r" t="t"/>
              <a:pathLst>
                <a:path extrusionOk="0" h="1248" w="40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2"/>
            <p:cNvSpPr/>
            <p:nvPr/>
          </p:nvSpPr>
          <p:spPr>
            <a:xfrm>
              <a:off x="7778833" y="2602243"/>
              <a:ext cx="110575" cy="188602"/>
            </a:xfrm>
            <a:custGeom>
              <a:rect b="b" l="l" r="r" t="t"/>
              <a:pathLst>
                <a:path extrusionOk="0" h="7191" w="4216">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2"/>
            <p:cNvSpPr/>
            <p:nvPr/>
          </p:nvSpPr>
          <p:spPr>
            <a:xfrm>
              <a:off x="7801152" y="2765037"/>
              <a:ext cx="10517" cy="25808"/>
            </a:xfrm>
            <a:custGeom>
              <a:rect b="b" l="l" r="r" t="t"/>
              <a:pathLst>
                <a:path extrusionOk="0" h="984" w="401">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2"/>
            <p:cNvSpPr/>
            <p:nvPr/>
          </p:nvSpPr>
          <p:spPr>
            <a:xfrm>
              <a:off x="7856807" y="2765037"/>
              <a:ext cx="10517" cy="25808"/>
            </a:xfrm>
            <a:custGeom>
              <a:rect b="b" l="l" r="r" t="t"/>
              <a:pathLst>
                <a:path extrusionOk="0" h="984" w="401">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2"/>
            <p:cNvSpPr/>
            <p:nvPr/>
          </p:nvSpPr>
          <p:spPr>
            <a:xfrm>
              <a:off x="7648429" y="2613442"/>
              <a:ext cx="136094" cy="110654"/>
            </a:xfrm>
            <a:custGeom>
              <a:rect b="b" l="l" r="r" t="t"/>
              <a:pathLst>
                <a:path extrusionOk="0" h="4219" w="5189">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72"/>
          <p:cNvGrpSpPr/>
          <p:nvPr/>
        </p:nvGrpSpPr>
        <p:grpSpPr>
          <a:xfrm>
            <a:off x="6276285" y="4289930"/>
            <a:ext cx="224927" cy="360785"/>
            <a:chOff x="6276285" y="4289930"/>
            <a:chExt cx="224927" cy="360785"/>
          </a:xfrm>
        </p:grpSpPr>
        <p:sp>
          <p:nvSpPr>
            <p:cNvPr id="12225" name="Google Shape;12225;p72"/>
            <p:cNvSpPr/>
            <p:nvPr/>
          </p:nvSpPr>
          <p:spPr>
            <a:xfrm>
              <a:off x="6292940" y="4329035"/>
              <a:ext cx="191487" cy="202817"/>
            </a:xfrm>
            <a:custGeom>
              <a:rect b="b" l="l" r="r" t="t"/>
              <a:pathLst>
                <a:path extrusionOk="0" h="7733" w="7301">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2"/>
            <p:cNvSpPr/>
            <p:nvPr/>
          </p:nvSpPr>
          <p:spPr>
            <a:xfrm>
              <a:off x="6292940" y="4329035"/>
              <a:ext cx="191487" cy="22477"/>
            </a:xfrm>
            <a:custGeom>
              <a:rect b="b" l="l" r="r" t="t"/>
              <a:pathLst>
                <a:path extrusionOk="0" h="857" w="7301">
                  <a:moveTo>
                    <a:pt x="1" y="0"/>
                  </a:moveTo>
                  <a:lnTo>
                    <a:pt x="1" y="857"/>
                  </a:lnTo>
                  <a:lnTo>
                    <a:pt x="7300" y="857"/>
                  </a:lnTo>
                  <a:lnTo>
                    <a:pt x="7300"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2"/>
            <p:cNvSpPr/>
            <p:nvPr/>
          </p:nvSpPr>
          <p:spPr>
            <a:xfrm>
              <a:off x="6281583" y="4312118"/>
              <a:ext cx="214069" cy="22503"/>
            </a:xfrm>
            <a:custGeom>
              <a:rect b="b" l="l" r="r" t="t"/>
              <a:pathLst>
                <a:path extrusionOk="0" h="858" w="8162">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2"/>
            <p:cNvSpPr/>
            <p:nvPr/>
          </p:nvSpPr>
          <p:spPr>
            <a:xfrm>
              <a:off x="6276285" y="4289930"/>
              <a:ext cx="224927" cy="360785"/>
            </a:xfrm>
            <a:custGeom>
              <a:rect b="b" l="l" r="r" t="t"/>
              <a:pathLst>
                <a:path extrusionOk="0" h="13756" w="8576">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2"/>
            <p:cNvSpPr/>
            <p:nvPr/>
          </p:nvSpPr>
          <p:spPr>
            <a:xfrm>
              <a:off x="6312846" y="4379890"/>
              <a:ext cx="148736" cy="106903"/>
            </a:xfrm>
            <a:custGeom>
              <a:rect b="b" l="l" r="r" t="t"/>
              <a:pathLst>
                <a:path extrusionOk="0" h="4076" w="5671">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0" name="Google Shape;12230;p72"/>
          <p:cNvGrpSpPr/>
          <p:nvPr/>
        </p:nvGrpSpPr>
        <p:grpSpPr>
          <a:xfrm>
            <a:off x="6650604" y="4343041"/>
            <a:ext cx="356405" cy="278431"/>
            <a:chOff x="6650604" y="4343041"/>
            <a:chExt cx="356405" cy="278431"/>
          </a:xfrm>
        </p:grpSpPr>
        <p:sp>
          <p:nvSpPr>
            <p:cNvPr id="12231" name="Google Shape;12231;p72"/>
            <p:cNvSpPr/>
            <p:nvPr/>
          </p:nvSpPr>
          <p:spPr>
            <a:xfrm>
              <a:off x="6711688" y="4354397"/>
              <a:ext cx="284096" cy="17310"/>
            </a:xfrm>
            <a:custGeom>
              <a:rect b="b" l="l" r="r" t="t"/>
              <a:pathLst>
                <a:path extrusionOk="0" h="660" w="10832">
                  <a:moveTo>
                    <a:pt x="0" y="1"/>
                  </a:moveTo>
                  <a:lnTo>
                    <a:pt x="0" y="660"/>
                  </a:lnTo>
                  <a:lnTo>
                    <a:pt x="10831" y="660"/>
                  </a:lnTo>
                  <a:lnTo>
                    <a:pt x="10831"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2"/>
            <p:cNvSpPr/>
            <p:nvPr/>
          </p:nvSpPr>
          <p:spPr>
            <a:xfrm>
              <a:off x="6793334" y="4550631"/>
              <a:ext cx="202319" cy="17074"/>
            </a:xfrm>
            <a:custGeom>
              <a:rect b="b" l="l" r="r" t="t"/>
              <a:pathLst>
                <a:path extrusionOk="0" h="651" w="7714">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2"/>
            <p:cNvSpPr/>
            <p:nvPr/>
          </p:nvSpPr>
          <p:spPr>
            <a:xfrm>
              <a:off x="6816546" y="4465077"/>
              <a:ext cx="22608" cy="52901"/>
            </a:xfrm>
            <a:custGeom>
              <a:rect b="b" l="l" r="r" t="t"/>
              <a:pathLst>
                <a:path extrusionOk="0" h="2017" w="862">
                  <a:moveTo>
                    <a:pt x="1" y="0"/>
                  </a:moveTo>
                  <a:lnTo>
                    <a:pt x="1" y="2017"/>
                  </a:lnTo>
                  <a:lnTo>
                    <a:pt x="862" y="2017"/>
                  </a:lnTo>
                  <a:lnTo>
                    <a:pt x="862"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2"/>
            <p:cNvSpPr/>
            <p:nvPr/>
          </p:nvSpPr>
          <p:spPr>
            <a:xfrm>
              <a:off x="6856936" y="4439584"/>
              <a:ext cx="22608" cy="76506"/>
            </a:xfrm>
            <a:custGeom>
              <a:rect b="b" l="l" r="r" t="t"/>
              <a:pathLst>
                <a:path extrusionOk="0" h="2917" w="862">
                  <a:moveTo>
                    <a:pt x="0" y="0"/>
                  </a:moveTo>
                  <a:lnTo>
                    <a:pt x="0" y="2916"/>
                  </a:lnTo>
                  <a:lnTo>
                    <a:pt x="862" y="2916"/>
                  </a:lnTo>
                  <a:lnTo>
                    <a:pt x="86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2"/>
            <p:cNvSpPr/>
            <p:nvPr/>
          </p:nvSpPr>
          <p:spPr>
            <a:xfrm>
              <a:off x="6897326" y="4453852"/>
              <a:ext cx="21480" cy="62238"/>
            </a:xfrm>
            <a:custGeom>
              <a:rect b="b" l="l" r="r" t="t"/>
              <a:pathLst>
                <a:path extrusionOk="0" h="2373" w="819">
                  <a:moveTo>
                    <a:pt x="0" y="0"/>
                  </a:moveTo>
                  <a:lnTo>
                    <a:pt x="0" y="2372"/>
                  </a:lnTo>
                  <a:lnTo>
                    <a:pt x="818" y="2372"/>
                  </a:lnTo>
                  <a:lnTo>
                    <a:pt x="818"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2"/>
            <p:cNvSpPr/>
            <p:nvPr/>
          </p:nvSpPr>
          <p:spPr>
            <a:xfrm>
              <a:off x="6937822" y="4407403"/>
              <a:ext cx="22634" cy="108818"/>
            </a:xfrm>
            <a:custGeom>
              <a:rect b="b" l="l" r="r" t="t"/>
              <a:pathLst>
                <a:path extrusionOk="0" h="4149" w="863">
                  <a:moveTo>
                    <a:pt x="1" y="0"/>
                  </a:moveTo>
                  <a:lnTo>
                    <a:pt x="1" y="4148"/>
                  </a:lnTo>
                  <a:lnTo>
                    <a:pt x="862" y="4148"/>
                  </a:lnTo>
                  <a:lnTo>
                    <a:pt x="862"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72"/>
            <p:cNvSpPr/>
            <p:nvPr/>
          </p:nvSpPr>
          <p:spPr>
            <a:xfrm>
              <a:off x="6721025" y="4376979"/>
              <a:ext cx="265422" cy="165732"/>
            </a:xfrm>
            <a:custGeom>
              <a:rect b="b" l="l" r="r" t="t"/>
              <a:pathLst>
                <a:path extrusionOk="0" h="6319" w="1012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2"/>
            <p:cNvSpPr/>
            <p:nvPr/>
          </p:nvSpPr>
          <p:spPr>
            <a:xfrm>
              <a:off x="6720894" y="4371681"/>
              <a:ext cx="265553" cy="105671"/>
            </a:xfrm>
            <a:custGeom>
              <a:rect b="b" l="l" r="r" t="t"/>
              <a:pathLst>
                <a:path extrusionOk="0" h="4029" w="10125">
                  <a:moveTo>
                    <a:pt x="0" y="1"/>
                  </a:moveTo>
                  <a:lnTo>
                    <a:pt x="0" y="4028"/>
                  </a:lnTo>
                  <a:lnTo>
                    <a:pt x="318" y="4028"/>
                  </a:lnTo>
                  <a:lnTo>
                    <a:pt x="318" y="487"/>
                  </a:lnTo>
                  <a:lnTo>
                    <a:pt x="10124" y="487"/>
                  </a:lnTo>
                  <a:lnTo>
                    <a:pt x="1012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2"/>
            <p:cNvSpPr/>
            <p:nvPr/>
          </p:nvSpPr>
          <p:spPr>
            <a:xfrm>
              <a:off x="6711688" y="4354397"/>
              <a:ext cx="8970" cy="11383"/>
            </a:xfrm>
            <a:custGeom>
              <a:rect b="b" l="l" r="r" t="t"/>
              <a:pathLst>
                <a:path extrusionOk="0" h="434" w="342">
                  <a:moveTo>
                    <a:pt x="0" y="1"/>
                  </a:moveTo>
                  <a:lnTo>
                    <a:pt x="0" y="434"/>
                  </a:lnTo>
                  <a:lnTo>
                    <a:pt x="342" y="434"/>
                  </a:lnTo>
                  <a:lnTo>
                    <a:pt x="34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2"/>
            <p:cNvSpPr/>
            <p:nvPr/>
          </p:nvSpPr>
          <p:spPr>
            <a:xfrm>
              <a:off x="6793334" y="4555064"/>
              <a:ext cx="10622" cy="10360"/>
            </a:xfrm>
            <a:custGeom>
              <a:rect b="b" l="l" r="r" t="t"/>
              <a:pathLst>
                <a:path extrusionOk="0" h="395" w="405">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2"/>
            <p:cNvSpPr/>
            <p:nvPr/>
          </p:nvSpPr>
          <p:spPr>
            <a:xfrm>
              <a:off x="6661698" y="4488551"/>
              <a:ext cx="121932" cy="121801"/>
            </a:xfrm>
            <a:custGeom>
              <a:rect b="b" l="l" r="r" t="t"/>
              <a:pathLst>
                <a:path extrusionOk="0" h="4644" w="4649">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2"/>
            <p:cNvSpPr/>
            <p:nvPr/>
          </p:nvSpPr>
          <p:spPr>
            <a:xfrm>
              <a:off x="6650604" y="4343041"/>
              <a:ext cx="356405" cy="278431"/>
            </a:xfrm>
            <a:custGeom>
              <a:rect b="b" l="l" r="r" t="t"/>
              <a:pathLst>
                <a:path extrusionOk="0" h="10616" w="13589">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2"/>
            <p:cNvSpPr/>
            <p:nvPr/>
          </p:nvSpPr>
          <p:spPr>
            <a:xfrm>
              <a:off x="6810880" y="4455740"/>
              <a:ext cx="33833" cy="71706"/>
            </a:xfrm>
            <a:custGeom>
              <a:rect b="b" l="l" r="r" t="t"/>
              <a:pathLst>
                <a:path extrusionOk="0" h="2734" w="129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2"/>
            <p:cNvSpPr/>
            <p:nvPr/>
          </p:nvSpPr>
          <p:spPr>
            <a:xfrm>
              <a:off x="6851245" y="4428359"/>
              <a:ext cx="33991" cy="99087"/>
            </a:xfrm>
            <a:custGeom>
              <a:rect b="b" l="l" r="r" t="t"/>
              <a:pathLst>
                <a:path extrusionOk="0" h="3778" w="1296">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2"/>
            <p:cNvSpPr/>
            <p:nvPr/>
          </p:nvSpPr>
          <p:spPr>
            <a:xfrm>
              <a:off x="6891766" y="4442600"/>
              <a:ext cx="33833" cy="84846"/>
            </a:xfrm>
            <a:custGeom>
              <a:rect b="b" l="l" r="r" t="t"/>
              <a:pathLst>
                <a:path extrusionOk="0" h="3235" w="129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2"/>
            <p:cNvSpPr/>
            <p:nvPr/>
          </p:nvSpPr>
          <p:spPr>
            <a:xfrm>
              <a:off x="6932156" y="4396046"/>
              <a:ext cx="33965" cy="131400"/>
            </a:xfrm>
            <a:custGeom>
              <a:rect b="b" l="l" r="r" t="t"/>
              <a:pathLst>
                <a:path extrusionOk="0" h="5010" w="1295">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2"/>
            <p:cNvSpPr/>
            <p:nvPr/>
          </p:nvSpPr>
          <p:spPr>
            <a:xfrm>
              <a:off x="6736526" y="4410183"/>
              <a:ext cx="45610" cy="11383"/>
            </a:xfrm>
            <a:custGeom>
              <a:rect b="b" l="l" r="r" t="t"/>
              <a:pathLst>
                <a:path extrusionOk="0" h="434" w="1739">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2"/>
            <p:cNvSpPr/>
            <p:nvPr/>
          </p:nvSpPr>
          <p:spPr>
            <a:xfrm>
              <a:off x="6736526" y="4428096"/>
              <a:ext cx="62002" cy="11278"/>
            </a:xfrm>
            <a:custGeom>
              <a:rect b="b" l="l" r="r" t="t"/>
              <a:pathLst>
                <a:path extrusionOk="0" h="430" w="2364">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2"/>
            <p:cNvSpPr/>
            <p:nvPr/>
          </p:nvSpPr>
          <p:spPr>
            <a:xfrm>
              <a:off x="6737286" y="4445774"/>
              <a:ext cx="60612" cy="11252"/>
            </a:xfrm>
            <a:custGeom>
              <a:rect b="b" l="l" r="r" t="t"/>
              <a:pathLst>
                <a:path extrusionOk="0" h="429" w="2311">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2"/>
            <p:cNvSpPr/>
            <p:nvPr/>
          </p:nvSpPr>
          <p:spPr>
            <a:xfrm>
              <a:off x="6737286" y="4463556"/>
              <a:ext cx="60612" cy="11252"/>
            </a:xfrm>
            <a:custGeom>
              <a:rect b="b" l="l" r="r" t="t"/>
              <a:pathLst>
                <a:path extrusionOk="0" h="429" w="2311">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2"/>
            <p:cNvSpPr/>
            <p:nvPr/>
          </p:nvSpPr>
          <p:spPr>
            <a:xfrm>
              <a:off x="6680766" y="4514280"/>
              <a:ext cx="39027" cy="70080"/>
            </a:xfrm>
            <a:custGeom>
              <a:rect b="b" l="l" r="r" t="t"/>
              <a:pathLst>
                <a:path extrusionOk="0" h="2672" w="1488">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2"/>
            <p:cNvSpPr/>
            <p:nvPr/>
          </p:nvSpPr>
          <p:spPr>
            <a:xfrm>
              <a:off x="6687323" y="4514332"/>
              <a:ext cx="77004" cy="70395"/>
            </a:xfrm>
            <a:custGeom>
              <a:rect b="b" l="l" r="r" t="t"/>
              <a:pathLst>
                <a:path extrusionOk="0" h="2684" w="2936">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72"/>
          <p:cNvGrpSpPr/>
          <p:nvPr/>
        </p:nvGrpSpPr>
        <p:grpSpPr>
          <a:xfrm>
            <a:off x="5787274" y="4308578"/>
            <a:ext cx="322572" cy="321208"/>
            <a:chOff x="5787274" y="4308578"/>
            <a:chExt cx="322572" cy="321208"/>
          </a:xfrm>
        </p:grpSpPr>
        <p:sp>
          <p:nvSpPr>
            <p:cNvPr id="12254" name="Google Shape;12254;p72"/>
            <p:cNvSpPr/>
            <p:nvPr/>
          </p:nvSpPr>
          <p:spPr>
            <a:xfrm>
              <a:off x="5791942" y="4496865"/>
              <a:ext cx="56678" cy="128252"/>
            </a:xfrm>
            <a:custGeom>
              <a:rect b="b" l="l" r="r" t="t"/>
              <a:pathLst>
                <a:path extrusionOk="0" h="4890" w="2161">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2"/>
            <p:cNvSpPr/>
            <p:nvPr/>
          </p:nvSpPr>
          <p:spPr>
            <a:xfrm>
              <a:off x="5791942" y="4496865"/>
              <a:ext cx="27014" cy="128252"/>
            </a:xfrm>
            <a:custGeom>
              <a:rect b="b" l="l" r="r" t="t"/>
              <a:pathLst>
                <a:path extrusionOk="0" h="4890" w="103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2"/>
            <p:cNvSpPr/>
            <p:nvPr/>
          </p:nvSpPr>
          <p:spPr>
            <a:xfrm>
              <a:off x="5877365" y="4465208"/>
              <a:ext cx="56704" cy="159909"/>
            </a:xfrm>
            <a:custGeom>
              <a:rect b="b" l="l" r="r" t="t"/>
              <a:pathLst>
                <a:path extrusionOk="0" h="6097" w="2162">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2"/>
            <p:cNvSpPr/>
            <p:nvPr/>
          </p:nvSpPr>
          <p:spPr>
            <a:xfrm>
              <a:off x="5877365" y="4465208"/>
              <a:ext cx="27172" cy="159909"/>
            </a:xfrm>
            <a:custGeom>
              <a:rect b="b" l="l" r="r" t="t"/>
              <a:pathLst>
                <a:path extrusionOk="0" h="6097" w="1036">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2"/>
            <p:cNvSpPr/>
            <p:nvPr/>
          </p:nvSpPr>
          <p:spPr>
            <a:xfrm>
              <a:off x="5962945" y="4433525"/>
              <a:ext cx="56678" cy="191592"/>
            </a:xfrm>
            <a:custGeom>
              <a:rect b="b" l="l" r="r" t="t"/>
              <a:pathLst>
                <a:path extrusionOk="0" h="7305" w="2161">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2"/>
            <p:cNvSpPr/>
            <p:nvPr/>
          </p:nvSpPr>
          <p:spPr>
            <a:xfrm>
              <a:off x="5962945" y="4433525"/>
              <a:ext cx="27014" cy="191592"/>
            </a:xfrm>
            <a:custGeom>
              <a:rect b="b" l="l" r="r" t="t"/>
              <a:pathLst>
                <a:path extrusionOk="0" h="7305" w="103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2"/>
            <p:cNvSpPr/>
            <p:nvPr/>
          </p:nvSpPr>
          <p:spPr>
            <a:xfrm>
              <a:off x="6048499" y="4401843"/>
              <a:ext cx="56573" cy="223275"/>
            </a:xfrm>
            <a:custGeom>
              <a:rect b="b" l="l" r="r" t="t"/>
              <a:pathLst>
                <a:path extrusionOk="0" h="8513" w="2157">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2"/>
            <p:cNvSpPr/>
            <p:nvPr/>
          </p:nvSpPr>
          <p:spPr>
            <a:xfrm>
              <a:off x="6048499" y="4401843"/>
              <a:ext cx="27041" cy="223275"/>
            </a:xfrm>
            <a:custGeom>
              <a:rect b="b" l="l" r="r" t="t"/>
              <a:pathLst>
                <a:path extrusionOk="0" h="8513" w="1031">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2"/>
            <p:cNvSpPr/>
            <p:nvPr/>
          </p:nvSpPr>
          <p:spPr>
            <a:xfrm>
              <a:off x="5805554" y="4313246"/>
              <a:ext cx="290811" cy="117289"/>
            </a:xfrm>
            <a:custGeom>
              <a:rect b="b" l="l" r="r" t="t"/>
              <a:pathLst>
                <a:path extrusionOk="0" h="4472" w="11088">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2"/>
            <p:cNvSpPr/>
            <p:nvPr/>
          </p:nvSpPr>
          <p:spPr>
            <a:xfrm>
              <a:off x="5787274" y="4492196"/>
              <a:ext cx="66146" cy="137589"/>
            </a:xfrm>
            <a:custGeom>
              <a:rect b="b" l="l" r="r" t="t"/>
              <a:pathLst>
                <a:path extrusionOk="0" h="5246" w="2522">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2"/>
            <p:cNvSpPr/>
            <p:nvPr/>
          </p:nvSpPr>
          <p:spPr>
            <a:xfrm>
              <a:off x="5872697" y="4460409"/>
              <a:ext cx="66172" cy="169377"/>
            </a:xfrm>
            <a:custGeom>
              <a:rect b="b" l="l" r="r" t="t"/>
              <a:pathLst>
                <a:path extrusionOk="0" h="6458" w="2523">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2"/>
            <p:cNvSpPr/>
            <p:nvPr/>
          </p:nvSpPr>
          <p:spPr>
            <a:xfrm>
              <a:off x="5958277" y="4428726"/>
              <a:ext cx="66015" cy="201060"/>
            </a:xfrm>
            <a:custGeom>
              <a:rect b="b" l="l" r="r" t="t"/>
              <a:pathLst>
                <a:path extrusionOk="0" h="7666" w="2517">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2"/>
            <p:cNvSpPr/>
            <p:nvPr/>
          </p:nvSpPr>
          <p:spPr>
            <a:xfrm>
              <a:off x="6043831" y="4397043"/>
              <a:ext cx="66015" cy="232743"/>
            </a:xfrm>
            <a:custGeom>
              <a:rect b="b" l="l" r="r" t="t"/>
              <a:pathLst>
                <a:path extrusionOk="0" h="8874" w="2517">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2"/>
            <p:cNvSpPr/>
            <p:nvPr/>
          </p:nvSpPr>
          <p:spPr>
            <a:xfrm>
              <a:off x="5848856" y="4308578"/>
              <a:ext cx="252912" cy="90144"/>
            </a:xfrm>
            <a:custGeom>
              <a:rect b="b" l="l" r="r" t="t"/>
              <a:pathLst>
                <a:path extrusionOk="0" h="3437" w="9643">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2"/>
            <p:cNvSpPr/>
            <p:nvPr/>
          </p:nvSpPr>
          <p:spPr>
            <a:xfrm>
              <a:off x="5800886" y="4390722"/>
              <a:ext cx="194975" cy="44482"/>
            </a:xfrm>
            <a:custGeom>
              <a:rect b="b" l="l" r="r" t="t"/>
              <a:pathLst>
                <a:path extrusionOk="0" h="1696" w="7434">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9" name="Google Shape;12269;p72"/>
          <p:cNvGrpSpPr/>
          <p:nvPr/>
        </p:nvGrpSpPr>
        <p:grpSpPr>
          <a:xfrm>
            <a:off x="7139485" y="4289668"/>
            <a:ext cx="253200" cy="360418"/>
            <a:chOff x="7139485" y="4289668"/>
            <a:chExt cx="253200" cy="360418"/>
          </a:xfrm>
        </p:grpSpPr>
        <p:sp>
          <p:nvSpPr>
            <p:cNvPr id="12270" name="Google Shape;12270;p72"/>
            <p:cNvSpPr/>
            <p:nvPr/>
          </p:nvSpPr>
          <p:spPr>
            <a:xfrm>
              <a:off x="7243477" y="4402105"/>
              <a:ext cx="50881" cy="50750"/>
            </a:xfrm>
            <a:custGeom>
              <a:rect b="b" l="l" r="r" t="t"/>
              <a:pathLst>
                <a:path extrusionOk="0" h="1935" w="1940">
                  <a:moveTo>
                    <a:pt x="1" y="0"/>
                  </a:moveTo>
                  <a:lnTo>
                    <a:pt x="1" y="1935"/>
                  </a:lnTo>
                  <a:lnTo>
                    <a:pt x="1940" y="1935"/>
                  </a:lnTo>
                  <a:lnTo>
                    <a:pt x="1940"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2"/>
            <p:cNvSpPr/>
            <p:nvPr/>
          </p:nvSpPr>
          <p:spPr>
            <a:xfrm>
              <a:off x="7243477" y="4402105"/>
              <a:ext cx="50881" cy="33912"/>
            </a:xfrm>
            <a:custGeom>
              <a:rect b="b" l="l" r="r" t="t"/>
              <a:pathLst>
                <a:path extrusionOk="0" h="1293" w="194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2"/>
            <p:cNvSpPr/>
            <p:nvPr/>
          </p:nvSpPr>
          <p:spPr>
            <a:xfrm>
              <a:off x="7189842" y="4435912"/>
              <a:ext cx="158152" cy="73489"/>
            </a:xfrm>
            <a:custGeom>
              <a:rect b="b" l="l" r="r" t="t"/>
              <a:pathLst>
                <a:path extrusionOk="0" h="2802" w="603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2"/>
            <p:cNvSpPr/>
            <p:nvPr/>
          </p:nvSpPr>
          <p:spPr>
            <a:xfrm>
              <a:off x="7189973" y="4456868"/>
              <a:ext cx="28168" cy="52534"/>
            </a:xfrm>
            <a:custGeom>
              <a:rect b="b" l="l" r="r" t="t"/>
              <a:pathLst>
                <a:path extrusionOk="0" h="2003" w="1074">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2"/>
            <p:cNvSpPr/>
            <p:nvPr/>
          </p:nvSpPr>
          <p:spPr>
            <a:xfrm>
              <a:off x="7319720" y="4456868"/>
              <a:ext cx="28273" cy="52534"/>
            </a:xfrm>
            <a:custGeom>
              <a:rect b="b" l="l" r="r" t="t"/>
              <a:pathLst>
                <a:path extrusionOk="0" h="2003" w="1078">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2"/>
            <p:cNvSpPr/>
            <p:nvPr/>
          </p:nvSpPr>
          <p:spPr>
            <a:xfrm>
              <a:off x="7223806" y="4334464"/>
              <a:ext cx="90380" cy="84584"/>
            </a:xfrm>
            <a:custGeom>
              <a:rect b="b" l="l" r="r" t="t"/>
              <a:pathLst>
                <a:path extrusionOk="0" h="3225" w="3446">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2"/>
            <p:cNvSpPr/>
            <p:nvPr/>
          </p:nvSpPr>
          <p:spPr>
            <a:xfrm>
              <a:off x="7223806" y="4334333"/>
              <a:ext cx="43433" cy="84584"/>
            </a:xfrm>
            <a:custGeom>
              <a:rect b="b" l="l" r="r" t="t"/>
              <a:pathLst>
                <a:path extrusionOk="0" h="3225" w="1656">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2"/>
            <p:cNvSpPr/>
            <p:nvPr/>
          </p:nvSpPr>
          <p:spPr>
            <a:xfrm>
              <a:off x="7218246" y="4294834"/>
              <a:ext cx="101605" cy="73463"/>
            </a:xfrm>
            <a:custGeom>
              <a:rect b="b" l="l" r="r" t="t"/>
              <a:pathLst>
                <a:path extrusionOk="0" h="2801" w="3874">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2"/>
            <p:cNvSpPr/>
            <p:nvPr/>
          </p:nvSpPr>
          <p:spPr>
            <a:xfrm>
              <a:off x="7218115" y="4294834"/>
              <a:ext cx="42934" cy="73463"/>
            </a:xfrm>
            <a:custGeom>
              <a:rect b="b" l="l" r="r" t="t"/>
              <a:pathLst>
                <a:path extrusionOk="0" h="2801" w="1637">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2"/>
            <p:cNvSpPr/>
            <p:nvPr/>
          </p:nvSpPr>
          <p:spPr>
            <a:xfrm>
              <a:off x="7257613" y="4622206"/>
              <a:ext cx="22608" cy="22608"/>
            </a:xfrm>
            <a:custGeom>
              <a:rect b="b" l="l" r="r" t="t"/>
              <a:pathLst>
                <a:path extrusionOk="0" h="862" w="862">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2"/>
            <p:cNvSpPr/>
            <p:nvPr/>
          </p:nvSpPr>
          <p:spPr>
            <a:xfrm>
              <a:off x="7150343" y="4622206"/>
              <a:ext cx="22634" cy="22608"/>
            </a:xfrm>
            <a:custGeom>
              <a:rect b="b" l="l" r="r" t="t"/>
              <a:pathLst>
                <a:path extrusionOk="0" h="862" w="863">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2"/>
            <p:cNvSpPr/>
            <p:nvPr/>
          </p:nvSpPr>
          <p:spPr>
            <a:xfrm>
              <a:off x="7364884" y="4622206"/>
              <a:ext cx="22608" cy="22608"/>
            </a:xfrm>
            <a:custGeom>
              <a:rect b="b" l="l" r="r" t="t"/>
              <a:pathLst>
                <a:path extrusionOk="0" h="862" w="862">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2"/>
            <p:cNvSpPr/>
            <p:nvPr/>
          </p:nvSpPr>
          <p:spPr>
            <a:xfrm>
              <a:off x="7184675" y="4289668"/>
              <a:ext cx="168748" cy="224901"/>
            </a:xfrm>
            <a:custGeom>
              <a:rect b="b" l="l" r="r" t="t"/>
              <a:pathLst>
                <a:path extrusionOk="0" h="8575" w="6434">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2"/>
            <p:cNvSpPr/>
            <p:nvPr/>
          </p:nvSpPr>
          <p:spPr>
            <a:xfrm>
              <a:off x="7263436" y="4464867"/>
              <a:ext cx="10937" cy="49990"/>
            </a:xfrm>
            <a:custGeom>
              <a:rect b="b" l="l" r="r" t="t"/>
              <a:pathLst>
                <a:path extrusionOk="0" h="1906" w="417">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2"/>
            <p:cNvSpPr/>
            <p:nvPr/>
          </p:nvSpPr>
          <p:spPr>
            <a:xfrm>
              <a:off x="7212633" y="4475516"/>
              <a:ext cx="10989" cy="39472"/>
            </a:xfrm>
            <a:custGeom>
              <a:rect b="b" l="l" r="r" t="t"/>
              <a:pathLst>
                <a:path extrusionOk="0" h="1505" w="419">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2"/>
            <p:cNvSpPr/>
            <p:nvPr/>
          </p:nvSpPr>
          <p:spPr>
            <a:xfrm>
              <a:off x="7314212" y="4475516"/>
              <a:ext cx="11016" cy="39472"/>
            </a:xfrm>
            <a:custGeom>
              <a:rect b="b" l="l" r="r" t="t"/>
              <a:pathLst>
                <a:path extrusionOk="0" h="1505" w="42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2"/>
            <p:cNvSpPr/>
            <p:nvPr/>
          </p:nvSpPr>
          <p:spPr>
            <a:xfrm>
              <a:off x="7246755" y="4616882"/>
              <a:ext cx="38790" cy="33204"/>
            </a:xfrm>
            <a:custGeom>
              <a:rect b="b" l="l" r="r" t="t"/>
              <a:pathLst>
                <a:path extrusionOk="0" h="1266" w="1479">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2"/>
            <p:cNvSpPr/>
            <p:nvPr/>
          </p:nvSpPr>
          <p:spPr>
            <a:xfrm>
              <a:off x="7139485" y="4616882"/>
              <a:ext cx="38790" cy="33204"/>
            </a:xfrm>
            <a:custGeom>
              <a:rect b="b" l="l" r="r" t="t"/>
              <a:pathLst>
                <a:path extrusionOk="0" h="1266" w="1479">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2"/>
            <p:cNvSpPr/>
            <p:nvPr/>
          </p:nvSpPr>
          <p:spPr>
            <a:xfrm>
              <a:off x="7354026" y="4616882"/>
              <a:ext cx="38659" cy="33204"/>
            </a:xfrm>
            <a:custGeom>
              <a:rect b="b" l="l" r="r" t="t"/>
              <a:pathLst>
                <a:path extrusionOk="0" h="1266" w="1474">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2"/>
            <p:cNvSpPr/>
            <p:nvPr/>
          </p:nvSpPr>
          <p:spPr>
            <a:xfrm>
              <a:off x="7174315" y="4526240"/>
              <a:ext cx="189074" cy="84531"/>
            </a:xfrm>
            <a:custGeom>
              <a:rect b="b" l="l" r="r" t="t"/>
              <a:pathLst>
                <a:path extrusionOk="0" h="3223" w="7209">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2"/>
            <p:cNvSpPr/>
            <p:nvPr/>
          </p:nvSpPr>
          <p:spPr>
            <a:xfrm>
              <a:off x="7235215" y="4331028"/>
              <a:ext cx="70132" cy="25834"/>
            </a:xfrm>
            <a:custGeom>
              <a:rect b="b" l="l" r="r" t="t"/>
              <a:pathLst>
                <a:path extrusionOk="0" h="985" w="2674">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1" name="Google Shape;12291;p72"/>
          <p:cNvGrpSpPr/>
          <p:nvPr/>
        </p:nvGrpSpPr>
        <p:grpSpPr>
          <a:xfrm>
            <a:off x="7579687" y="4289536"/>
            <a:ext cx="253174" cy="360549"/>
            <a:chOff x="7579687" y="4289536"/>
            <a:chExt cx="253174" cy="360549"/>
          </a:xfrm>
        </p:grpSpPr>
        <p:sp>
          <p:nvSpPr>
            <p:cNvPr id="12292" name="Google Shape;12292;p72"/>
            <p:cNvSpPr/>
            <p:nvPr/>
          </p:nvSpPr>
          <p:spPr>
            <a:xfrm>
              <a:off x="7697816" y="4622206"/>
              <a:ext cx="22608" cy="22608"/>
            </a:xfrm>
            <a:custGeom>
              <a:rect b="b" l="l" r="r" t="t"/>
              <a:pathLst>
                <a:path extrusionOk="0" h="862" w="862">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2"/>
            <p:cNvSpPr/>
            <p:nvPr/>
          </p:nvSpPr>
          <p:spPr>
            <a:xfrm>
              <a:off x="7590545" y="4622206"/>
              <a:ext cx="22608" cy="22608"/>
            </a:xfrm>
            <a:custGeom>
              <a:rect b="b" l="l" r="r" t="t"/>
              <a:pathLst>
                <a:path extrusionOk="0" h="862" w="862">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2"/>
            <p:cNvSpPr/>
            <p:nvPr/>
          </p:nvSpPr>
          <p:spPr>
            <a:xfrm>
              <a:off x="7804955" y="4622206"/>
              <a:ext cx="22608" cy="22608"/>
            </a:xfrm>
            <a:custGeom>
              <a:rect b="b" l="l" r="r" t="t"/>
              <a:pathLst>
                <a:path extrusionOk="0" h="862" w="862">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2"/>
            <p:cNvSpPr/>
            <p:nvPr/>
          </p:nvSpPr>
          <p:spPr>
            <a:xfrm>
              <a:off x="7686459" y="4430247"/>
              <a:ext cx="45190" cy="45190"/>
            </a:xfrm>
            <a:custGeom>
              <a:rect b="b" l="l" r="r" t="t"/>
              <a:pathLst>
                <a:path extrusionOk="0" h="1723" w="1723">
                  <a:moveTo>
                    <a:pt x="0" y="0"/>
                  </a:moveTo>
                  <a:lnTo>
                    <a:pt x="0" y="1723"/>
                  </a:lnTo>
                  <a:lnTo>
                    <a:pt x="1723" y="1723"/>
                  </a:lnTo>
                  <a:lnTo>
                    <a:pt x="17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2"/>
            <p:cNvSpPr/>
            <p:nvPr/>
          </p:nvSpPr>
          <p:spPr>
            <a:xfrm>
              <a:off x="7686459" y="4430247"/>
              <a:ext cx="45190" cy="28273"/>
            </a:xfrm>
            <a:custGeom>
              <a:rect b="b" l="l" r="r" t="t"/>
              <a:pathLst>
                <a:path extrusionOk="0" h="1078" w="1723">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2"/>
            <p:cNvSpPr/>
            <p:nvPr/>
          </p:nvSpPr>
          <p:spPr>
            <a:xfrm>
              <a:off x="7680899" y="4294834"/>
              <a:ext cx="56442" cy="45216"/>
            </a:xfrm>
            <a:custGeom>
              <a:rect b="b" l="l" r="r" t="t"/>
              <a:pathLst>
                <a:path extrusionOk="0" h="1724" w="2152">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2"/>
            <p:cNvSpPr/>
            <p:nvPr/>
          </p:nvSpPr>
          <p:spPr>
            <a:xfrm>
              <a:off x="7680768" y="4294834"/>
              <a:ext cx="38397" cy="45216"/>
            </a:xfrm>
            <a:custGeom>
              <a:rect b="b" l="l" r="r" t="t"/>
              <a:pathLst>
                <a:path extrusionOk="0" h="1724" w="1464">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2"/>
            <p:cNvSpPr/>
            <p:nvPr/>
          </p:nvSpPr>
          <p:spPr>
            <a:xfrm>
              <a:off x="7652626" y="4317416"/>
              <a:ext cx="112857" cy="112988"/>
            </a:xfrm>
            <a:custGeom>
              <a:rect b="b" l="l" r="r" t="t"/>
              <a:pathLst>
                <a:path extrusionOk="0" h="4308" w="4303">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2"/>
            <p:cNvSpPr/>
            <p:nvPr/>
          </p:nvSpPr>
          <p:spPr>
            <a:xfrm>
              <a:off x="7679299" y="4317521"/>
              <a:ext cx="89960" cy="111729"/>
            </a:xfrm>
            <a:custGeom>
              <a:rect b="b" l="l" r="r" t="t"/>
              <a:pathLst>
                <a:path extrusionOk="0" h="4260" w="343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2"/>
            <p:cNvSpPr/>
            <p:nvPr/>
          </p:nvSpPr>
          <p:spPr>
            <a:xfrm>
              <a:off x="7663851" y="4357544"/>
              <a:ext cx="90380" cy="84085"/>
            </a:xfrm>
            <a:custGeom>
              <a:rect b="b" l="l" r="r" t="t"/>
              <a:pathLst>
                <a:path extrusionOk="0" h="3206" w="3446">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2"/>
            <p:cNvSpPr/>
            <p:nvPr/>
          </p:nvSpPr>
          <p:spPr>
            <a:xfrm>
              <a:off x="7635709" y="4461169"/>
              <a:ext cx="146664" cy="59458"/>
            </a:xfrm>
            <a:custGeom>
              <a:rect b="b" l="l" r="r" t="t"/>
              <a:pathLst>
                <a:path extrusionOk="0" h="2267" w="5592">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2"/>
            <p:cNvSpPr/>
            <p:nvPr/>
          </p:nvSpPr>
          <p:spPr>
            <a:xfrm>
              <a:off x="7635709" y="4480341"/>
              <a:ext cx="28299" cy="40285"/>
            </a:xfrm>
            <a:custGeom>
              <a:rect b="b" l="l" r="r" t="t"/>
              <a:pathLst>
                <a:path extrusionOk="0" h="1536" w="1079">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2"/>
            <p:cNvSpPr/>
            <p:nvPr/>
          </p:nvSpPr>
          <p:spPr>
            <a:xfrm>
              <a:off x="7754205" y="4480341"/>
              <a:ext cx="28299" cy="40285"/>
            </a:xfrm>
            <a:custGeom>
              <a:rect b="b" l="l" r="r" t="t"/>
              <a:pathLst>
                <a:path extrusionOk="0" h="1536" w="1079">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2"/>
            <p:cNvSpPr/>
            <p:nvPr/>
          </p:nvSpPr>
          <p:spPr>
            <a:xfrm>
              <a:off x="7663851" y="4357544"/>
              <a:ext cx="90380" cy="83456"/>
            </a:xfrm>
            <a:custGeom>
              <a:rect b="b" l="l" r="r" t="t"/>
              <a:pathLst>
                <a:path extrusionOk="0" h="3182" w="3446">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2"/>
            <p:cNvSpPr/>
            <p:nvPr/>
          </p:nvSpPr>
          <p:spPr>
            <a:xfrm>
              <a:off x="7630411" y="4289536"/>
              <a:ext cx="157260" cy="236388"/>
            </a:xfrm>
            <a:custGeom>
              <a:rect b="b" l="l" r="r" t="t"/>
              <a:pathLst>
                <a:path extrusionOk="0" h="9013" w="5996">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2"/>
            <p:cNvSpPr/>
            <p:nvPr/>
          </p:nvSpPr>
          <p:spPr>
            <a:xfrm>
              <a:off x="7703533" y="4486741"/>
              <a:ext cx="11016" cy="39472"/>
            </a:xfrm>
            <a:custGeom>
              <a:rect b="b" l="l" r="r" t="t"/>
              <a:pathLst>
                <a:path extrusionOk="0" h="1505" w="42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2"/>
            <p:cNvSpPr/>
            <p:nvPr/>
          </p:nvSpPr>
          <p:spPr>
            <a:xfrm>
              <a:off x="7658553" y="4498674"/>
              <a:ext cx="10622" cy="26962"/>
            </a:xfrm>
            <a:custGeom>
              <a:rect b="b" l="l" r="r" t="t"/>
              <a:pathLst>
                <a:path extrusionOk="0" h="1028" w="405">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2"/>
            <p:cNvSpPr/>
            <p:nvPr/>
          </p:nvSpPr>
          <p:spPr>
            <a:xfrm>
              <a:off x="7748723" y="4498097"/>
              <a:ext cx="11016" cy="28116"/>
            </a:xfrm>
            <a:custGeom>
              <a:rect b="b" l="l" r="r" t="t"/>
              <a:pathLst>
                <a:path extrusionOk="0" h="1072" w="42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2"/>
            <p:cNvSpPr/>
            <p:nvPr/>
          </p:nvSpPr>
          <p:spPr>
            <a:xfrm>
              <a:off x="7686958" y="4616882"/>
              <a:ext cx="38633" cy="33204"/>
            </a:xfrm>
            <a:custGeom>
              <a:rect b="b" l="l" r="r" t="t"/>
              <a:pathLst>
                <a:path extrusionOk="0" h="1266" w="1473">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2"/>
            <p:cNvSpPr/>
            <p:nvPr/>
          </p:nvSpPr>
          <p:spPr>
            <a:xfrm>
              <a:off x="7579687" y="4616882"/>
              <a:ext cx="38764" cy="33204"/>
            </a:xfrm>
            <a:custGeom>
              <a:rect b="b" l="l" r="r" t="t"/>
              <a:pathLst>
                <a:path extrusionOk="0" h="1266" w="1478">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2"/>
            <p:cNvSpPr/>
            <p:nvPr/>
          </p:nvSpPr>
          <p:spPr>
            <a:xfrm>
              <a:off x="7794097" y="4616882"/>
              <a:ext cx="38764" cy="33204"/>
            </a:xfrm>
            <a:custGeom>
              <a:rect b="b" l="l" r="r" t="t"/>
              <a:pathLst>
                <a:path extrusionOk="0" h="1266" w="1478">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2"/>
            <p:cNvSpPr/>
            <p:nvPr/>
          </p:nvSpPr>
          <p:spPr>
            <a:xfrm>
              <a:off x="7614937" y="4537596"/>
              <a:ext cx="188654" cy="73175"/>
            </a:xfrm>
            <a:custGeom>
              <a:rect b="b" l="l" r="r" t="t"/>
              <a:pathLst>
                <a:path extrusionOk="0" h="2790" w="7193">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4" name="Google Shape;12314;p72"/>
          <p:cNvGrpSpPr/>
          <p:nvPr/>
        </p:nvGrpSpPr>
        <p:grpSpPr>
          <a:xfrm>
            <a:off x="4905872" y="2907767"/>
            <a:ext cx="362857" cy="362726"/>
            <a:chOff x="4905872" y="2907767"/>
            <a:chExt cx="362857" cy="362726"/>
          </a:xfrm>
        </p:grpSpPr>
        <p:sp>
          <p:nvSpPr>
            <p:cNvPr id="12315" name="Google Shape;12315;p72"/>
            <p:cNvSpPr/>
            <p:nvPr/>
          </p:nvSpPr>
          <p:spPr>
            <a:xfrm>
              <a:off x="4998639" y="3063506"/>
              <a:ext cx="4328" cy="11016"/>
            </a:xfrm>
            <a:custGeom>
              <a:rect b="b" l="l" r="r" t="t"/>
              <a:pathLst>
                <a:path extrusionOk="0" h="420" w="165">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2"/>
            <p:cNvSpPr/>
            <p:nvPr/>
          </p:nvSpPr>
          <p:spPr>
            <a:xfrm>
              <a:off x="4931129" y="3063506"/>
              <a:ext cx="5324" cy="11016"/>
            </a:xfrm>
            <a:custGeom>
              <a:rect b="b" l="l" r="r" t="t"/>
              <a:pathLst>
                <a:path extrusionOk="0" h="420" w="203">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2"/>
            <p:cNvSpPr/>
            <p:nvPr/>
          </p:nvSpPr>
          <p:spPr>
            <a:xfrm>
              <a:off x="5080416" y="3203088"/>
              <a:ext cx="14530" cy="12642"/>
            </a:xfrm>
            <a:custGeom>
              <a:rect b="b" l="l" r="r" t="t"/>
              <a:pathLst>
                <a:path extrusionOk="0" h="482" w="554">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2"/>
            <p:cNvSpPr/>
            <p:nvPr/>
          </p:nvSpPr>
          <p:spPr>
            <a:xfrm>
              <a:off x="4945633" y="3046589"/>
              <a:ext cx="43957" cy="48101"/>
            </a:xfrm>
            <a:custGeom>
              <a:rect b="b" l="l" r="r" t="t"/>
              <a:pathLst>
                <a:path extrusionOk="0" h="1834" w="1676">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2"/>
            <p:cNvSpPr/>
            <p:nvPr/>
          </p:nvSpPr>
          <p:spPr>
            <a:xfrm>
              <a:off x="5080416" y="3003681"/>
              <a:ext cx="14530" cy="12642"/>
            </a:xfrm>
            <a:custGeom>
              <a:rect b="b" l="l" r="r" t="t"/>
              <a:pathLst>
                <a:path extrusionOk="0" h="482" w="554">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2"/>
            <p:cNvSpPr/>
            <p:nvPr/>
          </p:nvSpPr>
          <p:spPr>
            <a:xfrm>
              <a:off x="4960268" y="3103371"/>
              <a:ext cx="14556" cy="12668"/>
            </a:xfrm>
            <a:custGeom>
              <a:rect b="b" l="l" r="r" t="t"/>
              <a:pathLst>
                <a:path extrusionOk="0" h="483" w="555">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2"/>
            <p:cNvSpPr/>
            <p:nvPr/>
          </p:nvSpPr>
          <p:spPr>
            <a:xfrm>
              <a:off x="5118918" y="3163196"/>
              <a:ext cx="4170" cy="11016"/>
            </a:xfrm>
            <a:custGeom>
              <a:rect b="b" l="l" r="r" t="t"/>
              <a:pathLst>
                <a:path extrusionOk="0" h="420" w="159">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2"/>
            <p:cNvSpPr/>
            <p:nvPr/>
          </p:nvSpPr>
          <p:spPr>
            <a:xfrm>
              <a:off x="5065781" y="2947029"/>
              <a:ext cx="43931" cy="47970"/>
            </a:xfrm>
            <a:custGeom>
              <a:rect b="b" l="l" r="r" t="t"/>
              <a:pathLst>
                <a:path extrusionOk="0" h="1829" w="1675">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2"/>
            <p:cNvSpPr/>
            <p:nvPr/>
          </p:nvSpPr>
          <p:spPr>
            <a:xfrm>
              <a:off x="5118918" y="2963815"/>
              <a:ext cx="4170" cy="10989"/>
            </a:xfrm>
            <a:custGeom>
              <a:rect b="b" l="l" r="r" t="t"/>
              <a:pathLst>
                <a:path extrusionOk="0" h="419" w="159">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2"/>
            <p:cNvSpPr/>
            <p:nvPr/>
          </p:nvSpPr>
          <p:spPr>
            <a:xfrm>
              <a:off x="5186034" y="3046589"/>
              <a:ext cx="43826" cy="48101"/>
            </a:xfrm>
            <a:custGeom>
              <a:rect b="b" l="l" r="r" t="t"/>
              <a:pathLst>
                <a:path extrusionOk="0" h="1834" w="1671">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2"/>
            <p:cNvSpPr/>
            <p:nvPr/>
          </p:nvSpPr>
          <p:spPr>
            <a:xfrm>
              <a:off x="5200696" y="3103371"/>
              <a:ext cx="14530" cy="12668"/>
            </a:xfrm>
            <a:custGeom>
              <a:rect b="b" l="l" r="r" t="t"/>
              <a:pathLst>
                <a:path extrusionOk="0" h="483" w="554">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2"/>
            <p:cNvSpPr/>
            <p:nvPr/>
          </p:nvSpPr>
          <p:spPr>
            <a:xfrm>
              <a:off x="5171399" y="3063506"/>
              <a:ext cx="5455" cy="11016"/>
            </a:xfrm>
            <a:custGeom>
              <a:rect b="b" l="l" r="r" t="t"/>
              <a:pathLst>
                <a:path extrusionOk="0" h="420" w="208">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2"/>
            <p:cNvSpPr/>
            <p:nvPr/>
          </p:nvSpPr>
          <p:spPr>
            <a:xfrm>
              <a:off x="5239040" y="3063506"/>
              <a:ext cx="4196" cy="11016"/>
            </a:xfrm>
            <a:custGeom>
              <a:rect b="b" l="l" r="r" t="t"/>
              <a:pathLst>
                <a:path extrusionOk="0" h="420" w="16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2"/>
            <p:cNvSpPr/>
            <p:nvPr/>
          </p:nvSpPr>
          <p:spPr>
            <a:xfrm>
              <a:off x="5051277" y="2963815"/>
              <a:ext cx="5324" cy="10989"/>
            </a:xfrm>
            <a:custGeom>
              <a:rect b="b" l="l" r="r" t="t"/>
              <a:pathLst>
                <a:path extrusionOk="0" h="419" w="203">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2"/>
            <p:cNvSpPr/>
            <p:nvPr/>
          </p:nvSpPr>
          <p:spPr>
            <a:xfrm>
              <a:off x="5065781" y="3146280"/>
              <a:ext cx="43931" cy="47996"/>
            </a:xfrm>
            <a:custGeom>
              <a:rect b="b" l="l" r="r" t="t"/>
              <a:pathLst>
                <a:path extrusionOk="0" h="1830" w="1675">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2"/>
            <p:cNvSpPr/>
            <p:nvPr/>
          </p:nvSpPr>
          <p:spPr>
            <a:xfrm>
              <a:off x="4945633" y="3046589"/>
              <a:ext cx="34620" cy="47996"/>
            </a:xfrm>
            <a:custGeom>
              <a:rect b="b" l="l" r="r" t="t"/>
              <a:pathLst>
                <a:path extrusionOk="0" h="1830" w="132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2"/>
            <p:cNvSpPr/>
            <p:nvPr/>
          </p:nvSpPr>
          <p:spPr>
            <a:xfrm>
              <a:off x="5065781" y="2946898"/>
              <a:ext cx="34594" cy="48101"/>
            </a:xfrm>
            <a:custGeom>
              <a:rect b="b" l="l" r="r" t="t"/>
              <a:pathLst>
                <a:path extrusionOk="0" h="1834" w="1319">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2"/>
            <p:cNvSpPr/>
            <p:nvPr/>
          </p:nvSpPr>
          <p:spPr>
            <a:xfrm>
              <a:off x="5186034" y="3046589"/>
              <a:ext cx="34489" cy="47996"/>
            </a:xfrm>
            <a:custGeom>
              <a:rect b="b" l="l" r="r" t="t"/>
              <a:pathLst>
                <a:path extrusionOk="0" h="1830" w="1315">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2"/>
            <p:cNvSpPr/>
            <p:nvPr/>
          </p:nvSpPr>
          <p:spPr>
            <a:xfrm>
              <a:off x="5065781" y="3146280"/>
              <a:ext cx="34594" cy="47996"/>
            </a:xfrm>
            <a:custGeom>
              <a:rect b="b" l="l" r="r" t="t"/>
              <a:pathLst>
                <a:path extrusionOk="0" h="1830" w="1319">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2"/>
            <p:cNvSpPr/>
            <p:nvPr/>
          </p:nvSpPr>
          <p:spPr>
            <a:xfrm>
              <a:off x="5051277" y="3163196"/>
              <a:ext cx="5324" cy="10884"/>
            </a:xfrm>
            <a:custGeom>
              <a:rect b="b" l="l" r="r" t="t"/>
              <a:pathLst>
                <a:path extrusionOk="0" h="415" w="203">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2"/>
            <p:cNvSpPr/>
            <p:nvPr/>
          </p:nvSpPr>
          <p:spPr>
            <a:xfrm>
              <a:off x="4917491" y="3115253"/>
              <a:ext cx="99481" cy="50252"/>
            </a:xfrm>
            <a:custGeom>
              <a:rect b="b" l="l" r="r" t="t"/>
              <a:pathLst>
                <a:path extrusionOk="0" h="1916" w="3793">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2"/>
            <p:cNvSpPr/>
            <p:nvPr/>
          </p:nvSpPr>
          <p:spPr>
            <a:xfrm>
              <a:off x="5157892" y="3115253"/>
              <a:ext cx="99481" cy="51012"/>
            </a:xfrm>
            <a:custGeom>
              <a:rect b="b" l="l" r="r" t="t"/>
              <a:pathLst>
                <a:path extrusionOk="0" h="1945" w="3793">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2"/>
            <p:cNvSpPr/>
            <p:nvPr/>
          </p:nvSpPr>
          <p:spPr>
            <a:xfrm>
              <a:off x="5037377" y="3214943"/>
              <a:ext cx="99481" cy="50252"/>
            </a:xfrm>
            <a:custGeom>
              <a:rect b="b" l="l" r="r" t="t"/>
              <a:pathLst>
                <a:path extrusionOk="0" h="1916" w="3793">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2"/>
            <p:cNvSpPr/>
            <p:nvPr/>
          </p:nvSpPr>
          <p:spPr>
            <a:xfrm>
              <a:off x="4938053" y="3017817"/>
              <a:ext cx="58959" cy="33335"/>
            </a:xfrm>
            <a:custGeom>
              <a:rect b="b" l="l" r="r" t="t"/>
              <a:pathLst>
                <a:path extrusionOk="0" h="1271" w="2248">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2"/>
            <p:cNvSpPr/>
            <p:nvPr/>
          </p:nvSpPr>
          <p:spPr>
            <a:xfrm>
              <a:off x="5058333" y="2917996"/>
              <a:ext cx="58959" cy="33466"/>
            </a:xfrm>
            <a:custGeom>
              <a:rect b="b" l="l" r="r" t="t"/>
              <a:pathLst>
                <a:path extrusionOk="0" h="1276" w="2248">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2"/>
            <p:cNvSpPr/>
            <p:nvPr/>
          </p:nvSpPr>
          <p:spPr>
            <a:xfrm>
              <a:off x="5178350" y="3017817"/>
              <a:ext cx="59091" cy="33335"/>
            </a:xfrm>
            <a:custGeom>
              <a:rect b="b" l="l" r="r" t="t"/>
              <a:pathLst>
                <a:path extrusionOk="0" h="1271" w="2253">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2"/>
            <p:cNvSpPr/>
            <p:nvPr/>
          </p:nvSpPr>
          <p:spPr>
            <a:xfrm>
              <a:off x="5058202" y="3117403"/>
              <a:ext cx="59091" cy="33466"/>
            </a:xfrm>
            <a:custGeom>
              <a:rect b="b" l="l" r="r" t="t"/>
              <a:pathLst>
                <a:path extrusionOk="0" h="1276" w="2253">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2"/>
            <p:cNvSpPr/>
            <p:nvPr/>
          </p:nvSpPr>
          <p:spPr>
            <a:xfrm>
              <a:off x="5037377" y="3015536"/>
              <a:ext cx="99481" cy="50278"/>
            </a:xfrm>
            <a:custGeom>
              <a:rect b="b" l="l" r="r" t="t"/>
              <a:pathLst>
                <a:path extrusionOk="0" h="1917" w="3793">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2"/>
            <p:cNvSpPr/>
            <p:nvPr/>
          </p:nvSpPr>
          <p:spPr>
            <a:xfrm>
              <a:off x="5037377" y="3015798"/>
              <a:ext cx="36115" cy="43826"/>
            </a:xfrm>
            <a:custGeom>
              <a:rect b="b" l="l" r="r" t="t"/>
              <a:pathLst>
                <a:path extrusionOk="0" h="1671" w="1377">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2"/>
            <p:cNvSpPr/>
            <p:nvPr/>
          </p:nvSpPr>
          <p:spPr>
            <a:xfrm>
              <a:off x="5157787" y="3115489"/>
              <a:ext cx="36246" cy="43826"/>
            </a:xfrm>
            <a:custGeom>
              <a:rect b="b" l="l" r="r" t="t"/>
              <a:pathLst>
                <a:path extrusionOk="0" h="1671" w="1382">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2"/>
            <p:cNvSpPr/>
            <p:nvPr/>
          </p:nvSpPr>
          <p:spPr>
            <a:xfrm>
              <a:off x="5037246" y="3215206"/>
              <a:ext cx="36246" cy="43800"/>
            </a:xfrm>
            <a:custGeom>
              <a:rect b="b" l="l" r="r" t="t"/>
              <a:pathLst>
                <a:path extrusionOk="0" h="1670" w="1382">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2"/>
            <p:cNvSpPr/>
            <p:nvPr/>
          </p:nvSpPr>
          <p:spPr>
            <a:xfrm>
              <a:off x="4917491" y="3115489"/>
              <a:ext cx="36115" cy="43826"/>
            </a:xfrm>
            <a:custGeom>
              <a:rect b="b" l="l" r="r" t="t"/>
              <a:pathLst>
                <a:path extrusionOk="0" h="1671" w="1377">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2"/>
            <p:cNvSpPr/>
            <p:nvPr/>
          </p:nvSpPr>
          <p:spPr>
            <a:xfrm>
              <a:off x="4938053" y="3017686"/>
              <a:ext cx="32207" cy="33361"/>
            </a:xfrm>
            <a:custGeom>
              <a:rect b="b" l="l" r="r" t="t"/>
              <a:pathLst>
                <a:path extrusionOk="0" h="1272" w="1228">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2"/>
            <p:cNvSpPr/>
            <p:nvPr/>
          </p:nvSpPr>
          <p:spPr>
            <a:xfrm>
              <a:off x="5058333" y="2917996"/>
              <a:ext cx="32076" cy="33335"/>
            </a:xfrm>
            <a:custGeom>
              <a:rect b="b" l="l" r="r" t="t"/>
              <a:pathLst>
                <a:path extrusionOk="0" h="1271" w="1223">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2"/>
            <p:cNvSpPr/>
            <p:nvPr/>
          </p:nvSpPr>
          <p:spPr>
            <a:xfrm>
              <a:off x="5178481" y="3017686"/>
              <a:ext cx="32076" cy="33361"/>
            </a:xfrm>
            <a:custGeom>
              <a:rect b="b" l="l" r="r" t="t"/>
              <a:pathLst>
                <a:path extrusionOk="0" h="1272" w="1223">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2"/>
            <p:cNvSpPr/>
            <p:nvPr/>
          </p:nvSpPr>
          <p:spPr>
            <a:xfrm>
              <a:off x="5058333" y="3117508"/>
              <a:ext cx="32076" cy="33361"/>
            </a:xfrm>
            <a:custGeom>
              <a:rect b="b" l="l" r="r" t="t"/>
              <a:pathLst>
                <a:path extrusionOk="0" h="1272" w="1223">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2"/>
            <p:cNvSpPr/>
            <p:nvPr/>
          </p:nvSpPr>
          <p:spPr>
            <a:xfrm>
              <a:off x="5025889" y="2907767"/>
              <a:ext cx="122325" cy="163214"/>
            </a:xfrm>
            <a:custGeom>
              <a:rect b="b" l="l" r="r" t="t"/>
              <a:pathLst>
                <a:path extrusionOk="0" h="6223" w="4664">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2"/>
            <p:cNvSpPr/>
            <p:nvPr/>
          </p:nvSpPr>
          <p:spPr>
            <a:xfrm>
              <a:off x="5133501" y="2916396"/>
              <a:ext cx="109185" cy="83718"/>
            </a:xfrm>
            <a:custGeom>
              <a:rect b="b" l="l" r="r" t="t"/>
              <a:pathLst>
                <a:path extrusionOk="0" h="3192" w="4163">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2"/>
            <p:cNvSpPr/>
            <p:nvPr/>
          </p:nvSpPr>
          <p:spPr>
            <a:xfrm>
              <a:off x="4932651" y="2915924"/>
              <a:ext cx="109238" cy="84164"/>
            </a:xfrm>
            <a:custGeom>
              <a:rect b="b" l="l" r="r" t="t"/>
              <a:pathLst>
                <a:path extrusionOk="0" h="3209" w="4165">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2"/>
            <p:cNvSpPr/>
            <p:nvPr/>
          </p:nvSpPr>
          <p:spPr>
            <a:xfrm>
              <a:off x="4931365" y="3177831"/>
              <a:ext cx="91272" cy="76847"/>
            </a:xfrm>
            <a:custGeom>
              <a:rect b="b" l="l" r="r" t="t"/>
              <a:pathLst>
                <a:path extrusionOk="0" h="2930" w="348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2"/>
            <p:cNvSpPr/>
            <p:nvPr/>
          </p:nvSpPr>
          <p:spPr>
            <a:xfrm>
              <a:off x="5152988" y="3177989"/>
              <a:ext cx="88623" cy="76060"/>
            </a:xfrm>
            <a:custGeom>
              <a:rect b="b" l="l" r="r" t="t"/>
              <a:pathLst>
                <a:path extrusionOk="0" h="2900" w="3379">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2"/>
            <p:cNvSpPr/>
            <p:nvPr/>
          </p:nvSpPr>
          <p:spPr>
            <a:xfrm>
              <a:off x="4905872" y="3007484"/>
              <a:ext cx="122456" cy="163319"/>
            </a:xfrm>
            <a:custGeom>
              <a:rect b="b" l="l" r="r" t="t"/>
              <a:pathLst>
                <a:path extrusionOk="0" h="6227" w="4669">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2"/>
            <p:cNvSpPr/>
            <p:nvPr/>
          </p:nvSpPr>
          <p:spPr>
            <a:xfrm>
              <a:off x="5146300" y="3007484"/>
              <a:ext cx="122430" cy="163319"/>
            </a:xfrm>
            <a:custGeom>
              <a:rect b="b" l="l" r="r" t="t"/>
              <a:pathLst>
                <a:path extrusionOk="0" h="6227" w="4668">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2"/>
            <p:cNvSpPr/>
            <p:nvPr/>
          </p:nvSpPr>
          <p:spPr>
            <a:xfrm>
              <a:off x="5025889" y="3107174"/>
              <a:ext cx="122325" cy="163319"/>
            </a:xfrm>
            <a:custGeom>
              <a:rect b="b" l="l" r="r" t="t"/>
              <a:pathLst>
                <a:path extrusionOk="0" h="6227" w="4664">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9" name="Google Shape;12359;p72"/>
          <p:cNvGrpSpPr/>
          <p:nvPr/>
        </p:nvGrpSpPr>
        <p:grpSpPr>
          <a:xfrm>
            <a:off x="5816176" y="2907636"/>
            <a:ext cx="294823" cy="362831"/>
            <a:chOff x="5816176" y="2907636"/>
            <a:chExt cx="294823" cy="362831"/>
          </a:xfrm>
        </p:grpSpPr>
        <p:sp>
          <p:nvSpPr>
            <p:cNvPr id="12360" name="Google Shape;12360;p72"/>
            <p:cNvSpPr/>
            <p:nvPr/>
          </p:nvSpPr>
          <p:spPr>
            <a:xfrm>
              <a:off x="5929374" y="2958386"/>
              <a:ext cx="68165" cy="51249"/>
            </a:xfrm>
            <a:custGeom>
              <a:rect b="b" l="l" r="r" t="t"/>
              <a:pathLst>
                <a:path extrusionOk="0" h="1954" w="2599">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2"/>
            <p:cNvSpPr/>
            <p:nvPr/>
          </p:nvSpPr>
          <p:spPr>
            <a:xfrm>
              <a:off x="5929374" y="2976299"/>
              <a:ext cx="68165" cy="33335"/>
            </a:xfrm>
            <a:custGeom>
              <a:rect b="b" l="l" r="r" t="t"/>
              <a:pathLst>
                <a:path extrusionOk="0" h="1271" w="2599">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2"/>
            <p:cNvSpPr/>
            <p:nvPr/>
          </p:nvSpPr>
          <p:spPr>
            <a:xfrm>
              <a:off x="5929479" y="2986397"/>
              <a:ext cx="16943" cy="23238"/>
            </a:xfrm>
            <a:custGeom>
              <a:rect b="b" l="l" r="r" t="t"/>
              <a:pathLst>
                <a:path extrusionOk="0" h="886" w="646">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2"/>
            <p:cNvSpPr/>
            <p:nvPr/>
          </p:nvSpPr>
          <p:spPr>
            <a:xfrm>
              <a:off x="5980360" y="2986397"/>
              <a:ext cx="17048" cy="23238"/>
            </a:xfrm>
            <a:custGeom>
              <a:rect b="b" l="l" r="r" t="t"/>
              <a:pathLst>
                <a:path extrusionOk="0" h="886" w="65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2"/>
            <p:cNvSpPr/>
            <p:nvPr/>
          </p:nvSpPr>
          <p:spPr>
            <a:xfrm>
              <a:off x="5940731" y="2913065"/>
              <a:ext cx="45452" cy="51144"/>
            </a:xfrm>
            <a:custGeom>
              <a:rect b="b" l="l" r="r" t="t"/>
              <a:pathLst>
                <a:path extrusionOk="0" h="1950" w="1733">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2"/>
            <p:cNvSpPr/>
            <p:nvPr/>
          </p:nvSpPr>
          <p:spPr>
            <a:xfrm>
              <a:off x="5940731" y="2913065"/>
              <a:ext cx="31316" cy="51117"/>
            </a:xfrm>
            <a:custGeom>
              <a:rect b="b" l="l" r="r" t="t"/>
              <a:pathLst>
                <a:path extrusionOk="0" h="1949" w="1194">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2"/>
            <p:cNvSpPr/>
            <p:nvPr/>
          </p:nvSpPr>
          <p:spPr>
            <a:xfrm>
              <a:off x="5940731" y="2913065"/>
              <a:ext cx="45452" cy="22739"/>
            </a:xfrm>
            <a:custGeom>
              <a:rect b="b" l="l" r="r" t="t"/>
              <a:pathLst>
                <a:path extrusionOk="0" h="867" w="1733">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2"/>
            <p:cNvSpPr/>
            <p:nvPr/>
          </p:nvSpPr>
          <p:spPr>
            <a:xfrm>
              <a:off x="5940731" y="2913065"/>
              <a:ext cx="31316" cy="20615"/>
            </a:xfrm>
            <a:custGeom>
              <a:rect b="b" l="l" r="r" t="t"/>
              <a:pathLst>
                <a:path extrusionOk="0" h="786" w="1194">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2"/>
            <p:cNvSpPr/>
            <p:nvPr/>
          </p:nvSpPr>
          <p:spPr>
            <a:xfrm>
              <a:off x="5929374" y="3026525"/>
              <a:ext cx="68165" cy="136331"/>
            </a:xfrm>
            <a:custGeom>
              <a:rect b="b" l="l" r="r" t="t"/>
              <a:pathLst>
                <a:path extrusionOk="0" h="5198" w="2599">
                  <a:moveTo>
                    <a:pt x="0" y="1"/>
                  </a:moveTo>
                  <a:lnTo>
                    <a:pt x="0" y="5197"/>
                  </a:lnTo>
                  <a:lnTo>
                    <a:pt x="2598" y="5197"/>
                  </a:lnTo>
                  <a:lnTo>
                    <a:pt x="259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2"/>
            <p:cNvSpPr/>
            <p:nvPr/>
          </p:nvSpPr>
          <p:spPr>
            <a:xfrm>
              <a:off x="5929374" y="3106020"/>
              <a:ext cx="68165" cy="56835"/>
            </a:xfrm>
            <a:custGeom>
              <a:rect b="b" l="l" r="r" t="t"/>
              <a:pathLst>
                <a:path extrusionOk="0" h="2167" w="2599">
                  <a:moveTo>
                    <a:pt x="0" y="1"/>
                  </a:moveTo>
                  <a:lnTo>
                    <a:pt x="0" y="2166"/>
                  </a:lnTo>
                  <a:lnTo>
                    <a:pt x="2598" y="2166"/>
                  </a:lnTo>
                  <a:lnTo>
                    <a:pt x="259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2"/>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2"/>
            <p:cNvSpPr/>
            <p:nvPr/>
          </p:nvSpPr>
          <p:spPr>
            <a:xfrm>
              <a:off x="5889613" y="3089130"/>
              <a:ext cx="25650" cy="68034"/>
            </a:xfrm>
            <a:custGeom>
              <a:rect b="b" l="l" r="r" t="t"/>
              <a:pathLst>
                <a:path extrusionOk="0" h="2594" w="978">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2"/>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2"/>
            <p:cNvSpPr/>
            <p:nvPr/>
          </p:nvSpPr>
          <p:spPr>
            <a:xfrm>
              <a:off x="5889613" y="3089130"/>
              <a:ext cx="25650" cy="50750"/>
            </a:xfrm>
            <a:custGeom>
              <a:rect b="b" l="l" r="r" t="t"/>
              <a:pathLst>
                <a:path extrusionOk="0" h="1935" w="978">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2"/>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2"/>
            <p:cNvSpPr/>
            <p:nvPr/>
          </p:nvSpPr>
          <p:spPr>
            <a:xfrm>
              <a:off x="5872565" y="3164324"/>
              <a:ext cx="17074" cy="78027"/>
            </a:xfrm>
            <a:custGeom>
              <a:rect b="b" l="l" r="r" t="t"/>
              <a:pathLst>
                <a:path extrusionOk="0" h="2975" w="651">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2"/>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2"/>
            <p:cNvSpPr/>
            <p:nvPr/>
          </p:nvSpPr>
          <p:spPr>
            <a:xfrm>
              <a:off x="5906661" y="3009608"/>
              <a:ext cx="113591" cy="22739"/>
            </a:xfrm>
            <a:custGeom>
              <a:rect b="b" l="l" r="r" t="t"/>
              <a:pathLst>
                <a:path extrusionOk="0" h="867" w="4331">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2"/>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2"/>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2"/>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2"/>
            <p:cNvSpPr/>
            <p:nvPr/>
          </p:nvSpPr>
          <p:spPr>
            <a:xfrm>
              <a:off x="5889613" y="3088999"/>
              <a:ext cx="25650" cy="50252"/>
            </a:xfrm>
            <a:custGeom>
              <a:rect b="b" l="l" r="r" t="t"/>
              <a:pathLst>
                <a:path extrusionOk="0" h="1916" w="978">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2"/>
            <p:cNvSpPr/>
            <p:nvPr/>
          </p:nvSpPr>
          <p:spPr>
            <a:xfrm>
              <a:off x="5872565" y="3164324"/>
              <a:ext cx="17074" cy="78027"/>
            </a:xfrm>
            <a:custGeom>
              <a:rect b="b" l="l" r="r" t="t"/>
              <a:pathLst>
                <a:path extrusionOk="0" h="2975" w="651">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2"/>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2"/>
            <p:cNvSpPr/>
            <p:nvPr/>
          </p:nvSpPr>
          <p:spPr>
            <a:xfrm>
              <a:off x="5991822" y="3089130"/>
              <a:ext cx="45478" cy="68034"/>
            </a:xfrm>
            <a:custGeom>
              <a:rect b="b" l="l" r="r" t="t"/>
              <a:pathLst>
                <a:path extrusionOk="0" h="2594" w="1734">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2"/>
            <p:cNvSpPr/>
            <p:nvPr/>
          </p:nvSpPr>
          <p:spPr>
            <a:xfrm>
              <a:off x="5974800" y="3151473"/>
              <a:ext cx="79522" cy="90878"/>
            </a:xfrm>
            <a:custGeom>
              <a:rect b="b" l="l" r="r" t="t"/>
              <a:pathLst>
                <a:path extrusionOk="0" h="3465" w="3032">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2"/>
            <p:cNvSpPr/>
            <p:nvPr/>
          </p:nvSpPr>
          <p:spPr>
            <a:xfrm>
              <a:off x="5991822" y="3089130"/>
              <a:ext cx="45478" cy="51012"/>
            </a:xfrm>
            <a:custGeom>
              <a:rect b="b" l="l" r="r" t="t"/>
              <a:pathLst>
                <a:path extrusionOk="0" h="1945" w="1734">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2"/>
            <p:cNvSpPr/>
            <p:nvPr/>
          </p:nvSpPr>
          <p:spPr>
            <a:xfrm>
              <a:off x="5991822" y="3088999"/>
              <a:ext cx="25650" cy="50252"/>
            </a:xfrm>
            <a:custGeom>
              <a:rect b="b" l="l" r="r" t="t"/>
              <a:pathLst>
                <a:path extrusionOk="0" h="1916" w="978">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2"/>
            <p:cNvSpPr/>
            <p:nvPr/>
          </p:nvSpPr>
          <p:spPr>
            <a:xfrm>
              <a:off x="5974800" y="3164324"/>
              <a:ext cx="17048" cy="78027"/>
            </a:xfrm>
            <a:custGeom>
              <a:rect b="b" l="l" r="r" t="t"/>
              <a:pathLst>
                <a:path extrusionOk="0" h="2975" w="65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2"/>
            <p:cNvSpPr/>
            <p:nvPr/>
          </p:nvSpPr>
          <p:spPr>
            <a:xfrm>
              <a:off x="6037274" y="3164324"/>
              <a:ext cx="17048" cy="78027"/>
            </a:xfrm>
            <a:custGeom>
              <a:rect b="b" l="l" r="r" t="t"/>
              <a:pathLst>
                <a:path extrusionOk="0" h="2975" w="65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2"/>
            <p:cNvSpPr/>
            <p:nvPr/>
          </p:nvSpPr>
          <p:spPr>
            <a:xfrm>
              <a:off x="5838496"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2"/>
            <p:cNvSpPr/>
            <p:nvPr/>
          </p:nvSpPr>
          <p:spPr>
            <a:xfrm>
              <a:off x="5821474" y="3208255"/>
              <a:ext cx="79522" cy="56809"/>
            </a:xfrm>
            <a:custGeom>
              <a:rect b="b" l="l" r="r" t="t"/>
              <a:pathLst>
                <a:path extrusionOk="0" h="2166" w="3032">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72"/>
            <p:cNvSpPr/>
            <p:nvPr/>
          </p:nvSpPr>
          <p:spPr>
            <a:xfrm>
              <a:off x="5838496"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2"/>
            <p:cNvSpPr/>
            <p:nvPr/>
          </p:nvSpPr>
          <p:spPr>
            <a:xfrm>
              <a:off x="5838496"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2"/>
            <p:cNvSpPr/>
            <p:nvPr/>
          </p:nvSpPr>
          <p:spPr>
            <a:xfrm>
              <a:off x="5821474"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2"/>
            <p:cNvSpPr/>
            <p:nvPr/>
          </p:nvSpPr>
          <p:spPr>
            <a:xfrm>
              <a:off x="5883922" y="3221133"/>
              <a:ext cx="17074" cy="43931"/>
            </a:xfrm>
            <a:custGeom>
              <a:rect b="b" l="l" r="r" t="t"/>
              <a:pathLst>
                <a:path extrusionOk="0" h="1675" w="651">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2"/>
            <p:cNvSpPr/>
            <p:nvPr/>
          </p:nvSpPr>
          <p:spPr>
            <a:xfrm>
              <a:off x="5940731" y="3145912"/>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2"/>
            <p:cNvSpPr/>
            <p:nvPr/>
          </p:nvSpPr>
          <p:spPr>
            <a:xfrm>
              <a:off x="5923683" y="3208255"/>
              <a:ext cx="79522" cy="56809"/>
            </a:xfrm>
            <a:custGeom>
              <a:rect b="b" l="l" r="r" t="t"/>
              <a:pathLst>
                <a:path extrusionOk="0" h="2166" w="3032">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2"/>
            <p:cNvSpPr/>
            <p:nvPr/>
          </p:nvSpPr>
          <p:spPr>
            <a:xfrm>
              <a:off x="5940731" y="3145912"/>
              <a:ext cx="45452" cy="51012"/>
            </a:xfrm>
            <a:custGeom>
              <a:rect b="b" l="l" r="r" t="t"/>
              <a:pathLst>
                <a:path extrusionOk="0" h="1945" w="1733">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2"/>
            <p:cNvSpPr/>
            <p:nvPr/>
          </p:nvSpPr>
          <p:spPr>
            <a:xfrm>
              <a:off x="5940731" y="3145781"/>
              <a:ext cx="25624" cy="50252"/>
            </a:xfrm>
            <a:custGeom>
              <a:rect b="b" l="l" r="r" t="t"/>
              <a:pathLst>
                <a:path extrusionOk="0" h="1916" w="977">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2"/>
            <p:cNvSpPr/>
            <p:nvPr/>
          </p:nvSpPr>
          <p:spPr>
            <a:xfrm>
              <a:off x="5923683" y="3221133"/>
              <a:ext cx="17074" cy="43931"/>
            </a:xfrm>
            <a:custGeom>
              <a:rect b="b" l="l" r="r" t="t"/>
              <a:pathLst>
                <a:path extrusionOk="0" h="1675" w="651">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2"/>
            <p:cNvSpPr/>
            <p:nvPr/>
          </p:nvSpPr>
          <p:spPr>
            <a:xfrm>
              <a:off x="5986157" y="3221133"/>
              <a:ext cx="17048" cy="43931"/>
            </a:xfrm>
            <a:custGeom>
              <a:rect b="b" l="l" r="r" t="t"/>
              <a:pathLst>
                <a:path extrusionOk="0" h="1675" w="65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2"/>
            <p:cNvSpPr/>
            <p:nvPr/>
          </p:nvSpPr>
          <p:spPr>
            <a:xfrm>
              <a:off x="6042939"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2"/>
            <p:cNvSpPr/>
            <p:nvPr/>
          </p:nvSpPr>
          <p:spPr>
            <a:xfrm>
              <a:off x="6025918" y="3208255"/>
              <a:ext cx="79522" cy="56809"/>
            </a:xfrm>
            <a:custGeom>
              <a:rect b="b" l="l" r="r" t="t"/>
              <a:pathLst>
                <a:path extrusionOk="0" h="2166" w="3032">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2"/>
            <p:cNvSpPr/>
            <p:nvPr/>
          </p:nvSpPr>
          <p:spPr>
            <a:xfrm>
              <a:off x="6042939"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2"/>
            <p:cNvSpPr/>
            <p:nvPr/>
          </p:nvSpPr>
          <p:spPr>
            <a:xfrm>
              <a:off x="6042939"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2"/>
            <p:cNvSpPr/>
            <p:nvPr/>
          </p:nvSpPr>
          <p:spPr>
            <a:xfrm>
              <a:off x="6025918"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2"/>
            <p:cNvSpPr/>
            <p:nvPr/>
          </p:nvSpPr>
          <p:spPr>
            <a:xfrm>
              <a:off x="6088365" y="3221133"/>
              <a:ext cx="17074" cy="43931"/>
            </a:xfrm>
            <a:custGeom>
              <a:rect b="b" l="l" r="r" t="t"/>
              <a:pathLst>
                <a:path extrusionOk="0" h="1675" w="651">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2"/>
            <p:cNvSpPr/>
            <p:nvPr/>
          </p:nvSpPr>
          <p:spPr>
            <a:xfrm>
              <a:off x="5816176" y="3083701"/>
              <a:ext cx="294823" cy="186766"/>
            </a:xfrm>
            <a:custGeom>
              <a:rect b="b" l="l" r="r" t="t"/>
              <a:pathLst>
                <a:path extrusionOk="0" h="7121" w="11241">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2"/>
            <p:cNvSpPr/>
            <p:nvPr/>
          </p:nvSpPr>
          <p:spPr>
            <a:xfrm>
              <a:off x="5900209" y="2907636"/>
              <a:ext cx="126469" cy="169744"/>
            </a:xfrm>
            <a:custGeom>
              <a:rect b="b" l="l" r="r" t="t"/>
              <a:pathLst>
                <a:path extrusionOk="0" h="6472" w="4822">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2"/>
            <p:cNvSpPr/>
            <p:nvPr/>
          </p:nvSpPr>
          <p:spPr>
            <a:xfrm>
              <a:off x="5945006" y="3049631"/>
              <a:ext cx="36876" cy="10753"/>
            </a:xfrm>
            <a:custGeom>
              <a:rect b="b" l="l" r="r" t="t"/>
              <a:pathLst>
                <a:path extrusionOk="0" h="410" w="1406">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1" name="Google Shape;12411;p72"/>
          <p:cNvGrpSpPr/>
          <p:nvPr/>
        </p:nvGrpSpPr>
        <p:grpSpPr>
          <a:xfrm>
            <a:off x="6220132" y="2955973"/>
            <a:ext cx="362726" cy="266183"/>
            <a:chOff x="6220132" y="2955973"/>
            <a:chExt cx="362726" cy="266183"/>
          </a:xfrm>
        </p:grpSpPr>
        <p:sp>
          <p:nvSpPr>
            <p:cNvPr id="12412" name="Google Shape;12412;p72"/>
            <p:cNvSpPr/>
            <p:nvPr/>
          </p:nvSpPr>
          <p:spPr>
            <a:xfrm>
              <a:off x="6242478" y="2961271"/>
              <a:ext cx="318035" cy="232874"/>
            </a:xfrm>
            <a:custGeom>
              <a:rect b="b" l="l" r="r" t="t"/>
              <a:pathLst>
                <a:path extrusionOk="0" h="8879" w="12126">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2"/>
            <p:cNvSpPr/>
            <p:nvPr/>
          </p:nvSpPr>
          <p:spPr>
            <a:xfrm>
              <a:off x="6265191" y="2984010"/>
              <a:ext cx="272609" cy="181730"/>
            </a:xfrm>
            <a:custGeom>
              <a:rect b="b" l="l" r="r" t="t"/>
              <a:pathLst>
                <a:path extrusionOk="0" h="6929" w="10394">
                  <a:moveTo>
                    <a:pt x="0" y="0"/>
                  </a:moveTo>
                  <a:lnTo>
                    <a:pt x="0" y="6929"/>
                  </a:lnTo>
                  <a:lnTo>
                    <a:pt x="10394" y="6929"/>
                  </a:lnTo>
                  <a:lnTo>
                    <a:pt x="10394" y="0"/>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2"/>
            <p:cNvSpPr/>
            <p:nvPr/>
          </p:nvSpPr>
          <p:spPr>
            <a:xfrm>
              <a:off x="6265191" y="3131645"/>
              <a:ext cx="159017" cy="34096"/>
            </a:xfrm>
            <a:custGeom>
              <a:rect b="b" l="l" r="r" t="t"/>
              <a:pathLst>
                <a:path extrusionOk="0" h="1300" w="6063">
                  <a:moveTo>
                    <a:pt x="0" y="1"/>
                  </a:moveTo>
                  <a:lnTo>
                    <a:pt x="0" y="1300"/>
                  </a:lnTo>
                  <a:lnTo>
                    <a:pt x="6063" y="1300"/>
                  </a:lnTo>
                  <a:lnTo>
                    <a:pt x="6063"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2"/>
            <p:cNvSpPr/>
            <p:nvPr/>
          </p:nvSpPr>
          <p:spPr>
            <a:xfrm>
              <a:off x="6304926" y="3063506"/>
              <a:ext cx="79548" cy="79522"/>
            </a:xfrm>
            <a:custGeom>
              <a:rect b="b" l="l" r="r" t="t"/>
              <a:pathLst>
                <a:path extrusionOk="0" h="3032" w="3033">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2"/>
            <p:cNvSpPr/>
            <p:nvPr/>
          </p:nvSpPr>
          <p:spPr>
            <a:xfrm>
              <a:off x="6424182" y="2984010"/>
              <a:ext cx="113618" cy="90878"/>
            </a:xfrm>
            <a:custGeom>
              <a:rect b="b" l="l" r="r" t="t"/>
              <a:pathLst>
                <a:path extrusionOk="0" h="3465" w="4332">
                  <a:moveTo>
                    <a:pt x="1" y="0"/>
                  </a:moveTo>
                  <a:lnTo>
                    <a:pt x="1" y="3464"/>
                  </a:lnTo>
                  <a:lnTo>
                    <a:pt x="4332" y="3464"/>
                  </a:lnTo>
                  <a:lnTo>
                    <a:pt x="4332" y="0"/>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2"/>
            <p:cNvSpPr/>
            <p:nvPr/>
          </p:nvSpPr>
          <p:spPr>
            <a:xfrm>
              <a:off x="6424182" y="3074862"/>
              <a:ext cx="113618" cy="90878"/>
            </a:xfrm>
            <a:custGeom>
              <a:rect b="b" l="l" r="r" t="t"/>
              <a:pathLst>
                <a:path extrusionOk="0" h="3465" w="4332">
                  <a:moveTo>
                    <a:pt x="1" y="0"/>
                  </a:moveTo>
                  <a:lnTo>
                    <a:pt x="1" y="3465"/>
                  </a:lnTo>
                  <a:lnTo>
                    <a:pt x="4332" y="3465"/>
                  </a:lnTo>
                  <a:lnTo>
                    <a:pt x="4332"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2"/>
            <p:cNvSpPr/>
            <p:nvPr/>
          </p:nvSpPr>
          <p:spPr>
            <a:xfrm>
              <a:off x="6225430" y="3188454"/>
              <a:ext cx="352130" cy="28404"/>
            </a:xfrm>
            <a:custGeom>
              <a:rect b="b" l="l" r="r" t="t"/>
              <a:pathLst>
                <a:path extrusionOk="0" h="1083" w="13426">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2"/>
            <p:cNvSpPr/>
            <p:nvPr/>
          </p:nvSpPr>
          <p:spPr>
            <a:xfrm>
              <a:off x="6367400" y="3188454"/>
              <a:ext cx="68192" cy="17048"/>
            </a:xfrm>
            <a:custGeom>
              <a:rect b="b" l="l" r="r" t="t"/>
              <a:pathLst>
                <a:path extrusionOk="0" h="650" w="260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2"/>
            <p:cNvSpPr/>
            <p:nvPr/>
          </p:nvSpPr>
          <p:spPr>
            <a:xfrm>
              <a:off x="6446921" y="3052149"/>
              <a:ext cx="68165" cy="22739"/>
            </a:xfrm>
            <a:custGeom>
              <a:rect b="b" l="l" r="r" t="t"/>
              <a:pathLst>
                <a:path extrusionOk="0" h="867" w="2599">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2"/>
            <p:cNvSpPr/>
            <p:nvPr/>
          </p:nvSpPr>
          <p:spPr>
            <a:xfrm>
              <a:off x="6469634" y="3035101"/>
              <a:ext cx="22739" cy="28431"/>
            </a:xfrm>
            <a:custGeom>
              <a:rect b="b" l="l" r="r" t="t"/>
              <a:pathLst>
                <a:path extrusionOk="0" h="1084" w="867">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2"/>
            <p:cNvSpPr/>
            <p:nvPr/>
          </p:nvSpPr>
          <p:spPr>
            <a:xfrm>
              <a:off x="6463943" y="3006723"/>
              <a:ext cx="34096" cy="39761"/>
            </a:xfrm>
            <a:custGeom>
              <a:rect b="b" l="l" r="r" t="t"/>
              <a:pathLst>
                <a:path extrusionOk="0" h="1516" w="130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2"/>
            <p:cNvSpPr/>
            <p:nvPr/>
          </p:nvSpPr>
          <p:spPr>
            <a:xfrm>
              <a:off x="6463838" y="3006723"/>
              <a:ext cx="22844" cy="39813"/>
            </a:xfrm>
            <a:custGeom>
              <a:rect b="b" l="l" r="r" t="t"/>
              <a:pathLst>
                <a:path extrusionOk="0" h="1518" w="871">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2"/>
            <p:cNvSpPr/>
            <p:nvPr/>
          </p:nvSpPr>
          <p:spPr>
            <a:xfrm>
              <a:off x="6463943" y="3006723"/>
              <a:ext cx="34096" cy="16917"/>
            </a:xfrm>
            <a:custGeom>
              <a:rect b="b" l="l" r="r" t="t"/>
              <a:pathLst>
                <a:path extrusionOk="0" h="645" w="130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2"/>
            <p:cNvSpPr/>
            <p:nvPr/>
          </p:nvSpPr>
          <p:spPr>
            <a:xfrm>
              <a:off x="6463943" y="3006723"/>
              <a:ext cx="22739" cy="14163"/>
            </a:xfrm>
            <a:custGeom>
              <a:rect b="b" l="l" r="r" t="t"/>
              <a:pathLst>
                <a:path extrusionOk="0" h="540" w="867">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2"/>
            <p:cNvSpPr/>
            <p:nvPr/>
          </p:nvSpPr>
          <p:spPr>
            <a:xfrm>
              <a:off x="6446921" y="3143001"/>
              <a:ext cx="68165" cy="22739"/>
            </a:xfrm>
            <a:custGeom>
              <a:rect b="b" l="l" r="r" t="t"/>
              <a:pathLst>
                <a:path extrusionOk="0" h="867" w="2599">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2"/>
            <p:cNvSpPr/>
            <p:nvPr/>
          </p:nvSpPr>
          <p:spPr>
            <a:xfrm>
              <a:off x="6469634" y="3125980"/>
              <a:ext cx="22739" cy="28404"/>
            </a:xfrm>
            <a:custGeom>
              <a:rect b="b" l="l" r="r" t="t"/>
              <a:pathLst>
                <a:path extrusionOk="0" h="1083" w="867">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2"/>
            <p:cNvSpPr/>
            <p:nvPr/>
          </p:nvSpPr>
          <p:spPr>
            <a:xfrm>
              <a:off x="6463943" y="3097575"/>
              <a:ext cx="34096" cy="39787"/>
            </a:xfrm>
            <a:custGeom>
              <a:rect b="b" l="l" r="r" t="t"/>
              <a:pathLst>
                <a:path extrusionOk="0" h="1517" w="130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2"/>
            <p:cNvSpPr/>
            <p:nvPr/>
          </p:nvSpPr>
          <p:spPr>
            <a:xfrm>
              <a:off x="6463838" y="3097575"/>
              <a:ext cx="22844" cy="39813"/>
            </a:xfrm>
            <a:custGeom>
              <a:rect b="b" l="l" r="r" t="t"/>
              <a:pathLst>
                <a:path extrusionOk="0" h="1518" w="871">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2"/>
            <p:cNvSpPr/>
            <p:nvPr/>
          </p:nvSpPr>
          <p:spPr>
            <a:xfrm>
              <a:off x="6463943" y="3097575"/>
              <a:ext cx="34096" cy="16943"/>
            </a:xfrm>
            <a:custGeom>
              <a:rect b="b" l="l" r="r" t="t"/>
              <a:pathLst>
                <a:path extrusionOk="0" h="646" w="130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2"/>
            <p:cNvSpPr/>
            <p:nvPr/>
          </p:nvSpPr>
          <p:spPr>
            <a:xfrm>
              <a:off x="6463943" y="3097575"/>
              <a:ext cx="22739" cy="14163"/>
            </a:xfrm>
            <a:custGeom>
              <a:rect b="b" l="l" r="r" t="t"/>
              <a:pathLst>
                <a:path extrusionOk="0" h="540" w="867">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2"/>
            <p:cNvSpPr/>
            <p:nvPr/>
          </p:nvSpPr>
          <p:spPr>
            <a:xfrm>
              <a:off x="6333330" y="3057814"/>
              <a:ext cx="22739" cy="34122"/>
            </a:xfrm>
            <a:custGeom>
              <a:rect b="b" l="l" r="r" t="t"/>
              <a:pathLst>
                <a:path extrusionOk="0" h="1301" w="867">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2"/>
            <p:cNvSpPr/>
            <p:nvPr/>
          </p:nvSpPr>
          <p:spPr>
            <a:xfrm>
              <a:off x="6321974" y="3012388"/>
              <a:ext cx="45452" cy="51144"/>
            </a:xfrm>
            <a:custGeom>
              <a:rect b="b" l="l" r="r" t="t"/>
              <a:pathLst>
                <a:path extrusionOk="0" h="1950" w="1733">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2"/>
            <p:cNvSpPr/>
            <p:nvPr/>
          </p:nvSpPr>
          <p:spPr>
            <a:xfrm>
              <a:off x="6321974" y="3012388"/>
              <a:ext cx="31316" cy="51196"/>
            </a:xfrm>
            <a:custGeom>
              <a:rect b="b" l="l" r="r" t="t"/>
              <a:pathLst>
                <a:path extrusionOk="0" h="1952" w="1194">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2"/>
            <p:cNvSpPr/>
            <p:nvPr/>
          </p:nvSpPr>
          <p:spPr>
            <a:xfrm>
              <a:off x="6321974" y="3012388"/>
              <a:ext cx="45452" cy="22739"/>
            </a:xfrm>
            <a:custGeom>
              <a:rect b="b" l="l" r="r" t="t"/>
              <a:pathLst>
                <a:path extrusionOk="0" h="867" w="1733">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2"/>
            <p:cNvSpPr/>
            <p:nvPr/>
          </p:nvSpPr>
          <p:spPr>
            <a:xfrm>
              <a:off x="6321974" y="3012388"/>
              <a:ext cx="31316" cy="20720"/>
            </a:xfrm>
            <a:custGeom>
              <a:rect b="b" l="l" r="r" t="t"/>
              <a:pathLst>
                <a:path extrusionOk="0" h="790" w="1194">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2"/>
            <p:cNvSpPr/>
            <p:nvPr/>
          </p:nvSpPr>
          <p:spPr>
            <a:xfrm>
              <a:off x="6304926" y="3087740"/>
              <a:ext cx="79548" cy="55288"/>
            </a:xfrm>
            <a:custGeom>
              <a:rect b="b" l="l" r="r" t="t"/>
              <a:pathLst>
                <a:path extrusionOk="0" h="2108" w="3033">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2"/>
            <p:cNvSpPr/>
            <p:nvPr/>
          </p:nvSpPr>
          <p:spPr>
            <a:xfrm>
              <a:off x="6259998" y="2978686"/>
              <a:ext cx="283100" cy="192352"/>
            </a:xfrm>
            <a:custGeom>
              <a:rect b="b" l="l" r="r" t="t"/>
              <a:pathLst>
                <a:path extrusionOk="0" h="7334" w="10794">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2"/>
            <p:cNvSpPr/>
            <p:nvPr/>
          </p:nvSpPr>
          <p:spPr>
            <a:xfrm>
              <a:off x="6220132" y="2955973"/>
              <a:ext cx="362726" cy="266183"/>
            </a:xfrm>
            <a:custGeom>
              <a:rect b="b" l="l" r="r" t="t"/>
              <a:pathLst>
                <a:path extrusionOk="0" h="10149" w="1383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0" name="Google Shape;12440;p72"/>
          <p:cNvSpPr/>
          <p:nvPr/>
        </p:nvSpPr>
        <p:spPr>
          <a:xfrm>
            <a:off x="6663482" y="3197397"/>
            <a:ext cx="34096" cy="56310"/>
          </a:xfrm>
          <a:custGeom>
            <a:rect b="b" l="l" r="r" t="t"/>
            <a:pathLst>
              <a:path extrusionOk="0" h="2147" w="130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2"/>
          <p:cNvSpPr/>
          <p:nvPr/>
        </p:nvSpPr>
        <p:spPr>
          <a:xfrm>
            <a:off x="6692253" y="3225801"/>
            <a:ext cx="10753" cy="33335"/>
          </a:xfrm>
          <a:custGeom>
            <a:rect b="b" l="l" r="r" t="t"/>
            <a:pathLst>
              <a:path extrusionOk="0" h="1271" w="41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2" name="Google Shape;12442;p72"/>
          <p:cNvGrpSpPr/>
          <p:nvPr/>
        </p:nvGrpSpPr>
        <p:grpSpPr>
          <a:xfrm>
            <a:off x="6658158" y="2918992"/>
            <a:ext cx="362857" cy="340276"/>
            <a:chOff x="6658158" y="2918992"/>
            <a:chExt cx="362857" cy="340276"/>
          </a:xfrm>
        </p:grpSpPr>
        <p:sp>
          <p:nvSpPr>
            <p:cNvPr id="12443" name="Google Shape;12443;p72"/>
            <p:cNvSpPr/>
            <p:nvPr/>
          </p:nvSpPr>
          <p:spPr>
            <a:xfrm>
              <a:off x="6856674" y="2958517"/>
              <a:ext cx="158912" cy="166256"/>
            </a:xfrm>
            <a:custGeom>
              <a:rect b="b" l="l" r="r" t="t"/>
              <a:pathLst>
                <a:path extrusionOk="0" h="6339" w="6059">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2"/>
            <p:cNvSpPr/>
            <p:nvPr/>
          </p:nvSpPr>
          <p:spPr>
            <a:xfrm>
              <a:off x="6907791" y="2958517"/>
              <a:ext cx="56809" cy="113460"/>
            </a:xfrm>
            <a:custGeom>
              <a:rect b="b" l="l" r="r" t="t"/>
              <a:pathLst>
                <a:path extrusionOk="0" h="4326" w="2166">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2"/>
            <p:cNvSpPr/>
            <p:nvPr/>
          </p:nvSpPr>
          <p:spPr>
            <a:xfrm>
              <a:off x="6924708" y="2924421"/>
              <a:ext cx="22739" cy="90773"/>
            </a:xfrm>
            <a:custGeom>
              <a:rect b="b" l="l" r="r" t="t"/>
              <a:pathLst>
                <a:path extrusionOk="0" h="3461" w="867">
                  <a:moveTo>
                    <a:pt x="0" y="1"/>
                  </a:moveTo>
                  <a:lnTo>
                    <a:pt x="217" y="3461"/>
                  </a:lnTo>
                  <a:lnTo>
                    <a:pt x="650" y="3461"/>
                  </a:lnTo>
                  <a:lnTo>
                    <a:pt x="866"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2"/>
            <p:cNvSpPr/>
            <p:nvPr/>
          </p:nvSpPr>
          <p:spPr>
            <a:xfrm>
              <a:off x="6924708" y="3032216"/>
              <a:ext cx="22739" cy="22739"/>
            </a:xfrm>
            <a:custGeom>
              <a:rect b="b" l="l" r="r" t="t"/>
              <a:pathLst>
                <a:path extrusionOk="0" h="867" w="867">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2"/>
            <p:cNvSpPr/>
            <p:nvPr/>
          </p:nvSpPr>
          <p:spPr>
            <a:xfrm>
              <a:off x="6663482" y="3174186"/>
              <a:ext cx="193218" cy="79522"/>
            </a:xfrm>
            <a:custGeom>
              <a:rect b="b" l="l" r="r" t="t"/>
              <a:pathLst>
                <a:path extrusionOk="0" h="3032" w="7367">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2"/>
            <p:cNvSpPr/>
            <p:nvPr/>
          </p:nvSpPr>
          <p:spPr>
            <a:xfrm>
              <a:off x="6822473" y="3197397"/>
              <a:ext cx="34096" cy="56310"/>
            </a:xfrm>
            <a:custGeom>
              <a:rect b="b" l="l" r="r" t="t"/>
              <a:pathLst>
                <a:path extrusionOk="0" h="2147" w="130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2"/>
            <p:cNvSpPr/>
            <p:nvPr/>
          </p:nvSpPr>
          <p:spPr>
            <a:xfrm>
              <a:off x="6697683" y="2998121"/>
              <a:ext cx="124817" cy="91036"/>
            </a:xfrm>
            <a:custGeom>
              <a:rect b="b" l="l" r="r" t="t"/>
              <a:pathLst>
                <a:path extrusionOk="0" h="3471" w="4759">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2"/>
            <p:cNvSpPr/>
            <p:nvPr/>
          </p:nvSpPr>
          <p:spPr>
            <a:xfrm>
              <a:off x="6725930" y="2998121"/>
              <a:ext cx="96570" cy="90905"/>
            </a:xfrm>
            <a:custGeom>
              <a:rect b="b" l="l" r="r" t="t"/>
              <a:pathLst>
                <a:path extrusionOk="0" h="3466" w="3682">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2"/>
            <p:cNvSpPr/>
            <p:nvPr/>
          </p:nvSpPr>
          <p:spPr>
            <a:xfrm>
              <a:off x="6725930" y="3134425"/>
              <a:ext cx="68191" cy="51144"/>
            </a:xfrm>
            <a:custGeom>
              <a:rect b="b" l="l" r="r" t="t"/>
              <a:pathLst>
                <a:path extrusionOk="0" h="1950" w="2600">
                  <a:moveTo>
                    <a:pt x="1" y="1"/>
                  </a:moveTo>
                  <a:lnTo>
                    <a:pt x="1" y="1949"/>
                  </a:lnTo>
                  <a:lnTo>
                    <a:pt x="2599" y="1949"/>
                  </a:lnTo>
                  <a:lnTo>
                    <a:pt x="2599"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2"/>
            <p:cNvSpPr/>
            <p:nvPr/>
          </p:nvSpPr>
          <p:spPr>
            <a:xfrm>
              <a:off x="6725930" y="3134556"/>
              <a:ext cx="68191" cy="33965"/>
            </a:xfrm>
            <a:custGeom>
              <a:rect b="b" l="l" r="r" t="t"/>
              <a:pathLst>
                <a:path extrusionOk="0" h="1295" w="260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2"/>
            <p:cNvSpPr/>
            <p:nvPr/>
          </p:nvSpPr>
          <p:spPr>
            <a:xfrm>
              <a:off x="6714573" y="3164770"/>
              <a:ext cx="45452" cy="40600"/>
            </a:xfrm>
            <a:custGeom>
              <a:rect b="b" l="l" r="r" t="t"/>
              <a:pathLst>
                <a:path extrusionOk="0" h="1548" w="1733">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2"/>
            <p:cNvSpPr/>
            <p:nvPr/>
          </p:nvSpPr>
          <p:spPr>
            <a:xfrm>
              <a:off x="6760025" y="3164770"/>
              <a:ext cx="45452" cy="40600"/>
            </a:xfrm>
            <a:custGeom>
              <a:rect b="b" l="l" r="r" t="t"/>
              <a:pathLst>
                <a:path extrusionOk="0" h="1548" w="1733">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2"/>
            <p:cNvSpPr/>
            <p:nvPr/>
          </p:nvSpPr>
          <p:spPr>
            <a:xfrm>
              <a:off x="6703217" y="3044307"/>
              <a:ext cx="113749" cy="107192"/>
            </a:xfrm>
            <a:custGeom>
              <a:rect b="b" l="l" r="r" t="t"/>
              <a:pathLst>
                <a:path extrusionOk="0" h="4087" w="4337">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2"/>
            <p:cNvSpPr/>
            <p:nvPr/>
          </p:nvSpPr>
          <p:spPr>
            <a:xfrm>
              <a:off x="6703217" y="3044307"/>
              <a:ext cx="96570" cy="106798"/>
            </a:xfrm>
            <a:custGeom>
              <a:rect b="b" l="l" r="r" t="t"/>
              <a:pathLst>
                <a:path extrusionOk="0" h="4072" w="3682">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2"/>
            <p:cNvSpPr/>
            <p:nvPr/>
          </p:nvSpPr>
          <p:spPr>
            <a:xfrm>
              <a:off x="6714966" y="3041107"/>
              <a:ext cx="92976" cy="30503"/>
            </a:xfrm>
            <a:custGeom>
              <a:rect b="b" l="l" r="r" t="t"/>
              <a:pathLst>
                <a:path extrusionOk="0" h="1163" w="3545">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2"/>
            <p:cNvSpPr/>
            <p:nvPr/>
          </p:nvSpPr>
          <p:spPr>
            <a:xfrm>
              <a:off x="6658158" y="2992954"/>
              <a:ext cx="203840" cy="266314"/>
            </a:xfrm>
            <a:custGeom>
              <a:rect b="b" l="l" r="r" t="t"/>
              <a:pathLst>
                <a:path extrusionOk="0" h="10154" w="7772">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2"/>
            <p:cNvSpPr/>
            <p:nvPr/>
          </p:nvSpPr>
          <p:spPr>
            <a:xfrm>
              <a:off x="6817306" y="3225801"/>
              <a:ext cx="10622" cy="33335"/>
            </a:xfrm>
            <a:custGeom>
              <a:rect b="b" l="l" r="r" t="t"/>
              <a:pathLst>
                <a:path extrusionOk="0" h="1271" w="405">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2"/>
            <p:cNvSpPr/>
            <p:nvPr/>
          </p:nvSpPr>
          <p:spPr>
            <a:xfrm>
              <a:off x="6851376" y="2953088"/>
              <a:ext cx="169639" cy="177062"/>
            </a:xfrm>
            <a:custGeom>
              <a:rect b="b" l="l" r="r" t="t"/>
              <a:pathLst>
                <a:path extrusionOk="0" h="6751" w="6468">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2"/>
            <p:cNvSpPr/>
            <p:nvPr/>
          </p:nvSpPr>
          <p:spPr>
            <a:xfrm>
              <a:off x="6919148" y="2918992"/>
              <a:ext cx="33729" cy="101500"/>
            </a:xfrm>
            <a:custGeom>
              <a:rect b="b" l="l" r="r" t="t"/>
              <a:pathLst>
                <a:path extrusionOk="0" h="3870" w="1286">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2"/>
            <p:cNvSpPr/>
            <p:nvPr/>
          </p:nvSpPr>
          <p:spPr>
            <a:xfrm>
              <a:off x="6919410" y="3026945"/>
              <a:ext cx="39027" cy="33440"/>
            </a:xfrm>
            <a:custGeom>
              <a:rect b="b" l="l" r="r" t="t"/>
              <a:pathLst>
                <a:path extrusionOk="0" h="1275" w="1488">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3" name="Google Shape;12463;p72"/>
          <p:cNvGrpSpPr/>
          <p:nvPr/>
        </p:nvGrpSpPr>
        <p:grpSpPr>
          <a:xfrm>
            <a:off x="7972418" y="2907636"/>
            <a:ext cx="362726" cy="362857"/>
            <a:chOff x="7972418" y="2907636"/>
            <a:chExt cx="362726" cy="362857"/>
          </a:xfrm>
        </p:grpSpPr>
        <p:sp>
          <p:nvSpPr>
            <p:cNvPr id="12464" name="Google Shape;12464;p72"/>
            <p:cNvSpPr/>
            <p:nvPr/>
          </p:nvSpPr>
          <p:spPr>
            <a:xfrm>
              <a:off x="8158817" y="2930375"/>
              <a:ext cx="75352" cy="74591"/>
            </a:xfrm>
            <a:custGeom>
              <a:rect b="b" l="l" r="r" t="t"/>
              <a:pathLst>
                <a:path extrusionOk="0" h="2844" w="2873">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2"/>
            <p:cNvSpPr/>
            <p:nvPr/>
          </p:nvSpPr>
          <p:spPr>
            <a:xfrm>
              <a:off x="7994239" y="3008480"/>
              <a:ext cx="74486" cy="75614"/>
            </a:xfrm>
            <a:custGeom>
              <a:rect b="b" l="l" r="r" t="t"/>
              <a:pathLst>
                <a:path extrusionOk="0" h="2883" w="284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2"/>
            <p:cNvSpPr/>
            <p:nvPr/>
          </p:nvSpPr>
          <p:spPr>
            <a:xfrm>
              <a:off x="8237814" y="3095057"/>
              <a:ext cx="79023" cy="75483"/>
            </a:xfrm>
            <a:custGeom>
              <a:rect b="b" l="l" r="r" t="t"/>
              <a:pathLst>
                <a:path extrusionOk="0" h="2878" w="3013">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2"/>
            <p:cNvSpPr/>
            <p:nvPr/>
          </p:nvSpPr>
          <p:spPr>
            <a:xfrm>
              <a:off x="8072240" y="3173923"/>
              <a:ext cx="75483" cy="79155"/>
            </a:xfrm>
            <a:custGeom>
              <a:rect b="b" l="l" r="r" t="t"/>
              <a:pathLst>
                <a:path extrusionOk="0" h="3018" w="2878">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2"/>
            <p:cNvSpPr/>
            <p:nvPr/>
          </p:nvSpPr>
          <p:spPr>
            <a:xfrm>
              <a:off x="8208780" y="2918494"/>
              <a:ext cx="108320" cy="141996"/>
            </a:xfrm>
            <a:custGeom>
              <a:rect b="b" l="l" r="r" t="t"/>
              <a:pathLst>
                <a:path extrusionOk="0" h="5414" w="413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2"/>
            <p:cNvSpPr/>
            <p:nvPr/>
          </p:nvSpPr>
          <p:spPr>
            <a:xfrm>
              <a:off x="7989334" y="3118531"/>
              <a:ext cx="108424" cy="141996"/>
            </a:xfrm>
            <a:custGeom>
              <a:rect b="b" l="l" r="r" t="t"/>
              <a:pathLst>
                <a:path extrusionOk="0" h="5414" w="4134">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2"/>
            <p:cNvSpPr/>
            <p:nvPr/>
          </p:nvSpPr>
          <p:spPr>
            <a:xfrm>
              <a:off x="8182159" y="3145781"/>
              <a:ext cx="142127" cy="107297"/>
            </a:xfrm>
            <a:custGeom>
              <a:rect b="b" l="l" r="r" t="t"/>
              <a:pathLst>
                <a:path extrusionOk="0" h="4091" w="5419">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2"/>
            <p:cNvSpPr/>
            <p:nvPr/>
          </p:nvSpPr>
          <p:spPr>
            <a:xfrm>
              <a:off x="7982122" y="2925811"/>
              <a:ext cx="142022" cy="107297"/>
            </a:xfrm>
            <a:custGeom>
              <a:rect b="b" l="l" r="r" t="t"/>
              <a:pathLst>
                <a:path extrusionOk="0" h="4091" w="5415">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2"/>
            <p:cNvSpPr/>
            <p:nvPr/>
          </p:nvSpPr>
          <p:spPr>
            <a:xfrm>
              <a:off x="8282374" y="2928355"/>
              <a:ext cx="13140" cy="62526"/>
            </a:xfrm>
            <a:custGeom>
              <a:rect b="b" l="l" r="r" t="t"/>
              <a:pathLst>
                <a:path extrusionOk="0" h="2384" w="501">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2"/>
            <p:cNvSpPr/>
            <p:nvPr/>
          </p:nvSpPr>
          <p:spPr>
            <a:xfrm>
              <a:off x="8302937" y="2952826"/>
              <a:ext cx="13402" cy="38135"/>
            </a:xfrm>
            <a:custGeom>
              <a:rect b="b" l="l" r="r" t="t"/>
              <a:pathLst>
                <a:path extrusionOk="0" h="1454" w="511">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2"/>
            <p:cNvSpPr/>
            <p:nvPr/>
          </p:nvSpPr>
          <p:spPr>
            <a:xfrm>
              <a:off x="8240594" y="2928460"/>
              <a:ext cx="13533" cy="66959"/>
            </a:xfrm>
            <a:custGeom>
              <a:rect b="b" l="l" r="r" t="t"/>
              <a:pathLst>
                <a:path extrusionOk="0" h="2553" w="516">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2"/>
            <p:cNvSpPr/>
            <p:nvPr/>
          </p:nvSpPr>
          <p:spPr>
            <a:xfrm>
              <a:off x="8208780" y="2971500"/>
              <a:ext cx="43957" cy="88990"/>
            </a:xfrm>
            <a:custGeom>
              <a:rect b="b" l="l" r="r" t="t"/>
              <a:pathLst>
                <a:path extrusionOk="0" h="3393" w="1676">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2"/>
            <p:cNvSpPr/>
            <p:nvPr/>
          </p:nvSpPr>
          <p:spPr>
            <a:xfrm>
              <a:off x="8261550" y="2918494"/>
              <a:ext cx="13271" cy="72467"/>
            </a:xfrm>
            <a:custGeom>
              <a:rect b="b" l="l" r="r" t="t"/>
              <a:pathLst>
                <a:path extrusionOk="0" h="2763" w="506">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2"/>
            <p:cNvSpPr/>
            <p:nvPr/>
          </p:nvSpPr>
          <p:spPr>
            <a:xfrm>
              <a:off x="8072738" y="3189712"/>
              <a:ext cx="18071" cy="17677"/>
            </a:xfrm>
            <a:custGeom>
              <a:rect b="b" l="l" r="r" t="t"/>
              <a:pathLst>
                <a:path extrusionOk="0" h="674" w="689">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2"/>
            <p:cNvSpPr/>
            <p:nvPr/>
          </p:nvSpPr>
          <p:spPr>
            <a:xfrm>
              <a:off x="7989334" y="3118400"/>
              <a:ext cx="71313" cy="107795"/>
            </a:xfrm>
            <a:custGeom>
              <a:rect b="b" l="l" r="r" t="t"/>
              <a:pathLst>
                <a:path extrusionOk="0" h="4110" w="2719">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2"/>
            <p:cNvSpPr/>
            <p:nvPr/>
          </p:nvSpPr>
          <p:spPr>
            <a:xfrm>
              <a:off x="8010264" y="3194250"/>
              <a:ext cx="7606" cy="56310"/>
            </a:xfrm>
            <a:custGeom>
              <a:rect b="b" l="l" r="r" t="t"/>
              <a:pathLst>
                <a:path extrusionOk="0" h="2147" w="29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2"/>
            <p:cNvSpPr/>
            <p:nvPr/>
          </p:nvSpPr>
          <p:spPr>
            <a:xfrm>
              <a:off x="8051782" y="3194302"/>
              <a:ext cx="7475" cy="56258"/>
            </a:xfrm>
            <a:custGeom>
              <a:rect b="b" l="l" r="r" t="t"/>
              <a:pathLst>
                <a:path extrusionOk="0" h="2145" w="285">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2"/>
            <p:cNvSpPr/>
            <p:nvPr/>
          </p:nvSpPr>
          <p:spPr>
            <a:xfrm>
              <a:off x="8031089" y="3194250"/>
              <a:ext cx="7475" cy="66277"/>
            </a:xfrm>
            <a:custGeom>
              <a:rect b="b" l="l" r="r" t="t"/>
              <a:pathLst>
                <a:path extrusionOk="0" h="2527" w="285">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2"/>
            <p:cNvSpPr/>
            <p:nvPr/>
          </p:nvSpPr>
          <p:spPr>
            <a:xfrm>
              <a:off x="8262048" y="3200046"/>
              <a:ext cx="61608" cy="3069"/>
            </a:xfrm>
            <a:custGeom>
              <a:rect b="b" l="l" r="r" t="t"/>
              <a:pathLst>
                <a:path extrusionOk="0" h="117" w="2349">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2"/>
            <p:cNvSpPr/>
            <p:nvPr/>
          </p:nvSpPr>
          <p:spPr>
            <a:xfrm>
              <a:off x="8262048" y="3220740"/>
              <a:ext cx="51642" cy="3200"/>
            </a:xfrm>
            <a:custGeom>
              <a:rect b="b" l="l" r="r" t="t"/>
              <a:pathLst>
                <a:path extrusionOk="0" h="122" w="1969">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2"/>
            <p:cNvSpPr/>
            <p:nvPr/>
          </p:nvSpPr>
          <p:spPr>
            <a:xfrm>
              <a:off x="8262048" y="3241433"/>
              <a:ext cx="27145" cy="3069"/>
            </a:xfrm>
            <a:custGeom>
              <a:rect b="b" l="l" r="r" t="t"/>
              <a:pathLst>
                <a:path extrusionOk="0" h="117" w="1035">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2"/>
            <p:cNvSpPr/>
            <p:nvPr/>
          </p:nvSpPr>
          <p:spPr>
            <a:xfrm>
              <a:off x="8257511" y="3179221"/>
              <a:ext cx="56179" cy="3069"/>
            </a:xfrm>
            <a:custGeom>
              <a:rect b="b" l="l" r="r" t="t"/>
              <a:pathLst>
                <a:path extrusionOk="0" h="117" w="2142">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2"/>
            <p:cNvSpPr/>
            <p:nvPr/>
          </p:nvSpPr>
          <p:spPr>
            <a:xfrm>
              <a:off x="8208544" y="3242325"/>
              <a:ext cx="10753" cy="6347"/>
            </a:xfrm>
            <a:custGeom>
              <a:rect b="b" l="l" r="r" t="t"/>
              <a:pathLst>
                <a:path extrusionOk="0" h="242" w="41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2"/>
            <p:cNvSpPr/>
            <p:nvPr/>
          </p:nvSpPr>
          <p:spPr>
            <a:xfrm>
              <a:off x="8182159" y="3145886"/>
              <a:ext cx="88360" cy="93317"/>
            </a:xfrm>
            <a:custGeom>
              <a:rect b="b" l="l" r="r" t="t"/>
              <a:pathLst>
                <a:path extrusionOk="0" h="3558" w="3369">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2"/>
            <p:cNvSpPr/>
            <p:nvPr/>
          </p:nvSpPr>
          <p:spPr>
            <a:xfrm>
              <a:off x="7992115" y="2940577"/>
              <a:ext cx="67903" cy="17572"/>
            </a:xfrm>
            <a:custGeom>
              <a:rect b="b" l="l" r="r" t="t"/>
              <a:pathLst>
                <a:path extrusionOk="0" h="670" w="2589">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2"/>
            <p:cNvSpPr/>
            <p:nvPr/>
          </p:nvSpPr>
          <p:spPr>
            <a:xfrm>
              <a:off x="8016585" y="2925942"/>
              <a:ext cx="77502" cy="11514"/>
            </a:xfrm>
            <a:custGeom>
              <a:rect b="b" l="l" r="r" t="t"/>
              <a:pathLst>
                <a:path extrusionOk="0" h="439" w="2955">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2"/>
            <p:cNvSpPr/>
            <p:nvPr/>
          </p:nvSpPr>
          <p:spPr>
            <a:xfrm>
              <a:off x="8104788" y="2939712"/>
              <a:ext cx="19461" cy="3174"/>
            </a:xfrm>
            <a:custGeom>
              <a:rect b="b" l="l" r="r" t="t"/>
              <a:pathLst>
                <a:path extrusionOk="0" h="121" w="742">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2"/>
            <p:cNvSpPr/>
            <p:nvPr/>
          </p:nvSpPr>
          <p:spPr>
            <a:xfrm>
              <a:off x="8034892" y="3002789"/>
              <a:ext cx="29926" cy="30345"/>
            </a:xfrm>
            <a:custGeom>
              <a:rect b="b" l="l" r="r" t="t"/>
              <a:pathLst>
                <a:path extrusionOk="0" h="1157" w="1141">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2"/>
            <p:cNvSpPr/>
            <p:nvPr/>
          </p:nvSpPr>
          <p:spPr>
            <a:xfrm>
              <a:off x="7992115" y="2982096"/>
              <a:ext cx="67903" cy="17572"/>
            </a:xfrm>
            <a:custGeom>
              <a:rect b="b" l="l" r="r" t="t"/>
              <a:pathLst>
                <a:path extrusionOk="0" h="670" w="2589">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2"/>
            <p:cNvSpPr/>
            <p:nvPr/>
          </p:nvSpPr>
          <p:spPr>
            <a:xfrm>
              <a:off x="7982122" y="2961271"/>
              <a:ext cx="77896" cy="17704"/>
            </a:xfrm>
            <a:custGeom>
              <a:rect b="b" l="l" r="r" t="t"/>
              <a:pathLst>
                <a:path extrusionOk="0" h="675" w="297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2"/>
            <p:cNvSpPr/>
            <p:nvPr/>
          </p:nvSpPr>
          <p:spPr>
            <a:xfrm>
              <a:off x="8238942" y="3070823"/>
              <a:ext cx="72231" cy="13769"/>
            </a:xfrm>
            <a:custGeom>
              <a:rect b="b" l="l" r="r" t="t"/>
              <a:pathLst>
                <a:path extrusionOk="0" h="525" w="2754">
                  <a:moveTo>
                    <a:pt x="1" y="0"/>
                  </a:moveTo>
                  <a:lnTo>
                    <a:pt x="1" y="525"/>
                  </a:lnTo>
                  <a:lnTo>
                    <a:pt x="2753" y="525"/>
                  </a:lnTo>
                  <a:lnTo>
                    <a:pt x="2753"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2"/>
            <p:cNvSpPr/>
            <p:nvPr/>
          </p:nvSpPr>
          <p:spPr>
            <a:xfrm>
              <a:off x="7995262" y="3094297"/>
              <a:ext cx="72335" cy="13769"/>
            </a:xfrm>
            <a:custGeom>
              <a:rect b="b" l="l" r="r" t="t"/>
              <a:pathLst>
                <a:path extrusionOk="0" h="525" w="2758">
                  <a:moveTo>
                    <a:pt x="0" y="0"/>
                  </a:moveTo>
                  <a:lnTo>
                    <a:pt x="0" y="525"/>
                  </a:lnTo>
                  <a:lnTo>
                    <a:pt x="2757" y="525"/>
                  </a:lnTo>
                  <a:lnTo>
                    <a:pt x="2757"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2"/>
            <p:cNvSpPr/>
            <p:nvPr/>
          </p:nvSpPr>
          <p:spPr>
            <a:xfrm>
              <a:off x="8158056" y="3175182"/>
              <a:ext cx="13769" cy="72231"/>
            </a:xfrm>
            <a:custGeom>
              <a:rect b="b" l="l" r="r" t="t"/>
              <a:pathLst>
                <a:path extrusionOk="0" h="2754" w="525">
                  <a:moveTo>
                    <a:pt x="0" y="1"/>
                  </a:moveTo>
                  <a:lnTo>
                    <a:pt x="0" y="2753"/>
                  </a:lnTo>
                  <a:lnTo>
                    <a:pt x="525" y="2753"/>
                  </a:lnTo>
                  <a:lnTo>
                    <a:pt x="525"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2"/>
            <p:cNvSpPr/>
            <p:nvPr/>
          </p:nvSpPr>
          <p:spPr>
            <a:xfrm>
              <a:off x="8134582" y="2931503"/>
              <a:ext cx="13769" cy="72335"/>
            </a:xfrm>
            <a:custGeom>
              <a:rect b="b" l="l" r="r" t="t"/>
              <a:pathLst>
                <a:path extrusionOk="0" h="2758" w="525">
                  <a:moveTo>
                    <a:pt x="0" y="0"/>
                  </a:moveTo>
                  <a:lnTo>
                    <a:pt x="0" y="2757"/>
                  </a:lnTo>
                  <a:lnTo>
                    <a:pt x="525" y="2757"/>
                  </a:lnTo>
                  <a:lnTo>
                    <a:pt x="525"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2"/>
            <p:cNvSpPr/>
            <p:nvPr/>
          </p:nvSpPr>
          <p:spPr>
            <a:xfrm>
              <a:off x="7990462" y="3004940"/>
              <a:ext cx="17074" cy="109080"/>
            </a:xfrm>
            <a:custGeom>
              <a:rect b="b" l="l" r="r" t="t"/>
              <a:pathLst>
                <a:path extrusionOk="0" h="4159" w="651">
                  <a:moveTo>
                    <a:pt x="0" y="1"/>
                  </a:moveTo>
                  <a:lnTo>
                    <a:pt x="0" y="4158"/>
                  </a:lnTo>
                  <a:lnTo>
                    <a:pt x="650" y="4158"/>
                  </a:lnTo>
                  <a:lnTo>
                    <a:pt x="6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2"/>
            <p:cNvSpPr/>
            <p:nvPr/>
          </p:nvSpPr>
          <p:spPr>
            <a:xfrm>
              <a:off x="8232778" y="3067151"/>
              <a:ext cx="16917" cy="81174"/>
            </a:xfrm>
            <a:custGeom>
              <a:rect b="b" l="l" r="r" t="t"/>
              <a:pathLst>
                <a:path extrusionOk="0" h="3095" w="645">
                  <a:moveTo>
                    <a:pt x="0" y="1"/>
                  </a:moveTo>
                  <a:lnTo>
                    <a:pt x="0" y="3095"/>
                  </a:lnTo>
                  <a:lnTo>
                    <a:pt x="645" y="3095"/>
                  </a:lnTo>
                  <a:lnTo>
                    <a:pt x="6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2"/>
            <p:cNvSpPr/>
            <p:nvPr/>
          </p:nvSpPr>
          <p:spPr>
            <a:xfrm>
              <a:off x="8066181" y="3236030"/>
              <a:ext cx="109054" cy="17048"/>
            </a:xfrm>
            <a:custGeom>
              <a:rect b="b" l="l" r="r" t="t"/>
              <a:pathLst>
                <a:path extrusionOk="0" h="650" w="4158">
                  <a:moveTo>
                    <a:pt x="1" y="0"/>
                  </a:moveTo>
                  <a:lnTo>
                    <a:pt x="1" y="650"/>
                  </a:lnTo>
                  <a:lnTo>
                    <a:pt x="4158" y="650"/>
                  </a:lnTo>
                  <a:lnTo>
                    <a:pt x="41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2"/>
            <p:cNvSpPr/>
            <p:nvPr/>
          </p:nvSpPr>
          <p:spPr>
            <a:xfrm>
              <a:off x="8130674" y="2992193"/>
              <a:ext cx="83325" cy="17074"/>
            </a:xfrm>
            <a:custGeom>
              <a:rect b="b" l="l" r="r" t="t"/>
              <a:pathLst>
                <a:path extrusionOk="0" h="651" w="3177">
                  <a:moveTo>
                    <a:pt x="0" y="1"/>
                  </a:moveTo>
                  <a:lnTo>
                    <a:pt x="0" y="650"/>
                  </a:lnTo>
                  <a:lnTo>
                    <a:pt x="3176" y="650"/>
                  </a:lnTo>
                  <a:lnTo>
                    <a:pt x="317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2"/>
            <p:cNvSpPr/>
            <p:nvPr/>
          </p:nvSpPr>
          <p:spPr>
            <a:xfrm>
              <a:off x="8001950" y="3059467"/>
              <a:ext cx="11514" cy="15133"/>
            </a:xfrm>
            <a:custGeom>
              <a:rect b="b" l="l" r="r" t="t"/>
              <a:pathLst>
                <a:path extrusionOk="0" h="577" w="439">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2"/>
            <p:cNvSpPr/>
            <p:nvPr/>
          </p:nvSpPr>
          <p:spPr>
            <a:xfrm>
              <a:off x="8001950" y="3039901"/>
              <a:ext cx="11514" cy="15133"/>
            </a:xfrm>
            <a:custGeom>
              <a:rect b="b" l="l" r="r" t="t"/>
              <a:pathLst>
                <a:path extrusionOk="0" h="577" w="439">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2"/>
            <p:cNvSpPr/>
            <p:nvPr/>
          </p:nvSpPr>
          <p:spPr>
            <a:xfrm>
              <a:off x="8293967" y="3103529"/>
              <a:ext cx="11514" cy="14871"/>
            </a:xfrm>
            <a:custGeom>
              <a:rect b="b" l="l" r="r" t="t"/>
              <a:pathLst>
                <a:path extrusionOk="0" h="567" w="439">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2"/>
            <p:cNvSpPr/>
            <p:nvPr/>
          </p:nvSpPr>
          <p:spPr>
            <a:xfrm>
              <a:off x="8293967" y="3122806"/>
              <a:ext cx="11514" cy="15238"/>
            </a:xfrm>
            <a:custGeom>
              <a:rect b="b" l="l" r="r" t="t"/>
              <a:pathLst>
                <a:path extrusionOk="0" h="581" w="439">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2"/>
            <p:cNvSpPr/>
            <p:nvPr/>
          </p:nvSpPr>
          <p:spPr>
            <a:xfrm>
              <a:off x="7972418" y="2907636"/>
              <a:ext cx="362726" cy="362857"/>
            </a:xfrm>
            <a:custGeom>
              <a:rect b="b" l="l" r="r" t="t"/>
              <a:pathLst>
                <a:path extrusionOk="0" h="13835" w="1383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2"/>
            <p:cNvSpPr/>
            <p:nvPr/>
          </p:nvSpPr>
          <p:spPr>
            <a:xfrm>
              <a:off x="8121836" y="3229316"/>
              <a:ext cx="19199" cy="11540"/>
            </a:xfrm>
            <a:custGeom>
              <a:rect b="b" l="l" r="r" t="t"/>
              <a:pathLst>
                <a:path extrusionOk="0" h="440" w="732">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2"/>
            <p:cNvSpPr/>
            <p:nvPr/>
          </p:nvSpPr>
          <p:spPr>
            <a:xfrm>
              <a:off x="8102270" y="3229316"/>
              <a:ext cx="19225" cy="11540"/>
            </a:xfrm>
            <a:custGeom>
              <a:rect b="b" l="l" r="r" t="t"/>
              <a:pathLst>
                <a:path extrusionOk="0" h="440" w="733">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2"/>
            <p:cNvSpPr/>
            <p:nvPr/>
          </p:nvSpPr>
          <p:spPr>
            <a:xfrm>
              <a:off x="8165610" y="2937299"/>
              <a:ext cx="19985" cy="11514"/>
            </a:xfrm>
            <a:custGeom>
              <a:rect b="b" l="l" r="r" t="t"/>
              <a:pathLst>
                <a:path extrusionOk="0" h="439" w="762">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2"/>
            <p:cNvSpPr/>
            <p:nvPr/>
          </p:nvSpPr>
          <p:spPr>
            <a:xfrm>
              <a:off x="8185306" y="2937299"/>
              <a:ext cx="19854" cy="11514"/>
            </a:xfrm>
            <a:custGeom>
              <a:rect b="b" l="l" r="r" t="t"/>
              <a:pathLst>
                <a:path extrusionOk="0" h="439" w="757">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1" name="Google Shape;12511;p72"/>
          <p:cNvGrpSpPr/>
          <p:nvPr/>
        </p:nvGrpSpPr>
        <p:grpSpPr>
          <a:xfrm>
            <a:off x="8040058" y="3806321"/>
            <a:ext cx="301275" cy="365480"/>
            <a:chOff x="8040058" y="3806321"/>
            <a:chExt cx="301275" cy="365480"/>
          </a:xfrm>
        </p:grpSpPr>
        <p:sp>
          <p:nvSpPr>
            <p:cNvPr id="12512" name="Google Shape;12512;p72"/>
            <p:cNvSpPr/>
            <p:nvPr/>
          </p:nvSpPr>
          <p:spPr>
            <a:xfrm>
              <a:off x="8045488" y="3842541"/>
              <a:ext cx="290417" cy="323962"/>
            </a:xfrm>
            <a:custGeom>
              <a:rect b="b" l="l" r="r" t="t"/>
              <a:pathLst>
                <a:path extrusionOk="0" h="12352" w="11073">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2"/>
            <p:cNvSpPr/>
            <p:nvPr/>
          </p:nvSpPr>
          <p:spPr>
            <a:xfrm>
              <a:off x="8321480" y="3862972"/>
              <a:ext cx="14425" cy="303531"/>
            </a:xfrm>
            <a:custGeom>
              <a:rect b="b" l="l" r="r" t="t"/>
              <a:pathLst>
                <a:path extrusionOk="0" h="11573" w="550">
                  <a:moveTo>
                    <a:pt x="1" y="1"/>
                  </a:moveTo>
                  <a:lnTo>
                    <a:pt x="1" y="11573"/>
                  </a:lnTo>
                  <a:lnTo>
                    <a:pt x="549" y="11573"/>
                  </a:lnTo>
                  <a:lnTo>
                    <a:pt x="549" y="222"/>
                  </a:lnTo>
                  <a:lnTo>
                    <a:pt x="1"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2"/>
            <p:cNvSpPr/>
            <p:nvPr/>
          </p:nvSpPr>
          <p:spPr>
            <a:xfrm>
              <a:off x="8156168" y="3857806"/>
              <a:ext cx="69057" cy="55183"/>
            </a:xfrm>
            <a:custGeom>
              <a:rect b="b" l="l" r="r" t="t"/>
              <a:pathLst>
                <a:path extrusionOk="0" h="2104" w="2633">
                  <a:moveTo>
                    <a:pt x="1314" y="0"/>
                  </a:moveTo>
                  <a:lnTo>
                    <a:pt x="0" y="1343"/>
                  </a:lnTo>
                  <a:lnTo>
                    <a:pt x="650" y="2103"/>
                  </a:lnTo>
                  <a:lnTo>
                    <a:pt x="1983" y="2103"/>
                  </a:lnTo>
                  <a:lnTo>
                    <a:pt x="2632" y="1343"/>
                  </a:lnTo>
                  <a:lnTo>
                    <a:pt x="1314"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2"/>
            <p:cNvSpPr/>
            <p:nvPr/>
          </p:nvSpPr>
          <p:spPr>
            <a:xfrm>
              <a:off x="8193778" y="3884426"/>
              <a:ext cx="31447" cy="28562"/>
            </a:xfrm>
            <a:custGeom>
              <a:rect b="b" l="l" r="r" t="t"/>
              <a:pathLst>
                <a:path extrusionOk="0" h="1089" w="1199">
                  <a:moveTo>
                    <a:pt x="871" y="1"/>
                  </a:moveTo>
                  <a:lnTo>
                    <a:pt x="0" y="1088"/>
                  </a:lnTo>
                  <a:lnTo>
                    <a:pt x="549" y="1088"/>
                  </a:lnTo>
                  <a:lnTo>
                    <a:pt x="1198" y="328"/>
                  </a:lnTo>
                  <a:lnTo>
                    <a:pt x="87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2"/>
            <p:cNvSpPr/>
            <p:nvPr/>
          </p:nvSpPr>
          <p:spPr>
            <a:xfrm>
              <a:off x="8138989" y="3912962"/>
              <a:ext cx="103389" cy="226291"/>
            </a:xfrm>
            <a:custGeom>
              <a:rect b="b" l="l" r="r" t="t"/>
              <a:pathLst>
                <a:path extrusionOk="0" h="8628" w="3942">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2"/>
            <p:cNvSpPr/>
            <p:nvPr/>
          </p:nvSpPr>
          <p:spPr>
            <a:xfrm>
              <a:off x="8183549" y="3912962"/>
              <a:ext cx="58828" cy="226291"/>
            </a:xfrm>
            <a:custGeom>
              <a:rect b="b" l="l" r="r" t="t"/>
              <a:pathLst>
                <a:path extrusionOk="0" h="8628" w="2243">
                  <a:moveTo>
                    <a:pt x="390" y="0"/>
                  </a:moveTo>
                  <a:lnTo>
                    <a:pt x="1694" y="6712"/>
                  </a:lnTo>
                  <a:lnTo>
                    <a:pt x="0" y="8363"/>
                  </a:lnTo>
                  <a:lnTo>
                    <a:pt x="270" y="8628"/>
                  </a:lnTo>
                  <a:lnTo>
                    <a:pt x="2243" y="6712"/>
                  </a:lnTo>
                  <a:lnTo>
                    <a:pt x="93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2"/>
            <p:cNvSpPr/>
            <p:nvPr/>
          </p:nvSpPr>
          <p:spPr>
            <a:xfrm>
              <a:off x="8109850" y="3811488"/>
              <a:ext cx="80781" cy="90380"/>
            </a:xfrm>
            <a:custGeom>
              <a:rect b="b" l="l" r="r" t="t"/>
              <a:pathLst>
                <a:path extrusionOk="0" h="3446" w="3080">
                  <a:moveTo>
                    <a:pt x="458" y="1"/>
                  </a:moveTo>
                  <a:lnTo>
                    <a:pt x="0" y="1141"/>
                  </a:lnTo>
                  <a:lnTo>
                    <a:pt x="1439" y="3446"/>
                  </a:lnTo>
                  <a:lnTo>
                    <a:pt x="3080" y="1766"/>
                  </a:lnTo>
                  <a:lnTo>
                    <a:pt x="458"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2"/>
            <p:cNvSpPr/>
            <p:nvPr/>
          </p:nvSpPr>
          <p:spPr>
            <a:xfrm>
              <a:off x="8190604" y="3811488"/>
              <a:ext cx="80807" cy="90380"/>
            </a:xfrm>
            <a:custGeom>
              <a:rect b="b" l="l" r="r" t="t"/>
              <a:pathLst>
                <a:path extrusionOk="0" h="3446" w="3081">
                  <a:moveTo>
                    <a:pt x="2628" y="1"/>
                  </a:moveTo>
                  <a:lnTo>
                    <a:pt x="1" y="1766"/>
                  </a:lnTo>
                  <a:lnTo>
                    <a:pt x="1642" y="3446"/>
                  </a:lnTo>
                  <a:lnTo>
                    <a:pt x="3080" y="1141"/>
                  </a:lnTo>
                  <a:lnTo>
                    <a:pt x="2628"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2"/>
            <p:cNvSpPr/>
            <p:nvPr/>
          </p:nvSpPr>
          <p:spPr>
            <a:xfrm>
              <a:off x="8121836" y="3811488"/>
              <a:ext cx="137721" cy="46344"/>
            </a:xfrm>
            <a:custGeom>
              <a:rect b="b" l="l" r="r" t="t"/>
              <a:pathLst>
                <a:path extrusionOk="0" h="1767" w="5251">
                  <a:moveTo>
                    <a:pt x="1" y="1"/>
                  </a:moveTo>
                  <a:lnTo>
                    <a:pt x="2623" y="1766"/>
                  </a:lnTo>
                  <a:lnTo>
                    <a:pt x="5250"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2"/>
            <p:cNvSpPr/>
            <p:nvPr/>
          </p:nvSpPr>
          <p:spPr>
            <a:xfrm>
              <a:off x="8040321" y="3806321"/>
              <a:ext cx="301013" cy="338728"/>
            </a:xfrm>
            <a:custGeom>
              <a:rect b="b" l="l" r="r" t="t"/>
              <a:pathLst>
                <a:path extrusionOk="0" h="12915" w="11477">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2"/>
            <p:cNvSpPr/>
            <p:nvPr/>
          </p:nvSpPr>
          <p:spPr>
            <a:xfrm>
              <a:off x="8040058" y="3938219"/>
              <a:ext cx="301144" cy="233582"/>
            </a:xfrm>
            <a:custGeom>
              <a:rect b="b" l="l" r="r" t="t"/>
              <a:pathLst>
                <a:path extrusionOk="0" h="8906" w="11482">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3" name="Google Shape;12523;p72"/>
          <p:cNvGrpSpPr/>
          <p:nvPr/>
        </p:nvGrpSpPr>
        <p:grpSpPr>
          <a:xfrm>
            <a:off x="4895276" y="4298401"/>
            <a:ext cx="345941" cy="342190"/>
            <a:chOff x="4895276" y="4298401"/>
            <a:chExt cx="345941" cy="342190"/>
          </a:xfrm>
        </p:grpSpPr>
        <p:sp>
          <p:nvSpPr>
            <p:cNvPr id="12524" name="Google Shape;12524;p72"/>
            <p:cNvSpPr/>
            <p:nvPr/>
          </p:nvSpPr>
          <p:spPr>
            <a:xfrm>
              <a:off x="5142130" y="4481233"/>
              <a:ext cx="40154" cy="39656"/>
            </a:xfrm>
            <a:custGeom>
              <a:rect b="b" l="l" r="r" t="t"/>
              <a:pathLst>
                <a:path extrusionOk="0" h="1512" w="1531">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2"/>
            <p:cNvSpPr/>
            <p:nvPr/>
          </p:nvSpPr>
          <p:spPr>
            <a:xfrm>
              <a:off x="5102133" y="4481233"/>
              <a:ext cx="65647" cy="39656"/>
            </a:xfrm>
            <a:custGeom>
              <a:rect b="b" l="l" r="r" t="t"/>
              <a:pathLst>
                <a:path extrusionOk="0" h="1512" w="2503">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2"/>
            <p:cNvSpPr/>
            <p:nvPr/>
          </p:nvSpPr>
          <p:spPr>
            <a:xfrm>
              <a:off x="5141762" y="4415612"/>
              <a:ext cx="21848" cy="43800"/>
            </a:xfrm>
            <a:custGeom>
              <a:rect b="b" l="l" r="r" t="t"/>
              <a:pathLst>
                <a:path extrusionOk="0" h="1670" w="833">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2"/>
            <p:cNvSpPr/>
            <p:nvPr/>
          </p:nvSpPr>
          <p:spPr>
            <a:xfrm>
              <a:off x="4994338" y="4481233"/>
              <a:ext cx="40049" cy="39656"/>
            </a:xfrm>
            <a:custGeom>
              <a:rect b="b" l="l" r="r" t="t"/>
              <a:pathLst>
                <a:path extrusionOk="0" h="1512" w="1527">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2"/>
            <p:cNvSpPr/>
            <p:nvPr/>
          </p:nvSpPr>
          <p:spPr>
            <a:xfrm>
              <a:off x="4954210" y="4481233"/>
              <a:ext cx="65647" cy="39656"/>
            </a:xfrm>
            <a:custGeom>
              <a:rect b="b" l="l" r="r" t="t"/>
              <a:pathLst>
                <a:path extrusionOk="0" h="1512" w="2503">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2"/>
            <p:cNvSpPr/>
            <p:nvPr/>
          </p:nvSpPr>
          <p:spPr>
            <a:xfrm>
              <a:off x="4993839" y="4415612"/>
              <a:ext cx="21874" cy="43800"/>
            </a:xfrm>
            <a:custGeom>
              <a:rect b="b" l="l" r="r" t="t"/>
              <a:pathLst>
                <a:path extrusionOk="0" h="1670" w="834">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2"/>
            <p:cNvSpPr/>
            <p:nvPr/>
          </p:nvSpPr>
          <p:spPr>
            <a:xfrm>
              <a:off x="5068299" y="4483122"/>
              <a:ext cx="53793" cy="53924"/>
            </a:xfrm>
            <a:custGeom>
              <a:rect b="b" l="l" r="r" t="t"/>
              <a:pathLst>
                <a:path extrusionOk="0" h="2056" w="2051">
                  <a:moveTo>
                    <a:pt x="1" y="1"/>
                  </a:moveTo>
                  <a:lnTo>
                    <a:pt x="1218" y="2055"/>
                  </a:lnTo>
                  <a:lnTo>
                    <a:pt x="2050" y="2055"/>
                  </a:lnTo>
                  <a:cubicBezTo>
                    <a:pt x="2050" y="920"/>
                    <a:pt x="1131" y="1"/>
                    <a:pt x="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2"/>
            <p:cNvSpPr/>
            <p:nvPr/>
          </p:nvSpPr>
          <p:spPr>
            <a:xfrm>
              <a:off x="5014428" y="4483122"/>
              <a:ext cx="85816" cy="53924"/>
            </a:xfrm>
            <a:custGeom>
              <a:rect b="b" l="l" r="r" t="t"/>
              <a:pathLst>
                <a:path extrusionOk="0" h="2056" w="3272">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2"/>
            <p:cNvSpPr/>
            <p:nvPr/>
          </p:nvSpPr>
          <p:spPr>
            <a:xfrm>
              <a:off x="5068693" y="4401974"/>
              <a:ext cx="29663" cy="59353"/>
            </a:xfrm>
            <a:custGeom>
              <a:rect b="b" l="l" r="r" t="t"/>
              <a:pathLst>
                <a:path extrusionOk="0" h="2263" w="1131">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2"/>
            <p:cNvSpPr/>
            <p:nvPr/>
          </p:nvSpPr>
          <p:spPr>
            <a:xfrm>
              <a:off x="5038138" y="4401974"/>
              <a:ext cx="45347" cy="59353"/>
            </a:xfrm>
            <a:custGeom>
              <a:rect b="b" l="l" r="r" t="t"/>
              <a:pathLst>
                <a:path extrusionOk="0" h="2263" w="1729">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2"/>
            <p:cNvSpPr/>
            <p:nvPr/>
          </p:nvSpPr>
          <p:spPr>
            <a:xfrm>
              <a:off x="4972018" y="4415612"/>
              <a:ext cx="29165" cy="43800"/>
            </a:xfrm>
            <a:custGeom>
              <a:rect b="b" l="l" r="r" t="t"/>
              <a:pathLst>
                <a:path extrusionOk="0" h="1670" w="1112">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2"/>
            <p:cNvSpPr/>
            <p:nvPr/>
          </p:nvSpPr>
          <p:spPr>
            <a:xfrm>
              <a:off x="5119784" y="4415612"/>
              <a:ext cx="29191" cy="43800"/>
            </a:xfrm>
            <a:custGeom>
              <a:rect b="b" l="l" r="r" t="t"/>
              <a:pathLst>
                <a:path extrusionOk="0" h="1670" w="1113">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2"/>
            <p:cNvSpPr/>
            <p:nvPr/>
          </p:nvSpPr>
          <p:spPr>
            <a:xfrm>
              <a:off x="5115378" y="4410078"/>
              <a:ext cx="63890" cy="54763"/>
            </a:xfrm>
            <a:custGeom>
              <a:rect b="b" l="l" r="r" t="t"/>
              <a:pathLst>
                <a:path extrusionOk="0" h="2088" w="2436">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2"/>
            <p:cNvSpPr/>
            <p:nvPr/>
          </p:nvSpPr>
          <p:spPr>
            <a:xfrm>
              <a:off x="5115955" y="4475673"/>
              <a:ext cx="71758" cy="50645"/>
            </a:xfrm>
            <a:custGeom>
              <a:rect b="b" l="l" r="r" t="t"/>
              <a:pathLst>
                <a:path extrusionOk="0" h="1931" w="2736">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2"/>
            <p:cNvSpPr/>
            <p:nvPr/>
          </p:nvSpPr>
          <p:spPr>
            <a:xfrm>
              <a:off x="4948780" y="4475725"/>
              <a:ext cx="71785" cy="50593"/>
            </a:xfrm>
            <a:custGeom>
              <a:rect b="b" l="l" r="r" t="t"/>
              <a:pathLst>
                <a:path extrusionOk="0" h="1929" w="2737">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2"/>
            <p:cNvSpPr/>
            <p:nvPr/>
          </p:nvSpPr>
          <p:spPr>
            <a:xfrm>
              <a:off x="4966458" y="4410078"/>
              <a:ext cx="63890" cy="54763"/>
            </a:xfrm>
            <a:custGeom>
              <a:rect b="b" l="l" r="r" t="t"/>
              <a:pathLst>
                <a:path extrusionOk="0" h="2088" w="2436">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2"/>
            <p:cNvSpPr/>
            <p:nvPr/>
          </p:nvSpPr>
          <p:spPr>
            <a:xfrm>
              <a:off x="5033102" y="4396387"/>
              <a:ext cx="82171" cy="70473"/>
            </a:xfrm>
            <a:custGeom>
              <a:rect b="b" l="l" r="r" t="t"/>
              <a:pathLst>
                <a:path extrusionOk="0" h="2687" w="3133">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2"/>
            <p:cNvSpPr/>
            <p:nvPr/>
          </p:nvSpPr>
          <p:spPr>
            <a:xfrm>
              <a:off x="5008999" y="4477692"/>
              <a:ext cx="118522" cy="64782"/>
            </a:xfrm>
            <a:custGeom>
              <a:rect b="b" l="l" r="r" t="t"/>
              <a:pathLst>
                <a:path extrusionOk="0" h="2470" w="4519">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2"/>
            <p:cNvSpPr/>
            <p:nvPr/>
          </p:nvSpPr>
          <p:spPr>
            <a:xfrm>
              <a:off x="4895276" y="4298401"/>
              <a:ext cx="345941" cy="342190"/>
            </a:xfrm>
            <a:custGeom>
              <a:rect b="b" l="l" r="r" t="t"/>
              <a:pathLst>
                <a:path extrusionOk="0" h="13047" w="1319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3" name="Google Shape;12543;p72"/>
          <p:cNvGrpSpPr/>
          <p:nvPr/>
        </p:nvGrpSpPr>
        <p:grpSpPr>
          <a:xfrm>
            <a:off x="7949705" y="4313010"/>
            <a:ext cx="382528" cy="340669"/>
            <a:chOff x="7949705" y="4313010"/>
            <a:chExt cx="382528" cy="340669"/>
          </a:xfrm>
        </p:grpSpPr>
        <p:sp>
          <p:nvSpPr>
            <p:cNvPr id="12544" name="Google Shape;12544;p72"/>
            <p:cNvSpPr/>
            <p:nvPr/>
          </p:nvSpPr>
          <p:spPr>
            <a:xfrm>
              <a:off x="8110978" y="4318675"/>
              <a:ext cx="215590" cy="179606"/>
            </a:xfrm>
            <a:custGeom>
              <a:rect b="b" l="l" r="r" t="t"/>
              <a:pathLst>
                <a:path extrusionOk="0" h="6848" w="822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2"/>
            <p:cNvSpPr/>
            <p:nvPr/>
          </p:nvSpPr>
          <p:spPr>
            <a:xfrm>
              <a:off x="8164875" y="4354528"/>
              <a:ext cx="107795" cy="107795"/>
            </a:xfrm>
            <a:custGeom>
              <a:rect b="b" l="l" r="r" t="t"/>
              <a:pathLst>
                <a:path extrusionOk="0" h="4110" w="411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2"/>
            <p:cNvSpPr/>
            <p:nvPr/>
          </p:nvSpPr>
          <p:spPr>
            <a:xfrm>
              <a:off x="8188847" y="4378500"/>
              <a:ext cx="59851" cy="59982"/>
            </a:xfrm>
            <a:custGeom>
              <a:rect b="b" l="l" r="r" t="t"/>
              <a:pathLst>
                <a:path extrusionOk="0" h="2287" w="2282">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2"/>
            <p:cNvSpPr/>
            <p:nvPr/>
          </p:nvSpPr>
          <p:spPr>
            <a:xfrm>
              <a:off x="7955265" y="4477325"/>
              <a:ext cx="194110" cy="170636"/>
            </a:xfrm>
            <a:custGeom>
              <a:rect b="b" l="l" r="r" t="t"/>
              <a:pathLst>
                <a:path extrusionOk="0" h="6506" w="7401">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2"/>
            <p:cNvSpPr/>
            <p:nvPr/>
          </p:nvSpPr>
          <p:spPr>
            <a:xfrm>
              <a:off x="7956262" y="4462428"/>
              <a:ext cx="107559" cy="107795"/>
            </a:xfrm>
            <a:custGeom>
              <a:rect b="b" l="l" r="r" t="t"/>
              <a:pathLst>
                <a:path extrusionOk="0" h="4110" w="4101">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2"/>
            <p:cNvSpPr/>
            <p:nvPr/>
          </p:nvSpPr>
          <p:spPr>
            <a:xfrm>
              <a:off x="7985295" y="4462428"/>
              <a:ext cx="78630" cy="107795"/>
            </a:xfrm>
            <a:custGeom>
              <a:rect b="b" l="l" r="r" t="t"/>
              <a:pathLst>
                <a:path extrusionOk="0" h="4110" w="2998">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2"/>
            <p:cNvSpPr/>
            <p:nvPr/>
          </p:nvSpPr>
          <p:spPr>
            <a:xfrm>
              <a:off x="7955265" y="4589894"/>
              <a:ext cx="23998" cy="58068"/>
            </a:xfrm>
            <a:custGeom>
              <a:rect b="b" l="l" r="r" t="t"/>
              <a:pathLst>
                <a:path extrusionOk="0" h="2214" w="915">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2"/>
            <p:cNvSpPr/>
            <p:nvPr/>
          </p:nvSpPr>
          <p:spPr>
            <a:xfrm>
              <a:off x="7991223" y="4546225"/>
              <a:ext cx="35984" cy="41912"/>
            </a:xfrm>
            <a:custGeom>
              <a:rect b="b" l="l" r="r" t="t"/>
              <a:pathLst>
                <a:path extrusionOk="0" h="1598" w="1372">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2"/>
            <p:cNvSpPr/>
            <p:nvPr/>
          </p:nvSpPr>
          <p:spPr>
            <a:xfrm>
              <a:off x="7973546" y="4499383"/>
              <a:ext cx="71575" cy="58855"/>
            </a:xfrm>
            <a:custGeom>
              <a:rect b="b" l="l" r="r" t="t"/>
              <a:pathLst>
                <a:path extrusionOk="0" h="2244" w="2729">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2"/>
            <p:cNvSpPr/>
            <p:nvPr/>
          </p:nvSpPr>
          <p:spPr>
            <a:xfrm>
              <a:off x="7973546" y="4499251"/>
              <a:ext cx="71470" cy="58356"/>
            </a:xfrm>
            <a:custGeom>
              <a:rect b="b" l="l" r="r" t="t"/>
              <a:pathLst>
                <a:path extrusionOk="0" h="2225" w="2725">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2"/>
            <p:cNvSpPr/>
            <p:nvPr/>
          </p:nvSpPr>
          <p:spPr>
            <a:xfrm>
              <a:off x="8122203" y="4477325"/>
              <a:ext cx="27041" cy="35984"/>
            </a:xfrm>
            <a:custGeom>
              <a:rect b="b" l="l" r="r" t="t"/>
              <a:pathLst>
                <a:path extrusionOk="0" h="1372" w="1031">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2"/>
            <p:cNvSpPr/>
            <p:nvPr/>
          </p:nvSpPr>
          <p:spPr>
            <a:xfrm>
              <a:off x="7973677" y="4607938"/>
              <a:ext cx="11120" cy="45715"/>
            </a:xfrm>
            <a:custGeom>
              <a:rect b="b" l="l" r="r" t="t"/>
              <a:pathLst>
                <a:path extrusionOk="0" h="1743" w="424">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2"/>
            <p:cNvSpPr/>
            <p:nvPr/>
          </p:nvSpPr>
          <p:spPr>
            <a:xfrm>
              <a:off x="7949705" y="4456737"/>
              <a:ext cx="206489" cy="196942"/>
            </a:xfrm>
            <a:custGeom>
              <a:rect b="b" l="l" r="r" t="t"/>
              <a:pathLst>
                <a:path extrusionOk="0" h="7509" w="7873">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2"/>
            <p:cNvSpPr/>
            <p:nvPr/>
          </p:nvSpPr>
          <p:spPr>
            <a:xfrm>
              <a:off x="8105417" y="4313010"/>
              <a:ext cx="226815" cy="190831"/>
            </a:xfrm>
            <a:custGeom>
              <a:rect b="b" l="l" r="r" t="t"/>
              <a:pathLst>
                <a:path extrusionOk="0" h="7276" w="8648">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2"/>
            <p:cNvSpPr/>
            <p:nvPr/>
          </p:nvSpPr>
          <p:spPr>
            <a:xfrm>
              <a:off x="8153256" y="4336457"/>
              <a:ext cx="140081" cy="131583"/>
            </a:xfrm>
            <a:custGeom>
              <a:rect b="b" l="l" r="r" t="t"/>
              <a:pathLst>
                <a:path extrusionOk="0" h="5017" w="5341">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72"/>
          <p:cNvGrpSpPr/>
          <p:nvPr/>
        </p:nvGrpSpPr>
        <p:grpSpPr>
          <a:xfrm>
            <a:off x="4884418" y="1979576"/>
            <a:ext cx="404008" cy="365664"/>
            <a:chOff x="4884418" y="1979576"/>
            <a:chExt cx="404008" cy="365664"/>
          </a:xfrm>
        </p:grpSpPr>
        <p:sp>
          <p:nvSpPr>
            <p:cNvPr id="12560" name="Google Shape;12560;p72"/>
            <p:cNvSpPr/>
            <p:nvPr/>
          </p:nvSpPr>
          <p:spPr>
            <a:xfrm>
              <a:off x="4909413" y="1985136"/>
              <a:ext cx="354517" cy="354517"/>
            </a:xfrm>
            <a:custGeom>
              <a:rect b="b" l="l" r="r" t="t"/>
              <a:pathLst>
                <a:path extrusionOk="0" h="13517" w="13517">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2"/>
            <p:cNvSpPr/>
            <p:nvPr/>
          </p:nvSpPr>
          <p:spPr>
            <a:xfrm>
              <a:off x="4918514" y="2009160"/>
              <a:ext cx="336341" cy="306599"/>
            </a:xfrm>
            <a:custGeom>
              <a:rect b="b" l="l" r="r" t="t"/>
              <a:pathLst>
                <a:path extrusionOk="0" h="11690" w="12824">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2"/>
            <p:cNvSpPr/>
            <p:nvPr/>
          </p:nvSpPr>
          <p:spPr>
            <a:xfrm>
              <a:off x="5065283" y="2009186"/>
              <a:ext cx="189441" cy="306547"/>
            </a:xfrm>
            <a:custGeom>
              <a:rect b="b" l="l" r="r" t="t"/>
              <a:pathLst>
                <a:path extrusionOk="0" h="11688" w="7223">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2"/>
            <p:cNvSpPr/>
            <p:nvPr/>
          </p:nvSpPr>
          <p:spPr>
            <a:xfrm>
              <a:off x="5015320" y="2144888"/>
              <a:ext cx="89095" cy="87941"/>
            </a:xfrm>
            <a:custGeom>
              <a:rect b="b" l="l" r="r" t="t"/>
              <a:pathLst>
                <a:path extrusionOk="0" h="3353" w="3397">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2"/>
            <p:cNvSpPr/>
            <p:nvPr/>
          </p:nvSpPr>
          <p:spPr>
            <a:xfrm>
              <a:off x="5015215" y="2166971"/>
              <a:ext cx="89200" cy="65726"/>
            </a:xfrm>
            <a:custGeom>
              <a:rect b="b" l="l" r="r" t="t"/>
              <a:pathLst>
                <a:path extrusionOk="0" h="2506" w="3401">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2"/>
            <p:cNvSpPr/>
            <p:nvPr/>
          </p:nvSpPr>
          <p:spPr>
            <a:xfrm>
              <a:off x="5069060" y="2092065"/>
              <a:ext cx="89095" cy="88072"/>
            </a:xfrm>
            <a:custGeom>
              <a:rect b="b" l="l" r="r" t="t"/>
              <a:pathLst>
                <a:path extrusionOk="0" h="3358" w="3397">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2"/>
            <p:cNvSpPr/>
            <p:nvPr/>
          </p:nvSpPr>
          <p:spPr>
            <a:xfrm>
              <a:off x="5091274" y="2092144"/>
              <a:ext cx="66670" cy="87993"/>
            </a:xfrm>
            <a:custGeom>
              <a:rect b="b" l="l" r="r" t="t"/>
              <a:pathLst>
                <a:path extrusionOk="0" h="3355" w="2542">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2"/>
            <p:cNvSpPr/>
            <p:nvPr/>
          </p:nvSpPr>
          <p:spPr>
            <a:xfrm>
              <a:off x="4884418" y="1979576"/>
              <a:ext cx="404008" cy="365664"/>
            </a:xfrm>
            <a:custGeom>
              <a:rect b="b" l="l" r="r" t="t"/>
              <a:pathLst>
                <a:path extrusionOk="0" h="13942" w="15404">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2"/>
            <p:cNvSpPr/>
            <p:nvPr/>
          </p:nvSpPr>
          <p:spPr>
            <a:xfrm>
              <a:off x="5002468" y="2078847"/>
              <a:ext cx="170295" cy="167200"/>
            </a:xfrm>
            <a:custGeom>
              <a:rect b="b" l="l" r="r" t="t"/>
              <a:pathLst>
                <a:path extrusionOk="0" h="6375" w="6493">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2"/>
            <p:cNvSpPr/>
            <p:nvPr/>
          </p:nvSpPr>
          <p:spPr>
            <a:xfrm>
              <a:off x="4917884" y="2008609"/>
              <a:ext cx="323726" cy="307806"/>
            </a:xfrm>
            <a:custGeom>
              <a:rect b="b" l="l" r="r" t="t"/>
              <a:pathLst>
                <a:path extrusionOk="0" h="11736" w="12343">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0" name="Google Shape;12570;p72"/>
          <p:cNvGrpSpPr/>
          <p:nvPr/>
        </p:nvGrpSpPr>
        <p:grpSpPr>
          <a:xfrm>
            <a:off x="6678877" y="3404962"/>
            <a:ext cx="304029" cy="322572"/>
            <a:chOff x="6678877" y="3404962"/>
            <a:chExt cx="304029" cy="322572"/>
          </a:xfrm>
        </p:grpSpPr>
        <p:sp>
          <p:nvSpPr>
            <p:cNvPr id="12571" name="Google Shape;12571;p72"/>
            <p:cNvSpPr/>
            <p:nvPr/>
          </p:nvSpPr>
          <p:spPr>
            <a:xfrm>
              <a:off x="6704738" y="3409656"/>
              <a:ext cx="262642" cy="262668"/>
            </a:xfrm>
            <a:custGeom>
              <a:rect b="b" l="l" r="r" t="t"/>
              <a:pathLst>
                <a:path extrusionOk="0" h="10015" w="10014">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2"/>
            <p:cNvSpPr/>
            <p:nvPr/>
          </p:nvSpPr>
          <p:spPr>
            <a:xfrm>
              <a:off x="6678877" y="3412331"/>
              <a:ext cx="249764" cy="259993"/>
            </a:xfrm>
            <a:custGeom>
              <a:rect b="b" l="l" r="r" t="t"/>
              <a:pathLst>
                <a:path extrusionOk="0" h="9913" w="9523">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2"/>
            <p:cNvSpPr/>
            <p:nvPr/>
          </p:nvSpPr>
          <p:spPr>
            <a:xfrm>
              <a:off x="6805687" y="3611713"/>
              <a:ext cx="60743" cy="111073"/>
            </a:xfrm>
            <a:custGeom>
              <a:rect b="b" l="l" r="r" t="t"/>
              <a:pathLst>
                <a:path extrusionOk="0" h="4235" w="2316">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2"/>
            <p:cNvSpPr/>
            <p:nvPr/>
          </p:nvSpPr>
          <p:spPr>
            <a:xfrm>
              <a:off x="6805687" y="3637206"/>
              <a:ext cx="15317" cy="75483"/>
            </a:xfrm>
            <a:custGeom>
              <a:rect b="b" l="l" r="r" t="t"/>
              <a:pathLst>
                <a:path extrusionOk="0" h="2878" w="584">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2"/>
            <p:cNvSpPr/>
            <p:nvPr/>
          </p:nvSpPr>
          <p:spPr>
            <a:xfrm>
              <a:off x="6851245" y="3637206"/>
              <a:ext cx="15186" cy="75483"/>
            </a:xfrm>
            <a:custGeom>
              <a:rect b="b" l="l" r="r" t="t"/>
              <a:pathLst>
                <a:path extrusionOk="0" h="2878" w="579">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2"/>
            <p:cNvSpPr/>
            <p:nvPr/>
          </p:nvSpPr>
          <p:spPr>
            <a:xfrm>
              <a:off x="6815785" y="3707627"/>
              <a:ext cx="40548" cy="15159"/>
            </a:xfrm>
            <a:custGeom>
              <a:rect b="b" l="l" r="r" t="t"/>
              <a:pathLst>
                <a:path extrusionOk="0" h="578" w="1546">
                  <a:moveTo>
                    <a:pt x="1" y="0"/>
                  </a:moveTo>
                  <a:lnTo>
                    <a:pt x="1" y="578"/>
                  </a:lnTo>
                  <a:lnTo>
                    <a:pt x="1545" y="578"/>
                  </a:lnTo>
                  <a:lnTo>
                    <a:pt x="1545"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2"/>
            <p:cNvSpPr/>
            <p:nvPr/>
          </p:nvSpPr>
          <p:spPr>
            <a:xfrm>
              <a:off x="6833593" y="3636944"/>
              <a:ext cx="5062" cy="70709"/>
            </a:xfrm>
            <a:custGeom>
              <a:rect b="b" l="l" r="r" t="t"/>
              <a:pathLst>
                <a:path extrusionOk="0" h="2696" w="193">
                  <a:moveTo>
                    <a:pt x="0" y="1"/>
                  </a:moveTo>
                  <a:lnTo>
                    <a:pt x="0" y="2695"/>
                  </a:lnTo>
                  <a:lnTo>
                    <a:pt x="193" y="2695"/>
                  </a:lnTo>
                  <a:lnTo>
                    <a:pt x="19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2"/>
            <p:cNvSpPr/>
            <p:nvPr/>
          </p:nvSpPr>
          <p:spPr>
            <a:xfrm>
              <a:off x="6826014" y="3611713"/>
              <a:ext cx="20221" cy="25257"/>
            </a:xfrm>
            <a:custGeom>
              <a:rect b="b" l="l" r="r" t="t"/>
              <a:pathLst>
                <a:path extrusionOk="0" h="963" w="771">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2"/>
            <p:cNvSpPr/>
            <p:nvPr/>
          </p:nvSpPr>
          <p:spPr>
            <a:xfrm>
              <a:off x="6815916" y="3571191"/>
              <a:ext cx="40417" cy="45610"/>
            </a:xfrm>
            <a:custGeom>
              <a:rect b="b" l="l" r="r" t="t"/>
              <a:pathLst>
                <a:path extrusionOk="0" h="1739" w="1541">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2"/>
            <p:cNvSpPr/>
            <p:nvPr/>
          </p:nvSpPr>
          <p:spPr>
            <a:xfrm>
              <a:off x="6815811" y="3571191"/>
              <a:ext cx="27906" cy="45583"/>
            </a:xfrm>
            <a:custGeom>
              <a:rect b="b" l="l" r="r" t="t"/>
              <a:pathLst>
                <a:path extrusionOk="0" h="1738" w="1064">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2"/>
            <p:cNvSpPr/>
            <p:nvPr/>
          </p:nvSpPr>
          <p:spPr>
            <a:xfrm>
              <a:off x="6815785" y="3571191"/>
              <a:ext cx="40548" cy="20221"/>
            </a:xfrm>
            <a:custGeom>
              <a:rect b="b" l="l" r="r" t="t"/>
              <a:pathLst>
                <a:path extrusionOk="0" h="771" w="1546">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2"/>
            <p:cNvSpPr/>
            <p:nvPr/>
          </p:nvSpPr>
          <p:spPr>
            <a:xfrm>
              <a:off x="6815916" y="3571191"/>
              <a:ext cx="27801" cy="18464"/>
            </a:xfrm>
            <a:custGeom>
              <a:rect b="b" l="l" r="r" t="t"/>
              <a:pathLst>
                <a:path extrusionOk="0" h="704" w="106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2"/>
            <p:cNvSpPr/>
            <p:nvPr/>
          </p:nvSpPr>
          <p:spPr>
            <a:xfrm>
              <a:off x="6886468" y="3611713"/>
              <a:ext cx="60717" cy="111073"/>
            </a:xfrm>
            <a:custGeom>
              <a:rect b="b" l="l" r="r" t="t"/>
              <a:pathLst>
                <a:path extrusionOk="0" h="4235" w="2315">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2"/>
            <p:cNvSpPr/>
            <p:nvPr/>
          </p:nvSpPr>
          <p:spPr>
            <a:xfrm>
              <a:off x="6886468" y="3637206"/>
              <a:ext cx="15291" cy="75483"/>
            </a:xfrm>
            <a:custGeom>
              <a:rect b="b" l="l" r="r" t="t"/>
              <a:pathLst>
                <a:path extrusionOk="0" h="2878" w="583">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2"/>
            <p:cNvSpPr/>
            <p:nvPr/>
          </p:nvSpPr>
          <p:spPr>
            <a:xfrm>
              <a:off x="6932025" y="3637206"/>
              <a:ext cx="15159" cy="75483"/>
            </a:xfrm>
            <a:custGeom>
              <a:rect b="b" l="l" r="r" t="t"/>
              <a:pathLst>
                <a:path extrusionOk="0" h="2878" w="578">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2"/>
            <p:cNvSpPr/>
            <p:nvPr/>
          </p:nvSpPr>
          <p:spPr>
            <a:xfrm>
              <a:off x="6896697" y="3707627"/>
              <a:ext cx="40390" cy="15159"/>
            </a:xfrm>
            <a:custGeom>
              <a:rect b="b" l="l" r="r" t="t"/>
              <a:pathLst>
                <a:path extrusionOk="0" h="578" w="1540">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2"/>
            <p:cNvSpPr/>
            <p:nvPr/>
          </p:nvSpPr>
          <p:spPr>
            <a:xfrm>
              <a:off x="6914348"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2"/>
            <p:cNvSpPr/>
            <p:nvPr/>
          </p:nvSpPr>
          <p:spPr>
            <a:xfrm>
              <a:off x="6906794" y="3611713"/>
              <a:ext cx="20195" cy="25257"/>
            </a:xfrm>
            <a:custGeom>
              <a:rect b="b" l="l" r="r" t="t"/>
              <a:pathLst>
                <a:path extrusionOk="0" h="963" w="77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2"/>
            <p:cNvSpPr/>
            <p:nvPr/>
          </p:nvSpPr>
          <p:spPr>
            <a:xfrm>
              <a:off x="6896697" y="3571191"/>
              <a:ext cx="40390" cy="45610"/>
            </a:xfrm>
            <a:custGeom>
              <a:rect b="b" l="l" r="r" t="t"/>
              <a:pathLst>
                <a:path extrusionOk="0" h="1739" w="154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2"/>
            <p:cNvSpPr/>
            <p:nvPr/>
          </p:nvSpPr>
          <p:spPr>
            <a:xfrm>
              <a:off x="6896697"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2"/>
            <p:cNvSpPr/>
            <p:nvPr/>
          </p:nvSpPr>
          <p:spPr>
            <a:xfrm>
              <a:off x="6896697" y="3571191"/>
              <a:ext cx="40390" cy="20221"/>
            </a:xfrm>
            <a:custGeom>
              <a:rect b="b" l="l" r="r" t="t"/>
              <a:pathLst>
                <a:path extrusionOk="0" h="771" w="154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2"/>
            <p:cNvSpPr/>
            <p:nvPr/>
          </p:nvSpPr>
          <p:spPr>
            <a:xfrm>
              <a:off x="6896697" y="3571191"/>
              <a:ext cx="27775" cy="18464"/>
            </a:xfrm>
            <a:custGeom>
              <a:rect b="b" l="l" r="r" t="t"/>
              <a:pathLst>
                <a:path extrusionOk="0" h="704" w="1059">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2"/>
            <p:cNvSpPr/>
            <p:nvPr/>
          </p:nvSpPr>
          <p:spPr>
            <a:xfrm>
              <a:off x="6724933" y="3611713"/>
              <a:ext cx="60586" cy="111073"/>
            </a:xfrm>
            <a:custGeom>
              <a:rect b="b" l="l" r="r" t="t"/>
              <a:pathLst>
                <a:path extrusionOk="0" h="4235" w="231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2"/>
            <p:cNvSpPr/>
            <p:nvPr/>
          </p:nvSpPr>
          <p:spPr>
            <a:xfrm>
              <a:off x="6724933" y="3637206"/>
              <a:ext cx="15159" cy="75483"/>
            </a:xfrm>
            <a:custGeom>
              <a:rect b="b" l="l" r="r" t="t"/>
              <a:pathLst>
                <a:path extrusionOk="0" h="2878" w="578">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2"/>
            <p:cNvSpPr/>
            <p:nvPr/>
          </p:nvSpPr>
          <p:spPr>
            <a:xfrm>
              <a:off x="6770359" y="3637206"/>
              <a:ext cx="15159" cy="75483"/>
            </a:xfrm>
            <a:custGeom>
              <a:rect b="b" l="l" r="r" t="t"/>
              <a:pathLst>
                <a:path extrusionOk="0" h="2878" w="578">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2"/>
            <p:cNvSpPr/>
            <p:nvPr/>
          </p:nvSpPr>
          <p:spPr>
            <a:xfrm>
              <a:off x="6735031" y="3707627"/>
              <a:ext cx="40417" cy="15159"/>
            </a:xfrm>
            <a:custGeom>
              <a:rect b="b" l="l" r="r" t="t"/>
              <a:pathLst>
                <a:path extrusionOk="0" h="578" w="1541">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2"/>
            <p:cNvSpPr/>
            <p:nvPr/>
          </p:nvSpPr>
          <p:spPr>
            <a:xfrm>
              <a:off x="6752682"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2"/>
            <p:cNvSpPr/>
            <p:nvPr/>
          </p:nvSpPr>
          <p:spPr>
            <a:xfrm>
              <a:off x="6745128" y="3611713"/>
              <a:ext cx="20221" cy="25257"/>
            </a:xfrm>
            <a:custGeom>
              <a:rect b="b" l="l" r="r" t="t"/>
              <a:pathLst>
                <a:path extrusionOk="0" h="963" w="771">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2"/>
            <p:cNvSpPr/>
            <p:nvPr/>
          </p:nvSpPr>
          <p:spPr>
            <a:xfrm>
              <a:off x="6735031" y="3571191"/>
              <a:ext cx="40417" cy="45610"/>
            </a:xfrm>
            <a:custGeom>
              <a:rect b="b" l="l" r="r" t="t"/>
              <a:pathLst>
                <a:path extrusionOk="0" h="1739" w="1541">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2"/>
            <p:cNvSpPr/>
            <p:nvPr/>
          </p:nvSpPr>
          <p:spPr>
            <a:xfrm>
              <a:off x="6735031"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2"/>
            <p:cNvSpPr/>
            <p:nvPr/>
          </p:nvSpPr>
          <p:spPr>
            <a:xfrm>
              <a:off x="6735031" y="3571191"/>
              <a:ext cx="40417" cy="20221"/>
            </a:xfrm>
            <a:custGeom>
              <a:rect b="b" l="l" r="r" t="t"/>
              <a:pathLst>
                <a:path extrusionOk="0" h="771" w="1541">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2"/>
            <p:cNvSpPr/>
            <p:nvPr/>
          </p:nvSpPr>
          <p:spPr>
            <a:xfrm>
              <a:off x="6735031" y="3571191"/>
              <a:ext cx="27775" cy="18464"/>
            </a:xfrm>
            <a:custGeom>
              <a:rect b="b" l="l" r="r" t="t"/>
              <a:pathLst>
                <a:path extrusionOk="0" h="704" w="1059">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2"/>
            <p:cNvSpPr/>
            <p:nvPr/>
          </p:nvSpPr>
          <p:spPr>
            <a:xfrm>
              <a:off x="6720133" y="3566523"/>
              <a:ext cx="70185" cy="161011"/>
            </a:xfrm>
            <a:custGeom>
              <a:rect b="b" l="l" r="r" t="t"/>
              <a:pathLst>
                <a:path extrusionOk="0" h="6139" w="2676">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2"/>
            <p:cNvSpPr/>
            <p:nvPr/>
          </p:nvSpPr>
          <p:spPr>
            <a:xfrm>
              <a:off x="6801019" y="3566523"/>
              <a:ext cx="70211" cy="161011"/>
            </a:xfrm>
            <a:custGeom>
              <a:rect b="b" l="l" r="r" t="t"/>
              <a:pathLst>
                <a:path extrusionOk="0" h="6139" w="2677">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2"/>
            <p:cNvSpPr/>
            <p:nvPr/>
          </p:nvSpPr>
          <p:spPr>
            <a:xfrm>
              <a:off x="6881800" y="3566523"/>
              <a:ext cx="70185" cy="161011"/>
            </a:xfrm>
            <a:custGeom>
              <a:rect b="b" l="l" r="r" t="t"/>
              <a:pathLst>
                <a:path extrusionOk="0" h="6139" w="2676">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2"/>
            <p:cNvSpPr/>
            <p:nvPr/>
          </p:nvSpPr>
          <p:spPr>
            <a:xfrm>
              <a:off x="6685565" y="3404962"/>
              <a:ext cx="297341" cy="191487"/>
            </a:xfrm>
            <a:custGeom>
              <a:rect b="b" l="l" r="r" t="t"/>
              <a:pathLst>
                <a:path extrusionOk="0" h="7301" w="11337">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7" name="Google Shape;12607;p72"/>
          <p:cNvGrpSpPr/>
          <p:nvPr/>
        </p:nvGrpSpPr>
        <p:grpSpPr>
          <a:xfrm>
            <a:off x="7083725" y="2897669"/>
            <a:ext cx="387721" cy="382790"/>
            <a:chOff x="7083725" y="2897669"/>
            <a:chExt cx="387721" cy="382790"/>
          </a:xfrm>
        </p:grpSpPr>
        <p:sp>
          <p:nvSpPr>
            <p:cNvPr id="12608" name="Google Shape;12608;p72"/>
            <p:cNvSpPr/>
            <p:nvPr/>
          </p:nvSpPr>
          <p:spPr>
            <a:xfrm>
              <a:off x="7163850" y="3005202"/>
              <a:ext cx="127230" cy="208246"/>
            </a:xfrm>
            <a:custGeom>
              <a:rect b="b" l="l" r="r" t="t"/>
              <a:pathLst>
                <a:path extrusionOk="0" h="7940" w="4851">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2"/>
            <p:cNvSpPr/>
            <p:nvPr/>
          </p:nvSpPr>
          <p:spPr>
            <a:xfrm>
              <a:off x="7277546" y="2915347"/>
              <a:ext cx="89882" cy="47970"/>
            </a:xfrm>
            <a:custGeom>
              <a:rect b="b" l="l" r="r" t="t"/>
              <a:pathLst>
                <a:path extrusionOk="0" h="1829" w="3427">
                  <a:moveTo>
                    <a:pt x="1" y="0"/>
                  </a:moveTo>
                  <a:lnTo>
                    <a:pt x="1" y="1829"/>
                  </a:lnTo>
                  <a:lnTo>
                    <a:pt x="3427" y="1829"/>
                  </a:lnTo>
                  <a:lnTo>
                    <a:pt x="2970" y="915"/>
                  </a:lnTo>
                  <a:lnTo>
                    <a:pt x="342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2"/>
            <p:cNvSpPr/>
            <p:nvPr/>
          </p:nvSpPr>
          <p:spPr>
            <a:xfrm>
              <a:off x="7277546" y="2915347"/>
              <a:ext cx="18097" cy="47970"/>
            </a:xfrm>
            <a:custGeom>
              <a:rect b="b" l="l" r="r" t="t"/>
              <a:pathLst>
                <a:path extrusionOk="0" h="1829" w="690">
                  <a:moveTo>
                    <a:pt x="1" y="0"/>
                  </a:moveTo>
                  <a:lnTo>
                    <a:pt x="1" y="1829"/>
                  </a:lnTo>
                  <a:lnTo>
                    <a:pt x="689" y="1829"/>
                  </a:lnTo>
                  <a:lnTo>
                    <a:pt x="689"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2"/>
            <p:cNvSpPr/>
            <p:nvPr/>
          </p:nvSpPr>
          <p:spPr>
            <a:xfrm>
              <a:off x="7163719" y="3027417"/>
              <a:ext cx="18071" cy="97697"/>
            </a:xfrm>
            <a:custGeom>
              <a:rect b="b" l="l" r="r" t="t"/>
              <a:pathLst>
                <a:path extrusionOk="0" h="3725" w="689">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2"/>
            <p:cNvSpPr/>
            <p:nvPr/>
          </p:nvSpPr>
          <p:spPr>
            <a:xfrm>
              <a:off x="7175836" y="3112971"/>
              <a:ext cx="53924" cy="107795"/>
            </a:xfrm>
            <a:custGeom>
              <a:rect b="b" l="l" r="r" t="t"/>
              <a:pathLst>
                <a:path extrusionOk="0" h="4110" w="2056">
                  <a:moveTo>
                    <a:pt x="1" y="1"/>
                  </a:moveTo>
                  <a:lnTo>
                    <a:pt x="1" y="4110"/>
                  </a:lnTo>
                  <a:lnTo>
                    <a:pt x="2055" y="4110"/>
                  </a:lnTo>
                  <a:lnTo>
                    <a:pt x="2055"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2"/>
            <p:cNvSpPr/>
            <p:nvPr/>
          </p:nvSpPr>
          <p:spPr>
            <a:xfrm>
              <a:off x="7091908" y="3142870"/>
              <a:ext cx="371329" cy="131793"/>
            </a:xfrm>
            <a:custGeom>
              <a:rect b="b" l="l" r="r" t="t"/>
              <a:pathLst>
                <a:path extrusionOk="0" h="5025" w="14158">
                  <a:moveTo>
                    <a:pt x="7079" y="1"/>
                  </a:moveTo>
                  <a:lnTo>
                    <a:pt x="1" y="5024"/>
                  </a:lnTo>
                  <a:lnTo>
                    <a:pt x="14157" y="5024"/>
                  </a:lnTo>
                  <a:lnTo>
                    <a:pt x="7079" y="1"/>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2"/>
            <p:cNvSpPr/>
            <p:nvPr/>
          </p:nvSpPr>
          <p:spPr>
            <a:xfrm>
              <a:off x="7091908" y="3142870"/>
              <a:ext cx="192615" cy="131793"/>
            </a:xfrm>
            <a:custGeom>
              <a:rect b="b" l="l" r="r" t="t"/>
              <a:pathLst>
                <a:path extrusionOk="0" h="5025" w="7344">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2"/>
            <p:cNvSpPr/>
            <p:nvPr/>
          </p:nvSpPr>
          <p:spPr>
            <a:xfrm>
              <a:off x="7187822" y="2999275"/>
              <a:ext cx="23893" cy="29926"/>
            </a:xfrm>
            <a:custGeom>
              <a:rect b="b" l="l" r="r" t="t"/>
              <a:pathLst>
                <a:path extrusionOk="0" h="1141" w="911">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2"/>
            <p:cNvSpPr/>
            <p:nvPr/>
          </p:nvSpPr>
          <p:spPr>
            <a:xfrm>
              <a:off x="7175836" y="2951304"/>
              <a:ext cx="47865" cy="53924"/>
            </a:xfrm>
            <a:custGeom>
              <a:rect b="b" l="l" r="r" t="t"/>
              <a:pathLst>
                <a:path extrusionOk="0" h="2056" w="1825">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2"/>
            <p:cNvSpPr/>
            <p:nvPr/>
          </p:nvSpPr>
          <p:spPr>
            <a:xfrm>
              <a:off x="7175705" y="2951304"/>
              <a:ext cx="33099" cy="53950"/>
            </a:xfrm>
            <a:custGeom>
              <a:rect b="b" l="l" r="r" t="t"/>
              <a:pathLst>
                <a:path extrusionOk="0" h="2057" w="1262">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2"/>
            <p:cNvSpPr/>
            <p:nvPr/>
          </p:nvSpPr>
          <p:spPr>
            <a:xfrm>
              <a:off x="7175836" y="2951304"/>
              <a:ext cx="47865" cy="24024"/>
            </a:xfrm>
            <a:custGeom>
              <a:rect b="b" l="l" r="r" t="t"/>
              <a:pathLst>
                <a:path extrusionOk="0" h="916" w="1825">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2"/>
            <p:cNvSpPr/>
            <p:nvPr/>
          </p:nvSpPr>
          <p:spPr>
            <a:xfrm>
              <a:off x="7175705" y="2951304"/>
              <a:ext cx="33099" cy="21874"/>
            </a:xfrm>
            <a:custGeom>
              <a:rect b="b" l="l" r="r" t="t"/>
              <a:pathLst>
                <a:path extrusionOk="0" h="834" w="1262">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2"/>
            <p:cNvSpPr/>
            <p:nvPr/>
          </p:nvSpPr>
          <p:spPr>
            <a:xfrm>
              <a:off x="7229734" y="3024899"/>
              <a:ext cx="61477" cy="49832"/>
            </a:xfrm>
            <a:custGeom>
              <a:rect b="b" l="l" r="r" t="t"/>
              <a:pathLst>
                <a:path extrusionOk="0" h="1900" w="2344">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2"/>
            <p:cNvSpPr/>
            <p:nvPr/>
          </p:nvSpPr>
          <p:spPr>
            <a:xfrm>
              <a:off x="7083725" y="2897669"/>
              <a:ext cx="387721" cy="382790"/>
            </a:xfrm>
            <a:custGeom>
              <a:rect b="b" l="l" r="r" t="t"/>
              <a:pathLst>
                <a:path extrusionOk="0" h="14595" w="14783">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2"/>
            <p:cNvSpPr/>
            <p:nvPr/>
          </p:nvSpPr>
          <p:spPr>
            <a:xfrm>
              <a:off x="7299368" y="3188453"/>
              <a:ext cx="70893" cy="50095"/>
            </a:xfrm>
            <a:custGeom>
              <a:rect b="b" l="l" r="r" t="t"/>
              <a:pathLst>
                <a:path extrusionOk="0" h="1910" w="2703">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2"/>
            <p:cNvSpPr/>
            <p:nvPr/>
          </p:nvSpPr>
          <p:spPr>
            <a:xfrm>
              <a:off x="7269363" y="3167209"/>
              <a:ext cx="28431" cy="19854"/>
            </a:xfrm>
            <a:custGeom>
              <a:rect b="b" l="l" r="r" t="t"/>
              <a:pathLst>
                <a:path extrusionOk="0" h="757" w="1084">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4" name="Google Shape;12624;p72"/>
          <p:cNvGrpSpPr/>
          <p:nvPr/>
        </p:nvGrpSpPr>
        <p:grpSpPr>
          <a:xfrm>
            <a:off x="7539926" y="2907741"/>
            <a:ext cx="351501" cy="362726"/>
            <a:chOff x="7539926" y="2907741"/>
            <a:chExt cx="351501" cy="362726"/>
          </a:xfrm>
        </p:grpSpPr>
        <p:sp>
          <p:nvSpPr>
            <p:cNvPr id="12625" name="Google Shape;12625;p72"/>
            <p:cNvSpPr/>
            <p:nvPr/>
          </p:nvSpPr>
          <p:spPr>
            <a:xfrm>
              <a:off x="7545618" y="3185411"/>
              <a:ext cx="68034" cy="53294"/>
            </a:xfrm>
            <a:custGeom>
              <a:rect b="b" l="l" r="r" t="t"/>
              <a:pathLst>
                <a:path extrusionOk="0" h="2032" w="2594">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2"/>
            <p:cNvSpPr/>
            <p:nvPr/>
          </p:nvSpPr>
          <p:spPr>
            <a:xfrm>
              <a:off x="7545723" y="3203193"/>
              <a:ext cx="67929" cy="61635"/>
            </a:xfrm>
            <a:custGeom>
              <a:rect b="b" l="l" r="r" t="t"/>
              <a:pathLst>
                <a:path extrusionOk="0" h="2350" w="259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2"/>
            <p:cNvSpPr/>
            <p:nvPr/>
          </p:nvSpPr>
          <p:spPr>
            <a:xfrm>
              <a:off x="7556974" y="3140116"/>
              <a:ext cx="45321" cy="51012"/>
            </a:xfrm>
            <a:custGeom>
              <a:rect b="b" l="l" r="r" t="t"/>
              <a:pathLst>
                <a:path extrusionOk="0" h="1945" w="1728">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2"/>
            <p:cNvSpPr/>
            <p:nvPr/>
          </p:nvSpPr>
          <p:spPr>
            <a:xfrm>
              <a:off x="7556974" y="3140116"/>
              <a:ext cx="31316" cy="50986"/>
            </a:xfrm>
            <a:custGeom>
              <a:rect b="b" l="l" r="r" t="t"/>
              <a:pathLst>
                <a:path extrusionOk="0" h="1944" w="1194">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2"/>
            <p:cNvSpPr/>
            <p:nvPr/>
          </p:nvSpPr>
          <p:spPr>
            <a:xfrm>
              <a:off x="7556974" y="3140116"/>
              <a:ext cx="45452" cy="22608"/>
            </a:xfrm>
            <a:custGeom>
              <a:rect b="b" l="l" r="r" t="t"/>
              <a:pathLst>
                <a:path extrusionOk="0" h="862" w="1733">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2"/>
            <p:cNvSpPr/>
            <p:nvPr/>
          </p:nvSpPr>
          <p:spPr>
            <a:xfrm>
              <a:off x="7556974" y="3140116"/>
              <a:ext cx="31184" cy="20589"/>
            </a:xfrm>
            <a:custGeom>
              <a:rect b="b" l="l" r="r" t="t"/>
              <a:pathLst>
                <a:path extrusionOk="0" h="785" w="1189">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2"/>
            <p:cNvSpPr/>
            <p:nvPr/>
          </p:nvSpPr>
          <p:spPr>
            <a:xfrm>
              <a:off x="7545723" y="3213291"/>
              <a:ext cx="16943" cy="51537"/>
            </a:xfrm>
            <a:custGeom>
              <a:rect b="b" l="l" r="r" t="t"/>
              <a:pathLst>
                <a:path extrusionOk="0" h="1965" w="646">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2"/>
            <p:cNvSpPr/>
            <p:nvPr/>
          </p:nvSpPr>
          <p:spPr>
            <a:xfrm>
              <a:off x="7596709" y="3213291"/>
              <a:ext cx="16943" cy="51537"/>
            </a:xfrm>
            <a:custGeom>
              <a:rect b="b" l="l" r="r" t="t"/>
              <a:pathLst>
                <a:path extrusionOk="0" h="1965" w="646">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2"/>
            <p:cNvSpPr/>
            <p:nvPr/>
          </p:nvSpPr>
          <p:spPr>
            <a:xfrm>
              <a:off x="7636207" y="3185411"/>
              <a:ext cx="68060" cy="53294"/>
            </a:xfrm>
            <a:custGeom>
              <a:rect b="b" l="l" r="r" t="t"/>
              <a:pathLst>
                <a:path extrusionOk="0" h="2032" w="2595">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2"/>
            <p:cNvSpPr/>
            <p:nvPr/>
          </p:nvSpPr>
          <p:spPr>
            <a:xfrm>
              <a:off x="7636339" y="3203193"/>
              <a:ext cx="68060" cy="61635"/>
            </a:xfrm>
            <a:custGeom>
              <a:rect b="b" l="l" r="r" t="t"/>
              <a:pathLst>
                <a:path extrusionOk="0" h="2350" w="2595">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2"/>
            <p:cNvSpPr/>
            <p:nvPr/>
          </p:nvSpPr>
          <p:spPr>
            <a:xfrm>
              <a:off x="7647695" y="3140116"/>
              <a:ext cx="45347" cy="51012"/>
            </a:xfrm>
            <a:custGeom>
              <a:rect b="b" l="l" r="r" t="t"/>
              <a:pathLst>
                <a:path extrusionOk="0" h="1945" w="1729">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2"/>
            <p:cNvSpPr/>
            <p:nvPr/>
          </p:nvSpPr>
          <p:spPr>
            <a:xfrm>
              <a:off x="7647590" y="3140116"/>
              <a:ext cx="31316" cy="50986"/>
            </a:xfrm>
            <a:custGeom>
              <a:rect b="b" l="l" r="r" t="t"/>
              <a:pathLst>
                <a:path extrusionOk="0" h="1944" w="1194">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2"/>
            <p:cNvSpPr/>
            <p:nvPr/>
          </p:nvSpPr>
          <p:spPr>
            <a:xfrm>
              <a:off x="7647564" y="3140116"/>
              <a:ext cx="45478" cy="22608"/>
            </a:xfrm>
            <a:custGeom>
              <a:rect b="b" l="l" r="r" t="t"/>
              <a:pathLst>
                <a:path extrusionOk="0" h="862" w="1734">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2"/>
            <p:cNvSpPr/>
            <p:nvPr/>
          </p:nvSpPr>
          <p:spPr>
            <a:xfrm>
              <a:off x="7647695" y="3140116"/>
              <a:ext cx="31211" cy="20589"/>
            </a:xfrm>
            <a:custGeom>
              <a:rect b="b" l="l" r="r" t="t"/>
              <a:pathLst>
                <a:path extrusionOk="0" h="785" w="119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2"/>
            <p:cNvSpPr/>
            <p:nvPr/>
          </p:nvSpPr>
          <p:spPr>
            <a:xfrm>
              <a:off x="7636339" y="3213291"/>
              <a:ext cx="16943" cy="51537"/>
            </a:xfrm>
            <a:custGeom>
              <a:rect b="b" l="l" r="r" t="t"/>
              <a:pathLst>
                <a:path extrusionOk="0" h="1965" w="646">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2"/>
            <p:cNvSpPr/>
            <p:nvPr/>
          </p:nvSpPr>
          <p:spPr>
            <a:xfrm>
              <a:off x="7687325" y="3213291"/>
              <a:ext cx="17074" cy="51537"/>
            </a:xfrm>
            <a:custGeom>
              <a:rect b="b" l="l" r="r" t="t"/>
              <a:pathLst>
                <a:path extrusionOk="0" h="1965" w="651">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2"/>
            <p:cNvSpPr/>
            <p:nvPr/>
          </p:nvSpPr>
          <p:spPr>
            <a:xfrm>
              <a:off x="7726955" y="3185411"/>
              <a:ext cx="68060" cy="53294"/>
            </a:xfrm>
            <a:custGeom>
              <a:rect b="b" l="l" r="r" t="t"/>
              <a:pathLst>
                <a:path extrusionOk="0" h="2032" w="2595">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2"/>
            <p:cNvSpPr/>
            <p:nvPr/>
          </p:nvSpPr>
          <p:spPr>
            <a:xfrm>
              <a:off x="7727086" y="3203193"/>
              <a:ext cx="67929" cy="61635"/>
            </a:xfrm>
            <a:custGeom>
              <a:rect b="b" l="l" r="r" t="t"/>
              <a:pathLst>
                <a:path extrusionOk="0" h="2350" w="259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2"/>
            <p:cNvSpPr/>
            <p:nvPr/>
          </p:nvSpPr>
          <p:spPr>
            <a:xfrm>
              <a:off x="7738311" y="3140116"/>
              <a:ext cx="45347" cy="51012"/>
            </a:xfrm>
            <a:custGeom>
              <a:rect b="b" l="l" r="r" t="t"/>
              <a:pathLst>
                <a:path extrusionOk="0" h="1945" w="1729">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2"/>
            <p:cNvSpPr/>
            <p:nvPr/>
          </p:nvSpPr>
          <p:spPr>
            <a:xfrm>
              <a:off x="7738311" y="3140116"/>
              <a:ext cx="31211" cy="50986"/>
            </a:xfrm>
            <a:custGeom>
              <a:rect b="b" l="l" r="r" t="t"/>
              <a:pathLst>
                <a:path extrusionOk="0" h="1944" w="119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2"/>
            <p:cNvSpPr/>
            <p:nvPr/>
          </p:nvSpPr>
          <p:spPr>
            <a:xfrm>
              <a:off x="7738311" y="3140116"/>
              <a:ext cx="45347" cy="22608"/>
            </a:xfrm>
            <a:custGeom>
              <a:rect b="b" l="l" r="r" t="t"/>
              <a:pathLst>
                <a:path extrusionOk="0" h="862" w="1729">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2"/>
            <p:cNvSpPr/>
            <p:nvPr/>
          </p:nvSpPr>
          <p:spPr>
            <a:xfrm>
              <a:off x="7738311" y="3140116"/>
              <a:ext cx="31211" cy="20589"/>
            </a:xfrm>
            <a:custGeom>
              <a:rect b="b" l="l" r="r" t="t"/>
              <a:pathLst>
                <a:path extrusionOk="0" h="785" w="119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2"/>
            <p:cNvSpPr/>
            <p:nvPr/>
          </p:nvSpPr>
          <p:spPr>
            <a:xfrm>
              <a:off x="7727086" y="3213291"/>
              <a:ext cx="16943" cy="51537"/>
            </a:xfrm>
            <a:custGeom>
              <a:rect b="b" l="l" r="r" t="t"/>
              <a:pathLst>
                <a:path extrusionOk="0" h="1965" w="646">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2"/>
            <p:cNvSpPr/>
            <p:nvPr/>
          </p:nvSpPr>
          <p:spPr>
            <a:xfrm>
              <a:off x="7777941" y="3213291"/>
              <a:ext cx="17074" cy="51537"/>
            </a:xfrm>
            <a:custGeom>
              <a:rect b="b" l="l" r="r" t="t"/>
              <a:pathLst>
                <a:path extrusionOk="0" h="1965" w="651">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2"/>
            <p:cNvSpPr/>
            <p:nvPr/>
          </p:nvSpPr>
          <p:spPr>
            <a:xfrm>
              <a:off x="7817571" y="3185411"/>
              <a:ext cx="68034" cy="53294"/>
            </a:xfrm>
            <a:custGeom>
              <a:rect b="b" l="l" r="r" t="t"/>
              <a:pathLst>
                <a:path extrusionOk="0" h="2032" w="2594">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2"/>
            <p:cNvSpPr/>
            <p:nvPr/>
          </p:nvSpPr>
          <p:spPr>
            <a:xfrm>
              <a:off x="7817702" y="3203193"/>
              <a:ext cx="68034" cy="61635"/>
            </a:xfrm>
            <a:custGeom>
              <a:rect b="b" l="l" r="r" t="t"/>
              <a:pathLst>
                <a:path extrusionOk="0" h="2350" w="2594">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2"/>
            <p:cNvSpPr/>
            <p:nvPr/>
          </p:nvSpPr>
          <p:spPr>
            <a:xfrm>
              <a:off x="7829058" y="3140116"/>
              <a:ext cx="45321" cy="51012"/>
            </a:xfrm>
            <a:custGeom>
              <a:rect b="b" l="l" r="r" t="t"/>
              <a:pathLst>
                <a:path extrusionOk="0" h="1945" w="1728">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2"/>
            <p:cNvSpPr/>
            <p:nvPr/>
          </p:nvSpPr>
          <p:spPr>
            <a:xfrm>
              <a:off x="7828953" y="3140116"/>
              <a:ext cx="31289" cy="50986"/>
            </a:xfrm>
            <a:custGeom>
              <a:rect b="b" l="l" r="r" t="t"/>
              <a:pathLst>
                <a:path extrusionOk="0" h="1944" w="1193">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2"/>
            <p:cNvSpPr/>
            <p:nvPr/>
          </p:nvSpPr>
          <p:spPr>
            <a:xfrm>
              <a:off x="7828927" y="3140116"/>
              <a:ext cx="45452" cy="22608"/>
            </a:xfrm>
            <a:custGeom>
              <a:rect b="b" l="l" r="r" t="t"/>
              <a:pathLst>
                <a:path extrusionOk="0" h="862" w="1733">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2"/>
            <p:cNvSpPr/>
            <p:nvPr/>
          </p:nvSpPr>
          <p:spPr>
            <a:xfrm>
              <a:off x="7829058" y="3140116"/>
              <a:ext cx="31184" cy="20589"/>
            </a:xfrm>
            <a:custGeom>
              <a:rect b="b" l="l" r="r" t="t"/>
              <a:pathLst>
                <a:path extrusionOk="0" h="785" w="1189">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2"/>
            <p:cNvSpPr/>
            <p:nvPr/>
          </p:nvSpPr>
          <p:spPr>
            <a:xfrm>
              <a:off x="7817702" y="3213291"/>
              <a:ext cx="17048" cy="51537"/>
            </a:xfrm>
            <a:custGeom>
              <a:rect b="b" l="l" r="r" t="t"/>
              <a:pathLst>
                <a:path extrusionOk="0" h="1965" w="65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2"/>
            <p:cNvSpPr/>
            <p:nvPr/>
          </p:nvSpPr>
          <p:spPr>
            <a:xfrm>
              <a:off x="7868688" y="3213291"/>
              <a:ext cx="17048" cy="51537"/>
            </a:xfrm>
            <a:custGeom>
              <a:rect b="b" l="l" r="r" t="t"/>
              <a:pathLst>
                <a:path extrusionOk="0" h="1965" w="65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2"/>
            <p:cNvSpPr/>
            <p:nvPr/>
          </p:nvSpPr>
          <p:spPr>
            <a:xfrm>
              <a:off x="7630805" y="3134818"/>
              <a:ext cx="78892" cy="135544"/>
            </a:xfrm>
            <a:custGeom>
              <a:rect b="b" l="l" r="r" t="t"/>
              <a:pathLst>
                <a:path extrusionOk="0" h="5168" w="3008">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2"/>
            <p:cNvSpPr/>
            <p:nvPr/>
          </p:nvSpPr>
          <p:spPr>
            <a:xfrm>
              <a:off x="7721657" y="3134818"/>
              <a:ext cx="78892" cy="135649"/>
            </a:xfrm>
            <a:custGeom>
              <a:rect b="b" l="l" r="r" t="t"/>
              <a:pathLst>
                <a:path extrusionOk="0" h="5172" w="3008">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2"/>
            <p:cNvSpPr/>
            <p:nvPr/>
          </p:nvSpPr>
          <p:spPr>
            <a:xfrm>
              <a:off x="7812509" y="3134818"/>
              <a:ext cx="78919" cy="135544"/>
            </a:xfrm>
            <a:custGeom>
              <a:rect b="b" l="l" r="r" t="t"/>
              <a:pathLst>
                <a:path extrusionOk="0" h="5168" w="3009">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2"/>
            <p:cNvSpPr/>
            <p:nvPr/>
          </p:nvSpPr>
          <p:spPr>
            <a:xfrm>
              <a:off x="7539926" y="3134818"/>
              <a:ext cx="78892" cy="135649"/>
            </a:xfrm>
            <a:custGeom>
              <a:rect b="b" l="l" r="r" t="t"/>
              <a:pathLst>
                <a:path extrusionOk="0" h="5172" w="3008">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2"/>
            <p:cNvSpPr/>
            <p:nvPr/>
          </p:nvSpPr>
          <p:spPr>
            <a:xfrm>
              <a:off x="7574127" y="2907741"/>
              <a:ext cx="283231" cy="215065"/>
            </a:xfrm>
            <a:custGeom>
              <a:rect b="b" l="l" r="r" t="t"/>
              <a:pathLst>
                <a:path extrusionOk="0" h="8200" w="10799">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65" name="Shape 12665"/>
        <p:cNvGrpSpPr/>
        <p:nvPr/>
      </p:nvGrpSpPr>
      <p:grpSpPr>
        <a:xfrm>
          <a:off x="0" y="0"/>
          <a:ext cx="0" cy="0"/>
          <a:chOff x="0" y="0"/>
          <a:chExt cx="0" cy="0"/>
        </a:xfrm>
      </p:grpSpPr>
      <p:sp>
        <p:nvSpPr>
          <p:cNvPr id="12666" name="Google Shape;12666;p7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67" name="Google Shape;12667;p7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668" name="Google Shape;12668;p73"/>
          <p:cNvGrpSpPr/>
          <p:nvPr/>
        </p:nvGrpSpPr>
        <p:grpSpPr>
          <a:xfrm>
            <a:off x="1770285" y="3381478"/>
            <a:ext cx="294160" cy="358367"/>
            <a:chOff x="1770285" y="3381478"/>
            <a:chExt cx="294160" cy="358367"/>
          </a:xfrm>
        </p:grpSpPr>
        <p:sp>
          <p:nvSpPr>
            <p:cNvPr id="12669" name="Google Shape;12669;p73"/>
            <p:cNvSpPr/>
            <p:nvPr/>
          </p:nvSpPr>
          <p:spPr>
            <a:xfrm>
              <a:off x="1775607" y="3432366"/>
              <a:ext cx="223714" cy="302183"/>
            </a:xfrm>
            <a:custGeom>
              <a:rect b="b" l="l" r="r" t="t"/>
              <a:pathLst>
                <a:path extrusionOk="0" h="11526" w="8533">
                  <a:moveTo>
                    <a:pt x="0" y="1"/>
                  </a:moveTo>
                  <a:lnTo>
                    <a:pt x="0" y="8979"/>
                  </a:lnTo>
                  <a:lnTo>
                    <a:pt x="1873" y="10851"/>
                  </a:lnTo>
                  <a:lnTo>
                    <a:pt x="2546" y="11525"/>
                  </a:lnTo>
                  <a:lnTo>
                    <a:pt x="8533" y="11525"/>
                  </a:lnTo>
                  <a:lnTo>
                    <a:pt x="8533"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3"/>
            <p:cNvSpPr/>
            <p:nvPr/>
          </p:nvSpPr>
          <p:spPr>
            <a:xfrm>
              <a:off x="1775607" y="3655215"/>
              <a:ext cx="79308" cy="79334"/>
            </a:xfrm>
            <a:custGeom>
              <a:rect b="b" l="l" r="r" t="t"/>
              <a:pathLst>
                <a:path extrusionOk="0" h="3026" w="3025">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3"/>
            <p:cNvSpPr/>
            <p:nvPr/>
          </p:nvSpPr>
          <p:spPr>
            <a:xfrm>
              <a:off x="1903024" y="3432366"/>
              <a:ext cx="96297" cy="100308"/>
            </a:xfrm>
            <a:custGeom>
              <a:rect b="b" l="l" r="r" t="t"/>
              <a:pathLst>
                <a:path extrusionOk="0" h="3826" w="3673">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3"/>
            <p:cNvSpPr/>
            <p:nvPr/>
          </p:nvSpPr>
          <p:spPr>
            <a:xfrm>
              <a:off x="1825263" y="3432366"/>
              <a:ext cx="174058" cy="302183"/>
            </a:xfrm>
            <a:custGeom>
              <a:rect b="b" l="l" r="r" t="t"/>
              <a:pathLst>
                <a:path extrusionOk="0" h="11526" w="6639">
                  <a:moveTo>
                    <a:pt x="5904" y="1"/>
                  </a:moveTo>
                  <a:lnTo>
                    <a:pt x="5904" y="10877"/>
                  </a:lnTo>
                  <a:lnTo>
                    <a:pt x="0" y="10877"/>
                  </a:lnTo>
                  <a:lnTo>
                    <a:pt x="652" y="11525"/>
                  </a:lnTo>
                  <a:lnTo>
                    <a:pt x="6639" y="11525"/>
                  </a:lnTo>
                  <a:lnTo>
                    <a:pt x="6639"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3"/>
            <p:cNvSpPr/>
            <p:nvPr/>
          </p:nvSpPr>
          <p:spPr>
            <a:xfrm>
              <a:off x="1808929" y="3498749"/>
              <a:ext cx="156990" cy="22809"/>
            </a:xfrm>
            <a:custGeom>
              <a:rect b="b" l="l" r="r" t="t"/>
              <a:pathLst>
                <a:path extrusionOk="0" h="870" w="5988">
                  <a:moveTo>
                    <a:pt x="0" y="0"/>
                  </a:moveTo>
                  <a:lnTo>
                    <a:pt x="0" y="870"/>
                  </a:lnTo>
                  <a:lnTo>
                    <a:pt x="5987" y="870"/>
                  </a:lnTo>
                  <a:lnTo>
                    <a:pt x="598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3"/>
            <p:cNvSpPr/>
            <p:nvPr/>
          </p:nvSpPr>
          <p:spPr>
            <a:xfrm>
              <a:off x="1928271" y="3498749"/>
              <a:ext cx="37727" cy="22809"/>
            </a:xfrm>
            <a:custGeom>
              <a:rect b="b" l="l" r="r" t="t"/>
              <a:pathLst>
                <a:path extrusionOk="0" h="870" w="1439">
                  <a:moveTo>
                    <a:pt x="1" y="0"/>
                  </a:moveTo>
                  <a:cubicBezTo>
                    <a:pt x="254" y="355"/>
                    <a:pt x="577" y="649"/>
                    <a:pt x="953" y="870"/>
                  </a:cubicBezTo>
                  <a:lnTo>
                    <a:pt x="1439" y="870"/>
                  </a:lnTo>
                  <a:lnTo>
                    <a:pt x="1439"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3"/>
            <p:cNvSpPr/>
            <p:nvPr/>
          </p:nvSpPr>
          <p:spPr>
            <a:xfrm>
              <a:off x="1775502" y="3667773"/>
              <a:ext cx="66881" cy="66776"/>
            </a:xfrm>
            <a:custGeom>
              <a:rect b="b" l="l" r="r" t="t"/>
              <a:pathLst>
                <a:path extrusionOk="0" h="2547" w="2551">
                  <a:moveTo>
                    <a:pt x="1" y="0"/>
                  </a:moveTo>
                  <a:lnTo>
                    <a:pt x="2550" y="2546"/>
                  </a:lnTo>
                  <a:lnTo>
                    <a:pt x="2550"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3"/>
            <p:cNvSpPr/>
            <p:nvPr/>
          </p:nvSpPr>
          <p:spPr>
            <a:xfrm>
              <a:off x="1929031" y="3386695"/>
              <a:ext cx="130117" cy="130222"/>
            </a:xfrm>
            <a:custGeom>
              <a:rect b="b" l="l" r="r" t="t"/>
              <a:pathLst>
                <a:path extrusionOk="0" h="4967" w="4963">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3"/>
            <p:cNvSpPr/>
            <p:nvPr/>
          </p:nvSpPr>
          <p:spPr>
            <a:xfrm>
              <a:off x="1981938" y="3415954"/>
              <a:ext cx="47218" cy="47218"/>
            </a:xfrm>
            <a:custGeom>
              <a:rect b="b" l="l" r="r" t="t"/>
              <a:pathLst>
                <a:path extrusionOk="0" h="1801" w="1801">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3"/>
            <p:cNvSpPr/>
            <p:nvPr/>
          </p:nvSpPr>
          <p:spPr>
            <a:xfrm>
              <a:off x="1770285" y="3427149"/>
              <a:ext cx="234280" cy="312696"/>
            </a:xfrm>
            <a:custGeom>
              <a:rect b="b" l="l" r="r" t="t"/>
              <a:pathLst>
                <a:path extrusionOk="0" h="11927" w="8936">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3"/>
            <p:cNvSpPr/>
            <p:nvPr/>
          </p:nvSpPr>
          <p:spPr>
            <a:xfrm>
              <a:off x="1803712" y="3381478"/>
              <a:ext cx="260733" cy="284932"/>
            </a:xfrm>
            <a:custGeom>
              <a:rect b="b" l="l" r="r" t="t"/>
              <a:pathLst>
                <a:path extrusionOk="0" h="10868" w="9945">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3"/>
            <p:cNvSpPr/>
            <p:nvPr/>
          </p:nvSpPr>
          <p:spPr>
            <a:xfrm>
              <a:off x="1956114" y="3410684"/>
              <a:ext cx="87095" cy="77787"/>
            </a:xfrm>
            <a:custGeom>
              <a:rect b="b" l="l" r="r" t="t"/>
              <a:pathLst>
                <a:path extrusionOk="0" h="2967" w="3322">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3"/>
            <p:cNvSpPr/>
            <p:nvPr/>
          </p:nvSpPr>
          <p:spPr>
            <a:xfrm>
              <a:off x="1801903" y="3539491"/>
              <a:ext cx="171043" cy="10461"/>
            </a:xfrm>
            <a:custGeom>
              <a:rect b="b" l="l" r="r" t="t"/>
              <a:pathLst>
                <a:path extrusionOk="0" h="399" w="6524">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3"/>
            <p:cNvSpPr/>
            <p:nvPr/>
          </p:nvSpPr>
          <p:spPr>
            <a:xfrm>
              <a:off x="1801903" y="3562641"/>
              <a:ext cx="171043" cy="10487"/>
            </a:xfrm>
            <a:custGeom>
              <a:rect b="b" l="l" r="r" t="t"/>
              <a:pathLst>
                <a:path extrusionOk="0" h="400"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3"/>
            <p:cNvSpPr/>
            <p:nvPr/>
          </p:nvSpPr>
          <p:spPr>
            <a:xfrm>
              <a:off x="1801903" y="3585712"/>
              <a:ext cx="171043" cy="10566"/>
            </a:xfrm>
            <a:custGeom>
              <a:rect b="b" l="l" r="r" t="t"/>
              <a:pathLst>
                <a:path extrusionOk="0" h="403" w="6524">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3"/>
            <p:cNvSpPr/>
            <p:nvPr/>
          </p:nvSpPr>
          <p:spPr>
            <a:xfrm>
              <a:off x="1801903" y="3608889"/>
              <a:ext cx="171043" cy="10461"/>
            </a:xfrm>
            <a:custGeom>
              <a:rect b="b" l="l" r="r" t="t"/>
              <a:pathLst>
                <a:path extrusionOk="0" h="399"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5" name="Google Shape;12685;p73"/>
          <p:cNvGrpSpPr/>
          <p:nvPr/>
        </p:nvGrpSpPr>
        <p:grpSpPr>
          <a:xfrm>
            <a:off x="3563273" y="1539122"/>
            <a:ext cx="333198" cy="312146"/>
            <a:chOff x="3563273" y="1539122"/>
            <a:chExt cx="333198" cy="312146"/>
          </a:xfrm>
        </p:grpSpPr>
        <p:sp>
          <p:nvSpPr>
            <p:cNvPr id="12686" name="Google Shape;12686;p73"/>
            <p:cNvSpPr/>
            <p:nvPr/>
          </p:nvSpPr>
          <p:spPr>
            <a:xfrm>
              <a:off x="3771414" y="1658674"/>
              <a:ext cx="72937" cy="72937"/>
            </a:xfrm>
            <a:custGeom>
              <a:rect b="b" l="l" r="r" t="t"/>
              <a:pathLst>
                <a:path extrusionOk="0" h="2782" w="2782">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3"/>
            <p:cNvSpPr/>
            <p:nvPr/>
          </p:nvSpPr>
          <p:spPr>
            <a:xfrm>
              <a:off x="3767219" y="1687329"/>
              <a:ext cx="81405" cy="44386"/>
            </a:xfrm>
            <a:custGeom>
              <a:rect b="b" l="l" r="r" t="t"/>
              <a:pathLst>
                <a:path extrusionOk="0" h="1693" w="3105">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3"/>
            <p:cNvSpPr/>
            <p:nvPr/>
          </p:nvSpPr>
          <p:spPr>
            <a:xfrm>
              <a:off x="3568202" y="1653456"/>
              <a:ext cx="78181" cy="83372"/>
            </a:xfrm>
            <a:custGeom>
              <a:rect b="b" l="l" r="r" t="t"/>
              <a:pathLst>
                <a:path extrusionOk="0" h="3180" w="2982">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3"/>
            <p:cNvSpPr/>
            <p:nvPr/>
          </p:nvSpPr>
          <p:spPr>
            <a:xfrm>
              <a:off x="3568202" y="1654007"/>
              <a:ext cx="78181" cy="82821"/>
            </a:xfrm>
            <a:custGeom>
              <a:rect b="b" l="l" r="r" t="t"/>
              <a:pathLst>
                <a:path extrusionOk="0" h="3159" w="2982">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3"/>
            <p:cNvSpPr/>
            <p:nvPr/>
          </p:nvSpPr>
          <p:spPr>
            <a:xfrm>
              <a:off x="3646356" y="1564841"/>
              <a:ext cx="130301" cy="260576"/>
            </a:xfrm>
            <a:custGeom>
              <a:rect b="b" l="l" r="r" t="t"/>
              <a:pathLst>
                <a:path extrusionOk="0" h="9939" w="497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3"/>
            <p:cNvSpPr/>
            <p:nvPr/>
          </p:nvSpPr>
          <p:spPr>
            <a:xfrm>
              <a:off x="3646356" y="1721229"/>
              <a:ext cx="130301" cy="104188"/>
            </a:xfrm>
            <a:custGeom>
              <a:rect b="b" l="l" r="r" t="t"/>
              <a:pathLst>
                <a:path extrusionOk="0" h="3974" w="497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3"/>
            <p:cNvSpPr/>
            <p:nvPr/>
          </p:nvSpPr>
          <p:spPr>
            <a:xfrm>
              <a:off x="3776631" y="1543972"/>
              <a:ext cx="31251" cy="302340"/>
            </a:xfrm>
            <a:custGeom>
              <a:rect b="b" l="l" r="r" t="t"/>
              <a:pathLst>
                <a:path extrusionOk="0" h="11532" w="1192">
                  <a:moveTo>
                    <a:pt x="0" y="0"/>
                  </a:moveTo>
                  <a:lnTo>
                    <a:pt x="0" y="11532"/>
                  </a:lnTo>
                  <a:lnTo>
                    <a:pt x="1192" y="11532"/>
                  </a:lnTo>
                  <a:lnTo>
                    <a:pt x="119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3"/>
            <p:cNvSpPr/>
            <p:nvPr/>
          </p:nvSpPr>
          <p:spPr>
            <a:xfrm>
              <a:off x="3776631" y="1820173"/>
              <a:ext cx="31251" cy="26139"/>
            </a:xfrm>
            <a:custGeom>
              <a:rect b="b" l="l" r="r" t="t"/>
              <a:pathLst>
                <a:path extrusionOk="0" h="997" w="1192">
                  <a:moveTo>
                    <a:pt x="0" y="1"/>
                  </a:moveTo>
                  <a:lnTo>
                    <a:pt x="0" y="997"/>
                  </a:lnTo>
                  <a:lnTo>
                    <a:pt x="1192" y="997"/>
                  </a:lnTo>
                  <a:lnTo>
                    <a:pt x="1192"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3"/>
            <p:cNvSpPr/>
            <p:nvPr/>
          </p:nvSpPr>
          <p:spPr>
            <a:xfrm>
              <a:off x="3604671" y="1653456"/>
              <a:ext cx="41712" cy="83372"/>
            </a:xfrm>
            <a:custGeom>
              <a:rect b="b" l="l" r="r" t="t"/>
              <a:pathLst>
                <a:path extrusionOk="0" h="3180" w="1591">
                  <a:moveTo>
                    <a:pt x="0" y="0"/>
                  </a:moveTo>
                  <a:lnTo>
                    <a:pt x="0" y="3180"/>
                  </a:lnTo>
                  <a:lnTo>
                    <a:pt x="1590" y="3180"/>
                  </a:lnTo>
                  <a:lnTo>
                    <a:pt x="1590"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3"/>
            <p:cNvSpPr/>
            <p:nvPr/>
          </p:nvSpPr>
          <p:spPr>
            <a:xfrm>
              <a:off x="3604671" y="1721229"/>
              <a:ext cx="41712" cy="15599"/>
            </a:xfrm>
            <a:custGeom>
              <a:rect b="b" l="l" r="r" t="t"/>
              <a:pathLst>
                <a:path extrusionOk="0" h="595" w="1591">
                  <a:moveTo>
                    <a:pt x="0" y="1"/>
                  </a:moveTo>
                  <a:lnTo>
                    <a:pt x="0" y="595"/>
                  </a:lnTo>
                  <a:lnTo>
                    <a:pt x="1590" y="595"/>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3"/>
            <p:cNvSpPr/>
            <p:nvPr/>
          </p:nvSpPr>
          <p:spPr>
            <a:xfrm>
              <a:off x="3620322" y="1762914"/>
              <a:ext cx="31277" cy="31277"/>
            </a:xfrm>
            <a:custGeom>
              <a:rect b="b" l="l" r="r" t="t"/>
              <a:pathLst>
                <a:path extrusionOk="0" h="1193" w="1193">
                  <a:moveTo>
                    <a:pt x="1" y="1"/>
                  </a:moveTo>
                  <a:lnTo>
                    <a:pt x="1" y="1192"/>
                  </a:lnTo>
                  <a:lnTo>
                    <a:pt x="1192" y="1192"/>
                  </a:lnTo>
                  <a:lnTo>
                    <a:pt x="119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3"/>
            <p:cNvSpPr/>
            <p:nvPr/>
          </p:nvSpPr>
          <p:spPr>
            <a:xfrm>
              <a:off x="3604671" y="1736802"/>
              <a:ext cx="41712" cy="78181"/>
            </a:xfrm>
            <a:custGeom>
              <a:rect b="b" l="l" r="r" t="t"/>
              <a:pathLst>
                <a:path extrusionOk="0" h="2982" w="1591">
                  <a:moveTo>
                    <a:pt x="0" y="1"/>
                  </a:moveTo>
                  <a:lnTo>
                    <a:pt x="0" y="2982"/>
                  </a:lnTo>
                  <a:lnTo>
                    <a:pt x="794" y="2982"/>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3"/>
            <p:cNvSpPr/>
            <p:nvPr/>
          </p:nvSpPr>
          <p:spPr>
            <a:xfrm>
              <a:off x="3563273" y="1539122"/>
              <a:ext cx="286007" cy="312146"/>
            </a:xfrm>
            <a:custGeom>
              <a:rect b="b" l="l" r="r" t="t"/>
              <a:pathLst>
                <a:path extrusionOk="0" h="11906" w="10909">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3"/>
            <p:cNvSpPr/>
            <p:nvPr/>
          </p:nvSpPr>
          <p:spPr>
            <a:xfrm>
              <a:off x="3868943" y="1690266"/>
              <a:ext cx="27528" cy="9753"/>
            </a:xfrm>
            <a:custGeom>
              <a:rect b="b" l="l" r="r" t="t"/>
              <a:pathLst>
                <a:path extrusionOk="0" h="372" w="105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3"/>
            <p:cNvSpPr/>
            <p:nvPr/>
          </p:nvSpPr>
          <p:spPr>
            <a:xfrm>
              <a:off x="3849358" y="1631407"/>
              <a:ext cx="24251" cy="20738"/>
            </a:xfrm>
            <a:custGeom>
              <a:rect b="b" l="l" r="r" t="t"/>
              <a:pathLst>
                <a:path extrusionOk="0" h="791" w="925">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3"/>
            <p:cNvSpPr/>
            <p:nvPr/>
          </p:nvSpPr>
          <p:spPr>
            <a:xfrm>
              <a:off x="3849070" y="1738217"/>
              <a:ext cx="24540" cy="20659"/>
            </a:xfrm>
            <a:custGeom>
              <a:rect b="b" l="l" r="r" t="t"/>
              <a:pathLst>
                <a:path extrusionOk="0" h="788" w="936">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2" name="Google Shape;12702;p73"/>
          <p:cNvGrpSpPr/>
          <p:nvPr/>
        </p:nvGrpSpPr>
        <p:grpSpPr>
          <a:xfrm>
            <a:off x="2642986" y="2455790"/>
            <a:ext cx="358813" cy="323996"/>
            <a:chOff x="2642986" y="2455790"/>
            <a:chExt cx="358813" cy="323996"/>
          </a:xfrm>
        </p:grpSpPr>
        <p:sp>
          <p:nvSpPr>
            <p:cNvPr id="12703" name="Google Shape;12703;p73"/>
            <p:cNvSpPr/>
            <p:nvPr/>
          </p:nvSpPr>
          <p:spPr>
            <a:xfrm>
              <a:off x="2778007" y="2717677"/>
              <a:ext cx="43049" cy="39326"/>
            </a:xfrm>
            <a:custGeom>
              <a:rect b="b" l="l" r="r" t="t"/>
              <a:pathLst>
                <a:path extrusionOk="0" h="1500" w="1642">
                  <a:moveTo>
                    <a:pt x="341" y="0"/>
                  </a:moveTo>
                  <a:lnTo>
                    <a:pt x="1" y="1500"/>
                  </a:lnTo>
                  <a:lnTo>
                    <a:pt x="1641" y="1500"/>
                  </a:lnTo>
                  <a:lnTo>
                    <a:pt x="130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3"/>
            <p:cNvSpPr/>
            <p:nvPr/>
          </p:nvSpPr>
          <p:spPr>
            <a:xfrm>
              <a:off x="2748564" y="2753464"/>
              <a:ext cx="101829" cy="21105"/>
            </a:xfrm>
            <a:custGeom>
              <a:rect b="b" l="l" r="r" t="t"/>
              <a:pathLst>
                <a:path extrusionOk="0" h="805" w="3884">
                  <a:moveTo>
                    <a:pt x="1" y="1"/>
                  </a:moveTo>
                  <a:lnTo>
                    <a:pt x="1" y="805"/>
                  </a:lnTo>
                  <a:lnTo>
                    <a:pt x="3883" y="805"/>
                  </a:lnTo>
                  <a:lnTo>
                    <a:pt x="38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3"/>
            <p:cNvSpPr/>
            <p:nvPr/>
          </p:nvSpPr>
          <p:spPr>
            <a:xfrm>
              <a:off x="2648204" y="2525581"/>
              <a:ext cx="302655" cy="197706"/>
            </a:xfrm>
            <a:custGeom>
              <a:rect b="b" l="l" r="r" t="t"/>
              <a:pathLst>
                <a:path extrusionOk="0" h="7541" w="11544">
                  <a:moveTo>
                    <a:pt x="1" y="0"/>
                  </a:moveTo>
                  <a:lnTo>
                    <a:pt x="1" y="7541"/>
                  </a:lnTo>
                  <a:lnTo>
                    <a:pt x="11543" y="7541"/>
                  </a:lnTo>
                  <a:lnTo>
                    <a:pt x="115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3"/>
            <p:cNvSpPr/>
            <p:nvPr/>
          </p:nvSpPr>
          <p:spPr>
            <a:xfrm>
              <a:off x="2852726" y="2525581"/>
              <a:ext cx="98132" cy="81694"/>
            </a:xfrm>
            <a:custGeom>
              <a:rect b="b" l="l" r="r" t="t"/>
              <a:pathLst>
                <a:path extrusionOk="0" h="3116" w="3743">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3"/>
            <p:cNvSpPr/>
            <p:nvPr/>
          </p:nvSpPr>
          <p:spPr>
            <a:xfrm>
              <a:off x="2648204" y="2709314"/>
              <a:ext cx="302655" cy="13974"/>
            </a:xfrm>
            <a:custGeom>
              <a:rect b="b" l="l" r="r" t="t"/>
              <a:pathLst>
                <a:path extrusionOk="0" h="533" w="11544">
                  <a:moveTo>
                    <a:pt x="1" y="0"/>
                  </a:moveTo>
                  <a:lnTo>
                    <a:pt x="1" y="533"/>
                  </a:lnTo>
                  <a:lnTo>
                    <a:pt x="11543" y="533"/>
                  </a:lnTo>
                  <a:lnTo>
                    <a:pt x="11543"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3"/>
            <p:cNvSpPr/>
            <p:nvPr/>
          </p:nvSpPr>
          <p:spPr>
            <a:xfrm>
              <a:off x="2667578" y="2544012"/>
              <a:ext cx="263905" cy="146608"/>
            </a:xfrm>
            <a:custGeom>
              <a:rect b="b" l="l" r="r" t="t"/>
              <a:pathLst>
                <a:path extrusionOk="0" h="5592" w="10066">
                  <a:moveTo>
                    <a:pt x="1" y="0"/>
                  </a:moveTo>
                  <a:lnTo>
                    <a:pt x="1" y="5592"/>
                  </a:lnTo>
                  <a:lnTo>
                    <a:pt x="10065" y="5592"/>
                  </a:lnTo>
                  <a:lnTo>
                    <a:pt x="10065"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3"/>
            <p:cNvSpPr/>
            <p:nvPr/>
          </p:nvSpPr>
          <p:spPr>
            <a:xfrm>
              <a:off x="2854457" y="2544012"/>
              <a:ext cx="77027" cy="63263"/>
            </a:xfrm>
            <a:custGeom>
              <a:rect b="b" l="l" r="r" t="t"/>
              <a:pathLst>
                <a:path extrusionOk="0" h="2413" w="2938">
                  <a:moveTo>
                    <a:pt x="0" y="0"/>
                  </a:moveTo>
                  <a:cubicBezTo>
                    <a:pt x="290" y="1376"/>
                    <a:pt x="1496" y="2412"/>
                    <a:pt x="2937" y="2412"/>
                  </a:cubicBezTo>
                  <a:lnTo>
                    <a:pt x="293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3"/>
            <p:cNvSpPr/>
            <p:nvPr/>
          </p:nvSpPr>
          <p:spPr>
            <a:xfrm>
              <a:off x="2667578" y="2544012"/>
              <a:ext cx="263905" cy="146608"/>
            </a:xfrm>
            <a:custGeom>
              <a:rect b="b" l="l" r="r" t="t"/>
              <a:pathLst>
                <a:path extrusionOk="0" h="5592" w="10066">
                  <a:moveTo>
                    <a:pt x="1" y="0"/>
                  </a:moveTo>
                  <a:lnTo>
                    <a:pt x="1" y="5592"/>
                  </a:lnTo>
                  <a:lnTo>
                    <a:pt x="10065" y="5592"/>
                  </a:lnTo>
                  <a:lnTo>
                    <a:pt x="10065" y="4955"/>
                  </a:lnTo>
                  <a:lnTo>
                    <a:pt x="674" y="4955"/>
                  </a:lnTo>
                  <a:lnTo>
                    <a:pt x="67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3"/>
            <p:cNvSpPr/>
            <p:nvPr/>
          </p:nvSpPr>
          <p:spPr>
            <a:xfrm>
              <a:off x="2743347" y="2609713"/>
              <a:ext cx="24828" cy="25274"/>
            </a:xfrm>
            <a:custGeom>
              <a:rect b="b" l="l" r="r" t="t"/>
              <a:pathLst>
                <a:path extrusionOk="0" h="964" w="947">
                  <a:moveTo>
                    <a:pt x="1" y="0"/>
                  </a:moveTo>
                  <a:lnTo>
                    <a:pt x="1" y="964"/>
                  </a:lnTo>
                  <a:lnTo>
                    <a:pt x="946" y="964"/>
                  </a:lnTo>
                  <a:lnTo>
                    <a:pt x="946"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3"/>
            <p:cNvSpPr/>
            <p:nvPr/>
          </p:nvSpPr>
          <p:spPr>
            <a:xfrm>
              <a:off x="2787130" y="2609713"/>
              <a:ext cx="24802" cy="25274"/>
            </a:xfrm>
            <a:custGeom>
              <a:rect b="b" l="l" r="r" t="t"/>
              <a:pathLst>
                <a:path extrusionOk="0" h="964" w="946">
                  <a:moveTo>
                    <a:pt x="0" y="0"/>
                  </a:moveTo>
                  <a:lnTo>
                    <a:pt x="0" y="964"/>
                  </a:lnTo>
                  <a:lnTo>
                    <a:pt x="946" y="964"/>
                  </a:lnTo>
                  <a:lnTo>
                    <a:pt x="946"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3"/>
            <p:cNvSpPr/>
            <p:nvPr/>
          </p:nvSpPr>
          <p:spPr>
            <a:xfrm>
              <a:off x="2830887" y="2609713"/>
              <a:ext cx="24828" cy="25274"/>
            </a:xfrm>
            <a:custGeom>
              <a:rect b="b" l="l" r="r" t="t"/>
              <a:pathLst>
                <a:path extrusionOk="0" h="964" w="947">
                  <a:moveTo>
                    <a:pt x="1" y="0"/>
                  </a:moveTo>
                  <a:lnTo>
                    <a:pt x="1" y="964"/>
                  </a:lnTo>
                  <a:lnTo>
                    <a:pt x="946" y="964"/>
                  </a:lnTo>
                  <a:lnTo>
                    <a:pt x="946"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3"/>
            <p:cNvSpPr/>
            <p:nvPr/>
          </p:nvSpPr>
          <p:spPr>
            <a:xfrm>
              <a:off x="2866228" y="2461008"/>
              <a:ext cx="130589" cy="132582"/>
            </a:xfrm>
            <a:custGeom>
              <a:rect b="b" l="l" r="r" t="t"/>
              <a:pathLst>
                <a:path extrusionOk="0" h="5057" w="4981">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3"/>
            <p:cNvSpPr/>
            <p:nvPr/>
          </p:nvSpPr>
          <p:spPr>
            <a:xfrm>
              <a:off x="2904585" y="2500046"/>
              <a:ext cx="53772" cy="54532"/>
            </a:xfrm>
            <a:custGeom>
              <a:rect b="b" l="l" r="r" t="t"/>
              <a:pathLst>
                <a:path extrusionOk="0" h="2080" w="2051">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3"/>
            <p:cNvSpPr/>
            <p:nvPr/>
          </p:nvSpPr>
          <p:spPr>
            <a:xfrm>
              <a:off x="2642986" y="2520259"/>
              <a:ext cx="249276" cy="259527"/>
            </a:xfrm>
            <a:custGeom>
              <a:rect b="b" l="l" r="r" t="t"/>
              <a:pathLst>
                <a:path extrusionOk="0" h="9899" w="9508">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3"/>
            <p:cNvSpPr/>
            <p:nvPr/>
          </p:nvSpPr>
          <p:spPr>
            <a:xfrm>
              <a:off x="2778767" y="2700872"/>
              <a:ext cx="41607" cy="10461"/>
            </a:xfrm>
            <a:custGeom>
              <a:rect b="b" l="l" r="r" t="t"/>
              <a:pathLst>
                <a:path extrusionOk="0" h="399" w="1587">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3"/>
            <p:cNvSpPr/>
            <p:nvPr/>
          </p:nvSpPr>
          <p:spPr>
            <a:xfrm>
              <a:off x="2738130" y="2604496"/>
              <a:ext cx="35341" cy="35708"/>
            </a:xfrm>
            <a:custGeom>
              <a:rect b="b" l="l" r="r" t="t"/>
              <a:pathLst>
                <a:path extrusionOk="0" h="1362" w="1348">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3"/>
            <p:cNvSpPr/>
            <p:nvPr/>
          </p:nvSpPr>
          <p:spPr>
            <a:xfrm>
              <a:off x="2781913" y="2604496"/>
              <a:ext cx="35341" cy="35708"/>
            </a:xfrm>
            <a:custGeom>
              <a:rect b="b" l="l" r="r" t="t"/>
              <a:pathLst>
                <a:path extrusionOk="0" h="1362" w="1348">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3"/>
            <p:cNvSpPr/>
            <p:nvPr/>
          </p:nvSpPr>
          <p:spPr>
            <a:xfrm>
              <a:off x="2825591" y="2604496"/>
              <a:ext cx="35341" cy="35708"/>
            </a:xfrm>
            <a:custGeom>
              <a:rect b="b" l="l" r="r" t="t"/>
              <a:pathLst>
                <a:path extrusionOk="0" h="1362" w="1348">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3"/>
            <p:cNvSpPr/>
            <p:nvPr/>
          </p:nvSpPr>
          <p:spPr>
            <a:xfrm>
              <a:off x="2662256" y="2455790"/>
              <a:ext cx="339543" cy="272819"/>
            </a:xfrm>
            <a:custGeom>
              <a:rect b="b" l="l" r="r" t="t"/>
              <a:pathLst>
                <a:path extrusionOk="0" h="10406" w="12951">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3"/>
            <p:cNvSpPr/>
            <p:nvPr/>
          </p:nvSpPr>
          <p:spPr>
            <a:xfrm>
              <a:off x="2886442" y="2483476"/>
              <a:ext cx="90057" cy="87671"/>
            </a:xfrm>
            <a:custGeom>
              <a:rect b="b" l="l" r="r" t="t"/>
              <a:pathLst>
                <a:path extrusionOk="0" h="3344" w="3435">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3"/>
            <p:cNvSpPr/>
            <p:nvPr/>
          </p:nvSpPr>
          <p:spPr>
            <a:xfrm>
              <a:off x="2909094" y="2510664"/>
              <a:ext cx="38907" cy="33296"/>
            </a:xfrm>
            <a:custGeom>
              <a:rect b="b" l="l" r="r" t="t"/>
              <a:pathLst>
                <a:path extrusionOk="0" h="1270" w="1484">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4" name="Google Shape;12724;p73"/>
          <p:cNvGrpSpPr/>
          <p:nvPr/>
        </p:nvGrpSpPr>
        <p:grpSpPr>
          <a:xfrm>
            <a:off x="4023495" y="3789422"/>
            <a:ext cx="346517" cy="358393"/>
            <a:chOff x="4023495" y="3789422"/>
            <a:chExt cx="346517" cy="358393"/>
          </a:xfrm>
        </p:grpSpPr>
        <p:sp>
          <p:nvSpPr>
            <p:cNvPr id="12725" name="Google Shape;12725;p73"/>
            <p:cNvSpPr/>
            <p:nvPr/>
          </p:nvSpPr>
          <p:spPr>
            <a:xfrm>
              <a:off x="4029473" y="3883019"/>
              <a:ext cx="266658" cy="259527"/>
            </a:xfrm>
            <a:custGeom>
              <a:rect b="b" l="l" r="r" t="t"/>
              <a:pathLst>
                <a:path extrusionOk="0" h="9899" w="10171">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3"/>
            <p:cNvSpPr/>
            <p:nvPr/>
          </p:nvSpPr>
          <p:spPr>
            <a:xfrm>
              <a:off x="4070687" y="3883019"/>
              <a:ext cx="54926" cy="70289"/>
            </a:xfrm>
            <a:custGeom>
              <a:rect b="b" l="l" r="r" t="t"/>
              <a:pathLst>
                <a:path extrusionOk="0" h="2681" w="2095">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3"/>
            <p:cNvSpPr/>
            <p:nvPr/>
          </p:nvSpPr>
          <p:spPr>
            <a:xfrm>
              <a:off x="4225842" y="4053564"/>
              <a:ext cx="70289" cy="54899"/>
            </a:xfrm>
            <a:custGeom>
              <a:rect b="b" l="l" r="r" t="t"/>
              <a:pathLst>
                <a:path extrusionOk="0" h="2094" w="2681">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3"/>
            <p:cNvSpPr/>
            <p:nvPr/>
          </p:nvSpPr>
          <p:spPr>
            <a:xfrm>
              <a:off x="4170680" y="3794718"/>
              <a:ext cx="199332" cy="207774"/>
            </a:xfrm>
            <a:custGeom>
              <a:rect b="b" l="l" r="r" t="t"/>
              <a:pathLst>
                <a:path extrusionOk="0" h="7925" w="7603">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3"/>
            <p:cNvSpPr/>
            <p:nvPr/>
          </p:nvSpPr>
          <p:spPr>
            <a:xfrm>
              <a:off x="4076874" y="3859003"/>
              <a:ext cx="79020" cy="98866"/>
            </a:xfrm>
            <a:custGeom>
              <a:rect b="b" l="l" r="r" t="t"/>
              <a:pathLst>
                <a:path extrusionOk="0" h="3771" w="3014">
                  <a:moveTo>
                    <a:pt x="1210" y="0"/>
                  </a:moveTo>
                  <a:lnTo>
                    <a:pt x="0" y="714"/>
                  </a:lnTo>
                  <a:lnTo>
                    <a:pt x="1804" y="3770"/>
                  </a:lnTo>
                  <a:lnTo>
                    <a:pt x="3013" y="3060"/>
                  </a:lnTo>
                  <a:lnTo>
                    <a:pt x="1210"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3"/>
            <p:cNvSpPr/>
            <p:nvPr/>
          </p:nvSpPr>
          <p:spPr>
            <a:xfrm>
              <a:off x="4221280" y="4023177"/>
              <a:ext cx="98971" cy="79020"/>
            </a:xfrm>
            <a:custGeom>
              <a:rect b="b" l="l" r="r" t="t"/>
              <a:pathLst>
                <a:path extrusionOk="0" h="3014" w="3775">
                  <a:moveTo>
                    <a:pt x="714" y="0"/>
                  </a:moveTo>
                  <a:lnTo>
                    <a:pt x="1" y="1213"/>
                  </a:lnTo>
                  <a:lnTo>
                    <a:pt x="3061" y="3013"/>
                  </a:lnTo>
                  <a:lnTo>
                    <a:pt x="3775" y="1804"/>
                  </a:lnTo>
                  <a:lnTo>
                    <a:pt x="714"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3"/>
            <p:cNvSpPr/>
            <p:nvPr/>
          </p:nvSpPr>
          <p:spPr>
            <a:xfrm>
              <a:off x="4162422" y="3789422"/>
              <a:ext cx="207590" cy="218392"/>
            </a:xfrm>
            <a:custGeom>
              <a:rect b="b" l="l" r="r" t="t"/>
              <a:pathLst>
                <a:path extrusionOk="0" h="8330" w="7918">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3"/>
            <p:cNvSpPr/>
            <p:nvPr/>
          </p:nvSpPr>
          <p:spPr>
            <a:xfrm>
              <a:off x="4023495" y="3853655"/>
              <a:ext cx="302733" cy="294160"/>
            </a:xfrm>
            <a:custGeom>
              <a:rect b="b" l="l" r="r" t="t"/>
              <a:pathLst>
                <a:path extrusionOk="0" h="11220" w="11547">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3"/>
            <p:cNvSpPr/>
            <p:nvPr/>
          </p:nvSpPr>
          <p:spPr>
            <a:xfrm>
              <a:off x="4204579" y="3813044"/>
              <a:ext cx="139687" cy="145166"/>
            </a:xfrm>
            <a:custGeom>
              <a:rect b="b" l="l" r="r" t="t"/>
              <a:pathLst>
                <a:path extrusionOk="0" h="5537" w="5328">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3"/>
            <p:cNvSpPr/>
            <p:nvPr/>
          </p:nvSpPr>
          <p:spPr>
            <a:xfrm>
              <a:off x="4237430" y="3865820"/>
              <a:ext cx="41424" cy="51701"/>
            </a:xfrm>
            <a:custGeom>
              <a:rect b="b" l="l" r="r" t="t"/>
              <a:pathLst>
                <a:path extrusionOk="0" h="1972" w="158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3"/>
            <p:cNvSpPr/>
            <p:nvPr/>
          </p:nvSpPr>
          <p:spPr>
            <a:xfrm>
              <a:off x="4276179" y="3865846"/>
              <a:ext cx="29075" cy="51675"/>
            </a:xfrm>
            <a:custGeom>
              <a:rect b="b" l="l" r="r" t="t"/>
              <a:pathLst>
                <a:path extrusionOk="0" h="1971" w="1109">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6" name="Google Shape;12736;p73"/>
          <p:cNvGrpSpPr/>
          <p:nvPr/>
        </p:nvGrpSpPr>
        <p:grpSpPr>
          <a:xfrm>
            <a:off x="2189266" y="1987808"/>
            <a:ext cx="365341" cy="358813"/>
            <a:chOff x="2189266" y="1987808"/>
            <a:chExt cx="365341" cy="358813"/>
          </a:xfrm>
        </p:grpSpPr>
        <p:sp>
          <p:nvSpPr>
            <p:cNvPr id="12737" name="Google Shape;12737;p73"/>
            <p:cNvSpPr/>
            <p:nvPr/>
          </p:nvSpPr>
          <p:spPr>
            <a:xfrm>
              <a:off x="2284541" y="2096768"/>
              <a:ext cx="233808" cy="217841"/>
            </a:xfrm>
            <a:custGeom>
              <a:rect b="b" l="l" r="r" t="t"/>
              <a:pathLst>
                <a:path extrusionOk="0" h="8309" w="8918">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3"/>
            <p:cNvSpPr/>
            <p:nvPr/>
          </p:nvSpPr>
          <p:spPr>
            <a:xfrm>
              <a:off x="2294897" y="2110532"/>
              <a:ext cx="191545" cy="204077"/>
            </a:xfrm>
            <a:custGeom>
              <a:rect b="b" l="l" r="r" t="t"/>
              <a:pathLst>
                <a:path extrusionOk="0" h="7784" w="7306">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3"/>
            <p:cNvSpPr/>
            <p:nvPr/>
          </p:nvSpPr>
          <p:spPr>
            <a:xfrm>
              <a:off x="2384062" y="2207589"/>
              <a:ext cx="29652" cy="29652"/>
            </a:xfrm>
            <a:custGeom>
              <a:rect b="b" l="l" r="r" t="t"/>
              <a:pathLst>
                <a:path extrusionOk="0" h="1131" w="1131">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3"/>
            <p:cNvSpPr/>
            <p:nvPr/>
          </p:nvSpPr>
          <p:spPr>
            <a:xfrm>
              <a:off x="2411591" y="2180140"/>
              <a:ext cx="29652" cy="29652"/>
            </a:xfrm>
            <a:custGeom>
              <a:rect b="b" l="l" r="r" t="t"/>
              <a:pathLst>
                <a:path extrusionOk="0" h="1131" w="1131">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3"/>
            <p:cNvSpPr/>
            <p:nvPr/>
          </p:nvSpPr>
          <p:spPr>
            <a:xfrm>
              <a:off x="2470266" y="2266448"/>
              <a:ext cx="78548" cy="74799"/>
            </a:xfrm>
            <a:custGeom>
              <a:rect b="b" l="l" r="r" t="t"/>
              <a:pathLst>
                <a:path extrusionOk="0" h="2853" w="2996">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3"/>
            <p:cNvSpPr/>
            <p:nvPr/>
          </p:nvSpPr>
          <p:spPr>
            <a:xfrm>
              <a:off x="2470266" y="2266448"/>
              <a:ext cx="70473" cy="70499"/>
            </a:xfrm>
            <a:custGeom>
              <a:rect b="b" l="l" r="r" t="t"/>
              <a:pathLst>
                <a:path extrusionOk="0" h="2689" w="2688">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3"/>
            <p:cNvSpPr/>
            <p:nvPr/>
          </p:nvSpPr>
          <p:spPr>
            <a:xfrm>
              <a:off x="2444258" y="2240545"/>
              <a:ext cx="91945" cy="91919"/>
            </a:xfrm>
            <a:custGeom>
              <a:rect b="b" l="l" r="r" t="t"/>
              <a:pathLst>
                <a:path extrusionOk="0" h="3506" w="3507">
                  <a:moveTo>
                    <a:pt x="2601" y="0"/>
                  </a:moveTo>
                  <a:lnTo>
                    <a:pt x="0" y="2600"/>
                  </a:lnTo>
                  <a:lnTo>
                    <a:pt x="906" y="3506"/>
                  </a:lnTo>
                  <a:lnTo>
                    <a:pt x="3506" y="902"/>
                  </a:lnTo>
                  <a:lnTo>
                    <a:pt x="260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3"/>
            <p:cNvSpPr/>
            <p:nvPr/>
          </p:nvSpPr>
          <p:spPr>
            <a:xfrm>
              <a:off x="2231608" y="2029992"/>
              <a:ext cx="76948" cy="72649"/>
            </a:xfrm>
            <a:custGeom>
              <a:rect b="b" l="l" r="r" t="t"/>
              <a:pathLst>
                <a:path extrusionOk="0" h="2771" w="2935">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3"/>
            <p:cNvSpPr/>
            <p:nvPr/>
          </p:nvSpPr>
          <p:spPr>
            <a:xfrm>
              <a:off x="2192150" y="2094461"/>
              <a:ext cx="99522" cy="34607"/>
            </a:xfrm>
            <a:custGeom>
              <a:rect b="b" l="l" r="r" t="t"/>
              <a:pathLst>
                <a:path extrusionOk="0" h="1320" w="3796">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3"/>
            <p:cNvSpPr/>
            <p:nvPr/>
          </p:nvSpPr>
          <p:spPr>
            <a:xfrm>
              <a:off x="2189266" y="2145192"/>
              <a:ext cx="98945" cy="36311"/>
            </a:xfrm>
            <a:custGeom>
              <a:rect b="b" l="l" r="r" t="t"/>
              <a:pathLst>
                <a:path extrusionOk="0" h="1385" w="3774">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3"/>
            <p:cNvSpPr/>
            <p:nvPr/>
          </p:nvSpPr>
          <p:spPr>
            <a:xfrm>
              <a:off x="2297361" y="1990692"/>
              <a:ext cx="36390" cy="94855"/>
            </a:xfrm>
            <a:custGeom>
              <a:rect b="b" l="l" r="r" t="t"/>
              <a:pathLst>
                <a:path extrusionOk="0" h="3618" w="1388">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3"/>
            <p:cNvSpPr/>
            <p:nvPr/>
          </p:nvSpPr>
          <p:spPr>
            <a:xfrm>
              <a:off x="2348354" y="1987808"/>
              <a:ext cx="37858" cy="94304"/>
            </a:xfrm>
            <a:custGeom>
              <a:rect b="b" l="l" r="r" t="t"/>
              <a:pathLst>
                <a:path extrusionOk="0" h="3597" w="1444">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3"/>
            <p:cNvSpPr/>
            <p:nvPr/>
          </p:nvSpPr>
          <p:spPr>
            <a:xfrm>
              <a:off x="2286717" y="2126971"/>
              <a:ext cx="45985" cy="118529"/>
            </a:xfrm>
            <a:custGeom>
              <a:rect b="b" l="l" r="r" t="t"/>
              <a:pathLst>
                <a:path extrusionOk="0" h="4521" w="1754">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3"/>
            <p:cNvSpPr/>
            <p:nvPr/>
          </p:nvSpPr>
          <p:spPr>
            <a:xfrm>
              <a:off x="2353362" y="2118109"/>
              <a:ext cx="70237" cy="19978"/>
            </a:xfrm>
            <a:custGeom>
              <a:rect b="b" l="l" r="r" t="t"/>
              <a:pathLst>
                <a:path extrusionOk="0" h="762" w="2679">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3"/>
            <p:cNvSpPr/>
            <p:nvPr/>
          </p:nvSpPr>
          <p:spPr>
            <a:xfrm>
              <a:off x="2322399" y="2091787"/>
              <a:ext cx="232208" cy="254834"/>
            </a:xfrm>
            <a:custGeom>
              <a:rect b="b" l="l" r="r" t="t"/>
              <a:pathLst>
                <a:path extrusionOk="0" h="9720" w="8857">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2" name="Google Shape;12752;p73"/>
          <p:cNvGrpSpPr/>
          <p:nvPr/>
        </p:nvGrpSpPr>
        <p:grpSpPr>
          <a:xfrm>
            <a:off x="863290" y="2900806"/>
            <a:ext cx="273029" cy="358393"/>
            <a:chOff x="863290" y="2900806"/>
            <a:chExt cx="273029" cy="358393"/>
          </a:xfrm>
        </p:grpSpPr>
        <p:sp>
          <p:nvSpPr>
            <p:cNvPr id="12753" name="Google Shape;12753;p73"/>
            <p:cNvSpPr/>
            <p:nvPr/>
          </p:nvSpPr>
          <p:spPr>
            <a:xfrm>
              <a:off x="940579" y="2905997"/>
              <a:ext cx="106469" cy="116406"/>
            </a:xfrm>
            <a:custGeom>
              <a:rect b="b" l="l" r="r" t="t"/>
              <a:pathLst>
                <a:path extrusionOk="0" h="4440" w="4061">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3"/>
            <p:cNvSpPr/>
            <p:nvPr/>
          </p:nvSpPr>
          <p:spPr>
            <a:xfrm>
              <a:off x="980273" y="2933971"/>
              <a:ext cx="38959" cy="38959"/>
            </a:xfrm>
            <a:custGeom>
              <a:rect b="b" l="l" r="r" t="t"/>
              <a:pathLst>
                <a:path extrusionOk="0" h="1486" w="1486">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3"/>
            <p:cNvSpPr/>
            <p:nvPr/>
          </p:nvSpPr>
          <p:spPr>
            <a:xfrm>
              <a:off x="982658" y="3012781"/>
              <a:ext cx="148234" cy="241201"/>
            </a:xfrm>
            <a:custGeom>
              <a:rect b="b" l="l" r="r" t="t"/>
              <a:pathLst>
                <a:path extrusionOk="0" h="9200" w="5654">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3"/>
            <p:cNvSpPr/>
            <p:nvPr/>
          </p:nvSpPr>
          <p:spPr>
            <a:xfrm>
              <a:off x="982658" y="3160045"/>
              <a:ext cx="40952" cy="83581"/>
            </a:xfrm>
            <a:custGeom>
              <a:rect b="b" l="l" r="r" t="t"/>
              <a:pathLst>
                <a:path extrusionOk="0" h="3188" w="1562">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3"/>
            <p:cNvSpPr/>
            <p:nvPr/>
          </p:nvSpPr>
          <p:spPr>
            <a:xfrm>
              <a:off x="868717" y="3012676"/>
              <a:ext cx="148155" cy="241306"/>
            </a:xfrm>
            <a:custGeom>
              <a:rect b="b" l="l" r="r" t="t"/>
              <a:pathLst>
                <a:path extrusionOk="0" h="9204" w="5651">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3"/>
            <p:cNvSpPr/>
            <p:nvPr/>
          </p:nvSpPr>
          <p:spPr>
            <a:xfrm>
              <a:off x="934890" y="2900806"/>
              <a:ext cx="117585" cy="126840"/>
            </a:xfrm>
            <a:custGeom>
              <a:rect b="b" l="l" r="r" t="t"/>
              <a:pathLst>
                <a:path extrusionOk="0" h="4838" w="4485">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3"/>
            <p:cNvSpPr/>
            <p:nvPr/>
          </p:nvSpPr>
          <p:spPr>
            <a:xfrm>
              <a:off x="965171" y="2920627"/>
              <a:ext cx="69162" cy="65570"/>
            </a:xfrm>
            <a:custGeom>
              <a:rect b="b" l="l" r="r" t="t"/>
              <a:pathLst>
                <a:path extrusionOk="0" h="2501" w="2638">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3"/>
            <p:cNvSpPr/>
            <p:nvPr/>
          </p:nvSpPr>
          <p:spPr>
            <a:xfrm>
              <a:off x="863290" y="3007459"/>
              <a:ext cx="273029" cy="251740"/>
            </a:xfrm>
            <a:custGeom>
              <a:rect b="b" l="l" r="r" t="t"/>
              <a:pathLst>
                <a:path extrusionOk="0" h="9602" w="10414">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3"/>
            <p:cNvSpPr/>
            <p:nvPr/>
          </p:nvSpPr>
          <p:spPr>
            <a:xfrm>
              <a:off x="1026048" y="3026205"/>
              <a:ext cx="47585" cy="22967"/>
            </a:xfrm>
            <a:custGeom>
              <a:rect b="b" l="l" r="r" t="t"/>
              <a:pathLst>
                <a:path extrusionOk="0" h="876" w="1815">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3"/>
            <p:cNvSpPr/>
            <p:nvPr/>
          </p:nvSpPr>
          <p:spPr>
            <a:xfrm>
              <a:off x="1091330" y="3122554"/>
              <a:ext cx="30648" cy="38094"/>
            </a:xfrm>
            <a:custGeom>
              <a:rect b="b" l="l" r="r" t="t"/>
              <a:pathLst>
                <a:path extrusionOk="0" h="1453" w="1169">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3"/>
            <p:cNvSpPr/>
            <p:nvPr/>
          </p:nvSpPr>
          <p:spPr>
            <a:xfrm>
              <a:off x="1028146" y="3099718"/>
              <a:ext cx="26794" cy="50102"/>
            </a:xfrm>
            <a:custGeom>
              <a:rect b="b" l="l" r="r" t="t"/>
              <a:pathLst>
                <a:path extrusionOk="0" h="1911" w="1022">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3"/>
            <p:cNvSpPr/>
            <p:nvPr/>
          </p:nvSpPr>
          <p:spPr>
            <a:xfrm>
              <a:off x="925871" y="3026205"/>
              <a:ext cx="47611" cy="22967"/>
            </a:xfrm>
            <a:custGeom>
              <a:rect b="b" l="l" r="r" t="t"/>
              <a:pathLst>
                <a:path extrusionOk="0" h="876" w="1816">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3"/>
            <p:cNvSpPr/>
            <p:nvPr/>
          </p:nvSpPr>
          <p:spPr>
            <a:xfrm>
              <a:off x="932426" y="3182592"/>
              <a:ext cx="58806" cy="42603"/>
            </a:xfrm>
            <a:custGeom>
              <a:rect b="b" l="l" r="r" t="t"/>
              <a:pathLst>
                <a:path extrusionOk="0" h="1625" w="2243">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3"/>
            <p:cNvSpPr/>
            <p:nvPr/>
          </p:nvSpPr>
          <p:spPr>
            <a:xfrm>
              <a:off x="877526" y="3122659"/>
              <a:ext cx="30150" cy="37989"/>
            </a:xfrm>
            <a:custGeom>
              <a:rect b="b" l="l" r="r" t="t"/>
              <a:pathLst>
                <a:path extrusionOk="0" h="1449" w="115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3"/>
            <p:cNvSpPr/>
            <p:nvPr/>
          </p:nvSpPr>
          <p:spPr>
            <a:xfrm>
              <a:off x="944486" y="3099666"/>
              <a:ext cx="26978" cy="50154"/>
            </a:xfrm>
            <a:custGeom>
              <a:rect b="b" l="l" r="r" t="t"/>
              <a:pathLst>
                <a:path extrusionOk="0" h="1913" w="1029">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8" name="Google Shape;12768;p73"/>
          <p:cNvGrpSpPr/>
          <p:nvPr/>
        </p:nvGrpSpPr>
        <p:grpSpPr>
          <a:xfrm>
            <a:off x="3087268" y="2469214"/>
            <a:ext cx="358367" cy="297097"/>
            <a:chOff x="3087268" y="2469214"/>
            <a:chExt cx="358367" cy="297097"/>
          </a:xfrm>
        </p:grpSpPr>
        <p:sp>
          <p:nvSpPr>
            <p:cNvPr id="12769" name="Google Shape;12769;p73"/>
            <p:cNvSpPr/>
            <p:nvPr/>
          </p:nvSpPr>
          <p:spPr>
            <a:xfrm>
              <a:off x="3092590" y="2741587"/>
              <a:ext cx="324179" cy="19506"/>
            </a:xfrm>
            <a:custGeom>
              <a:rect b="b" l="l" r="r" t="t"/>
              <a:pathLst>
                <a:path extrusionOk="0" h="744" w="12365">
                  <a:moveTo>
                    <a:pt x="0" y="1"/>
                  </a:moveTo>
                  <a:lnTo>
                    <a:pt x="0" y="743"/>
                  </a:lnTo>
                  <a:lnTo>
                    <a:pt x="12365" y="743"/>
                  </a:lnTo>
                  <a:lnTo>
                    <a:pt x="12365"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3"/>
            <p:cNvSpPr/>
            <p:nvPr/>
          </p:nvSpPr>
          <p:spPr>
            <a:xfrm>
              <a:off x="3092590" y="2715291"/>
              <a:ext cx="324179" cy="26322"/>
            </a:xfrm>
            <a:custGeom>
              <a:rect b="b" l="l" r="r" t="t"/>
              <a:pathLst>
                <a:path extrusionOk="0" h="1004" w="12365">
                  <a:moveTo>
                    <a:pt x="747" y="1"/>
                  </a:moveTo>
                  <a:lnTo>
                    <a:pt x="0" y="1004"/>
                  </a:lnTo>
                  <a:lnTo>
                    <a:pt x="12365" y="1004"/>
                  </a:lnTo>
                  <a:lnTo>
                    <a:pt x="1161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3"/>
            <p:cNvSpPr/>
            <p:nvPr/>
          </p:nvSpPr>
          <p:spPr>
            <a:xfrm>
              <a:off x="3112149" y="2531847"/>
              <a:ext cx="284984" cy="183470"/>
            </a:xfrm>
            <a:custGeom>
              <a:rect b="b" l="l" r="r" t="t"/>
              <a:pathLst>
                <a:path extrusionOk="0" h="6998" w="10870">
                  <a:moveTo>
                    <a:pt x="1" y="0"/>
                  </a:moveTo>
                  <a:lnTo>
                    <a:pt x="1" y="6998"/>
                  </a:lnTo>
                  <a:lnTo>
                    <a:pt x="10869" y="6998"/>
                  </a:lnTo>
                  <a:lnTo>
                    <a:pt x="1086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3"/>
            <p:cNvSpPr/>
            <p:nvPr/>
          </p:nvSpPr>
          <p:spPr>
            <a:xfrm>
              <a:off x="3304795" y="2531847"/>
              <a:ext cx="92338" cy="77735"/>
            </a:xfrm>
            <a:custGeom>
              <a:rect b="b" l="l" r="r" t="t"/>
              <a:pathLst>
                <a:path extrusionOk="0" h="2965" w="3522">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3"/>
            <p:cNvSpPr/>
            <p:nvPr/>
          </p:nvSpPr>
          <p:spPr>
            <a:xfrm>
              <a:off x="3112149" y="2701239"/>
              <a:ext cx="284984" cy="14079"/>
            </a:xfrm>
            <a:custGeom>
              <a:rect b="b" l="l" r="r" t="t"/>
              <a:pathLst>
                <a:path extrusionOk="0" h="537" w="10870">
                  <a:moveTo>
                    <a:pt x="1" y="1"/>
                  </a:moveTo>
                  <a:lnTo>
                    <a:pt x="1" y="537"/>
                  </a:lnTo>
                  <a:lnTo>
                    <a:pt x="10869" y="537"/>
                  </a:lnTo>
                  <a:lnTo>
                    <a:pt x="10869"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3"/>
            <p:cNvSpPr/>
            <p:nvPr/>
          </p:nvSpPr>
          <p:spPr>
            <a:xfrm>
              <a:off x="3130370" y="2550934"/>
              <a:ext cx="248516" cy="136095"/>
            </a:xfrm>
            <a:custGeom>
              <a:rect b="b" l="l" r="r" t="t"/>
              <a:pathLst>
                <a:path extrusionOk="0" h="5191" w="9479">
                  <a:moveTo>
                    <a:pt x="1" y="0"/>
                  </a:moveTo>
                  <a:lnTo>
                    <a:pt x="1" y="5190"/>
                  </a:lnTo>
                  <a:lnTo>
                    <a:pt x="9479" y="5190"/>
                  </a:lnTo>
                  <a:lnTo>
                    <a:pt x="9479"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3"/>
            <p:cNvSpPr/>
            <p:nvPr/>
          </p:nvSpPr>
          <p:spPr>
            <a:xfrm>
              <a:off x="3306420" y="2550934"/>
              <a:ext cx="72465" cy="58622"/>
            </a:xfrm>
            <a:custGeom>
              <a:rect b="b" l="l" r="r" t="t"/>
              <a:pathLst>
                <a:path extrusionOk="0" h="2236" w="2764">
                  <a:moveTo>
                    <a:pt x="1" y="0"/>
                  </a:moveTo>
                  <a:cubicBezTo>
                    <a:pt x="279" y="1304"/>
                    <a:pt x="1431" y="2235"/>
                    <a:pt x="2764" y="2235"/>
                  </a:cubicBezTo>
                  <a:lnTo>
                    <a:pt x="276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3"/>
            <p:cNvSpPr/>
            <p:nvPr/>
          </p:nvSpPr>
          <p:spPr>
            <a:xfrm>
              <a:off x="3282693" y="2592148"/>
              <a:ext cx="70289" cy="70289"/>
            </a:xfrm>
            <a:custGeom>
              <a:rect b="b" l="l" r="r" t="t"/>
              <a:pathLst>
                <a:path extrusionOk="0" h="2681" w="2681">
                  <a:moveTo>
                    <a:pt x="0" y="0"/>
                  </a:moveTo>
                  <a:lnTo>
                    <a:pt x="0" y="2680"/>
                  </a:lnTo>
                  <a:lnTo>
                    <a:pt x="2680" y="2680"/>
                  </a:lnTo>
                  <a:lnTo>
                    <a:pt x="268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3"/>
            <p:cNvSpPr/>
            <p:nvPr/>
          </p:nvSpPr>
          <p:spPr>
            <a:xfrm>
              <a:off x="3331196" y="2592148"/>
              <a:ext cx="21787" cy="12742"/>
            </a:xfrm>
            <a:custGeom>
              <a:rect b="b" l="l" r="r" t="t"/>
              <a:pathLst>
                <a:path extrusionOk="0" h="486" w="831">
                  <a:moveTo>
                    <a:pt x="1" y="0"/>
                  </a:moveTo>
                  <a:cubicBezTo>
                    <a:pt x="247" y="210"/>
                    <a:pt x="526" y="373"/>
                    <a:pt x="830" y="486"/>
                  </a:cubicBezTo>
                  <a:lnTo>
                    <a:pt x="83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3"/>
            <p:cNvSpPr/>
            <p:nvPr/>
          </p:nvSpPr>
          <p:spPr>
            <a:xfrm>
              <a:off x="3130370" y="2550934"/>
              <a:ext cx="248516" cy="136095"/>
            </a:xfrm>
            <a:custGeom>
              <a:rect b="b" l="l" r="r" t="t"/>
              <a:pathLst>
                <a:path extrusionOk="0" h="5191" w="9479">
                  <a:moveTo>
                    <a:pt x="1" y="0"/>
                  </a:moveTo>
                  <a:lnTo>
                    <a:pt x="1" y="5190"/>
                  </a:lnTo>
                  <a:lnTo>
                    <a:pt x="9479" y="5190"/>
                  </a:lnTo>
                  <a:lnTo>
                    <a:pt x="9479" y="4596"/>
                  </a:lnTo>
                  <a:lnTo>
                    <a:pt x="635" y="4596"/>
                  </a:lnTo>
                  <a:lnTo>
                    <a:pt x="635"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3"/>
            <p:cNvSpPr/>
            <p:nvPr/>
          </p:nvSpPr>
          <p:spPr>
            <a:xfrm>
              <a:off x="3130370" y="2550934"/>
              <a:ext cx="248516" cy="19768"/>
            </a:xfrm>
            <a:custGeom>
              <a:rect b="b" l="l" r="r" t="t"/>
              <a:pathLst>
                <a:path extrusionOk="0" h="754" w="9479">
                  <a:moveTo>
                    <a:pt x="1" y="0"/>
                  </a:moveTo>
                  <a:lnTo>
                    <a:pt x="1" y="754"/>
                  </a:lnTo>
                  <a:lnTo>
                    <a:pt x="9479" y="754"/>
                  </a:lnTo>
                  <a:lnTo>
                    <a:pt x="9479"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3"/>
            <p:cNvSpPr/>
            <p:nvPr/>
          </p:nvSpPr>
          <p:spPr>
            <a:xfrm>
              <a:off x="3306420" y="2550934"/>
              <a:ext cx="72465" cy="19768"/>
            </a:xfrm>
            <a:custGeom>
              <a:rect b="b" l="l" r="r" t="t"/>
              <a:pathLst>
                <a:path extrusionOk="0" h="754" w="2764">
                  <a:moveTo>
                    <a:pt x="1" y="0"/>
                  </a:moveTo>
                  <a:cubicBezTo>
                    <a:pt x="55" y="265"/>
                    <a:pt x="149" y="518"/>
                    <a:pt x="279" y="754"/>
                  </a:cubicBezTo>
                  <a:lnTo>
                    <a:pt x="2764" y="754"/>
                  </a:lnTo>
                  <a:lnTo>
                    <a:pt x="276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3"/>
            <p:cNvSpPr/>
            <p:nvPr/>
          </p:nvSpPr>
          <p:spPr>
            <a:xfrm>
              <a:off x="3317432" y="2473933"/>
              <a:ext cx="122986" cy="122986"/>
            </a:xfrm>
            <a:custGeom>
              <a:rect b="b" l="l" r="r" t="t"/>
              <a:pathLst>
                <a:path extrusionOk="0" h="4691" w="4691">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3"/>
            <p:cNvSpPr/>
            <p:nvPr/>
          </p:nvSpPr>
          <p:spPr>
            <a:xfrm>
              <a:off x="3343256" y="2499469"/>
              <a:ext cx="71338" cy="71049"/>
            </a:xfrm>
            <a:custGeom>
              <a:rect b="b" l="l" r="r" t="t"/>
              <a:pathLst>
                <a:path extrusionOk="0" h="2710" w="2721">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3"/>
            <p:cNvSpPr/>
            <p:nvPr/>
          </p:nvSpPr>
          <p:spPr>
            <a:xfrm>
              <a:off x="3372043" y="2501278"/>
              <a:ext cx="42184" cy="69503"/>
            </a:xfrm>
            <a:custGeom>
              <a:rect b="b" l="l" r="r" t="t"/>
              <a:pathLst>
                <a:path extrusionOk="0" h="2651" w="1609">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3"/>
            <p:cNvSpPr/>
            <p:nvPr/>
          </p:nvSpPr>
          <p:spPr>
            <a:xfrm>
              <a:off x="3343649" y="2525005"/>
              <a:ext cx="29259" cy="31828"/>
            </a:xfrm>
            <a:custGeom>
              <a:rect b="b" l="l" r="r" t="t"/>
              <a:pathLst>
                <a:path extrusionOk="0" h="1214" w="1116">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3"/>
            <p:cNvSpPr/>
            <p:nvPr/>
          </p:nvSpPr>
          <p:spPr>
            <a:xfrm>
              <a:off x="3157243" y="2592148"/>
              <a:ext cx="26349" cy="26427"/>
            </a:xfrm>
            <a:custGeom>
              <a:rect b="b" l="l" r="r" t="t"/>
              <a:pathLst>
                <a:path extrusionOk="0" h="1008" w="1005">
                  <a:moveTo>
                    <a:pt x="1" y="0"/>
                  </a:moveTo>
                  <a:lnTo>
                    <a:pt x="1" y="1007"/>
                  </a:lnTo>
                  <a:lnTo>
                    <a:pt x="1004" y="1007"/>
                  </a:lnTo>
                  <a:lnTo>
                    <a:pt x="1004"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3"/>
            <p:cNvSpPr/>
            <p:nvPr/>
          </p:nvSpPr>
          <p:spPr>
            <a:xfrm>
              <a:off x="3157243" y="2636114"/>
              <a:ext cx="26349" cy="26322"/>
            </a:xfrm>
            <a:custGeom>
              <a:rect b="b" l="l" r="r" t="t"/>
              <a:pathLst>
                <a:path extrusionOk="0" h="1004" w="1005">
                  <a:moveTo>
                    <a:pt x="1" y="0"/>
                  </a:moveTo>
                  <a:lnTo>
                    <a:pt x="1" y="1003"/>
                  </a:lnTo>
                  <a:lnTo>
                    <a:pt x="1004" y="1003"/>
                  </a:lnTo>
                  <a:lnTo>
                    <a:pt x="1004"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3"/>
            <p:cNvSpPr/>
            <p:nvPr/>
          </p:nvSpPr>
          <p:spPr>
            <a:xfrm>
              <a:off x="3234637" y="2696021"/>
              <a:ext cx="40008" cy="10566"/>
            </a:xfrm>
            <a:custGeom>
              <a:rect b="b" l="l" r="r" t="t"/>
              <a:pathLst>
                <a:path extrusionOk="0" h="403" w="1526">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3"/>
            <p:cNvSpPr/>
            <p:nvPr/>
          </p:nvSpPr>
          <p:spPr>
            <a:xfrm>
              <a:off x="3087268" y="2469214"/>
              <a:ext cx="358367" cy="297097"/>
            </a:xfrm>
            <a:custGeom>
              <a:rect b="b" l="l" r="r" t="t"/>
              <a:pathLst>
                <a:path extrusionOk="0" h="11332" w="13669">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3"/>
            <p:cNvSpPr/>
            <p:nvPr/>
          </p:nvSpPr>
          <p:spPr>
            <a:xfrm>
              <a:off x="3151947" y="2586930"/>
              <a:ext cx="36940" cy="36862"/>
            </a:xfrm>
            <a:custGeom>
              <a:rect b="b" l="l" r="r" t="t"/>
              <a:pathLst>
                <a:path extrusionOk="0" h="1406" w="1409">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3"/>
            <p:cNvSpPr/>
            <p:nvPr/>
          </p:nvSpPr>
          <p:spPr>
            <a:xfrm>
              <a:off x="3193134" y="2586930"/>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3"/>
            <p:cNvSpPr/>
            <p:nvPr/>
          </p:nvSpPr>
          <p:spPr>
            <a:xfrm>
              <a:off x="3193134" y="2600118"/>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3"/>
            <p:cNvSpPr/>
            <p:nvPr/>
          </p:nvSpPr>
          <p:spPr>
            <a:xfrm>
              <a:off x="3193134" y="2613305"/>
              <a:ext cx="76188" cy="10487"/>
            </a:xfrm>
            <a:custGeom>
              <a:rect b="b" l="l" r="r" t="t"/>
              <a:pathLst>
                <a:path extrusionOk="0" h="400" w="2906">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3"/>
            <p:cNvSpPr/>
            <p:nvPr/>
          </p:nvSpPr>
          <p:spPr>
            <a:xfrm>
              <a:off x="3151947" y="2630792"/>
              <a:ext cx="36862" cy="36862"/>
            </a:xfrm>
            <a:custGeom>
              <a:rect b="b" l="l" r="r" t="t"/>
              <a:pathLst>
                <a:path extrusionOk="0" h="1406" w="1406">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3"/>
            <p:cNvSpPr/>
            <p:nvPr/>
          </p:nvSpPr>
          <p:spPr>
            <a:xfrm>
              <a:off x="3193134" y="2630792"/>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3"/>
            <p:cNvSpPr/>
            <p:nvPr/>
          </p:nvSpPr>
          <p:spPr>
            <a:xfrm>
              <a:off x="3193134" y="2643980"/>
              <a:ext cx="76188" cy="10566"/>
            </a:xfrm>
            <a:custGeom>
              <a:rect b="b" l="l" r="r" t="t"/>
              <a:pathLst>
                <a:path extrusionOk="0" h="403" w="2906">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3"/>
            <p:cNvSpPr/>
            <p:nvPr/>
          </p:nvSpPr>
          <p:spPr>
            <a:xfrm>
              <a:off x="3193134" y="2657193"/>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3"/>
            <p:cNvSpPr/>
            <p:nvPr/>
          </p:nvSpPr>
          <p:spPr>
            <a:xfrm>
              <a:off x="3338432" y="2494750"/>
              <a:ext cx="90398" cy="81091"/>
            </a:xfrm>
            <a:custGeom>
              <a:rect b="b" l="l" r="r" t="t"/>
              <a:pathLst>
                <a:path extrusionOk="0" h="3093" w="3448">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8" name="Google Shape;12798;p73"/>
          <p:cNvGrpSpPr/>
          <p:nvPr/>
        </p:nvGrpSpPr>
        <p:grpSpPr>
          <a:xfrm>
            <a:off x="2198600" y="2444805"/>
            <a:ext cx="363506" cy="345914"/>
            <a:chOff x="2198600" y="2444805"/>
            <a:chExt cx="363506" cy="345914"/>
          </a:xfrm>
        </p:grpSpPr>
        <p:sp>
          <p:nvSpPr>
            <p:cNvPr id="12799" name="Google Shape;12799;p73"/>
            <p:cNvSpPr/>
            <p:nvPr/>
          </p:nvSpPr>
          <p:spPr>
            <a:xfrm>
              <a:off x="2412168" y="2450049"/>
              <a:ext cx="143305" cy="149440"/>
            </a:xfrm>
            <a:custGeom>
              <a:rect b="b" l="l" r="r" t="t"/>
              <a:pathLst>
                <a:path extrusionOk="0" h="5700" w="5466">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3"/>
            <p:cNvSpPr/>
            <p:nvPr/>
          </p:nvSpPr>
          <p:spPr>
            <a:xfrm>
              <a:off x="2307324" y="2618916"/>
              <a:ext cx="50547" cy="91001"/>
            </a:xfrm>
            <a:custGeom>
              <a:rect b="b" l="l" r="r" t="t"/>
              <a:pathLst>
                <a:path extrusionOk="0" h="3471" w="1928">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3"/>
            <p:cNvSpPr/>
            <p:nvPr/>
          </p:nvSpPr>
          <p:spPr>
            <a:xfrm>
              <a:off x="2203843" y="2675414"/>
              <a:ext cx="257430" cy="110087"/>
            </a:xfrm>
            <a:custGeom>
              <a:rect b="b" l="l" r="r" t="t"/>
              <a:pathLst>
                <a:path extrusionOk="0" h="4199" w="9819">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3"/>
            <p:cNvSpPr/>
            <p:nvPr/>
          </p:nvSpPr>
          <p:spPr>
            <a:xfrm>
              <a:off x="2398587" y="2688418"/>
              <a:ext cx="62686" cy="97083"/>
            </a:xfrm>
            <a:custGeom>
              <a:rect b="b" l="l" r="r" t="t"/>
              <a:pathLst>
                <a:path extrusionOk="0" h="3703" w="2391">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3"/>
            <p:cNvSpPr/>
            <p:nvPr/>
          </p:nvSpPr>
          <p:spPr>
            <a:xfrm>
              <a:off x="2203843" y="2688418"/>
              <a:ext cx="62791" cy="96979"/>
            </a:xfrm>
            <a:custGeom>
              <a:rect b="b" l="l" r="r" t="t"/>
              <a:pathLst>
                <a:path extrusionOk="0" h="3699" w="2395">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3"/>
            <p:cNvSpPr/>
            <p:nvPr/>
          </p:nvSpPr>
          <p:spPr>
            <a:xfrm>
              <a:off x="2246552" y="2553975"/>
              <a:ext cx="21026" cy="45592"/>
            </a:xfrm>
            <a:custGeom>
              <a:rect b="b" l="l" r="r" t="t"/>
              <a:pathLst>
                <a:path extrusionOk="0" h="1739" w="802">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3"/>
            <p:cNvSpPr/>
            <p:nvPr/>
          </p:nvSpPr>
          <p:spPr>
            <a:xfrm>
              <a:off x="2307324" y="2675414"/>
              <a:ext cx="25300" cy="47585"/>
            </a:xfrm>
            <a:custGeom>
              <a:rect b="b" l="l" r="r" t="t"/>
              <a:pathLst>
                <a:path extrusionOk="0" h="1815" w="965">
                  <a:moveTo>
                    <a:pt x="1" y="1"/>
                  </a:moveTo>
                  <a:lnTo>
                    <a:pt x="1" y="1815"/>
                  </a:lnTo>
                  <a:lnTo>
                    <a:pt x="964" y="678"/>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3"/>
            <p:cNvSpPr/>
            <p:nvPr/>
          </p:nvSpPr>
          <p:spPr>
            <a:xfrm>
              <a:off x="2279140" y="2500386"/>
              <a:ext cx="107020" cy="147054"/>
            </a:xfrm>
            <a:custGeom>
              <a:rect b="b" l="l" r="r" t="t"/>
              <a:pathLst>
                <a:path extrusionOk="0" h="5609" w="4082">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3"/>
            <p:cNvSpPr/>
            <p:nvPr/>
          </p:nvSpPr>
          <p:spPr>
            <a:xfrm>
              <a:off x="2397538" y="2553975"/>
              <a:ext cx="21000" cy="45592"/>
            </a:xfrm>
            <a:custGeom>
              <a:rect b="b" l="l" r="r" t="t"/>
              <a:pathLst>
                <a:path extrusionOk="0" h="1739" w="801">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3"/>
            <p:cNvSpPr/>
            <p:nvPr/>
          </p:nvSpPr>
          <p:spPr>
            <a:xfrm>
              <a:off x="2332493" y="2675414"/>
              <a:ext cx="25379" cy="47585"/>
            </a:xfrm>
            <a:custGeom>
              <a:rect b="b" l="l" r="r" t="t"/>
              <a:pathLst>
                <a:path extrusionOk="0" h="1815" w="968">
                  <a:moveTo>
                    <a:pt x="968" y="1"/>
                  </a:moveTo>
                  <a:lnTo>
                    <a:pt x="1" y="678"/>
                  </a:lnTo>
                  <a:lnTo>
                    <a:pt x="968" y="1815"/>
                  </a:lnTo>
                  <a:lnTo>
                    <a:pt x="96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3"/>
            <p:cNvSpPr/>
            <p:nvPr/>
          </p:nvSpPr>
          <p:spPr>
            <a:xfrm>
              <a:off x="2376171" y="2741797"/>
              <a:ext cx="52356" cy="19873"/>
            </a:xfrm>
            <a:custGeom>
              <a:rect b="b" l="l" r="r" t="t"/>
              <a:pathLst>
                <a:path extrusionOk="0" h="758" w="1997">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3"/>
            <p:cNvSpPr/>
            <p:nvPr/>
          </p:nvSpPr>
          <p:spPr>
            <a:xfrm>
              <a:off x="2321665" y="2654624"/>
              <a:ext cx="21787" cy="21761"/>
            </a:xfrm>
            <a:custGeom>
              <a:rect b="b" l="l" r="r" t="t"/>
              <a:pathLst>
                <a:path extrusionOk="0" h="830" w="831">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3"/>
            <p:cNvSpPr/>
            <p:nvPr/>
          </p:nvSpPr>
          <p:spPr>
            <a:xfrm>
              <a:off x="2279140" y="2500701"/>
              <a:ext cx="36862" cy="48162"/>
            </a:xfrm>
            <a:custGeom>
              <a:rect b="b" l="l" r="r" t="t"/>
              <a:pathLst>
                <a:path extrusionOk="0" h="1837" w="1406">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3"/>
            <p:cNvSpPr/>
            <p:nvPr/>
          </p:nvSpPr>
          <p:spPr>
            <a:xfrm>
              <a:off x="2315976" y="2500386"/>
              <a:ext cx="70184" cy="69765"/>
            </a:xfrm>
            <a:custGeom>
              <a:rect b="b" l="l" r="r" t="t"/>
              <a:pathLst>
                <a:path extrusionOk="0" h="2661" w="2677">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3"/>
            <p:cNvSpPr/>
            <p:nvPr/>
          </p:nvSpPr>
          <p:spPr>
            <a:xfrm>
              <a:off x="2458310" y="2493203"/>
              <a:ext cx="50338" cy="51098"/>
            </a:xfrm>
            <a:custGeom>
              <a:rect b="b" l="l" r="r" t="t"/>
              <a:pathLst>
                <a:path extrusionOk="0" h="1949" w="192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3"/>
            <p:cNvSpPr/>
            <p:nvPr/>
          </p:nvSpPr>
          <p:spPr>
            <a:xfrm>
              <a:off x="2397905" y="2444805"/>
              <a:ext cx="164200" cy="159927"/>
            </a:xfrm>
            <a:custGeom>
              <a:rect b="b" l="l" r="r" t="t"/>
              <a:pathLst>
                <a:path extrusionOk="0" h="6100" w="6263">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3"/>
            <p:cNvSpPr/>
            <p:nvPr/>
          </p:nvSpPr>
          <p:spPr>
            <a:xfrm>
              <a:off x="2298226" y="2744812"/>
              <a:ext cx="168264" cy="45907"/>
            </a:xfrm>
            <a:custGeom>
              <a:rect b="b" l="l" r="r" t="t"/>
              <a:pathLst>
                <a:path extrusionOk="0" h="1751" w="6418">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3"/>
            <p:cNvSpPr/>
            <p:nvPr/>
          </p:nvSpPr>
          <p:spPr>
            <a:xfrm>
              <a:off x="2198600" y="2483607"/>
              <a:ext cx="262962" cy="307112"/>
            </a:xfrm>
            <a:custGeom>
              <a:rect b="b" l="l" r="r" t="t"/>
              <a:pathLst>
                <a:path extrusionOk="0" h="11714" w="1003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3"/>
            <p:cNvSpPr/>
            <p:nvPr/>
          </p:nvSpPr>
          <p:spPr>
            <a:xfrm>
              <a:off x="2327275" y="2719434"/>
              <a:ext cx="10566" cy="11614"/>
            </a:xfrm>
            <a:custGeom>
              <a:rect b="b" l="l" r="r" t="t"/>
              <a:pathLst>
                <a:path extrusionOk="0" h="443" w="403">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3"/>
            <p:cNvSpPr/>
            <p:nvPr/>
          </p:nvSpPr>
          <p:spPr>
            <a:xfrm>
              <a:off x="2327275" y="2737602"/>
              <a:ext cx="10461" cy="11588"/>
            </a:xfrm>
            <a:custGeom>
              <a:rect b="b" l="l" r="r" t="t"/>
              <a:pathLst>
                <a:path extrusionOk="0" h="442" w="399">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3"/>
            <p:cNvSpPr/>
            <p:nvPr/>
          </p:nvSpPr>
          <p:spPr>
            <a:xfrm>
              <a:off x="2370954" y="2736475"/>
              <a:ext cx="62791" cy="30491"/>
            </a:xfrm>
            <a:custGeom>
              <a:rect b="b" l="l" r="r" t="t"/>
              <a:pathLst>
                <a:path extrusionOk="0" h="1163" w="2395">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3"/>
            <p:cNvSpPr/>
            <p:nvPr/>
          </p:nvSpPr>
          <p:spPr>
            <a:xfrm>
              <a:off x="2440823" y="2477394"/>
              <a:ext cx="85207" cy="82769"/>
            </a:xfrm>
            <a:custGeom>
              <a:rect b="b" l="l" r="r" t="t"/>
              <a:pathLst>
                <a:path extrusionOk="0" h="3157" w="325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3"/>
            <p:cNvSpPr/>
            <p:nvPr/>
          </p:nvSpPr>
          <p:spPr>
            <a:xfrm>
              <a:off x="2462584" y="2503192"/>
              <a:ext cx="36678" cy="31435"/>
            </a:xfrm>
            <a:custGeom>
              <a:rect b="b" l="l" r="r" t="t"/>
              <a:pathLst>
                <a:path extrusionOk="0" h="1199" w="1399">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3"/>
            <p:cNvSpPr/>
            <p:nvPr/>
          </p:nvSpPr>
          <p:spPr>
            <a:xfrm>
              <a:off x="2321193" y="2568631"/>
              <a:ext cx="23570" cy="36154"/>
            </a:xfrm>
            <a:custGeom>
              <a:rect b="b" l="l" r="r" t="t"/>
              <a:pathLst>
                <a:path extrusionOk="0" h="1379" w="899">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73"/>
          <p:cNvGrpSpPr/>
          <p:nvPr/>
        </p:nvGrpSpPr>
        <p:grpSpPr>
          <a:xfrm>
            <a:off x="3982779" y="2900833"/>
            <a:ext cx="361251" cy="358341"/>
            <a:chOff x="3982779" y="2900833"/>
            <a:chExt cx="361251" cy="358341"/>
          </a:xfrm>
        </p:grpSpPr>
        <p:sp>
          <p:nvSpPr>
            <p:cNvPr id="12824" name="Google Shape;12824;p73"/>
            <p:cNvSpPr/>
            <p:nvPr/>
          </p:nvSpPr>
          <p:spPr>
            <a:xfrm>
              <a:off x="4061012" y="3076306"/>
              <a:ext cx="105316" cy="105237"/>
            </a:xfrm>
            <a:custGeom>
              <a:rect b="b" l="l" r="r" t="t"/>
              <a:pathLst>
                <a:path extrusionOk="0" h="4014" w="4017">
                  <a:moveTo>
                    <a:pt x="1105" y="0"/>
                  </a:moveTo>
                  <a:lnTo>
                    <a:pt x="0" y="1101"/>
                  </a:lnTo>
                  <a:lnTo>
                    <a:pt x="2912" y="4013"/>
                  </a:lnTo>
                  <a:lnTo>
                    <a:pt x="4017" y="2909"/>
                  </a:lnTo>
                  <a:lnTo>
                    <a:pt x="1105"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3"/>
            <p:cNvSpPr/>
            <p:nvPr/>
          </p:nvSpPr>
          <p:spPr>
            <a:xfrm>
              <a:off x="4066518" y="3079059"/>
              <a:ext cx="52068" cy="51963"/>
            </a:xfrm>
            <a:custGeom>
              <a:rect b="b" l="l" r="r" t="t"/>
              <a:pathLst>
                <a:path extrusionOk="0" h="1982" w="1986">
                  <a:moveTo>
                    <a:pt x="1000" y="0"/>
                  </a:moveTo>
                  <a:lnTo>
                    <a:pt x="0" y="1210"/>
                  </a:lnTo>
                  <a:lnTo>
                    <a:pt x="775" y="1981"/>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3"/>
            <p:cNvSpPr/>
            <p:nvPr/>
          </p:nvSpPr>
          <p:spPr>
            <a:xfrm>
              <a:off x="4111533" y="3123970"/>
              <a:ext cx="52042" cy="52068"/>
            </a:xfrm>
            <a:custGeom>
              <a:rect b="b" l="l" r="r" t="t"/>
              <a:pathLst>
                <a:path extrusionOk="0" h="1986" w="1985">
                  <a:moveTo>
                    <a:pt x="1000" y="0"/>
                  </a:moveTo>
                  <a:lnTo>
                    <a:pt x="0" y="1210"/>
                  </a:lnTo>
                  <a:lnTo>
                    <a:pt x="772" y="1985"/>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3"/>
            <p:cNvSpPr/>
            <p:nvPr/>
          </p:nvSpPr>
          <p:spPr>
            <a:xfrm>
              <a:off x="4137646" y="2955653"/>
              <a:ext cx="68375" cy="60720"/>
            </a:xfrm>
            <a:custGeom>
              <a:rect b="b" l="l" r="r" t="t"/>
              <a:pathLst>
                <a:path extrusionOk="0" h="2316" w="2608">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3"/>
            <p:cNvSpPr/>
            <p:nvPr/>
          </p:nvSpPr>
          <p:spPr>
            <a:xfrm>
              <a:off x="4123489" y="2955155"/>
              <a:ext cx="79203" cy="79308"/>
            </a:xfrm>
            <a:custGeom>
              <a:rect b="b" l="l" r="r" t="t"/>
              <a:pathLst>
                <a:path extrusionOk="0" h="3025" w="3021">
                  <a:moveTo>
                    <a:pt x="873" y="0"/>
                  </a:moveTo>
                  <a:lnTo>
                    <a:pt x="0" y="877"/>
                  </a:lnTo>
                  <a:lnTo>
                    <a:pt x="2144" y="3024"/>
                  </a:lnTo>
                  <a:lnTo>
                    <a:pt x="3021" y="2148"/>
                  </a:lnTo>
                  <a:lnTo>
                    <a:pt x="87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3"/>
            <p:cNvSpPr/>
            <p:nvPr/>
          </p:nvSpPr>
          <p:spPr>
            <a:xfrm>
              <a:off x="4123384" y="2964174"/>
              <a:ext cx="70289" cy="70289"/>
            </a:xfrm>
            <a:custGeom>
              <a:rect b="b" l="l" r="r" t="t"/>
              <a:pathLst>
                <a:path extrusionOk="0" h="2681" w="2681">
                  <a:moveTo>
                    <a:pt x="533" y="0"/>
                  </a:moveTo>
                  <a:lnTo>
                    <a:pt x="1" y="533"/>
                  </a:lnTo>
                  <a:lnTo>
                    <a:pt x="2148" y="2680"/>
                  </a:lnTo>
                  <a:lnTo>
                    <a:pt x="2681" y="2148"/>
                  </a:lnTo>
                  <a:lnTo>
                    <a:pt x="533"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3"/>
            <p:cNvSpPr/>
            <p:nvPr/>
          </p:nvSpPr>
          <p:spPr>
            <a:xfrm>
              <a:off x="4011907" y="2970807"/>
              <a:ext cx="175133" cy="175212"/>
            </a:xfrm>
            <a:custGeom>
              <a:rect b="b" l="l" r="r" t="t"/>
              <a:pathLst>
                <a:path extrusionOk="0" h="6683" w="6680">
                  <a:moveTo>
                    <a:pt x="4380" y="1"/>
                  </a:moveTo>
                  <a:lnTo>
                    <a:pt x="1" y="5317"/>
                  </a:lnTo>
                  <a:lnTo>
                    <a:pt x="1366" y="6683"/>
                  </a:lnTo>
                  <a:lnTo>
                    <a:pt x="6679" y="2300"/>
                  </a:lnTo>
                  <a:lnTo>
                    <a:pt x="4380"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3"/>
            <p:cNvSpPr/>
            <p:nvPr/>
          </p:nvSpPr>
          <p:spPr>
            <a:xfrm>
              <a:off x="4011907" y="3022272"/>
              <a:ext cx="175133" cy="123747"/>
            </a:xfrm>
            <a:custGeom>
              <a:rect b="b" l="l" r="r" t="t"/>
              <a:pathLst>
                <a:path extrusionOk="0" h="4720" w="668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73"/>
            <p:cNvSpPr/>
            <p:nvPr/>
          </p:nvSpPr>
          <p:spPr>
            <a:xfrm>
              <a:off x="3988547" y="3095393"/>
              <a:ext cx="73907" cy="73907"/>
            </a:xfrm>
            <a:custGeom>
              <a:rect b="b" l="l" r="r" t="t"/>
              <a:pathLst>
                <a:path extrusionOk="0" h="2819" w="2819">
                  <a:moveTo>
                    <a:pt x="877" y="0"/>
                  </a:moveTo>
                  <a:lnTo>
                    <a:pt x="1" y="877"/>
                  </a:lnTo>
                  <a:lnTo>
                    <a:pt x="1942" y="2818"/>
                  </a:lnTo>
                  <a:lnTo>
                    <a:pt x="2819" y="1942"/>
                  </a:lnTo>
                  <a:lnTo>
                    <a:pt x="877"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3"/>
            <p:cNvSpPr/>
            <p:nvPr/>
          </p:nvSpPr>
          <p:spPr>
            <a:xfrm>
              <a:off x="3988547" y="3106876"/>
              <a:ext cx="62424" cy="62424"/>
            </a:xfrm>
            <a:custGeom>
              <a:rect b="b" l="l" r="r" t="t"/>
              <a:pathLst>
                <a:path extrusionOk="0" h="2381" w="2381">
                  <a:moveTo>
                    <a:pt x="439" y="1"/>
                  </a:moveTo>
                  <a:lnTo>
                    <a:pt x="1" y="439"/>
                  </a:lnTo>
                  <a:lnTo>
                    <a:pt x="1942" y="2380"/>
                  </a:lnTo>
                  <a:lnTo>
                    <a:pt x="2380" y="1942"/>
                  </a:lnTo>
                  <a:lnTo>
                    <a:pt x="43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3"/>
            <p:cNvSpPr/>
            <p:nvPr/>
          </p:nvSpPr>
          <p:spPr>
            <a:xfrm>
              <a:off x="4222329" y="3040362"/>
              <a:ext cx="68401" cy="60720"/>
            </a:xfrm>
            <a:custGeom>
              <a:rect b="b" l="l" r="r" t="t"/>
              <a:pathLst>
                <a:path extrusionOk="0" h="2316" w="2609">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3"/>
            <p:cNvSpPr/>
            <p:nvPr/>
          </p:nvSpPr>
          <p:spPr>
            <a:xfrm>
              <a:off x="4208197" y="3039838"/>
              <a:ext cx="79203" cy="79308"/>
            </a:xfrm>
            <a:custGeom>
              <a:rect b="b" l="l" r="r" t="t"/>
              <a:pathLst>
                <a:path extrusionOk="0" h="3025" w="3021">
                  <a:moveTo>
                    <a:pt x="873" y="1"/>
                  </a:moveTo>
                  <a:lnTo>
                    <a:pt x="0" y="877"/>
                  </a:lnTo>
                  <a:lnTo>
                    <a:pt x="2144" y="3025"/>
                  </a:lnTo>
                  <a:lnTo>
                    <a:pt x="3021" y="2148"/>
                  </a:lnTo>
                  <a:lnTo>
                    <a:pt x="873"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3"/>
            <p:cNvSpPr/>
            <p:nvPr/>
          </p:nvSpPr>
          <p:spPr>
            <a:xfrm>
              <a:off x="4208093" y="3048857"/>
              <a:ext cx="70289" cy="70289"/>
            </a:xfrm>
            <a:custGeom>
              <a:rect b="b" l="l" r="r" t="t"/>
              <a:pathLst>
                <a:path extrusionOk="0" h="2681" w="2681">
                  <a:moveTo>
                    <a:pt x="533" y="1"/>
                  </a:moveTo>
                  <a:lnTo>
                    <a:pt x="0" y="533"/>
                  </a:lnTo>
                  <a:lnTo>
                    <a:pt x="2148" y="2681"/>
                  </a:lnTo>
                  <a:lnTo>
                    <a:pt x="2680" y="2148"/>
                  </a:lnTo>
                  <a:lnTo>
                    <a:pt x="53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3"/>
            <p:cNvSpPr/>
            <p:nvPr/>
          </p:nvSpPr>
          <p:spPr>
            <a:xfrm>
              <a:off x="4096616" y="3055516"/>
              <a:ext cx="175107" cy="175212"/>
            </a:xfrm>
            <a:custGeom>
              <a:rect b="b" l="l" r="r" t="t"/>
              <a:pathLst>
                <a:path extrusionOk="0" h="6683" w="6679">
                  <a:moveTo>
                    <a:pt x="4379" y="0"/>
                  </a:moveTo>
                  <a:lnTo>
                    <a:pt x="0" y="5313"/>
                  </a:lnTo>
                  <a:lnTo>
                    <a:pt x="1366" y="6682"/>
                  </a:lnTo>
                  <a:lnTo>
                    <a:pt x="6679" y="2300"/>
                  </a:lnTo>
                  <a:lnTo>
                    <a:pt x="4379"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3"/>
            <p:cNvSpPr/>
            <p:nvPr/>
          </p:nvSpPr>
          <p:spPr>
            <a:xfrm>
              <a:off x="4096616" y="3106981"/>
              <a:ext cx="175107" cy="123747"/>
            </a:xfrm>
            <a:custGeom>
              <a:rect b="b" l="l" r="r" t="t"/>
              <a:pathLst>
                <a:path extrusionOk="0" h="4720" w="6679">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3"/>
            <p:cNvSpPr/>
            <p:nvPr/>
          </p:nvSpPr>
          <p:spPr>
            <a:xfrm>
              <a:off x="4073256" y="3180075"/>
              <a:ext cx="73907" cy="73907"/>
            </a:xfrm>
            <a:custGeom>
              <a:rect b="b" l="l" r="r" t="t"/>
              <a:pathLst>
                <a:path extrusionOk="0" h="2819" w="2819">
                  <a:moveTo>
                    <a:pt x="877" y="1"/>
                  </a:moveTo>
                  <a:lnTo>
                    <a:pt x="1" y="877"/>
                  </a:lnTo>
                  <a:lnTo>
                    <a:pt x="1942" y="2819"/>
                  </a:lnTo>
                  <a:lnTo>
                    <a:pt x="2818" y="1942"/>
                  </a:lnTo>
                  <a:lnTo>
                    <a:pt x="877"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3"/>
            <p:cNvSpPr/>
            <p:nvPr/>
          </p:nvSpPr>
          <p:spPr>
            <a:xfrm>
              <a:off x="4073256" y="3191585"/>
              <a:ext cx="62424" cy="62398"/>
            </a:xfrm>
            <a:custGeom>
              <a:rect b="b" l="l" r="r" t="t"/>
              <a:pathLst>
                <a:path extrusionOk="0" h="2380" w="2381">
                  <a:moveTo>
                    <a:pt x="439" y="0"/>
                  </a:moveTo>
                  <a:lnTo>
                    <a:pt x="1" y="438"/>
                  </a:lnTo>
                  <a:lnTo>
                    <a:pt x="1942" y="2380"/>
                  </a:lnTo>
                  <a:lnTo>
                    <a:pt x="2380" y="1941"/>
                  </a:lnTo>
                  <a:lnTo>
                    <a:pt x="439"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3"/>
            <p:cNvSpPr/>
            <p:nvPr/>
          </p:nvSpPr>
          <p:spPr>
            <a:xfrm>
              <a:off x="4249306" y="2933683"/>
              <a:ext cx="61768" cy="59068"/>
            </a:xfrm>
            <a:custGeom>
              <a:rect b="b" l="l" r="r" t="t"/>
              <a:pathLst>
                <a:path extrusionOk="0" h="2253" w="2356">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3"/>
            <p:cNvSpPr/>
            <p:nvPr/>
          </p:nvSpPr>
          <p:spPr>
            <a:xfrm>
              <a:off x="4228411" y="2903192"/>
              <a:ext cx="30806" cy="76372"/>
            </a:xfrm>
            <a:custGeom>
              <a:rect b="b" l="l" r="r" t="t"/>
              <a:pathLst>
                <a:path extrusionOk="0" h="2913" w="1175">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3"/>
            <p:cNvSpPr/>
            <p:nvPr/>
          </p:nvSpPr>
          <p:spPr>
            <a:xfrm>
              <a:off x="4186961" y="2900833"/>
              <a:ext cx="32693" cy="76057"/>
            </a:xfrm>
            <a:custGeom>
              <a:rect b="b" l="l" r="r" t="t"/>
              <a:pathLst>
                <a:path extrusionOk="0" h="2901" w="1247">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3"/>
            <p:cNvSpPr/>
            <p:nvPr/>
          </p:nvSpPr>
          <p:spPr>
            <a:xfrm>
              <a:off x="4262415" y="2984230"/>
              <a:ext cx="79282" cy="29337"/>
            </a:xfrm>
            <a:custGeom>
              <a:rect b="b" l="l" r="r" t="t"/>
              <a:pathLst>
                <a:path extrusionOk="0" h="1119" w="3024">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3"/>
            <p:cNvSpPr/>
            <p:nvPr/>
          </p:nvSpPr>
          <p:spPr>
            <a:xfrm>
              <a:off x="4263307" y="3023897"/>
              <a:ext cx="80724" cy="30674"/>
            </a:xfrm>
            <a:custGeom>
              <a:rect b="b" l="l" r="r" t="t"/>
              <a:pathLst>
                <a:path extrusionOk="0" h="1170" w="3079">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3"/>
            <p:cNvSpPr/>
            <p:nvPr/>
          </p:nvSpPr>
          <p:spPr>
            <a:xfrm>
              <a:off x="4038544" y="3015560"/>
              <a:ext cx="77840" cy="86832"/>
            </a:xfrm>
            <a:custGeom>
              <a:rect b="b" l="l" r="r" t="t"/>
              <a:pathLst>
                <a:path extrusionOk="0" h="3312" w="2969">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3"/>
            <p:cNvSpPr/>
            <p:nvPr/>
          </p:nvSpPr>
          <p:spPr>
            <a:xfrm>
              <a:off x="3982779" y="2949885"/>
              <a:ext cx="312696" cy="309288"/>
            </a:xfrm>
            <a:custGeom>
              <a:rect b="b" l="l" r="r" t="t"/>
              <a:pathLst>
                <a:path extrusionOk="0" h="11797" w="11927">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3"/>
            <p:cNvSpPr/>
            <p:nvPr/>
          </p:nvSpPr>
          <p:spPr>
            <a:xfrm>
              <a:off x="4123200" y="3100217"/>
              <a:ext cx="77787" cy="86859"/>
            </a:xfrm>
            <a:custGeom>
              <a:rect b="b" l="l" r="r" t="t"/>
              <a:pathLst>
                <a:path extrusionOk="0" h="3313" w="2967">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9" name="Google Shape;12849;p73"/>
          <p:cNvGrpSpPr/>
          <p:nvPr/>
        </p:nvGrpSpPr>
        <p:grpSpPr>
          <a:xfrm>
            <a:off x="3531550" y="2900937"/>
            <a:ext cx="358288" cy="358262"/>
            <a:chOff x="3531550" y="2900937"/>
            <a:chExt cx="358288" cy="358262"/>
          </a:xfrm>
        </p:grpSpPr>
        <p:sp>
          <p:nvSpPr>
            <p:cNvPr id="12850" name="Google Shape;12850;p73"/>
            <p:cNvSpPr/>
            <p:nvPr/>
          </p:nvSpPr>
          <p:spPr>
            <a:xfrm>
              <a:off x="3593554" y="2962942"/>
              <a:ext cx="234280" cy="234253"/>
            </a:xfrm>
            <a:custGeom>
              <a:rect b="b" l="l" r="r" t="t"/>
              <a:pathLst>
                <a:path extrusionOk="0" h="8935" w="8936">
                  <a:moveTo>
                    <a:pt x="1" y="0"/>
                  </a:moveTo>
                  <a:lnTo>
                    <a:pt x="1" y="8935"/>
                  </a:lnTo>
                  <a:lnTo>
                    <a:pt x="8935" y="8935"/>
                  </a:lnTo>
                  <a:lnTo>
                    <a:pt x="893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3"/>
            <p:cNvSpPr/>
            <p:nvPr/>
          </p:nvSpPr>
          <p:spPr>
            <a:xfrm>
              <a:off x="3610937" y="2980298"/>
              <a:ext cx="199515" cy="199541"/>
            </a:xfrm>
            <a:custGeom>
              <a:rect b="b" l="l" r="r" t="t"/>
              <a:pathLst>
                <a:path extrusionOk="0" h="7611" w="7610">
                  <a:moveTo>
                    <a:pt x="0" y="1"/>
                  </a:moveTo>
                  <a:lnTo>
                    <a:pt x="0" y="7610"/>
                  </a:lnTo>
                  <a:lnTo>
                    <a:pt x="7610" y="7610"/>
                  </a:lnTo>
                  <a:lnTo>
                    <a:pt x="761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3"/>
            <p:cNvSpPr/>
            <p:nvPr/>
          </p:nvSpPr>
          <p:spPr>
            <a:xfrm>
              <a:off x="3610937" y="2980219"/>
              <a:ext cx="199515" cy="199620"/>
            </a:xfrm>
            <a:custGeom>
              <a:rect b="b" l="l" r="r" t="t"/>
              <a:pathLst>
                <a:path extrusionOk="0" h="7614" w="7610">
                  <a:moveTo>
                    <a:pt x="7084" y="0"/>
                  </a:moveTo>
                  <a:lnTo>
                    <a:pt x="7084" y="7084"/>
                  </a:lnTo>
                  <a:lnTo>
                    <a:pt x="0" y="7084"/>
                  </a:lnTo>
                  <a:lnTo>
                    <a:pt x="0" y="7613"/>
                  </a:lnTo>
                  <a:lnTo>
                    <a:pt x="7610" y="7613"/>
                  </a:lnTo>
                  <a:lnTo>
                    <a:pt x="7610"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3"/>
            <p:cNvSpPr/>
            <p:nvPr/>
          </p:nvSpPr>
          <p:spPr>
            <a:xfrm>
              <a:off x="3659832" y="3029220"/>
              <a:ext cx="101724" cy="101698"/>
            </a:xfrm>
            <a:custGeom>
              <a:rect b="b" l="l" r="r" t="t"/>
              <a:pathLst>
                <a:path extrusionOk="0" h="3879" w="388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3"/>
            <p:cNvSpPr/>
            <p:nvPr/>
          </p:nvSpPr>
          <p:spPr>
            <a:xfrm>
              <a:off x="3674750" y="3044111"/>
              <a:ext cx="71888" cy="71810"/>
            </a:xfrm>
            <a:custGeom>
              <a:rect b="b" l="l" r="r" t="t"/>
              <a:pathLst>
                <a:path extrusionOk="0" h="2739" w="2742">
                  <a:moveTo>
                    <a:pt x="0" y="1"/>
                  </a:moveTo>
                  <a:lnTo>
                    <a:pt x="0" y="2739"/>
                  </a:lnTo>
                  <a:lnTo>
                    <a:pt x="2742" y="2739"/>
                  </a:lnTo>
                  <a:lnTo>
                    <a:pt x="274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3"/>
            <p:cNvSpPr/>
            <p:nvPr/>
          </p:nvSpPr>
          <p:spPr>
            <a:xfrm>
              <a:off x="3531550" y="2900937"/>
              <a:ext cx="358288" cy="358262"/>
            </a:xfrm>
            <a:custGeom>
              <a:rect b="b" l="l" r="r" t="t"/>
              <a:pathLst>
                <a:path extrusionOk="0" h="13665" w="13666">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3"/>
            <p:cNvSpPr/>
            <p:nvPr/>
          </p:nvSpPr>
          <p:spPr>
            <a:xfrm>
              <a:off x="3605719" y="2975002"/>
              <a:ext cx="210055" cy="210055"/>
            </a:xfrm>
            <a:custGeom>
              <a:rect b="b" l="l" r="r" t="t"/>
              <a:pathLst>
                <a:path extrusionOk="0" h="8012" w="8012">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3"/>
            <p:cNvSpPr/>
            <p:nvPr/>
          </p:nvSpPr>
          <p:spPr>
            <a:xfrm>
              <a:off x="3669506" y="3038894"/>
              <a:ext cx="82375" cy="82349"/>
            </a:xfrm>
            <a:custGeom>
              <a:rect b="b" l="l" r="r" t="t"/>
              <a:pathLst>
                <a:path extrusionOk="0" h="3141" w="3142">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3"/>
            <p:cNvSpPr/>
            <p:nvPr/>
          </p:nvSpPr>
          <p:spPr>
            <a:xfrm>
              <a:off x="3632015" y="3001377"/>
              <a:ext cx="19008" cy="18929"/>
            </a:xfrm>
            <a:custGeom>
              <a:rect b="b" l="l" r="r" t="t"/>
              <a:pathLst>
                <a:path extrusionOk="0" h="722" w="725">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3"/>
            <p:cNvSpPr/>
            <p:nvPr/>
          </p:nvSpPr>
          <p:spPr>
            <a:xfrm>
              <a:off x="3659727"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3"/>
            <p:cNvSpPr/>
            <p:nvPr/>
          </p:nvSpPr>
          <p:spPr>
            <a:xfrm>
              <a:off x="3687361" y="3001377"/>
              <a:ext cx="19034" cy="18929"/>
            </a:xfrm>
            <a:custGeom>
              <a:rect b="b" l="l" r="r" t="t"/>
              <a:pathLst>
                <a:path extrusionOk="0" h="722" w="726">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3"/>
            <p:cNvSpPr/>
            <p:nvPr/>
          </p:nvSpPr>
          <p:spPr>
            <a:xfrm>
              <a:off x="3714994" y="3001377"/>
              <a:ext cx="19034" cy="18929"/>
            </a:xfrm>
            <a:custGeom>
              <a:rect b="b" l="l" r="r" t="t"/>
              <a:pathLst>
                <a:path extrusionOk="0" h="722" w="726">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3"/>
            <p:cNvSpPr/>
            <p:nvPr/>
          </p:nvSpPr>
          <p:spPr>
            <a:xfrm>
              <a:off x="3742811"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3"/>
            <p:cNvSpPr/>
            <p:nvPr/>
          </p:nvSpPr>
          <p:spPr>
            <a:xfrm>
              <a:off x="3770365" y="3001377"/>
              <a:ext cx="19008" cy="18929"/>
            </a:xfrm>
            <a:custGeom>
              <a:rect b="b" l="l" r="r" t="t"/>
              <a:pathLst>
                <a:path extrusionOk="0" h="722" w="725">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3"/>
            <p:cNvSpPr/>
            <p:nvPr/>
          </p:nvSpPr>
          <p:spPr>
            <a:xfrm>
              <a:off x="3632015"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3"/>
            <p:cNvSpPr/>
            <p:nvPr/>
          </p:nvSpPr>
          <p:spPr>
            <a:xfrm>
              <a:off x="3659649"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3"/>
            <p:cNvSpPr/>
            <p:nvPr/>
          </p:nvSpPr>
          <p:spPr>
            <a:xfrm>
              <a:off x="3687361" y="3139726"/>
              <a:ext cx="19034" cy="19034"/>
            </a:xfrm>
            <a:custGeom>
              <a:rect b="b" l="l" r="r" t="t"/>
              <a:pathLst>
                <a:path extrusionOk="0" h="726" w="726">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3"/>
            <p:cNvSpPr/>
            <p:nvPr/>
          </p:nvSpPr>
          <p:spPr>
            <a:xfrm>
              <a:off x="3714994" y="3139726"/>
              <a:ext cx="19034" cy="19034"/>
            </a:xfrm>
            <a:custGeom>
              <a:rect b="b" l="l" r="r" t="t"/>
              <a:pathLst>
                <a:path extrusionOk="0" h="726" w="726">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3"/>
            <p:cNvSpPr/>
            <p:nvPr/>
          </p:nvSpPr>
          <p:spPr>
            <a:xfrm>
              <a:off x="3742732" y="3139726"/>
              <a:ext cx="18929" cy="19034"/>
            </a:xfrm>
            <a:custGeom>
              <a:rect b="b" l="l" r="r" t="t"/>
              <a:pathLst>
                <a:path extrusionOk="0" h="726" w="722">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3"/>
            <p:cNvSpPr/>
            <p:nvPr/>
          </p:nvSpPr>
          <p:spPr>
            <a:xfrm>
              <a:off x="3770365" y="3139726"/>
              <a:ext cx="19008" cy="19034"/>
            </a:xfrm>
            <a:custGeom>
              <a:rect b="b" l="l" r="r" t="t"/>
              <a:pathLst>
                <a:path extrusionOk="0" h="726" w="725">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3"/>
            <p:cNvSpPr/>
            <p:nvPr/>
          </p:nvSpPr>
          <p:spPr>
            <a:xfrm>
              <a:off x="3632015" y="3029010"/>
              <a:ext cx="19008" cy="19034"/>
            </a:xfrm>
            <a:custGeom>
              <a:rect b="b" l="l" r="r" t="t"/>
              <a:pathLst>
                <a:path extrusionOk="0" h="726" w="725">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3"/>
            <p:cNvSpPr/>
            <p:nvPr/>
          </p:nvSpPr>
          <p:spPr>
            <a:xfrm>
              <a:off x="3632015" y="3056748"/>
              <a:ext cx="19008" cy="18929"/>
            </a:xfrm>
            <a:custGeom>
              <a:rect b="b" l="l" r="r" t="t"/>
              <a:pathLst>
                <a:path extrusionOk="0" h="722" w="725">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3"/>
            <p:cNvSpPr/>
            <p:nvPr/>
          </p:nvSpPr>
          <p:spPr>
            <a:xfrm>
              <a:off x="3632015" y="3084381"/>
              <a:ext cx="19008" cy="19008"/>
            </a:xfrm>
            <a:custGeom>
              <a:rect b="b" l="l" r="r" t="t"/>
              <a:pathLst>
                <a:path extrusionOk="0" h="725" w="725">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3"/>
            <p:cNvSpPr/>
            <p:nvPr/>
          </p:nvSpPr>
          <p:spPr>
            <a:xfrm>
              <a:off x="3632015" y="3112093"/>
              <a:ext cx="19008" cy="18929"/>
            </a:xfrm>
            <a:custGeom>
              <a:rect b="b" l="l" r="r" t="t"/>
              <a:pathLst>
                <a:path extrusionOk="0" h="722" w="725">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3"/>
            <p:cNvSpPr/>
            <p:nvPr/>
          </p:nvSpPr>
          <p:spPr>
            <a:xfrm>
              <a:off x="3770365" y="3029010"/>
              <a:ext cx="19008" cy="19034"/>
            </a:xfrm>
            <a:custGeom>
              <a:rect b="b" l="l" r="r" t="t"/>
              <a:pathLst>
                <a:path extrusionOk="0" h="726" w="725">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3"/>
            <p:cNvSpPr/>
            <p:nvPr/>
          </p:nvSpPr>
          <p:spPr>
            <a:xfrm>
              <a:off x="3770365" y="3056748"/>
              <a:ext cx="19008" cy="18929"/>
            </a:xfrm>
            <a:custGeom>
              <a:rect b="b" l="l" r="r" t="t"/>
              <a:pathLst>
                <a:path extrusionOk="0" h="722" w="725">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3"/>
            <p:cNvSpPr/>
            <p:nvPr/>
          </p:nvSpPr>
          <p:spPr>
            <a:xfrm>
              <a:off x="3770365" y="3084381"/>
              <a:ext cx="19008" cy="19008"/>
            </a:xfrm>
            <a:custGeom>
              <a:rect b="b" l="l" r="r" t="t"/>
              <a:pathLst>
                <a:path extrusionOk="0" h="725" w="725">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3"/>
            <p:cNvSpPr/>
            <p:nvPr/>
          </p:nvSpPr>
          <p:spPr>
            <a:xfrm>
              <a:off x="3770365" y="3112093"/>
              <a:ext cx="19008" cy="18929"/>
            </a:xfrm>
            <a:custGeom>
              <a:rect b="b" l="l" r="r" t="t"/>
              <a:pathLst>
                <a:path extrusionOk="0" h="722" w="725">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8" name="Google Shape;12878;p73"/>
          <p:cNvGrpSpPr/>
          <p:nvPr/>
        </p:nvGrpSpPr>
        <p:grpSpPr>
          <a:xfrm>
            <a:off x="877343" y="1515946"/>
            <a:ext cx="334824" cy="358393"/>
            <a:chOff x="877343" y="1515946"/>
            <a:chExt cx="334824" cy="358393"/>
          </a:xfrm>
        </p:grpSpPr>
        <p:sp>
          <p:nvSpPr>
            <p:cNvPr id="12879" name="Google Shape;12879;p73"/>
            <p:cNvSpPr/>
            <p:nvPr/>
          </p:nvSpPr>
          <p:spPr>
            <a:xfrm>
              <a:off x="971542" y="1521268"/>
              <a:ext cx="146530" cy="347828"/>
            </a:xfrm>
            <a:custGeom>
              <a:rect b="b" l="l" r="r" t="t"/>
              <a:pathLst>
                <a:path extrusionOk="0" h="13267" w="5589">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3"/>
            <p:cNvSpPr/>
            <p:nvPr/>
          </p:nvSpPr>
          <p:spPr>
            <a:xfrm>
              <a:off x="882560" y="1521268"/>
              <a:ext cx="153661" cy="347828"/>
            </a:xfrm>
            <a:custGeom>
              <a:rect b="b" l="l" r="r" t="t"/>
              <a:pathLst>
                <a:path extrusionOk="0" h="13267" w="5861">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3"/>
            <p:cNvSpPr/>
            <p:nvPr/>
          </p:nvSpPr>
          <p:spPr>
            <a:xfrm>
              <a:off x="882560"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3"/>
            <p:cNvSpPr/>
            <p:nvPr/>
          </p:nvSpPr>
          <p:spPr>
            <a:xfrm>
              <a:off x="882560" y="1521268"/>
              <a:ext cx="153661" cy="266003"/>
            </a:xfrm>
            <a:custGeom>
              <a:rect b="b" l="l" r="r" t="t"/>
              <a:pathLst>
                <a:path extrusionOk="0" h="10146" w="5861">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3"/>
            <p:cNvSpPr/>
            <p:nvPr/>
          </p:nvSpPr>
          <p:spPr>
            <a:xfrm>
              <a:off x="882560"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3"/>
            <p:cNvSpPr/>
            <p:nvPr/>
          </p:nvSpPr>
          <p:spPr>
            <a:xfrm>
              <a:off x="882560" y="1521268"/>
              <a:ext cx="153661" cy="255358"/>
            </a:xfrm>
            <a:custGeom>
              <a:rect b="b" l="l" r="r" t="t"/>
              <a:pathLst>
                <a:path extrusionOk="0" h="9740" w="5861">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3"/>
            <p:cNvSpPr/>
            <p:nvPr/>
          </p:nvSpPr>
          <p:spPr>
            <a:xfrm>
              <a:off x="1053288" y="1521268"/>
              <a:ext cx="153766" cy="347828"/>
            </a:xfrm>
            <a:custGeom>
              <a:rect b="b" l="l" r="r" t="t"/>
              <a:pathLst>
                <a:path extrusionOk="0" h="13267" w="5865">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3"/>
            <p:cNvSpPr/>
            <p:nvPr/>
          </p:nvSpPr>
          <p:spPr>
            <a:xfrm>
              <a:off x="1053288"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3"/>
            <p:cNvSpPr/>
            <p:nvPr/>
          </p:nvSpPr>
          <p:spPr>
            <a:xfrm>
              <a:off x="1053288" y="1521268"/>
              <a:ext cx="153661" cy="266003"/>
            </a:xfrm>
            <a:custGeom>
              <a:rect b="b" l="l" r="r" t="t"/>
              <a:pathLst>
                <a:path extrusionOk="0" h="10146" w="5861">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3"/>
            <p:cNvSpPr/>
            <p:nvPr/>
          </p:nvSpPr>
          <p:spPr>
            <a:xfrm>
              <a:off x="1053288"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3"/>
            <p:cNvSpPr/>
            <p:nvPr/>
          </p:nvSpPr>
          <p:spPr>
            <a:xfrm>
              <a:off x="1053288" y="1521268"/>
              <a:ext cx="153661" cy="255358"/>
            </a:xfrm>
            <a:custGeom>
              <a:rect b="b" l="l" r="r" t="t"/>
              <a:pathLst>
                <a:path extrusionOk="0" h="9740" w="5861">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3"/>
            <p:cNvSpPr/>
            <p:nvPr/>
          </p:nvSpPr>
          <p:spPr>
            <a:xfrm>
              <a:off x="877343" y="1515946"/>
              <a:ext cx="334824" cy="358393"/>
            </a:xfrm>
            <a:custGeom>
              <a:rect b="b" l="l" r="r" t="t"/>
              <a:pathLst>
                <a:path extrusionOk="0" h="13670" w="12771">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1" name="Google Shape;12891;p73"/>
          <p:cNvGrpSpPr/>
          <p:nvPr/>
        </p:nvGrpSpPr>
        <p:grpSpPr>
          <a:xfrm>
            <a:off x="2198521" y="3381478"/>
            <a:ext cx="333959" cy="358341"/>
            <a:chOff x="2198521" y="3381478"/>
            <a:chExt cx="333959" cy="358341"/>
          </a:xfrm>
        </p:grpSpPr>
        <p:sp>
          <p:nvSpPr>
            <p:cNvPr id="12892" name="Google Shape;12892;p73"/>
            <p:cNvSpPr/>
            <p:nvPr/>
          </p:nvSpPr>
          <p:spPr>
            <a:xfrm>
              <a:off x="2213989" y="3485745"/>
              <a:ext cx="248804" cy="248804"/>
            </a:xfrm>
            <a:custGeom>
              <a:rect b="b" l="l" r="r" t="t"/>
              <a:pathLst>
                <a:path extrusionOk="0" h="9490" w="949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3"/>
            <p:cNvSpPr/>
            <p:nvPr/>
          </p:nvSpPr>
          <p:spPr>
            <a:xfrm>
              <a:off x="2213989" y="3485693"/>
              <a:ext cx="153766" cy="248961"/>
            </a:xfrm>
            <a:custGeom>
              <a:rect b="b" l="l" r="r" t="t"/>
              <a:pathLst>
                <a:path extrusionOk="0" h="9496" w="5865">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3"/>
            <p:cNvSpPr/>
            <p:nvPr/>
          </p:nvSpPr>
          <p:spPr>
            <a:xfrm>
              <a:off x="2362695" y="3386748"/>
              <a:ext cx="160975" cy="167661"/>
            </a:xfrm>
            <a:custGeom>
              <a:rect b="b" l="l" r="r" t="t"/>
              <a:pathLst>
                <a:path extrusionOk="0" h="6395" w="614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3"/>
            <p:cNvSpPr/>
            <p:nvPr/>
          </p:nvSpPr>
          <p:spPr>
            <a:xfrm>
              <a:off x="2429052" y="3429063"/>
              <a:ext cx="50547" cy="50521"/>
            </a:xfrm>
            <a:custGeom>
              <a:rect b="b" l="l" r="r" t="t"/>
              <a:pathLst>
                <a:path extrusionOk="0" h="1927" w="1928">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3"/>
            <p:cNvSpPr/>
            <p:nvPr/>
          </p:nvSpPr>
          <p:spPr>
            <a:xfrm>
              <a:off x="2240286" y="3566678"/>
              <a:ext cx="196107" cy="86963"/>
            </a:xfrm>
            <a:custGeom>
              <a:rect b="b" l="l" r="r" t="t"/>
              <a:pathLst>
                <a:path extrusionOk="0" h="3317" w="748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3"/>
            <p:cNvSpPr/>
            <p:nvPr/>
          </p:nvSpPr>
          <p:spPr>
            <a:xfrm>
              <a:off x="2288526" y="3566678"/>
              <a:ext cx="90896" cy="71679"/>
            </a:xfrm>
            <a:custGeom>
              <a:rect b="b" l="l" r="r" t="t"/>
              <a:pathLst>
                <a:path extrusionOk="0" h="2734" w="3467">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3"/>
            <p:cNvSpPr/>
            <p:nvPr/>
          </p:nvSpPr>
          <p:spPr>
            <a:xfrm>
              <a:off x="2198521" y="3570349"/>
              <a:ext cx="218785" cy="169470"/>
            </a:xfrm>
            <a:custGeom>
              <a:rect b="b" l="l" r="r" t="t"/>
              <a:pathLst>
                <a:path extrusionOk="0" h="6464" w="8345">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3"/>
            <p:cNvSpPr/>
            <p:nvPr/>
          </p:nvSpPr>
          <p:spPr>
            <a:xfrm>
              <a:off x="2220072" y="3381478"/>
              <a:ext cx="312408" cy="322869"/>
            </a:xfrm>
            <a:custGeom>
              <a:rect b="b" l="l" r="r" t="t"/>
              <a:pathLst>
                <a:path extrusionOk="0" h="12315" w="11916">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3"/>
            <p:cNvSpPr/>
            <p:nvPr/>
          </p:nvSpPr>
          <p:spPr>
            <a:xfrm>
              <a:off x="2401812" y="3423819"/>
              <a:ext cx="86046" cy="82533"/>
            </a:xfrm>
            <a:custGeom>
              <a:rect b="b" l="l" r="r" t="t"/>
              <a:pathLst>
                <a:path extrusionOk="0" h="3148" w="3282">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3"/>
            <p:cNvSpPr/>
            <p:nvPr/>
          </p:nvSpPr>
          <p:spPr>
            <a:xfrm>
              <a:off x="2234885" y="3561382"/>
              <a:ext cx="206935" cy="97582"/>
            </a:xfrm>
            <a:custGeom>
              <a:rect b="b" l="l" r="r" t="t"/>
              <a:pathLst>
                <a:path extrusionOk="0" h="3722" w="7893">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3"/>
            <p:cNvSpPr/>
            <p:nvPr/>
          </p:nvSpPr>
          <p:spPr>
            <a:xfrm>
              <a:off x="2239368" y="3637570"/>
              <a:ext cx="87619" cy="39326"/>
            </a:xfrm>
            <a:custGeom>
              <a:rect b="b" l="l" r="r" t="t"/>
              <a:pathLst>
                <a:path extrusionOk="0" h="1500" w="3342">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73"/>
          <p:cNvGrpSpPr/>
          <p:nvPr/>
        </p:nvGrpSpPr>
        <p:grpSpPr>
          <a:xfrm>
            <a:off x="2224450" y="3840232"/>
            <a:ext cx="358367" cy="303966"/>
            <a:chOff x="2224450" y="3840232"/>
            <a:chExt cx="358367" cy="303966"/>
          </a:xfrm>
        </p:grpSpPr>
        <p:sp>
          <p:nvSpPr>
            <p:cNvPr id="12904" name="Google Shape;12904;p73"/>
            <p:cNvSpPr/>
            <p:nvPr/>
          </p:nvSpPr>
          <p:spPr>
            <a:xfrm>
              <a:off x="2451940" y="4067800"/>
              <a:ext cx="44176" cy="23176"/>
            </a:xfrm>
            <a:custGeom>
              <a:rect b="b" l="l" r="r" t="t"/>
              <a:pathLst>
                <a:path extrusionOk="0" h="884" w="1685">
                  <a:moveTo>
                    <a:pt x="1" y="0"/>
                  </a:moveTo>
                  <a:lnTo>
                    <a:pt x="1" y="884"/>
                  </a:lnTo>
                  <a:lnTo>
                    <a:pt x="1685" y="884"/>
                  </a:lnTo>
                  <a:lnTo>
                    <a:pt x="1685"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3"/>
            <p:cNvSpPr/>
            <p:nvPr/>
          </p:nvSpPr>
          <p:spPr>
            <a:xfrm>
              <a:off x="2489640" y="4017672"/>
              <a:ext cx="87855" cy="39221"/>
            </a:xfrm>
            <a:custGeom>
              <a:rect b="b" l="l" r="r" t="t"/>
              <a:pathLst>
                <a:path extrusionOk="0" h="1496" w="3351">
                  <a:moveTo>
                    <a:pt x="1" y="0"/>
                  </a:moveTo>
                  <a:lnTo>
                    <a:pt x="1123" y="1496"/>
                  </a:lnTo>
                  <a:lnTo>
                    <a:pt x="3351" y="1496"/>
                  </a:lnTo>
                  <a:lnTo>
                    <a:pt x="3351"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3"/>
            <p:cNvSpPr/>
            <p:nvPr/>
          </p:nvSpPr>
          <p:spPr>
            <a:xfrm>
              <a:off x="2229668" y="3995833"/>
              <a:ext cx="347828" cy="32012"/>
            </a:xfrm>
            <a:custGeom>
              <a:rect b="b" l="l" r="r" t="t"/>
              <a:pathLst>
                <a:path extrusionOk="0" h="1221" w="13267">
                  <a:moveTo>
                    <a:pt x="1797" y="0"/>
                  </a:moveTo>
                  <a:lnTo>
                    <a:pt x="0" y="637"/>
                  </a:lnTo>
                  <a:lnTo>
                    <a:pt x="0" y="1221"/>
                  </a:lnTo>
                  <a:lnTo>
                    <a:pt x="13267" y="1221"/>
                  </a:lnTo>
                  <a:lnTo>
                    <a:pt x="13267" y="0"/>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3"/>
            <p:cNvSpPr/>
            <p:nvPr/>
          </p:nvSpPr>
          <p:spPr>
            <a:xfrm>
              <a:off x="2275994" y="3844191"/>
              <a:ext cx="302262" cy="151668"/>
            </a:xfrm>
            <a:custGeom>
              <a:rect b="b" l="l" r="r" t="t"/>
              <a:pathLst>
                <a:path extrusionOk="0" h="5785" w="11529">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3"/>
            <p:cNvSpPr/>
            <p:nvPr/>
          </p:nvSpPr>
          <p:spPr>
            <a:xfrm>
              <a:off x="2330028" y="3888996"/>
              <a:ext cx="240624" cy="106863"/>
            </a:xfrm>
            <a:custGeom>
              <a:rect b="b" l="l" r="r" t="t"/>
              <a:pathLst>
                <a:path extrusionOk="0" h="4076" w="9178">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3"/>
            <p:cNvSpPr/>
            <p:nvPr/>
          </p:nvSpPr>
          <p:spPr>
            <a:xfrm>
              <a:off x="2346650" y="3902944"/>
              <a:ext cx="207302" cy="92915"/>
            </a:xfrm>
            <a:custGeom>
              <a:rect b="b" l="l" r="r" t="t"/>
              <a:pathLst>
                <a:path extrusionOk="0" h="3544" w="7907">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3"/>
            <p:cNvSpPr/>
            <p:nvPr/>
          </p:nvSpPr>
          <p:spPr>
            <a:xfrm>
              <a:off x="2460198" y="3959548"/>
              <a:ext cx="58911" cy="21105"/>
            </a:xfrm>
            <a:custGeom>
              <a:rect b="b" l="l" r="r" t="t"/>
              <a:pathLst>
                <a:path extrusionOk="0" h="805" w="2247">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3"/>
            <p:cNvSpPr/>
            <p:nvPr/>
          </p:nvSpPr>
          <p:spPr>
            <a:xfrm>
              <a:off x="2224450" y="3840232"/>
              <a:ext cx="358367" cy="303966"/>
            </a:xfrm>
            <a:custGeom>
              <a:rect b="b" l="l" r="r" t="t"/>
              <a:pathLst>
                <a:path extrusionOk="0" h="11594" w="13669">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3"/>
            <p:cNvSpPr/>
            <p:nvPr/>
          </p:nvSpPr>
          <p:spPr>
            <a:xfrm>
              <a:off x="2454509" y="3954330"/>
              <a:ext cx="69424" cy="31540"/>
            </a:xfrm>
            <a:custGeom>
              <a:rect b="b" l="l" r="r" t="t"/>
              <a:pathLst>
                <a:path extrusionOk="0" h="1203" w="2648">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3" name="Google Shape;12913;p73"/>
          <p:cNvGrpSpPr/>
          <p:nvPr/>
        </p:nvGrpSpPr>
        <p:grpSpPr>
          <a:xfrm>
            <a:off x="1741498" y="2017172"/>
            <a:ext cx="361723" cy="299587"/>
            <a:chOff x="1741498" y="2017172"/>
            <a:chExt cx="361723" cy="299587"/>
          </a:xfrm>
        </p:grpSpPr>
        <p:sp>
          <p:nvSpPr>
            <p:cNvPr id="12914" name="Google Shape;12914;p73"/>
            <p:cNvSpPr/>
            <p:nvPr/>
          </p:nvSpPr>
          <p:spPr>
            <a:xfrm>
              <a:off x="1805993" y="2051018"/>
              <a:ext cx="141207" cy="229036"/>
            </a:xfrm>
            <a:custGeom>
              <a:rect b="b" l="l" r="r" t="t"/>
              <a:pathLst>
                <a:path extrusionOk="0" h="8736" w="5386">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3"/>
            <p:cNvSpPr/>
            <p:nvPr/>
          </p:nvSpPr>
          <p:spPr>
            <a:xfrm>
              <a:off x="1947174" y="2181293"/>
              <a:ext cx="130406" cy="128387"/>
            </a:xfrm>
            <a:custGeom>
              <a:rect b="b" l="l" r="r" t="t"/>
              <a:pathLst>
                <a:path extrusionOk="0" h="4897" w="4974">
                  <a:moveTo>
                    <a:pt x="1" y="0"/>
                  </a:moveTo>
                  <a:lnTo>
                    <a:pt x="700" y="4038"/>
                  </a:lnTo>
                  <a:lnTo>
                    <a:pt x="848" y="4897"/>
                  </a:lnTo>
                  <a:cubicBezTo>
                    <a:pt x="3231" y="4484"/>
                    <a:pt x="4970" y="2419"/>
                    <a:pt x="4973"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3"/>
            <p:cNvSpPr/>
            <p:nvPr/>
          </p:nvSpPr>
          <p:spPr>
            <a:xfrm>
              <a:off x="1817764" y="2064206"/>
              <a:ext cx="80147" cy="119657"/>
            </a:xfrm>
            <a:custGeom>
              <a:rect b="b" l="l" r="r" t="t"/>
              <a:pathLst>
                <a:path extrusionOk="0" h="4564" w="3057">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3"/>
            <p:cNvSpPr/>
            <p:nvPr/>
          </p:nvSpPr>
          <p:spPr>
            <a:xfrm>
              <a:off x="1965500" y="2181293"/>
              <a:ext cx="112080" cy="128387"/>
            </a:xfrm>
            <a:custGeom>
              <a:rect b="b" l="l" r="r" t="t"/>
              <a:pathLst>
                <a:path extrusionOk="0" h="4897" w="4275">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73"/>
            <p:cNvSpPr/>
            <p:nvPr/>
          </p:nvSpPr>
          <p:spPr>
            <a:xfrm>
              <a:off x="1967676" y="2031250"/>
              <a:ext cx="130301" cy="130301"/>
            </a:xfrm>
            <a:custGeom>
              <a:rect b="b" l="l" r="r" t="t"/>
              <a:pathLst>
                <a:path extrusionOk="0" h="4970" w="4970">
                  <a:moveTo>
                    <a:pt x="1" y="1"/>
                  </a:moveTo>
                  <a:lnTo>
                    <a:pt x="1" y="4970"/>
                  </a:lnTo>
                  <a:lnTo>
                    <a:pt x="4970" y="4970"/>
                  </a:lnTo>
                  <a:cubicBezTo>
                    <a:pt x="4970" y="2225"/>
                    <a:pt x="2743"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3"/>
            <p:cNvSpPr/>
            <p:nvPr/>
          </p:nvSpPr>
          <p:spPr>
            <a:xfrm>
              <a:off x="1967676" y="2044254"/>
              <a:ext cx="130301" cy="117297"/>
            </a:xfrm>
            <a:custGeom>
              <a:rect b="b" l="l" r="r" t="t"/>
              <a:pathLst>
                <a:path extrusionOk="0" h="4474" w="497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3"/>
            <p:cNvSpPr/>
            <p:nvPr/>
          </p:nvSpPr>
          <p:spPr>
            <a:xfrm>
              <a:off x="1862098" y="2181293"/>
              <a:ext cx="107334" cy="130301"/>
            </a:xfrm>
            <a:custGeom>
              <a:rect b="b" l="l" r="r" t="t"/>
              <a:pathLst>
                <a:path extrusionOk="0" h="4970" w="4094">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3"/>
            <p:cNvSpPr/>
            <p:nvPr/>
          </p:nvSpPr>
          <p:spPr>
            <a:xfrm>
              <a:off x="1862098" y="2274995"/>
              <a:ext cx="107334" cy="36600"/>
            </a:xfrm>
            <a:custGeom>
              <a:rect b="b" l="l" r="r" t="t"/>
              <a:pathLst>
                <a:path extrusionOk="0" h="1396" w="4094">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3"/>
            <p:cNvSpPr/>
            <p:nvPr/>
          </p:nvSpPr>
          <p:spPr>
            <a:xfrm>
              <a:off x="1746348" y="2022468"/>
              <a:ext cx="141706" cy="147631"/>
            </a:xfrm>
            <a:custGeom>
              <a:rect b="b" l="l" r="r" t="t"/>
              <a:pathLst>
                <a:path extrusionOk="0" h="5631" w="5405">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3"/>
            <p:cNvSpPr/>
            <p:nvPr/>
          </p:nvSpPr>
          <p:spPr>
            <a:xfrm>
              <a:off x="1962380" y="2026033"/>
              <a:ext cx="140840" cy="140736"/>
            </a:xfrm>
            <a:custGeom>
              <a:rect b="b" l="l" r="r" t="t"/>
              <a:pathLst>
                <a:path extrusionOk="0" h="5368" w="5372">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3"/>
            <p:cNvSpPr/>
            <p:nvPr/>
          </p:nvSpPr>
          <p:spPr>
            <a:xfrm>
              <a:off x="1741498" y="2017172"/>
              <a:ext cx="341195" cy="299587"/>
            </a:xfrm>
            <a:custGeom>
              <a:rect b="b" l="l" r="r" t="t"/>
              <a:pathLst>
                <a:path extrusionOk="0" h="11427" w="13014">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3"/>
            <p:cNvSpPr/>
            <p:nvPr/>
          </p:nvSpPr>
          <p:spPr>
            <a:xfrm>
              <a:off x="1800566" y="2068873"/>
              <a:ext cx="31356" cy="53274"/>
            </a:xfrm>
            <a:custGeom>
              <a:rect b="b" l="l" r="r" t="t"/>
              <a:pathLst>
                <a:path extrusionOk="0" h="2032" w="1196">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3"/>
            <p:cNvSpPr/>
            <p:nvPr/>
          </p:nvSpPr>
          <p:spPr>
            <a:xfrm>
              <a:off x="1806071" y="2052644"/>
              <a:ext cx="17985" cy="15390"/>
            </a:xfrm>
            <a:custGeom>
              <a:rect b="b" l="l" r="r" t="t"/>
              <a:pathLst>
                <a:path extrusionOk="0" h="587" w="686">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7" name="Google Shape;12927;p73"/>
          <p:cNvGrpSpPr/>
          <p:nvPr/>
        </p:nvGrpSpPr>
        <p:grpSpPr>
          <a:xfrm>
            <a:off x="1767715" y="3813070"/>
            <a:ext cx="366258" cy="357371"/>
            <a:chOff x="1767715" y="3813070"/>
            <a:chExt cx="366258" cy="357371"/>
          </a:xfrm>
        </p:grpSpPr>
        <p:sp>
          <p:nvSpPr>
            <p:cNvPr id="12928" name="Google Shape;12928;p73"/>
            <p:cNvSpPr/>
            <p:nvPr/>
          </p:nvSpPr>
          <p:spPr>
            <a:xfrm>
              <a:off x="1918125" y="3818366"/>
              <a:ext cx="210159" cy="210055"/>
            </a:xfrm>
            <a:custGeom>
              <a:rect b="b" l="l" r="r" t="t"/>
              <a:pathLst>
                <a:path extrusionOk="0" h="8012" w="8016">
                  <a:moveTo>
                    <a:pt x="5140" y="0"/>
                  </a:moveTo>
                  <a:lnTo>
                    <a:pt x="0" y="5139"/>
                  </a:lnTo>
                  <a:lnTo>
                    <a:pt x="2876" y="8011"/>
                  </a:lnTo>
                  <a:lnTo>
                    <a:pt x="8015" y="2872"/>
                  </a:lnTo>
                  <a:lnTo>
                    <a:pt x="5140"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3"/>
            <p:cNvSpPr/>
            <p:nvPr/>
          </p:nvSpPr>
          <p:spPr>
            <a:xfrm>
              <a:off x="1918125" y="3861180"/>
              <a:ext cx="167241" cy="167241"/>
            </a:xfrm>
            <a:custGeom>
              <a:rect b="b" l="l" r="r" t="t"/>
              <a:pathLst>
                <a:path extrusionOk="0" h="6379" w="6379">
                  <a:moveTo>
                    <a:pt x="3506" y="0"/>
                  </a:moveTo>
                  <a:lnTo>
                    <a:pt x="0" y="3503"/>
                  </a:lnTo>
                  <a:lnTo>
                    <a:pt x="2876" y="6378"/>
                  </a:lnTo>
                  <a:lnTo>
                    <a:pt x="6378" y="2872"/>
                  </a:lnTo>
                  <a:lnTo>
                    <a:pt x="350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3"/>
            <p:cNvSpPr/>
            <p:nvPr/>
          </p:nvSpPr>
          <p:spPr>
            <a:xfrm>
              <a:off x="2039853" y="3857011"/>
              <a:ext cx="19873" cy="19873"/>
            </a:xfrm>
            <a:custGeom>
              <a:rect b="b" l="l" r="r" t="t"/>
              <a:pathLst>
                <a:path extrusionOk="0" h="758" w="758">
                  <a:moveTo>
                    <a:pt x="381" y="0"/>
                  </a:moveTo>
                  <a:lnTo>
                    <a:pt x="0" y="380"/>
                  </a:lnTo>
                  <a:lnTo>
                    <a:pt x="381" y="757"/>
                  </a:lnTo>
                  <a:lnTo>
                    <a:pt x="757" y="380"/>
                  </a:lnTo>
                  <a:lnTo>
                    <a:pt x="38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3"/>
            <p:cNvSpPr/>
            <p:nvPr/>
          </p:nvSpPr>
          <p:spPr>
            <a:xfrm>
              <a:off x="2069662" y="3886820"/>
              <a:ext cx="19873" cy="19873"/>
            </a:xfrm>
            <a:custGeom>
              <a:rect b="b" l="l" r="r" t="t"/>
              <a:pathLst>
                <a:path extrusionOk="0" h="758" w="758">
                  <a:moveTo>
                    <a:pt x="377" y="0"/>
                  </a:moveTo>
                  <a:lnTo>
                    <a:pt x="1" y="377"/>
                  </a:lnTo>
                  <a:lnTo>
                    <a:pt x="377" y="757"/>
                  </a:lnTo>
                  <a:lnTo>
                    <a:pt x="758" y="377"/>
                  </a:lnTo>
                  <a:lnTo>
                    <a:pt x="37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3"/>
            <p:cNvSpPr/>
            <p:nvPr/>
          </p:nvSpPr>
          <p:spPr>
            <a:xfrm>
              <a:off x="1772565" y="3859947"/>
              <a:ext cx="314033" cy="306194"/>
            </a:xfrm>
            <a:custGeom>
              <a:rect b="b" l="l" r="r" t="t"/>
              <a:pathLst>
                <a:path extrusionOk="0" h="11679" w="11978">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3"/>
            <p:cNvSpPr/>
            <p:nvPr/>
          </p:nvSpPr>
          <p:spPr>
            <a:xfrm>
              <a:off x="1777888" y="3958499"/>
              <a:ext cx="308790" cy="207643"/>
            </a:xfrm>
            <a:custGeom>
              <a:rect b="b" l="l" r="r" t="t"/>
              <a:pathLst>
                <a:path extrusionOk="0" h="7920" w="11778">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3"/>
            <p:cNvSpPr/>
            <p:nvPr/>
          </p:nvSpPr>
          <p:spPr>
            <a:xfrm>
              <a:off x="1858769" y="4056028"/>
              <a:ext cx="27292" cy="27266"/>
            </a:xfrm>
            <a:custGeom>
              <a:rect b="b" l="l" r="r" t="t"/>
              <a:pathLst>
                <a:path extrusionOk="0" h="1040" w="1041">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3"/>
            <p:cNvSpPr/>
            <p:nvPr/>
          </p:nvSpPr>
          <p:spPr>
            <a:xfrm>
              <a:off x="1950399" y="3969982"/>
              <a:ext cx="21682" cy="21682"/>
            </a:xfrm>
            <a:custGeom>
              <a:rect b="b" l="l" r="r" t="t"/>
              <a:pathLst>
                <a:path extrusionOk="0" h="827" w="827">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3"/>
            <p:cNvSpPr/>
            <p:nvPr/>
          </p:nvSpPr>
          <p:spPr>
            <a:xfrm>
              <a:off x="1963403" y="4011117"/>
              <a:ext cx="21787" cy="21761"/>
            </a:xfrm>
            <a:custGeom>
              <a:rect b="b" l="l" r="r" t="t"/>
              <a:pathLst>
                <a:path extrusionOk="0" h="830" w="831">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73"/>
            <p:cNvSpPr/>
            <p:nvPr/>
          </p:nvSpPr>
          <p:spPr>
            <a:xfrm>
              <a:off x="1903679" y="3974177"/>
              <a:ext cx="21682" cy="21682"/>
            </a:xfrm>
            <a:custGeom>
              <a:rect b="b" l="l" r="r" t="t"/>
              <a:pathLst>
                <a:path extrusionOk="0" h="827" w="827">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3"/>
            <p:cNvSpPr/>
            <p:nvPr/>
          </p:nvSpPr>
          <p:spPr>
            <a:xfrm>
              <a:off x="1885982" y="3813070"/>
              <a:ext cx="247991" cy="193564"/>
            </a:xfrm>
            <a:custGeom>
              <a:rect b="b" l="l" r="r" t="t"/>
              <a:pathLst>
                <a:path extrusionOk="0" h="7383" w="9459">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3"/>
            <p:cNvSpPr/>
            <p:nvPr/>
          </p:nvSpPr>
          <p:spPr>
            <a:xfrm>
              <a:off x="2034164" y="3851741"/>
              <a:ext cx="31356" cy="30412"/>
            </a:xfrm>
            <a:custGeom>
              <a:rect b="b" l="l" r="r" t="t"/>
              <a:pathLst>
                <a:path extrusionOk="0" h="1160" w="1196">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3"/>
            <p:cNvSpPr/>
            <p:nvPr/>
          </p:nvSpPr>
          <p:spPr>
            <a:xfrm>
              <a:off x="2063868" y="3881551"/>
              <a:ext cx="31461" cy="30412"/>
            </a:xfrm>
            <a:custGeom>
              <a:rect b="b" l="l" r="r" t="t"/>
              <a:pathLst>
                <a:path extrusionOk="0" h="1160" w="120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3"/>
            <p:cNvSpPr/>
            <p:nvPr/>
          </p:nvSpPr>
          <p:spPr>
            <a:xfrm>
              <a:off x="1767715" y="3949061"/>
              <a:ext cx="283673" cy="221381"/>
            </a:xfrm>
            <a:custGeom>
              <a:rect b="b" l="l" r="r" t="t"/>
              <a:pathLst>
                <a:path extrusionOk="0" h="8444" w="1082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3"/>
            <p:cNvSpPr/>
            <p:nvPr/>
          </p:nvSpPr>
          <p:spPr>
            <a:xfrm>
              <a:off x="1852031" y="3964712"/>
              <a:ext cx="140001" cy="123851"/>
            </a:xfrm>
            <a:custGeom>
              <a:rect b="b" l="l" r="r" t="t"/>
              <a:pathLst>
                <a:path extrusionOk="0" h="4724" w="534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3" name="Google Shape;12943;p73"/>
          <p:cNvGrpSpPr/>
          <p:nvPr/>
        </p:nvGrpSpPr>
        <p:grpSpPr>
          <a:xfrm>
            <a:off x="2672770" y="3813070"/>
            <a:ext cx="358315" cy="358393"/>
            <a:chOff x="2672770" y="3813070"/>
            <a:chExt cx="358315" cy="358393"/>
          </a:xfrm>
        </p:grpSpPr>
        <p:sp>
          <p:nvSpPr>
            <p:cNvPr id="12944" name="Google Shape;12944;p73"/>
            <p:cNvSpPr/>
            <p:nvPr/>
          </p:nvSpPr>
          <p:spPr>
            <a:xfrm>
              <a:off x="2853775" y="4020687"/>
              <a:ext cx="73540" cy="73540"/>
            </a:xfrm>
            <a:custGeom>
              <a:rect b="b" l="l" r="r" t="t"/>
              <a:pathLst>
                <a:path extrusionOk="0" h="2805" w="2805">
                  <a:moveTo>
                    <a:pt x="2453" y="1"/>
                  </a:moveTo>
                  <a:lnTo>
                    <a:pt x="1" y="2453"/>
                  </a:lnTo>
                  <a:lnTo>
                    <a:pt x="356" y="2804"/>
                  </a:lnTo>
                  <a:lnTo>
                    <a:pt x="2804" y="356"/>
                  </a:lnTo>
                  <a:lnTo>
                    <a:pt x="2453"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3"/>
            <p:cNvSpPr/>
            <p:nvPr/>
          </p:nvSpPr>
          <p:spPr>
            <a:xfrm>
              <a:off x="2878184" y="4045095"/>
              <a:ext cx="73514" cy="73514"/>
            </a:xfrm>
            <a:custGeom>
              <a:rect b="b" l="l" r="r" t="t"/>
              <a:pathLst>
                <a:path extrusionOk="0" h="2804" w="2804">
                  <a:moveTo>
                    <a:pt x="2452" y="1"/>
                  </a:moveTo>
                  <a:lnTo>
                    <a:pt x="1" y="2453"/>
                  </a:lnTo>
                  <a:lnTo>
                    <a:pt x="352" y="2804"/>
                  </a:lnTo>
                  <a:lnTo>
                    <a:pt x="2804" y="356"/>
                  </a:lnTo>
                  <a:lnTo>
                    <a:pt x="245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3"/>
            <p:cNvSpPr/>
            <p:nvPr/>
          </p:nvSpPr>
          <p:spPr>
            <a:xfrm>
              <a:off x="2902592" y="4069504"/>
              <a:ext cx="73514" cy="73514"/>
            </a:xfrm>
            <a:custGeom>
              <a:rect b="b" l="l" r="r" t="t"/>
              <a:pathLst>
                <a:path extrusionOk="0" h="2804" w="2804">
                  <a:moveTo>
                    <a:pt x="2449" y="0"/>
                  </a:moveTo>
                  <a:lnTo>
                    <a:pt x="0" y="2449"/>
                  </a:lnTo>
                  <a:lnTo>
                    <a:pt x="352" y="2804"/>
                  </a:lnTo>
                  <a:lnTo>
                    <a:pt x="2804" y="352"/>
                  </a:lnTo>
                  <a:lnTo>
                    <a:pt x="2449"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3"/>
            <p:cNvSpPr/>
            <p:nvPr/>
          </p:nvSpPr>
          <p:spPr>
            <a:xfrm>
              <a:off x="2829183" y="4022548"/>
              <a:ext cx="149571" cy="140736"/>
            </a:xfrm>
            <a:custGeom>
              <a:rect b="b" l="l" r="r" t="t"/>
              <a:pathLst>
                <a:path extrusionOk="0" h="5368" w="5705">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3"/>
            <p:cNvSpPr/>
            <p:nvPr/>
          </p:nvSpPr>
          <p:spPr>
            <a:xfrm>
              <a:off x="2913971" y="4006372"/>
              <a:ext cx="27659" cy="27633"/>
            </a:xfrm>
            <a:custGeom>
              <a:rect b="b" l="l" r="r" t="t"/>
              <a:pathLst>
                <a:path extrusionOk="0" h="1054" w="1055">
                  <a:moveTo>
                    <a:pt x="479" y="0"/>
                  </a:moveTo>
                  <a:lnTo>
                    <a:pt x="1" y="478"/>
                  </a:lnTo>
                  <a:lnTo>
                    <a:pt x="580" y="1054"/>
                  </a:lnTo>
                  <a:lnTo>
                    <a:pt x="1055" y="580"/>
                  </a:lnTo>
                  <a:lnTo>
                    <a:pt x="479"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3"/>
            <p:cNvSpPr/>
            <p:nvPr/>
          </p:nvSpPr>
          <p:spPr>
            <a:xfrm>
              <a:off x="2938379" y="4030754"/>
              <a:ext cx="27659" cy="27659"/>
            </a:xfrm>
            <a:custGeom>
              <a:rect b="b" l="l" r="r" t="t"/>
              <a:pathLst>
                <a:path extrusionOk="0" h="1055" w="1055">
                  <a:moveTo>
                    <a:pt x="479" y="1"/>
                  </a:moveTo>
                  <a:lnTo>
                    <a:pt x="1" y="479"/>
                  </a:lnTo>
                  <a:lnTo>
                    <a:pt x="580" y="1055"/>
                  </a:lnTo>
                  <a:lnTo>
                    <a:pt x="1055" y="577"/>
                  </a:lnTo>
                  <a:lnTo>
                    <a:pt x="47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3"/>
            <p:cNvSpPr/>
            <p:nvPr/>
          </p:nvSpPr>
          <p:spPr>
            <a:xfrm>
              <a:off x="2962788" y="4055163"/>
              <a:ext cx="27659" cy="27659"/>
            </a:xfrm>
            <a:custGeom>
              <a:rect b="b" l="l" r="r" t="t"/>
              <a:pathLst>
                <a:path extrusionOk="0" h="1055" w="1055">
                  <a:moveTo>
                    <a:pt x="475" y="1"/>
                  </a:moveTo>
                  <a:lnTo>
                    <a:pt x="1" y="475"/>
                  </a:lnTo>
                  <a:lnTo>
                    <a:pt x="576" y="1055"/>
                  </a:lnTo>
                  <a:lnTo>
                    <a:pt x="1054" y="576"/>
                  </a:lnTo>
                  <a:lnTo>
                    <a:pt x="47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3"/>
            <p:cNvSpPr/>
            <p:nvPr/>
          </p:nvSpPr>
          <p:spPr>
            <a:xfrm>
              <a:off x="2755512" y="3896311"/>
              <a:ext cx="258767" cy="258767"/>
            </a:xfrm>
            <a:custGeom>
              <a:rect b="b" l="l" r="r" t="t"/>
              <a:pathLst>
                <a:path extrusionOk="0" h="9870" w="987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3"/>
            <p:cNvSpPr/>
            <p:nvPr/>
          </p:nvSpPr>
          <p:spPr>
            <a:xfrm>
              <a:off x="2755512" y="3896311"/>
              <a:ext cx="93177" cy="93072"/>
            </a:xfrm>
            <a:custGeom>
              <a:rect b="b" l="l" r="r" t="t"/>
              <a:pathLst>
                <a:path extrusionOk="0" h="3550" w="3554">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3"/>
            <p:cNvSpPr/>
            <p:nvPr/>
          </p:nvSpPr>
          <p:spPr>
            <a:xfrm>
              <a:off x="2755512" y="3896311"/>
              <a:ext cx="86911" cy="86806"/>
            </a:xfrm>
            <a:custGeom>
              <a:rect b="b" l="l" r="r" t="t"/>
              <a:pathLst>
                <a:path extrusionOk="0" h="3311" w="3315">
                  <a:moveTo>
                    <a:pt x="3035" y="0"/>
                  </a:moveTo>
                  <a:lnTo>
                    <a:pt x="0" y="3035"/>
                  </a:lnTo>
                  <a:lnTo>
                    <a:pt x="946" y="3311"/>
                  </a:lnTo>
                  <a:lnTo>
                    <a:pt x="3314" y="946"/>
                  </a:lnTo>
                  <a:lnTo>
                    <a:pt x="3035"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3"/>
            <p:cNvSpPr/>
            <p:nvPr/>
          </p:nvSpPr>
          <p:spPr>
            <a:xfrm>
              <a:off x="2987773" y="4128572"/>
              <a:ext cx="37622" cy="37622"/>
            </a:xfrm>
            <a:custGeom>
              <a:rect b="b" l="l" r="r" t="t"/>
              <a:pathLst>
                <a:path extrusionOk="0" h="1435" w="1435">
                  <a:moveTo>
                    <a:pt x="963" y="0"/>
                  </a:moveTo>
                  <a:lnTo>
                    <a:pt x="0" y="964"/>
                  </a:lnTo>
                  <a:lnTo>
                    <a:pt x="471" y="1434"/>
                  </a:lnTo>
                  <a:lnTo>
                    <a:pt x="1434" y="471"/>
                  </a:lnTo>
                  <a:lnTo>
                    <a:pt x="963"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3"/>
            <p:cNvSpPr/>
            <p:nvPr/>
          </p:nvSpPr>
          <p:spPr>
            <a:xfrm>
              <a:off x="2708189" y="3848281"/>
              <a:ext cx="66855" cy="62581"/>
            </a:xfrm>
            <a:custGeom>
              <a:rect b="b" l="l" r="r" t="t"/>
              <a:pathLst>
                <a:path extrusionOk="0" h="2387" w="255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3"/>
            <p:cNvSpPr/>
            <p:nvPr/>
          </p:nvSpPr>
          <p:spPr>
            <a:xfrm>
              <a:off x="2675182" y="3902341"/>
              <a:ext cx="85679" cy="30701"/>
            </a:xfrm>
            <a:custGeom>
              <a:rect b="b" l="l" r="r" t="t"/>
              <a:pathLst>
                <a:path extrusionOk="0" h="1171" w="3268">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3"/>
            <p:cNvSpPr/>
            <p:nvPr/>
          </p:nvSpPr>
          <p:spPr>
            <a:xfrm>
              <a:off x="2672770" y="3944787"/>
              <a:ext cx="83529" cy="32064"/>
            </a:xfrm>
            <a:custGeom>
              <a:rect b="b" l="l" r="r" t="t"/>
              <a:pathLst>
                <a:path extrusionOk="0" h="1223" w="3186">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3"/>
            <p:cNvSpPr/>
            <p:nvPr/>
          </p:nvSpPr>
          <p:spPr>
            <a:xfrm>
              <a:off x="2763377" y="3815482"/>
              <a:ext cx="32510" cy="81091"/>
            </a:xfrm>
            <a:custGeom>
              <a:rect b="b" l="l" r="r" t="t"/>
              <a:pathLst>
                <a:path extrusionOk="0" h="3093" w="124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3"/>
            <p:cNvSpPr/>
            <p:nvPr/>
          </p:nvSpPr>
          <p:spPr>
            <a:xfrm>
              <a:off x="2806112" y="3813070"/>
              <a:ext cx="33716" cy="80566"/>
            </a:xfrm>
            <a:custGeom>
              <a:rect b="b" l="l" r="r" t="t"/>
              <a:pathLst>
                <a:path extrusionOk="0" h="3073" w="1286">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3"/>
            <p:cNvSpPr/>
            <p:nvPr/>
          </p:nvSpPr>
          <p:spPr>
            <a:xfrm>
              <a:off x="2857655" y="3970900"/>
              <a:ext cx="138402" cy="139739"/>
            </a:xfrm>
            <a:custGeom>
              <a:rect b="b" l="l" r="r" t="t"/>
              <a:pathLst>
                <a:path extrusionOk="0" h="5330" w="5279">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3"/>
            <p:cNvSpPr/>
            <p:nvPr/>
          </p:nvSpPr>
          <p:spPr>
            <a:xfrm>
              <a:off x="2749062" y="3891146"/>
              <a:ext cx="282022" cy="280318"/>
            </a:xfrm>
            <a:custGeom>
              <a:rect b="b" l="l" r="r" t="t"/>
              <a:pathLst>
                <a:path extrusionOk="0" h="10692" w="10757">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2" name="Google Shape;12962;p73"/>
          <p:cNvGrpSpPr/>
          <p:nvPr/>
        </p:nvGrpSpPr>
        <p:grpSpPr>
          <a:xfrm>
            <a:off x="3577902" y="3813018"/>
            <a:ext cx="346962" cy="358393"/>
            <a:chOff x="3577903" y="3813018"/>
            <a:chExt cx="346962" cy="358393"/>
          </a:xfrm>
        </p:grpSpPr>
        <p:sp>
          <p:nvSpPr>
            <p:cNvPr id="12963" name="Google Shape;12963;p73"/>
            <p:cNvSpPr/>
            <p:nvPr/>
          </p:nvSpPr>
          <p:spPr>
            <a:xfrm>
              <a:off x="3682904" y="3818314"/>
              <a:ext cx="133919" cy="160818"/>
            </a:xfrm>
            <a:custGeom>
              <a:rect b="b" l="l" r="r" t="t"/>
              <a:pathLst>
                <a:path extrusionOk="0" h="6134" w="5108">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3"/>
            <p:cNvSpPr/>
            <p:nvPr/>
          </p:nvSpPr>
          <p:spPr>
            <a:xfrm>
              <a:off x="3737803" y="3848176"/>
              <a:ext cx="47401" cy="47401"/>
            </a:xfrm>
            <a:custGeom>
              <a:rect b="b" l="l" r="r" t="t"/>
              <a:pathLst>
                <a:path extrusionOk="0" h="1808" w="1808">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73"/>
            <p:cNvSpPr/>
            <p:nvPr/>
          </p:nvSpPr>
          <p:spPr>
            <a:xfrm>
              <a:off x="3583198" y="3969222"/>
              <a:ext cx="84080" cy="196972"/>
            </a:xfrm>
            <a:custGeom>
              <a:rect b="b" l="l" r="r" t="t"/>
              <a:pathLst>
                <a:path extrusionOk="0" h="7513" w="3207">
                  <a:moveTo>
                    <a:pt x="3206" y="1"/>
                  </a:moveTo>
                  <a:lnTo>
                    <a:pt x="1" y="1073"/>
                  </a:lnTo>
                  <a:lnTo>
                    <a:pt x="1" y="7512"/>
                  </a:lnTo>
                  <a:lnTo>
                    <a:pt x="3206" y="6440"/>
                  </a:lnTo>
                  <a:lnTo>
                    <a:pt x="3206"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3"/>
            <p:cNvSpPr/>
            <p:nvPr/>
          </p:nvSpPr>
          <p:spPr>
            <a:xfrm>
              <a:off x="3667252" y="3969222"/>
              <a:ext cx="84132" cy="196972"/>
            </a:xfrm>
            <a:custGeom>
              <a:rect b="b" l="l" r="r" t="t"/>
              <a:pathLst>
                <a:path extrusionOk="0" h="7513" w="3209">
                  <a:moveTo>
                    <a:pt x="0" y="1"/>
                  </a:moveTo>
                  <a:lnTo>
                    <a:pt x="0" y="6440"/>
                  </a:lnTo>
                  <a:lnTo>
                    <a:pt x="3209" y="7512"/>
                  </a:lnTo>
                  <a:lnTo>
                    <a:pt x="3209" y="1073"/>
                  </a:lnTo>
                  <a:lnTo>
                    <a:pt x="0"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3"/>
            <p:cNvSpPr/>
            <p:nvPr/>
          </p:nvSpPr>
          <p:spPr>
            <a:xfrm>
              <a:off x="3751357" y="3969222"/>
              <a:ext cx="84158" cy="196972"/>
            </a:xfrm>
            <a:custGeom>
              <a:rect b="b" l="l" r="r" t="t"/>
              <a:pathLst>
                <a:path extrusionOk="0" h="7513" w="3210">
                  <a:moveTo>
                    <a:pt x="3210" y="1"/>
                  </a:moveTo>
                  <a:lnTo>
                    <a:pt x="1" y="1073"/>
                  </a:lnTo>
                  <a:lnTo>
                    <a:pt x="1" y="7512"/>
                  </a:lnTo>
                  <a:lnTo>
                    <a:pt x="3210" y="6440"/>
                  </a:lnTo>
                  <a:lnTo>
                    <a:pt x="3210"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3"/>
            <p:cNvSpPr/>
            <p:nvPr/>
          </p:nvSpPr>
          <p:spPr>
            <a:xfrm>
              <a:off x="3835489" y="3969222"/>
              <a:ext cx="84053" cy="196972"/>
            </a:xfrm>
            <a:custGeom>
              <a:rect b="b" l="l" r="r" t="t"/>
              <a:pathLst>
                <a:path extrusionOk="0" h="7513" w="3206">
                  <a:moveTo>
                    <a:pt x="1" y="1"/>
                  </a:moveTo>
                  <a:lnTo>
                    <a:pt x="1" y="6440"/>
                  </a:lnTo>
                  <a:lnTo>
                    <a:pt x="3206" y="7512"/>
                  </a:lnTo>
                  <a:lnTo>
                    <a:pt x="3206" y="107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73"/>
            <p:cNvSpPr/>
            <p:nvPr/>
          </p:nvSpPr>
          <p:spPr>
            <a:xfrm>
              <a:off x="3596989" y="3983851"/>
              <a:ext cx="308711" cy="167713"/>
            </a:xfrm>
            <a:custGeom>
              <a:rect b="b" l="l" r="r" t="t"/>
              <a:pathLst>
                <a:path extrusionOk="0" h="6397" w="11775">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73"/>
            <p:cNvSpPr/>
            <p:nvPr/>
          </p:nvSpPr>
          <p:spPr>
            <a:xfrm>
              <a:off x="3596989" y="3983851"/>
              <a:ext cx="70289" cy="163073"/>
            </a:xfrm>
            <a:custGeom>
              <a:rect b="b" l="l" r="r" t="t"/>
              <a:pathLst>
                <a:path extrusionOk="0" h="6220" w="2681">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3"/>
            <p:cNvSpPr/>
            <p:nvPr/>
          </p:nvSpPr>
          <p:spPr>
            <a:xfrm>
              <a:off x="3751357" y="3983851"/>
              <a:ext cx="84158" cy="167713"/>
            </a:xfrm>
            <a:custGeom>
              <a:rect b="b" l="l" r="r" t="t"/>
              <a:pathLst>
                <a:path extrusionOk="0" h="6397" w="321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3"/>
            <p:cNvSpPr/>
            <p:nvPr/>
          </p:nvSpPr>
          <p:spPr>
            <a:xfrm>
              <a:off x="3680911" y="3813018"/>
              <a:ext cx="144354" cy="171331"/>
            </a:xfrm>
            <a:custGeom>
              <a:rect b="b" l="l" r="r" t="t"/>
              <a:pathLst>
                <a:path extrusionOk="0" h="6535" w="5506">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3"/>
            <p:cNvSpPr/>
            <p:nvPr/>
          </p:nvSpPr>
          <p:spPr>
            <a:xfrm>
              <a:off x="3711769" y="3842958"/>
              <a:ext cx="81510" cy="78102"/>
            </a:xfrm>
            <a:custGeom>
              <a:rect b="b" l="l" r="r" t="t"/>
              <a:pathLst>
                <a:path extrusionOk="0" h="2979" w="3109">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3"/>
            <p:cNvSpPr/>
            <p:nvPr/>
          </p:nvSpPr>
          <p:spPr>
            <a:xfrm>
              <a:off x="3577902" y="3964109"/>
              <a:ext cx="346962" cy="207302"/>
            </a:xfrm>
            <a:custGeom>
              <a:rect b="b" l="l" r="r" t="t"/>
              <a:pathLst>
                <a:path extrusionOk="0" h="7907" w="13234">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5" name="Google Shape;12975;p73"/>
          <p:cNvGrpSpPr/>
          <p:nvPr/>
        </p:nvGrpSpPr>
        <p:grpSpPr>
          <a:xfrm>
            <a:off x="1783865" y="1516522"/>
            <a:ext cx="337000" cy="357816"/>
            <a:chOff x="1783865" y="1516522"/>
            <a:chExt cx="337000" cy="357816"/>
          </a:xfrm>
        </p:grpSpPr>
        <p:sp>
          <p:nvSpPr>
            <p:cNvPr id="12976" name="Google Shape;12976;p73"/>
            <p:cNvSpPr/>
            <p:nvPr/>
          </p:nvSpPr>
          <p:spPr>
            <a:xfrm>
              <a:off x="1917260" y="1808979"/>
              <a:ext cx="70210" cy="60117"/>
            </a:xfrm>
            <a:custGeom>
              <a:rect b="b" l="l" r="r" t="t"/>
              <a:pathLst>
                <a:path extrusionOk="0" h="2293" w="2678">
                  <a:moveTo>
                    <a:pt x="1" y="0"/>
                  </a:moveTo>
                  <a:lnTo>
                    <a:pt x="1" y="2293"/>
                  </a:lnTo>
                  <a:lnTo>
                    <a:pt x="2677" y="2293"/>
                  </a:lnTo>
                  <a:lnTo>
                    <a:pt x="2677"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3"/>
            <p:cNvSpPr/>
            <p:nvPr/>
          </p:nvSpPr>
          <p:spPr>
            <a:xfrm>
              <a:off x="1917260" y="1808979"/>
              <a:ext cx="70210" cy="30019"/>
            </a:xfrm>
            <a:custGeom>
              <a:rect b="b" l="l" r="r" t="t"/>
              <a:pathLst>
                <a:path extrusionOk="0" h="1145" w="2678">
                  <a:moveTo>
                    <a:pt x="1" y="0"/>
                  </a:moveTo>
                  <a:lnTo>
                    <a:pt x="1" y="1145"/>
                  </a:lnTo>
                  <a:lnTo>
                    <a:pt x="2677" y="1145"/>
                  </a:lnTo>
                  <a:lnTo>
                    <a:pt x="267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3"/>
            <p:cNvSpPr/>
            <p:nvPr/>
          </p:nvSpPr>
          <p:spPr>
            <a:xfrm>
              <a:off x="1875784" y="1521268"/>
              <a:ext cx="153268" cy="303022"/>
            </a:xfrm>
            <a:custGeom>
              <a:rect b="b" l="l" r="r" t="t"/>
              <a:pathLst>
                <a:path extrusionOk="0" h="11558" w="5846">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3"/>
            <p:cNvSpPr/>
            <p:nvPr/>
          </p:nvSpPr>
          <p:spPr>
            <a:xfrm>
              <a:off x="1875784" y="1806802"/>
              <a:ext cx="153268" cy="17487"/>
            </a:xfrm>
            <a:custGeom>
              <a:rect b="b" l="l" r="r" t="t"/>
              <a:pathLst>
                <a:path extrusionOk="0" h="667" w="5846">
                  <a:moveTo>
                    <a:pt x="0" y="0"/>
                  </a:moveTo>
                  <a:lnTo>
                    <a:pt x="0" y="666"/>
                  </a:lnTo>
                  <a:lnTo>
                    <a:pt x="5846" y="666"/>
                  </a:lnTo>
                  <a:lnTo>
                    <a:pt x="5846"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3"/>
            <p:cNvSpPr/>
            <p:nvPr/>
          </p:nvSpPr>
          <p:spPr>
            <a:xfrm>
              <a:off x="1875784" y="1620317"/>
              <a:ext cx="102091" cy="78443"/>
            </a:xfrm>
            <a:custGeom>
              <a:rect b="b" l="l" r="r" t="t"/>
              <a:pathLst>
                <a:path extrusionOk="0" h="2992" w="3894">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3"/>
            <p:cNvSpPr/>
            <p:nvPr/>
          </p:nvSpPr>
          <p:spPr>
            <a:xfrm>
              <a:off x="1914035" y="1604351"/>
              <a:ext cx="115016" cy="62083"/>
            </a:xfrm>
            <a:custGeom>
              <a:rect b="b" l="l" r="r" t="t"/>
              <a:pathLst>
                <a:path extrusionOk="0" h="2368" w="4387">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3"/>
            <p:cNvSpPr/>
            <p:nvPr/>
          </p:nvSpPr>
          <p:spPr>
            <a:xfrm>
              <a:off x="1914035" y="1572156"/>
              <a:ext cx="38382" cy="80829"/>
            </a:xfrm>
            <a:custGeom>
              <a:rect b="b" l="l" r="r" t="t"/>
              <a:pathLst>
                <a:path extrusionOk="0" h="3083" w="1464">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3"/>
            <p:cNvSpPr/>
            <p:nvPr/>
          </p:nvSpPr>
          <p:spPr>
            <a:xfrm>
              <a:off x="1952391" y="1572156"/>
              <a:ext cx="38304" cy="76555"/>
            </a:xfrm>
            <a:custGeom>
              <a:rect b="b" l="l" r="r" t="t"/>
              <a:pathLst>
                <a:path extrusionOk="0" h="2920" w="1461">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3"/>
            <p:cNvSpPr/>
            <p:nvPr/>
          </p:nvSpPr>
          <p:spPr>
            <a:xfrm>
              <a:off x="1990669" y="1572156"/>
              <a:ext cx="38382" cy="68506"/>
            </a:xfrm>
            <a:custGeom>
              <a:rect b="b" l="l" r="r" t="t"/>
              <a:pathLst>
                <a:path extrusionOk="0" h="2613" w="1464">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3"/>
            <p:cNvSpPr/>
            <p:nvPr/>
          </p:nvSpPr>
          <p:spPr>
            <a:xfrm>
              <a:off x="1875784" y="1633793"/>
              <a:ext cx="88615" cy="51491"/>
            </a:xfrm>
            <a:custGeom>
              <a:rect b="b" l="l" r="r" t="t"/>
              <a:pathLst>
                <a:path extrusionOk="0" h="1964" w="338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3"/>
            <p:cNvSpPr/>
            <p:nvPr/>
          </p:nvSpPr>
          <p:spPr>
            <a:xfrm>
              <a:off x="1870462" y="1516522"/>
              <a:ext cx="163807" cy="357816"/>
            </a:xfrm>
            <a:custGeom>
              <a:rect b="b" l="l" r="r" t="t"/>
              <a:pathLst>
                <a:path extrusionOk="0" h="13648" w="6248">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3"/>
            <p:cNvSpPr/>
            <p:nvPr/>
          </p:nvSpPr>
          <p:spPr>
            <a:xfrm>
              <a:off x="1907192" y="1711476"/>
              <a:ext cx="57574" cy="48948"/>
            </a:xfrm>
            <a:custGeom>
              <a:rect b="b" l="l" r="r" t="t"/>
              <a:pathLst>
                <a:path extrusionOk="0" h="1867" w="2196">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3"/>
            <p:cNvSpPr/>
            <p:nvPr/>
          </p:nvSpPr>
          <p:spPr>
            <a:xfrm>
              <a:off x="1964740" y="1695168"/>
              <a:ext cx="32798" cy="65308"/>
            </a:xfrm>
            <a:custGeom>
              <a:rect b="b" l="l" r="r" t="t"/>
              <a:pathLst>
                <a:path extrusionOk="0" h="2491" w="1251">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3"/>
            <p:cNvSpPr/>
            <p:nvPr/>
          </p:nvSpPr>
          <p:spPr>
            <a:xfrm>
              <a:off x="2052962" y="1716011"/>
              <a:ext cx="67903" cy="10566"/>
            </a:xfrm>
            <a:custGeom>
              <a:rect b="b" l="l" r="r" t="t"/>
              <a:pathLst>
                <a:path extrusionOk="0" h="403" w="259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3"/>
            <p:cNvSpPr/>
            <p:nvPr/>
          </p:nvSpPr>
          <p:spPr>
            <a:xfrm>
              <a:off x="2052621" y="1768551"/>
              <a:ext cx="52881" cy="48686"/>
            </a:xfrm>
            <a:custGeom>
              <a:rect b="b" l="l" r="r" t="t"/>
              <a:pathLst>
                <a:path extrusionOk="0" h="1857" w="2017">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3"/>
            <p:cNvSpPr/>
            <p:nvPr/>
          </p:nvSpPr>
          <p:spPr>
            <a:xfrm>
              <a:off x="2052962" y="1621445"/>
              <a:ext cx="52750" cy="48738"/>
            </a:xfrm>
            <a:custGeom>
              <a:rect b="b" l="l" r="r" t="t"/>
              <a:pathLst>
                <a:path extrusionOk="0" h="1859" w="2012">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3"/>
            <p:cNvSpPr/>
            <p:nvPr/>
          </p:nvSpPr>
          <p:spPr>
            <a:xfrm>
              <a:off x="1783865" y="1712210"/>
              <a:ext cx="66094" cy="10487"/>
            </a:xfrm>
            <a:custGeom>
              <a:rect b="b" l="l" r="r" t="t"/>
              <a:pathLst>
                <a:path extrusionOk="0" h="400" w="2521">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3"/>
            <p:cNvSpPr/>
            <p:nvPr/>
          </p:nvSpPr>
          <p:spPr>
            <a:xfrm>
              <a:off x="1799019" y="1621445"/>
              <a:ext cx="53353" cy="48922"/>
            </a:xfrm>
            <a:custGeom>
              <a:rect b="b" l="l" r="r" t="t"/>
              <a:pathLst>
                <a:path extrusionOk="0" h="1866" w="2035">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3"/>
            <p:cNvSpPr/>
            <p:nvPr/>
          </p:nvSpPr>
          <p:spPr>
            <a:xfrm>
              <a:off x="1799229" y="1768446"/>
              <a:ext cx="53143" cy="48791"/>
            </a:xfrm>
            <a:custGeom>
              <a:rect b="b" l="l" r="r" t="t"/>
              <a:pathLst>
                <a:path extrusionOk="0" h="1861" w="2027">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5" name="Google Shape;12995;p73"/>
          <p:cNvGrpSpPr/>
          <p:nvPr/>
        </p:nvGrpSpPr>
        <p:grpSpPr>
          <a:xfrm>
            <a:off x="848975" y="2018719"/>
            <a:ext cx="361487" cy="296389"/>
            <a:chOff x="848975" y="2018719"/>
            <a:chExt cx="361487" cy="296389"/>
          </a:xfrm>
        </p:grpSpPr>
        <p:sp>
          <p:nvSpPr>
            <p:cNvPr id="12996" name="Google Shape;12996;p73"/>
            <p:cNvSpPr/>
            <p:nvPr/>
          </p:nvSpPr>
          <p:spPr>
            <a:xfrm>
              <a:off x="907073" y="2154787"/>
              <a:ext cx="247100" cy="155077"/>
            </a:xfrm>
            <a:custGeom>
              <a:rect b="b" l="l" r="r" t="t"/>
              <a:pathLst>
                <a:path extrusionOk="0" h="5915" w="9425">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3"/>
            <p:cNvSpPr/>
            <p:nvPr/>
          </p:nvSpPr>
          <p:spPr>
            <a:xfrm>
              <a:off x="1139046" y="2154787"/>
              <a:ext cx="15127" cy="136095"/>
            </a:xfrm>
            <a:custGeom>
              <a:rect b="b" l="l" r="r" t="t"/>
              <a:pathLst>
                <a:path extrusionOk="0" h="5191" w="577">
                  <a:moveTo>
                    <a:pt x="0" y="1"/>
                  </a:moveTo>
                  <a:lnTo>
                    <a:pt x="0" y="5191"/>
                  </a:lnTo>
                  <a:cubicBezTo>
                    <a:pt x="366" y="4995"/>
                    <a:pt x="576" y="4770"/>
                    <a:pt x="576" y="4528"/>
                  </a:cubicBezTo>
                  <a:lnTo>
                    <a:pt x="57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3"/>
            <p:cNvSpPr/>
            <p:nvPr/>
          </p:nvSpPr>
          <p:spPr>
            <a:xfrm>
              <a:off x="907073" y="2145480"/>
              <a:ext cx="247100" cy="59199"/>
            </a:xfrm>
            <a:custGeom>
              <a:rect b="b" l="l" r="r" t="t"/>
              <a:pathLst>
                <a:path extrusionOk="0" h="2258" w="9425">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3"/>
            <p:cNvSpPr/>
            <p:nvPr/>
          </p:nvSpPr>
          <p:spPr>
            <a:xfrm>
              <a:off x="1139046" y="2145480"/>
              <a:ext cx="15127" cy="40296"/>
            </a:xfrm>
            <a:custGeom>
              <a:rect b="b" l="l" r="r" t="t"/>
              <a:pathLst>
                <a:path extrusionOk="0" h="1537" w="577">
                  <a:moveTo>
                    <a:pt x="0" y="1"/>
                  </a:moveTo>
                  <a:lnTo>
                    <a:pt x="0" y="1536"/>
                  </a:lnTo>
                  <a:cubicBezTo>
                    <a:pt x="366" y="1337"/>
                    <a:pt x="576" y="1113"/>
                    <a:pt x="576" y="874"/>
                  </a:cubicBezTo>
                  <a:lnTo>
                    <a:pt x="576"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3"/>
            <p:cNvSpPr/>
            <p:nvPr/>
          </p:nvSpPr>
          <p:spPr>
            <a:xfrm>
              <a:off x="907073" y="2109221"/>
              <a:ext cx="247100" cy="72649"/>
            </a:xfrm>
            <a:custGeom>
              <a:rect b="b" l="l" r="r" t="t"/>
              <a:pathLst>
                <a:path extrusionOk="0" h="2771" w="9425">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3"/>
            <p:cNvSpPr/>
            <p:nvPr/>
          </p:nvSpPr>
          <p:spPr>
            <a:xfrm>
              <a:off x="1011131" y="2109221"/>
              <a:ext cx="143043" cy="72649"/>
            </a:xfrm>
            <a:custGeom>
              <a:rect b="b" l="l" r="r" t="t"/>
              <a:pathLst>
                <a:path extrusionOk="0" h="2771" w="5456">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3"/>
            <p:cNvSpPr/>
            <p:nvPr/>
          </p:nvSpPr>
          <p:spPr>
            <a:xfrm>
              <a:off x="1043509" y="2126971"/>
              <a:ext cx="18536" cy="18536"/>
            </a:xfrm>
            <a:custGeom>
              <a:rect b="b" l="l" r="r" t="t"/>
              <a:pathLst>
                <a:path extrusionOk="0" h="707" w="707">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3"/>
            <p:cNvSpPr/>
            <p:nvPr/>
          </p:nvSpPr>
          <p:spPr>
            <a:xfrm>
              <a:off x="999175" y="2126971"/>
              <a:ext cx="18457" cy="18536"/>
            </a:xfrm>
            <a:custGeom>
              <a:rect b="b" l="l" r="r" t="t"/>
              <a:pathLst>
                <a:path extrusionOk="0" h="707" w="704">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3"/>
            <p:cNvSpPr/>
            <p:nvPr/>
          </p:nvSpPr>
          <p:spPr>
            <a:xfrm>
              <a:off x="888695" y="2018719"/>
              <a:ext cx="283778" cy="296389"/>
            </a:xfrm>
            <a:custGeom>
              <a:rect b="b" l="l" r="r" t="t"/>
              <a:pathLst>
                <a:path extrusionOk="0" h="11305" w="10824">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73"/>
            <p:cNvSpPr/>
            <p:nvPr/>
          </p:nvSpPr>
          <p:spPr>
            <a:xfrm>
              <a:off x="883215" y="2059460"/>
              <a:ext cx="42970" cy="55057"/>
            </a:xfrm>
            <a:custGeom>
              <a:rect b="b" l="l" r="r" t="t"/>
              <a:pathLst>
                <a:path extrusionOk="0" h="2100" w="1639">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3"/>
            <p:cNvSpPr/>
            <p:nvPr/>
          </p:nvSpPr>
          <p:spPr>
            <a:xfrm>
              <a:off x="848975" y="2099521"/>
              <a:ext cx="59828" cy="29704"/>
            </a:xfrm>
            <a:custGeom>
              <a:rect b="b" l="l" r="r" t="t"/>
              <a:pathLst>
                <a:path extrusionOk="0" h="1133" w="2282">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3"/>
            <p:cNvSpPr/>
            <p:nvPr/>
          </p:nvSpPr>
          <p:spPr>
            <a:xfrm>
              <a:off x="1135035" y="2059460"/>
              <a:ext cx="42970" cy="55004"/>
            </a:xfrm>
            <a:custGeom>
              <a:rect b="b" l="l" r="r" t="t"/>
              <a:pathLst>
                <a:path extrusionOk="0" h="2098" w="1639">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3"/>
            <p:cNvSpPr/>
            <p:nvPr/>
          </p:nvSpPr>
          <p:spPr>
            <a:xfrm>
              <a:off x="1150713" y="2099573"/>
              <a:ext cx="59750" cy="29678"/>
            </a:xfrm>
            <a:custGeom>
              <a:rect b="b" l="l" r="r" t="t"/>
              <a:pathLst>
                <a:path extrusionOk="0" h="1132" w="2279">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9" name="Google Shape;13009;p73"/>
          <p:cNvGrpSpPr/>
          <p:nvPr/>
        </p:nvGrpSpPr>
        <p:grpSpPr>
          <a:xfrm>
            <a:off x="3078826" y="2014314"/>
            <a:ext cx="374884" cy="305381"/>
            <a:chOff x="3078826" y="2014314"/>
            <a:chExt cx="374884" cy="305381"/>
          </a:xfrm>
        </p:grpSpPr>
        <p:sp>
          <p:nvSpPr>
            <p:cNvPr id="13010" name="Google Shape;13010;p73"/>
            <p:cNvSpPr/>
            <p:nvPr/>
          </p:nvSpPr>
          <p:spPr>
            <a:xfrm>
              <a:off x="3217831" y="2174267"/>
              <a:ext cx="65727" cy="65727"/>
            </a:xfrm>
            <a:custGeom>
              <a:rect b="b" l="l" r="r" t="t"/>
              <a:pathLst>
                <a:path extrusionOk="0" h="2507" w="2507">
                  <a:moveTo>
                    <a:pt x="1884" y="0"/>
                  </a:moveTo>
                  <a:lnTo>
                    <a:pt x="0" y="1883"/>
                  </a:lnTo>
                  <a:lnTo>
                    <a:pt x="620" y="2506"/>
                  </a:lnTo>
                  <a:lnTo>
                    <a:pt x="2507" y="619"/>
                  </a:lnTo>
                  <a:lnTo>
                    <a:pt x="1884"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3"/>
            <p:cNvSpPr/>
            <p:nvPr/>
          </p:nvSpPr>
          <p:spPr>
            <a:xfrm>
              <a:off x="3217831" y="2203893"/>
              <a:ext cx="36023" cy="36101"/>
            </a:xfrm>
            <a:custGeom>
              <a:rect b="b" l="l" r="r" t="t"/>
              <a:pathLst>
                <a:path extrusionOk="0" h="1377" w="1374">
                  <a:moveTo>
                    <a:pt x="754" y="0"/>
                  </a:moveTo>
                  <a:lnTo>
                    <a:pt x="0" y="753"/>
                  </a:lnTo>
                  <a:lnTo>
                    <a:pt x="620" y="1376"/>
                  </a:lnTo>
                  <a:lnTo>
                    <a:pt x="1373" y="623"/>
                  </a:lnTo>
                  <a:lnTo>
                    <a:pt x="75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3"/>
            <p:cNvSpPr/>
            <p:nvPr/>
          </p:nvSpPr>
          <p:spPr>
            <a:xfrm>
              <a:off x="3143400" y="2209189"/>
              <a:ext cx="105211" cy="105237"/>
            </a:xfrm>
            <a:custGeom>
              <a:rect b="b" l="l" r="r" t="t"/>
              <a:pathLst>
                <a:path extrusionOk="0" h="4014" w="4013">
                  <a:moveTo>
                    <a:pt x="2988" y="1"/>
                  </a:moveTo>
                  <a:lnTo>
                    <a:pt x="0" y="2989"/>
                  </a:lnTo>
                  <a:lnTo>
                    <a:pt x="1021" y="4014"/>
                  </a:lnTo>
                  <a:lnTo>
                    <a:pt x="4013" y="1022"/>
                  </a:lnTo>
                  <a:lnTo>
                    <a:pt x="298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3"/>
            <p:cNvSpPr/>
            <p:nvPr/>
          </p:nvSpPr>
          <p:spPr>
            <a:xfrm>
              <a:off x="3237101" y="2019584"/>
              <a:ext cx="201036" cy="201141"/>
            </a:xfrm>
            <a:custGeom>
              <a:rect b="b" l="l" r="r" t="t"/>
              <a:pathLst>
                <a:path extrusionOk="0" h="7672" w="7668">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3"/>
            <p:cNvSpPr/>
            <p:nvPr/>
          </p:nvSpPr>
          <p:spPr>
            <a:xfrm>
              <a:off x="3227243" y="2019557"/>
              <a:ext cx="186223" cy="176470"/>
            </a:xfrm>
            <a:custGeom>
              <a:rect b="b" l="l" r="r" t="t"/>
              <a:pathLst>
                <a:path extrusionOk="0" h="6731" w="7103">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3"/>
            <p:cNvSpPr/>
            <p:nvPr/>
          </p:nvSpPr>
          <p:spPr>
            <a:xfrm>
              <a:off x="3252779" y="2042839"/>
              <a:ext cx="162208" cy="154605"/>
            </a:xfrm>
            <a:custGeom>
              <a:rect b="b" l="l" r="r" t="t"/>
              <a:pathLst>
                <a:path extrusionOk="0" h="5897" w="6187">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3"/>
            <p:cNvSpPr/>
            <p:nvPr/>
          </p:nvSpPr>
          <p:spPr>
            <a:xfrm>
              <a:off x="3275379" y="2057835"/>
              <a:ext cx="148706" cy="139608"/>
            </a:xfrm>
            <a:custGeom>
              <a:rect b="b" l="l" r="r" t="t"/>
              <a:pathLst>
                <a:path extrusionOk="0" h="5325" w="5672">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3"/>
            <p:cNvSpPr/>
            <p:nvPr/>
          </p:nvSpPr>
          <p:spPr>
            <a:xfrm>
              <a:off x="3086508" y="2019531"/>
              <a:ext cx="142256" cy="148286"/>
            </a:xfrm>
            <a:custGeom>
              <a:rect b="b" l="l" r="r" t="t"/>
              <a:pathLst>
                <a:path extrusionOk="0" h="5656" w="5426">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3"/>
            <p:cNvSpPr/>
            <p:nvPr/>
          </p:nvSpPr>
          <p:spPr>
            <a:xfrm>
              <a:off x="3137501" y="2014314"/>
              <a:ext cx="316209" cy="305381"/>
            </a:xfrm>
            <a:custGeom>
              <a:rect b="b" l="l" r="r" t="t"/>
              <a:pathLst>
                <a:path extrusionOk="0" h="11648" w="12061">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3"/>
            <p:cNvSpPr/>
            <p:nvPr/>
          </p:nvSpPr>
          <p:spPr>
            <a:xfrm>
              <a:off x="3255139" y="2037595"/>
              <a:ext cx="173035" cy="165065"/>
            </a:xfrm>
            <a:custGeom>
              <a:rect b="b" l="l" r="r" t="t"/>
              <a:pathLst>
                <a:path extrusionOk="0" h="6296" w="660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3"/>
            <p:cNvSpPr/>
            <p:nvPr/>
          </p:nvSpPr>
          <p:spPr>
            <a:xfrm>
              <a:off x="3078826" y="2014366"/>
              <a:ext cx="166560" cy="158721"/>
            </a:xfrm>
            <a:custGeom>
              <a:rect b="b" l="l" r="r" t="t"/>
              <a:pathLst>
                <a:path extrusionOk="0" h="6054" w="6353">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3"/>
            <p:cNvSpPr/>
            <p:nvPr/>
          </p:nvSpPr>
          <p:spPr>
            <a:xfrm>
              <a:off x="3141014" y="2066198"/>
              <a:ext cx="31356" cy="53405"/>
            </a:xfrm>
            <a:custGeom>
              <a:rect b="b" l="l" r="r" t="t"/>
              <a:pathLst>
                <a:path extrusionOk="0" h="2037" w="1196">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3"/>
            <p:cNvSpPr/>
            <p:nvPr/>
          </p:nvSpPr>
          <p:spPr>
            <a:xfrm>
              <a:off x="3143872" y="2049970"/>
              <a:ext cx="17959" cy="15468"/>
            </a:xfrm>
            <a:custGeom>
              <a:rect b="b" l="l" r="r" t="t"/>
              <a:pathLst>
                <a:path extrusionOk="0" h="590" w="685">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3" name="Google Shape;13023;p73"/>
          <p:cNvGrpSpPr/>
          <p:nvPr/>
        </p:nvGrpSpPr>
        <p:grpSpPr>
          <a:xfrm>
            <a:off x="3531183" y="2438618"/>
            <a:ext cx="359416" cy="358315"/>
            <a:chOff x="3531183" y="2438618"/>
            <a:chExt cx="359416" cy="358315"/>
          </a:xfrm>
        </p:grpSpPr>
        <p:sp>
          <p:nvSpPr>
            <p:cNvPr id="13024" name="Google Shape;13024;p73"/>
            <p:cNvSpPr/>
            <p:nvPr/>
          </p:nvSpPr>
          <p:spPr>
            <a:xfrm>
              <a:off x="3653671" y="2571672"/>
              <a:ext cx="216032" cy="204890"/>
            </a:xfrm>
            <a:custGeom>
              <a:rect b="b" l="l" r="r" t="t"/>
              <a:pathLst>
                <a:path extrusionOk="0" h="7815" w="824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3"/>
            <p:cNvSpPr/>
            <p:nvPr/>
          </p:nvSpPr>
          <p:spPr>
            <a:xfrm>
              <a:off x="3714810" y="2571672"/>
              <a:ext cx="154788" cy="160556"/>
            </a:xfrm>
            <a:custGeom>
              <a:rect b="b" l="l" r="r" t="t"/>
              <a:pathLst>
                <a:path extrusionOk="0" h="6124" w="5904">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3"/>
            <p:cNvSpPr/>
            <p:nvPr/>
          </p:nvSpPr>
          <p:spPr>
            <a:xfrm>
              <a:off x="3789740" y="2696965"/>
              <a:ext cx="79859" cy="79596"/>
            </a:xfrm>
            <a:custGeom>
              <a:rect b="b" l="l" r="r" t="t"/>
              <a:pathLst>
                <a:path extrusionOk="0" h="3036" w="3046">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3"/>
            <p:cNvSpPr/>
            <p:nvPr/>
          </p:nvSpPr>
          <p:spPr>
            <a:xfrm>
              <a:off x="3798182" y="2705145"/>
              <a:ext cx="86623" cy="86518"/>
            </a:xfrm>
            <a:custGeom>
              <a:rect b="b" l="l" r="r" t="t"/>
              <a:pathLst>
                <a:path extrusionOk="0" h="3300" w="3304">
                  <a:moveTo>
                    <a:pt x="2384" y="0"/>
                  </a:moveTo>
                  <a:lnTo>
                    <a:pt x="0" y="2383"/>
                  </a:lnTo>
                  <a:lnTo>
                    <a:pt x="920" y="3299"/>
                  </a:lnTo>
                  <a:lnTo>
                    <a:pt x="3303" y="920"/>
                  </a:lnTo>
                  <a:lnTo>
                    <a:pt x="238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3"/>
            <p:cNvSpPr/>
            <p:nvPr/>
          </p:nvSpPr>
          <p:spPr>
            <a:xfrm>
              <a:off x="3847549" y="2705145"/>
              <a:ext cx="37255" cy="37150"/>
            </a:xfrm>
            <a:custGeom>
              <a:rect b="b" l="l" r="r" t="t"/>
              <a:pathLst>
                <a:path extrusionOk="0" h="1417" w="1421">
                  <a:moveTo>
                    <a:pt x="501" y="0"/>
                  </a:moveTo>
                  <a:lnTo>
                    <a:pt x="1" y="496"/>
                  </a:lnTo>
                  <a:lnTo>
                    <a:pt x="921" y="1416"/>
                  </a:lnTo>
                  <a:lnTo>
                    <a:pt x="1420" y="920"/>
                  </a:lnTo>
                  <a:lnTo>
                    <a:pt x="501"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3"/>
            <p:cNvSpPr/>
            <p:nvPr/>
          </p:nvSpPr>
          <p:spPr>
            <a:xfrm>
              <a:off x="3551973" y="2458937"/>
              <a:ext cx="215954" cy="204968"/>
            </a:xfrm>
            <a:custGeom>
              <a:rect b="b" l="l" r="r" t="t"/>
              <a:pathLst>
                <a:path extrusionOk="0" h="7818" w="8237">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3"/>
            <p:cNvSpPr/>
            <p:nvPr/>
          </p:nvSpPr>
          <p:spPr>
            <a:xfrm>
              <a:off x="3551973" y="2503349"/>
              <a:ext cx="154893" cy="160530"/>
            </a:xfrm>
            <a:custGeom>
              <a:rect b="b" l="l" r="r" t="t"/>
              <a:pathLst>
                <a:path extrusionOk="0" h="6123" w="5908">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3"/>
            <p:cNvSpPr/>
            <p:nvPr/>
          </p:nvSpPr>
          <p:spPr>
            <a:xfrm>
              <a:off x="3551973" y="2458937"/>
              <a:ext cx="79963" cy="79675"/>
            </a:xfrm>
            <a:custGeom>
              <a:rect b="b" l="l" r="r" t="t"/>
              <a:pathLst>
                <a:path extrusionOk="0" h="3039" w="305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3"/>
            <p:cNvSpPr/>
            <p:nvPr/>
          </p:nvSpPr>
          <p:spPr>
            <a:xfrm>
              <a:off x="3536872" y="2443835"/>
              <a:ext cx="86623" cy="86623"/>
            </a:xfrm>
            <a:custGeom>
              <a:rect b="b" l="l" r="r" t="t"/>
              <a:pathLst>
                <a:path extrusionOk="0" h="3304" w="3304">
                  <a:moveTo>
                    <a:pt x="2384" y="0"/>
                  </a:moveTo>
                  <a:lnTo>
                    <a:pt x="0" y="2383"/>
                  </a:lnTo>
                  <a:lnTo>
                    <a:pt x="920" y="3303"/>
                  </a:lnTo>
                  <a:lnTo>
                    <a:pt x="3303" y="920"/>
                  </a:lnTo>
                  <a:lnTo>
                    <a:pt x="238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3"/>
            <p:cNvSpPr/>
            <p:nvPr/>
          </p:nvSpPr>
          <p:spPr>
            <a:xfrm>
              <a:off x="3536872" y="2493203"/>
              <a:ext cx="37150" cy="37255"/>
            </a:xfrm>
            <a:custGeom>
              <a:rect b="b" l="l" r="r" t="t"/>
              <a:pathLst>
                <a:path extrusionOk="0" h="1421" w="1417">
                  <a:moveTo>
                    <a:pt x="500" y="0"/>
                  </a:moveTo>
                  <a:lnTo>
                    <a:pt x="0" y="500"/>
                  </a:lnTo>
                  <a:lnTo>
                    <a:pt x="920" y="1420"/>
                  </a:lnTo>
                  <a:lnTo>
                    <a:pt x="1417" y="920"/>
                  </a:lnTo>
                  <a:lnTo>
                    <a:pt x="500"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3"/>
            <p:cNvSpPr/>
            <p:nvPr/>
          </p:nvSpPr>
          <p:spPr>
            <a:xfrm>
              <a:off x="3663739" y="2458937"/>
              <a:ext cx="205860" cy="214852"/>
            </a:xfrm>
            <a:custGeom>
              <a:rect b="b" l="l" r="r" t="t"/>
              <a:pathLst>
                <a:path extrusionOk="0" h="8195" w="7852">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3"/>
            <p:cNvSpPr/>
            <p:nvPr/>
          </p:nvSpPr>
          <p:spPr>
            <a:xfrm>
              <a:off x="3790002" y="2459015"/>
              <a:ext cx="79596" cy="79885"/>
            </a:xfrm>
            <a:custGeom>
              <a:rect b="b" l="l" r="r" t="t"/>
              <a:pathLst>
                <a:path extrusionOk="0" h="3047" w="3036">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3"/>
            <p:cNvSpPr/>
            <p:nvPr/>
          </p:nvSpPr>
          <p:spPr>
            <a:xfrm>
              <a:off x="3663739" y="2459015"/>
              <a:ext cx="161526" cy="154893"/>
            </a:xfrm>
            <a:custGeom>
              <a:rect b="b" l="l" r="r" t="t"/>
              <a:pathLst>
                <a:path extrusionOk="0" h="5908" w="6161">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3"/>
            <p:cNvSpPr/>
            <p:nvPr/>
          </p:nvSpPr>
          <p:spPr>
            <a:xfrm>
              <a:off x="3798182" y="2443835"/>
              <a:ext cx="86518" cy="86623"/>
            </a:xfrm>
            <a:custGeom>
              <a:rect b="b" l="l" r="r" t="t"/>
              <a:pathLst>
                <a:path extrusionOk="0" h="3304" w="3300">
                  <a:moveTo>
                    <a:pt x="920" y="0"/>
                  </a:moveTo>
                  <a:lnTo>
                    <a:pt x="0" y="920"/>
                  </a:lnTo>
                  <a:lnTo>
                    <a:pt x="2384" y="3303"/>
                  </a:lnTo>
                  <a:lnTo>
                    <a:pt x="3300" y="2383"/>
                  </a:lnTo>
                  <a:lnTo>
                    <a:pt x="920"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3"/>
            <p:cNvSpPr/>
            <p:nvPr/>
          </p:nvSpPr>
          <p:spPr>
            <a:xfrm>
              <a:off x="3798182" y="2443835"/>
              <a:ext cx="37150" cy="37150"/>
            </a:xfrm>
            <a:custGeom>
              <a:rect b="b" l="l" r="r" t="t"/>
              <a:pathLst>
                <a:path extrusionOk="0" h="1417" w="1417">
                  <a:moveTo>
                    <a:pt x="920" y="0"/>
                  </a:moveTo>
                  <a:lnTo>
                    <a:pt x="0" y="920"/>
                  </a:lnTo>
                  <a:lnTo>
                    <a:pt x="500" y="1416"/>
                  </a:lnTo>
                  <a:lnTo>
                    <a:pt x="1417" y="500"/>
                  </a:lnTo>
                  <a:lnTo>
                    <a:pt x="9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3"/>
            <p:cNvSpPr/>
            <p:nvPr/>
          </p:nvSpPr>
          <p:spPr>
            <a:xfrm>
              <a:off x="3552052" y="2561709"/>
              <a:ext cx="205886" cy="214852"/>
            </a:xfrm>
            <a:custGeom>
              <a:rect b="b" l="l" r="r" t="t"/>
              <a:pathLst>
                <a:path extrusionOk="0" h="8195" w="7853">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3"/>
            <p:cNvSpPr/>
            <p:nvPr/>
          </p:nvSpPr>
          <p:spPr>
            <a:xfrm>
              <a:off x="3596412" y="2621773"/>
              <a:ext cx="161526" cy="154893"/>
            </a:xfrm>
            <a:custGeom>
              <a:rect b="b" l="l" r="r" t="t"/>
              <a:pathLst>
                <a:path extrusionOk="0" h="5908" w="6161">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3"/>
            <p:cNvSpPr/>
            <p:nvPr/>
          </p:nvSpPr>
          <p:spPr>
            <a:xfrm>
              <a:off x="3552052" y="2696782"/>
              <a:ext cx="79596" cy="79780"/>
            </a:xfrm>
            <a:custGeom>
              <a:rect b="b" l="l" r="r" t="t"/>
              <a:pathLst>
                <a:path extrusionOk="0" h="3043" w="3036">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3"/>
            <p:cNvSpPr/>
            <p:nvPr/>
          </p:nvSpPr>
          <p:spPr>
            <a:xfrm>
              <a:off x="3536872" y="2705145"/>
              <a:ext cx="86623" cy="86518"/>
            </a:xfrm>
            <a:custGeom>
              <a:rect b="b" l="l" r="r" t="t"/>
              <a:pathLst>
                <a:path extrusionOk="0" h="3300" w="3304">
                  <a:moveTo>
                    <a:pt x="920" y="0"/>
                  </a:moveTo>
                  <a:lnTo>
                    <a:pt x="0" y="920"/>
                  </a:lnTo>
                  <a:lnTo>
                    <a:pt x="2384" y="3299"/>
                  </a:lnTo>
                  <a:lnTo>
                    <a:pt x="3303" y="2383"/>
                  </a:lnTo>
                  <a:lnTo>
                    <a:pt x="920"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3"/>
            <p:cNvSpPr/>
            <p:nvPr/>
          </p:nvSpPr>
          <p:spPr>
            <a:xfrm>
              <a:off x="3586345" y="2754513"/>
              <a:ext cx="37150" cy="37150"/>
            </a:xfrm>
            <a:custGeom>
              <a:rect b="b" l="l" r="r" t="t"/>
              <a:pathLst>
                <a:path extrusionOk="0" h="1417" w="1417">
                  <a:moveTo>
                    <a:pt x="917" y="0"/>
                  </a:moveTo>
                  <a:lnTo>
                    <a:pt x="0" y="920"/>
                  </a:lnTo>
                  <a:lnTo>
                    <a:pt x="497" y="1416"/>
                  </a:lnTo>
                  <a:lnTo>
                    <a:pt x="1416" y="500"/>
                  </a:lnTo>
                  <a:lnTo>
                    <a:pt x="917"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3"/>
            <p:cNvSpPr/>
            <p:nvPr/>
          </p:nvSpPr>
          <p:spPr>
            <a:xfrm>
              <a:off x="3531183" y="2438618"/>
              <a:ext cx="359416" cy="358315"/>
            </a:xfrm>
            <a:custGeom>
              <a:rect b="b" l="l" r="r" t="t"/>
              <a:pathLst>
                <a:path extrusionOk="0" h="13667" w="13709">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5" name="Google Shape;13045;p73"/>
          <p:cNvGrpSpPr/>
          <p:nvPr/>
        </p:nvGrpSpPr>
        <p:grpSpPr>
          <a:xfrm>
            <a:off x="1325898" y="3865479"/>
            <a:ext cx="358288" cy="253418"/>
            <a:chOff x="1325898" y="3865479"/>
            <a:chExt cx="358288" cy="253418"/>
          </a:xfrm>
        </p:grpSpPr>
        <p:sp>
          <p:nvSpPr>
            <p:cNvPr id="13046" name="Google Shape;13046;p73"/>
            <p:cNvSpPr/>
            <p:nvPr/>
          </p:nvSpPr>
          <p:spPr>
            <a:xfrm>
              <a:off x="1442592" y="3870801"/>
              <a:ext cx="236377" cy="240021"/>
            </a:xfrm>
            <a:custGeom>
              <a:rect b="b" l="l" r="r" t="t"/>
              <a:pathLst>
                <a:path extrusionOk="0" h="9155" w="9016">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3"/>
            <p:cNvSpPr/>
            <p:nvPr/>
          </p:nvSpPr>
          <p:spPr>
            <a:xfrm>
              <a:off x="1442592" y="4073594"/>
              <a:ext cx="212073" cy="37229"/>
            </a:xfrm>
            <a:custGeom>
              <a:rect b="b" l="l" r="r" t="t"/>
              <a:pathLst>
                <a:path extrusionOk="0" h="1420" w="8089">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3"/>
            <p:cNvSpPr/>
            <p:nvPr/>
          </p:nvSpPr>
          <p:spPr>
            <a:xfrm>
              <a:off x="1442697" y="3967990"/>
              <a:ext cx="54611" cy="128413"/>
            </a:xfrm>
            <a:custGeom>
              <a:rect b="b" l="l" r="r" t="t"/>
              <a:pathLst>
                <a:path extrusionOk="0" h="4898" w="2083">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3"/>
            <p:cNvSpPr/>
            <p:nvPr/>
          </p:nvSpPr>
          <p:spPr>
            <a:xfrm>
              <a:off x="1416584" y="3958315"/>
              <a:ext cx="56997" cy="147762"/>
            </a:xfrm>
            <a:custGeom>
              <a:rect b="b" l="l" r="r" t="t"/>
              <a:pathLst>
                <a:path extrusionOk="0" h="5636" w="2174">
                  <a:moveTo>
                    <a:pt x="0" y="0"/>
                  </a:moveTo>
                  <a:lnTo>
                    <a:pt x="0" y="5636"/>
                  </a:lnTo>
                  <a:lnTo>
                    <a:pt x="2174" y="5636"/>
                  </a:lnTo>
                  <a:lnTo>
                    <a:pt x="2174" y="0"/>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3"/>
            <p:cNvSpPr/>
            <p:nvPr/>
          </p:nvSpPr>
          <p:spPr>
            <a:xfrm>
              <a:off x="1416584" y="4075193"/>
              <a:ext cx="56997" cy="30884"/>
            </a:xfrm>
            <a:custGeom>
              <a:rect b="b" l="l" r="r" t="t"/>
              <a:pathLst>
                <a:path extrusionOk="0" h="1178" w="2174">
                  <a:moveTo>
                    <a:pt x="0" y="1"/>
                  </a:moveTo>
                  <a:lnTo>
                    <a:pt x="0" y="1178"/>
                  </a:lnTo>
                  <a:lnTo>
                    <a:pt x="2174" y="1178"/>
                  </a:lnTo>
                  <a:lnTo>
                    <a:pt x="217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3"/>
            <p:cNvSpPr/>
            <p:nvPr/>
          </p:nvSpPr>
          <p:spPr>
            <a:xfrm>
              <a:off x="1331115" y="3950712"/>
              <a:ext cx="89664" cy="163073"/>
            </a:xfrm>
            <a:custGeom>
              <a:rect b="b" l="l" r="r" t="t"/>
              <a:pathLst>
                <a:path extrusionOk="0" h="6220" w="3420">
                  <a:moveTo>
                    <a:pt x="1" y="1"/>
                  </a:moveTo>
                  <a:lnTo>
                    <a:pt x="1" y="6219"/>
                  </a:lnTo>
                  <a:lnTo>
                    <a:pt x="3420" y="6219"/>
                  </a:lnTo>
                  <a:lnTo>
                    <a:pt x="342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3"/>
            <p:cNvSpPr/>
            <p:nvPr/>
          </p:nvSpPr>
          <p:spPr>
            <a:xfrm>
              <a:off x="1331115" y="4075193"/>
              <a:ext cx="89664" cy="38487"/>
            </a:xfrm>
            <a:custGeom>
              <a:rect b="b" l="l" r="r" t="t"/>
              <a:pathLst>
                <a:path extrusionOk="0" h="1468" w="3420">
                  <a:moveTo>
                    <a:pt x="1" y="1"/>
                  </a:moveTo>
                  <a:lnTo>
                    <a:pt x="1" y="1468"/>
                  </a:lnTo>
                  <a:lnTo>
                    <a:pt x="3420" y="1468"/>
                  </a:lnTo>
                  <a:lnTo>
                    <a:pt x="342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3"/>
            <p:cNvSpPr/>
            <p:nvPr/>
          </p:nvSpPr>
          <p:spPr>
            <a:xfrm>
              <a:off x="1325898" y="3865479"/>
              <a:ext cx="358288" cy="253418"/>
            </a:xfrm>
            <a:custGeom>
              <a:rect b="b" l="l" r="r" t="t"/>
              <a:pathLst>
                <a:path extrusionOk="0" h="9666" w="13666">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4" name="Google Shape;13054;p73"/>
          <p:cNvGrpSpPr/>
          <p:nvPr/>
        </p:nvGrpSpPr>
        <p:grpSpPr>
          <a:xfrm>
            <a:off x="3121823" y="3812992"/>
            <a:ext cx="354933" cy="358524"/>
            <a:chOff x="3121823" y="3812992"/>
            <a:chExt cx="354933" cy="358524"/>
          </a:xfrm>
        </p:grpSpPr>
        <p:sp>
          <p:nvSpPr>
            <p:cNvPr id="13055" name="Google Shape;13055;p73"/>
            <p:cNvSpPr/>
            <p:nvPr/>
          </p:nvSpPr>
          <p:spPr>
            <a:xfrm>
              <a:off x="3127433" y="3915633"/>
              <a:ext cx="154238" cy="174949"/>
            </a:xfrm>
            <a:custGeom>
              <a:rect b="b" l="l" r="r" t="t"/>
              <a:pathLst>
                <a:path extrusionOk="0" h="6673" w="5883">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3"/>
            <p:cNvSpPr/>
            <p:nvPr/>
          </p:nvSpPr>
          <p:spPr>
            <a:xfrm>
              <a:off x="3241191" y="3962484"/>
              <a:ext cx="40768" cy="39457"/>
            </a:xfrm>
            <a:custGeom>
              <a:rect b="b" l="l" r="r" t="t"/>
              <a:pathLst>
                <a:path extrusionOk="0" h="1505" w="1555">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3"/>
            <p:cNvSpPr/>
            <p:nvPr/>
          </p:nvSpPr>
          <p:spPr>
            <a:xfrm>
              <a:off x="3249083" y="3970480"/>
              <a:ext cx="44544" cy="44439"/>
            </a:xfrm>
            <a:custGeom>
              <a:rect b="b" l="l" r="r" t="t"/>
              <a:pathLst>
                <a:path extrusionOk="0" h="1695" w="1699">
                  <a:moveTo>
                    <a:pt x="967" y="0"/>
                  </a:moveTo>
                  <a:lnTo>
                    <a:pt x="0" y="963"/>
                  </a:lnTo>
                  <a:lnTo>
                    <a:pt x="732" y="1695"/>
                  </a:lnTo>
                  <a:lnTo>
                    <a:pt x="1699" y="732"/>
                  </a:lnTo>
                  <a:lnTo>
                    <a:pt x="967"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3"/>
            <p:cNvSpPr/>
            <p:nvPr/>
          </p:nvSpPr>
          <p:spPr>
            <a:xfrm>
              <a:off x="3340424" y="3818314"/>
              <a:ext cx="134574" cy="140211"/>
            </a:xfrm>
            <a:custGeom>
              <a:rect b="b" l="l" r="r" t="t"/>
              <a:pathLst>
                <a:path extrusionOk="0" h="5348" w="5133">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3"/>
            <p:cNvSpPr/>
            <p:nvPr/>
          </p:nvSpPr>
          <p:spPr>
            <a:xfrm>
              <a:off x="3242319" y="3967439"/>
              <a:ext cx="207407" cy="198755"/>
            </a:xfrm>
            <a:custGeom>
              <a:rect b="b" l="l" r="r" t="t"/>
              <a:pathLst>
                <a:path extrusionOk="0" h="7581" w="7911">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73"/>
            <p:cNvSpPr/>
            <p:nvPr/>
          </p:nvSpPr>
          <p:spPr>
            <a:xfrm>
              <a:off x="3317537" y="4038829"/>
              <a:ext cx="132294" cy="127365"/>
            </a:xfrm>
            <a:custGeom>
              <a:rect b="b" l="l" r="r" t="t"/>
              <a:pathLst>
                <a:path extrusionOk="0" h="4858" w="5046">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3"/>
            <p:cNvSpPr/>
            <p:nvPr/>
          </p:nvSpPr>
          <p:spPr>
            <a:xfrm>
              <a:off x="3242423" y="3967387"/>
              <a:ext cx="158983" cy="151223"/>
            </a:xfrm>
            <a:custGeom>
              <a:rect b="b" l="l" r="r" t="t"/>
              <a:pathLst>
                <a:path extrusionOk="0" h="5768" w="6064">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3"/>
            <p:cNvSpPr/>
            <p:nvPr/>
          </p:nvSpPr>
          <p:spPr>
            <a:xfrm>
              <a:off x="3244888" y="3967439"/>
              <a:ext cx="146530" cy="142046"/>
            </a:xfrm>
            <a:custGeom>
              <a:rect b="b" l="l" r="r" t="t"/>
              <a:pathLst>
                <a:path extrusionOk="0" h="5418" w="5589">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3"/>
            <p:cNvSpPr/>
            <p:nvPr/>
          </p:nvSpPr>
          <p:spPr>
            <a:xfrm>
              <a:off x="3244888" y="3967413"/>
              <a:ext cx="146530" cy="142073"/>
            </a:xfrm>
            <a:custGeom>
              <a:rect b="b" l="l" r="r" t="t"/>
              <a:pathLst>
                <a:path extrusionOk="0" h="5419" w="5589">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3"/>
            <p:cNvSpPr/>
            <p:nvPr/>
          </p:nvSpPr>
          <p:spPr>
            <a:xfrm>
              <a:off x="3290480" y="4013110"/>
              <a:ext cx="35918" cy="33244"/>
            </a:xfrm>
            <a:custGeom>
              <a:rect b="b" l="l" r="r" t="t"/>
              <a:pathLst>
                <a:path extrusionOk="0" h="1268" w="137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3"/>
            <p:cNvSpPr/>
            <p:nvPr/>
          </p:nvSpPr>
          <p:spPr>
            <a:xfrm>
              <a:off x="3395874" y="3853681"/>
              <a:ext cx="42263" cy="42263"/>
            </a:xfrm>
            <a:custGeom>
              <a:rect b="b" l="l" r="r" t="t"/>
              <a:pathLst>
                <a:path extrusionOk="0" h="1612" w="1612">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3"/>
            <p:cNvSpPr/>
            <p:nvPr/>
          </p:nvSpPr>
          <p:spPr>
            <a:xfrm>
              <a:off x="3325690" y="3812992"/>
              <a:ext cx="151065" cy="150803"/>
            </a:xfrm>
            <a:custGeom>
              <a:rect b="b" l="l" r="r" t="t"/>
              <a:pathLst>
                <a:path extrusionOk="0" h="5752" w="5762">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3"/>
            <p:cNvSpPr/>
            <p:nvPr/>
          </p:nvSpPr>
          <p:spPr>
            <a:xfrm>
              <a:off x="3121823" y="3910704"/>
              <a:ext cx="333880" cy="260812"/>
            </a:xfrm>
            <a:custGeom>
              <a:rect b="b" l="l" r="r" t="t"/>
              <a:pathLst>
                <a:path extrusionOk="0" h="9948" w="12735">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3"/>
            <p:cNvSpPr/>
            <p:nvPr/>
          </p:nvSpPr>
          <p:spPr>
            <a:xfrm>
              <a:off x="3372121" y="3848516"/>
              <a:ext cx="73907" cy="70682"/>
            </a:xfrm>
            <a:custGeom>
              <a:rect b="b" l="l" r="r" t="t"/>
              <a:pathLst>
                <a:path extrusionOk="0" h="2696" w="2819">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9" name="Google Shape;13069;p73"/>
          <p:cNvGrpSpPr/>
          <p:nvPr/>
        </p:nvGrpSpPr>
        <p:grpSpPr>
          <a:xfrm>
            <a:off x="876687" y="3814067"/>
            <a:ext cx="362457" cy="356296"/>
            <a:chOff x="876687" y="3814067"/>
            <a:chExt cx="362457" cy="356296"/>
          </a:xfrm>
        </p:grpSpPr>
        <p:sp>
          <p:nvSpPr>
            <p:cNvPr id="13070" name="Google Shape;13070;p73"/>
            <p:cNvSpPr/>
            <p:nvPr/>
          </p:nvSpPr>
          <p:spPr>
            <a:xfrm>
              <a:off x="1006674" y="4110534"/>
              <a:ext cx="41240" cy="37806"/>
            </a:xfrm>
            <a:custGeom>
              <a:rect b="b" l="l" r="r" t="t"/>
              <a:pathLst>
                <a:path extrusionOk="0" h="1442" w="1573">
                  <a:moveTo>
                    <a:pt x="323" y="0"/>
                  </a:moveTo>
                  <a:lnTo>
                    <a:pt x="1" y="1442"/>
                  </a:lnTo>
                  <a:lnTo>
                    <a:pt x="1572" y="1442"/>
                  </a:lnTo>
                  <a:lnTo>
                    <a:pt x="1250"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3"/>
            <p:cNvSpPr/>
            <p:nvPr/>
          </p:nvSpPr>
          <p:spPr>
            <a:xfrm>
              <a:off x="978385" y="4144905"/>
              <a:ext cx="97817" cy="20240"/>
            </a:xfrm>
            <a:custGeom>
              <a:rect b="b" l="l" r="r" t="t"/>
              <a:pathLst>
                <a:path extrusionOk="0" h="772" w="3731">
                  <a:moveTo>
                    <a:pt x="0" y="0"/>
                  </a:moveTo>
                  <a:lnTo>
                    <a:pt x="0" y="772"/>
                  </a:lnTo>
                  <a:lnTo>
                    <a:pt x="3731" y="772"/>
                  </a:lnTo>
                  <a:lnTo>
                    <a:pt x="3731"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3"/>
            <p:cNvSpPr/>
            <p:nvPr/>
          </p:nvSpPr>
          <p:spPr>
            <a:xfrm>
              <a:off x="881905" y="3923839"/>
              <a:ext cx="290778" cy="190024"/>
            </a:xfrm>
            <a:custGeom>
              <a:rect b="b" l="l" r="r" t="t"/>
              <a:pathLst>
                <a:path extrusionOk="0" h="7248" w="11091">
                  <a:moveTo>
                    <a:pt x="1" y="1"/>
                  </a:moveTo>
                  <a:lnTo>
                    <a:pt x="1" y="7248"/>
                  </a:lnTo>
                  <a:lnTo>
                    <a:pt x="11090" y="7248"/>
                  </a:lnTo>
                  <a:lnTo>
                    <a:pt x="11090"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3"/>
            <p:cNvSpPr/>
            <p:nvPr/>
          </p:nvSpPr>
          <p:spPr>
            <a:xfrm>
              <a:off x="881905" y="4099313"/>
              <a:ext cx="290778" cy="14551"/>
            </a:xfrm>
            <a:custGeom>
              <a:rect b="b" l="l" r="r" t="t"/>
              <a:pathLst>
                <a:path extrusionOk="0" h="555" w="11091">
                  <a:moveTo>
                    <a:pt x="1" y="1"/>
                  </a:moveTo>
                  <a:lnTo>
                    <a:pt x="1" y="555"/>
                  </a:lnTo>
                  <a:lnTo>
                    <a:pt x="11090" y="555"/>
                  </a:lnTo>
                  <a:lnTo>
                    <a:pt x="11090"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3"/>
            <p:cNvSpPr/>
            <p:nvPr/>
          </p:nvSpPr>
          <p:spPr>
            <a:xfrm>
              <a:off x="900414" y="3943607"/>
              <a:ext cx="253759" cy="140919"/>
            </a:xfrm>
            <a:custGeom>
              <a:rect b="b" l="l" r="r" t="t"/>
              <a:pathLst>
                <a:path extrusionOk="0" h="5375" w="9679">
                  <a:moveTo>
                    <a:pt x="1" y="0"/>
                  </a:moveTo>
                  <a:lnTo>
                    <a:pt x="1" y="5375"/>
                  </a:lnTo>
                  <a:lnTo>
                    <a:pt x="9678" y="5375"/>
                  </a:lnTo>
                  <a:lnTo>
                    <a:pt x="9678"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3"/>
            <p:cNvSpPr/>
            <p:nvPr/>
          </p:nvSpPr>
          <p:spPr>
            <a:xfrm>
              <a:off x="900414" y="3943607"/>
              <a:ext cx="253759" cy="140919"/>
            </a:xfrm>
            <a:custGeom>
              <a:rect b="b" l="l" r="r" t="t"/>
              <a:pathLst>
                <a:path extrusionOk="0" h="5375" w="9679">
                  <a:moveTo>
                    <a:pt x="1" y="0"/>
                  </a:moveTo>
                  <a:lnTo>
                    <a:pt x="1" y="5375"/>
                  </a:lnTo>
                  <a:lnTo>
                    <a:pt x="9678" y="5375"/>
                  </a:lnTo>
                  <a:lnTo>
                    <a:pt x="9678" y="4763"/>
                  </a:lnTo>
                  <a:lnTo>
                    <a:pt x="649" y="4763"/>
                  </a:lnTo>
                  <a:lnTo>
                    <a:pt x="649"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3"/>
            <p:cNvSpPr/>
            <p:nvPr/>
          </p:nvSpPr>
          <p:spPr>
            <a:xfrm>
              <a:off x="1091461" y="3819258"/>
              <a:ext cx="142073" cy="148103"/>
            </a:xfrm>
            <a:custGeom>
              <a:rect b="b" l="l" r="r" t="t"/>
              <a:pathLst>
                <a:path extrusionOk="0" h="5649" w="5419">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3"/>
            <p:cNvSpPr/>
            <p:nvPr/>
          </p:nvSpPr>
          <p:spPr>
            <a:xfrm>
              <a:off x="971909" y="3886139"/>
              <a:ext cx="26244" cy="26244"/>
            </a:xfrm>
            <a:custGeom>
              <a:rect b="b" l="l" r="r" t="t"/>
              <a:pathLst>
                <a:path extrusionOk="0" h="1001" w="1001">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3"/>
            <p:cNvSpPr/>
            <p:nvPr/>
          </p:nvSpPr>
          <p:spPr>
            <a:xfrm>
              <a:off x="1056434" y="3886139"/>
              <a:ext cx="26217" cy="26244"/>
            </a:xfrm>
            <a:custGeom>
              <a:rect b="b" l="l" r="r" t="t"/>
              <a:pathLst>
                <a:path extrusionOk="0" h="1001" w="100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3"/>
            <p:cNvSpPr/>
            <p:nvPr/>
          </p:nvSpPr>
          <p:spPr>
            <a:xfrm>
              <a:off x="1007329" y="3924705"/>
              <a:ext cx="39903" cy="71810"/>
            </a:xfrm>
            <a:custGeom>
              <a:rect b="b" l="l" r="r" t="t"/>
              <a:pathLst>
                <a:path extrusionOk="0" h="2739" w="1522">
                  <a:moveTo>
                    <a:pt x="1" y="0"/>
                  </a:moveTo>
                  <a:lnTo>
                    <a:pt x="1" y="2083"/>
                  </a:lnTo>
                  <a:lnTo>
                    <a:pt x="761" y="2738"/>
                  </a:lnTo>
                  <a:lnTo>
                    <a:pt x="1522" y="2083"/>
                  </a:lnTo>
                  <a:lnTo>
                    <a:pt x="1522"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3"/>
            <p:cNvSpPr/>
            <p:nvPr/>
          </p:nvSpPr>
          <p:spPr>
            <a:xfrm>
              <a:off x="925688" y="3969222"/>
              <a:ext cx="203212" cy="86911"/>
            </a:xfrm>
            <a:custGeom>
              <a:rect b="b" l="l" r="r" t="t"/>
              <a:pathLst>
                <a:path extrusionOk="0" h="3315" w="7751">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3"/>
            <p:cNvSpPr/>
            <p:nvPr/>
          </p:nvSpPr>
          <p:spPr>
            <a:xfrm>
              <a:off x="985018" y="3831082"/>
              <a:ext cx="84551" cy="116065"/>
            </a:xfrm>
            <a:custGeom>
              <a:rect b="b" l="l" r="r" t="t"/>
              <a:pathLst>
                <a:path extrusionOk="0" h="4427" w="3225">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3"/>
            <p:cNvSpPr/>
            <p:nvPr/>
          </p:nvSpPr>
          <p:spPr>
            <a:xfrm>
              <a:off x="985018" y="3831265"/>
              <a:ext cx="29180" cy="38094"/>
            </a:xfrm>
            <a:custGeom>
              <a:rect b="b" l="l" r="r" t="t"/>
              <a:pathLst>
                <a:path extrusionOk="0" h="1453" w="1113">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3"/>
            <p:cNvSpPr/>
            <p:nvPr/>
          </p:nvSpPr>
          <p:spPr>
            <a:xfrm>
              <a:off x="1014172" y="3831082"/>
              <a:ext cx="55398" cy="55083"/>
            </a:xfrm>
            <a:custGeom>
              <a:rect b="b" l="l" r="r" t="t"/>
              <a:pathLst>
                <a:path extrusionOk="0" h="2101" w="2113">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3"/>
            <p:cNvSpPr/>
            <p:nvPr/>
          </p:nvSpPr>
          <p:spPr>
            <a:xfrm>
              <a:off x="1013123" y="3983274"/>
              <a:ext cx="28420" cy="72858"/>
            </a:xfrm>
            <a:custGeom>
              <a:rect b="b" l="l" r="r" t="t"/>
              <a:pathLst>
                <a:path extrusionOk="0" h="2779" w="1084">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3"/>
            <p:cNvSpPr/>
            <p:nvPr/>
          </p:nvSpPr>
          <p:spPr>
            <a:xfrm>
              <a:off x="1007329" y="3969222"/>
              <a:ext cx="19978" cy="37648"/>
            </a:xfrm>
            <a:custGeom>
              <a:rect b="b" l="l" r="r" t="t"/>
              <a:pathLst>
                <a:path extrusionOk="0" h="1436" w="762">
                  <a:moveTo>
                    <a:pt x="1" y="1"/>
                  </a:moveTo>
                  <a:lnTo>
                    <a:pt x="1" y="1435"/>
                  </a:lnTo>
                  <a:lnTo>
                    <a:pt x="761" y="537"/>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3"/>
            <p:cNvSpPr/>
            <p:nvPr/>
          </p:nvSpPr>
          <p:spPr>
            <a:xfrm>
              <a:off x="1027281" y="3969222"/>
              <a:ext cx="19952" cy="37648"/>
            </a:xfrm>
            <a:custGeom>
              <a:rect b="b" l="l" r="r" t="t"/>
              <a:pathLst>
                <a:path extrusionOk="0" h="1436" w="761">
                  <a:moveTo>
                    <a:pt x="761" y="1"/>
                  </a:moveTo>
                  <a:lnTo>
                    <a:pt x="0" y="537"/>
                  </a:lnTo>
                  <a:lnTo>
                    <a:pt x="761" y="1435"/>
                  </a:lnTo>
                  <a:lnTo>
                    <a:pt x="76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3"/>
            <p:cNvSpPr/>
            <p:nvPr/>
          </p:nvSpPr>
          <p:spPr>
            <a:xfrm>
              <a:off x="925688" y="3969222"/>
              <a:ext cx="81668" cy="86911"/>
            </a:xfrm>
            <a:custGeom>
              <a:rect b="b" l="l" r="r" t="t"/>
              <a:pathLst>
                <a:path extrusionOk="0" h="3315" w="3115">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73"/>
            <p:cNvSpPr/>
            <p:nvPr/>
          </p:nvSpPr>
          <p:spPr>
            <a:xfrm>
              <a:off x="925688" y="3977402"/>
              <a:ext cx="56420" cy="78731"/>
            </a:xfrm>
            <a:custGeom>
              <a:rect b="b" l="l" r="r" t="t"/>
              <a:pathLst>
                <a:path extrusionOk="0" h="3003" w="2152">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3"/>
            <p:cNvSpPr/>
            <p:nvPr/>
          </p:nvSpPr>
          <p:spPr>
            <a:xfrm>
              <a:off x="1047311" y="3969222"/>
              <a:ext cx="81589" cy="86911"/>
            </a:xfrm>
            <a:custGeom>
              <a:rect b="b" l="l" r="r" t="t"/>
              <a:pathLst>
                <a:path extrusionOk="0" h="3315" w="3112">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3"/>
            <p:cNvSpPr/>
            <p:nvPr/>
          </p:nvSpPr>
          <p:spPr>
            <a:xfrm>
              <a:off x="1081498" y="3980259"/>
              <a:ext cx="47401" cy="75873"/>
            </a:xfrm>
            <a:custGeom>
              <a:rect b="b" l="l" r="r" t="t"/>
              <a:pathLst>
                <a:path extrusionOk="0" h="2894" w="1808">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3"/>
            <p:cNvSpPr/>
            <p:nvPr/>
          </p:nvSpPr>
          <p:spPr>
            <a:xfrm>
              <a:off x="1007041" y="4094096"/>
              <a:ext cx="40480" cy="10461"/>
            </a:xfrm>
            <a:custGeom>
              <a:rect b="b" l="l" r="r" t="t"/>
              <a:pathLst>
                <a:path extrusionOk="0" h="399" w="1544">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3"/>
            <p:cNvSpPr/>
            <p:nvPr/>
          </p:nvSpPr>
          <p:spPr>
            <a:xfrm>
              <a:off x="876687" y="3814067"/>
              <a:ext cx="362457" cy="356296"/>
            </a:xfrm>
            <a:custGeom>
              <a:rect b="b" l="l" r="r" t="t"/>
              <a:pathLst>
                <a:path extrusionOk="0" h="13590" w="13825">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73"/>
            <p:cNvSpPr/>
            <p:nvPr/>
          </p:nvSpPr>
          <p:spPr>
            <a:xfrm>
              <a:off x="1147121" y="3866869"/>
              <a:ext cx="31356" cy="53405"/>
            </a:xfrm>
            <a:custGeom>
              <a:rect b="b" l="l" r="r" t="t"/>
              <a:pathLst>
                <a:path extrusionOk="0" h="2037" w="1196">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3"/>
            <p:cNvSpPr/>
            <p:nvPr/>
          </p:nvSpPr>
          <p:spPr>
            <a:xfrm>
              <a:off x="1152626" y="3850745"/>
              <a:ext cx="17959" cy="15390"/>
            </a:xfrm>
            <a:custGeom>
              <a:rect b="b" l="l" r="r" t="t"/>
              <a:pathLst>
                <a:path extrusionOk="0" h="587" w="685">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3"/>
            <p:cNvSpPr/>
            <p:nvPr/>
          </p:nvSpPr>
          <p:spPr>
            <a:xfrm>
              <a:off x="1017108" y="3883831"/>
              <a:ext cx="21210" cy="30832"/>
            </a:xfrm>
            <a:custGeom>
              <a:rect b="b" l="l" r="r" t="t"/>
              <a:pathLst>
                <a:path extrusionOk="0" h="1176" w="809">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6" name="Google Shape;13096;p73"/>
          <p:cNvGrpSpPr/>
          <p:nvPr/>
        </p:nvGrpSpPr>
        <p:grpSpPr>
          <a:xfrm>
            <a:off x="4008787" y="1515946"/>
            <a:ext cx="330734" cy="358367"/>
            <a:chOff x="4008787" y="1515946"/>
            <a:chExt cx="330734" cy="358367"/>
          </a:xfrm>
        </p:grpSpPr>
        <p:sp>
          <p:nvSpPr>
            <p:cNvPr id="13097" name="Google Shape;13097;p73"/>
            <p:cNvSpPr/>
            <p:nvPr/>
          </p:nvSpPr>
          <p:spPr>
            <a:xfrm>
              <a:off x="4190422" y="1521215"/>
              <a:ext cx="140657" cy="146687"/>
            </a:xfrm>
            <a:custGeom>
              <a:rect b="b" l="l" r="r" t="t"/>
              <a:pathLst>
                <a:path extrusionOk="0" h="5595" w="5365">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3"/>
            <p:cNvSpPr/>
            <p:nvPr/>
          </p:nvSpPr>
          <p:spPr>
            <a:xfrm>
              <a:off x="4216456" y="1553069"/>
              <a:ext cx="81379" cy="69660"/>
            </a:xfrm>
            <a:custGeom>
              <a:rect b="b" l="l" r="r" t="t"/>
              <a:pathLst>
                <a:path extrusionOk="0" h="2657" w="3104">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3"/>
            <p:cNvSpPr/>
            <p:nvPr/>
          </p:nvSpPr>
          <p:spPr>
            <a:xfrm>
              <a:off x="4033379" y="1568643"/>
              <a:ext cx="281471" cy="281471"/>
            </a:xfrm>
            <a:custGeom>
              <a:rect b="b" l="l" r="r" t="t"/>
              <a:pathLst>
                <a:path extrusionOk="0" h="10736" w="10736">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3"/>
            <p:cNvSpPr/>
            <p:nvPr/>
          </p:nvSpPr>
          <p:spPr>
            <a:xfrm>
              <a:off x="4110852" y="1568748"/>
              <a:ext cx="203998" cy="203893"/>
            </a:xfrm>
            <a:custGeom>
              <a:rect b="b" l="l" r="r" t="t"/>
              <a:pathLst>
                <a:path extrusionOk="0" h="7777" w="7781">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3"/>
            <p:cNvSpPr/>
            <p:nvPr/>
          </p:nvSpPr>
          <p:spPr>
            <a:xfrm>
              <a:off x="4014476" y="1549766"/>
              <a:ext cx="128964" cy="128964"/>
            </a:xfrm>
            <a:custGeom>
              <a:rect b="b" l="l" r="r" t="t"/>
              <a:pathLst>
                <a:path extrusionOk="0" h="4919" w="4919">
                  <a:moveTo>
                    <a:pt x="4206" y="0"/>
                  </a:moveTo>
                  <a:lnTo>
                    <a:pt x="1" y="4205"/>
                  </a:lnTo>
                  <a:lnTo>
                    <a:pt x="711" y="4918"/>
                  </a:lnTo>
                  <a:lnTo>
                    <a:pt x="4919" y="714"/>
                  </a:lnTo>
                  <a:lnTo>
                    <a:pt x="420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3"/>
            <p:cNvSpPr/>
            <p:nvPr/>
          </p:nvSpPr>
          <p:spPr>
            <a:xfrm>
              <a:off x="4023967" y="1559257"/>
              <a:ext cx="119473" cy="119473"/>
            </a:xfrm>
            <a:custGeom>
              <a:rect b="b" l="l" r="r" t="t"/>
              <a:pathLst>
                <a:path extrusionOk="0" h="4557" w="4557">
                  <a:moveTo>
                    <a:pt x="4206" y="0"/>
                  </a:moveTo>
                  <a:lnTo>
                    <a:pt x="1" y="4209"/>
                  </a:lnTo>
                  <a:lnTo>
                    <a:pt x="349" y="4556"/>
                  </a:lnTo>
                  <a:lnTo>
                    <a:pt x="4557" y="352"/>
                  </a:lnTo>
                  <a:lnTo>
                    <a:pt x="4206"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3"/>
            <p:cNvSpPr/>
            <p:nvPr/>
          </p:nvSpPr>
          <p:spPr>
            <a:xfrm>
              <a:off x="4204763" y="1740131"/>
              <a:ext cx="128964" cy="128964"/>
            </a:xfrm>
            <a:custGeom>
              <a:rect b="b" l="l" r="r" t="t"/>
              <a:pathLst>
                <a:path extrusionOk="0" h="4919" w="4919">
                  <a:moveTo>
                    <a:pt x="4205" y="1"/>
                  </a:moveTo>
                  <a:lnTo>
                    <a:pt x="1" y="4205"/>
                  </a:lnTo>
                  <a:lnTo>
                    <a:pt x="714" y="4919"/>
                  </a:lnTo>
                  <a:lnTo>
                    <a:pt x="4919" y="711"/>
                  </a:lnTo>
                  <a:lnTo>
                    <a:pt x="4205"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3"/>
            <p:cNvSpPr/>
            <p:nvPr/>
          </p:nvSpPr>
          <p:spPr>
            <a:xfrm>
              <a:off x="4214070" y="1749439"/>
              <a:ext cx="119657" cy="119657"/>
            </a:xfrm>
            <a:custGeom>
              <a:rect b="b" l="l" r="r" t="t"/>
              <a:pathLst>
                <a:path extrusionOk="0" h="4564" w="4564">
                  <a:moveTo>
                    <a:pt x="4209" y="1"/>
                  </a:moveTo>
                  <a:lnTo>
                    <a:pt x="1" y="4205"/>
                  </a:lnTo>
                  <a:lnTo>
                    <a:pt x="359" y="4564"/>
                  </a:lnTo>
                  <a:lnTo>
                    <a:pt x="4564" y="356"/>
                  </a:lnTo>
                  <a:lnTo>
                    <a:pt x="4209"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3"/>
            <p:cNvSpPr/>
            <p:nvPr/>
          </p:nvSpPr>
          <p:spPr>
            <a:xfrm>
              <a:off x="4075144" y="1678704"/>
              <a:ext cx="92155" cy="30937"/>
            </a:xfrm>
            <a:custGeom>
              <a:rect b="b" l="l" r="r" t="t"/>
              <a:pathLst>
                <a:path extrusionOk="0" h="1180" w="3515">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3"/>
            <p:cNvSpPr/>
            <p:nvPr/>
          </p:nvSpPr>
          <p:spPr>
            <a:xfrm>
              <a:off x="4174560" y="1764828"/>
              <a:ext cx="93387" cy="51963"/>
            </a:xfrm>
            <a:custGeom>
              <a:rect b="b" l="l" r="r" t="t"/>
              <a:pathLst>
                <a:path extrusionOk="0" h="1982" w="3562">
                  <a:moveTo>
                    <a:pt x="1" y="0"/>
                  </a:moveTo>
                  <a:cubicBezTo>
                    <a:pt x="1" y="381"/>
                    <a:pt x="254" y="656"/>
                    <a:pt x="298" y="699"/>
                  </a:cubicBezTo>
                  <a:lnTo>
                    <a:pt x="1580" y="1981"/>
                  </a:lnTo>
                  <a:lnTo>
                    <a:pt x="3561"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3"/>
            <p:cNvSpPr/>
            <p:nvPr/>
          </p:nvSpPr>
          <p:spPr>
            <a:xfrm>
              <a:off x="4176081" y="1515946"/>
              <a:ext cx="156361" cy="157174"/>
            </a:xfrm>
            <a:custGeom>
              <a:rect b="b" l="l" r="r" t="t"/>
              <a:pathLst>
                <a:path extrusionOk="0" h="5995" w="5964">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3"/>
            <p:cNvSpPr/>
            <p:nvPr/>
          </p:nvSpPr>
          <p:spPr>
            <a:xfrm>
              <a:off x="4219759" y="1547852"/>
              <a:ext cx="83319" cy="80068"/>
            </a:xfrm>
            <a:custGeom>
              <a:rect b="b" l="l" r="r" t="t"/>
              <a:pathLst>
                <a:path extrusionOk="0" h="3054" w="3178">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3"/>
            <p:cNvSpPr/>
            <p:nvPr/>
          </p:nvSpPr>
          <p:spPr>
            <a:xfrm>
              <a:off x="4008787" y="1544549"/>
              <a:ext cx="330734" cy="329764"/>
            </a:xfrm>
            <a:custGeom>
              <a:rect b="b" l="l" r="r" t="t"/>
              <a:pathLst>
                <a:path extrusionOk="0" h="12578" w="12615">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3"/>
            <p:cNvSpPr/>
            <p:nvPr/>
          </p:nvSpPr>
          <p:spPr>
            <a:xfrm>
              <a:off x="4068327" y="1673486"/>
              <a:ext cx="105788" cy="41424"/>
            </a:xfrm>
            <a:custGeom>
              <a:rect b="b" l="l" r="r" t="t"/>
              <a:pathLst>
                <a:path extrusionOk="0" h="1580" w="4035">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3"/>
            <p:cNvSpPr/>
            <p:nvPr/>
          </p:nvSpPr>
          <p:spPr>
            <a:xfrm>
              <a:off x="4169264" y="1759611"/>
              <a:ext cx="104372" cy="62450"/>
            </a:xfrm>
            <a:custGeom>
              <a:rect b="b" l="l" r="r" t="t"/>
              <a:pathLst>
                <a:path extrusionOk="0" h="2382" w="3981">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2" name="Google Shape;13112;p73"/>
          <p:cNvGrpSpPr/>
          <p:nvPr/>
        </p:nvGrpSpPr>
        <p:grpSpPr>
          <a:xfrm>
            <a:off x="3962539" y="2508435"/>
            <a:ext cx="378502" cy="218470"/>
            <a:chOff x="3962539" y="2508435"/>
            <a:chExt cx="378502" cy="218470"/>
          </a:xfrm>
        </p:grpSpPr>
        <p:sp>
          <p:nvSpPr>
            <p:cNvPr id="13113" name="Google Shape;13113;p73"/>
            <p:cNvSpPr/>
            <p:nvPr/>
          </p:nvSpPr>
          <p:spPr>
            <a:xfrm>
              <a:off x="4134605" y="2513495"/>
              <a:ext cx="205781" cy="208088"/>
            </a:xfrm>
            <a:custGeom>
              <a:rect b="b" l="l" r="r" t="t"/>
              <a:pathLst>
                <a:path extrusionOk="0" h="7937" w="7849">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3"/>
            <p:cNvSpPr/>
            <p:nvPr/>
          </p:nvSpPr>
          <p:spPr>
            <a:xfrm>
              <a:off x="4134684" y="2547709"/>
              <a:ext cx="53012" cy="120129"/>
            </a:xfrm>
            <a:custGeom>
              <a:rect b="b" l="l" r="r" t="t"/>
              <a:pathLst>
                <a:path extrusionOk="0" h="4582" w="2022">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3"/>
            <p:cNvSpPr/>
            <p:nvPr/>
          </p:nvSpPr>
          <p:spPr>
            <a:xfrm>
              <a:off x="3975071" y="2513915"/>
              <a:ext cx="199253" cy="207669"/>
            </a:xfrm>
            <a:custGeom>
              <a:rect b="b" l="l" r="r" t="t"/>
              <a:pathLst>
                <a:path extrusionOk="0" h="7921" w="760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3"/>
            <p:cNvSpPr/>
            <p:nvPr/>
          </p:nvSpPr>
          <p:spPr>
            <a:xfrm>
              <a:off x="4116095" y="2509379"/>
              <a:ext cx="224946" cy="217474"/>
            </a:xfrm>
            <a:custGeom>
              <a:rect b="b" l="l" r="r" t="t"/>
              <a:pathLst>
                <a:path extrusionOk="0" h="8295" w="858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3"/>
            <p:cNvSpPr/>
            <p:nvPr/>
          </p:nvSpPr>
          <p:spPr>
            <a:xfrm>
              <a:off x="3962539" y="2508435"/>
              <a:ext cx="270905" cy="218470"/>
            </a:xfrm>
            <a:custGeom>
              <a:rect b="b" l="l" r="r" t="t"/>
              <a:pathLst>
                <a:path extrusionOk="0" h="8333" w="10333">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3"/>
            <p:cNvSpPr/>
            <p:nvPr/>
          </p:nvSpPr>
          <p:spPr>
            <a:xfrm>
              <a:off x="4023312" y="2562837"/>
              <a:ext cx="101304" cy="94776"/>
            </a:xfrm>
            <a:custGeom>
              <a:rect b="b" l="l" r="r" t="t"/>
              <a:pathLst>
                <a:path extrusionOk="0" h="3615" w="3864">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3"/>
            <p:cNvSpPr/>
            <p:nvPr/>
          </p:nvSpPr>
          <p:spPr>
            <a:xfrm>
              <a:off x="4195456" y="2561604"/>
              <a:ext cx="78653" cy="89113"/>
            </a:xfrm>
            <a:custGeom>
              <a:rect b="b" l="l" r="r" t="t"/>
              <a:pathLst>
                <a:path extrusionOk="0" h="3399" w="300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0" name="Google Shape;13120;p73"/>
          <p:cNvGrpSpPr/>
          <p:nvPr/>
        </p:nvGrpSpPr>
        <p:grpSpPr>
          <a:xfrm>
            <a:off x="2241439" y="2900937"/>
            <a:ext cx="225811" cy="358262"/>
            <a:chOff x="2241439" y="2900937"/>
            <a:chExt cx="225811" cy="358262"/>
          </a:xfrm>
        </p:grpSpPr>
        <p:sp>
          <p:nvSpPr>
            <p:cNvPr id="13121" name="Google Shape;13121;p73"/>
            <p:cNvSpPr/>
            <p:nvPr/>
          </p:nvSpPr>
          <p:spPr>
            <a:xfrm>
              <a:off x="2352628" y="2967005"/>
              <a:ext cx="109301" cy="203710"/>
            </a:xfrm>
            <a:custGeom>
              <a:rect b="b" l="l" r="r" t="t"/>
              <a:pathLst>
                <a:path extrusionOk="0" h="7770" w="4169">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3"/>
            <p:cNvSpPr/>
            <p:nvPr/>
          </p:nvSpPr>
          <p:spPr>
            <a:xfrm>
              <a:off x="2352628" y="3044767"/>
              <a:ext cx="72858" cy="56053"/>
            </a:xfrm>
            <a:custGeom>
              <a:rect b="b" l="l" r="r" t="t"/>
              <a:pathLst>
                <a:path extrusionOk="0" h="2138" w="2779">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3"/>
            <p:cNvSpPr/>
            <p:nvPr/>
          </p:nvSpPr>
          <p:spPr>
            <a:xfrm>
              <a:off x="2379972" y="3067890"/>
              <a:ext cx="81956" cy="44334"/>
            </a:xfrm>
            <a:custGeom>
              <a:rect b="b" l="l" r="r" t="t"/>
              <a:pathLst>
                <a:path extrusionOk="0" h="1691" w="3126">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3"/>
            <p:cNvSpPr/>
            <p:nvPr/>
          </p:nvSpPr>
          <p:spPr>
            <a:xfrm>
              <a:off x="2370665" y="2967110"/>
              <a:ext cx="73225" cy="42367"/>
            </a:xfrm>
            <a:custGeom>
              <a:rect b="b" l="l" r="r" t="t"/>
              <a:pathLst>
                <a:path extrusionOk="0" h="1616" w="2793">
                  <a:moveTo>
                    <a:pt x="1" y="0"/>
                  </a:moveTo>
                  <a:lnTo>
                    <a:pt x="1" y="1616"/>
                  </a:lnTo>
                  <a:lnTo>
                    <a:pt x="2793" y="1616"/>
                  </a:lnTo>
                  <a:lnTo>
                    <a:pt x="279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3"/>
            <p:cNvSpPr/>
            <p:nvPr/>
          </p:nvSpPr>
          <p:spPr>
            <a:xfrm>
              <a:off x="2358789" y="2906155"/>
              <a:ext cx="96979" cy="64600"/>
            </a:xfrm>
            <a:custGeom>
              <a:rect b="b" l="l" r="r" t="t"/>
              <a:pathLst>
                <a:path extrusionOk="0" h="2464" w="3699">
                  <a:moveTo>
                    <a:pt x="1" y="0"/>
                  </a:moveTo>
                  <a:lnTo>
                    <a:pt x="1" y="2463"/>
                  </a:lnTo>
                  <a:lnTo>
                    <a:pt x="3699" y="2463"/>
                  </a:lnTo>
                  <a:lnTo>
                    <a:pt x="36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3"/>
            <p:cNvSpPr/>
            <p:nvPr/>
          </p:nvSpPr>
          <p:spPr>
            <a:xfrm>
              <a:off x="2379972" y="3077538"/>
              <a:ext cx="27371" cy="57652"/>
            </a:xfrm>
            <a:custGeom>
              <a:rect b="b" l="l" r="r" t="t"/>
              <a:pathLst>
                <a:path extrusionOk="0" h="2199" w="1044">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3"/>
            <p:cNvSpPr/>
            <p:nvPr/>
          </p:nvSpPr>
          <p:spPr>
            <a:xfrm>
              <a:off x="2407317" y="3080475"/>
              <a:ext cx="27266" cy="54716"/>
            </a:xfrm>
            <a:custGeom>
              <a:rect b="b" l="l" r="r" t="t"/>
              <a:pathLst>
                <a:path extrusionOk="0" h="2087" w="104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3"/>
            <p:cNvSpPr/>
            <p:nvPr/>
          </p:nvSpPr>
          <p:spPr>
            <a:xfrm>
              <a:off x="2434662" y="3086269"/>
              <a:ext cx="27266" cy="48922"/>
            </a:xfrm>
            <a:custGeom>
              <a:rect b="b" l="l" r="r" t="t"/>
              <a:pathLst>
                <a:path extrusionOk="0" h="1866" w="104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3"/>
            <p:cNvSpPr/>
            <p:nvPr/>
          </p:nvSpPr>
          <p:spPr>
            <a:xfrm>
              <a:off x="2358789" y="2965485"/>
              <a:ext cx="96979" cy="27188"/>
            </a:xfrm>
            <a:custGeom>
              <a:rect b="b" l="l" r="r" t="t"/>
              <a:pathLst>
                <a:path extrusionOk="0" h="1037" w="3699">
                  <a:moveTo>
                    <a:pt x="1" y="1"/>
                  </a:moveTo>
                  <a:lnTo>
                    <a:pt x="1" y="1037"/>
                  </a:lnTo>
                  <a:lnTo>
                    <a:pt x="3699" y="1037"/>
                  </a:lnTo>
                  <a:lnTo>
                    <a:pt x="3699"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3"/>
            <p:cNvSpPr/>
            <p:nvPr/>
          </p:nvSpPr>
          <p:spPr>
            <a:xfrm>
              <a:off x="2352523" y="3054467"/>
              <a:ext cx="63263" cy="36757"/>
            </a:xfrm>
            <a:custGeom>
              <a:rect b="b" l="l" r="r" t="t"/>
              <a:pathLst>
                <a:path extrusionOk="0" h="1402" w="2413">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3"/>
            <p:cNvSpPr/>
            <p:nvPr/>
          </p:nvSpPr>
          <p:spPr>
            <a:xfrm>
              <a:off x="2285878" y="3201836"/>
              <a:ext cx="162286" cy="52147"/>
            </a:xfrm>
            <a:custGeom>
              <a:rect b="b" l="l" r="r" t="t"/>
              <a:pathLst>
                <a:path extrusionOk="0" h="1989" w="6190">
                  <a:moveTo>
                    <a:pt x="927" y="0"/>
                  </a:moveTo>
                  <a:lnTo>
                    <a:pt x="0" y="1989"/>
                  </a:lnTo>
                  <a:lnTo>
                    <a:pt x="6190" y="1989"/>
                  </a:lnTo>
                  <a:lnTo>
                    <a:pt x="5263"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3"/>
            <p:cNvSpPr/>
            <p:nvPr/>
          </p:nvSpPr>
          <p:spPr>
            <a:xfrm>
              <a:off x="2310182" y="3187311"/>
              <a:ext cx="113679" cy="29075"/>
            </a:xfrm>
            <a:custGeom>
              <a:rect b="b" l="l" r="r" t="t"/>
              <a:pathLst>
                <a:path extrusionOk="0" h="1109" w="4336">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3"/>
            <p:cNvSpPr/>
            <p:nvPr/>
          </p:nvSpPr>
          <p:spPr>
            <a:xfrm>
              <a:off x="2347305" y="2900937"/>
              <a:ext cx="119945" cy="275861"/>
            </a:xfrm>
            <a:custGeom>
              <a:rect b="b" l="l" r="r" t="t"/>
              <a:pathLst>
                <a:path extrusionOk="0" h="10522" w="4575">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3"/>
            <p:cNvSpPr/>
            <p:nvPr/>
          </p:nvSpPr>
          <p:spPr>
            <a:xfrm>
              <a:off x="2279507" y="3182068"/>
              <a:ext cx="175028" cy="77132"/>
            </a:xfrm>
            <a:custGeom>
              <a:rect b="b" l="l" r="r" t="t"/>
              <a:pathLst>
                <a:path extrusionOk="0" h="2942" w="6676">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3"/>
            <p:cNvSpPr/>
            <p:nvPr/>
          </p:nvSpPr>
          <p:spPr>
            <a:xfrm>
              <a:off x="2325860" y="3120588"/>
              <a:ext cx="10566" cy="56105"/>
            </a:xfrm>
            <a:custGeom>
              <a:rect b="b" l="l" r="r" t="t"/>
              <a:pathLst>
                <a:path extrusionOk="0" h="2140" w="403">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3"/>
            <p:cNvSpPr/>
            <p:nvPr/>
          </p:nvSpPr>
          <p:spPr>
            <a:xfrm>
              <a:off x="2270331" y="3139438"/>
              <a:ext cx="47296" cy="42918"/>
            </a:xfrm>
            <a:custGeom>
              <a:rect b="b" l="l" r="r" t="t"/>
              <a:pathLst>
                <a:path extrusionOk="0" h="1637" w="1804">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3"/>
            <p:cNvSpPr/>
            <p:nvPr/>
          </p:nvSpPr>
          <p:spPr>
            <a:xfrm>
              <a:off x="2241439" y="3190431"/>
              <a:ext cx="57941" cy="10566"/>
            </a:xfrm>
            <a:custGeom>
              <a:rect b="b" l="l" r="r" t="t"/>
              <a:pathLst>
                <a:path extrusionOk="0" h="403" w="221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8" name="Google Shape;13138;p73"/>
          <p:cNvGrpSpPr/>
          <p:nvPr/>
        </p:nvGrpSpPr>
        <p:grpSpPr>
          <a:xfrm>
            <a:off x="3533936" y="3437138"/>
            <a:ext cx="361775" cy="246969"/>
            <a:chOff x="3533936" y="3437138"/>
            <a:chExt cx="361775" cy="246969"/>
          </a:xfrm>
        </p:grpSpPr>
        <p:sp>
          <p:nvSpPr>
            <p:cNvPr id="13139" name="Google Shape;13139;p73"/>
            <p:cNvSpPr/>
            <p:nvPr/>
          </p:nvSpPr>
          <p:spPr>
            <a:xfrm>
              <a:off x="3580839" y="3442538"/>
              <a:ext cx="118870" cy="225916"/>
            </a:xfrm>
            <a:custGeom>
              <a:rect b="b" l="l" r="r" t="t"/>
              <a:pathLst>
                <a:path extrusionOk="0" h="8617" w="4534">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3"/>
            <p:cNvSpPr/>
            <p:nvPr/>
          </p:nvSpPr>
          <p:spPr>
            <a:xfrm>
              <a:off x="3580918" y="3545757"/>
              <a:ext cx="76005" cy="122698"/>
            </a:xfrm>
            <a:custGeom>
              <a:rect b="b" l="l" r="r" t="t"/>
              <a:pathLst>
                <a:path extrusionOk="0" h="4680" w="2899">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3"/>
            <p:cNvSpPr/>
            <p:nvPr/>
          </p:nvSpPr>
          <p:spPr>
            <a:xfrm>
              <a:off x="3539625" y="3528584"/>
              <a:ext cx="87671" cy="139870"/>
            </a:xfrm>
            <a:custGeom>
              <a:rect b="b" l="l" r="r" t="t"/>
              <a:pathLst>
                <a:path extrusionOk="0" h="5335" w="3344">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3"/>
            <p:cNvSpPr/>
            <p:nvPr/>
          </p:nvSpPr>
          <p:spPr>
            <a:xfrm>
              <a:off x="3572292" y="3655503"/>
              <a:ext cx="135990" cy="23386"/>
            </a:xfrm>
            <a:custGeom>
              <a:rect b="b" l="l" r="r" t="t"/>
              <a:pathLst>
                <a:path extrusionOk="0" h="892" w="5187">
                  <a:moveTo>
                    <a:pt x="0" y="1"/>
                  </a:moveTo>
                  <a:lnTo>
                    <a:pt x="0" y="892"/>
                  </a:lnTo>
                  <a:lnTo>
                    <a:pt x="5187" y="892"/>
                  </a:lnTo>
                  <a:lnTo>
                    <a:pt x="5187"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3"/>
            <p:cNvSpPr/>
            <p:nvPr/>
          </p:nvSpPr>
          <p:spPr>
            <a:xfrm>
              <a:off x="3730488" y="3442538"/>
              <a:ext cx="118791" cy="225916"/>
            </a:xfrm>
            <a:custGeom>
              <a:rect b="b" l="l" r="r" t="t"/>
              <a:pathLst>
                <a:path extrusionOk="0" h="8617" w="4531">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3"/>
            <p:cNvSpPr/>
            <p:nvPr/>
          </p:nvSpPr>
          <p:spPr>
            <a:xfrm>
              <a:off x="3773302" y="3545757"/>
              <a:ext cx="75978" cy="122698"/>
            </a:xfrm>
            <a:custGeom>
              <a:rect b="b" l="l" r="r" t="t"/>
              <a:pathLst>
                <a:path extrusionOk="0" h="4680" w="2898">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3"/>
            <p:cNvSpPr/>
            <p:nvPr/>
          </p:nvSpPr>
          <p:spPr>
            <a:xfrm>
              <a:off x="3802927" y="3528584"/>
              <a:ext cx="87671" cy="139870"/>
            </a:xfrm>
            <a:custGeom>
              <a:rect b="b" l="l" r="r" t="t"/>
              <a:pathLst>
                <a:path extrusionOk="0" h="5335" w="3344">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3"/>
            <p:cNvSpPr/>
            <p:nvPr/>
          </p:nvSpPr>
          <p:spPr>
            <a:xfrm>
              <a:off x="3721941" y="3655503"/>
              <a:ext cx="135990" cy="23386"/>
            </a:xfrm>
            <a:custGeom>
              <a:rect b="b" l="l" r="r" t="t"/>
              <a:pathLst>
                <a:path extrusionOk="0" h="892" w="5187">
                  <a:moveTo>
                    <a:pt x="0" y="1"/>
                  </a:moveTo>
                  <a:lnTo>
                    <a:pt x="0" y="892"/>
                  </a:lnTo>
                  <a:lnTo>
                    <a:pt x="5186" y="892"/>
                  </a:lnTo>
                  <a:lnTo>
                    <a:pt x="5186"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3"/>
            <p:cNvSpPr/>
            <p:nvPr/>
          </p:nvSpPr>
          <p:spPr>
            <a:xfrm>
              <a:off x="3533936" y="3437138"/>
              <a:ext cx="179669" cy="246969"/>
            </a:xfrm>
            <a:custGeom>
              <a:rect b="b" l="l" r="r" t="t"/>
              <a:pathLst>
                <a:path extrusionOk="0" h="9420" w="6853">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3"/>
            <p:cNvSpPr/>
            <p:nvPr/>
          </p:nvSpPr>
          <p:spPr>
            <a:xfrm>
              <a:off x="3778519" y="3507951"/>
              <a:ext cx="11142" cy="36495"/>
            </a:xfrm>
            <a:custGeom>
              <a:rect b="b" l="l" r="r" t="t"/>
              <a:pathLst>
                <a:path extrusionOk="0" h="1392" w="425">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3"/>
            <p:cNvSpPr/>
            <p:nvPr/>
          </p:nvSpPr>
          <p:spPr>
            <a:xfrm>
              <a:off x="3716698" y="3437164"/>
              <a:ext cx="179013" cy="246943"/>
            </a:xfrm>
            <a:custGeom>
              <a:rect b="b" l="l" r="r" t="t"/>
              <a:pathLst>
                <a:path extrusionOk="0" h="9419" w="6828">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0" name="Google Shape;13150;p73"/>
          <p:cNvGrpSpPr/>
          <p:nvPr/>
        </p:nvGrpSpPr>
        <p:grpSpPr>
          <a:xfrm>
            <a:off x="3531838" y="2005452"/>
            <a:ext cx="358288" cy="323209"/>
            <a:chOff x="3531838" y="2005452"/>
            <a:chExt cx="358288" cy="323209"/>
          </a:xfrm>
        </p:grpSpPr>
        <p:sp>
          <p:nvSpPr>
            <p:cNvPr id="13151" name="Google Shape;13151;p73"/>
            <p:cNvSpPr/>
            <p:nvPr/>
          </p:nvSpPr>
          <p:spPr>
            <a:xfrm>
              <a:off x="3536977" y="2113102"/>
              <a:ext cx="267392" cy="210055"/>
            </a:xfrm>
            <a:custGeom>
              <a:rect b="b" l="l" r="r" t="t"/>
              <a:pathLst>
                <a:path extrusionOk="0" h="8012" w="10199">
                  <a:moveTo>
                    <a:pt x="0" y="1"/>
                  </a:moveTo>
                  <a:lnTo>
                    <a:pt x="0" y="8012"/>
                  </a:lnTo>
                  <a:lnTo>
                    <a:pt x="10199" y="8012"/>
                  </a:lnTo>
                  <a:lnTo>
                    <a:pt x="10199" y="1334"/>
                  </a:lnTo>
                  <a:lnTo>
                    <a:pt x="4125" y="1334"/>
                  </a:lnTo>
                  <a:lnTo>
                    <a:pt x="27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3"/>
            <p:cNvSpPr/>
            <p:nvPr/>
          </p:nvSpPr>
          <p:spPr>
            <a:xfrm>
              <a:off x="3742811" y="2148049"/>
              <a:ext cx="61559" cy="49971"/>
            </a:xfrm>
            <a:custGeom>
              <a:rect b="b" l="l" r="r" t="t"/>
              <a:pathLst>
                <a:path extrusionOk="0" h="1906" w="2348">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3"/>
            <p:cNvSpPr/>
            <p:nvPr/>
          </p:nvSpPr>
          <p:spPr>
            <a:xfrm>
              <a:off x="3536977" y="2215192"/>
              <a:ext cx="267392" cy="107964"/>
            </a:xfrm>
            <a:custGeom>
              <a:rect b="b" l="l" r="r" t="t"/>
              <a:pathLst>
                <a:path extrusionOk="0" h="4118" w="10199">
                  <a:moveTo>
                    <a:pt x="0" y="0"/>
                  </a:moveTo>
                  <a:lnTo>
                    <a:pt x="0" y="4118"/>
                  </a:lnTo>
                  <a:lnTo>
                    <a:pt x="10199" y="4118"/>
                  </a:lnTo>
                  <a:lnTo>
                    <a:pt x="10199"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3"/>
            <p:cNvSpPr/>
            <p:nvPr/>
          </p:nvSpPr>
          <p:spPr>
            <a:xfrm>
              <a:off x="3536977" y="2113102"/>
              <a:ext cx="108173" cy="40375"/>
            </a:xfrm>
            <a:custGeom>
              <a:rect b="b" l="l" r="r" t="t"/>
              <a:pathLst>
                <a:path extrusionOk="0" h="1540" w="4126">
                  <a:moveTo>
                    <a:pt x="0" y="1"/>
                  </a:moveTo>
                  <a:lnTo>
                    <a:pt x="0" y="1540"/>
                  </a:lnTo>
                  <a:lnTo>
                    <a:pt x="4125" y="1540"/>
                  </a:lnTo>
                  <a:lnTo>
                    <a:pt x="4125" y="1334"/>
                  </a:lnTo>
                  <a:lnTo>
                    <a:pt x="279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3"/>
            <p:cNvSpPr/>
            <p:nvPr/>
          </p:nvSpPr>
          <p:spPr>
            <a:xfrm>
              <a:off x="3536977" y="2201507"/>
              <a:ext cx="290569" cy="121649"/>
            </a:xfrm>
            <a:custGeom>
              <a:rect b="b" l="l" r="r" t="t"/>
              <a:pathLst>
                <a:path extrusionOk="0" h="4640" w="11083">
                  <a:moveTo>
                    <a:pt x="887" y="1"/>
                  </a:moveTo>
                  <a:lnTo>
                    <a:pt x="159" y="3818"/>
                  </a:lnTo>
                  <a:lnTo>
                    <a:pt x="0" y="4640"/>
                  </a:lnTo>
                  <a:lnTo>
                    <a:pt x="10199" y="4640"/>
                  </a:lnTo>
                  <a:lnTo>
                    <a:pt x="10355" y="3818"/>
                  </a:lnTo>
                  <a:lnTo>
                    <a:pt x="11083"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3"/>
            <p:cNvSpPr/>
            <p:nvPr/>
          </p:nvSpPr>
          <p:spPr>
            <a:xfrm>
              <a:off x="3536977" y="2301579"/>
              <a:ext cx="271482" cy="21577"/>
            </a:xfrm>
            <a:custGeom>
              <a:rect b="b" l="l" r="r" t="t"/>
              <a:pathLst>
                <a:path extrusionOk="0" h="823" w="10355">
                  <a:moveTo>
                    <a:pt x="159" y="1"/>
                  </a:moveTo>
                  <a:lnTo>
                    <a:pt x="0" y="823"/>
                  </a:lnTo>
                  <a:lnTo>
                    <a:pt x="10199" y="823"/>
                  </a:lnTo>
                  <a:lnTo>
                    <a:pt x="1035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3"/>
            <p:cNvSpPr/>
            <p:nvPr/>
          </p:nvSpPr>
          <p:spPr>
            <a:xfrm>
              <a:off x="3740163" y="2042550"/>
              <a:ext cx="144747" cy="144747"/>
            </a:xfrm>
            <a:custGeom>
              <a:rect b="b" l="l" r="r" t="t"/>
              <a:pathLst>
                <a:path extrusionOk="0" h="5521" w="5521">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3"/>
            <p:cNvSpPr/>
            <p:nvPr/>
          </p:nvSpPr>
          <p:spPr>
            <a:xfrm>
              <a:off x="3669506" y="2005452"/>
              <a:ext cx="93675" cy="90057"/>
            </a:xfrm>
            <a:custGeom>
              <a:rect b="b" l="l" r="r" t="t"/>
              <a:pathLst>
                <a:path extrusionOk="0" h="3435" w="3573">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73"/>
            <p:cNvSpPr/>
            <p:nvPr/>
          </p:nvSpPr>
          <p:spPr>
            <a:xfrm>
              <a:off x="3699421" y="2033479"/>
              <a:ext cx="39641" cy="33978"/>
            </a:xfrm>
            <a:custGeom>
              <a:rect b="b" l="l" r="r" t="t"/>
              <a:pathLst>
                <a:path extrusionOk="0" h="1296" w="1512">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3"/>
            <p:cNvSpPr/>
            <p:nvPr/>
          </p:nvSpPr>
          <p:spPr>
            <a:xfrm>
              <a:off x="3682825" y="2037228"/>
              <a:ext cx="207302" cy="224264"/>
            </a:xfrm>
            <a:custGeom>
              <a:rect b="b" l="l" r="r" t="t"/>
              <a:pathLst>
                <a:path extrusionOk="0" h="8554" w="7907">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3"/>
            <p:cNvSpPr/>
            <p:nvPr/>
          </p:nvSpPr>
          <p:spPr>
            <a:xfrm>
              <a:off x="3773590" y="2078730"/>
              <a:ext cx="75034" cy="72203"/>
            </a:xfrm>
            <a:custGeom>
              <a:rect b="b" l="l" r="r" t="t"/>
              <a:pathLst>
                <a:path extrusionOk="0" h="2754" w="2862">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3"/>
            <p:cNvSpPr/>
            <p:nvPr/>
          </p:nvSpPr>
          <p:spPr>
            <a:xfrm>
              <a:off x="3787538" y="2096217"/>
              <a:ext cx="43705" cy="37360"/>
            </a:xfrm>
            <a:custGeom>
              <a:rect b="b" l="l" r="r" t="t"/>
              <a:pathLst>
                <a:path extrusionOk="0" h="1425" w="1667">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3"/>
            <p:cNvSpPr/>
            <p:nvPr/>
          </p:nvSpPr>
          <p:spPr>
            <a:xfrm>
              <a:off x="3531838" y="2107779"/>
              <a:ext cx="287055" cy="220882"/>
            </a:xfrm>
            <a:custGeom>
              <a:rect b="b" l="l" r="r" t="t"/>
              <a:pathLst>
                <a:path extrusionOk="0" h="8425" w="10949">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73"/>
          <p:cNvGrpSpPr/>
          <p:nvPr/>
        </p:nvGrpSpPr>
        <p:grpSpPr>
          <a:xfrm>
            <a:off x="3136452" y="1515946"/>
            <a:ext cx="297988" cy="358393"/>
            <a:chOff x="3136452" y="1515946"/>
            <a:chExt cx="297988" cy="358393"/>
          </a:xfrm>
        </p:grpSpPr>
        <p:sp>
          <p:nvSpPr>
            <p:cNvPr id="13165" name="Google Shape;13165;p73"/>
            <p:cNvSpPr/>
            <p:nvPr/>
          </p:nvSpPr>
          <p:spPr>
            <a:xfrm>
              <a:off x="3141670" y="1581568"/>
              <a:ext cx="287554" cy="287527"/>
            </a:xfrm>
            <a:custGeom>
              <a:rect b="b" l="l" r="r" t="t"/>
              <a:pathLst>
                <a:path extrusionOk="0" h="10967" w="10968">
                  <a:moveTo>
                    <a:pt x="1" y="0"/>
                  </a:moveTo>
                  <a:lnTo>
                    <a:pt x="1" y="8526"/>
                  </a:lnTo>
                  <a:lnTo>
                    <a:pt x="247" y="8783"/>
                  </a:lnTo>
                  <a:lnTo>
                    <a:pt x="2369" y="10967"/>
                  </a:lnTo>
                  <a:lnTo>
                    <a:pt x="10967" y="10967"/>
                  </a:lnTo>
                  <a:lnTo>
                    <a:pt x="10967"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3"/>
            <p:cNvSpPr/>
            <p:nvPr/>
          </p:nvSpPr>
          <p:spPr>
            <a:xfrm>
              <a:off x="3148145" y="1811836"/>
              <a:ext cx="73593" cy="57259"/>
            </a:xfrm>
            <a:custGeom>
              <a:rect b="b" l="l" r="r" t="t"/>
              <a:pathLst>
                <a:path extrusionOk="0" h="2184" w="2807">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3"/>
            <p:cNvSpPr/>
            <p:nvPr/>
          </p:nvSpPr>
          <p:spPr>
            <a:xfrm>
              <a:off x="3278420" y="1581568"/>
              <a:ext cx="120024" cy="43783"/>
            </a:xfrm>
            <a:custGeom>
              <a:rect b="b" l="l" r="r" t="t"/>
              <a:pathLst>
                <a:path extrusionOk="0" h="1670" w="4578">
                  <a:moveTo>
                    <a:pt x="0" y="0"/>
                  </a:moveTo>
                  <a:cubicBezTo>
                    <a:pt x="319" y="996"/>
                    <a:pt x="1242" y="1670"/>
                    <a:pt x="2289" y="1670"/>
                  </a:cubicBezTo>
                  <a:cubicBezTo>
                    <a:pt x="3336" y="1670"/>
                    <a:pt x="4259" y="996"/>
                    <a:pt x="457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3"/>
            <p:cNvSpPr/>
            <p:nvPr/>
          </p:nvSpPr>
          <p:spPr>
            <a:xfrm>
              <a:off x="3181546" y="1581568"/>
              <a:ext cx="247677" cy="287527"/>
            </a:xfrm>
            <a:custGeom>
              <a:rect b="b" l="l" r="r" t="t"/>
              <a:pathLst>
                <a:path extrusionOk="0" h="10967" w="9447">
                  <a:moveTo>
                    <a:pt x="8577" y="0"/>
                  </a:moveTo>
                  <a:lnTo>
                    <a:pt x="8577" y="10098"/>
                  </a:lnTo>
                  <a:lnTo>
                    <a:pt x="1" y="10098"/>
                  </a:lnTo>
                  <a:lnTo>
                    <a:pt x="848" y="10967"/>
                  </a:lnTo>
                  <a:lnTo>
                    <a:pt x="9446" y="10967"/>
                  </a:lnTo>
                  <a:lnTo>
                    <a:pt x="944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3"/>
            <p:cNvSpPr/>
            <p:nvPr/>
          </p:nvSpPr>
          <p:spPr>
            <a:xfrm>
              <a:off x="3141670" y="1805072"/>
              <a:ext cx="62135" cy="64023"/>
            </a:xfrm>
            <a:custGeom>
              <a:rect b="b" l="l" r="r" t="t"/>
              <a:pathLst>
                <a:path extrusionOk="0" h="2442" w="2370">
                  <a:moveTo>
                    <a:pt x="1" y="1"/>
                  </a:moveTo>
                  <a:lnTo>
                    <a:pt x="2369" y="2442"/>
                  </a:lnTo>
                  <a:lnTo>
                    <a:pt x="2369"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3"/>
            <p:cNvSpPr/>
            <p:nvPr/>
          </p:nvSpPr>
          <p:spPr>
            <a:xfrm>
              <a:off x="3297297" y="1521163"/>
              <a:ext cx="82349" cy="82375"/>
            </a:xfrm>
            <a:custGeom>
              <a:rect b="b" l="l" r="r" t="t"/>
              <a:pathLst>
                <a:path extrusionOk="0" h="3142" w="3141">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3"/>
            <p:cNvSpPr/>
            <p:nvPr/>
          </p:nvSpPr>
          <p:spPr>
            <a:xfrm>
              <a:off x="3202075" y="1650494"/>
              <a:ext cx="166665" cy="18929"/>
            </a:xfrm>
            <a:custGeom>
              <a:rect b="b" l="l" r="r" t="t"/>
              <a:pathLst>
                <a:path extrusionOk="0" h="722" w="6357">
                  <a:moveTo>
                    <a:pt x="0" y="1"/>
                  </a:moveTo>
                  <a:lnTo>
                    <a:pt x="0" y="721"/>
                  </a:lnTo>
                  <a:lnTo>
                    <a:pt x="6356" y="721"/>
                  </a:lnTo>
                  <a:lnTo>
                    <a:pt x="6356"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3"/>
            <p:cNvSpPr/>
            <p:nvPr/>
          </p:nvSpPr>
          <p:spPr>
            <a:xfrm>
              <a:off x="3136452" y="1515946"/>
              <a:ext cx="297988" cy="358393"/>
            </a:xfrm>
            <a:custGeom>
              <a:rect b="b" l="l" r="r" t="t"/>
              <a:pathLst>
                <a:path extrusionOk="0" h="13670" w="11366">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3"/>
            <p:cNvSpPr/>
            <p:nvPr/>
          </p:nvSpPr>
          <p:spPr>
            <a:xfrm>
              <a:off x="3265678" y="1799855"/>
              <a:ext cx="128597" cy="10487"/>
            </a:xfrm>
            <a:custGeom>
              <a:rect b="b" l="l" r="r" t="t"/>
              <a:pathLst>
                <a:path extrusionOk="0" h="400" w="4905">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3"/>
            <p:cNvSpPr/>
            <p:nvPr/>
          </p:nvSpPr>
          <p:spPr>
            <a:xfrm>
              <a:off x="3196857" y="1645172"/>
              <a:ext cx="177099" cy="29573"/>
            </a:xfrm>
            <a:custGeom>
              <a:rect b="b" l="l" r="r" t="t"/>
              <a:pathLst>
                <a:path extrusionOk="0" h="1128" w="6755">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3"/>
            <p:cNvSpPr/>
            <p:nvPr/>
          </p:nvSpPr>
          <p:spPr>
            <a:xfrm>
              <a:off x="3195048" y="1690292"/>
              <a:ext cx="180717" cy="10461"/>
            </a:xfrm>
            <a:custGeom>
              <a:rect b="b" l="l" r="r" t="t"/>
              <a:pathLst>
                <a:path extrusionOk="0" h="399" w="6893">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3"/>
            <p:cNvSpPr/>
            <p:nvPr/>
          </p:nvSpPr>
          <p:spPr>
            <a:xfrm>
              <a:off x="3195048" y="1716300"/>
              <a:ext cx="180717" cy="10461"/>
            </a:xfrm>
            <a:custGeom>
              <a:rect b="b" l="l" r="r" t="t"/>
              <a:pathLst>
                <a:path extrusionOk="0" h="399" w="6893">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7" name="Google Shape;13177;p73"/>
          <p:cNvGrpSpPr/>
          <p:nvPr/>
        </p:nvGrpSpPr>
        <p:grpSpPr>
          <a:xfrm>
            <a:off x="2674893" y="1515946"/>
            <a:ext cx="332254" cy="358393"/>
            <a:chOff x="2674893" y="1515946"/>
            <a:chExt cx="332254" cy="358393"/>
          </a:xfrm>
        </p:grpSpPr>
        <p:sp>
          <p:nvSpPr>
            <p:cNvPr id="13178" name="Google Shape;13178;p73"/>
            <p:cNvSpPr/>
            <p:nvPr/>
          </p:nvSpPr>
          <p:spPr>
            <a:xfrm>
              <a:off x="2968582" y="1811548"/>
              <a:ext cx="33349" cy="57469"/>
            </a:xfrm>
            <a:custGeom>
              <a:rect b="b" l="l" r="r" t="t"/>
              <a:pathLst>
                <a:path extrusionOk="0" h="2192" w="1272">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3"/>
            <p:cNvSpPr/>
            <p:nvPr/>
          </p:nvSpPr>
          <p:spPr>
            <a:xfrm>
              <a:off x="2985282" y="1811548"/>
              <a:ext cx="16648" cy="57469"/>
            </a:xfrm>
            <a:custGeom>
              <a:rect b="b" l="l" r="r" t="t"/>
              <a:pathLst>
                <a:path extrusionOk="0" h="2192" w="635">
                  <a:moveTo>
                    <a:pt x="1" y="0"/>
                  </a:moveTo>
                  <a:lnTo>
                    <a:pt x="1" y="2191"/>
                  </a:lnTo>
                  <a:cubicBezTo>
                    <a:pt x="196" y="2191"/>
                    <a:pt x="367" y="2043"/>
                    <a:pt x="392" y="1847"/>
                  </a:cubicBezTo>
                  <a:lnTo>
                    <a:pt x="635" y="4"/>
                  </a:lnTo>
                  <a:lnTo>
                    <a:pt x="1" y="0"/>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3"/>
            <p:cNvSpPr/>
            <p:nvPr/>
          </p:nvSpPr>
          <p:spPr>
            <a:xfrm>
              <a:off x="2680215" y="1521268"/>
              <a:ext cx="257535" cy="347828"/>
            </a:xfrm>
            <a:custGeom>
              <a:rect b="b" l="l" r="r" t="t"/>
              <a:pathLst>
                <a:path extrusionOk="0" h="13267" w="9823">
                  <a:moveTo>
                    <a:pt x="2930" y="1"/>
                  </a:moveTo>
                  <a:lnTo>
                    <a:pt x="0" y="2931"/>
                  </a:lnTo>
                  <a:lnTo>
                    <a:pt x="0" y="13267"/>
                  </a:lnTo>
                  <a:lnTo>
                    <a:pt x="9822" y="13267"/>
                  </a:lnTo>
                  <a:lnTo>
                    <a:pt x="9822"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73"/>
            <p:cNvSpPr/>
            <p:nvPr/>
          </p:nvSpPr>
          <p:spPr>
            <a:xfrm>
              <a:off x="2680215" y="1521268"/>
              <a:ext cx="89375" cy="89375"/>
            </a:xfrm>
            <a:custGeom>
              <a:rect b="b" l="l" r="r" t="t"/>
              <a:pathLst>
                <a:path extrusionOk="0" h="3409" w="3409">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3"/>
            <p:cNvSpPr/>
            <p:nvPr/>
          </p:nvSpPr>
          <p:spPr>
            <a:xfrm>
              <a:off x="2680215" y="1521268"/>
              <a:ext cx="257535" cy="347828"/>
            </a:xfrm>
            <a:custGeom>
              <a:rect b="b" l="l" r="r" t="t"/>
              <a:pathLst>
                <a:path extrusionOk="0" h="13267" w="9823">
                  <a:moveTo>
                    <a:pt x="8946" y="1"/>
                  </a:moveTo>
                  <a:lnTo>
                    <a:pt x="8946" y="12358"/>
                  </a:lnTo>
                  <a:lnTo>
                    <a:pt x="0" y="12358"/>
                  </a:lnTo>
                  <a:lnTo>
                    <a:pt x="0" y="13267"/>
                  </a:lnTo>
                  <a:lnTo>
                    <a:pt x="9822" y="13267"/>
                  </a:lnTo>
                  <a:lnTo>
                    <a:pt x="9822"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3"/>
            <p:cNvSpPr/>
            <p:nvPr/>
          </p:nvSpPr>
          <p:spPr>
            <a:xfrm>
              <a:off x="2680215" y="1521268"/>
              <a:ext cx="76843" cy="76843"/>
            </a:xfrm>
            <a:custGeom>
              <a:rect b="b" l="l" r="r" t="t"/>
              <a:pathLst>
                <a:path extrusionOk="0" h="2931" w="2931">
                  <a:moveTo>
                    <a:pt x="2930" y="1"/>
                  </a:moveTo>
                  <a:lnTo>
                    <a:pt x="0" y="2931"/>
                  </a:lnTo>
                  <a:lnTo>
                    <a:pt x="2930" y="2931"/>
                  </a:lnTo>
                  <a:lnTo>
                    <a:pt x="293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3"/>
            <p:cNvSpPr/>
            <p:nvPr/>
          </p:nvSpPr>
          <p:spPr>
            <a:xfrm>
              <a:off x="2968582" y="1601310"/>
              <a:ext cx="33349" cy="222691"/>
            </a:xfrm>
            <a:custGeom>
              <a:rect b="b" l="l" r="r" t="t"/>
              <a:pathLst>
                <a:path extrusionOk="0" h="8494" w="1272">
                  <a:moveTo>
                    <a:pt x="0" y="1"/>
                  </a:moveTo>
                  <a:lnTo>
                    <a:pt x="0" y="8494"/>
                  </a:lnTo>
                  <a:lnTo>
                    <a:pt x="1272" y="8494"/>
                  </a:lnTo>
                  <a:lnTo>
                    <a:pt x="127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3"/>
            <p:cNvSpPr/>
            <p:nvPr/>
          </p:nvSpPr>
          <p:spPr>
            <a:xfrm>
              <a:off x="2985282" y="1601310"/>
              <a:ext cx="16648" cy="222691"/>
            </a:xfrm>
            <a:custGeom>
              <a:rect b="b" l="l" r="r" t="t"/>
              <a:pathLst>
                <a:path extrusionOk="0" h="8494" w="635">
                  <a:moveTo>
                    <a:pt x="1" y="1"/>
                  </a:moveTo>
                  <a:lnTo>
                    <a:pt x="1" y="8494"/>
                  </a:lnTo>
                  <a:lnTo>
                    <a:pt x="635" y="8494"/>
                  </a:lnTo>
                  <a:lnTo>
                    <a:pt x="63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3"/>
            <p:cNvSpPr/>
            <p:nvPr/>
          </p:nvSpPr>
          <p:spPr>
            <a:xfrm>
              <a:off x="2968582" y="1569691"/>
              <a:ext cx="33349" cy="38776"/>
            </a:xfrm>
            <a:custGeom>
              <a:rect b="b" l="l" r="r" t="t"/>
              <a:pathLst>
                <a:path extrusionOk="0" h="1479" w="1272">
                  <a:moveTo>
                    <a:pt x="0" y="1"/>
                  </a:moveTo>
                  <a:lnTo>
                    <a:pt x="0" y="1478"/>
                  </a:lnTo>
                  <a:lnTo>
                    <a:pt x="1272" y="1478"/>
                  </a:lnTo>
                  <a:lnTo>
                    <a:pt x="127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73"/>
            <p:cNvSpPr/>
            <p:nvPr/>
          </p:nvSpPr>
          <p:spPr>
            <a:xfrm>
              <a:off x="2985282" y="1569691"/>
              <a:ext cx="16648" cy="38776"/>
            </a:xfrm>
            <a:custGeom>
              <a:rect b="b" l="l" r="r" t="t"/>
              <a:pathLst>
                <a:path extrusionOk="0" h="1479" w="635">
                  <a:moveTo>
                    <a:pt x="1" y="1"/>
                  </a:moveTo>
                  <a:lnTo>
                    <a:pt x="1" y="1478"/>
                  </a:lnTo>
                  <a:lnTo>
                    <a:pt x="635" y="1478"/>
                  </a:lnTo>
                  <a:lnTo>
                    <a:pt x="63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73"/>
            <p:cNvSpPr/>
            <p:nvPr/>
          </p:nvSpPr>
          <p:spPr>
            <a:xfrm>
              <a:off x="2968686" y="1521268"/>
              <a:ext cx="33244" cy="48450"/>
            </a:xfrm>
            <a:custGeom>
              <a:rect b="b" l="l" r="r" t="t"/>
              <a:pathLst>
                <a:path extrusionOk="0" h="1848" w="1268">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3"/>
            <p:cNvSpPr/>
            <p:nvPr/>
          </p:nvSpPr>
          <p:spPr>
            <a:xfrm>
              <a:off x="2985282" y="1521268"/>
              <a:ext cx="16648" cy="48450"/>
            </a:xfrm>
            <a:custGeom>
              <a:rect b="b" l="l" r="r" t="t"/>
              <a:pathLst>
                <a:path extrusionOk="0" h="1848" w="635">
                  <a:moveTo>
                    <a:pt x="1" y="1"/>
                  </a:moveTo>
                  <a:lnTo>
                    <a:pt x="1" y="1848"/>
                  </a:lnTo>
                  <a:lnTo>
                    <a:pt x="635" y="1848"/>
                  </a:lnTo>
                  <a:lnTo>
                    <a:pt x="635" y="634"/>
                  </a:lnTo>
                  <a:cubicBezTo>
                    <a:pt x="635" y="283"/>
                    <a:pt x="349" y="1"/>
                    <a:pt x="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3"/>
            <p:cNvSpPr/>
            <p:nvPr/>
          </p:nvSpPr>
          <p:spPr>
            <a:xfrm>
              <a:off x="2674998" y="1515946"/>
              <a:ext cx="268074" cy="358393"/>
            </a:xfrm>
            <a:custGeom>
              <a:rect b="b" l="l" r="r" t="t"/>
              <a:pathLst>
                <a:path extrusionOk="0" h="13670" w="10225">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3"/>
            <p:cNvSpPr/>
            <p:nvPr/>
          </p:nvSpPr>
          <p:spPr>
            <a:xfrm>
              <a:off x="2674893" y="1515946"/>
              <a:ext cx="171515" cy="290962"/>
            </a:xfrm>
            <a:custGeom>
              <a:rect b="b" l="l" r="r" t="t"/>
              <a:pathLst>
                <a:path extrusionOk="0" h="11098" w="6542">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3"/>
            <p:cNvSpPr/>
            <p:nvPr/>
          </p:nvSpPr>
          <p:spPr>
            <a:xfrm>
              <a:off x="2729006" y="1758169"/>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3"/>
            <p:cNvSpPr/>
            <p:nvPr/>
          </p:nvSpPr>
          <p:spPr>
            <a:xfrm>
              <a:off x="2801943" y="1822271"/>
              <a:ext cx="86990" cy="10461"/>
            </a:xfrm>
            <a:custGeom>
              <a:rect b="b" l="l" r="r" t="t"/>
              <a:pathLst>
                <a:path extrusionOk="0" h="399" w="3318">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3"/>
            <p:cNvSpPr/>
            <p:nvPr/>
          </p:nvSpPr>
          <p:spPr>
            <a:xfrm>
              <a:off x="2729006" y="1731584"/>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3"/>
            <p:cNvSpPr/>
            <p:nvPr/>
          </p:nvSpPr>
          <p:spPr>
            <a:xfrm>
              <a:off x="2729006" y="1705000"/>
              <a:ext cx="159927" cy="10487"/>
            </a:xfrm>
            <a:custGeom>
              <a:rect b="b" l="l" r="r" t="t"/>
              <a:pathLst>
                <a:path extrusionOk="0" h="400" w="610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3"/>
            <p:cNvSpPr/>
            <p:nvPr/>
          </p:nvSpPr>
          <p:spPr>
            <a:xfrm>
              <a:off x="2729006" y="1678415"/>
              <a:ext cx="159927" cy="10461"/>
            </a:xfrm>
            <a:custGeom>
              <a:rect b="b" l="l" r="r" t="t"/>
              <a:pathLst>
                <a:path extrusionOk="0" h="399" w="610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3"/>
            <p:cNvSpPr/>
            <p:nvPr/>
          </p:nvSpPr>
          <p:spPr>
            <a:xfrm>
              <a:off x="2791404" y="1599894"/>
              <a:ext cx="35158" cy="62686"/>
            </a:xfrm>
            <a:custGeom>
              <a:rect b="b" l="l" r="r" t="t"/>
              <a:pathLst>
                <a:path extrusionOk="0" h="2391" w="1341">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3"/>
            <p:cNvSpPr/>
            <p:nvPr/>
          </p:nvSpPr>
          <p:spPr>
            <a:xfrm>
              <a:off x="2797670" y="1580205"/>
              <a:ext cx="19191" cy="16491"/>
            </a:xfrm>
            <a:custGeom>
              <a:rect b="b" l="l" r="r" t="t"/>
              <a:pathLst>
                <a:path extrusionOk="0" h="629" w="732">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3"/>
            <p:cNvSpPr/>
            <p:nvPr/>
          </p:nvSpPr>
          <p:spPr>
            <a:xfrm>
              <a:off x="2963364" y="1515946"/>
              <a:ext cx="43783" cy="358393"/>
            </a:xfrm>
            <a:custGeom>
              <a:rect b="b" l="l" r="r" t="t"/>
              <a:pathLst>
                <a:path extrusionOk="0" h="13670" w="167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0" name="Google Shape;13200;p73"/>
          <p:cNvGrpSpPr/>
          <p:nvPr/>
        </p:nvGrpSpPr>
        <p:grpSpPr>
          <a:xfrm>
            <a:off x="1753768" y="2438513"/>
            <a:ext cx="358839" cy="358419"/>
            <a:chOff x="1753768" y="2438513"/>
            <a:chExt cx="358839" cy="358419"/>
          </a:xfrm>
        </p:grpSpPr>
        <p:sp>
          <p:nvSpPr>
            <p:cNvPr id="13201" name="Google Shape;13201;p73"/>
            <p:cNvSpPr/>
            <p:nvPr/>
          </p:nvSpPr>
          <p:spPr>
            <a:xfrm>
              <a:off x="1873870" y="2524061"/>
              <a:ext cx="55660" cy="62319"/>
            </a:xfrm>
            <a:custGeom>
              <a:rect b="b" l="l" r="r" t="t"/>
              <a:pathLst>
                <a:path extrusionOk="0" h="2377" w="2123">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3"/>
            <p:cNvSpPr/>
            <p:nvPr/>
          </p:nvSpPr>
          <p:spPr>
            <a:xfrm>
              <a:off x="1822588" y="2443835"/>
              <a:ext cx="284801" cy="274130"/>
            </a:xfrm>
            <a:custGeom>
              <a:rect b="b" l="l" r="r" t="t"/>
              <a:pathLst>
                <a:path extrusionOk="0" h="10456" w="10863">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3"/>
            <p:cNvSpPr/>
            <p:nvPr/>
          </p:nvSpPr>
          <p:spPr>
            <a:xfrm>
              <a:off x="1899511" y="2510192"/>
              <a:ext cx="141601" cy="141522"/>
            </a:xfrm>
            <a:custGeom>
              <a:rect b="b" l="l" r="r" t="t"/>
              <a:pathLst>
                <a:path extrusionOk="0" h="5398" w="5401">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3"/>
            <p:cNvSpPr/>
            <p:nvPr/>
          </p:nvSpPr>
          <p:spPr>
            <a:xfrm>
              <a:off x="1797053" y="2519447"/>
              <a:ext cx="236167" cy="237373"/>
            </a:xfrm>
            <a:custGeom>
              <a:rect b="b" l="l" r="r" t="t"/>
              <a:pathLst>
                <a:path extrusionOk="0" h="9054" w="9008">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3"/>
            <p:cNvSpPr/>
            <p:nvPr/>
          </p:nvSpPr>
          <p:spPr>
            <a:xfrm>
              <a:off x="1815012" y="2636377"/>
              <a:ext cx="102563" cy="102589"/>
            </a:xfrm>
            <a:custGeom>
              <a:rect b="b" l="l" r="r" t="t"/>
              <a:pathLst>
                <a:path extrusionOk="0" h="3913" w="3912">
                  <a:moveTo>
                    <a:pt x="1684" y="1"/>
                  </a:moveTo>
                  <a:lnTo>
                    <a:pt x="0" y="1685"/>
                  </a:lnTo>
                  <a:lnTo>
                    <a:pt x="2228" y="3912"/>
                  </a:lnTo>
                  <a:lnTo>
                    <a:pt x="3912" y="2228"/>
                  </a:lnTo>
                  <a:lnTo>
                    <a:pt x="1684"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3"/>
            <p:cNvSpPr/>
            <p:nvPr/>
          </p:nvSpPr>
          <p:spPr>
            <a:xfrm>
              <a:off x="1802191" y="2635144"/>
              <a:ext cx="113863" cy="113967"/>
            </a:xfrm>
            <a:custGeom>
              <a:rect b="b" l="l" r="r" t="t"/>
              <a:pathLst>
                <a:path extrusionOk="0" h="4347" w="4343">
                  <a:moveTo>
                    <a:pt x="1076" y="1"/>
                  </a:moveTo>
                  <a:lnTo>
                    <a:pt x="0" y="1077"/>
                  </a:lnTo>
                  <a:lnTo>
                    <a:pt x="3267" y="4347"/>
                  </a:lnTo>
                  <a:lnTo>
                    <a:pt x="4343" y="3268"/>
                  </a:lnTo>
                  <a:lnTo>
                    <a:pt x="1076"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3"/>
            <p:cNvSpPr/>
            <p:nvPr/>
          </p:nvSpPr>
          <p:spPr>
            <a:xfrm>
              <a:off x="1759562" y="2659264"/>
              <a:ext cx="132372" cy="132398"/>
            </a:xfrm>
            <a:custGeom>
              <a:rect b="b" l="l" r="r" t="t"/>
              <a:pathLst>
                <a:path extrusionOk="0" h="5050" w="5049">
                  <a:moveTo>
                    <a:pt x="1782" y="1"/>
                  </a:moveTo>
                  <a:lnTo>
                    <a:pt x="0" y="1783"/>
                  </a:lnTo>
                  <a:lnTo>
                    <a:pt x="3267" y="5049"/>
                  </a:lnTo>
                  <a:lnTo>
                    <a:pt x="5049" y="3268"/>
                  </a:lnTo>
                  <a:lnTo>
                    <a:pt x="17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3"/>
            <p:cNvSpPr/>
            <p:nvPr/>
          </p:nvSpPr>
          <p:spPr>
            <a:xfrm>
              <a:off x="1759562" y="2686347"/>
              <a:ext cx="105316" cy="105316"/>
            </a:xfrm>
            <a:custGeom>
              <a:rect b="b" l="l" r="r" t="t"/>
              <a:pathLst>
                <a:path extrusionOk="0" h="4017" w="4017">
                  <a:moveTo>
                    <a:pt x="750" y="0"/>
                  </a:moveTo>
                  <a:lnTo>
                    <a:pt x="0" y="750"/>
                  </a:lnTo>
                  <a:lnTo>
                    <a:pt x="3267" y="4016"/>
                  </a:lnTo>
                  <a:lnTo>
                    <a:pt x="4017" y="3267"/>
                  </a:lnTo>
                  <a:lnTo>
                    <a:pt x="75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3"/>
            <p:cNvSpPr/>
            <p:nvPr/>
          </p:nvSpPr>
          <p:spPr>
            <a:xfrm>
              <a:off x="1753768" y="2438513"/>
              <a:ext cx="358839" cy="358419"/>
            </a:xfrm>
            <a:custGeom>
              <a:rect b="b" l="l" r="r" t="t"/>
              <a:pathLst>
                <a:path extrusionOk="0" h="13671" w="13687">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0" name="Google Shape;13210;p73"/>
          <p:cNvGrpSpPr/>
          <p:nvPr/>
        </p:nvGrpSpPr>
        <p:grpSpPr>
          <a:xfrm>
            <a:off x="2246840" y="1515972"/>
            <a:ext cx="301423" cy="358367"/>
            <a:chOff x="2246840" y="1515972"/>
            <a:chExt cx="301423" cy="358367"/>
          </a:xfrm>
        </p:grpSpPr>
        <p:sp>
          <p:nvSpPr>
            <p:cNvPr id="13211" name="Google Shape;13211;p73"/>
            <p:cNvSpPr/>
            <p:nvPr/>
          </p:nvSpPr>
          <p:spPr>
            <a:xfrm>
              <a:off x="2252057" y="1603512"/>
              <a:ext cx="183496" cy="265583"/>
            </a:xfrm>
            <a:custGeom>
              <a:rect b="b" l="l" r="r" t="t"/>
              <a:pathLst>
                <a:path extrusionOk="0" h="10130" w="6999">
                  <a:moveTo>
                    <a:pt x="1" y="0"/>
                  </a:moveTo>
                  <a:lnTo>
                    <a:pt x="1" y="10130"/>
                  </a:lnTo>
                  <a:lnTo>
                    <a:pt x="6998" y="10130"/>
                  </a:lnTo>
                  <a:lnTo>
                    <a:pt x="6998"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3"/>
            <p:cNvSpPr/>
            <p:nvPr/>
          </p:nvSpPr>
          <p:spPr>
            <a:xfrm>
              <a:off x="2252057" y="1859290"/>
              <a:ext cx="183496" cy="9805"/>
            </a:xfrm>
            <a:custGeom>
              <a:rect b="b" l="l" r="r" t="t"/>
              <a:pathLst>
                <a:path extrusionOk="0" h="374" w="6999">
                  <a:moveTo>
                    <a:pt x="1" y="1"/>
                  </a:moveTo>
                  <a:lnTo>
                    <a:pt x="1" y="374"/>
                  </a:lnTo>
                  <a:lnTo>
                    <a:pt x="6998" y="374"/>
                  </a:lnTo>
                  <a:lnTo>
                    <a:pt x="699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3"/>
            <p:cNvSpPr/>
            <p:nvPr/>
          </p:nvSpPr>
          <p:spPr>
            <a:xfrm>
              <a:off x="2286822" y="1603512"/>
              <a:ext cx="113967" cy="36573"/>
            </a:xfrm>
            <a:custGeom>
              <a:rect b="b" l="l" r="r" t="t"/>
              <a:pathLst>
                <a:path extrusionOk="0" h="1395" w="4347">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73"/>
            <p:cNvSpPr/>
            <p:nvPr/>
          </p:nvSpPr>
          <p:spPr>
            <a:xfrm>
              <a:off x="2269440" y="1621550"/>
              <a:ext cx="148627" cy="222403"/>
            </a:xfrm>
            <a:custGeom>
              <a:rect b="b" l="l" r="r" t="t"/>
              <a:pathLst>
                <a:path extrusionOk="0" h="8483" w="5669">
                  <a:moveTo>
                    <a:pt x="1" y="0"/>
                  </a:moveTo>
                  <a:lnTo>
                    <a:pt x="1" y="8482"/>
                  </a:lnTo>
                  <a:lnTo>
                    <a:pt x="5669" y="8482"/>
                  </a:lnTo>
                  <a:lnTo>
                    <a:pt x="5669"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3"/>
            <p:cNvSpPr/>
            <p:nvPr/>
          </p:nvSpPr>
          <p:spPr>
            <a:xfrm>
              <a:off x="2269440" y="1621550"/>
              <a:ext cx="148732" cy="222403"/>
            </a:xfrm>
            <a:custGeom>
              <a:rect b="b" l="l" r="r" t="t"/>
              <a:pathLst>
                <a:path extrusionOk="0" h="8483" w="5673">
                  <a:moveTo>
                    <a:pt x="1" y="0"/>
                  </a:moveTo>
                  <a:lnTo>
                    <a:pt x="1" y="8482"/>
                  </a:lnTo>
                  <a:lnTo>
                    <a:pt x="5672" y="8482"/>
                  </a:lnTo>
                  <a:lnTo>
                    <a:pt x="5672" y="8033"/>
                  </a:lnTo>
                  <a:lnTo>
                    <a:pt x="367" y="8033"/>
                  </a:lnTo>
                  <a:lnTo>
                    <a:pt x="36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3"/>
            <p:cNvSpPr/>
            <p:nvPr/>
          </p:nvSpPr>
          <p:spPr>
            <a:xfrm>
              <a:off x="2286822" y="1621550"/>
              <a:ext cx="113967" cy="18614"/>
            </a:xfrm>
            <a:custGeom>
              <a:rect b="b" l="l" r="r" t="t"/>
              <a:pathLst>
                <a:path extrusionOk="0" h="710" w="4347">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3"/>
            <p:cNvSpPr/>
            <p:nvPr/>
          </p:nvSpPr>
          <p:spPr>
            <a:xfrm>
              <a:off x="2295841" y="1567043"/>
              <a:ext cx="95930" cy="64102"/>
            </a:xfrm>
            <a:custGeom>
              <a:rect b="b" l="l" r="r" t="t"/>
              <a:pathLst>
                <a:path extrusionOk="0" h="2445" w="3659">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3"/>
            <p:cNvSpPr/>
            <p:nvPr/>
          </p:nvSpPr>
          <p:spPr>
            <a:xfrm>
              <a:off x="2295841" y="1617827"/>
              <a:ext cx="95930" cy="13318"/>
            </a:xfrm>
            <a:custGeom>
              <a:rect b="b" l="l" r="r" t="t"/>
              <a:pathLst>
                <a:path extrusionOk="0" h="508" w="3659">
                  <a:moveTo>
                    <a:pt x="1" y="1"/>
                  </a:moveTo>
                  <a:lnTo>
                    <a:pt x="1" y="508"/>
                  </a:lnTo>
                  <a:lnTo>
                    <a:pt x="3659" y="508"/>
                  </a:lnTo>
                  <a:lnTo>
                    <a:pt x="3659"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3"/>
            <p:cNvSpPr/>
            <p:nvPr/>
          </p:nvSpPr>
          <p:spPr>
            <a:xfrm>
              <a:off x="2414055" y="1521215"/>
              <a:ext cx="130773" cy="136331"/>
            </a:xfrm>
            <a:custGeom>
              <a:rect b="b" l="l" r="r" t="t"/>
              <a:pathLst>
                <a:path extrusionOk="0" h="5200" w="4988">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3"/>
            <p:cNvSpPr/>
            <p:nvPr/>
          </p:nvSpPr>
          <p:spPr>
            <a:xfrm>
              <a:off x="2293088" y="172437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3"/>
            <p:cNvSpPr/>
            <p:nvPr/>
          </p:nvSpPr>
          <p:spPr>
            <a:xfrm>
              <a:off x="2293088" y="1744510"/>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3"/>
            <p:cNvSpPr/>
            <p:nvPr/>
          </p:nvSpPr>
          <p:spPr>
            <a:xfrm>
              <a:off x="2293088" y="176464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3"/>
            <p:cNvSpPr/>
            <p:nvPr/>
          </p:nvSpPr>
          <p:spPr>
            <a:xfrm>
              <a:off x="2293088" y="1784754"/>
              <a:ext cx="101331" cy="10566"/>
            </a:xfrm>
            <a:custGeom>
              <a:rect b="b" l="l" r="r" t="t"/>
              <a:pathLst>
                <a:path extrusionOk="0" h="403" w="3865">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3"/>
            <p:cNvSpPr/>
            <p:nvPr/>
          </p:nvSpPr>
          <p:spPr>
            <a:xfrm>
              <a:off x="2246840" y="1515972"/>
              <a:ext cx="301423" cy="358367"/>
            </a:xfrm>
            <a:custGeom>
              <a:rect b="b" l="l" r="r" t="t"/>
              <a:pathLst>
                <a:path extrusionOk="0" h="13669" w="11497">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3"/>
            <p:cNvSpPr/>
            <p:nvPr/>
          </p:nvSpPr>
          <p:spPr>
            <a:xfrm>
              <a:off x="2443497" y="1579916"/>
              <a:ext cx="10461" cy="11536"/>
            </a:xfrm>
            <a:custGeom>
              <a:rect b="b" l="l" r="r" t="t"/>
              <a:pathLst>
                <a:path extrusionOk="0" h="440" w="399">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3"/>
            <p:cNvSpPr/>
            <p:nvPr/>
          </p:nvSpPr>
          <p:spPr>
            <a:xfrm>
              <a:off x="2464157" y="1579916"/>
              <a:ext cx="10513" cy="11536"/>
            </a:xfrm>
            <a:custGeom>
              <a:rect b="b" l="l" r="r" t="t"/>
              <a:pathLst>
                <a:path extrusionOk="0" h="440" w="401">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3"/>
            <p:cNvSpPr/>
            <p:nvPr/>
          </p:nvSpPr>
          <p:spPr>
            <a:xfrm>
              <a:off x="2484790" y="1579942"/>
              <a:ext cx="10566" cy="11509"/>
            </a:xfrm>
            <a:custGeom>
              <a:rect b="b" l="l" r="r" t="t"/>
              <a:pathLst>
                <a:path extrusionOk="0" h="439" w="403">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3"/>
            <p:cNvSpPr/>
            <p:nvPr/>
          </p:nvSpPr>
          <p:spPr>
            <a:xfrm>
              <a:off x="2505502" y="1579916"/>
              <a:ext cx="10566" cy="11536"/>
            </a:xfrm>
            <a:custGeom>
              <a:rect b="b" l="l" r="r" t="t"/>
              <a:pathLst>
                <a:path extrusionOk="0" h="440" w="403">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3"/>
            <p:cNvSpPr/>
            <p:nvPr/>
          </p:nvSpPr>
          <p:spPr>
            <a:xfrm>
              <a:off x="2328796" y="1661793"/>
              <a:ext cx="30019" cy="49971"/>
            </a:xfrm>
            <a:custGeom>
              <a:rect b="b" l="l" r="r" t="t"/>
              <a:pathLst>
                <a:path extrusionOk="0" h="1906" w="1145">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3"/>
            <p:cNvSpPr/>
            <p:nvPr/>
          </p:nvSpPr>
          <p:spPr>
            <a:xfrm>
              <a:off x="2334013" y="1644097"/>
              <a:ext cx="17487" cy="15075"/>
            </a:xfrm>
            <a:custGeom>
              <a:rect b="b" l="l" r="r" t="t"/>
              <a:pathLst>
                <a:path extrusionOk="0" h="575" w="667">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1" name="Google Shape;13231;p73"/>
          <p:cNvGrpSpPr/>
          <p:nvPr/>
        </p:nvGrpSpPr>
        <p:grpSpPr>
          <a:xfrm>
            <a:off x="2703575" y="4286506"/>
            <a:ext cx="339097" cy="358446"/>
            <a:chOff x="2703575" y="4286506"/>
            <a:chExt cx="339097" cy="358446"/>
          </a:xfrm>
        </p:grpSpPr>
        <p:sp>
          <p:nvSpPr>
            <p:cNvPr id="13232" name="Google Shape;13232;p73"/>
            <p:cNvSpPr/>
            <p:nvPr/>
          </p:nvSpPr>
          <p:spPr>
            <a:xfrm>
              <a:off x="2706616" y="4291828"/>
              <a:ext cx="163990" cy="170991"/>
            </a:xfrm>
            <a:custGeom>
              <a:rect b="b" l="l" r="r" t="t"/>
              <a:pathLst>
                <a:path extrusionOk="0" h="6522" w="6255">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3"/>
            <p:cNvSpPr/>
            <p:nvPr/>
          </p:nvSpPr>
          <p:spPr>
            <a:xfrm>
              <a:off x="2750583" y="4355222"/>
              <a:ext cx="286872" cy="284460"/>
            </a:xfrm>
            <a:custGeom>
              <a:rect b="b" l="l" r="r" t="t"/>
              <a:pathLst>
                <a:path extrusionOk="0" h="10850" w="10942">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3"/>
            <p:cNvSpPr/>
            <p:nvPr/>
          </p:nvSpPr>
          <p:spPr>
            <a:xfrm>
              <a:off x="2750583" y="4563153"/>
              <a:ext cx="79203" cy="76581"/>
            </a:xfrm>
            <a:custGeom>
              <a:rect b="b" l="l" r="r" t="t"/>
              <a:pathLst>
                <a:path extrusionOk="0" h="2921" w="3021">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3"/>
            <p:cNvSpPr/>
            <p:nvPr/>
          </p:nvSpPr>
          <p:spPr>
            <a:xfrm>
              <a:off x="2918821" y="4404118"/>
              <a:ext cx="68690" cy="65989"/>
            </a:xfrm>
            <a:custGeom>
              <a:rect b="b" l="l" r="r" t="t"/>
              <a:pathLst>
                <a:path extrusionOk="0" h="2517" w="262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3"/>
            <p:cNvSpPr/>
            <p:nvPr/>
          </p:nvSpPr>
          <p:spPr>
            <a:xfrm>
              <a:off x="2703575" y="4286506"/>
              <a:ext cx="184991" cy="181582"/>
            </a:xfrm>
            <a:custGeom>
              <a:rect b="b" l="l" r="r" t="t"/>
              <a:pathLst>
                <a:path extrusionOk="0" h="6926" w="7056">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3"/>
            <p:cNvSpPr/>
            <p:nvPr/>
          </p:nvSpPr>
          <p:spPr>
            <a:xfrm>
              <a:off x="2732729" y="4306012"/>
              <a:ext cx="117087" cy="121492"/>
            </a:xfrm>
            <a:custGeom>
              <a:rect b="b" l="l" r="r" t="t"/>
              <a:pathLst>
                <a:path extrusionOk="0" h="4634" w="4466">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3"/>
            <p:cNvSpPr/>
            <p:nvPr/>
          </p:nvSpPr>
          <p:spPr>
            <a:xfrm>
              <a:off x="2759602" y="4349428"/>
              <a:ext cx="36469" cy="44360"/>
            </a:xfrm>
            <a:custGeom>
              <a:rect b="b" l="l" r="r" t="t"/>
              <a:pathLst>
                <a:path extrusionOk="0" h="1692" w="1391">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3"/>
            <p:cNvSpPr/>
            <p:nvPr/>
          </p:nvSpPr>
          <p:spPr>
            <a:xfrm>
              <a:off x="2791587" y="4349480"/>
              <a:ext cx="25850" cy="44308"/>
            </a:xfrm>
            <a:custGeom>
              <a:rect b="b" l="l" r="r" t="t"/>
              <a:pathLst>
                <a:path extrusionOk="0" h="1690" w="986">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3"/>
            <p:cNvSpPr/>
            <p:nvPr/>
          </p:nvSpPr>
          <p:spPr>
            <a:xfrm>
              <a:off x="2825382" y="4349926"/>
              <a:ext cx="217291" cy="168579"/>
            </a:xfrm>
            <a:custGeom>
              <a:rect b="b" l="l" r="r" t="t"/>
              <a:pathLst>
                <a:path extrusionOk="0" h="6430" w="8288">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3"/>
            <p:cNvSpPr/>
            <p:nvPr/>
          </p:nvSpPr>
          <p:spPr>
            <a:xfrm>
              <a:off x="2744684" y="4505265"/>
              <a:ext cx="234122" cy="139687"/>
            </a:xfrm>
            <a:custGeom>
              <a:rect b="b" l="l" r="r" t="t"/>
              <a:pathLst>
                <a:path extrusionOk="0" h="5328" w="893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3"/>
            <p:cNvSpPr/>
            <p:nvPr/>
          </p:nvSpPr>
          <p:spPr>
            <a:xfrm>
              <a:off x="2888356" y="4371975"/>
              <a:ext cx="46982" cy="46982"/>
            </a:xfrm>
            <a:custGeom>
              <a:rect b="b" l="l" r="r" t="t"/>
              <a:pathLst>
                <a:path extrusionOk="0" h="1792" w="1792">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3" name="Google Shape;13243;p73"/>
          <p:cNvGrpSpPr/>
          <p:nvPr/>
        </p:nvGrpSpPr>
        <p:grpSpPr>
          <a:xfrm>
            <a:off x="2638346" y="2005531"/>
            <a:ext cx="358551" cy="322869"/>
            <a:chOff x="2638346" y="2005531"/>
            <a:chExt cx="358551" cy="322869"/>
          </a:xfrm>
        </p:grpSpPr>
        <p:sp>
          <p:nvSpPr>
            <p:cNvPr id="13244" name="Google Shape;13244;p73"/>
            <p:cNvSpPr/>
            <p:nvPr/>
          </p:nvSpPr>
          <p:spPr>
            <a:xfrm>
              <a:off x="2643563" y="2092416"/>
              <a:ext cx="293531" cy="230662"/>
            </a:xfrm>
            <a:custGeom>
              <a:rect b="b" l="l" r="r" t="t"/>
              <a:pathLst>
                <a:path extrusionOk="0" h="8798" w="11196">
                  <a:moveTo>
                    <a:pt x="0" y="0"/>
                  </a:moveTo>
                  <a:lnTo>
                    <a:pt x="0" y="8797"/>
                  </a:lnTo>
                  <a:lnTo>
                    <a:pt x="11195" y="8797"/>
                  </a:lnTo>
                  <a:lnTo>
                    <a:pt x="11195" y="1467"/>
                  </a:lnTo>
                  <a:lnTo>
                    <a:pt x="4531" y="1467"/>
                  </a:lnTo>
                  <a:lnTo>
                    <a:pt x="3064"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3"/>
            <p:cNvSpPr/>
            <p:nvPr/>
          </p:nvSpPr>
          <p:spPr>
            <a:xfrm>
              <a:off x="2643563" y="2092416"/>
              <a:ext cx="118818" cy="38461"/>
            </a:xfrm>
            <a:custGeom>
              <a:rect b="b" l="l" r="r" t="t"/>
              <a:pathLst>
                <a:path extrusionOk="0" h="1467" w="4532">
                  <a:moveTo>
                    <a:pt x="0" y="0"/>
                  </a:moveTo>
                  <a:lnTo>
                    <a:pt x="0" y="1467"/>
                  </a:lnTo>
                  <a:lnTo>
                    <a:pt x="4531" y="1467"/>
                  </a:lnTo>
                  <a:lnTo>
                    <a:pt x="3064"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3"/>
            <p:cNvSpPr/>
            <p:nvPr/>
          </p:nvSpPr>
          <p:spPr>
            <a:xfrm>
              <a:off x="2643563" y="2302628"/>
              <a:ext cx="293531" cy="20450"/>
            </a:xfrm>
            <a:custGeom>
              <a:rect b="b" l="l" r="r" t="t"/>
              <a:pathLst>
                <a:path extrusionOk="0" h="780" w="11196">
                  <a:moveTo>
                    <a:pt x="0" y="1"/>
                  </a:moveTo>
                  <a:lnTo>
                    <a:pt x="0" y="779"/>
                  </a:lnTo>
                  <a:lnTo>
                    <a:pt x="11195" y="779"/>
                  </a:lnTo>
                  <a:lnTo>
                    <a:pt x="1119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73"/>
            <p:cNvSpPr/>
            <p:nvPr/>
          </p:nvSpPr>
          <p:spPr>
            <a:xfrm>
              <a:off x="2915701" y="2136855"/>
              <a:ext cx="21184" cy="186223"/>
            </a:xfrm>
            <a:custGeom>
              <a:rect b="b" l="l" r="r" t="t"/>
              <a:pathLst>
                <a:path extrusionOk="0" h="7103" w="808">
                  <a:moveTo>
                    <a:pt x="0" y="0"/>
                  </a:moveTo>
                  <a:lnTo>
                    <a:pt x="0" y="7102"/>
                  </a:lnTo>
                  <a:lnTo>
                    <a:pt x="808" y="7102"/>
                  </a:lnTo>
                  <a:lnTo>
                    <a:pt x="80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3"/>
            <p:cNvSpPr/>
            <p:nvPr/>
          </p:nvSpPr>
          <p:spPr>
            <a:xfrm>
              <a:off x="2835370" y="2130851"/>
              <a:ext cx="101724" cy="47847"/>
            </a:xfrm>
            <a:custGeom>
              <a:rect b="b" l="l" r="r" t="t"/>
              <a:pathLst>
                <a:path extrusionOk="0" h="1825" w="388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3"/>
            <p:cNvSpPr/>
            <p:nvPr/>
          </p:nvSpPr>
          <p:spPr>
            <a:xfrm>
              <a:off x="2841243" y="2010932"/>
              <a:ext cx="150331" cy="150331"/>
            </a:xfrm>
            <a:custGeom>
              <a:rect b="b" l="l" r="r" t="t"/>
              <a:pathLst>
                <a:path extrusionOk="0" h="5734" w="5734">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3"/>
            <p:cNvSpPr/>
            <p:nvPr/>
          </p:nvSpPr>
          <p:spPr>
            <a:xfrm>
              <a:off x="2883322" y="2072176"/>
              <a:ext cx="64679" cy="46562"/>
            </a:xfrm>
            <a:custGeom>
              <a:rect b="b" l="l" r="r" t="t"/>
              <a:pathLst>
                <a:path extrusionOk="0" h="1776" w="2467">
                  <a:moveTo>
                    <a:pt x="0" y="1"/>
                  </a:moveTo>
                  <a:lnTo>
                    <a:pt x="0" y="1775"/>
                  </a:lnTo>
                  <a:lnTo>
                    <a:pt x="2467" y="1775"/>
                  </a:lnTo>
                  <a:lnTo>
                    <a:pt x="2467"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3"/>
            <p:cNvSpPr/>
            <p:nvPr/>
          </p:nvSpPr>
          <p:spPr>
            <a:xfrm>
              <a:off x="2726070" y="2207773"/>
              <a:ext cx="32221" cy="32221"/>
            </a:xfrm>
            <a:custGeom>
              <a:rect b="b" l="l" r="r" t="t"/>
              <a:pathLst>
                <a:path extrusionOk="0" h="1229" w="1229">
                  <a:moveTo>
                    <a:pt x="1" y="1"/>
                  </a:moveTo>
                  <a:lnTo>
                    <a:pt x="1" y="1228"/>
                  </a:lnTo>
                  <a:lnTo>
                    <a:pt x="1228" y="1228"/>
                  </a:lnTo>
                  <a:lnTo>
                    <a:pt x="122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3"/>
            <p:cNvSpPr/>
            <p:nvPr/>
          </p:nvSpPr>
          <p:spPr>
            <a:xfrm>
              <a:off x="2638346" y="2087199"/>
              <a:ext cx="225523" cy="241201"/>
            </a:xfrm>
            <a:custGeom>
              <a:rect b="b" l="l" r="r" t="t"/>
              <a:pathLst>
                <a:path extrusionOk="0" h="9200" w="8602">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3"/>
            <p:cNvSpPr/>
            <p:nvPr/>
          </p:nvSpPr>
          <p:spPr>
            <a:xfrm>
              <a:off x="2794052" y="2005531"/>
              <a:ext cx="202845" cy="322869"/>
            </a:xfrm>
            <a:custGeom>
              <a:rect b="b" l="l" r="r" t="t"/>
              <a:pathLst>
                <a:path extrusionOk="0" h="12315" w="7737">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3"/>
            <p:cNvSpPr/>
            <p:nvPr/>
          </p:nvSpPr>
          <p:spPr>
            <a:xfrm>
              <a:off x="2878079" y="2034475"/>
              <a:ext cx="75139" cy="89480"/>
            </a:xfrm>
            <a:custGeom>
              <a:rect b="b" l="l" r="r" t="t"/>
              <a:pathLst>
                <a:path extrusionOk="0" h="3413" w="2866">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3"/>
            <p:cNvSpPr/>
            <p:nvPr/>
          </p:nvSpPr>
          <p:spPr>
            <a:xfrm>
              <a:off x="2720852" y="2202556"/>
              <a:ext cx="42656" cy="42656"/>
            </a:xfrm>
            <a:custGeom>
              <a:rect b="b" l="l" r="r" t="t"/>
              <a:pathLst>
                <a:path extrusionOk="0" h="1627" w="1627">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3"/>
            <p:cNvSpPr/>
            <p:nvPr/>
          </p:nvSpPr>
          <p:spPr>
            <a:xfrm>
              <a:off x="2771557" y="2202556"/>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3"/>
            <p:cNvSpPr/>
            <p:nvPr/>
          </p:nvSpPr>
          <p:spPr>
            <a:xfrm>
              <a:off x="2771557" y="2218601"/>
              <a:ext cx="90031" cy="10566"/>
            </a:xfrm>
            <a:custGeom>
              <a:rect b="b" l="l" r="r" t="t"/>
              <a:pathLst>
                <a:path extrusionOk="0" h="403" w="3434">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3"/>
            <p:cNvSpPr/>
            <p:nvPr/>
          </p:nvSpPr>
          <p:spPr>
            <a:xfrm>
              <a:off x="2771557" y="2234751"/>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3"/>
            <p:cNvSpPr/>
            <p:nvPr/>
          </p:nvSpPr>
          <p:spPr>
            <a:xfrm>
              <a:off x="2906577" y="2086150"/>
              <a:ext cx="19768" cy="18614"/>
            </a:xfrm>
            <a:custGeom>
              <a:rect b="b" l="l" r="r" t="t"/>
              <a:pathLst>
                <a:path extrusionOk="0" h="710" w="754">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0" name="Google Shape;13260;p73"/>
          <p:cNvGrpSpPr/>
          <p:nvPr/>
        </p:nvGrpSpPr>
        <p:grpSpPr>
          <a:xfrm>
            <a:off x="2695605" y="2900833"/>
            <a:ext cx="221826" cy="358419"/>
            <a:chOff x="2695605" y="2900833"/>
            <a:chExt cx="221826" cy="358419"/>
          </a:xfrm>
        </p:grpSpPr>
        <p:sp>
          <p:nvSpPr>
            <p:cNvPr id="13261" name="Google Shape;13261;p73"/>
            <p:cNvSpPr/>
            <p:nvPr/>
          </p:nvSpPr>
          <p:spPr>
            <a:xfrm>
              <a:off x="2701950" y="3037740"/>
              <a:ext cx="30701" cy="43914"/>
            </a:xfrm>
            <a:custGeom>
              <a:rect b="b" l="l" r="r" t="t"/>
              <a:pathLst>
                <a:path extrusionOk="0" h="1675" w="1171">
                  <a:moveTo>
                    <a:pt x="758" y="1"/>
                  </a:moveTo>
                  <a:lnTo>
                    <a:pt x="1" y="1674"/>
                  </a:lnTo>
                  <a:lnTo>
                    <a:pt x="1170" y="1674"/>
                  </a:lnTo>
                  <a:lnTo>
                    <a:pt x="117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3"/>
            <p:cNvSpPr/>
            <p:nvPr/>
          </p:nvSpPr>
          <p:spPr>
            <a:xfrm>
              <a:off x="2724837" y="3074025"/>
              <a:ext cx="162575" cy="179957"/>
            </a:xfrm>
            <a:custGeom>
              <a:rect b="b" l="l" r="r" t="t"/>
              <a:pathLst>
                <a:path extrusionOk="0" h="6864" w="6201">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3"/>
            <p:cNvSpPr/>
            <p:nvPr/>
          </p:nvSpPr>
          <p:spPr>
            <a:xfrm>
              <a:off x="2771662" y="3073920"/>
              <a:ext cx="90503" cy="80750"/>
            </a:xfrm>
            <a:custGeom>
              <a:rect b="b" l="l" r="r" t="t"/>
              <a:pathLst>
                <a:path extrusionOk="0" h="3080" w="3452">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3"/>
            <p:cNvSpPr/>
            <p:nvPr/>
          </p:nvSpPr>
          <p:spPr>
            <a:xfrm>
              <a:off x="2724837" y="3177427"/>
              <a:ext cx="162575" cy="76555"/>
            </a:xfrm>
            <a:custGeom>
              <a:rect b="b" l="l" r="r" t="t"/>
              <a:pathLst>
                <a:path extrusionOk="0" h="2920" w="6201">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3"/>
            <p:cNvSpPr/>
            <p:nvPr/>
          </p:nvSpPr>
          <p:spPr>
            <a:xfrm>
              <a:off x="2721718" y="2906050"/>
              <a:ext cx="190391" cy="238160"/>
            </a:xfrm>
            <a:custGeom>
              <a:rect b="b" l="l" r="r" t="t"/>
              <a:pathLst>
                <a:path extrusionOk="0" h="9084" w="7262">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3"/>
            <p:cNvSpPr/>
            <p:nvPr/>
          </p:nvSpPr>
          <p:spPr>
            <a:xfrm>
              <a:off x="2766051" y="2929986"/>
              <a:ext cx="119290" cy="119290"/>
            </a:xfrm>
            <a:custGeom>
              <a:rect b="b" l="l" r="r" t="t"/>
              <a:pathLst>
                <a:path extrusionOk="0" h="4550" w="455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3"/>
            <p:cNvSpPr/>
            <p:nvPr/>
          </p:nvSpPr>
          <p:spPr>
            <a:xfrm>
              <a:off x="2813059" y="2953713"/>
              <a:ext cx="46457" cy="46379"/>
            </a:xfrm>
            <a:custGeom>
              <a:rect b="b" l="l" r="r" t="t"/>
              <a:pathLst>
                <a:path extrusionOk="0" h="1769" w="1772">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3"/>
            <p:cNvSpPr/>
            <p:nvPr/>
          </p:nvSpPr>
          <p:spPr>
            <a:xfrm>
              <a:off x="2695605" y="2900833"/>
              <a:ext cx="221826" cy="358419"/>
            </a:xfrm>
            <a:custGeom>
              <a:rect b="b" l="l" r="r" t="t"/>
              <a:pathLst>
                <a:path extrusionOk="0" h="13671" w="8461">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3"/>
            <p:cNvSpPr/>
            <p:nvPr/>
          </p:nvSpPr>
          <p:spPr>
            <a:xfrm>
              <a:off x="2760703" y="2924743"/>
              <a:ext cx="133080" cy="129829"/>
            </a:xfrm>
            <a:custGeom>
              <a:rect b="b" l="l" r="r" t="t"/>
              <a:pathLst>
                <a:path extrusionOk="0" h="4952" w="5076">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3"/>
            <p:cNvSpPr/>
            <p:nvPr/>
          </p:nvSpPr>
          <p:spPr>
            <a:xfrm>
              <a:off x="2787602" y="2948260"/>
              <a:ext cx="85967" cy="76765"/>
            </a:xfrm>
            <a:custGeom>
              <a:rect b="b" l="l" r="r" t="t"/>
              <a:pathLst>
                <a:path extrusionOk="0" h="2928" w="3279">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1" name="Google Shape;13271;p73"/>
          <p:cNvGrpSpPr/>
          <p:nvPr/>
        </p:nvGrpSpPr>
        <p:grpSpPr>
          <a:xfrm>
            <a:off x="1309564" y="3381504"/>
            <a:ext cx="320509" cy="358341"/>
            <a:chOff x="1309564" y="3381504"/>
            <a:chExt cx="320509" cy="358341"/>
          </a:xfrm>
        </p:grpSpPr>
        <p:sp>
          <p:nvSpPr>
            <p:cNvPr id="13272" name="Google Shape;13272;p73"/>
            <p:cNvSpPr/>
            <p:nvPr/>
          </p:nvSpPr>
          <p:spPr>
            <a:xfrm>
              <a:off x="1324299" y="3624750"/>
              <a:ext cx="96952" cy="96979"/>
            </a:xfrm>
            <a:custGeom>
              <a:rect b="b" l="l" r="r" t="t"/>
              <a:pathLst>
                <a:path extrusionOk="0" h="3699" w="3698">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3"/>
            <p:cNvSpPr/>
            <p:nvPr/>
          </p:nvSpPr>
          <p:spPr>
            <a:xfrm>
              <a:off x="1450955" y="3563794"/>
              <a:ext cx="149859" cy="170728"/>
            </a:xfrm>
            <a:custGeom>
              <a:rect b="b" l="l" r="r" t="t"/>
              <a:pathLst>
                <a:path extrusionOk="0" h="6512" w="5716">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3"/>
            <p:cNvSpPr/>
            <p:nvPr/>
          </p:nvSpPr>
          <p:spPr>
            <a:xfrm>
              <a:off x="1497491" y="3650679"/>
              <a:ext cx="55555" cy="39982"/>
            </a:xfrm>
            <a:custGeom>
              <a:rect b="b" l="l" r="r" t="t"/>
              <a:pathLst>
                <a:path extrusionOk="0" h="1525" w="2119">
                  <a:moveTo>
                    <a:pt x="0" y="0"/>
                  </a:moveTo>
                  <a:lnTo>
                    <a:pt x="0" y="1525"/>
                  </a:lnTo>
                  <a:lnTo>
                    <a:pt x="2119" y="1525"/>
                  </a:lnTo>
                  <a:lnTo>
                    <a:pt x="2119"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3"/>
            <p:cNvSpPr/>
            <p:nvPr/>
          </p:nvSpPr>
          <p:spPr>
            <a:xfrm>
              <a:off x="1315358" y="3495603"/>
              <a:ext cx="195819" cy="195819"/>
            </a:xfrm>
            <a:custGeom>
              <a:rect b="b" l="l" r="r" t="t"/>
              <a:pathLst>
                <a:path extrusionOk="0" h="7469" w="7469">
                  <a:moveTo>
                    <a:pt x="6791" y="1"/>
                  </a:moveTo>
                  <a:lnTo>
                    <a:pt x="1" y="6792"/>
                  </a:lnTo>
                  <a:lnTo>
                    <a:pt x="678" y="7469"/>
                  </a:lnTo>
                  <a:lnTo>
                    <a:pt x="7469" y="678"/>
                  </a:lnTo>
                  <a:lnTo>
                    <a:pt x="679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3"/>
            <p:cNvSpPr/>
            <p:nvPr/>
          </p:nvSpPr>
          <p:spPr>
            <a:xfrm>
              <a:off x="1476124" y="3498827"/>
              <a:ext cx="31828" cy="31854"/>
            </a:xfrm>
            <a:custGeom>
              <a:rect b="b" l="l" r="r" t="t"/>
              <a:pathLst>
                <a:path extrusionOk="0" h="1215" w="1214">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3"/>
            <p:cNvSpPr/>
            <p:nvPr/>
          </p:nvSpPr>
          <p:spPr>
            <a:xfrm>
              <a:off x="1456094" y="3386748"/>
              <a:ext cx="173979" cy="153975"/>
            </a:xfrm>
            <a:custGeom>
              <a:rect b="b" l="l" r="r" t="t"/>
              <a:pathLst>
                <a:path extrusionOk="0" h="5873" w="6636">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3"/>
            <p:cNvSpPr/>
            <p:nvPr/>
          </p:nvSpPr>
          <p:spPr>
            <a:xfrm>
              <a:off x="1444034" y="3558551"/>
              <a:ext cx="157357" cy="181294"/>
            </a:xfrm>
            <a:custGeom>
              <a:rect b="b" l="l" r="r" t="t"/>
              <a:pathLst>
                <a:path extrusionOk="0" h="6915" w="6002">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3"/>
            <p:cNvSpPr/>
            <p:nvPr/>
          </p:nvSpPr>
          <p:spPr>
            <a:xfrm>
              <a:off x="1492248" y="3617540"/>
              <a:ext cx="66042" cy="78364"/>
            </a:xfrm>
            <a:custGeom>
              <a:rect b="b" l="l" r="r" t="t"/>
              <a:pathLst>
                <a:path extrusionOk="0" h="2989" w="2519">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3"/>
            <p:cNvSpPr/>
            <p:nvPr/>
          </p:nvSpPr>
          <p:spPr>
            <a:xfrm>
              <a:off x="1309564" y="3381504"/>
              <a:ext cx="317835" cy="345520"/>
            </a:xfrm>
            <a:custGeom>
              <a:rect b="b" l="l" r="r" t="t"/>
              <a:pathLst>
                <a:path extrusionOk="0" h="13179" w="12123">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3"/>
            <p:cNvSpPr/>
            <p:nvPr/>
          </p:nvSpPr>
          <p:spPr>
            <a:xfrm>
              <a:off x="1480214" y="3402452"/>
              <a:ext cx="125739" cy="122514"/>
            </a:xfrm>
            <a:custGeom>
              <a:rect b="b" l="l" r="r" t="t"/>
              <a:pathLst>
                <a:path extrusionOk="0" h="4673" w="4796">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3"/>
            <p:cNvSpPr/>
            <p:nvPr/>
          </p:nvSpPr>
          <p:spPr>
            <a:xfrm>
              <a:off x="1515424" y="3662241"/>
              <a:ext cx="19768" cy="18614"/>
            </a:xfrm>
            <a:custGeom>
              <a:rect b="b" l="l" r="r" t="t"/>
              <a:pathLst>
                <a:path extrusionOk="0" h="710" w="754">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3" name="Google Shape;13283;p73"/>
          <p:cNvGrpSpPr/>
          <p:nvPr/>
        </p:nvGrpSpPr>
        <p:grpSpPr>
          <a:xfrm>
            <a:off x="1309486" y="2442420"/>
            <a:ext cx="359311" cy="350554"/>
            <a:chOff x="1309486" y="2442420"/>
            <a:chExt cx="359311" cy="350554"/>
          </a:xfrm>
        </p:grpSpPr>
        <p:sp>
          <p:nvSpPr>
            <p:cNvPr id="13284" name="Google Shape;13284;p73"/>
            <p:cNvSpPr/>
            <p:nvPr/>
          </p:nvSpPr>
          <p:spPr>
            <a:xfrm>
              <a:off x="1408798" y="2595189"/>
              <a:ext cx="203028" cy="192568"/>
            </a:xfrm>
            <a:custGeom>
              <a:rect b="b" l="l" r="r" t="t"/>
              <a:pathLst>
                <a:path extrusionOk="0" h="7345" w="7744">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3"/>
            <p:cNvSpPr/>
            <p:nvPr/>
          </p:nvSpPr>
          <p:spPr>
            <a:xfrm>
              <a:off x="1466240" y="2636875"/>
              <a:ext cx="145586" cy="150882"/>
            </a:xfrm>
            <a:custGeom>
              <a:rect b="b" l="l" r="r" t="t"/>
              <a:pathLst>
                <a:path extrusionOk="0" h="5755" w="5553">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3"/>
            <p:cNvSpPr/>
            <p:nvPr/>
          </p:nvSpPr>
          <p:spPr>
            <a:xfrm>
              <a:off x="1536791" y="2595084"/>
              <a:ext cx="75034" cy="74956"/>
            </a:xfrm>
            <a:custGeom>
              <a:rect b="b" l="l" r="r" t="t"/>
              <a:pathLst>
                <a:path extrusionOk="0" h="2859" w="2862">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3"/>
            <p:cNvSpPr/>
            <p:nvPr/>
          </p:nvSpPr>
          <p:spPr>
            <a:xfrm>
              <a:off x="1544683" y="2580927"/>
              <a:ext cx="81379" cy="81405"/>
            </a:xfrm>
            <a:custGeom>
              <a:rect b="b" l="l" r="r" t="t"/>
              <a:pathLst>
                <a:path extrusionOk="0" h="3105" w="3104">
                  <a:moveTo>
                    <a:pt x="866" y="1"/>
                  </a:moveTo>
                  <a:lnTo>
                    <a:pt x="0" y="863"/>
                  </a:lnTo>
                  <a:lnTo>
                    <a:pt x="2238" y="3105"/>
                  </a:lnTo>
                  <a:lnTo>
                    <a:pt x="3104" y="2239"/>
                  </a:lnTo>
                  <a:lnTo>
                    <a:pt x="86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3"/>
            <p:cNvSpPr/>
            <p:nvPr/>
          </p:nvSpPr>
          <p:spPr>
            <a:xfrm>
              <a:off x="1591114" y="2627358"/>
              <a:ext cx="34948" cy="34895"/>
            </a:xfrm>
            <a:custGeom>
              <a:rect b="b" l="l" r="r" t="t"/>
              <a:pathLst>
                <a:path extrusionOk="0" h="1331" w="1333">
                  <a:moveTo>
                    <a:pt x="866" y="1"/>
                  </a:moveTo>
                  <a:lnTo>
                    <a:pt x="0" y="863"/>
                  </a:lnTo>
                  <a:lnTo>
                    <a:pt x="471" y="1330"/>
                  </a:lnTo>
                  <a:lnTo>
                    <a:pt x="1333" y="468"/>
                  </a:lnTo>
                  <a:lnTo>
                    <a:pt x="86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3"/>
            <p:cNvSpPr/>
            <p:nvPr/>
          </p:nvSpPr>
          <p:spPr>
            <a:xfrm>
              <a:off x="1562721" y="2543907"/>
              <a:ext cx="100387" cy="100387"/>
            </a:xfrm>
            <a:custGeom>
              <a:rect b="b" l="l" r="r" t="t"/>
              <a:pathLst>
                <a:path extrusionOk="0" h="3829" w="3829">
                  <a:moveTo>
                    <a:pt x="1358" y="0"/>
                  </a:moveTo>
                  <a:lnTo>
                    <a:pt x="0" y="1359"/>
                  </a:lnTo>
                  <a:lnTo>
                    <a:pt x="2470" y="3829"/>
                  </a:lnTo>
                  <a:lnTo>
                    <a:pt x="3828" y="2470"/>
                  </a:lnTo>
                  <a:lnTo>
                    <a:pt x="1358"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3"/>
            <p:cNvSpPr/>
            <p:nvPr/>
          </p:nvSpPr>
          <p:spPr>
            <a:xfrm>
              <a:off x="1612088" y="2593380"/>
              <a:ext cx="50914" cy="50914"/>
            </a:xfrm>
            <a:custGeom>
              <a:rect b="b" l="l" r="r" t="t"/>
              <a:pathLst>
                <a:path extrusionOk="0" h="1942" w="1942">
                  <a:moveTo>
                    <a:pt x="1359" y="0"/>
                  </a:moveTo>
                  <a:lnTo>
                    <a:pt x="1" y="1358"/>
                  </a:lnTo>
                  <a:lnTo>
                    <a:pt x="587" y="1942"/>
                  </a:lnTo>
                  <a:lnTo>
                    <a:pt x="1942" y="583"/>
                  </a:lnTo>
                  <a:lnTo>
                    <a:pt x="1359"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3"/>
            <p:cNvSpPr/>
            <p:nvPr/>
          </p:nvSpPr>
          <p:spPr>
            <a:xfrm>
              <a:off x="1366352" y="2586065"/>
              <a:ext cx="203028" cy="192672"/>
            </a:xfrm>
            <a:custGeom>
              <a:rect b="b" l="l" r="r" t="t"/>
              <a:pathLst>
                <a:path extrusionOk="0" h="7349" w="7744">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3"/>
            <p:cNvSpPr/>
            <p:nvPr/>
          </p:nvSpPr>
          <p:spPr>
            <a:xfrm>
              <a:off x="1366456" y="2627856"/>
              <a:ext cx="145586" cy="150882"/>
            </a:xfrm>
            <a:custGeom>
              <a:rect b="b" l="l" r="r" t="t"/>
              <a:pathLst>
                <a:path extrusionOk="0" h="5755" w="5553">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3"/>
            <p:cNvSpPr/>
            <p:nvPr/>
          </p:nvSpPr>
          <p:spPr>
            <a:xfrm>
              <a:off x="1366456" y="2586170"/>
              <a:ext cx="75034" cy="74851"/>
            </a:xfrm>
            <a:custGeom>
              <a:rect b="b" l="l" r="r" t="t"/>
              <a:pathLst>
                <a:path extrusionOk="0" h="2855" w="2862">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3"/>
            <p:cNvSpPr/>
            <p:nvPr/>
          </p:nvSpPr>
          <p:spPr>
            <a:xfrm>
              <a:off x="1352194" y="2571908"/>
              <a:ext cx="81327" cy="81405"/>
            </a:xfrm>
            <a:custGeom>
              <a:rect b="b" l="l" r="r" t="t"/>
              <a:pathLst>
                <a:path extrusionOk="0" h="3105" w="3102">
                  <a:moveTo>
                    <a:pt x="2239" y="1"/>
                  </a:moveTo>
                  <a:lnTo>
                    <a:pt x="1" y="2239"/>
                  </a:lnTo>
                  <a:lnTo>
                    <a:pt x="863" y="3105"/>
                  </a:lnTo>
                  <a:lnTo>
                    <a:pt x="3101" y="863"/>
                  </a:lnTo>
                  <a:lnTo>
                    <a:pt x="2239"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3"/>
            <p:cNvSpPr/>
            <p:nvPr/>
          </p:nvSpPr>
          <p:spPr>
            <a:xfrm>
              <a:off x="1352194" y="2618339"/>
              <a:ext cx="34895" cy="34974"/>
            </a:xfrm>
            <a:custGeom>
              <a:rect b="b" l="l" r="r" t="t"/>
              <a:pathLst>
                <a:path extrusionOk="0" h="1334" w="1331">
                  <a:moveTo>
                    <a:pt x="468" y="1"/>
                  </a:moveTo>
                  <a:lnTo>
                    <a:pt x="1" y="468"/>
                  </a:lnTo>
                  <a:lnTo>
                    <a:pt x="863" y="1334"/>
                  </a:lnTo>
                  <a:lnTo>
                    <a:pt x="1330" y="863"/>
                  </a:lnTo>
                  <a:lnTo>
                    <a:pt x="46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3"/>
            <p:cNvSpPr/>
            <p:nvPr/>
          </p:nvSpPr>
          <p:spPr>
            <a:xfrm>
              <a:off x="1315175" y="2534889"/>
              <a:ext cx="100387" cy="100387"/>
            </a:xfrm>
            <a:custGeom>
              <a:rect b="b" l="l" r="r" t="t"/>
              <a:pathLst>
                <a:path extrusionOk="0" h="3829" w="3829">
                  <a:moveTo>
                    <a:pt x="2470" y="0"/>
                  </a:moveTo>
                  <a:lnTo>
                    <a:pt x="0" y="2470"/>
                  </a:lnTo>
                  <a:lnTo>
                    <a:pt x="1359" y="3829"/>
                  </a:lnTo>
                  <a:lnTo>
                    <a:pt x="3829" y="1359"/>
                  </a:lnTo>
                  <a:lnTo>
                    <a:pt x="2470"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3"/>
            <p:cNvSpPr/>
            <p:nvPr/>
          </p:nvSpPr>
          <p:spPr>
            <a:xfrm>
              <a:off x="1315175" y="2584361"/>
              <a:ext cx="50914" cy="50914"/>
            </a:xfrm>
            <a:custGeom>
              <a:rect b="b" l="l" r="r" t="t"/>
              <a:pathLst>
                <a:path extrusionOk="0" h="1942" w="1942">
                  <a:moveTo>
                    <a:pt x="584" y="0"/>
                  </a:moveTo>
                  <a:lnTo>
                    <a:pt x="0" y="583"/>
                  </a:lnTo>
                  <a:lnTo>
                    <a:pt x="1359" y="1942"/>
                  </a:lnTo>
                  <a:lnTo>
                    <a:pt x="1942" y="1358"/>
                  </a:lnTo>
                  <a:lnTo>
                    <a:pt x="58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3"/>
            <p:cNvSpPr/>
            <p:nvPr/>
          </p:nvSpPr>
          <p:spPr>
            <a:xfrm>
              <a:off x="1479926" y="2447978"/>
              <a:ext cx="91552" cy="92443"/>
            </a:xfrm>
            <a:custGeom>
              <a:rect b="b" l="l" r="r" t="t"/>
              <a:pathLst>
                <a:path extrusionOk="0" h="3526" w="3492">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3"/>
            <p:cNvSpPr/>
            <p:nvPr/>
          </p:nvSpPr>
          <p:spPr>
            <a:xfrm>
              <a:off x="1399307" y="2447873"/>
              <a:ext cx="107544" cy="92548"/>
            </a:xfrm>
            <a:custGeom>
              <a:rect b="b" l="l" r="r" t="t"/>
              <a:pathLst>
                <a:path extrusionOk="0" h="3530" w="4102">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3"/>
            <p:cNvSpPr/>
            <p:nvPr/>
          </p:nvSpPr>
          <p:spPr>
            <a:xfrm>
              <a:off x="1309486" y="2529698"/>
              <a:ext cx="359311" cy="263276"/>
            </a:xfrm>
            <a:custGeom>
              <a:rect b="b" l="l" r="r" t="t"/>
              <a:pathLst>
                <a:path extrusionOk="0" h="10042" w="13705">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3"/>
            <p:cNvSpPr/>
            <p:nvPr/>
          </p:nvSpPr>
          <p:spPr>
            <a:xfrm>
              <a:off x="1400251" y="2442420"/>
              <a:ext cx="174163" cy="103271"/>
            </a:xfrm>
            <a:custGeom>
              <a:rect b="b" l="l" r="r" t="t"/>
              <a:pathLst>
                <a:path extrusionOk="0" h="3939" w="6643">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3"/>
            <p:cNvSpPr/>
            <p:nvPr/>
          </p:nvSpPr>
          <p:spPr>
            <a:xfrm>
              <a:off x="1433285" y="2486045"/>
              <a:ext cx="10487" cy="11169"/>
            </a:xfrm>
            <a:custGeom>
              <a:rect b="b" l="l" r="r" t="t"/>
              <a:pathLst>
                <a:path extrusionOk="0" h="426" w="40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3"/>
            <p:cNvSpPr/>
            <p:nvPr/>
          </p:nvSpPr>
          <p:spPr>
            <a:xfrm>
              <a:off x="1448150" y="2486045"/>
              <a:ext cx="10513" cy="11169"/>
            </a:xfrm>
            <a:custGeom>
              <a:rect b="b" l="l" r="r" t="t"/>
              <a:pathLst>
                <a:path extrusionOk="0" h="426" w="401">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3"/>
            <p:cNvSpPr/>
            <p:nvPr/>
          </p:nvSpPr>
          <p:spPr>
            <a:xfrm>
              <a:off x="1463015" y="2486045"/>
              <a:ext cx="10566" cy="11169"/>
            </a:xfrm>
            <a:custGeom>
              <a:rect b="b" l="l" r="r" t="t"/>
              <a:pathLst>
                <a:path extrusionOk="0" h="426" w="403">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3"/>
            <p:cNvSpPr/>
            <p:nvPr/>
          </p:nvSpPr>
          <p:spPr>
            <a:xfrm>
              <a:off x="1506038" y="2486045"/>
              <a:ext cx="10461" cy="11221"/>
            </a:xfrm>
            <a:custGeom>
              <a:rect b="b" l="l" r="r" t="t"/>
              <a:pathLst>
                <a:path extrusionOk="0" h="428" w="399">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3"/>
            <p:cNvSpPr/>
            <p:nvPr/>
          </p:nvSpPr>
          <p:spPr>
            <a:xfrm>
              <a:off x="1520851" y="2486045"/>
              <a:ext cx="10566" cy="11221"/>
            </a:xfrm>
            <a:custGeom>
              <a:rect b="b" l="l" r="r" t="t"/>
              <a:pathLst>
                <a:path extrusionOk="0" h="428" w="403">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3"/>
            <p:cNvSpPr/>
            <p:nvPr/>
          </p:nvSpPr>
          <p:spPr>
            <a:xfrm>
              <a:off x="1535743" y="2486045"/>
              <a:ext cx="10487" cy="11221"/>
            </a:xfrm>
            <a:custGeom>
              <a:rect b="b" l="l" r="r" t="t"/>
              <a:pathLst>
                <a:path extrusionOk="0" h="428" w="40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8" name="Google Shape;13308;p73"/>
          <p:cNvGrpSpPr/>
          <p:nvPr/>
        </p:nvGrpSpPr>
        <p:grpSpPr>
          <a:xfrm>
            <a:off x="3125755" y="3381504"/>
            <a:ext cx="278115" cy="358341"/>
            <a:chOff x="3125755" y="3381504"/>
            <a:chExt cx="278115" cy="358341"/>
          </a:xfrm>
        </p:grpSpPr>
        <p:sp>
          <p:nvSpPr>
            <p:cNvPr id="13309" name="Google Shape;13309;p73"/>
            <p:cNvSpPr/>
            <p:nvPr/>
          </p:nvSpPr>
          <p:spPr>
            <a:xfrm>
              <a:off x="3190670" y="3505775"/>
              <a:ext cx="149859" cy="173298"/>
            </a:xfrm>
            <a:custGeom>
              <a:rect b="b" l="l" r="r" t="t"/>
              <a:pathLst>
                <a:path extrusionOk="0" h="6610" w="5716">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3"/>
            <p:cNvSpPr/>
            <p:nvPr/>
          </p:nvSpPr>
          <p:spPr>
            <a:xfrm>
              <a:off x="3190670" y="3505775"/>
              <a:ext cx="90713" cy="173219"/>
            </a:xfrm>
            <a:custGeom>
              <a:rect b="b" l="l" r="r" t="t"/>
              <a:pathLst>
                <a:path extrusionOk="0" h="6607" w="346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3"/>
            <p:cNvSpPr/>
            <p:nvPr/>
          </p:nvSpPr>
          <p:spPr>
            <a:xfrm>
              <a:off x="3253828" y="3633952"/>
              <a:ext cx="21944" cy="45042"/>
            </a:xfrm>
            <a:custGeom>
              <a:rect b="b" l="l" r="r" t="t"/>
              <a:pathLst>
                <a:path extrusionOk="0" h="1718" w="837">
                  <a:moveTo>
                    <a:pt x="0" y="1"/>
                  </a:moveTo>
                  <a:lnTo>
                    <a:pt x="0" y="1717"/>
                  </a:lnTo>
                  <a:lnTo>
                    <a:pt x="837" y="1717"/>
                  </a:lnTo>
                  <a:lnTo>
                    <a:pt x="837"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3"/>
            <p:cNvSpPr/>
            <p:nvPr/>
          </p:nvSpPr>
          <p:spPr>
            <a:xfrm>
              <a:off x="3175962" y="3667957"/>
              <a:ext cx="179301" cy="34764"/>
            </a:xfrm>
            <a:custGeom>
              <a:rect b="b" l="l" r="r" t="t"/>
              <a:pathLst>
                <a:path extrusionOk="0" h="1326" w="6839">
                  <a:moveTo>
                    <a:pt x="0" y="0"/>
                  </a:moveTo>
                  <a:lnTo>
                    <a:pt x="0" y="1326"/>
                  </a:lnTo>
                  <a:lnTo>
                    <a:pt x="6838" y="1326"/>
                  </a:lnTo>
                  <a:lnTo>
                    <a:pt x="68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3"/>
            <p:cNvSpPr/>
            <p:nvPr/>
          </p:nvSpPr>
          <p:spPr>
            <a:xfrm>
              <a:off x="3175962" y="3667957"/>
              <a:ext cx="14734" cy="34764"/>
            </a:xfrm>
            <a:custGeom>
              <a:rect b="b" l="l" r="r" t="t"/>
              <a:pathLst>
                <a:path extrusionOk="0" h="1326" w="562">
                  <a:moveTo>
                    <a:pt x="0" y="0"/>
                  </a:moveTo>
                  <a:lnTo>
                    <a:pt x="0" y="1326"/>
                  </a:lnTo>
                  <a:lnTo>
                    <a:pt x="562" y="1326"/>
                  </a:lnTo>
                  <a:lnTo>
                    <a:pt x="562"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3"/>
            <p:cNvSpPr/>
            <p:nvPr/>
          </p:nvSpPr>
          <p:spPr>
            <a:xfrm>
              <a:off x="3160467" y="3693492"/>
              <a:ext cx="210369" cy="41057"/>
            </a:xfrm>
            <a:custGeom>
              <a:rect b="b" l="l" r="r" t="t"/>
              <a:pathLst>
                <a:path extrusionOk="0" h="1566" w="8024">
                  <a:moveTo>
                    <a:pt x="1" y="1"/>
                  </a:moveTo>
                  <a:lnTo>
                    <a:pt x="1" y="1565"/>
                  </a:lnTo>
                  <a:lnTo>
                    <a:pt x="8023" y="1565"/>
                  </a:lnTo>
                  <a:lnTo>
                    <a:pt x="8023"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3"/>
            <p:cNvSpPr/>
            <p:nvPr/>
          </p:nvSpPr>
          <p:spPr>
            <a:xfrm>
              <a:off x="3160467" y="3693492"/>
              <a:ext cx="15521" cy="41057"/>
            </a:xfrm>
            <a:custGeom>
              <a:rect b="b" l="l" r="r" t="t"/>
              <a:pathLst>
                <a:path extrusionOk="0" h="1566" w="592">
                  <a:moveTo>
                    <a:pt x="1" y="1"/>
                  </a:moveTo>
                  <a:lnTo>
                    <a:pt x="1" y="1565"/>
                  </a:lnTo>
                  <a:lnTo>
                    <a:pt x="591" y="1565"/>
                  </a:lnTo>
                  <a:lnTo>
                    <a:pt x="59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3"/>
            <p:cNvSpPr/>
            <p:nvPr/>
          </p:nvSpPr>
          <p:spPr>
            <a:xfrm>
              <a:off x="3238255" y="3592372"/>
              <a:ext cx="53195" cy="53195"/>
            </a:xfrm>
            <a:custGeom>
              <a:rect b="b" l="l" r="r" t="t"/>
              <a:pathLst>
                <a:path extrusionOk="0" h="2029" w="2029">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3"/>
            <p:cNvSpPr/>
            <p:nvPr/>
          </p:nvSpPr>
          <p:spPr>
            <a:xfrm>
              <a:off x="3278158" y="3523524"/>
              <a:ext cx="46956" cy="47637"/>
            </a:xfrm>
            <a:custGeom>
              <a:rect b="b" l="l" r="r" t="t"/>
              <a:pathLst>
                <a:path extrusionOk="0" h="1817" w="1791">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3"/>
            <p:cNvSpPr/>
            <p:nvPr/>
          </p:nvSpPr>
          <p:spPr>
            <a:xfrm>
              <a:off x="3155172" y="3501502"/>
              <a:ext cx="220882" cy="238343"/>
            </a:xfrm>
            <a:custGeom>
              <a:rect b="b" l="l" r="r" t="t"/>
              <a:pathLst>
                <a:path extrusionOk="0" h="9091" w="8425">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3"/>
            <p:cNvSpPr/>
            <p:nvPr/>
          </p:nvSpPr>
          <p:spPr>
            <a:xfrm>
              <a:off x="3260382" y="3381504"/>
              <a:ext cx="10461" cy="99994"/>
            </a:xfrm>
            <a:custGeom>
              <a:rect b="b" l="l" r="r" t="t"/>
              <a:pathLst>
                <a:path extrusionOk="0" h="3814" w="399">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3"/>
            <p:cNvSpPr/>
            <p:nvPr/>
          </p:nvSpPr>
          <p:spPr>
            <a:xfrm>
              <a:off x="3183801" y="3399725"/>
              <a:ext cx="57311" cy="88772"/>
            </a:xfrm>
            <a:custGeom>
              <a:rect b="b" l="l" r="r" t="t"/>
              <a:pathLst>
                <a:path extrusionOk="0" h="3386" w="2186">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3"/>
            <p:cNvSpPr/>
            <p:nvPr/>
          </p:nvSpPr>
          <p:spPr>
            <a:xfrm>
              <a:off x="3125755" y="3452790"/>
              <a:ext cx="93990" cy="52435"/>
            </a:xfrm>
            <a:custGeom>
              <a:rect b="b" l="l" r="r" t="t"/>
              <a:pathLst>
                <a:path extrusionOk="0" h="2000" w="3585">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3"/>
            <p:cNvSpPr/>
            <p:nvPr/>
          </p:nvSpPr>
          <p:spPr>
            <a:xfrm>
              <a:off x="3291031" y="3399725"/>
              <a:ext cx="56420" cy="88720"/>
            </a:xfrm>
            <a:custGeom>
              <a:rect b="b" l="l" r="r" t="t"/>
              <a:pathLst>
                <a:path extrusionOk="0" h="3384" w="2152">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3"/>
            <p:cNvSpPr/>
            <p:nvPr/>
          </p:nvSpPr>
          <p:spPr>
            <a:xfrm>
              <a:off x="3310956" y="3452790"/>
              <a:ext cx="92915" cy="52566"/>
            </a:xfrm>
            <a:custGeom>
              <a:rect b="b" l="l" r="r" t="t"/>
              <a:pathLst>
                <a:path extrusionOk="0" h="2005" w="3544">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4" name="Google Shape;13324;p73"/>
          <p:cNvGrpSpPr/>
          <p:nvPr/>
        </p:nvGrpSpPr>
        <p:grpSpPr>
          <a:xfrm>
            <a:off x="1298081" y="1996591"/>
            <a:ext cx="358577" cy="341011"/>
            <a:chOff x="1298081" y="1996591"/>
            <a:chExt cx="358577" cy="341011"/>
          </a:xfrm>
        </p:grpSpPr>
        <p:sp>
          <p:nvSpPr>
            <p:cNvPr id="13325" name="Google Shape;13325;p73"/>
            <p:cNvSpPr/>
            <p:nvPr/>
          </p:nvSpPr>
          <p:spPr>
            <a:xfrm>
              <a:off x="1512488" y="2001677"/>
              <a:ext cx="142649" cy="148575"/>
            </a:xfrm>
            <a:custGeom>
              <a:rect b="b" l="l" r="r" t="t"/>
              <a:pathLst>
                <a:path extrusionOk="0" h="5667" w="5441">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3"/>
            <p:cNvSpPr/>
            <p:nvPr/>
          </p:nvSpPr>
          <p:spPr>
            <a:xfrm>
              <a:off x="1348602" y="2034868"/>
              <a:ext cx="165721" cy="165721"/>
            </a:xfrm>
            <a:custGeom>
              <a:rect b="b" l="l" r="r" t="t"/>
              <a:pathLst>
                <a:path extrusionOk="0" h="6321" w="6321">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3"/>
            <p:cNvSpPr/>
            <p:nvPr/>
          </p:nvSpPr>
          <p:spPr>
            <a:xfrm>
              <a:off x="1406333" y="2166664"/>
              <a:ext cx="50259" cy="90503"/>
            </a:xfrm>
            <a:custGeom>
              <a:rect b="b" l="l" r="r" t="t"/>
              <a:pathLst>
                <a:path extrusionOk="0" h="3452" w="1917">
                  <a:moveTo>
                    <a:pt x="0" y="0"/>
                  </a:moveTo>
                  <a:lnTo>
                    <a:pt x="0" y="2630"/>
                  </a:lnTo>
                  <a:lnTo>
                    <a:pt x="956" y="3452"/>
                  </a:lnTo>
                  <a:lnTo>
                    <a:pt x="960" y="3452"/>
                  </a:lnTo>
                  <a:lnTo>
                    <a:pt x="1916" y="2630"/>
                  </a:lnTo>
                  <a:lnTo>
                    <a:pt x="1916"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3"/>
            <p:cNvSpPr/>
            <p:nvPr/>
          </p:nvSpPr>
          <p:spPr>
            <a:xfrm>
              <a:off x="1303403" y="2222874"/>
              <a:ext cx="256119" cy="109510"/>
            </a:xfrm>
            <a:custGeom>
              <a:rect b="b" l="l" r="r" t="t"/>
              <a:pathLst>
                <a:path extrusionOk="0" h="4177" w="9769">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3"/>
            <p:cNvSpPr/>
            <p:nvPr/>
          </p:nvSpPr>
          <p:spPr>
            <a:xfrm>
              <a:off x="1497491" y="2235983"/>
              <a:ext cx="62031" cy="96402"/>
            </a:xfrm>
            <a:custGeom>
              <a:rect b="b" l="l" r="r" t="t"/>
              <a:pathLst>
                <a:path extrusionOk="0" h="3677" w="2366">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3"/>
            <p:cNvSpPr/>
            <p:nvPr/>
          </p:nvSpPr>
          <p:spPr>
            <a:xfrm>
              <a:off x="1303403" y="2235983"/>
              <a:ext cx="62031" cy="96402"/>
            </a:xfrm>
            <a:custGeom>
              <a:rect b="b" l="l" r="r" t="t"/>
              <a:pathLst>
                <a:path extrusionOk="0" h="3677" w="2366">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3"/>
            <p:cNvSpPr/>
            <p:nvPr/>
          </p:nvSpPr>
          <p:spPr>
            <a:xfrm>
              <a:off x="1406333" y="2222874"/>
              <a:ext cx="25195" cy="47401"/>
            </a:xfrm>
            <a:custGeom>
              <a:rect b="b" l="l" r="r" t="t"/>
              <a:pathLst>
                <a:path extrusionOk="0" h="1808" w="961">
                  <a:moveTo>
                    <a:pt x="0" y="0"/>
                  </a:moveTo>
                  <a:lnTo>
                    <a:pt x="0" y="1808"/>
                  </a:lnTo>
                  <a:lnTo>
                    <a:pt x="960" y="674"/>
                  </a:lnTo>
                  <a:lnTo>
                    <a:pt x="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3"/>
            <p:cNvSpPr/>
            <p:nvPr/>
          </p:nvSpPr>
          <p:spPr>
            <a:xfrm>
              <a:off x="1431397" y="2222874"/>
              <a:ext cx="25195" cy="47401"/>
            </a:xfrm>
            <a:custGeom>
              <a:rect b="b" l="l" r="r" t="t"/>
              <a:pathLst>
                <a:path extrusionOk="0" h="1808" w="961">
                  <a:moveTo>
                    <a:pt x="960" y="0"/>
                  </a:moveTo>
                  <a:lnTo>
                    <a:pt x="0" y="674"/>
                  </a:lnTo>
                  <a:lnTo>
                    <a:pt x="960" y="1808"/>
                  </a:lnTo>
                  <a:lnTo>
                    <a:pt x="96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3"/>
            <p:cNvSpPr/>
            <p:nvPr/>
          </p:nvSpPr>
          <p:spPr>
            <a:xfrm>
              <a:off x="1474787" y="2288864"/>
              <a:ext cx="52147" cy="19873"/>
            </a:xfrm>
            <a:custGeom>
              <a:rect b="b" l="l" r="r" t="t"/>
              <a:pathLst>
                <a:path extrusionOk="0" h="758" w="1989">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3"/>
            <p:cNvSpPr/>
            <p:nvPr/>
          </p:nvSpPr>
          <p:spPr>
            <a:xfrm>
              <a:off x="1378228" y="2055842"/>
              <a:ext cx="106469" cy="145717"/>
            </a:xfrm>
            <a:custGeom>
              <a:rect b="b" l="l" r="r" t="t"/>
              <a:pathLst>
                <a:path extrusionOk="0" h="5558" w="4061">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3"/>
            <p:cNvSpPr/>
            <p:nvPr/>
          </p:nvSpPr>
          <p:spPr>
            <a:xfrm>
              <a:off x="1420569" y="2205125"/>
              <a:ext cx="21682" cy="21656"/>
            </a:xfrm>
            <a:custGeom>
              <a:rect b="b" l="l" r="r" t="t"/>
              <a:pathLst>
                <a:path extrusionOk="0" h="826" w="827">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3"/>
            <p:cNvSpPr/>
            <p:nvPr/>
          </p:nvSpPr>
          <p:spPr>
            <a:xfrm>
              <a:off x="1345849" y="2104948"/>
              <a:ext cx="21000" cy="45409"/>
            </a:xfrm>
            <a:custGeom>
              <a:rect b="b" l="l" r="r" t="t"/>
              <a:pathLst>
                <a:path extrusionOk="0" h="1732" w="801">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3"/>
            <p:cNvSpPr/>
            <p:nvPr/>
          </p:nvSpPr>
          <p:spPr>
            <a:xfrm>
              <a:off x="1496049" y="2104948"/>
              <a:ext cx="21026" cy="45409"/>
            </a:xfrm>
            <a:custGeom>
              <a:rect b="b" l="l" r="r" t="t"/>
              <a:pathLst>
                <a:path extrusionOk="0" h="1732" w="802">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3"/>
            <p:cNvSpPr/>
            <p:nvPr/>
          </p:nvSpPr>
          <p:spPr>
            <a:xfrm>
              <a:off x="1499012" y="1996591"/>
              <a:ext cx="157646" cy="158930"/>
            </a:xfrm>
            <a:custGeom>
              <a:rect b="b" l="l" r="r" t="t"/>
              <a:pathLst>
                <a:path extrusionOk="0" h="6062" w="6013">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3"/>
            <p:cNvSpPr/>
            <p:nvPr/>
          </p:nvSpPr>
          <p:spPr>
            <a:xfrm>
              <a:off x="1568410" y="2049498"/>
              <a:ext cx="31461" cy="53484"/>
            </a:xfrm>
            <a:custGeom>
              <a:rect b="b" l="l" r="r" t="t"/>
              <a:pathLst>
                <a:path extrusionOk="0" h="2040" w="120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3"/>
            <p:cNvSpPr/>
            <p:nvPr/>
          </p:nvSpPr>
          <p:spPr>
            <a:xfrm>
              <a:off x="1573915" y="2033191"/>
              <a:ext cx="17985" cy="15468"/>
            </a:xfrm>
            <a:custGeom>
              <a:rect b="b" l="l" r="r" t="t"/>
              <a:pathLst>
                <a:path extrusionOk="0" h="590" w="686">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3"/>
            <p:cNvSpPr/>
            <p:nvPr/>
          </p:nvSpPr>
          <p:spPr>
            <a:xfrm>
              <a:off x="1298081" y="2029546"/>
              <a:ext cx="266737" cy="308056"/>
            </a:xfrm>
            <a:custGeom>
              <a:rect b="b" l="l" r="r" t="t"/>
              <a:pathLst>
                <a:path extrusionOk="0" h="11750" w="10174">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3"/>
            <p:cNvSpPr/>
            <p:nvPr/>
          </p:nvSpPr>
          <p:spPr>
            <a:xfrm>
              <a:off x="1426180" y="2266657"/>
              <a:ext cx="10461" cy="11588"/>
            </a:xfrm>
            <a:custGeom>
              <a:rect b="b" l="l" r="r" t="t"/>
              <a:pathLst>
                <a:path extrusionOk="0" h="442" w="399">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3"/>
            <p:cNvSpPr/>
            <p:nvPr/>
          </p:nvSpPr>
          <p:spPr>
            <a:xfrm>
              <a:off x="1426180" y="2284721"/>
              <a:ext cx="10461" cy="11614"/>
            </a:xfrm>
            <a:custGeom>
              <a:rect b="b" l="l" r="r" t="t"/>
              <a:pathLst>
                <a:path extrusionOk="0" h="443" w="399">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3"/>
            <p:cNvSpPr/>
            <p:nvPr/>
          </p:nvSpPr>
          <p:spPr>
            <a:xfrm>
              <a:off x="1469570" y="2283646"/>
              <a:ext cx="62607" cy="30307"/>
            </a:xfrm>
            <a:custGeom>
              <a:rect b="b" l="l" r="r" t="t"/>
              <a:pathLst>
                <a:path extrusionOk="0" h="1156" w="2388">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3"/>
            <p:cNvSpPr/>
            <p:nvPr/>
          </p:nvSpPr>
          <p:spPr>
            <a:xfrm>
              <a:off x="1420464" y="2119577"/>
              <a:ext cx="23596" cy="36101"/>
            </a:xfrm>
            <a:custGeom>
              <a:rect b="b" l="l" r="r" t="t"/>
              <a:pathLst>
                <a:path extrusionOk="0" h="1377" w="90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6" name="Google Shape;13346;p73"/>
          <p:cNvGrpSpPr/>
          <p:nvPr/>
        </p:nvGrpSpPr>
        <p:grpSpPr>
          <a:xfrm>
            <a:off x="3985322" y="3387403"/>
            <a:ext cx="358682" cy="346386"/>
            <a:chOff x="3985322" y="3387403"/>
            <a:chExt cx="358682" cy="346386"/>
          </a:xfrm>
        </p:grpSpPr>
        <p:sp>
          <p:nvSpPr>
            <p:cNvPr id="13347" name="Google Shape;13347;p73"/>
            <p:cNvSpPr/>
            <p:nvPr/>
          </p:nvSpPr>
          <p:spPr>
            <a:xfrm>
              <a:off x="4049319" y="3512906"/>
              <a:ext cx="33270" cy="33244"/>
            </a:xfrm>
            <a:custGeom>
              <a:rect b="b" l="l" r="r" t="t"/>
              <a:pathLst>
                <a:path extrusionOk="0" h="1268" w="1269">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73"/>
            <p:cNvSpPr/>
            <p:nvPr/>
          </p:nvSpPr>
          <p:spPr>
            <a:xfrm>
              <a:off x="4156444" y="3512906"/>
              <a:ext cx="33244" cy="33244"/>
            </a:xfrm>
            <a:custGeom>
              <a:rect b="b" l="l" r="r" t="t"/>
              <a:pathLst>
                <a:path extrusionOk="0" h="1268" w="1268">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3"/>
            <p:cNvSpPr/>
            <p:nvPr/>
          </p:nvSpPr>
          <p:spPr>
            <a:xfrm>
              <a:off x="4199152" y="3392620"/>
              <a:ext cx="143593" cy="149728"/>
            </a:xfrm>
            <a:custGeom>
              <a:rect b="b" l="l" r="r" t="t"/>
              <a:pathLst>
                <a:path extrusionOk="0" h="5711" w="5477">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3"/>
            <p:cNvSpPr/>
            <p:nvPr/>
          </p:nvSpPr>
          <p:spPr>
            <a:xfrm>
              <a:off x="4094230" y="3561802"/>
              <a:ext cx="50547" cy="91080"/>
            </a:xfrm>
            <a:custGeom>
              <a:rect b="b" l="l" r="r" t="t"/>
              <a:pathLst>
                <a:path extrusionOk="0" h="3474" w="1928">
                  <a:moveTo>
                    <a:pt x="1" y="0"/>
                  </a:moveTo>
                  <a:lnTo>
                    <a:pt x="1" y="2644"/>
                  </a:lnTo>
                  <a:lnTo>
                    <a:pt x="964" y="3473"/>
                  </a:lnTo>
                  <a:lnTo>
                    <a:pt x="968" y="3473"/>
                  </a:lnTo>
                  <a:lnTo>
                    <a:pt x="1928" y="2644"/>
                  </a:lnTo>
                  <a:lnTo>
                    <a:pt x="1928"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3"/>
            <p:cNvSpPr/>
            <p:nvPr/>
          </p:nvSpPr>
          <p:spPr>
            <a:xfrm>
              <a:off x="3990645" y="3618379"/>
              <a:ext cx="257718" cy="110166"/>
            </a:xfrm>
            <a:custGeom>
              <a:rect b="b" l="l" r="r" t="t"/>
              <a:pathLst>
                <a:path extrusionOk="0" h="4202" w="983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3"/>
            <p:cNvSpPr/>
            <p:nvPr/>
          </p:nvSpPr>
          <p:spPr>
            <a:xfrm>
              <a:off x="4065941" y="3443115"/>
              <a:ext cx="107125" cy="147185"/>
            </a:xfrm>
            <a:custGeom>
              <a:rect b="b" l="l" r="r" t="t"/>
              <a:pathLst>
                <a:path extrusionOk="0" h="5614" w="4086">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3"/>
            <p:cNvSpPr/>
            <p:nvPr/>
          </p:nvSpPr>
          <p:spPr>
            <a:xfrm>
              <a:off x="4065941" y="3443377"/>
              <a:ext cx="36967" cy="48371"/>
            </a:xfrm>
            <a:custGeom>
              <a:rect b="b" l="l" r="r" t="t"/>
              <a:pathLst>
                <a:path extrusionOk="0" h="1845" w="141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3"/>
            <p:cNvSpPr/>
            <p:nvPr/>
          </p:nvSpPr>
          <p:spPr>
            <a:xfrm>
              <a:off x="4102882" y="3443115"/>
              <a:ext cx="70184" cy="69791"/>
            </a:xfrm>
            <a:custGeom>
              <a:rect b="b" l="l" r="r" t="t"/>
              <a:pathLst>
                <a:path extrusionOk="0" h="2662" w="2677">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3"/>
            <p:cNvSpPr/>
            <p:nvPr/>
          </p:nvSpPr>
          <p:spPr>
            <a:xfrm>
              <a:off x="4101545" y="3636129"/>
              <a:ext cx="36023" cy="92417"/>
            </a:xfrm>
            <a:custGeom>
              <a:rect b="b" l="l" r="r" t="t"/>
              <a:pathLst>
                <a:path extrusionOk="0" h="3525" w="1374">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3"/>
            <p:cNvSpPr/>
            <p:nvPr/>
          </p:nvSpPr>
          <p:spPr>
            <a:xfrm>
              <a:off x="4094230" y="3618379"/>
              <a:ext cx="25379" cy="47690"/>
            </a:xfrm>
            <a:custGeom>
              <a:rect b="b" l="l" r="r" t="t"/>
              <a:pathLst>
                <a:path extrusionOk="0" h="1819" w="968">
                  <a:moveTo>
                    <a:pt x="1" y="1"/>
                  </a:moveTo>
                  <a:lnTo>
                    <a:pt x="1" y="1819"/>
                  </a:lnTo>
                  <a:lnTo>
                    <a:pt x="968" y="678"/>
                  </a:lnTo>
                  <a:lnTo>
                    <a:pt x="1"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3"/>
            <p:cNvSpPr/>
            <p:nvPr/>
          </p:nvSpPr>
          <p:spPr>
            <a:xfrm>
              <a:off x="4119504" y="3618379"/>
              <a:ext cx="25274" cy="47690"/>
            </a:xfrm>
            <a:custGeom>
              <a:rect b="b" l="l" r="r" t="t"/>
              <a:pathLst>
                <a:path extrusionOk="0" h="1819" w="964">
                  <a:moveTo>
                    <a:pt x="964" y="1"/>
                  </a:moveTo>
                  <a:lnTo>
                    <a:pt x="0" y="678"/>
                  </a:lnTo>
                  <a:lnTo>
                    <a:pt x="964" y="1819"/>
                  </a:lnTo>
                  <a:lnTo>
                    <a:pt x="964"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3"/>
            <p:cNvSpPr/>
            <p:nvPr/>
          </p:nvSpPr>
          <p:spPr>
            <a:xfrm>
              <a:off x="3990645" y="3618379"/>
              <a:ext cx="103612" cy="110166"/>
            </a:xfrm>
            <a:custGeom>
              <a:rect b="b" l="l" r="r" t="t"/>
              <a:pathLst>
                <a:path extrusionOk="0" h="4202" w="3952">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3"/>
            <p:cNvSpPr/>
            <p:nvPr/>
          </p:nvSpPr>
          <p:spPr>
            <a:xfrm>
              <a:off x="3990645" y="3630544"/>
              <a:ext cx="65544" cy="98001"/>
            </a:xfrm>
            <a:custGeom>
              <a:rect b="b" l="l" r="r" t="t"/>
              <a:pathLst>
                <a:path extrusionOk="0" h="3738" w="250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3"/>
            <p:cNvSpPr/>
            <p:nvPr/>
          </p:nvSpPr>
          <p:spPr>
            <a:xfrm>
              <a:off x="4144751" y="3618379"/>
              <a:ext cx="103612" cy="110166"/>
            </a:xfrm>
            <a:custGeom>
              <a:rect b="b" l="l" r="r" t="t"/>
              <a:pathLst>
                <a:path extrusionOk="0" h="4202" w="3952">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3"/>
            <p:cNvSpPr/>
            <p:nvPr/>
          </p:nvSpPr>
          <p:spPr>
            <a:xfrm>
              <a:off x="4182845" y="3630544"/>
              <a:ext cx="65518" cy="98001"/>
            </a:xfrm>
            <a:custGeom>
              <a:rect b="b" l="l" r="r" t="t"/>
              <a:pathLst>
                <a:path extrusionOk="0" h="3738" w="2499">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3"/>
            <p:cNvSpPr/>
            <p:nvPr/>
          </p:nvSpPr>
          <p:spPr>
            <a:xfrm>
              <a:off x="4184838" y="3387403"/>
              <a:ext cx="159166" cy="160110"/>
            </a:xfrm>
            <a:custGeom>
              <a:rect b="b" l="l" r="r" t="t"/>
              <a:pathLst>
                <a:path extrusionOk="0" h="6107" w="6071">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3"/>
            <p:cNvSpPr/>
            <p:nvPr/>
          </p:nvSpPr>
          <p:spPr>
            <a:xfrm>
              <a:off x="4108020" y="3511491"/>
              <a:ext cx="23753" cy="36180"/>
            </a:xfrm>
            <a:custGeom>
              <a:rect b="b" l="l" r="r" t="t"/>
              <a:pathLst>
                <a:path extrusionOk="0" h="1380" w="906">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3"/>
            <p:cNvSpPr/>
            <p:nvPr/>
          </p:nvSpPr>
          <p:spPr>
            <a:xfrm>
              <a:off x="3985322" y="3437793"/>
              <a:ext cx="268284" cy="295996"/>
            </a:xfrm>
            <a:custGeom>
              <a:rect b="b" l="l" r="r" t="t"/>
              <a:pathLst>
                <a:path extrusionOk="0" h="11290" w="10233">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3"/>
            <p:cNvSpPr/>
            <p:nvPr/>
          </p:nvSpPr>
          <p:spPr>
            <a:xfrm>
              <a:off x="4250250" y="3417711"/>
              <a:ext cx="43809" cy="63289"/>
            </a:xfrm>
            <a:custGeom>
              <a:rect b="b" l="l" r="r" t="t"/>
              <a:pathLst>
                <a:path extrusionOk="0" h="2414" w="1671">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3"/>
            <p:cNvSpPr/>
            <p:nvPr/>
          </p:nvSpPr>
          <p:spPr>
            <a:xfrm>
              <a:off x="4261655" y="3486112"/>
              <a:ext cx="16438" cy="14105"/>
            </a:xfrm>
            <a:custGeom>
              <a:rect b="b" l="l" r="r" t="t"/>
              <a:pathLst>
                <a:path extrusionOk="0" h="538" w="627">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7" name="Google Shape;13367;p73"/>
          <p:cNvGrpSpPr/>
          <p:nvPr/>
        </p:nvGrpSpPr>
        <p:grpSpPr>
          <a:xfrm>
            <a:off x="2162341" y="4286611"/>
            <a:ext cx="351341" cy="358262"/>
            <a:chOff x="2162341" y="4286611"/>
            <a:chExt cx="351341" cy="358262"/>
          </a:xfrm>
        </p:grpSpPr>
        <p:sp>
          <p:nvSpPr>
            <p:cNvPr id="13368" name="Google Shape;13368;p73"/>
            <p:cNvSpPr/>
            <p:nvPr/>
          </p:nvSpPr>
          <p:spPr>
            <a:xfrm>
              <a:off x="2168423" y="4380181"/>
              <a:ext cx="266658" cy="259475"/>
            </a:xfrm>
            <a:custGeom>
              <a:rect b="b" l="l" r="r" t="t"/>
              <a:pathLst>
                <a:path extrusionOk="0" h="9897" w="10171">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3"/>
            <p:cNvSpPr/>
            <p:nvPr/>
          </p:nvSpPr>
          <p:spPr>
            <a:xfrm>
              <a:off x="2209716" y="4380181"/>
              <a:ext cx="54821" cy="70289"/>
            </a:xfrm>
            <a:custGeom>
              <a:rect b="b" l="l" r="r" t="t"/>
              <a:pathLst>
                <a:path extrusionOk="0" h="2681" w="2091">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3"/>
            <p:cNvSpPr/>
            <p:nvPr/>
          </p:nvSpPr>
          <p:spPr>
            <a:xfrm>
              <a:off x="2364871" y="4550805"/>
              <a:ext cx="70210" cy="54821"/>
            </a:xfrm>
            <a:custGeom>
              <a:rect b="b" l="l" r="r" t="t"/>
              <a:pathLst>
                <a:path extrusionOk="0" h="2091" w="2678">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3"/>
            <p:cNvSpPr/>
            <p:nvPr/>
          </p:nvSpPr>
          <p:spPr>
            <a:xfrm>
              <a:off x="2309605" y="4291907"/>
              <a:ext cx="199332" cy="207747"/>
            </a:xfrm>
            <a:custGeom>
              <a:rect b="b" l="l" r="r" t="t"/>
              <a:pathLst>
                <a:path extrusionOk="0" h="7924" w="7603">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3"/>
            <p:cNvSpPr/>
            <p:nvPr/>
          </p:nvSpPr>
          <p:spPr>
            <a:xfrm>
              <a:off x="2215799" y="4356061"/>
              <a:ext cx="79020" cy="98971"/>
            </a:xfrm>
            <a:custGeom>
              <a:rect b="b" l="l" r="r" t="t"/>
              <a:pathLst>
                <a:path extrusionOk="0" h="3775" w="3014">
                  <a:moveTo>
                    <a:pt x="1210" y="1"/>
                  </a:moveTo>
                  <a:lnTo>
                    <a:pt x="0" y="714"/>
                  </a:lnTo>
                  <a:lnTo>
                    <a:pt x="1804" y="3775"/>
                  </a:lnTo>
                  <a:lnTo>
                    <a:pt x="3014" y="3061"/>
                  </a:lnTo>
                  <a:lnTo>
                    <a:pt x="1210"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3"/>
            <p:cNvSpPr/>
            <p:nvPr/>
          </p:nvSpPr>
          <p:spPr>
            <a:xfrm>
              <a:off x="2359182" y="4530879"/>
              <a:ext cx="98866" cy="79203"/>
            </a:xfrm>
            <a:custGeom>
              <a:rect b="b" l="l" r="r" t="t"/>
              <a:pathLst>
                <a:path extrusionOk="0" h="3021" w="3771">
                  <a:moveTo>
                    <a:pt x="714" y="0"/>
                  </a:moveTo>
                  <a:lnTo>
                    <a:pt x="0" y="1210"/>
                  </a:lnTo>
                  <a:lnTo>
                    <a:pt x="3053" y="3021"/>
                  </a:lnTo>
                  <a:lnTo>
                    <a:pt x="3770" y="1811"/>
                  </a:lnTo>
                  <a:lnTo>
                    <a:pt x="714"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3"/>
            <p:cNvSpPr/>
            <p:nvPr/>
          </p:nvSpPr>
          <p:spPr>
            <a:xfrm>
              <a:off x="2349586" y="4330420"/>
              <a:ext cx="116065" cy="111660"/>
            </a:xfrm>
            <a:custGeom>
              <a:rect b="b" l="l" r="r" t="t"/>
              <a:pathLst>
                <a:path extrusionOk="0" h="4259" w="4427">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3"/>
            <p:cNvSpPr/>
            <p:nvPr/>
          </p:nvSpPr>
          <p:spPr>
            <a:xfrm>
              <a:off x="2356796" y="4340960"/>
              <a:ext cx="105997" cy="90241"/>
            </a:xfrm>
            <a:custGeom>
              <a:rect b="b" l="l" r="r" t="t"/>
              <a:pathLst>
                <a:path extrusionOk="0" h="3442" w="4043">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3"/>
            <p:cNvSpPr/>
            <p:nvPr/>
          </p:nvSpPr>
          <p:spPr>
            <a:xfrm>
              <a:off x="2306275" y="4286611"/>
              <a:ext cx="207407" cy="218313"/>
            </a:xfrm>
            <a:custGeom>
              <a:rect b="b" l="l" r="r" t="t"/>
              <a:pathLst>
                <a:path extrusionOk="0" h="8327" w="7911">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3"/>
            <p:cNvSpPr/>
            <p:nvPr/>
          </p:nvSpPr>
          <p:spPr>
            <a:xfrm>
              <a:off x="2162341" y="4350818"/>
              <a:ext cx="302838" cy="294055"/>
            </a:xfrm>
            <a:custGeom>
              <a:rect b="b" l="l" r="r" t="t"/>
              <a:pathLst>
                <a:path extrusionOk="0" h="11216" w="11551">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3"/>
            <p:cNvSpPr/>
            <p:nvPr/>
          </p:nvSpPr>
          <p:spPr>
            <a:xfrm>
              <a:off x="2343897" y="4325256"/>
              <a:ext cx="126866" cy="122095"/>
            </a:xfrm>
            <a:custGeom>
              <a:rect b="b" l="l" r="r" t="t"/>
              <a:pathLst>
                <a:path extrusionOk="0" h="4657" w="4839">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9" name="Google Shape;13379;p73"/>
          <p:cNvGrpSpPr/>
          <p:nvPr/>
        </p:nvGrpSpPr>
        <p:grpSpPr>
          <a:xfrm>
            <a:off x="869949" y="3381478"/>
            <a:ext cx="303389" cy="358472"/>
            <a:chOff x="869949" y="3381478"/>
            <a:chExt cx="303389" cy="358472"/>
          </a:xfrm>
        </p:grpSpPr>
        <p:sp>
          <p:nvSpPr>
            <p:cNvPr id="13380" name="Google Shape;13380;p73"/>
            <p:cNvSpPr/>
            <p:nvPr/>
          </p:nvSpPr>
          <p:spPr>
            <a:xfrm>
              <a:off x="869949" y="3386538"/>
              <a:ext cx="289913" cy="348011"/>
            </a:xfrm>
            <a:custGeom>
              <a:rect b="b" l="l" r="r" t="t"/>
              <a:pathLst>
                <a:path extrusionOk="0" h="13274" w="11058">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3"/>
            <p:cNvSpPr/>
            <p:nvPr/>
          </p:nvSpPr>
          <p:spPr>
            <a:xfrm>
              <a:off x="933553" y="3463906"/>
              <a:ext cx="146267" cy="139320"/>
            </a:xfrm>
            <a:custGeom>
              <a:rect b="b" l="l" r="r" t="t"/>
              <a:pathLst>
                <a:path extrusionOk="0" h="5314" w="5579">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3"/>
            <p:cNvSpPr/>
            <p:nvPr/>
          </p:nvSpPr>
          <p:spPr>
            <a:xfrm>
              <a:off x="1015037" y="3525989"/>
              <a:ext cx="61926" cy="71154"/>
            </a:xfrm>
            <a:custGeom>
              <a:rect b="b" l="l" r="r" t="t"/>
              <a:pathLst>
                <a:path extrusionOk="0" h="2714" w="2362">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3"/>
            <p:cNvSpPr/>
            <p:nvPr/>
          </p:nvSpPr>
          <p:spPr>
            <a:xfrm>
              <a:off x="1001928" y="3463906"/>
              <a:ext cx="77892" cy="139320"/>
            </a:xfrm>
            <a:custGeom>
              <a:rect b="b" l="l" r="r" t="t"/>
              <a:pathLst>
                <a:path extrusionOk="0" h="5314" w="2971">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3"/>
            <p:cNvSpPr/>
            <p:nvPr/>
          </p:nvSpPr>
          <p:spPr>
            <a:xfrm>
              <a:off x="1025655" y="3536528"/>
              <a:ext cx="77315" cy="77315"/>
            </a:xfrm>
            <a:custGeom>
              <a:rect b="b" l="l" r="r" t="t"/>
              <a:pathLst>
                <a:path extrusionOk="0" h="2949" w="2949">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3"/>
            <p:cNvSpPr/>
            <p:nvPr/>
          </p:nvSpPr>
          <p:spPr>
            <a:xfrm>
              <a:off x="871470" y="3381924"/>
              <a:ext cx="140631" cy="169601"/>
            </a:xfrm>
            <a:custGeom>
              <a:rect b="b" l="l" r="r" t="t"/>
              <a:pathLst>
                <a:path extrusionOk="0" h="6469" w="5364">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3"/>
            <p:cNvSpPr/>
            <p:nvPr/>
          </p:nvSpPr>
          <p:spPr>
            <a:xfrm>
              <a:off x="875822" y="3381478"/>
              <a:ext cx="297516" cy="358472"/>
            </a:xfrm>
            <a:custGeom>
              <a:rect b="b" l="l" r="r" t="t"/>
              <a:pathLst>
                <a:path extrusionOk="0" h="13673" w="11348">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3"/>
            <p:cNvSpPr/>
            <p:nvPr/>
          </p:nvSpPr>
          <p:spPr>
            <a:xfrm>
              <a:off x="924351" y="3458007"/>
              <a:ext cx="183863" cy="161159"/>
            </a:xfrm>
            <a:custGeom>
              <a:rect b="b" l="l" r="r" t="t"/>
              <a:pathLst>
                <a:path extrusionOk="0" h="6147" w="7013">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8" name="Google Shape;13388;p73"/>
          <p:cNvGrpSpPr/>
          <p:nvPr/>
        </p:nvGrpSpPr>
        <p:grpSpPr>
          <a:xfrm>
            <a:off x="1772461" y="2900833"/>
            <a:ext cx="261729" cy="358393"/>
            <a:chOff x="1772461" y="2900833"/>
            <a:chExt cx="261729" cy="358393"/>
          </a:xfrm>
        </p:grpSpPr>
        <p:sp>
          <p:nvSpPr>
            <p:cNvPr id="13389" name="Google Shape;13389;p73"/>
            <p:cNvSpPr/>
            <p:nvPr/>
          </p:nvSpPr>
          <p:spPr>
            <a:xfrm>
              <a:off x="1838162" y="2906128"/>
              <a:ext cx="127469" cy="153005"/>
            </a:xfrm>
            <a:custGeom>
              <a:rect b="b" l="l" r="r" t="t"/>
              <a:pathLst>
                <a:path extrusionOk="0" h="5836" w="4862">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3"/>
            <p:cNvSpPr/>
            <p:nvPr/>
          </p:nvSpPr>
          <p:spPr>
            <a:xfrm>
              <a:off x="1890387" y="2934548"/>
              <a:ext cx="45225" cy="45120"/>
            </a:xfrm>
            <a:custGeom>
              <a:rect b="b" l="l" r="r" t="t"/>
              <a:pathLst>
                <a:path extrusionOk="0" h="1721" w="1725">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3"/>
            <p:cNvSpPr/>
            <p:nvPr/>
          </p:nvSpPr>
          <p:spPr>
            <a:xfrm>
              <a:off x="1777783" y="3080658"/>
              <a:ext cx="125660" cy="173324"/>
            </a:xfrm>
            <a:custGeom>
              <a:rect b="b" l="l" r="r" t="t"/>
              <a:pathLst>
                <a:path extrusionOk="0" h="6611" w="4793">
                  <a:moveTo>
                    <a:pt x="0" y="1"/>
                  </a:moveTo>
                  <a:lnTo>
                    <a:pt x="0" y="5079"/>
                  </a:lnTo>
                  <a:lnTo>
                    <a:pt x="4792" y="6611"/>
                  </a:lnTo>
                  <a:lnTo>
                    <a:pt x="4792" y="1533"/>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3"/>
            <p:cNvSpPr/>
            <p:nvPr/>
          </p:nvSpPr>
          <p:spPr>
            <a:xfrm>
              <a:off x="1777783" y="3054651"/>
              <a:ext cx="125660" cy="173219"/>
            </a:xfrm>
            <a:custGeom>
              <a:rect b="b" l="l" r="r" t="t"/>
              <a:pathLst>
                <a:path extrusionOk="0" h="6607" w="4793">
                  <a:moveTo>
                    <a:pt x="0" y="1"/>
                  </a:moveTo>
                  <a:lnTo>
                    <a:pt x="0" y="5075"/>
                  </a:lnTo>
                  <a:lnTo>
                    <a:pt x="4792" y="6607"/>
                  </a:lnTo>
                  <a:lnTo>
                    <a:pt x="4792" y="1533"/>
                  </a:lnTo>
                  <a:lnTo>
                    <a:pt x="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3"/>
            <p:cNvSpPr/>
            <p:nvPr/>
          </p:nvSpPr>
          <p:spPr>
            <a:xfrm>
              <a:off x="1777783" y="3054651"/>
              <a:ext cx="125660" cy="173219"/>
            </a:xfrm>
            <a:custGeom>
              <a:rect b="b" l="l" r="r" t="t"/>
              <a:pathLst>
                <a:path extrusionOk="0" h="6607" w="4793">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3"/>
            <p:cNvSpPr/>
            <p:nvPr/>
          </p:nvSpPr>
          <p:spPr>
            <a:xfrm>
              <a:off x="1792124" y="3043351"/>
              <a:ext cx="111320" cy="153477"/>
            </a:xfrm>
            <a:custGeom>
              <a:rect b="b" l="l" r="r" t="t"/>
              <a:pathLst>
                <a:path extrusionOk="0" h="5854" w="4246">
                  <a:moveTo>
                    <a:pt x="0" y="1"/>
                  </a:moveTo>
                  <a:lnTo>
                    <a:pt x="0" y="4495"/>
                  </a:lnTo>
                  <a:lnTo>
                    <a:pt x="4245" y="5853"/>
                  </a:lnTo>
                  <a:lnTo>
                    <a:pt x="4245" y="1359"/>
                  </a:lnTo>
                  <a:lnTo>
                    <a:pt x="0"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3"/>
            <p:cNvSpPr/>
            <p:nvPr/>
          </p:nvSpPr>
          <p:spPr>
            <a:xfrm>
              <a:off x="1903417" y="3080658"/>
              <a:ext cx="125634" cy="173324"/>
            </a:xfrm>
            <a:custGeom>
              <a:rect b="b" l="l" r="r" t="t"/>
              <a:pathLst>
                <a:path extrusionOk="0" h="6611" w="4792">
                  <a:moveTo>
                    <a:pt x="4792" y="1"/>
                  </a:moveTo>
                  <a:lnTo>
                    <a:pt x="0" y="1533"/>
                  </a:lnTo>
                  <a:lnTo>
                    <a:pt x="0" y="6611"/>
                  </a:lnTo>
                  <a:lnTo>
                    <a:pt x="4792" y="5079"/>
                  </a:lnTo>
                  <a:lnTo>
                    <a:pt x="4792"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3"/>
            <p:cNvSpPr/>
            <p:nvPr/>
          </p:nvSpPr>
          <p:spPr>
            <a:xfrm>
              <a:off x="1903417" y="3054651"/>
              <a:ext cx="125634" cy="173219"/>
            </a:xfrm>
            <a:custGeom>
              <a:rect b="b" l="l" r="r" t="t"/>
              <a:pathLst>
                <a:path extrusionOk="0" h="6607" w="4792">
                  <a:moveTo>
                    <a:pt x="4792" y="1"/>
                  </a:moveTo>
                  <a:lnTo>
                    <a:pt x="0" y="1533"/>
                  </a:lnTo>
                  <a:lnTo>
                    <a:pt x="0" y="6607"/>
                  </a:lnTo>
                  <a:lnTo>
                    <a:pt x="4792" y="5075"/>
                  </a:lnTo>
                  <a:lnTo>
                    <a:pt x="4792"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3"/>
            <p:cNvSpPr/>
            <p:nvPr/>
          </p:nvSpPr>
          <p:spPr>
            <a:xfrm>
              <a:off x="1903417" y="3054651"/>
              <a:ext cx="125634" cy="173219"/>
            </a:xfrm>
            <a:custGeom>
              <a:rect b="b" l="l" r="r" t="t"/>
              <a:pathLst>
                <a:path extrusionOk="0" h="6607" w="4792">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3"/>
            <p:cNvSpPr/>
            <p:nvPr/>
          </p:nvSpPr>
          <p:spPr>
            <a:xfrm>
              <a:off x="1903417" y="3043351"/>
              <a:ext cx="111293" cy="153477"/>
            </a:xfrm>
            <a:custGeom>
              <a:rect b="b" l="l" r="r" t="t"/>
              <a:pathLst>
                <a:path extrusionOk="0" h="5854" w="4245">
                  <a:moveTo>
                    <a:pt x="4245" y="1"/>
                  </a:moveTo>
                  <a:lnTo>
                    <a:pt x="0" y="1359"/>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3"/>
            <p:cNvSpPr/>
            <p:nvPr/>
          </p:nvSpPr>
          <p:spPr>
            <a:xfrm>
              <a:off x="1903417" y="3043351"/>
              <a:ext cx="111293" cy="153477"/>
            </a:xfrm>
            <a:custGeom>
              <a:rect b="b" l="l" r="r" t="t"/>
              <a:pathLst>
                <a:path extrusionOk="0" h="5854" w="4245">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3"/>
            <p:cNvSpPr/>
            <p:nvPr/>
          </p:nvSpPr>
          <p:spPr>
            <a:xfrm>
              <a:off x="1941957" y="3082100"/>
              <a:ext cx="27843" cy="38566"/>
            </a:xfrm>
            <a:custGeom>
              <a:rect b="b" l="l" r="r" t="t"/>
              <a:pathLst>
                <a:path extrusionOk="0" h="1471" w="1062">
                  <a:moveTo>
                    <a:pt x="1062" y="0"/>
                  </a:moveTo>
                  <a:lnTo>
                    <a:pt x="0" y="341"/>
                  </a:lnTo>
                  <a:lnTo>
                    <a:pt x="0" y="1471"/>
                  </a:lnTo>
                  <a:lnTo>
                    <a:pt x="1062" y="1130"/>
                  </a:lnTo>
                  <a:lnTo>
                    <a:pt x="1062"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3"/>
            <p:cNvSpPr/>
            <p:nvPr/>
          </p:nvSpPr>
          <p:spPr>
            <a:xfrm>
              <a:off x="1835802" y="2900833"/>
              <a:ext cx="138088" cy="163545"/>
            </a:xfrm>
            <a:custGeom>
              <a:rect b="b" l="l" r="r" t="t"/>
              <a:pathLst>
                <a:path extrusionOk="0" h="6238" w="5267">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3"/>
            <p:cNvSpPr/>
            <p:nvPr/>
          </p:nvSpPr>
          <p:spPr>
            <a:xfrm>
              <a:off x="1865428" y="2929331"/>
              <a:ext cx="78181" cy="74799"/>
            </a:xfrm>
            <a:custGeom>
              <a:rect b="b" l="l" r="r" t="t"/>
              <a:pathLst>
                <a:path extrusionOk="0" h="2853" w="2982">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3"/>
            <p:cNvSpPr/>
            <p:nvPr/>
          </p:nvSpPr>
          <p:spPr>
            <a:xfrm>
              <a:off x="1820675" y="3081524"/>
              <a:ext cx="62188" cy="25195"/>
            </a:xfrm>
            <a:custGeom>
              <a:rect b="b" l="l" r="r" t="t"/>
              <a:pathLst>
                <a:path extrusionOk="0" h="961" w="2372">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3"/>
            <p:cNvSpPr/>
            <p:nvPr/>
          </p:nvSpPr>
          <p:spPr>
            <a:xfrm>
              <a:off x="1820675" y="3100033"/>
              <a:ext cx="62188" cy="25300"/>
            </a:xfrm>
            <a:custGeom>
              <a:rect b="b" l="l" r="r" t="t"/>
              <a:pathLst>
                <a:path extrusionOk="0" h="965" w="2372">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73"/>
            <p:cNvSpPr/>
            <p:nvPr/>
          </p:nvSpPr>
          <p:spPr>
            <a:xfrm>
              <a:off x="1820675" y="3118648"/>
              <a:ext cx="62214" cy="25274"/>
            </a:xfrm>
            <a:custGeom>
              <a:rect b="b" l="l" r="r" t="t"/>
              <a:pathLst>
                <a:path extrusionOk="0" h="964" w="2373">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3"/>
            <p:cNvSpPr/>
            <p:nvPr/>
          </p:nvSpPr>
          <p:spPr>
            <a:xfrm>
              <a:off x="1772461" y="3038055"/>
              <a:ext cx="261729" cy="221171"/>
            </a:xfrm>
            <a:custGeom>
              <a:rect b="b" l="l" r="r" t="t"/>
              <a:pathLst>
                <a:path extrusionOk="0" h="8436" w="9983">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3"/>
            <p:cNvSpPr/>
            <p:nvPr/>
          </p:nvSpPr>
          <p:spPr>
            <a:xfrm>
              <a:off x="1936635" y="3076857"/>
              <a:ext cx="38382" cy="49027"/>
            </a:xfrm>
            <a:custGeom>
              <a:rect b="b" l="l" r="r" t="t"/>
              <a:pathLst>
                <a:path extrusionOk="0" h="1870" w="1464">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8" name="Google Shape;13408;p73"/>
          <p:cNvGrpSpPr/>
          <p:nvPr/>
        </p:nvGrpSpPr>
        <p:grpSpPr>
          <a:xfrm>
            <a:off x="1352587" y="1516077"/>
            <a:ext cx="310992" cy="358262"/>
            <a:chOff x="1352587" y="1516077"/>
            <a:chExt cx="310992" cy="358262"/>
          </a:xfrm>
        </p:grpSpPr>
        <p:sp>
          <p:nvSpPr>
            <p:cNvPr id="13409" name="Google Shape;13409;p73"/>
            <p:cNvSpPr/>
            <p:nvPr/>
          </p:nvSpPr>
          <p:spPr>
            <a:xfrm>
              <a:off x="1457877" y="1589355"/>
              <a:ext cx="27581" cy="76555"/>
            </a:xfrm>
            <a:custGeom>
              <a:rect b="b" l="l" r="r" t="t"/>
              <a:pathLst>
                <a:path extrusionOk="0" h="2920" w="1052">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3"/>
            <p:cNvSpPr/>
            <p:nvPr/>
          </p:nvSpPr>
          <p:spPr>
            <a:xfrm>
              <a:off x="1457877" y="1644805"/>
              <a:ext cx="27581" cy="21105"/>
            </a:xfrm>
            <a:custGeom>
              <a:rect b="b" l="l" r="r" t="t"/>
              <a:pathLst>
                <a:path extrusionOk="0" h="805" w="1052">
                  <a:moveTo>
                    <a:pt x="1" y="0"/>
                  </a:moveTo>
                  <a:lnTo>
                    <a:pt x="1" y="804"/>
                  </a:lnTo>
                  <a:lnTo>
                    <a:pt x="1051" y="804"/>
                  </a:lnTo>
                  <a:lnTo>
                    <a:pt x="105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3"/>
            <p:cNvSpPr/>
            <p:nvPr/>
          </p:nvSpPr>
          <p:spPr>
            <a:xfrm>
              <a:off x="1375554" y="1589355"/>
              <a:ext cx="27476" cy="76555"/>
            </a:xfrm>
            <a:custGeom>
              <a:rect b="b" l="l" r="r" t="t"/>
              <a:pathLst>
                <a:path extrusionOk="0" h="2920" w="1048">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3"/>
            <p:cNvSpPr/>
            <p:nvPr/>
          </p:nvSpPr>
          <p:spPr>
            <a:xfrm>
              <a:off x="1375554" y="1644805"/>
              <a:ext cx="27476" cy="21105"/>
            </a:xfrm>
            <a:custGeom>
              <a:rect b="b" l="l" r="r" t="t"/>
              <a:pathLst>
                <a:path extrusionOk="0" h="805" w="1048">
                  <a:moveTo>
                    <a:pt x="1" y="0"/>
                  </a:moveTo>
                  <a:lnTo>
                    <a:pt x="1" y="804"/>
                  </a:lnTo>
                  <a:lnTo>
                    <a:pt x="1048" y="804"/>
                  </a:lnTo>
                  <a:lnTo>
                    <a:pt x="104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3"/>
            <p:cNvSpPr/>
            <p:nvPr/>
          </p:nvSpPr>
          <p:spPr>
            <a:xfrm>
              <a:off x="1416768" y="1803368"/>
              <a:ext cx="27476" cy="65727"/>
            </a:xfrm>
            <a:custGeom>
              <a:rect b="b" l="l" r="r" t="t"/>
              <a:pathLst>
                <a:path extrusionOk="0" h="2507" w="1048">
                  <a:moveTo>
                    <a:pt x="1" y="1"/>
                  </a:moveTo>
                  <a:lnTo>
                    <a:pt x="1" y="2507"/>
                  </a:lnTo>
                  <a:lnTo>
                    <a:pt x="1047" y="2507"/>
                  </a:lnTo>
                  <a:lnTo>
                    <a:pt x="1047"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3"/>
            <p:cNvSpPr/>
            <p:nvPr/>
          </p:nvSpPr>
          <p:spPr>
            <a:xfrm>
              <a:off x="1416768" y="1803368"/>
              <a:ext cx="27476" cy="21865"/>
            </a:xfrm>
            <a:custGeom>
              <a:rect b="b" l="l" r="r" t="t"/>
              <a:pathLst>
                <a:path extrusionOk="0" h="834" w="1048">
                  <a:moveTo>
                    <a:pt x="1" y="1"/>
                  </a:moveTo>
                  <a:lnTo>
                    <a:pt x="1" y="834"/>
                  </a:lnTo>
                  <a:lnTo>
                    <a:pt x="1047" y="834"/>
                  </a:lnTo>
                  <a:lnTo>
                    <a:pt x="1047"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3"/>
            <p:cNvSpPr/>
            <p:nvPr/>
          </p:nvSpPr>
          <p:spPr>
            <a:xfrm>
              <a:off x="1410502" y="1777937"/>
              <a:ext cx="40008" cy="32116"/>
            </a:xfrm>
            <a:custGeom>
              <a:rect b="b" l="l" r="r" t="t"/>
              <a:pathLst>
                <a:path extrusionOk="0" h="1225" w="1526">
                  <a:moveTo>
                    <a:pt x="1" y="0"/>
                  </a:moveTo>
                  <a:lnTo>
                    <a:pt x="1" y="1224"/>
                  </a:lnTo>
                  <a:lnTo>
                    <a:pt x="1525" y="1224"/>
                  </a:lnTo>
                  <a:lnTo>
                    <a:pt x="1525"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3"/>
            <p:cNvSpPr/>
            <p:nvPr/>
          </p:nvSpPr>
          <p:spPr>
            <a:xfrm>
              <a:off x="1437008" y="1777937"/>
              <a:ext cx="13502" cy="32116"/>
            </a:xfrm>
            <a:custGeom>
              <a:rect b="b" l="l" r="r" t="t"/>
              <a:pathLst>
                <a:path extrusionOk="0" h="1225" w="515">
                  <a:moveTo>
                    <a:pt x="0" y="0"/>
                  </a:moveTo>
                  <a:lnTo>
                    <a:pt x="0" y="1224"/>
                  </a:lnTo>
                  <a:lnTo>
                    <a:pt x="514" y="1224"/>
                  </a:lnTo>
                  <a:lnTo>
                    <a:pt x="5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3"/>
            <p:cNvSpPr/>
            <p:nvPr/>
          </p:nvSpPr>
          <p:spPr>
            <a:xfrm>
              <a:off x="1405573" y="1752087"/>
              <a:ext cx="49866" cy="32510"/>
            </a:xfrm>
            <a:custGeom>
              <a:rect b="b" l="l" r="r" t="t"/>
              <a:pathLst>
                <a:path extrusionOk="0" h="1240" w="1902">
                  <a:moveTo>
                    <a:pt x="0" y="1"/>
                  </a:moveTo>
                  <a:lnTo>
                    <a:pt x="0" y="1240"/>
                  </a:lnTo>
                  <a:lnTo>
                    <a:pt x="1902" y="1240"/>
                  </a:lnTo>
                  <a:lnTo>
                    <a:pt x="190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3"/>
            <p:cNvSpPr/>
            <p:nvPr/>
          </p:nvSpPr>
          <p:spPr>
            <a:xfrm>
              <a:off x="1437008" y="1752087"/>
              <a:ext cx="18431" cy="32510"/>
            </a:xfrm>
            <a:custGeom>
              <a:rect b="b" l="l" r="r" t="t"/>
              <a:pathLst>
                <a:path extrusionOk="0" h="1240" w="703">
                  <a:moveTo>
                    <a:pt x="0" y="1"/>
                  </a:moveTo>
                  <a:lnTo>
                    <a:pt x="0" y="1240"/>
                  </a:lnTo>
                  <a:lnTo>
                    <a:pt x="703" y="1240"/>
                  </a:lnTo>
                  <a:lnTo>
                    <a:pt x="703"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3"/>
            <p:cNvSpPr/>
            <p:nvPr/>
          </p:nvSpPr>
          <p:spPr>
            <a:xfrm>
              <a:off x="1364542" y="1684314"/>
              <a:ext cx="131926" cy="74930"/>
            </a:xfrm>
            <a:custGeom>
              <a:rect b="b" l="l" r="r" t="t"/>
              <a:pathLst>
                <a:path extrusionOk="0" h="2858" w="5032">
                  <a:moveTo>
                    <a:pt x="1" y="0"/>
                  </a:moveTo>
                  <a:lnTo>
                    <a:pt x="1" y="934"/>
                  </a:lnTo>
                  <a:lnTo>
                    <a:pt x="1558" y="2858"/>
                  </a:lnTo>
                  <a:lnTo>
                    <a:pt x="3474" y="2858"/>
                  </a:lnTo>
                  <a:lnTo>
                    <a:pt x="5031" y="934"/>
                  </a:lnTo>
                  <a:lnTo>
                    <a:pt x="5031"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3"/>
            <p:cNvSpPr/>
            <p:nvPr/>
          </p:nvSpPr>
          <p:spPr>
            <a:xfrm>
              <a:off x="1434517" y="1684314"/>
              <a:ext cx="61952" cy="74930"/>
            </a:xfrm>
            <a:custGeom>
              <a:rect b="b" l="l" r="r" t="t"/>
              <a:pathLst>
                <a:path extrusionOk="0" h="2858" w="2363">
                  <a:moveTo>
                    <a:pt x="1685" y="0"/>
                  </a:moveTo>
                  <a:lnTo>
                    <a:pt x="1685" y="772"/>
                  </a:lnTo>
                  <a:lnTo>
                    <a:pt x="1" y="2858"/>
                  </a:lnTo>
                  <a:lnTo>
                    <a:pt x="805" y="2858"/>
                  </a:lnTo>
                  <a:lnTo>
                    <a:pt x="2362" y="934"/>
                  </a:lnTo>
                  <a:lnTo>
                    <a:pt x="236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3"/>
            <p:cNvSpPr/>
            <p:nvPr/>
          </p:nvSpPr>
          <p:spPr>
            <a:xfrm>
              <a:off x="1357805" y="1657441"/>
              <a:ext cx="145402" cy="26899"/>
            </a:xfrm>
            <a:custGeom>
              <a:rect b="b" l="l" r="r" t="t"/>
              <a:pathLst>
                <a:path extrusionOk="0" h="1026" w="5546">
                  <a:moveTo>
                    <a:pt x="1" y="0"/>
                  </a:moveTo>
                  <a:lnTo>
                    <a:pt x="1" y="1025"/>
                  </a:lnTo>
                  <a:lnTo>
                    <a:pt x="5545" y="1025"/>
                  </a:lnTo>
                  <a:lnTo>
                    <a:pt x="5545"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3"/>
            <p:cNvSpPr/>
            <p:nvPr/>
          </p:nvSpPr>
          <p:spPr>
            <a:xfrm>
              <a:off x="1483150" y="1657441"/>
              <a:ext cx="20056" cy="26899"/>
            </a:xfrm>
            <a:custGeom>
              <a:rect b="b" l="l" r="r" t="t"/>
              <a:pathLst>
                <a:path extrusionOk="0" h="1026" w="765">
                  <a:moveTo>
                    <a:pt x="0" y="0"/>
                  </a:moveTo>
                  <a:lnTo>
                    <a:pt x="0" y="1025"/>
                  </a:lnTo>
                  <a:lnTo>
                    <a:pt x="764" y="1025"/>
                  </a:lnTo>
                  <a:lnTo>
                    <a:pt x="7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3"/>
            <p:cNvSpPr/>
            <p:nvPr/>
          </p:nvSpPr>
          <p:spPr>
            <a:xfrm>
              <a:off x="1505462" y="1521215"/>
              <a:ext cx="157069" cy="163781"/>
            </a:xfrm>
            <a:custGeom>
              <a:rect b="b" l="l" r="r" t="t"/>
              <a:pathLst>
                <a:path extrusionOk="0" h="6247" w="5991">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3"/>
            <p:cNvSpPr/>
            <p:nvPr/>
          </p:nvSpPr>
          <p:spPr>
            <a:xfrm>
              <a:off x="1551132" y="1544811"/>
              <a:ext cx="62791" cy="105630"/>
            </a:xfrm>
            <a:custGeom>
              <a:rect b="b" l="l" r="r" t="t"/>
              <a:pathLst>
                <a:path extrusionOk="0" h="4029" w="2395">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3"/>
            <p:cNvSpPr/>
            <p:nvPr/>
          </p:nvSpPr>
          <p:spPr>
            <a:xfrm>
              <a:off x="1490754" y="1516077"/>
              <a:ext cx="172826" cy="174189"/>
            </a:xfrm>
            <a:custGeom>
              <a:rect b="b" l="l" r="r" t="t"/>
              <a:pathLst>
                <a:path extrusionOk="0" h="6644" w="6592">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3"/>
            <p:cNvSpPr/>
            <p:nvPr/>
          </p:nvSpPr>
          <p:spPr>
            <a:xfrm>
              <a:off x="1352587" y="1584137"/>
              <a:ext cx="155837" cy="290202"/>
            </a:xfrm>
            <a:custGeom>
              <a:rect b="b" l="l" r="r" t="t"/>
              <a:pathLst>
                <a:path extrusionOk="0" h="11069" w="5944">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3"/>
            <p:cNvSpPr/>
            <p:nvPr/>
          </p:nvSpPr>
          <p:spPr>
            <a:xfrm>
              <a:off x="1394745" y="1695404"/>
              <a:ext cx="71443" cy="10487"/>
            </a:xfrm>
            <a:custGeom>
              <a:rect b="b" l="l" r="r" t="t"/>
              <a:pathLst>
                <a:path extrusionOk="0" h="400" w="2725">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3"/>
            <p:cNvSpPr/>
            <p:nvPr/>
          </p:nvSpPr>
          <p:spPr>
            <a:xfrm>
              <a:off x="1544578" y="1539594"/>
              <a:ext cx="76188" cy="116117"/>
            </a:xfrm>
            <a:custGeom>
              <a:rect b="b" l="l" r="r" t="t"/>
              <a:pathLst>
                <a:path extrusionOk="0" h="4429" w="2906">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9" name="Google Shape;13429;p73"/>
          <p:cNvSpPr/>
          <p:nvPr/>
        </p:nvSpPr>
        <p:spPr>
          <a:xfrm>
            <a:off x="1324482" y="3241057"/>
            <a:ext cx="181110" cy="12925"/>
          </a:xfrm>
          <a:custGeom>
            <a:rect b="b" l="l" r="r" t="t"/>
            <a:pathLst>
              <a:path extrusionOk="0" h="493" w="6908">
                <a:moveTo>
                  <a:pt x="0" y="0"/>
                </a:moveTo>
                <a:lnTo>
                  <a:pt x="0" y="493"/>
                </a:lnTo>
                <a:lnTo>
                  <a:pt x="6907" y="493"/>
                </a:lnTo>
                <a:lnTo>
                  <a:pt x="690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30" name="Google Shape;13430;p73"/>
          <p:cNvGrpSpPr/>
          <p:nvPr/>
        </p:nvGrpSpPr>
        <p:grpSpPr>
          <a:xfrm>
            <a:off x="1319160" y="2900937"/>
            <a:ext cx="265295" cy="358262"/>
            <a:chOff x="1319160" y="2900937"/>
            <a:chExt cx="265295" cy="358262"/>
          </a:xfrm>
        </p:grpSpPr>
        <p:sp>
          <p:nvSpPr>
            <p:cNvPr id="13431" name="Google Shape;13431;p73"/>
            <p:cNvSpPr/>
            <p:nvPr/>
          </p:nvSpPr>
          <p:spPr>
            <a:xfrm>
              <a:off x="1324482" y="2939294"/>
              <a:ext cx="181110" cy="314689"/>
            </a:xfrm>
            <a:custGeom>
              <a:rect b="b" l="l" r="r" t="t"/>
              <a:pathLst>
                <a:path extrusionOk="0" h="12003" w="6908">
                  <a:moveTo>
                    <a:pt x="0" y="0"/>
                  </a:moveTo>
                  <a:lnTo>
                    <a:pt x="0" y="12003"/>
                  </a:lnTo>
                  <a:lnTo>
                    <a:pt x="6907" y="12003"/>
                  </a:lnTo>
                  <a:lnTo>
                    <a:pt x="6907"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3"/>
            <p:cNvSpPr/>
            <p:nvPr/>
          </p:nvSpPr>
          <p:spPr>
            <a:xfrm>
              <a:off x="1433390" y="2939294"/>
              <a:ext cx="72203" cy="112447"/>
            </a:xfrm>
            <a:custGeom>
              <a:rect b="b" l="l" r="r" t="t"/>
              <a:pathLst>
                <a:path extrusionOk="0" h="4289" w="2754">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3"/>
            <p:cNvSpPr/>
            <p:nvPr/>
          </p:nvSpPr>
          <p:spPr>
            <a:xfrm>
              <a:off x="1342703"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3"/>
            <p:cNvSpPr/>
            <p:nvPr/>
          </p:nvSpPr>
          <p:spPr>
            <a:xfrm>
              <a:off x="1433390"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3"/>
            <p:cNvSpPr/>
            <p:nvPr/>
          </p:nvSpPr>
          <p:spPr>
            <a:xfrm>
              <a:off x="1342703" y="2971489"/>
              <a:ext cx="144642" cy="226677"/>
            </a:xfrm>
            <a:custGeom>
              <a:rect b="b" l="l" r="r" t="t"/>
              <a:pathLst>
                <a:path extrusionOk="0" h="8646" w="5517">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3"/>
            <p:cNvSpPr/>
            <p:nvPr/>
          </p:nvSpPr>
          <p:spPr>
            <a:xfrm>
              <a:off x="1403292" y="3211143"/>
              <a:ext cx="23465" cy="23465"/>
            </a:xfrm>
            <a:custGeom>
              <a:rect b="b" l="l" r="r" t="t"/>
              <a:pathLst>
                <a:path extrusionOk="0" h="895" w="895">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3"/>
            <p:cNvSpPr/>
            <p:nvPr/>
          </p:nvSpPr>
          <p:spPr>
            <a:xfrm>
              <a:off x="1449907" y="2906050"/>
              <a:ext cx="129646" cy="129646"/>
            </a:xfrm>
            <a:custGeom>
              <a:rect b="b" l="l" r="r" t="t"/>
              <a:pathLst>
                <a:path extrusionOk="0" h="4945" w="4945">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3"/>
            <p:cNvSpPr/>
            <p:nvPr/>
          </p:nvSpPr>
          <p:spPr>
            <a:xfrm>
              <a:off x="1477173" y="2933028"/>
              <a:ext cx="75113" cy="74851"/>
            </a:xfrm>
            <a:custGeom>
              <a:rect b="b" l="l" r="r" t="t"/>
              <a:pathLst>
                <a:path extrusionOk="0" h="2855" w="2865">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3"/>
            <p:cNvSpPr/>
            <p:nvPr/>
          </p:nvSpPr>
          <p:spPr>
            <a:xfrm>
              <a:off x="1369681" y="3048385"/>
              <a:ext cx="90713" cy="21393"/>
            </a:xfrm>
            <a:custGeom>
              <a:rect b="b" l="l" r="r" t="t"/>
              <a:pathLst>
                <a:path extrusionOk="0" h="816" w="3460">
                  <a:moveTo>
                    <a:pt x="0" y="1"/>
                  </a:moveTo>
                  <a:lnTo>
                    <a:pt x="0" y="815"/>
                  </a:lnTo>
                  <a:lnTo>
                    <a:pt x="3459" y="815"/>
                  </a:lnTo>
                  <a:lnTo>
                    <a:pt x="345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3"/>
            <p:cNvSpPr/>
            <p:nvPr/>
          </p:nvSpPr>
          <p:spPr>
            <a:xfrm>
              <a:off x="1369681" y="3087318"/>
              <a:ext cx="90713" cy="21289"/>
            </a:xfrm>
            <a:custGeom>
              <a:rect b="b" l="l" r="r" t="t"/>
              <a:pathLst>
                <a:path extrusionOk="0" h="812" w="3460">
                  <a:moveTo>
                    <a:pt x="0" y="0"/>
                  </a:moveTo>
                  <a:lnTo>
                    <a:pt x="0" y="812"/>
                  </a:lnTo>
                  <a:lnTo>
                    <a:pt x="3459" y="812"/>
                  </a:lnTo>
                  <a:lnTo>
                    <a:pt x="3459"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3"/>
            <p:cNvSpPr/>
            <p:nvPr/>
          </p:nvSpPr>
          <p:spPr>
            <a:xfrm>
              <a:off x="1369681" y="3126251"/>
              <a:ext cx="90713" cy="21289"/>
            </a:xfrm>
            <a:custGeom>
              <a:rect b="b" l="l" r="r" t="t"/>
              <a:pathLst>
                <a:path extrusionOk="0" h="812" w="3460">
                  <a:moveTo>
                    <a:pt x="0" y="0"/>
                  </a:moveTo>
                  <a:lnTo>
                    <a:pt x="0" y="812"/>
                  </a:lnTo>
                  <a:lnTo>
                    <a:pt x="3459" y="812"/>
                  </a:lnTo>
                  <a:lnTo>
                    <a:pt x="3459"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3"/>
            <p:cNvSpPr/>
            <p:nvPr/>
          </p:nvSpPr>
          <p:spPr>
            <a:xfrm>
              <a:off x="1507454" y="2934915"/>
              <a:ext cx="44465" cy="73173"/>
            </a:xfrm>
            <a:custGeom>
              <a:rect b="b" l="l" r="r" t="t"/>
              <a:pathLst>
                <a:path extrusionOk="0" h="2791" w="1696">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3"/>
            <p:cNvSpPr/>
            <p:nvPr/>
          </p:nvSpPr>
          <p:spPr>
            <a:xfrm>
              <a:off x="1477540" y="2959901"/>
              <a:ext cx="30806" cy="33532"/>
            </a:xfrm>
            <a:custGeom>
              <a:rect b="b" l="l" r="r" t="t"/>
              <a:pathLst>
                <a:path extrusionOk="0" h="1279" w="1175">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3"/>
            <p:cNvSpPr/>
            <p:nvPr/>
          </p:nvSpPr>
          <p:spPr>
            <a:xfrm>
              <a:off x="1319160" y="2934076"/>
              <a:ext cx="55004" cy="285718"/>
            </a:xfrm>
            <a:custGeom>
              <a:rect b="b" l="l" r="r" t="t"/>
              <a:pathLst>
                <a:path extrusionOk="0" h="10898" w="2098">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3"/>
            <p:cNvSpPr/>
            <p:nvPr/>
          </p:nvSpPr>
          <p:spPr>
            <a:xfrm>
              <a:off x="1392281" y="3205821"/>
              <a:ext cx="39720" cy="34004"/>
            </a:xfrm>
            <a:custGeom>
              <a:rect b="b" l="l" r="r" t="t"/>
              <a:pathLst>
                <a:path extrusionOk="0" h="1297" w="1515">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3"/>
            <p:cNvSpPr/>
            <p:nvPr/>
          </p:nvSpPr>
          <p:spPr>
            <a:xfrm>
              <a:off x="1319160" y="2900937"/>
              <a:ext cx="265295" cy="358262"/>
            </a:xfrm>
            <a:custGeom>
              <a:rect b="b" l="l" r="r" t="t"/>
              <a:pathLst>
                <a:path extrusionOk="0" h="13665" w="10119">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3"/>
            <p:cNvSpPr/>
            <p:nvPr/>
          </p:nvSpPr>
          <p:spPr>
            <a:xfrm>
              <a:off x="1472506" y="2928675"/>
              <a:ext cx="94226" cy="84420"/>
            </a:xfrm>
            <a:custGeom>
              <a:rect b="b" l="l" r="r" t="t"/>
              <a:pathLst>
                <a:path extrusionOk="0" h="3220" w="3594">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3"/>
            <p:cNvSpPr/>
            <p:nvPr/>
          </p:nvSpPr>
          <p:spPr>
            <a:xfrm>
              <a:off x="1403659" y="2946949"/>
              <a:ext cx="19794" cy="16963"/>
            </a:xfrm>
            <a:custGeom>
              <a:rect b="b" l="l" r="r" t="t"/>
              <a:pathLst>
                <a:path extrusionOk="0" h="647" w="755">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3"/>
            <p:cNvSpPr/>
            <p:nvPr/>
          </p:nvSpPr>
          <p:spPr>
            <a:xfrm>
              <a:off x="1364464" y="3043062"/>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3"/>
            <p:cNvSpPr/>
            <p:nvPr/>
          </p:nvSpPr>
          <p:spPr>
            <a:xfrm>
              <a:off x="1364464" y="3081995"/>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3"/>
            <p:cNvSpPr/>
            <p:nvPr/>
          </p:nvSpPr>
          <p:spPr>
            <a:xfrm>
              <a:off x="1364464" y="3120928"/>
              <a:ext cx="101147" cy="31933"/>
            </a:xfrm>
            <a:custGeom>
              <a:rect b="b" l="l" r="r" t="t"/>
              <a:pathLst>
                <a:path extrusionOk="0" h="1218" w="3858">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2" name="Google Shape;13452;p73"/>
          <p:cNvGrpSpPr/>
          <p:nvPr/>
        </p:nvGrpSpPr>
        <p:grpSpPr>
          <a:xfrm>
            <a:off x="3978401" y="2005216"/>
            <a:ext cx="358839" cy="323472"/>
            <a:chOff x="3978401" y="2005216"/>
            <a:chExt cx="358839" cy="323472"/>
          </a:xfrm>
        </p:grpSpPr>
        <p:sp>
          <p:nvSpPr>
            <p:cNvPr id="13453" name="Google Shape;13453;p73"/>
            <p:cNvSpPr/>
            <p:nvPr/>
          </p:nvSpPr>
          <p:spPr>
            <a:xfrm>
              <a:off x="3983723" y="2092206"/>
              <a:ext cx="293898" cy="230950"/>
            </a:xfrm>
            <a:custGeom>
              <a:rect b="b" l="l" r="r" t="t"/>
              <a:pathLst>
                <a:path extrusionOk="0" h="8809" w="11210">
                  <a:moveTo>
                    <a:pt x="0" y="1"/>
                  </a:moveTo>
                  <a:lnTo>
                    <a:pt x="0" y="8809"/>
                  </a:lnTo>
                  <a:lnTo>
                    <a:pt x="11209" y="8809"/>
                  </a:lnTo>
                  <a:lnTo>
                    <a:pt x="11209" y="1468"/>
                  </a:lnTo>
                  <a:lnTo>
                    <a:pt x="4535" y="1468"/>
                  </a:lnTo>
                  <a:lnTo>
                    <a:pt x="306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3"/>
            <p:cNvSpPr/>
            <p:nvPr/>
          </p:nvSpPr>
          <p:spPr>
            <a:xfrm>
              <a:off x="3983723" y="2204443"/>
              <a:ext cx="293898" cy="118713"/>
            </a:xfrm>
            <a:custGeom>
              <a:rect b="b" l="l" r="r" t="t"/>
              <a:pathLst>
                <a:path extrusionOk="0" h="4528" w="11210">
                  <a:moveTo>
                    <a:pt x="0" y="1"/>
                  </a:moveTo>
                  <a:lnTo>
                    <a:pt x="0" y="4528"/>
                  </a:lnTo>
                  <a:lnTo>
                    <a:pt x="11209" y="4528"/>
                  </a:lnTo>
                  <a:lnTo>
                    <a:pt x="1120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3"/>
            <p:cNvSpPr/>
            <p:nvPr/>
          </p:nvSpPr>
          <p:spPr>
            <a:xfrm>
              <a:off x="4175714" y="2130667"/>
              <a:ext cx="101907" cy="47952"/>
            </a:xfrm>
            <a:custGeom>
              <a:rect b="b" l="l" r="r" t="t"/>
              <a:pathLst>
                <a:path extrusionOk="0" h="1829" w="3887">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3"/>
            <p:cNvSpPr/>
            <p:nvPr/>
          </p:nvSpPr>
          <p:spPr>
            <a:xfrm>
              <a:off x="3983723" y="2092206"/>
              <a:ext cx="118896" cy="44465"/>
            </a:xfrm>
            <a:custGeom>
              <a:rect b="b" l="l" r="r" t="t"/>
              <a:pathLst>
                <a:path extrusionOk="0" h="1696" w="4535">
                  <a:moveTo>
                    <a:pt x="0" y="1"/>
                  </a:moveTo>
                  <a:lnTo>
                    <a:pt x="0" y="1696"/>
                  </a:lnTo>
                  <a:lnTo>
                    <a:pt x="4535" y="1696"/>
                  </a:lnTo>
                  <a:lnTo>
                    <a:pt x="4535" y="1468"/>
                  </a:lnTo>
                  <a:lnTo>
                    <a:pt x="306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3"/>
            <p:cNvSpPr/>
            <p:nvPr/>
          </p:nvSpPr>
          <p:spPr>
            <a:xfrm>
              <a:off x="3983723" y="2189342"/>
              <a:ext cx="319355" cy="133814"/>
            </a:xfrm>
            <a:custGeom>
              <a:rect b="b" l="l" r="r" t="t"/>
              <a:pathLst>
                <a:path extrusionOk="0" h="5104" w="12181">
                  <a:moveTo>
                    <a:pt x="975" y="1"/>
                  </a:moveTo>
                  <a:lnTo>
                    <a:pt x="174" y="4202"/>
                  </a:lnTo>
                  <a:lnTo>
                    <a:pt x="0" y="5104"/>
                  </a:lnTo>
                  <a:lnTo>
                    <a:pt x="11209" y="5104"/>
                  </a:lnTo>
                  <a:lnTo>
                    <a:pt x="11380" y="4202"/>
                  </a:lnTo>
                  <a:lnTo>
                    <a:pt x="12180"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3"/>
            <p:cNvSpPr/>
            <p:nvPr/>
          </p:nvSpPr>
          <p:spPr>
            <a:xfrm>
              <a:off x="3983723" y="2299508"/>
              <a:ext cx="298355" cy="23648"/>
            </a:xfrm>
            <a:custGeom>
              <a:rect b="b" l="l" r="r" t="t"/>
              <a:pathLst>
                <a:path extrusionOk="0" h="902" w="11380">
                  <a:moveTo>
                    <a:pt x="174" y="0"/>
                  </a:moveTo>
                  <a:lnTo>
                    <a:pt x="0" y="902"/>
                  </a:lnTo>
                  <a:lnTo>
                    <a:pt x="11209" y="902"/>
                  </a:lnTo>
                  <a:lnTo>
                    <a:pt x="1138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3"/>
            <p:cNvSpPr/>
            <p:nvPr/>
          </p:nvSpPr>
          <p:spPr>
            <a:xfrm>
              <a:off x="4181692" y="2010565"/>
              <a:ext cx="150515" cy="150515"/>
            </a:xfrm>
            <a:custGeom>
              <a:rect b="b" l="l" r="r" t="t"/>
              <a:pathLst>
                <a:path extrusionOk="0" h="5741" w="5741">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3"/>
            <p:cNvSpPr/>
            <p:nvPr/>
          </p:nvSpPr>
          <p:spPr>
            <a:xfrm>
              <a:off x="3978401" y="2005216"/>
              <a:ext cx="358839" cy="323472"/>
            </a:xfrm>
            <a:custGeom>
              <a:rect b="b" l="l" r="r" t="t"/>
              <a:pathLst>
                <a:path extrusionOk="0" h="12338" w="13687">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3"/>
            <p:cNvSpPr/>
            <p:nvPr/>
          </p:nvSpPr>
          <p:spPr>
            <a:xfrm>
              <a:off x="4240183" y="2062685"/>
              <a:ext cx="35263" cy="62896"/>
            </a:xfrm>
            <a:custGeom>
              <a:rect b="b" l="l" r="r" t="t"/>
              <a:pathLst>
                <a:path extrusionOk="0" h="2399" w="1345">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3"/>
            <p:cNvSpPr/>
            <p:nvPr/>
          </p:nvSpPr>
          <p:spPr>
            <a:xfrm>
              <a:off x="4246449" y="2042865"/>
              <a:ext cx="19217" cy="16517"/>
            </a:xfrm>
            <a:custGeom>
              <a:rect b="b" l="l" r="r" t="t"/>
              <a:pathLst>
                <a:path extrusionOk="0" h="630" w="733">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3" name="Google Shape;13463;p73"/>
          <p:cNvGrpSpPr/>
          <p:nvPr/>
        </p:nvGrpSpPr>
        <p:grpSpPr>
          <a:xfrm>
            <a:off x="865099" y="2438644"/>
            <a:ext cx="360569" cy="358210"/>
            <a:chOff x="865099" y="2438644"/>
            <a:chExt cx="360569" cy="358210"/>
          </a:xfrm>
        </p:grpSpPr>
        <p:sp>
          <p:nvSpPr>
            <p:cNvPr id="13464" name="Google Shape;13464;p73"/>
            <p:cNvSpPr/>
            <p:nvPr/>
          </p:nvSpPr>
          <p:spPr>
            <a:xfrm>
              <a:off x="870893" y="2728007"/>
              <a:ext cx="63656" cy="63656"/>
            </a:xfrm>
            <a:custGeom>
              <a:rect b="b" l="l" r="r" t="t"/>
              <a:pathLst>
                <a:path extrusionOk="0" h="2428" w="2428">
                  <a:moveTo>
                    <a:pt x="1214" y="1"/>
                  </a:moveTo>
                  <a:lnTo>
                    <a:pt x="0" y="1214"/>
                  </a:lnTo>
                  <a:lnTo>
                    <a:pt x="1214" y="2427"/>
                  </a:lnTo>
                  <a:lnTo>
                    <a:pt x="2427" y="1214"/>
                  </a:lnTo>
                  <a:lnTo>
                    <a:pt x="121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3"/>
            <p:cNvSpPr/>
            <p:nvPr/>
          </p:nvSpPr>
          <p:spPr>
            <a:xfrm>
              <a:off x="886755" y="2743973"/>
              <a:ext cx="47795" cy="47690"/>
            </a:xfrm>
            <a:custGeom>
              <a:rect b="b" l="l" r="r" t="t"/>
              <a:pathLst>
                <a:path extrusionOk="0" h="1819" w="1823">
                  <a:moveTo>
                    <a:pt x="1214" y="0"/>
                  </a:moveTo>
                  <a:lnTo>
                    <a:pt x="0" y="1214"/>
                  </a:lnTo>
                  <a:lnTo>
                    <a:pt x="609" y="1818"/>
                  </a:lnTo>
                  <a:lnTo>
                    <a:pt x="1822" y="605"/>
                  </a:lnTo>
                  <a:lnTo>
                    <a:pt x="121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3"/>
            <p:cNvSpPr/>
            <p:nvPr/>
          </p:nvSpPr>
          <p:spPr>
            <a:xfrm>
              <a:off x="884185" y="2600983"/>
              <a:ext cx="177309" cy="177388"/>
            </a:xfrm>
            <a:custGeom>
              <a:rect b="b" l="l" r="r" t="t"/>
              <a:pathLst>
                <a:path extrusionOk="0" h="6766" w="6763">
                  <a:moveTo>
                    <a:pt x="5122" y="0"/>
                  </a:moveTo>
                  <a:lnTo>
                    <a:pt x="0" y="5121"/>
                  </a:lnTo>
                  <a:lnTo>
                    <a:pt x="1645" y="6765"/>
                  </a:lnTo>
                  <a:lnTo>
                    <a:pt x="6762" y="1644"/>
                  </a:lnTo>
                  <a:lnTo>
                    <a:pt x="512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3"/>
            <p:cNvSpPr/>
            <p:nvPr/>
          </p:nvSpPr>
          <p:spPr>
            <a:xfrm>
              <a:off x="905736" y="2622534"/>
              <a:ext cx="155758" cy="155837"/>
            </a:xfrm>
            <a:custGeom>
              <a:rect b="b" l="l" r="r" t="t"/>
              <a:pathLst>
                <a:path extrusionOk="0" h="5944" w="5941">
                  <a:moveTo>
                    <a:pt x="5122" y="0"/>
                  </a:moveTo>
                  <a:lnTo>
                    <a:pt x="1" y="5121"/>
                  </a:lnTo>
                  <a:lnTo>
                    <a:pt x="823" y="5943"/>
                  </a:lnTo>
                  <a:lnTo>
                    <a:pt x="5940" y="822"/>
                  </a:lnTo>
                  <a:lnTo>
                    <a:pt x="5122"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3"/>
            <p:cNvSpPr/>
            <p:nvPr/>
          </p:nvSpPr>
          <p:spPr>
            <a:xfrm>
              <a:off x="974479" y="2635249"/>
              <a:ext cx="52828" cy="52828"/>
            </a:xfrm>
            <a:custGeom>
              <a:rect b="b" l="l" r="r" t="t"/>
              <a:pathLst>
                <a:path extrusionOk="0" h="2015" w="2015">
                  <a:moveTo>
                    <a:pt x="1442" y="1"/>
                  </a:moveTo>
                  <a:lnTo>
                    <a:pt x="1" y="1442"/>
                  </a:lnTo>
                  <a:lnTo>
                    <a:pt x="573" y="2014"/>
                  </a:lnTo>
                  <a:lnTo>
                    <a:pt x="2014" y="573"/>
                  </a:lnTo>
                  <a:lnTo>
                    <a:pt x="144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3"/>
            <p:cNvSpPr/>
            <p:nvPr/>
          </p:nvSpPr>
          <p:spPr>
            <a:xfrm>
              <a:off x="1036404" y="2532319"/>
              <a:ext cx="93832" cy="93832"/>
            </a:xfrm>
            <a:custGeom>
              <a:rect b="b" l="l" r="r" t="t"/>
              <a:pathLst>
                <a:path extrusionOk="0" h="3579" w="3579">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3"/>
            <p:cNvSpPr/>
            <p:nvPr/>
          </p:nvSpPr>
          <p:spPr>
            <a:xfrm>
              <a:off x="1005913" y="2507360"/>
              <a:ext cx="149282" cy="144537"/>
            </a:xfrm>
            <a:custGeom>
              <a:rect b="b" l="l" r="r" t="t"/>
              <a:pathLst>
                <a:path extrusionOk="0" h="5513" w="5694">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3"/>
            <p:cNvSpPr/>
            <p:nvPr/>
          </p:nvSpPr>
          <p:spPr>
            <a:xfrm>
              <a:off x="1042461" y="2593852"/>
              <a:ext cx="112735" cy="58046"/>
            </a:xfrm>
            <a:custGeom>
              <a:rect b="b" l="l" r="r" t="t"/>
              <a:pathLst>
                <a:path extrusionOk="0" h="2214" w="430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3"/>
            <p:cNvSpPr/>
            <p:nvPr/>
          </p:nvSpPr>
          <p:spPr>
            <a:xfrm>
              <a:off x="1003344" y="2585960"/>
              <a:ext cx="73252" cy="73252"/>
            </a:xfrm>
            <a:custGeom>
              <a:rect b="b" l="l" r="r" t="t"/>
              <a:pathLst>
                <a:path extrusionOk="0" h="2794" w="2794">
                  <a:moveTo>
                    <a:pt x="504" y="1"/>
                  </a:moveTo>
                  <a:lnTo>
                    <a:pt x="1" y="504"/>
                  </a:lnTo>
                  <a:lnTo>
                    <a:pt x="2290" y="2793"/>
                  </a:lnTo>
                  <a:lnTo>
                    <a:pt x="2793" y="2290"/>
                  </a:lnTo>
                  <a:lnTo>
                    <a:pt x="50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3"/>
            <p:cNvSpPr/>
            <p:nvPr/>
          </p:nvSpPr>
          <p:spPr>
            <a:xfrm>
              <a:off x="1033363" y="2615979"/>
              <a:ext cx="43233" cy="43128"/>
            </a:xfrm>
            <a:custGeom>
              <a:rect b="b" l="l" r="r" t="t"/>
              <a:pathLst>
                <a:path extrusionOk="0" h="1645" w="1649">
                  <a:moveTo>
                    <a:pt x="504" y="0"/>
                  </a:moveTo>
                  <a:lnTo>
                    <a:pt x="0" y="504"/>
                  </a:lnTo>
                  <a:lnTo>
                    <a:pt x="1145" y="1645"/>
                  </a:lnTo>
                  <a:lnTo>
                    <a:pt x="1648" y="1145"/>
                  </a:lnTo>
                  <a:lnTo>
                    <a:pt x="50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3"/>
            <p:cNvSpPr/>
            <p:nvPr/>
          </p:nvSpPr>
          <p:spPr>
            <a:xfrm>
              <a:off x="968684" y="2629875"/>
              <a:ext cx="64416" cy="63420"/>
            </a:xfrm>
            <a:custGeom>
              <a:rect b="b" l="l" r="r" t="t"/>
              <a:pathLst>
                <a:path extrusionOk="0" h="2419" w="2457">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3"/>
            <p:cNvSpPr/>
            <p:nvPr/>
          </p:nvSpPr>
          <p:spPr>
            <a:xfrm>
              <a:off x="865099" y="2502143"/>
              <a:ext cx="295812" cy="294711"/>
            </a:xfrm>
            <a:custGeom>
              <a:rect b="b" l="l" r="r" t="t"/>
              <a:pathLst>
                <a:path extrusionOk="0" h="11241" w="11283">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3"/>
            <p:cNvSpPr/>
            <p:nvPr/>
          </p:nvSpPr>
          <p:spPr>
            <a:xfrm>
              <a:off x="1128978" y="2478416"/>
              <a:ext cx="57311" cy="53353"/>
            </a:xfrm>
            <a:custGeom>
              <a:rect b="b" l="l" r="r" t="t"/>
              <a:pathLst>
                <a:path extrusionOk="0" h="2035" w="2186">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3"/>
            <p:cNvSpPr/>
            <p:nvPr/>
          </p:nvSpPr>
          <p:spPr>
            <a:xfrm>
              <a:off x="1101529" y="2438644"/>
              <a:ext cx="10461" cy="70997"/>
            </a:xfrm>
            <a:custGeom>
              <a:rect b="b" l="l" r="r" t="t"/>
              <a:pathLst>
                <a:path extrusionOk="0" h="2708" w="399">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3"/>
            <p:cNvSpPr/>
            <p:nvPr/>
          </p:nvSpPr>
          <p:spPr>
            <a:xfrm>
              <a:off x="1151184" y="2550540"/>
              <a:ext cx="74484" cy="10487"/>
            </a:xfrm>
            <a:custGeom>
              <a:rect b="b" l="l" r="r" t="t"/>
              <a:pathLst>
                <a:path extrusionOk="0" h="400" w="2841">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9" name="Google Shape;13479;p73"/>
          <p:cNvGrpSpPr/>
          <p:nvPr/>
        </p:nvGrpSpPr>
        <p:grpSpPr>
          <a:xfrm>
            <a:off x="3126490" y="2901016"/>
            <a:ext cx="265242" cy="358288"/>
            <a:chOff x="3126490" y="2901016"/>
            <a:chExt cx="265242" cy="358288"/>
          </a:xfrm>
        </p:grpSpPr>
        <p:sp>
          <p:nvSpPr>
            <p:cNvPr id="13480" name="Google Shape;13480;p73"/>
            <p:cNvSpPr/>
            <p:nvPr/>
          </p:nvSpPr>
          <p:spPr>
            <a:xfrm>
              <a:off x="3131707" y="2939294"/>
              <a:ext cx="181189" cy="314689"/>
            </a:xfrm>
            <a:custGeom>
              <a:rect b="b" l="l" r="r" t="t"/>
              <a:pathLst>
                <a:path extrusionOk="0" h="12003" w="6911">
                  <a:moveTo>
                    <a:pt x="1" y="0"/>
                  </a:moveTo>
                  <a:lnTo>
                    <a:pt x="1" y="12003"/>
                  </a:lnTo>
                  <a:lnTo>
                    <a:pt x="6911" y="12003"/>
                  </a:lnTo>
                  <a:lnTo>
                    <a:pt x="6911"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3"/>
            <p:cNvSpPr/>
            <p:nvPr/>
          </p:nvSpPr>
          <p:spPr>
            <a:xfrm>
              <a:off x="3240614" y="2939294"/>
              <a:ext cx="72282" cy="112447"/>
            </a:xfrm>
            <a:custGeom>
              <a:rect b="b" l="l" r="r" t="t"/>
              <a:pathLst>
                <a:path extrusionOk="0" h="4289" w="2757">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3"/>
            <p:cNvSpPr/>
            <p:nvPr/>
          </p:nvSpPr>
          <p:spPr>
            <a:xfrm>
              <a:off x="3131707" y="3241057"/>
              <a:ext cx="181189" cy="12925"/>
            </a:xfrm>
            <a:custGeom>
              <a:rect b="b" l="l" r="r" t="t"/>
              <a:pathLst>
                <a:path extrusionOk="0" h="493" w="6911">
                  <a:moveTo>
                    <a:pt x="1" y="0"/>
                  </a:moveTo>
                  <a:lnTo>
                    <a:pt x="1" y="493"/>
                  </a:lnTo>
                  <a:lnTo>
                    <a:pt x="6911" y="493"/>
                  </a:lnTo>
                  <a:lnTo>
                    <a:pt x="691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3"/>
            <p:cNvSpPr/>
            <p:nvPr/>
          </p:nvSpPr>
          <p:spPr>
            <a:xfrm>
              <a:off x="3149928"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3"/>
            <p:cNvSpPr/>
            <p:nvPr/>
          </p:nvSpPr>
          <p:spPr>
            <a:xfrm>
              <a:off x="3240614"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3"/>
            <p:cNvSpPr/>
            <p:nvPr/>
          </p:nvSpPr>
          <p:spPr>
            <a:xfrm>
              <a:off x="3149928" y="2971489"/>
              <a:ext cx="144642" cy="226677"/>
            </a:xfrm>
            <a:custGeom>
              <a:rect b="b" l="l" r="r" t="t"/>
              <a:pathLst>
                <a:path extrusionOk="0" h="8646" w="5517">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3"/>
            <p:cNvSpPr/>
            <p:nvPr/>
          </p:nvSpPr>
          <p:spPr>
            <a:xfrm>
              <a:off x="3176906" y="3056932"/>
              <a:ext cx="90713" cy="21393"/>
            </a:xfrm>
            <a:custGeom>
              <a:rect b="b" l="l" r="r" t="t"/>
              <a:pathLst>
                <a:path extrusionOk="0" h="816" w="3460">
                  <a:moveTo>
                    <a:pt x="1" y="1"/>
                  </a:moveTo>
                  <a:lnTo>
                    <a:pt x="1" y="815"/>
                  </a:lnTo>
                  <a:lnTo>
                    <a:pt x="3459" y="815"/>
                  </a:lnTo>
                  <a:lnTo>
                    <a:pt x="3459"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3"/>
            <p:cNvSpPr/>
            <p:nvPr/>
          </p:nvSpPr>
          <p:spPr>
            <a:xfrm>
              <a:off x="3210517" y="3211143"/>
              <a:ext cx="23491" cy="23465"/>
            </a:xfrm>
            <a:custGeom>
              <a:rect b="b" l="l" r="r" t="t"/>
              <a:pathLst>
                <a:path extrusionOk="0" h="895" w="896">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3"/>
            <p:cNvSpPr/>
            <p:nvPr/>
          </p:nvSpPr>
          <p:spPr>
            <a:xfrm>
              <a:off x="3257236" y="2906050"/>
              <a:ext cx="129541" cy="129646"/>
            </a:xfrm>
            <a:custGeom>
              <a:rect b="b" l="l" r="r" t="t"/>
              <a:pathLst>
                <a:path extrusionOk="0" h="4945" w="4941">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3"/>
            <p:cNvSpPr/>
            <p:nvPr/>
          </p:nvSpPr>
          <p:spPr>
            <a:xfrm>
              <a:off x="3201603" y="2949545"/>
              <a:ext cx="41319" cy="10566"/>
            </a:xfrm>
            <a:custGeom>
              <a:rect b="b" l="l" r="r" t="t"/>
              <a:pathLst>
                <a:path extrusionOk="0" h="403" w="1576">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3"/>
            <p:cNvSpPr/>
            <p:nvPr/>
          </p:nvSpPr>
          <p:spPr>
            <a:xfrm>
              <a:off x="3171689" y="3051714"/>
              <a:ext cx="101147" cy="31828"/>
            </a:xfrm>
            <a:custGeom>
              <a:rect b="b" l="l" r="r" t="t"/>
              <a:pathLst>
                <a:path extrusionOk="0" h="1214" w="3858">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3"/>
            <p:cNvSpPr/>
            <p:nvPr/>
          </p:nvSpPr>
          <p:spPr>
            <a:xfrm>
              <a:off x="3169984" y="3096913"/>
              <a:ext cx="104660" cy="10566"/>
            </a:xfrm>
            <a:custGeom>
              <a:rect b="b" l="l" r="r" t="t"/>
              <a:pathLst>
                <a:path extrusionOk="0" h="403" w="3992">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3"/>
            <p:cNvSpPr/>
            <p:nvPr/>
          </p:nvSpPr>
          <p:spPr>
            <a:xfrm>
              <a:off x="3169984" y="3122266"/>
              <a:ext cx="104660" cy="10566"/>
            </a:xfrm>
            <a:custGeom>
              <a:rect b="b" l="l" r="r" t="t"/>
              <a:pathLst>
                <a:path extrusionOk="0" h="403" w="3992">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73"/>
            <p:cNvSpPr/>
            <p:nvPr/>
          </p:nvSpPr>
          <p:spPr>
            <a:xfrm>
              <a:off x="3199610" y="3205821"/>
              <a:ext cx="39693" cy="34004"/>
            </a:xfrm>
            <a:custGeom>
              <a:rect b="b" l="l" r="r" t="t"/>
              <a:pathLst>
                <a:path extrusionOk="0" h="1297" w="1514">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3"/>
            <p:cNvSpPr/>
            <p:nvPr/>
          </p:nvSpPr>
          <p:spPr>
            <a:xfrm>
              <a:off x="3126490" y="2901016"/>
              <a:ext cx="265242" cy="358288"/>
            </a:xfrm>
            <a:custGeom>
              <a:rect b="b" l="l" r="r" t="t"/>
              <a:pathLst>
                <a:path extrusionOk="0" h="13666" w="10117">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3"/>
            <p:cNvSpPr/>
            <p:nvPr/>
          </p:nvSpPr>
          <p:spPr>
            <a:xfrm>
              <a:off x="3306525" y="2950200"/>
              <a:ext cx="32300" cy="55686"/>
            </a:xfrm>
            <a:custGeom>
              <a:rect b="b" l="l" r="r" t="t"/>
              <a:pathLst>
                <a:path extrusionOk="0" h="2124" w="1232">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3"/>
            <p:cNvSpPr/>
            <p:nvPr/>
          </p:nvSpPr>
          <p:spPr>
            <a:xfrm>
              <a:off x="3312214" y="2933185"/>
              <a:ext cx="18247" cy="15626"/>
            </a:xfrm>
            <a:custGeom>
              <a:rect b="b" l="l" r="r" t="t"/>
              <a:pathLst>
                <a:path extrusionOk="0" h="596" w="696">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7" name="Google Shape;13497;p73"/>
          <p:cNvGrpSpPr/>
          <p:nvPr/>
        </p:nvGrpSpPr>
        <p:grpSpPr>
          <a:xfrm>
            <a:off x="2671485" y="3381452"/>
            <a:ext cx="289336" cy="358393"/>
            <a:chOff x="2671485" y="3381452"/>
            <a:chExt cx="289336" cy="358393"/>
          </a:xfrm>
        </p:grpSpPr>
        <p:sp>
          <p:nvSpPr>
            <p:cNvPr id="13498" name="Google Shape;13498;p73"/>
            <p:cNvSpPr/>
            <p:nvPr/>
          </p:nvSpPr>
          <p:spPr>
            <a:xfrm>
              <a:off x="2744973" y="3660537"/>
              <a:ext cx="60510" cy="41135"/>
            </a:xfrm>
            <a:custGeom>
              <a:rect b="b" l="l" r="r" t="t"/>
              <a:pathLst>
                <a:path extrusionOk="0" h="1569" w="2308">
                  <a:moveTo>
                    <a:pt x="0" y="1"/>
                  </a:moveTo>
                  <a:lnTo>
                    <a:pt x="0" y="1569"/>
                  </a:lnTo>
                  <a:lnTo>
                    <a:pt x="2307" y="1569"/>
                  </a:lnTo>
                  <a:lnTo>
                    <a:pt x="2307"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3"/>
            <p:cNvSpPr/>
            <p:nvPr/>
          </p:nvSpPr>
          <p:spPr>
            <a:xfrm>
              <a:off x="2826824" y="3660537"/>
              <a:ext cx="60589" cy="41135"/>
            </a:xfrm>
            <a:custGeom>
              <a:rect b="b" l="l" r="r" t="t"/>
              <a:pathLst>
                <a:path extrusionOk="0" h="1569" w="2311">
                  <a:moveTo>
                    <a:pt x="0" y="1"/>
                  </a:moveTo>
                  <a:lnTo>
                    <a:pt x="0" y="1569"/>
                  </a:lnTo>
                  <a:lnTo>
                    <a:pt x="2311" y="1569"/>
                  </a:lnTo>
                  <a:lnTo>
                    <a:pt x="2311"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3"/>
            <p:cNvSpPr/>
            <p:nvPr/>
          </p:nvSpPr>
          <p:spPr>
            <a:xfrm>
              <a:off x="2744973" y="3690740"/>
              <a:ext cx="60510" cy="43809"/>
            </a:xfrm>
            <a:custGeom>
              <a:rect b="b" l="l" r="r" t="t"/>
              <a:pathLst>
                <a:path extrusionOk="0" h="1671" w="2308">
                  <a:moveTo>
                    <a:pt x="0" y="0"/>
                  </a:moveTo>
                  <a:lnTo>
                    <a:pt x="0" y="1670"/>
                  </a:lnTo>
                  <a:lnTo>
                    <a:pt x="2307" y="1670"/>
                  </a:lnTo>
                  <a:lnTo>
                    <a:pt x="230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3"/>
            <p:cNvSpPr/>
            <p:nvPr/>
          </p:nvSpPr>
          <p:spPr>
            <a:xfrm>
              <a:off x="2676781" y="3525228"/>
              <a:ext cx="128780" cy="135335"/>
            </a:xfrm>
            <a:custGeom>
              <a:rect b="b" l="l" r="r" t="t"/>
              <a:pathLst>
                <a:path extrusionOk="0" h="5162" w="4912">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3"/>
            <p:cNvSpPr/>
            <p:nvPr/>
          </p:nvSpPr>
          <p:spPr>
            <a:xfrm>
              <a:off x="2752759"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3"/>
            <p:cNvSpPr/>
            <p:nvPr/>
          </p:nvSpPr>
          <p:spPr>
            <a:xfrm>
              <a:off x="2826824" y="3690740"/>
              <a:ext cx="60589" cy="43809"/>
            </a:xfrm>
            <a:custGeom>
              <a:rect b="b" l="l" r="r" t="t"/>
              <a:pathLst>
                <a:path extrusionOk="0" h="1671" w="2311">
                  <a:moveTo>
                    <a:pt x="0" y="0"/>
                  </a:moveTo>
                  <a:lnTo>
                    <a:pt x="0" y="1670"/>
                  </a:lnTo>
                  <a:lnTo>
                    <a:pt x="2311" y="1670"/>
                  </a:lnTo>
                  <a:lnTo>
                    <a:pt x="2311"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3"/>
            <p:cNvSpPr/>
            <p:nvPr/>
          </p:nvSpPr>
          <p:spPr>
            <a:xfrm>
              <a:off x="2826824" y="3525228"/>
              <a:ext cx="128675" cy="135335"/>
            </a:xfrm>
            <a:custGeom>
              <a:rect b="b" l="l" r="r" t="t"/>
              <a:pathLst>
                <a:path extrusionOk="0" h="5162" w="4908">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3"/>
            <p:cNvSpPr/>
            <p:nvPr/>
          </p:nvSpPr>
          <p:spPr>
            <a:xfrm>
              <a:off x="2826824"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3"/>
            <p:cNvSpPr/>
            <p:nvPr/>
          </p:nvSpPr>
          <p:spPr>
            <a:xfrm>
              <a:off x="2740883" y="3386721"/>
              <a:ext cx="147106" cy="176627"/>
            </a:xfrm>
            <a:custGeom>
              <a:rect b="b" l="l" r="r" t="t"/>
              <a:pathLst>
                <a:path extrusionOk="0" h="6737" w="5611">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3"/>
            <p:cNvSpPr/>
            <p:nvPr/>
          </p:nvSpPr>
          <p:spPr>
            <a:xfrm>
              <a:off x="2786553" y="3428958"/>
              <a:ext cx="59173" cy="59173"/>
            </a:xfrm>
            <a:custGeom>
              <a:rect b="b" l="l" r="r" t="t"/>
              <a:pathLst>
                <a:path extrusionOk="0" h="2257" w="2257">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3"/>
            <p:cNvSpPr/>
            <p:nvPr/>
          </p:nvSpPr>
          <p:spPr>
            <a:xfrm>
              <a:off x="2671485" y="3520011"/>
              <a:ext cx="139320" cy="219834"/>
            </a:xfrm>
            <a:custGeom>
              <a:rect b="b" l="l" r="r" t="t"/>
              <a:pathLst>
                <a:path extrusionOk="0" h="8385" w="5314">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3"/>
            <p:cNvSpPr/>
            <p:nvPr/>
          </p:nvSpPr>
          <p:spPr>
            <a:xfrm>
              <a:off x="2821501" y="3520011"/>
              <a:ext cx="139320" cy="219755"/>
            </a:xfrm>
            <a:custGeom>
              <a:rect b="b" l="l" r="r" t="t"/>
              <a:pathLst>
                <a:path extrusionOk="0" h="8382" w="5314">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3"/>
            <p:cNvSpPr/>
            <p:nvPr/>
          </p:nvSpPr>
          <p:spPr>
            <a:xfrm>
              <a:off x="2739152" y="3381452"/>
              <a:ext cx="154159" cy="187141"/>
            </a:xfrm>
            <a:custGeom>
              <a:rect b="b" l="l" r="r" t="t"/>
              <a:pathLst>
                <a:path extrusionOk="0" h="7138" w="588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3"/>
            <p:cNvSpPr/>
            <p:nvPr/>
          </p:nvSpPr>
          <p:spPr>
            <a:xfrm>
              <a:off x="2767284" y="3411523"/>
              <a:ext cx="97739" cy="94121"/>
            </a:xfrm>
            <a:custGeom>
              <a:rect b="b" l="l" r="r" t="t"/>
              <a:pathLst>
                <a:path extrusionOk="0" h="3590" w="3728">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3"/>
            <p:cNvSpPr/>
            <p:nvPr/>
          </p:nvSpPr>
          <p:spPr>
            <a:xfrm>
              <a:off x="2798614" y="3440992"/>
              <a:ext cx="40952" cy="35079"/>
            </a:xfrm>
            <a:custGeom>
              <a:rect b="b" l="l" r="r" t="t"/>
              <a:pathLst>
                <a:path extrusionOk="0" h="1338" w="1562">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3" name="Google Shape;13513;p73"/>
          <p:cNvGrpSpPr/>
          <p:nvPr/>
        </p:nvGrpSpPr>
        <p:grpSpPr>
          <a:xfrm>
            <a:off x="7153891" y="1513402"/>
            <a:ext cx="289546" cy="364974"/>
            <a:chOff x="7153891" y="1513402"/>
            <a:chExt cx="289546" cy="364974"/>
          </a:xfrm>
        </p:grpSpPr>
        <p:sp>
          <p:nvSpPr>
            <p:cNvPr id="13514" name="Google Shape;13514;p73"/>
            <p:cNvSpPr/>
            <p:nvPr/>
          </p:nvSpPr>
          <p:spPr>
            <a:xfrm>
              <a:off x="7159213" y="1761027"/>
              <a:ext cx="278797" cy="112080"/>
            </a:xfrm>
            <a:custGeom>
              <a:rect b="b" l="l" r="r" t="t"/>
              <a:pathLst>
                <a:path extrusionOk="0" h="4275" w="10634">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3"/>
            <p:cNvSpPr/>
            <p:nvPr/>
          </p:nvSpPr>
          <p:spPr>
            <a:xfrm>
              <a:off x="7199850" y="1710427"/>
              <a:ext cx="197523" cy="104555"/>
            </a:xfrm>
            <a:custGeom>
              <a:rect b="b" l="l" r="r" t="t"/>
              <a:pathLst>
                <a:path extrusionOk="0" h="3988" w="7534">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3"/>
            <p:cNvSpPr/>
            <p:nvPr/>
          </p:nvSpPr>
          <p:spPr>
            <a:xfrm>
              <a:off x="7218648" y="1727783"/>
              <a:ext cx="159927" cy="66278"/>
            </a:xfrm>
            <a:custGeom>
              <a:rect b="b" l="l" r="r" t="t"/>
              <a:pathLst>
                <a:path extrusionOk="0" h="2528" w="610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3"/>
            <p:cNvSpPr/>
            <p:nvPr/>
          </p:nvSpPr>
          <p:spPr>
            <a:xfrm>
              <a:off x="7243817" y="1716195"/>
              <a:ext cx="109589" cy="77787"/>
            </a:xfrm>
            <a:custGeom>
              <a:rect b="b" l="l" r="r" t="t"/>
              <a:pathLst>
                <a:path extrusionOk="0" h="2967" w="418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3"/>
            <p:cNvSpPr/>
            <p:nvPr/>
          </p:nvSpPr>
          <p:spPr>
            <a:xfrm>
              <a:off x="7257974" y="1716195"/>
              <a:ext cx="81300" cy="29101"/>
            </a:xfrm>
            <a:custGeom>
              <a:rect b="b" l="l" r="r" t="t"/>
              <a:pathLst>
                <a:path extrusionOk="0" h="1110" w="3101">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3"/>
            <p:cNvSpPr/>
            <p:nvPr/>
          </p:nvSpPr>
          <p:spPr>
            <a:xfrm>
              <a:off x="7199955" y="1559440"/>
              <a:ext cx="197418" cy="168369"/>
            </a:xfrm>
            <a:custGeom>
              <a:rect b="b" l="l" r="r" t="t"/>
              <a:pathLst>
                <a:path extrusionOk="0" h="6422" w="753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3"/>
            <p:cNvSpPr/>
            <p:nvPr/>
          </p:nvSpPr>
          <p:spPr>
            <a:xfrm>
              <a:off x="7223210" y="1518698"/>
              <a:ext cx="174163" cy="52251"/>
            </a:xfrm>
            <a:custGeom>
              <a:rect b="b" l="l" r="r" t="t"/>
              <a:pathLst>
                <a:path extrusionOk="0" h="1993" w="6643">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3"/>
            <p:cNvSpPr/>
            <p:nvPr/>
          </p:nvSpPr>
          <p:spPr>
            <a:xfrm>
              <a:off x="7199955" y="1571028"/>
              <a:ext cx="150987" cy="156833"/>
            </a:xfrm>
            <a:custGeom>
              <a:rect b="b" l="l" r="r" t="t"/>
              <a:pathLst>
                <a:path extrusionOk="0" h="5982" w="5759">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3"/>
            <p:cNvSpPr/>
            <p:nvPr/>
          </p:nvSpPr>
          <p:spPr>
            <a:xfrm>
              <a:off x="7269930" y="1518698"/>
              <a:ext cx="127443" cy="34895"/>
            </a:xfrm>
            <a:custGeom>
              <a:rect b="b" l="l" r="r" t="t"/>
              <a:pathLst>
                <a:path extrusionOk="0" h="1331" w="4861">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3"/>
            <p:cNvSpPr/>
            <p:nvPr/>
          </p:nvSpPr>
          <p:spPr>
            <a:xfrm>
              <a:off x="7258446" y="1629520"/>
              <a:ext cx="10644" cy="16569"/>
            </a:xfrm>
            <a:custGeom>
              <a:rect b="b" l="l" r="r" t="t"/>
              <a:pathLst>
                <a:path extrusionOk="0" h="632" w="406">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3"/>
            <p:cNvSpPr/>
            <p:nvPr/>
          </p:nvSpPr>
          <p:spPr>
            <a:xfrm>
              <a:off x="7328132" y="1629520"/>
              <a:ext cx="10671" cy="16569"/>
            </a:xfrm>
            <a:custGeom>
              <a:rect b="b" l="l" r="r" t="t"/>
              <a:pathLst>
                <a:path extrusionOk="0" h="632" w="407">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3"/>
            <p:cNvSpPr/>
            <p:nvPr/>
          </p:nvSpPr>
          <p:spPr>
            <a:xfrm>
              <a:off x="7273495" y="1670104"/>
              <a:ext cx="50259" cy="16596"/>
            </a:xfrm>
            <a:custGeom>
              <a:rect b="b" l="l" r="r" t="t"/>
              <a:pathLst>
                <a:path extrusionOk="0" h="633" w="1917">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3"/>
            <p:cNvSpPr/>
            <p:nvPr/>
          </p:nvSpPr>
          <p:spPr>
            <a:xfrm>
              <a:off x="7153891" y="1513402"/>
              <a:ext cx="289546" cy="364974"/>
            </a:xfrm>
            <a:custGeom>
              <a:rect b="b" l="l" r="r" t="t"/>
              <a:pathLst>
                <a:path extrusionOk="0" h="13921" w="11044">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3"/>
            <p:cNvSpPr/>
            <p:nvPr/>
          </p:nvSpPr>
          <p:spPr>
            <a:xfrm>
              <a:off x="7250555" y="1609935"/>
              <a:ext cx="26585" cy="12951"/>
            </a:xfrm>
            <a:custGeom>
              <a:rect b="b" l="l" r="r" t="t"/>
              <a:pathLst>
                <a:path extrusionOk="0" h="494" w="1014">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3"/>
            <p:cNvSpPr/>
            <p:nvPr/>
          </p:nvSpPr>
          <p:spPr>
            <a:xfrm>
              <a:off x="7320084" y="1609935"/>
              <a:ext cx="26689" cy="12951"/>
            </a:xfrm>
            <a:custGeom>
              <a:rect b="b" l="l" r="r" t="t"/>
              <a:pathLst>
                <a:path extrusionOk="0" h="494" w="1018">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9" name="Google Shape;13529;p73"/>
          <p:cNvGrpSpPr/>
          <p:nvPr/>
        </p:nvGrpSpPr>
        <p:grpSpPr>
          <a:xfrm>
            <a:off x="6255941" y="3797550"/>
            <a:ext cx="284958" cy="364974"/>
            <a:chOff x="6255941" y="3797550"/>
            <a:chExt cx="284958" cy="364974"/>
          </a:xfrm>
        </p:grpSpPr>
        <p:sp>
          <p:nvSpPr>
            <p:cNvPr id="13530" name="Google Shape;13530;p73"/>
            <p:cNvSpPr/>
            <p:nvPr/>
          </p:nvSpPr>
          <p:spPr>
            <a:xfrm>
              <a:off x="6261342" y="3999818"/>
              <a:ext cx="274235" cy="157357"/>
            </a:xfrm>
            <a:custGeom>
              <a:rect b="b" l="l" r="r" t="t"/>
              <a:pathLst>
                <a:path extrusionOk="0" h="6002" w="1046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3"/>
            <p:cNvSpPr/>
            <p:nvPr/>
          </p:nvSpPr>
          <p:spPr>
            <a:xfrm>
              <a:off x="6307013" y="3802977"/>
              <a:ext cx="182815" cy="285640"/>
            </a:xfrm>
            <a:custGeom>
              <a:rect b="b" l="l" r="r" t="t"/>
              <a:pathLst>
                <a:path extrusionOk="0" h="10895" w="6973">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3"/>
            <p:cNvSpPr/>
            <p:nvPr/>
          </p:nvSpPr>
          <p:spPr>
            <a:xfrm>
              <a:off x="6381261" y="3997143"/>
              <a:ext cx="34397" cy="80068"/>
            </a:xfrm>
            <a:custGeom>
              <a:rect b="b" l="l" r="r" t="t"/>
              <a:pathLst>
                <a:path extrusionOk="0" h="3054" w="1312">
                  <a:moveTo>
                    <a:pt x="1" y="1"/>
                  </a:moveTo>
                  <a:lnTo>
                    <a:pt x="1" y="2181"/>
                  </a:lnTo>
                  <a:lnTo>
                    <a:pt x="656" y="3054"/>
                  </a:lnTo>
                  <a:lnTo>
                    <a:pt x="1312" y="2181"/>
                  </a:lnTo>
                  <a:lnTo>
                    <a:pt x="131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3"/>
            <p:cNvSpPr/>
            <p:nvPr/>
          </p:nvSpPr>
          <p:spPr>
            <a:xfrm>
              <a:off x="6341279" y="3940094"/>
              <a:ext cx="114256" cy="65439"/>
            </a:xfrm>
            <a:custGeom>
              <a:rect b="b" l="l" r="r" t="t"/>
              <a:pathLst>
                <a:path extrusionOk="0" h="2496" w="4358">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3"/>
            <p:cNvSpPr/>
            <p:nvPr/>
          </p:nvSpPr>
          <p:spPr>
            <a:xfrm>
              <a:off x="6329901" y="3825760"/>
              <a:ext cx="137144" cy="137144"/>
            </a:xfrm>
            <a:custGeom>
              <a:rect b="b" l="l" r="r" t="t"/>
              <a:pathLst>
                <a:path extrusionOk="0" h="5231" w="5231">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3"/>
            <p:cNvSpPr/>
            <p:nvPr/>
          </p:nvSpPr>
          <p:spPr>
            <a:xfrm>
              <a:off x="6329901" y="3825760"/>
              <a:ext cx="85757" cy="128492"/>
            </a:xfrm>
            <a:custGeom>
              <a:rect b="b" l="l" r="r" t="t"/>
              <a:pathLst>
                <a:path extrusionOk="0" h="4901" w="3271">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3"/>
            <p:cNvSpPr/>
            <p:nvPr/>
          </p:nvSpPr>
          <p:spPr>
            <a:xfrm>
              <a:off x="6352684" y="3894318"/>
              <a:ext cx="34292" cy="34292"/>
            </a:xfrm>
            <a:custGeom>
              <a:rect b="b" l="l" r="r" t="t"/>
              <a:pathLst>
                <a:path extrusionOk="0" h="1308" w="1308">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3"/>
            <p:cNvSpPr/>
            <p:nvPr/>
          </p:nvSpPr>
          <p:spPr>
            <a:xfrm>
              <a:off x="6348411" y="3894214"/>
              <a:ext cx="42944" cy="25850"/>
            </a:xfrm>
            <a:custGeom>
              <a:rect b="b" l="l" r="r" t="t"/>
              <a:pathLst>
                <a:path extrusionOk="0" h="986" w="1638">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3"/>
            <p:cNvSpPr/>
            <p:nvPr/>
          </p:nvSpPr>
          <p:spPr>
            <a:xfrm>
              <a:off x="6409838" y="3894318"/>
              <a:ext cx="34319" cy="34292"/>
            </a:xfrm>
            <a:custGeom>
              <a:rect b="b" l="l" r="r" t="t"/>
              <a:pathLst>
                <a:path extrusionOk="0" h="1308" w="1309">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3"/>
            <p:cNvSpPr/>
            <p:nvPr/>
          </p:nvSpPr>
          <p:spPr>
            <a:xfrm>
              <a:off x="6405486" y="3894214"/>
              <a:ext cx="43023" cy="25850"/>
            </a:xfrm>
            <a:custGeom>
              <a:rect b="b" l="l" r="r" t="t"/>
              <a:pathLst>
                <a:path extrusionOk="0" h="986" w="1641">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3"/>
            <p:cNvSpPr/>
            <p:nvPr/>
          </p:nvSpPr>
          <p:spPr>
            <a:xfrm>
              <a:off x="6339759" y="3888996"/>
              <a:ext cx="52645" cy="45015"/>
            </a:xfrm>
            <a:custGeom>
              <a:rect b="b" l="l" r="r" t="t"/>
              <a:pathLst>
                <a:path extrusionOk="0" h="1717" w="2008">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3"/>
            <p:cNvSpPr/>
            <p:nvPr/>
          </p:nvSpPr>
          <p:spPr>
            <a:xfrm>
              <a:off x="6396939" y="3888996"/>
              <a:ext cx="52619" cy="45015"/>
            </a:xfrm>
            <a:custGeom>
              <a:rect b="b" l="l" r="r" t="t"/>
              <a:pathLst>
                <a:path extrusionOk="0" h="1717" w="2007">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3"/>
            <p:cNvSpPr/>
            <p:nvPr/>
          </p:nvSpPr>
          <p:spPr>
            <a:xfrm>
              <a:off x="6393138" y="3928978"/>
              <a:ext cx="10671" cy="16412"/>
            </a:xfrm>
            <a:custGeom>
              <a:rect b="b" l="l" r="r" t="t"/>
              <a:pathLst>
                <a:path extrusionOk="0" h="626" w="407">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3"/>
            <p:cNvSpPr/>
            <p:nvPr/>
          </p:nvSpPr>
          <p:spPr>
            <a:xfrm>
              <a:off x="6255941" y="3797550"/>
              <a:ext cx="284958" cy="364974"/>
            </a:xfrm>
            <a:custGeom>
              <a:rect b="b" l="l" r="r" t="t"/>
              <a:pathLst>
                <a:path extrusionOk="0" h="13921" w="10869">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3"/>
            <p:cNvSpPr/>
            <p:nvPr/>
          </p:nvSpPr>
          <p:spPr>
            <a:xfrm>
              <a:off x="6393138" y="4106156"/>
              <a:ext cx="10671" cy="56368"/>
            </a:xfrm>
            <a:custGeom>
              <a:rect b="b" l="l" r="r" t="t"/>
              <a:pathLst>
                <a:path extrusionOk="0" h="2150" w="407">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5" name="Google Shape;13545;p73"/>
          <p:cNvGrpSpPr/>
          <p:nvPr/>
        </p:nvGrpSpPr>
        <p:grpSpPr>
          <a:xfrm>
            <a:off x="6698309" y="1513402"/>
            <a:ext cx="300557" cy="364974"/>
            <a:chOff x="6698309" y="1513402"/>
            <a:chExt cx="300557" cy="364974"/>
          </a:xfrm>
        </p:grpSpPr>
        <p:sp>
          <p:nvSpPr>
            <p:cNvPr id="13546" name="Google Shape;13546;p73"/>
            <p:cNvSpPr/>
            <p:nvPr/>
          </p:nvSpPr>
          <p:spPr>
            <a:xfrm>
              <a:off x="6711313" y="1718764"/>
              <a:ext cx="274340" cy="154342"/>
            </a:xfrm>
            <a:custGeom>
              <a:rect b="b" l="l" r="r" t="t"/>
              <a:pathLst>
                <a:path extrusionOk="0" h="5887" w="10464">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3"/>
            <p:cNvSpPr/>
            <p:nvPr/>
          </p:nvSpPr>
          <p:spPr>
            <a:xfrm>
              <a:off x="6711418" y="1763124"/>
              <a:ext cx="274340" cy="109982"/>
            </a:xfrm>
            <a:custGeom>
              <a:rect b="b" l="l" r="r" t="t"/>
              <a:pathLst>
                <a:path extrusionOk="0" h="4195" w="10464">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3"/>
            <p:cNvSpPr/>
            <p:nvPr/>
          </p:nvSpPr>
          <p:spPr>
            <a:xfrm>
              <a:off x="6808554" y="1724480"/>
              <a:ext cx="79963" cy="28551"/>
            </a:xfrm>
            <a:custGeom>
              <a:rect b="b" l="l" r="r" t="t"/>
              <a:pathLst>
                <a:path extrusionOk="0" h="1089" w="305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3"/>
            <p:cNvSpPr/>
            <p:nvPr/>
          </p:nvSpPr>
          <p:spPr>
            <a:xfrm>
              <a:off x="6751400" y="1610145"/>
              <a:ext cx="194298" cy="125844"/>
            </a:xfrm>
            <a:custGeom>
              <a:rect b="b" l="l" r="r" t="t"/>
              <a:pathLst>
                <a:path extrusionOk="0" h="4800" w="7411">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3"/>
            <p:cNvSpPr/>
            <p:nvPr/>
          </p:nvSpPr>
          <p:spPr>
            <a:xfrm>
              <a:off x="6750535" y="1610145"/>
              <a:ext cx="149492" cy="125739"/>
            </a:xfrm>
            <a:custGeom>
              <a:rect b="b" l="l" r="r" t="t"/>
              <a:pathLst>
                <a:path extrusionOk="0" h="4796" w="5702">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3"/>
            <p:cNvSpPr/>
            <p:nvPr/>
          </p:nvSpPr>
          <p:spPr>
            <a:xfrm>
              <a:off x="6716347" y="1521084"/>
              <a:ext cx="264377" cy="94881"/>
            </a:xfrm>
            <a:custGeom>
              <a:rect b="b" l="l" r="r" t="t"/>
              <a:pathLst>
                <a:path extrusionOk="0" h="3619" w="10084">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3"/>
            <p:cNvSpPr/>
            <p:nvPr/>
          </p:nvSpPr>
          <p:spPr>
            <a:xfrm>
              <a:off x="6716347" y="1521137"/>
              <a:ext cx="135807" cy="94724"/>
            </a:xfrm>
            <a:custGeom>
              <a:rect b="b" l="l" r="r" t="t"/>
              <a:pathLst>
                <a:path extrusionOk="0" h="3613" w="518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3"/>
            <p:cNvSpPr/>
            <p:nvPr/>
          </p:nvSpPr>
          <p:spPr>
            <a:xfrm>
              <a:off x="6762778" y="1615834"/>
              <a:ext cx="22914" cy="25850"/>
            </a:xfrm>
            <a:custGeom>
              <a:rect b="b" l="l" r="r" t="t"/>
              <a:pathLst>
                <a:path extrusionOk="0" h="986" w="874">
                  <a:moveTo>
                    <a:pt x="1" y="1"/>
                  </a:moveTo>
                  <a:lnTo>
                    <a:pt x="1" y="986"/>
                  </a:lnTo>
                  <a:lnTo>
                    <a:pt x="301" y="946"/>
                  </a:lnTo>
                  <a:cubicBezTo>
                    <a:pt x="627" y="906"/>
                    <a:pt x="874" y="627"/>
                    <a:pt x="874" y="298"/>
                  </a:cubicBez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3"/>
            <p:cNvSpPr/>
            <p:nvPr/>
          </p:nvSpPr>
          <p:spPr>
            <a:xfrm>
              <a:off x="6911379" y="1615834"/>
              <a:ext cx="22914" cy="25850"/>
            </a:xfrm>
            <a:custGeom>
              <a:rect b="b" l="l" r="r" t="t"/>
              <a:pathLst>
                <a:path extrusionOk="0" h="986" w="874">
                  <a:moveTo>
                    <a:pt x="1" y="1"/>
                  </a:moveTo>
                  <a:lnTo>
                    <a:pt x="1" y="298"/>
                  </a:lnTo>
                  <a:cubicBezTo>
                    <a:pt x="1" y="627"/>
                    <a:pt x="247" y="906"/>
                    <a:pt x="573" y="946"/>
                  </a:cubicBezTo>
                  <a:lnTo>
                    <a:pt x="874" y="986"/>
                  </a:ln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3"/>
            <p:cNvSpPr/>
            <p:nvPr/>
          </p:nvSpPr>
          <p:spPr>
            <a:xfrm>
              <a:off x="6825648" y="1678704"/>
              <a:ext cx="45776" cy="28603"/>
            </a:xfrm>
            <a:custGeom>
              <a:rect b="b" l="l" r="r" t="t"/>
              <a:pathLst>
                <a:path extrusionOk="0" h="1091" w="1746">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3"/>
            <p:cNvSpPr/>
            <p:nvPr/>
          </p:nvSpPr>
          <p:spPr>
            <a:xfrm>
              <a:off x="6771718" y="1763124"/>
              <a:ext cx="153661" cy="64207"/>
            </a:xfrm>
            <a:custGeom>
              <a:rect b="b" l="l" r="r" t="t"/>
              <a:pathLst>
                <a:path extrusionOk="0" h="2449" w="5861">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3"/>
            <p:cNvSpPr/>
            <p:nvPr/>
          </p:nvSpPr>
          <p:spPr>
            <a:xfrm>
              <a:off x="6814243" y="1678704"/>
              <a:ext cx="34319" cy="17199"/>
            </a:xfrm>
            <a:custGeom>
              <a:rect b="b" l="l" r="r" t="t"/>
              <a:pathLst>
                <a:path extrusionOk="0" h="656" w="1309">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3"/>
            <p:cNvSpPr/>
            <p:nvPr/>
          </p:nvSpPr>
          <p:spPr>
            <a:xfrm>
              <a:off x="6848536" y="1678704"/>
              <a:ext cx="34292" cy="17199"/>
            </a:xfrm>
            <a:custGeom>
              <a:rect b="b" l="l" r="r" t="t"/>
              <a:pathLst>
                <a:path extrusionOk="0" h="656" w="1308">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3"/>
            <p:cNvSpPr/>
            <p:nvPr/>
          </p:nvSpPr>
          <p:spPr>
            <a:xfrm>
              <a:off x="6698309" y="1513402"/>
              <a:ext cx="300557" cy="364974"/>
            </a:xfrm>
            <a:custGeom>
              <a:rect b="b" l="l" r="r" t="t"/>
              <a:pathLst>
                <a:path extrusionOk="0" h="13921" w="11464">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3"/>
            <p:cNvSpPr/>
            <p:nvPr/>
          </p:nvSpPr>
          <p:spPr>
            <a:xfrm>
              <a:off x="6808921" y="1673382"/>
              <a:ext cx="79229" cy="39274"/>
            </a:xfrm>
            <a:custGeom>
              <a:rect b="b" l="l" r="r" t="t"/>
              <a:pathLst>
                <a:path extrusionOk="0" h="1498" w="3022">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3"/>
            <p:cNvSpPr/>
            <p:nvPr/>
          </p:nvSpPr>
          <p:spPr>
            <a:xfrm>
              <a:off x="6803127" y="1639115"/>
              <a:ext cx="23963" cy="10749"/>
            </a:xfrm>
            <a:custGeom>
              <a:rect b="b" l="l" r="r" t="t"/>
              <a:pathLst>
                <a:path extrusionOk="0" h="410" w="914">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3"/>
            <p:cNvSpPr/>
            <p:nvPr/>
          </p:nvSpPr>
          <p:spPr>
            <a:xfrm>
              <a:off x="6869982" y="1639115"/>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3" name="Google Shape;13563;p73"/>
          <p:cNvGrpSpPr/>
          <p:nvPr/>
        </p:nvGrpSpPr>
        <p:grpSpPr>
          <a:xfrm>
            <a:off x="5327187" y="1513402"/>
            <a:ext cx="342243" cy="364974"/>
            <a:chOff x="5327187" y="1513402"/>
            <a:chExt cx="342243" cy="364974"/>
          </a:xfrm>
        </p:grpSpPr>
        <p:sp>
          <p:nvSpPr>
            <p:cNvPr id="13564" name="Google Shape;13564;p73"/>
            <p:cNvSpPr/>
            <p:nvPr/>
          </p:nvSpPr>
          <p:spPr>
            <a:xfrm>
              <a:off x="5328707" y="1518698"/>
              <a:ext cx="339123" cy="342899"/>
            </a:xfrm>
            <a:custGeom>
              <a:rect b="b" l="l" r="r" t="t"/>
              <a:pathLst>
                <a:path extrusionOk="0" h="13079" w="12935">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3"/>
            <p:cNvSpPr/>
            <p:nvPr/>
          </p:nvSpPr>
          <p:spPr>
            <a:xfrm>
              <a:off x="5328812" y="1518698"/>
              <a:ext cx="169522" cy="342899"/>
            </a:xfrm>
            <a:custGeom>
              <a:rect b="b" l="l" r="r" t="t"/>
              <a:pathLst>
                <a:path extrusionOk="0" h="13079" w="6466">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3"/>
            <p:cNvSpPr/>
            <p:nvPr/>
          </p:nvSpPr>
          <p:spPr>
            <a:xfrm>
              <a:off x="5366880" y="1724480"/>
              <a:ext cx="262857" cy="148627"/>
            </a:xfrm>
            <a:custGeom>
              <a:rect b="b" l="l" r="r" t="t"/>
              <a:pathLst>
                <a:path extrusionOk="0" h="5669" w="10026">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3"/>
            <p:cNvSpPr/>
            <p:nvPr/>
          </p:nvSpPr>
          <p:spPr>
            <a:xfrm>
              <a:off x="5366880" y="1782473"/>
              <a:ext cx="262857" cy="90634"/>
            </a:xfrm>
            <a:custGeom>
              <a:rect b="b" l="l" r="r" t="t"/>
              <a:pathLst>
                <a:path extrusionOk="0" h="3457" w="10026">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3"/>
            <p:cNvSpPr/>
            <p:nvPr/>
          </p:nvSpPr>
          <p:spPr>
            <a:xfrm>
              <a:off x="5464016" y="1724480"/>
              <a:ext cx="68585" cy="28551"/>
            </a:xfrm>
            <a:custGeom>
              <a:rect b="b" l="l" r="r" t="t"/>
              <a:pathLst>
                <a:path extrusionOk="0" h="1089" w="2616">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3"/>
            <p:cNvSpPr/>
            <p:nvPr/>
          </p:nvSpPr>
          <p:spPr>
            <a:xfrm>
              <a:off x="5423955" y="1564474"/>
              <a:ext cx="148627" cy="171410"/>
            </a:xfrm>
            <a:custGeom>
              <a:rect b="b" l="l" r="r" t="t"/>
              <a:pathLst>
                <a:path extrusionOk="0" h="6538" w="5669">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3"/>
            <p:cNvSpPr/>
            <p:nvPr/>
          </p:nvSpPr>
          <p:spPr>
            <a:xfrm>
              <a:off x="5423693" y="1564474"/>
              <a:ext cx="148889" cy="171436"/>
            </a:xfrm>
            <a:custGeom>
              <a:rect b="b" l="l" r="r" t="t"/>
              <a:pathLst>
                <a:path extrusionOk="0" h="6539" w="5679">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3"/>
            <p:cNvSpPr/>
            <p:nvPr/>
          </p:nvSpPr>
          <p:spPr>
            <a:xfrm>
              <a:off x="5498308" y="1518698"/>
              <a:ext cx="149938" cy="256014"/>
            </a:xfrm>
            <a:custGeom>
              <a:rect b="b" l="l" r="r" t="t"/>
              <a:pathLst>
                <a:path extrusionOk="0" h="9765" w="5719">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3"/>
            <p:cNvSpPr/>
            <p:nvPr/>
          </p:nvSpPr>
          <p:spPr>
            <a:xfrm>
              <a:off x="5348265" y="1518698"/>
              <a:ext cx="150069" cy="256014"/>
            </a:xfrm>
            <a:custGeom>
              <a:rect b="b" l="l" r="r" t="t"/>
              <a:pathLst>
                <a:path extrusionOk="0" h="9765" w="5724">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3"/>
            <p:cNvSpPr/>
            <p:nvPr/>
          </p:nvSpPr>
          <p:spPr>
            <a:xfrm>
              <a:off x="5473480" y="1684734"/>
              <a:ext cx="49604" cy="16491"/>
            </a:xfrm>
            <a:custGeom>
              <a:rect b="b" l="l" r="r" t="t"/>
              <a:pathLst>
                <a:path extrusionOk="0" h="629" w="1892">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3"/>
            <p:cNvSpPr/>
            <p:nvPr/>
          </p:nvSpPr>
          <p:spPr>
            <a:xfrm>
              <a:off x="5458615" y="1644805"/>
              <a:ext cx="10749" cy="16386"/>
            </a:xfrm>
            <a:custGeom>
              <a:rect b="b" l="l" r="r" t="t"/>
              <a:pathLst>
                <a:path extrusionOk="0" h="625" w="41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3"/>
            <p:cNvSpPr/>
            <p:nvPr/>
          </p:nvSpPr>
          <p:spPr>
            <a:xfrm>
              <a:off x="5527252" y="1644805"/>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3"/>
            <p:cNvSpPr/>
            <p:nvPr/>
          </p:nvSpPr>
          <p:spPr>
            <a:xfrm>
              <a:off x="5451117" y="1627711"/>
              <a:ext cx="25667" cy="10671"/>
            </a:xfrm>
            <a:custGeom>
              <a:rect b="b" l="l" r="r" t="t"/>
              <a:pathLst>
                <a:path extrusionOk="0" h="407" w="979">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3"/>
            <p:cNvSpPr/>
            <p:nvPr/>
          </p:nvSpPr>
          <p:spPr>
            <a:xfrm>
              <a:off x="5519754" y="1627711"/>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3"/>
            <p:cNvSpPr/>
            <p:nvPr/>
          </p:nvSpPr>
          <p:spPr>
            <a:xfrm>
              <a:off x="5327187" y="1513402"/>
              <a:ext cx="342243" cy="364974"/>
            </a:xfrm>
            <a:custGeom>
              <a:rect b="b" l="l" r="r" t="t"/>
              <a:pathLst>
                <a:path extrusionOk="0" h="13921" w="13054">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9" name="Google Shape;13579;p73"/>
          <p:cNvGrpSpPr/>
          <p:nvPr/>
        </p:nvGrpSpPr>
        <p:grpSpPr>
          <a:xfrm>
            <a:off x="5782978" y="1513402"/>
            <a:ext cx="330839" cy="364974"/>
            <a:chOff x="5782978" y="1513402"/>
            <a:chExt cx="330839" cy="364974"/>
          </a:xfrm>
        </p:grpSpPr>
        <p:sp>
          <p:nvSpPr>
            <p:cNvPr id="13580" name="Google Shape;13580;p73"/>
            <p:cNvSpPr/>
            <p:nvPr/>
          </p:nvSpPr>
          <p:spPr>
            <a:xfrm>
              <a:off x="5788379" y="1695876"/>
              <a:ext cx="320011" cy="177230"/>
            </a:xfrm>
            <a:custGeom>
              <a:rect b="b" l="l" r="r" t="t"/>
              <a:pathLst>
                <a:path extrusionOk="0" h="6760" w="12206">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3"/>
            <p:cNvSpPr/>
            <p:nvPr/>
          </p:nvSpPr>
          <p:spPr>
            <a:xfrm>
              <a:off x="5896736" y="1695876"/>
              <a:ext cx="103323" cy="45750"/>
            </a:xfrm>
            <a:custGeom>
              <a:rect b="b" l="l" r="r" t="t"/>
              <a:pathLst>
                <a:path extrusionOk="0" h="1745" w="3941">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3"/>
            <p:cNvSpPr/>
            <p:nvPr/>
          </p:nvSpPr>
          <p:spPr>
            <a:xfrm>
              <a:off x="5862627" y="1518698"/>
              <a:ext cx="171515" cy="120050"/>
            </a:xfrm>
            <a:custGeom>
              <a:rect b="b" l="l" r="r" t="t"/>
              <a:pathLst>
                <a:path extrusionOk="0" h="4579" w="6542">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3"/>
            <p:cNvSpPr/>
            <p:nvPr/>
          </p:nvSpPr>
          <p:spPr>
            <a:xfrm>
              <a:off x="5851248" y="1575879"/>
              <a:ext cx="194298" cy="148706"/>
            </a:xfrm>
            <a:custGeom>
              <a:rect b="b" l="l" r="r" t="t"/>
              <a:pathLst>
                <a:path extrusionOk="0" h="5672" w="7411">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3"/>
            <p:cNvSpPr/>
            <p:nvPr/>
          </p:nvSpPr>
          <p:spPr>
            <a:xfrm>
              <a:off x="5914091" y="1518698"/>
              <a:ext cx="119971" cy="40113"/>
            </a:xfrm>
            <a:custGeom>
              <a:rect b="b" l="l" r="r" t="t"/>
              <a:pathLst>
                <a:path extrusionOk="0" h="1530" w="4576">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3"/>
            <p:cNvSpPr/>
            <p:nvPr/>
          </p:nvSpPr>
          <p:spPr>
            <a:xfrm>
              <a:off x="5856937" y="1753057"/>
              <a:ext cx="182893" cy="120050"/>
            </a:xfrm>
            <a:custGeom>
              <a:rect b="b" l="l" r="r" t="t"/>
              <a:pathLst>
                <a:path extrusionOk="0" h="4579" w="6976">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3"/>
            <p:cNvSpPr/>
            <p:nvPr/>
          </p:nvSpPr>
          <p:spPr>
            <a:xfrm>
              <a:off x="5839844" y="1827305"/>
              <a:ext cx="17120" cy="45802"/>
            </a:xfrm>
            <a:custGeom>
              <a:rect b="b" l="l" r="r" t="t"/>
              <a:pathLst>
                <a:path extrusionOk="0" h="1747" w="653">
                  <a:moveTo>
                    <a:pt x="653" y="0"/>
                  </a:moveTo>
                  <a:cubicBezTo>
                    <a:pt x="290" y="0"/>
                    <a:pt x="1" y="294"/>
                    <a:pt x="1" y="656"/>
                  </a:cubicBezTo>
                  <a:lnTo>
                    <a:pt x="1" y="1746"/>
                  </a:lnTo>
                  <a:lnTo>
                    <a:pt x="653" y="1746"/>
                  </a:lnTo>
                  <a:lnTo>
                    <a:pt x="6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3"/>
            <p:cNvSpPr/>
            <p:nvPr/>
          </p:nvSpPr>
          <p:spPr>
            <a:xfrm>
              <a:off x="6039804" y="1827305"/>
              <a:ext cx="17120" cy="45802"/>
            </a:xfrm>
            <a:custGeom>
              <a:rect b="b" l="l" r="r" t="t"/>
              <a:pathLst>
                <a:path extrusionOk="0" h="1747" w="653">
                  <a:moveTo>
                    <a:pt x="1" y="0"/>
                  </a:moveTo>
                  <a:lnTo>
                    <a:pt x="1" y="1746"/>
                  </a:lnTo>
                  <a:lnTo>
                    <a:pt x="653" y="1746"/>
                  </a:lnTo>
                  <a:lnTo>
                    <a:pt x="653" y="656"/>
                  </a:lnTo>
                  <a:cubicBezTo>
                    <a:pt x="653" y="294"/>
                    <a:pt x="360" y="0"/>
                    <a:pt x="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3"/>
            <p:cNvSpPr/>
            <p:nvPr/>
          </p:nvSpPr>
          <p:spPr>
            <a:xfrm>
              <a:off x="5850383" y="1575879"/>
              <a:ext cx="160110" cy="148653"/>
            </a:xfrm>
            <a:custGeom>
              <a:rect b="b" l="l" r="r" t="t"/>
              <a:pathLst>
                <a:path extrusionOk="0" h="5670" w="6107">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3"/>
            <p:cNvSpPr/>
            <p:nvPr/>
          </p:nvSpPr>
          <p:spPr>
            <a:xfrm>
              <a:off x="5908796" y="1627711"/>
              <a:ext cx="10644" cy="16386"/>
            </a:xfrm>
            <a:custGeom>
              <a:rect b="b" l="l" r="r" t="t"/>
              <a:pathLst>
                <a:path extrusionOk="0" h="625" w="406">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3"/>
            <p:cNvSpPr/>
            <p:nvPr/>
          </p:nvSpPr>
          <p:spPr>
            <a:xfrm>
              <a:off x="5977328" y="1627711"/>
              <a:ext cx="10671" cy="16386"/>
            </a:xfrm>
            <a:custGeom>
              <a:rect b="b" l="l" r="r" t="t"/>
              <a:pathLst>
                <a:path extrusionOk="0" h="625" w="407">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3"/>
            <p:cNvSpPr/>
            <p:nvPr/>
          </p:nvSpPr>
          <p:spPr>
            <a:xfrm>
              <a:off x="5923530" y="1667561"/>
              <a:ext cx="49630" cy="16569"/>
            </a:xfrm>
            <a:custGeom>
              <a:rect b="b" l="l" r="r" t="t"/>
              <a:pathLst>
                <a:path extrusionOk="0" h="632" w="1893">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3"/>
            <p:cNvSpPr/>
            <p:nvPr/>
          </p:nvSpPr>
          <p:spPr>
            <a:xfrm>
              <a:off x="5782978" y="1513402"/>
              <a:ext cx="330839" cy="364974"/>
            </a:xfrm>
            <a:custGeom>
              <a:rect b="b" l="l" r="r" t="t"/>
              <a:pathLst>
                <a:path extrusionOk="0" h="13921" w="12619">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3"/>
            <p:cNvSpPr/>
            <p:nvPr/>
          </p:nvSpPr>
          <p:spPr>
            <a:xfrm>
              <a:off x="5900773" y="1610486"/>
              <a:ext cx="26689" cy="13214"/>
            </a:xfrm>
            <a:custGeom>
              <a:rect b="b" l="l" r="r" t="t"/>
              <a:pathLst>
                <a:path extrusionOk="0" h="504" w="1018">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3"/>
            <p:cNvSpPr/>
            <p:nvPr/>
          </p:nvSpPr>
          <p:spPr>
            <a:xfrm>
              <a:off x="5969489" y="1610486"/>
              <a:ext cx="26532" cy="13161"/>
            </a:xfrm>
            <a:custGeom>
              <a:rect b="b" l="l" r="r" t="t"/>
              <a:pathLst>
                <a:path extrusionOk="0" h="502" w="1012">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3"/>
            <p:cNvSpPr/>
            <p:nvPr/>
          </p:nvSpPr>
          <p:spPr>
            <a:xfrm>
              <a:off x="6034508" y="1799095"/>
              <a:ext cx="10644" cy="79282"/>
            </a:xfrm>
            <a:custGeom>
              <a:rect b="b" l="l" r="r" t="t"/>
              <a:pathLst>
                <a:path extrusionOk="0" h="3024" w="406">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6" name="Google Shape;13596;p73"/>
          <p:cNvGrpSpPr/>
          <p:nvPr/>
        </p:nvGrpSpPr>
        <p:grpSpPr>
          <a:xfrm>
            <a:off x="4905609" y="3797550"/>
            <a:ext cx="285063" cy="364974"/>
            <a:chOff x="4905609" y="3797550"/>
            <a:chExt cx="285063" cy="364974"/>
          </a:xfrm>
        </p:grpSpPr>
        <p:sp>
          <p:nvSpPr>
            <p:cNvPr id="13597" name="Google Shape;13597;p73"/>
            <p:cNvSpPr/>
            <p:nvPr/>
          </p:nvSpPr>
          <p:spPr>
            <a:xfrm>
              <a:off x="4911115" y="4020031"/>
              <a:ext cx="274261" cy="137144"/>
            </a:xfrm>
            <a:custGeom>
              <a:rect b="b" l="l" r="r" t="t"/>
              <a:pathLst>
                <a:path extrusionOk="0" h="5231" w="10461">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3"/>
            <p:cNvSpPr/>
            <p:nvPr/>
          </p:nvSpPr>
          <p:spPr>
            <a:xfrm>
              <a:off x="4939980" y="4020031"/>
              <a:ext cx="216609" cy="130013"/>
            </a:xfrm>
            <a:custGeom>
              <a:rect b="b" l="l" r="r" t="t"/>
              <a:pathLst>
                <a:path extrusionOk="0" h="4959" w="8262">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3"/>
            <p:cNvSpPr/>
            <p:nvPr/>
          </p:nvSpPr>
          <p:spPr>
            <a:xfrm>
              <a:off x="4951096" y="4030099"/>
              <a:ext cx="194298" cy="102851"/>
            </a:xfrm>
            <a:custGeom>
              <a:rect b="b" l="l" r="r" t="t"/>
              <a:pathLst>
                <a:path extrusionOk="0" h="3923" w="7411">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3"/>
            <p:cNvSpPr/>
            <p:nvPr/>
          </p:nvSpPr>
          <p:spPr>
            <a:xfrm>
              <a:off x="4969501" y="4047193"/>
              <a:ext cx="157384" cy="65072"/>
            </a:xfrm>
            <a:custGeom>
              <a:rect b="b" l="l" r="r" t="t"/>
              <a:pathLst>
                <a:path extrusionOk="0" h="2482" w="6003">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3"/>
            <p:cNvSpPr/>
            <p:nvPr/>
          </p:nvSpPr>
          <p:spPr>
            <a:xfrm>
              <a:off x="4994303" y="4025721"/>
              <a:ext cx="107780" cy="86596"/>
            </a:xfrm>
            <a:custGeom>
              <a:rect b="b" l="l" r="r" t="t"/>
              <a:pathLst>
                <a:path extrusionOk="0" h="3303" w="4111">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3"/>
            <p:cNvSpPr/>
            <p:nvPr/>
          </p:nvSpPr>
          <p:spPr>
            <a:xfrm>
              <a:off x="5008146" y="4025721"/>
              <a:ext cx="80094" cy="34371"/>
            </a:xfrm>
            <a:custGeom>
              <a:rect b="b" l="l" r="r" t="t"/>
              <a:pathLst>
                <a:path extrusionOk="0" h="1311" w="3055">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3"/>
            <p:cNvSpPr/>
            <p:nvPr/>
          </p:nvSpPr>
          <p:spPr>
            <a:xfrm>
              <a:off x="4950231" y="3842906"/>
              <a:ext cx="195923" cy="200040"/>
            </a:xfrm>
            <a:custGeom>
              <a:rect b="b" l="l" r="r" t="t"/>
              <a:pathLst>
                <a:path extrusionOk="0" h="7630" w="7473">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3"/>
            <p:cNvSpPr/>
            <p:nvPr/>
          </p:nvSpPr>
          <p:spPr>
            <a:xfrm>
              <a:off x="5031610" y="3802898"/>
              <a:ext cx="33060" cy="67851"/>
            </a:xfrm>
            <a:custGeom>
              <a:rect b="b" l="l" r="r" t="t"/>
              <a:pathLst>
                <a:path extrusionOk="0" h="2588" w="1261">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3"/>
            <p:cNvSpPr/>
            <p:nvPr/>
          </p:nvSpPr>
          <p:spPr>
            <a:xfrm>
              <a:off x="5031715" y="3802977"/>
              <a:ext cx="16543" cy="67903"/>
            </a:xfrm>
            <a:custGeom>
              <a:rect b="b" l="l" r="r" t="t"/>
              <a:pathLst>
                <a:path extrusionOk="0" h="2590" w="631">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3"/>
            <p:cNvSpPr/>
            <p:nvPr/>
          </p:nvSpPr>
          <p:spPr>
            <a:xfrm>
              <a:off x="4950231" y="3879217"/>
              <a:ext cx="112368" cy="163728"/>
            </a:xfrm>
            <a:custGeom>
              <a:rect b="b" l="l" r="r" t="t"/>
              <a:pathLst>
                <a:path extrusionOk="0" h="6245" w="4286">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3"/>
            <p:cNvSpPr/>
            <p:nvPr/>
          </p:nvSpPr>
          <p:spPr>
            <a:xfrm>
              <a:off x="4905609" y="3797550"/>
              <a:ext cx="285063" cy="364974"/>
            </a:xfrm>
            <a:custGeom>
              <a:rect b="b" l="l" r="r" t="t"/>
              <a:pathLst>
                <a:path extrusionOk="0" h="13921" w="10873">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3"/>
            <p:cNvSpPr/>
            <p:nvPr/>
          </p:nvSpPr>
          <p:spPr>
            <a:xfrm>
              <a:off x="5008539" y="3948064"/>
              <a:ext cx="10749" cy="16386"/>
            </a:xfrm>
            <a:custGeom>
              <a:rect b="b" l="l" r="r" t="t"/>
              <a:pathLst>
                <a:path extrusionOk="0" h="625"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3"/>
            <p:cNvSpPr/>
            <p:nvPr/>
          </p:nvSpPr>
          <p:spPr>
            <a:xfrm>
              <a:off x="5077098" y="3948064"/>
              <a:ext cx="10749" cy="16386"/>
            </a:xfrm>
            <a:custGeom>
              <a:rect b="b" l="l" r="r" t="t"/>
              <a:pathLst>
                <a:path extrusionOk="0" h="625" w="41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3"/>
            <p:cNvSpPr/>
            <p:nvPr/>
          </p:nvSpPr>
          <p:spPr>
            <a:xfrm>
              <a:off x="5023378" y="3987941"/>
              <a:ext cx="49656" cy="16543"/>
            </a:xfrm>
            <a:custGeom>
              <a:rect b="b" l="l" r="r" t="t"/>
              <a:pathLst>
                <a:path extrusionOk="0" h="631" w="1894">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3"/>
            <p:cNvSpPr/>
            <p:nvPr/>
          </p:nvSpPr>
          <p:spPr>
            <a:xfrm>
              <a:off x="5000359" y="3930839"/>
              <a:ext cx="32798" cy="16543"/>
            </a:xfrm>
            <a:custGeom>
              <a:rect b="b" l="l" r="r" t="t"/>
              <a:pathLst>
                <a:path extrusionOk="0" h="631" w="1251">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3"/>
            <p:cNvSpPr/>
            <p:nvPr/>
          </p:nvSpPr>
          <p:spPr>
            <a:xfrm>
              <a:off x="5063622" y="3930839"/>
              <a:ext cx="32405" cy="16491"/>
            </a:xfrm>
            <a:custGeom>
              <a:rect b="b" l="l" r="r" t="t"/>
              <a:pathLst>
                <a:path extrusionOk="0" h="629" w="1236">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3" name="Google Shape;13613;p73"/>
          <p:cNvGrpSpPr/>
          <p:nvPr/>
        </p:nvGrpSpPr>
        <p:grpSpPr>
          <a:xfrm>
            <a:off x="8056219" y="1513350"/>
            <a:ext cx="285168" cy="365026"/>
            <a:chOff x="8056219" y="1513350"/>
            <a:chExt cx="285168" cy="365026"/>
          </a:xfrm>
        </p:grpSpPr>
        <p:sp>
          <p:nvSpPr>
            <p:cNvPr id="13614" name="Google Shape;13614;p73"/>
            <p:cNvSpPr/>
            <p:nvPr/>
          </p:nvSpPr>
          <p:spPr>
            <a:xfrm>
              <a:off x="8061541" y="1712970"/>
              <a:ext cx="274340" cy="160136"/>
            </a:xfrm>
            <a:custGeom>
              <a:rect b="b" l="l" r="r" t="t"/>
              <a:pathLst>
                <a:path extrusionOk="0" h="6108" w="10464">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3"/>
            <p:cNvSpPr/>
            <p:nvPr/>
          </p:nvSpPr>
          <p:spPr>
            <a:xfrm>
              <a:off x="8158781" y="1712970"/>
              <a:ext cx="80068" cy="62896"/>
            </a:xfrm>
            <a:custGeom>
              <a:rect b="b" l="l" r="r" t="t"/>
              <a:pathLst>
                <a:path extrusionOk="0" h="2399" w="3054">
                  <a:moveTo>
                    <a:pt x="0" y="1"/>
                  </a:moveTo>
                  <a:lnTo>
                    <a:pt x="0" y="2398"/>
                  </a:lnTo>
                  <a:lnTo>
                    <a:pt x="3053" y="2398"/>
                  </a:lnTo>
                  <a:lnTo>
                    <a:pt x="305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3"/>
            <p:cNvSpPr/>
            <p:nvPr/>
          </p:nvSpPr>
          <p:spPr>
            <a:xfrm>
              <a:off x="8095912" y="1838683"/>
              <a:ext cx="17225" cy="34319"/>
            </a:xfrm>
            <a:custGeom>
              <a:rect b="b" l="l" r="r" t="t"/>
              <a:pathLst>
                <a:path extrusionOk="0" h="1309" w="657">
                  <a:moveTo>
                    <a:pt x="1" y="1"/>
                  </a:moveTo>
                  <a:lnTo>
                    <a:pt x="1"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3"/>
            <p:cNvSpPr/>
            <p:nvPr/>
          </p:nvSpPr>
          <p:spPr>
            <a:xfrm>
              <a:off x="8284494" y="1838683"/>
              <a:ext cx="17199" cy="34319"/>
            </a:xfrm>
            <a:custGeom>
              <a:rect b="b" l="l" r="r" t="t"/>
              <a:pathLst>
                <a:path extrusionOk="0" h="1309" w="656">
                  <a:moveTo>
                    <a:pt x="0" y="1"/>
                  </a:moveTo>
                  <a:lnTo>
                    <a:pt x="0"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3"/>
            <p:cNvSpPr/>
            <p:nvPr/>
          </p:nvSpPr>
          <p:spPr>
            <a:xfrm>
              <a:off x="8061646" y="1762547"/>
              <a:ext cx="274340" cy="110559"/>
            </a:xfrm>
            <a:custGeom>
              <a:rect b="b" l="l" r="r" t="t"/>
              <a:pathLst>
                <a:path extrusionOk="0" h="4217" w="10464">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3"/>
            <p:cNvSpPr/>
            <p:nvPr/>
          </p:nvSpPr>
          <p:spPr>
            <a:xfrm>
              <a:off x="8187358" y="1770150"/>
              <a:ext cx="22914" cy="62870"/>
            </a:xfrm>
            <a:custGeom>
              <a:rect b="b" l="l" r="r" t="t"/>
              <a:pathLst>
                <a:path extrusionOk="0" h="2398" w="874">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3"/>
            <p:cNvSpPr/>
            <p:nvPr/>
          </p:nvSpPr>
          <p:spPr>
            <a:xfrm>
              <a:off x="8095912" y="1518698"/>
              <a:ext cx="205781" cy="137249"/>
            </a:xfrm>
            <a:custGeom>
              <a:rect b="b" l="l" r="r" t="t"/>
              <a:pathLst>
                <a:path extrusionOk="0" h="5235" w="7849">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3"/>
            <p:cNvSpPr/>
            <p:nvPr/>
          </p:nvSpPr>
          <p:spPr>
            <a:xfrm>
              <a:off x="8095912" y="1531519"/>
              <a:ext cx="191073" cy="124323"/>
            </a:xfrm>
            <a:custGeom>
              <a:rect b="b" l="l" r="r" t="t"/>
              <a:pathLst>
                <a:path extrusionOk="0" h="4742" w="7288">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3"/>
            <p:cNvSpPr/>
            <p:nvPr/>
          </p:nvSpPr>
          <p:spPr>
            <a:xfrm>
              <a:off x="8100867" y="1593051"/>
              <a:ext cx="195897" cy="142938"/>
            </a:xfrm>
            <a:custGeom>
              <a:rect b="b" l="l" r="r" t="t"/>
              <a:pathLst>
                <a:path extrusionOk="0" h="5452" w="7472">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3"/>
            <p:cNvSpPr/>
            <p:nvPr/>
          </p:nvSpPr>
          <p:spPr>
            <a:xfrm>
              <a:off x="8100867" y="1593051"/>
              <a:ext cx="165328" cy="142964"/>
            </a:xfrm>
            <a:custGeom>
              <a:rect b="b" l="l" r="r" t="t"/>
              <a:pathLst>
                <a:path extrusionOk="0" h="5453" w="6306">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3"/>
            <p:cNvSpPr/>
            <p:nvPr/>
          </p:nvSpPr>
          <p:spPr>
            <a:xfrm>
              <a:off x="8136470" y="1743776"/>
              <a:ext cx="62293" cy="57547"/>
            </a:xfrm>
            <a:custGeom>
              <a:rect b="b" l="l" r="r" t="t"/>
              <a:pathLst>
                <a:path extrusionOk="0" h="2195" w="2376">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3"/>
            <p:cNvSpPr/>
            <p:nvPr/>
          </p:nvSpPr>
          <p:spPr>
            <a:xfrm>
              <a:off x="8198763" y="1743776"/>
              <a:ext cx="62398" cy="57547"/>
            </a:xfrm>
            <a:custGeom>
              <a:rect b="b" l="l" r="r" t="t"/>
              <a:pathLst>
                <a:path extrusionOk="0" h="2195" w="238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3"/>
            <p:cNvSpPr/>
            <p:nvPr/>
          </p:nvSpPr>
          <p:spPr>
            <a:xfrm>
              <a:off x="8159253" y="1639115"/>
              <a:ext cx="10644" cy="16360"/>
            </a:xfrm>
            <a:custGeom>
              <a:rect b="b" l="l" r="r" t="t"/>
              <a:pathLst>
                <a:path extrusionOk="0" h="624" w="406">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3"/>
            <p:cNvSpPr/>
            <p:nvPr/>
          </p:nvSpPr>
          <p:spPr>
            <a:xfrm>
              <a:off x="8227812" y="1639089"/>
              <a:ext cx="10644" cy="16465"/>
            </a:xfrm>
            <a:custGeom>
              <a:rect b="b" l="l" r="r" t="t"/>
              <a:pathLst>
                <a:path extrusionOk="0" h="628" w="406">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3"/>
            <p:cNvSpPr/>
            <p:nvPr/>
          </p:nvSpPr>
          <p:spPr>
            <a:xfrm>
              <a:off x="8174014" y="1679045"/>
              <a:ext cx="49604" cy="16491"/>
            </a:xfrm>
            <a:custGeom>
              <a:rect b="b" l="l" r="r" t="t"/>
              <a:pathLst>
                <a:path extrusionOk="0" h="629" w="1892">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3"/>
            <p:cNvSpPr/>
            <p:nvPr/>
          </p:nvSpPr>
          <p:spPr>
            <a:xfrm>
              <a:off x="8056219" y="1513350"/>
              <a:ext cx="285168" cy="365026"/>
            </a:xfrm>
            <a:custGeom>
              <a:rect b="b" l="l" r="r" t="t"/>
              <a:pathLst>
                <a:path extrusionOk="0" h="13923" w="10877">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0" name="Google Shape;13630;p73"/>
          <p:cNvGrpSpPr/>
          <p:nvPr/>
        </p:nvGrpSpPr>
        <p:grpSpPr>
          <a:xfrm>
            <a:off x="6233054" y="1513402"/>
            <a:ext cx="330839" cy="364974"/>
            <a:chOff x="6233054" y="1513402"/>
            <a:chExt cx="330839" cy="364974"/>
          </a:xfrm>
        </p:grpSpPr>
        <p:sp>
          <p:nvSpPr>
            <p:cNvPr id="13631" name="Google Shape;13631;p73"/>
            <p:cNvSpPr/>
            <p:nvPr/>
          </p:nvSpPr>
          <p:spPr>
            <a:xfrm>
              <a:off x="6261342" y="1707281"/>
              <a:ext cx="274340" cy="165826"/>
            </a:xfrm>
            <a:custGeom>
              <a:rect b="b" l="l" r="r" t="t"/>
              <a:pathLst>
                <a:path extrusionOk="0" h="6325" w="10464">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3"/>
            <p:cNvSpPr/>
            <p:nvPr/>
          </p:nvSpPr>
          <p:spPr>
            <a:xfrm>
              <a:off x="6238454" y="1724480"/>
              <a:ext cx="320011" cy="97162"/>
            </a:xfrm>
            <a:custGeom>
              <a:rect b="b" l="l" r="r" t="t"/>
              <a:pathLst>
                <a:path extrusionOk="0" h="3706" w="12206">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3"/>
            <p:cNvSpPr/>
            <p:nvPr/>
          </p:nvSpPr>
          <p:spPr>
            <a:xfrm>
              <a:off x="6307013" y="1739948"/>
              <a:ext cx="182893" cy="133159"/>
            </a:xfrm>
            <a:custGeom>
              <a:rect b="b" l="l" r="r" t="t"/>
              <a:pathLst>
                <a:path extrusionOk="0" h="5079" w="6976">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3"/>
            <p:cNvSpPr/>
            <p:nvPr/>
          </p:nvSpPr>
          <p:spPr>
            <a:xfrm>
              <a:off x="6358478" y="1707281"/>
              <a:ext cx="79963" cy="28656"/>
            </a:xfrm>
            <a:custGeom>
              <a:rect b="b" l="l" r="r" t="t"/>
              <a:pathLst>
                <a:path extrusionOk="0" h="1093" w="305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3"/>
            <p:cNvSpPr/>
            <p:nvPr/>
          </p:nvSpPr>
          <p:spPr>
            <a:xfrm>
              <a:off x="6312702" y="1518698"/>
              <a:ext cx="171515" cy="85784"/>
            </a:xfrm>
            <a:custGeom>
              <a:rect b="b" l="l" r="r" t="t"/>
              <a:pathLst>
                <a:path extrusionOk="0" h="3272" w="6542">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3"/>
            <p:cNvSpPr/>
            <p:nvPr/>
          </p:nvSpPr>
          <p:spPr>
            <a:xfrm>
              <a:off x="6375572" y="1518698"/>
              <a:ext cx="45802" cy="85784"/>
            </a:xfrm>
            <a:custGeom>
              <a:rect b="b" l="l" r="r" t="t"/>
              <a:pathLst>
                <a:path extrusionOk="0" h="3272" w="1747">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3"/>
            <p:cNvSpPr/>
            <p:nvPr/>
          </p:nvSpPr>
          <p:spPr>
            <a:xfrm>
              <a:off x="6312702" y="1518803"/>
              <a:ext cx="171515" cy="85679"/>
            </a:xfrm>
            <a:custGeom>
              <a:rect b="b" l="l" r="r" t="t"/>
              <a:pathLst>
                <a:path extrusionOk="0" h="3268" w="6542">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3"/>
            <p:cNvSpPr/>
            <p:nvPr/>
          </p:nvSpPr>
          <p:spPr>
            <a:xfrm>
              <a:off x="6352684" y="1827305"/>
              <a:ext cx="91473" cy="45802"/>
            </a:xfrm>
            <a:custGeom>
              <a:rect b="b" l="l" r="r" t="t"/>
              <a:pathLst>
                <a:path extrusionOk="0" h="1747" w="3489">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3"/>
            <p:cNvSpPr/>
            <p:nvPr/>
          </p:nvSpPr>
          <p:spPr>
            <a:xfrm>
              <a:off x="6375572" y="1518698"/>
              <a:ext cx="23098" cy="26139"/>
            </a:xfrm>
            <a:custGeom>
              <a:rect b="b" l="l" r="r" t="t"/>
              <a:pathLst>
                <a:path extrusionOk="0" h="997" w="881">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3"/>
            <p:cNvSpPr/>
            <p:nvPr/>
          </p:nvSpPr>
          <p:spPr>
            <a:xfrm>
              <a:off x="6375572" y="1587178"/>
              <a:ext cx="45697" cy="17304"/>
            </a:xfrm>
            <a:custGeom>
              <a:rect b="b" l="l" r="r" t="t"/>
              <a:pathLst>
                <a:path extrusionOk="0" h="660" w="1743">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3"/>
            <p:cNvSpPr/>
            <p:nvPr/>
          </p:nvSpPr>
          <p:spPr>
            <a:xfrm>
              <a:off x="6289814" y="1793012"/>
              <a:ext cx="17120" cy="28630"/>
            </a:xfrm>
            <a:custGeom>
              <a:rect b="b" l="l" r="r" t="t"/>
              <a:pathLst>
                <a:path extrusionOk="0" h="1092" w="653">
                  <a:moveTo>
                    <a:pt x="653" y="1"/>
                  </a:moveTo>
                  <a:cubicBezTo>
                    <a:pt x="294" y="1"/>
                    <a:pt x="1" y="291"/>
                    <a:pt x="1" y="653"/>
                  </a:cubicBezTo>
                  <a:lnTo>
                    <a:pt x="1" y="1091"/>
                  </a:lnTo>
                  <a:lnTo>
                    <a:pt x="653" y="1091"/>
                  </a:lnTo>
                  <a:lnTo>
                    <a:pt x="65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3"/>
            <p:cNvSpPr/>
            <p:nvPr/>
          </p:nvSpPr>
          <p:spPr>
            <a:xfrm>
              <a:off x="6261342" y="1821615"/>
              <a:ext cx="45697" cy="51491"/>
            </a:xfrm>
            <a:custGeom>
              <a:rect b="b" l="l" r="r" t="t"/>
              <a:pathLst>
                <a:path extrusionOk="0" h="1964" w="1743">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3"/>
            <p:cNvSpPr/>
            <p:nvPr/>
          </p:nvSpPr>
          <p:spPr>
            <a:xfrm>
              <a:off x="6489880" y="1793012"/>
              <a:ext cx="17225" cy="28630"/>
            </a:xfrm>
            <a:custGeom>
              <a:rect b="b" l="l" r="r" t="t"/>
              <a:pathLst>
                <a:path extrusionOk="0" h="1092" w="657">
                  <a:moveTo>
                    <a:pt x="1" y="1"/>
                  </a:moveTo>
                  <a:lnTo>
                    <a:pt x="1" y="1091"/>
                  </a:lnTo>
                  <a:lnTo>
                    <a:pt x="656" y="1091"/>
                  </a:lnTo>
                  <a:lnTo>
                    <a:pt x="656" y="653"/>
                  </a:lnTo>
                  <a:cubicBezTo>
                    <a:pt x="653" y="291"/>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3"/>
            <p:cNvSpPr/>
            <p:nvPr/>
          </p:nvSpPr>
          <p:spPr>
            <a:xfrm>
              <a:off x="6489880" y="1821615"/>
              <a:ext cx="45697" cy="51491"/>
            </a:xfrm>
            <a:custGeom>
              <a:rect b="b" l="l" r="r" t="t"/>
              <a:pathLst>
                <a:path extrusionOk="0" h="1964" w="1743">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3"/>
            <p:cNvSpPr/>
            <p:nvPr/>
          </p:nvSpPr>
          <p:spPr>
            <a:xfrm>
              <a:off x="6369883" y="1844477"/>
              <a:ext cx="57180" cy="28630"/>
            </a:xfrm>
            <a:custGeom>
              <a:rect b="b" l="l" r="r" t="t"/>
              <a:pathLst>
                <a:path extrusionOk="0" h="1092" w="2181">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3"/>
            <p:cNvSpPr/>
            <p:nvPr/>
          </p:nvSpPr>
          <p:spPr>
            <a:xfrm>
              <a:off x="6324212" y="1604456"/>
              <a:ext cx="148522" cy="114335"/>
            </a:xfrm>
            <a:custGeom>
              <a:rect b="b" l="l" r="r" t="t"/>
              <a:pathLst>
                <a:path extrusionOk="0" h="4361" w="5665">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3"/>
            <p:cNvSpPr/>
            <p:nvPr/>
          </p:nvSpPr>
          <p:spPr>
            <a:xfrm>
              <a:off x="6323845" y="1604456"/>
              <a:ext cx="131795" cy="114282"/>
            </a:xfrm>
            <a:custGeom>
              <a:rect b="b" l="l" r="r" t="t"/>
              <a:pathLst>
                <a:path extrusionOk="0" h="4359" w="5027">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3"/>
            <p:cNvSpPr/>
            <p:nvPr/>
          </p:nvSpPr>
          <p:spPr>
            <a:xfrm>
              <a:off x="6361598" y="1621995"/>
              <a:ext cx="10775" cy="16386"/>
            </a:xfrm>
            <a:custGeom>
              <a:rect b="b" l="l" r="r" t="t"/>
              <a:pathLst>
                <a:path extrusionOk="0" h="625" w="411">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3"/>
            <p:cNvSpPr/>
            <p:nvPr/>
          </p:nvSpPr>
          <p:spPr>
            <a:xfrm>
              <a:off x="6424572" y="1621995"/>
              <a:ext cx="10644" cy="16386"/>
            </a:xfrm>
            <a:custGeom>
              <a:rect b="b" l="l" r="r" t="t"/>
              <a:pathLst>
                <a:path extrusionOk="0" h="625" w="406">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3"/>
            <p:cNvSpPr/>
            <p:nvPr/>
          </p:nvSpPr>
          <p:spPr>
            <a:xfrm>
              <a:off x="6379924" y="1667692"/>
              <a:ext cx="37072" cy="10749"/>
            </a:xfrm>
            <a:custGeom>
              <a:rect b="b" l="l" r="r" t="t"/>
              <a:pathLst>
                <a:path extrusionOk="0" h="410" w="1414">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3"/>
            <p:cNvSpPr/>
            <p:nvPr/>
          </p:nvSpPr>
          <p:spPr>
            <a:xfrm>
              <a:off x="6233054" y="1513402"/>
              <a:ext cx="330839" cy="364974"/>
            </a:xfrm>
            <a:custGeom>
              <a:rect b="b" l="l" r="r" t="t"/>
              <a:pathLst>
                <a:path extrusionOk="0" h="13921" w="12619">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3"/>
            <p:cNvSpPr/>
            <p:nvPr/>
          </p:nvSpPr>
          <p:spPr>
            <a:xfrm>
              <a:off x="6347362" y="1821982"/>
              <a:ext cx="102117" cy="56394"/>
            </a:xfrm>
            <a:custGeom>
              <a:rect b="b" l="l" r="r" t="t"/>
              <a:pathLst>
                <a:path extrusionOk="0" h="2151" w="3895">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3" name="Google Shape;13653;p73"/>
          <p:cNvGrpSpPr/>
          <p:nvPr/>
        </p:nvGrpSpPr>
        <p:grpSpPr>
          <a:xfrm>
            <a:off x="5805866" y="3797471"/>
            <a:ext cx="285168" cy="365288"/>
            <a:chOff x="5805866" y="3797471"/>
            <a:chExt cx="285168" cy="365288"/>
          </a:xfrm>
        </p:grpSpPr>
        <p:sp>
          <p:nvSpPr>
            <p:cNvPr id="13654" name="Google Shape;13654;p73"/>
            <p:cNvSpPr/>
            <p:nvPr/>
          </p:nvSpPr>
          <p:spPr>
            <a:xfrm>
              <a:off x="5811266" y="4039406"/>
              <a:ext cx="274261" cy="117769"/>
            </a:xfrm>
            <a:custGeom>
              <a:rect b="b" l="l" r="r" t="t"/>
              <a:pathLst>
                <a:path extrusionOk="0" h="4492" w="10461">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3"/>
            <p:cNvSpPr/>
            <p:nvPr/>
          </p:nvSpPr>
          <p:spPr>
            <a:xfrm>
              <a:off x="5908402" y="4042919"/>
              <a:ext cx="79963" cy="114256"/>
            </a:xfrm>
            <a:custGeom>
              <a:rect b="b" l="l" r="r" t="t"/>
              <a:pathLst>
                <a:path extrusionOk="0" h="4358" w="3050">
                  <a:moveTo>
                    <a:pt x="1" y="0"/>
                  </a:moveTo>
                  <a:lnTo>
                    <a:pt x="435" y="4357"/>
                  </a:lnTo>
                  <a:lnTo>
                    <a:pt x="2615" y="4357"/>
                  </a:lnTo>
                  <a:lnTo>
                    <a:pt x="3050"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73"/>
            <p:cNvSpPr/>
            <p:nvPr/>
          </p:nvSpPr>
          <p:spPr>
            <a:xfrm>
              <a:off x="5908297" y="4042919"/>
              <a:ext cx="80068" cy="40008"/>
            </a:xfrm>
            <a:custGeom>
              <a:rect b="b" l="l" r="r" t="t"/>
              <a:pathLst>
                <a:path extrusionOk="0" h="1526" w="3054">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3"/>
            <p:cNvSpPr/>
            <p:nvPr/>
          </p:nvSpPr>
          <p:spPr>
            <a:xfrm>
              <a:off x="5908402" y="3985765"/>
              <a:ext cx="79963" cy="80068"/>
            </a:xfrm>
            <a:custGeom>
              <a:rect b="b" l="l" r="r" t="t"/>
              <a:pathLst>
                <a:path extrusionOk="0" h="3054" w="305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3"/>
            <p:cNvSpPr/>
            <p:nvPr/>
          </p:nvSpPr>
          <p:spPr>
            <a:xfrm>
              <a:off x="5908402" y="3985765"/>
              <a:ext cx="79963" cy="40034"/>
            </a:xfrm>
            <a:custGeom>
              <a:rect b="b" l="l" r="r" t="t"/>
              <a:pathLst>
                <a:path extrusionOk="0" h="1527" w="305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3"/>
            <p:cNvSpPr/>
            <p:nvPr/>
          </p:nvSpPr>
          <p:spPr>
            <a:xfrm>
              <a:off x="5851248" y="3854337"/>
              <a:ext cx="194298" cy="154421"/>
            </a:xfrm>
            <a:custGeom>
              <a:rect b="b" l="l" r="r" t="t"/>
              <a:pathLst>
                <a:path extrusionOk="0" h="5890" w="7411">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3"/>
            <p:cNvSpPr/>
            <p:nvPr/>
          </p:nvSpPr>
          <p:spPr>
            <a:xfrm>
              <a:off x="5849334" y="3854337"/>
              <a:ext cx="167163" cy="154369"/>
            </a:xfrm>
            <a:custGeom>
              <a:rect b="b" l="l" r="r" t="t"/>
              <a:pathLst>
                <a:path extrusionOk="0" h="5888" w="6376">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3"/>
            <p:cNvSpPr/>
            <p:nvPr/>
          </p:nvSpPr>
          <p:spPr>
            <a:xfrm>
              <a:off x="5862627" y="3831423"/>
              <a:ext cx="40008" cy="82952"/>
            </a:xfrm>
            <a:custGeom>
              <a:rect b="b" l="l" r="r" t="t"/>
              <a:pathLst>
                <a:path extrusionOk="0" h="3164" w="1526">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3"/>
            <p:cNvSpPr/>
            <p:nvPr/>
          </p:nvSpPr>
          <p:spPr>
            <a:xfrm>
              <a:off x="5948384" y="4020031"/>
              <a:ext cx="72858" cy="137144"/>
            </a:xfrm>
            <a:custGeom>
              <a:rect b="b" l="l" r="r" t="t"/>
              <a:pathLst>
                <a:path extrusionOk="0" h="5231" w="2779">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3"/>
            <p:cNvSpPr/>
            <p:nvPr/>
          </p:nvSpPr>
          <p:spPr>
            <a:xfrm>
              <a:off x="5994055" y="3814329"/>
              <a:ext cx="40087" cy="100046"/>
            </a:xfrm>
            <a:custGeom>
              <a:rect b="b" l="l" r="r" t="t"/>
              <a:pathLst>
                <a:path extrusionOk="0" h="3816" w="1529">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3"/>
            <p:cNvSpPr/>
            <p:nvPr/>
          </p:nvSpPr>
          <p:spPr>
            <a:xfrm>
              <a:off x="5875657" y="4020031"/>
              <a:ext cx="72754" cy="137144"/>
            </a:xfrm>
            <a:custGeom>
              <a:rect b="b" l="l" r="r" t="t"/>
              <a:pathLst>
                <a:path extrusionOk="0" h="5231" w="2775">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3"/>
            <p:cNvSpPr/>
            <p:nvPr/>
          </p:nvSpPr>
          <p:spPr>
            <a:xfrm>
              <a:off x="5862259" y="3802977"/>
              <a:ext cx="145114" cy="62476"/>
            </a:xfrm>
            <a:custGeom>
              <a:rect b="b" l="l" r="r" t="t"/>
              <a:pathLst>
                <a:path extrusionOk="0" h="2383" w="5535">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3"/>
            <p:cNvSpPr/>
            <p:nvPr/>
          </p:nvSpPr>
          <p:spPr>
            <a:xfrm>
              <a:off x="5839765" y="4122856"/>
              <a:ext cx="57180" cy="34319"/>
            </a:xfrm>
            <a:custGeom>
              <a:rect b="b" l="l" r="r" t="t"/>
              <a:pathLst>
                <a:path extrusionOk="0" h="1309" w="2181">
                  <a:moveTo>
                    <a:pt x="0" y="1"/>
                  </a:moveTo>
                  <a:lnTo>
                    <a:pt x="0" y="1308"/>
                  </a:lnTo>
                  <a:lnTo>
                    <a:pt x="2180" y="1308"/>
                  </a:lnTo>
                  <a:lnTo>
                    <a:pt x="2180"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3"/>
            <p:cNvSpPr/>
            <p:nvPr/>
          </p:nvSpPr>
          <p:spPr>
            <a:xfrm>
              <a:off x="5908796" y="3911884"/>
              <a:ext cx="10644" cy="16386"/>
            </a:xfrm>
            <a:custGeom>
              <a:rect b="b" l="l" r="r" t="t"/>
              <a:pathLst>
                <a:path extrusionOk="0" h="625" w="406">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3"/>
            <p:cNvSpPr/>
            <p:nvPr/>
          </p:nvSpPr>
          <p:spPr>
            <a:xfrm>
              <a:off x="5977328" y="3911884"/>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3"/>
            <p:cNvSpPr/>
            <p:nvPr/>
          </p:nvSpPr>
          <p:spPr>
            <a:xfrm>
              <a:off x="5923556" y="3951735"/>
              <a:ext cx="49604" cy="16569"/>
            </a:xfrm>
            <a:custGeom>
              <a:rect b="b" l="l" r="r" t="t"/>
              <a:pathLst>
                <a:path extrusionOk="0" h="632" w="1892">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3"/>
            <p:cNvSpPr/>
            <p:nvPr/>
          </p:nvSpPr>
          <p:spPr>
            <a:xfrm>
              <a:off x="5901271" y="3894686"/>
              <a:ext cx="25667" cy="10775"/>
            </a:xfrm>
            <a:custGeom>
              <a:rect b="b" l="l" r="r" t="t"/>
              <a:pathLst>
                <a:path extrusionOk="0" h="411" w="979">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3"/>
            <p:cNvSpPr/>
            <p:nvPr/>
          </p:nvSpPr>
          <p:spPr>
            <a:xfrm>
              <a:off x="5969830" y="3894686"/>
              <a:ext cx="25667" cy="10775"/>
            </a:xfrm>
            <a:custGeom>
              <a:rect b="b" l="l" r="r" t="t"/>
              <a:pathLst>
                <a:path extrusionOk="0" h="411"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3"/>
            <p:cNvSpPr/>
            <p:nvPr/>
          </p:nvSpPr>
          <p:spPr>
            <a:xfrm>
              <a:off x="5805866" y="3797471"/>
              <a:ext cx="285168" cy="365288"/>
            </a:xfrm>
            <a:custGeom>
              <a:rect b="b" l="l" r="r" t="t"/>
              <a:pathLst>
                <a:path extrusionOk="0" h="13933" w="10877">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3"/>
            <p:cNvSpPr/>
            <p:nvPr/>
          </p:nvSpPr>
          <p:spPr>
            <a:xfrm>
              <a:off x="6021295" y="4106235"/>
              <a:ext cx="42761" cy="39117"/>
            </a:xfrm>
            <a:custGeom>
              <a:rect b="b" l="l" r="r" t="t"/>
              <a:pathLst>
                <a:path extrusionOk="0" h="1492" w="1631">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4" name="Google Shape;13674;p73"/>
          <p:cNvGrpSpPr/>
          <p:nvPr/>
        </p:nvGrpSpPr>
        <p:grpSpPr>
          <a:xfrm>
            <a:off x="5355790" y="3797471"/>
            <a:ext cx="284958" cy="365052"/>
            <a:chOff x="5355790" y="3797471"/>
            <a:chExt cx="284958" cy="365052"/>
          </a:xfrm>
        </p:grpSpPr>
        <p:sp>
          <p:nvSpPr>
            <p:cNvPr id="13675" name="Google Shape;13675;p73"/>
            <p:cNvSpPr/>
            <p:nvPr/>
          </p:nvSpPr>
          <p:spPr>
            <a:xfrm>
              <a:off x="5361086" y="3991454"/>
              <a:ext cx="274366" cy="165721"/>
            </a:xfrm>
            <a:custGeom>
              <a:rect b="b" l="l" r="r" t="t"/>
              <a:pathLst>
                <a:path extrusionOk="0" h="6321" w="10465">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3"/>
            <p:cNvSpPr/>
            <p:nvPr/>
          </p:nvSpPr>
          <p:spPr>
            <a:xfrm>
              <a:off x="5361191" y="4047088"/>
              <a:ext cx="274261" cy="110087"/>
            </a:xfrm>
            <a:custGeom>
              <a:rect b="b" l="l" r="r" t="t"/>
              <a:pathLst>
                <a:path extrusionOk="0" h="4199" w="10461">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3"/>
            <p:cNvSpPr/>
            <p:nvPr/>
          </p:nvSpPr>
          <p:spPr>
            <a:xfrm>
              <a:off x="5427757" y="4047088"/>
              <a:ext cx="141129" cy="47218"/>
            </a:xfrm>
            <a:custGeom>
              <a:rect b="b" l="l" r="r" t="t"/>
              <a:pathLst>
                <a:path extrusionOk="0" h="1801" w="5383">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3"/>
            <p:cNvSpPr/>
            <p:nvPr/>
          </p:nvSpPr>
          <p:spPr>
            <a:xfrm>
              <a:off x="5406862" y="4049841"/>
              <a:ext cx="28603" cy="78836"/>
            </a:xfrm>
            <a:custGeom>
              <a:rect b="b" l="l" r="r" t="t"/>
              <a:pathLst>
                <a:path extrusionOk="0" h="3007" w="1091">
                  <a:moveTo>
                    <a:pt x="1091" y="1"/>
                  </a:moveTo>
                  <a:lnTo>
                    <a:pt x="1" y="319"/>
                  </a:lnTo>
                  <a:lnTo>
                    <a:pt x="1" y="3007"/>
                  </a:lnTo>
                  <a:lnTo>
                    <a:pt x="1091" y="3007"/>
                  </a:lnTo>
                  <a:lnTo>
                    <a:pt x="109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3"/>
            <p:cNvSpPr/>
            <p:nvPr/>
          </p:nvSpPr>
          <p:spPr>
            <a:xfrm>
              <a:off x="5561152" y="4049841"/>
              <a:ext cx="28630" cy="78836"/>
            </a:xfrm>
            <a:custGeom>
              <a:rect b="b" l="l" r="r" t="t"/>
              <a:pathLst>
                <a:path extrusionOk="0" h="3007" w="1092">
                  <a:moveTo>
                    <a:pt x="1" y="1"/>
                  </a:moveTo>
                  <a:lnTo>
                    <a:pt x="1" y="3007"/>
                  </a:lnTo>
                  <a:lnTo>
                    <a:pt x="1091" y="3007"/>
                  </a:lnTo>
                  <a:lnTo>
                    <a:pt x="1091" y="319"/>
                  </a:lnTo>
                  <a:lnTo>
                    <a:pt x="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3"/>
            <p:cNvSpPr/>
            <p:nvPr/>
          </p:nvSpPr>
          <p:spPr>
            <a:xfrm>
              <a:off x="5406862" y="4105763"/>
              <a:ext cx="182919" cy="51413"/>
            </a:xfrm>
            <a:custGeom>
              <a:rect b="b" l="l" r="r" t="t"/>
              <a:pathLst>
                <a:path extrusionOk="0" h="1961" w="6977">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3"/>
            <p:cNvSpPr/>
            <p:nvPr/>
          </p:nvSpPr>
          <p:spPr>
            <a:xfrm>
              <a:off x="5458326" y="3997143"/>
              <a:ext cx="79990" cy="34292"/>
            </a:xfrm>
            <a:custGeom>
              <a:rect b="b" l="l" r="r" t="t"/>
              <a:pathLst>
                <a:path extrusionOk="0" h="1308" w="3051">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3"/>
            <p:cNvSpPr/>
            <p:nvPr/>
          </p:nvSpPr>
          <p:spPr>
            <a:xfrm>
              <a:off x="5401172" y="3814355"/>
              <a:ext cx="194298" cy="200092"/>
            </a:xfrm>
            <a:custGeom>
              <a:rect b="b" l="l" r="r" t="t"/>
              <a:pathLst>
                <a:path extrusionOk="0" h="7632" w="7411">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3"/>
            <p:cNvSpPr/>
            <p:nvPr/>
          </p:nvSpPr>
          <p:spPr>
            <a:xfrm>
              <a:off x="5406862" y="3808587"/>
              <a:ext cx="182919" cy="91447"/>
            </a:xfrm>
            <a:custGeom>
              <a:rect b="b" l="l" r="r" t="t"/>
              <a:pathLst>
                <a:path extrusionOk="0" h="3488" w="6977">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3"/>
            <p:cNvSpPr/>
            <p:nvPr/>
          </p:nvSpPr>
          <p:spPr>
            <a:xfrm>
              <a:off x="5406862" y="3808587"/>
              <a:ext cx="91473" cy="91447"/>
            </a:xfrm>
            <a:custGeom>
              <a:rect b="b" l="l" r="r" t="t"/>
              <a:pathLst>
                <a:path extrusionOk="0" h="3488" w="3489">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3"/>
            <p:cNvSpPr/>
            <p:nvPr/>
          </p:nvSpPr>
          <p:spPr>
            <a:xfrm>
              <a:off x="5401172" y="3900008"/>
              <a:ext cx="165721" cy="114361"/>
            </a:xfrm>
            <a:custGeom>
              <a:rect b="b" l="l" r="r" t="t"/>
              <a:pathLst>
                <a:path extrusionOk="0" h="4362" w="6321">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3"/>
            <p:cNvSpPr/>
            <p:nvPr/>
          </p:nvSpPr>
          <p:spPr>
            <a:xfrm>
              <a:off x="5464592" y="3957267"/>
              <a:ext cx="67536" cy="66540"/>
            </a:xfrm>
            <a:custGeom>
              <a:rect b="b" l="l" r="r" t="t"/>
              <a:pathLst>
                <a:path extrusionOk="0" h="2538" w="2576">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3"/>
            <p:cNvSpPr/>
            <p:nvPr/>
          </p:nvSpPr>
          <p:spPr>
            <a:xfrm>
              <a:off x="5464592" y="3957162"/>
              <a:ext cx="41712" cy="66566"/>
            </a:xfrm>
            <a:custGeom>
              <a:rect b="b" l="l" r="r" t="t"/>
              <a:pathLst>
                <a:path extrusionOk="0" h="2539" w="1591">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3"/>
            <p:cNvSpPr/>
            <p:nvPr/>
          </p:nvSpPr>
          <p:spPr>
            <a:xfrm>
              <a:off x="5481109" y="3802872"/>
              <a:ext cx="34319" cy="74379"/>
            </a:xfrm>
            <a:custGeom>
              <a:rect b="b" l="l" r="r" t="t"/>
              <a:pathLst>
                <a:path extrusionOk="0" h="2837" w="1309">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3"/>
            <p:cNvSpPr/>
            <p:nvPr/>
          </p:nvSpPr>
          <p:spPr>
            <a:xfrm>
              <a:off x="5543979" y="3817947"/>
              <a:ext cx="22914" cy="59304"/>
            </a:xfrm>
            <a:custGeom>
              <a:rect b="b" l="l" r="r" t="t"/>
              <a:pathLst>
                <a:path extrusionOk="0" h="2262" w="874">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3"/>
            <p:cNvSpPr/>
            <p:nvPr/>
          </p:nvSpPr>
          <p:spPr>
            <a:xfrm>
              <a:off x="5429645" y="3817947"/>
              <a:ext cx="22993" cy="59304"/>
            </a:xfrm>
            <a:custGeom>
              <a:rect b="b" l="l" r="r" t="t"/>
              <a:pathLst>
                <a:path extrusionOk="0" h="2262" w="877">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3"/>
            <p:cNvSpPr/>
            <p:nvPr/>
          </p:nvSpPr>
          <p:spPr>
            <a:xfrm>
              <a:off x="5389689" y="4105763"/>
              <a:ext cx="17199" cy="51413"/>
            </a:xfrm>
            <a:custGeom>
              <a:rect b="b" l="l" r="r" t="t"/>
              <a:pathLst>
                <a:path extrusionOk="0" h="1961" w="656">
                  <a:moveTo>
                    <a:pt x="656" y="1"/>
                  </a:moveTo>
                  <a:cubicBezTo>
                    <a:pt x="293" y="1"/>
                    <a:pt x="0" y="294"/>
                    <a:pt x="0" y="653"/>
                  </a:cubicBezTo>
                  <a:lnTo>
                    <a:pt x="0" y="1960"/>
                  </a:lnTo>
                  <a:lnTo>
                    <a:pt x="656" y="1960"/>
                  </a:lnTo>
                  <a:lnTo>
                    <a:pt x="656"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3"/>
            <p:cNvSpPr/>
            <p:nvPr/>
          </p:nvSpPr>
          <p:spPr>
            <a:xfrm>
              <a:off x="5589755" y="4105763"/>
              <a:ext cx="17094" cy="51413"/>
            </a:xfrm>
            <a:custGeom>
              <a:rect b="b" l="l" r="r" t="t"/>
              <a:pathLst>
                <a:path extrusionOk="0" h="1961" w="652">
                  <a:moveTo>
                    <a:pt x="0" y="1"/>
                  </a:moveTo>
                  <a:lnTo>
                    <a:pt x="0" y="1960"/>
                  </a:lnTo>
                  <a:lnTo>
                    <a:pt x="652" y="1960"/>
                  </a:lnTo>
                  <a:lnTo>
                    <a:pt x="652" y="653"/>
                  </a:lnTo>
                  <a:cubicBezTo>
                    <a:pt x="652" y="294"/>
                    <a:pt x="359" y="1"/>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3"/>
            <p:cNvSpPr/>
            <p:nvPr/>
          </p:nvSpPr>
          <p:spPr>
            <a:xfrm>
              <a:off x="5479956" y="3968724"/>
              <a:ext cx="37360" cy="16674"/>
            </a:xfrm>
            <a:custGeom>
              <a:rect b="b" l="l" r="r" t="t"/>
              <a:pathLst>
                <a:path extrusionOk="0" h="636" w="1425">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3"/>
            <p:cNvSpPr/>
            <p:nvPr/>
          </p:nvSpPr>
          <p:spPr>
            <a:xfrm>
              <a:off x="5461551" y="3917547"/>
              <a:ext cx="10671" cy="16491"/>
            </a:xfrm>
            <a:custGeom>
              <a:rect b="b" l="l" r="r" t="t"/>
              <a:pathLst>
                <a:path extrusionOk="0" h="629" w="407">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3"/>
            <p:cNvSpPr/>
            <p:nvPr/>
          </p:nvSpPr>
          <p:spPr>
            <a:xfrm>
              <a:off x="5524421" y="3917547"/>
              <a:ext cx="10644" cy="16491"/>
            </a:xfrm>
            <a:custGeom>
              <a:rect b="b" l="l" r="r" t="t"/>
              <a:pathLst>
                <a:path extrusionOk="0" h="629" w="406">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3"/>
            <p:cNvSpPr/>
            <p:nvPr/>
          </p:nvSpPr>
          <p:spPr>
            <a:xfrm>
              <a:off x="5355790" y="3797471"/>
              <a:ext cx="284958" cy="365052"/>
            </a:xfrm>
            <a:custGeom>
              <a:rect b="b" l="l" r="r" t="t"/>
              <a:pathLst>
                <a:path extrusionOk="0" h="13924" w="10869">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3"/>
            <p:cNvSpPr/>
            <p:nvPr/>
          </p:nvSpPr>
          <p:spPr>
            <a:xfrm>
              <a:off x="5422723" y="4123250"/>
              <a:ext cx="12453" cy="10697"/>
            </a:xfrm>
            <a:custGeom>
              <a:rect b="b" l="l" r="r" t="t"/>
              <a:pathLst>
                <a:path extrusionOk="0" h="408" w="475">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3"/>
            <p:cNvSpPr/>
            <p:nvPr/>
          </p:nvSpPr>
          <p:spPr>
            <a:xfrm>
              <a:off x="5559736" y="4123250"/>
              <a:ext cx="12558" cy="10697"/>
            </a:xfrm>
            <a:custGeom>
              <a:rect b="b" l="l" r="r" t="t"/>
              <a:pathLst>
                <a:path extrusionOk="0" h="408" w="479">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9" name="Google Shape;13699;p73"/>
          <p:cNvGrpSpPr/>
          <p:nvPr/>
        </p:nvGrpSpPr>
        <p:grpSpPr>
          <a:xfrm>
            <a:off x="7156067" y="3797550"/>
            <a:ext cx="285089" cy="364974"/>
            <a:chOff x="7156067" y="3797550"/>
            <a:chExt cx="285089" cy="364974"/>
          </a:xfrm>
        </p:grpSpPr>
        <p:sp>
          <p:nvSpPr>
            <p:cNvPr id="13700" name="Google Shape;13700;p73"/>
            <p:cNvSpPr/>
            <p:nvPr/>
          </p:nvSpPr>
          <p:spPr>
            <a:xfrm>
              <a:off x="7161494" y="3991454"/>
              <a:ext cx="274235" cy="165721"/>
            </a:xfrm>
            <a:custGeom>
              <a:rect b="b" l="l" r="r" t="t"/>
              <a:pathLst>
                <a:path extrusionOk="0" h="6321" w="1046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3"/>
            <p:cNvSpPr/>
            <p:nvPr/>
          </p:nvSpPr>
          <p:spPr>
            <a:xfrm>
              <a:off x="7161494" y="4048425"/>
              <a:ext cx="274235" cy="108750"/>
            </a:xfrm>
            <a:custGeom>
              <a:rect b="b" l="l" r="r" t="t"/>
              <a:pathLst>
                <a:path extrusionOk="0" h="4148" w="1046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3"/>
            <p:cNvSpPr/>
            <p:nvPr/>
          </p:nvSpPr>
          <p:spPr>
            <a:xfrm>
              <a:off x="7258630" y="3991454"/>
              <a:ext cx="79963" cy="28577"/>
            </a:xfrm>
            <a:custGeom>
              <a:rect b="b" l="l" r="r" t="t"/>
              <a:pathLst>
                <a:path extrusionOk="0" h="1090" w="305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3"/>
            <p:cNvSpPr/>
            <p:nvPr/>
          </p:nvSpPr>
          <p:spPr>
            <a:xfrm>
              <a:off x="7201476" y="3848648"/>
              <a:ext cx="194298" cy="154316"/>
            </a:xfrm>
            <a:custGeom>
              <a:rect b="b" l="l" r="r" t="t"/>
              <a:pathLst>
                <a:path extrusionOk="0" h="5886" w="7411">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3"/>
            <p:cNvSpPr/>
            <p:nvPr/>
          </p:nvSpPr>
          <p:spPr>
            <a:xfrm>
              <a:off x="7201476" y="3848648"/>
              <a:ext cx="108645" cy="154342"/>
            </a:xfrm>
            <a:custGeom>
              <a:rect b="b" l="l" r="r" t="t"/>
              <a:pathLst>
                <a:path extrusionOk="0" h="5887" w="4144">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3"/>
            <p:cNvSpPr/>
            <p:nvPr/>
          </p:nvSpPr>
          <p:spPr>
            <a:xfrm>
              <a:off x="7212854" y="3802977"/>
              <a:ext cx="171515" cy="91368"/>
            </a:xfrm>
            <a:custGeom>
              <a:rect b="b" l="l" r="r" t="t"/>
              <a:pathLst>
                <a:path extrusionOk="0" h="3485" w="6542">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3"/>
            <p:cNvSpPr/>
            <p:nvPr/>
          </p:nvSpPr>
          <p:spPr>
            <a:xfrm>
              <a:off x="7252941" y="3802977"/>
              <a:ext cx="91368" cy="91368"/>
            </a:xfrm>
            <a:custGeom>
              <a:rect b="b" l="l" r="r" t="t"/>
              <a:pathLst>
                <a:path extrusionOk="0" h="3485" w="3485">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3"/>
            <p:cNvSpPr/>
            <p:nvPr/>
          </p:nvSpPr>
          <p:spPr>
            <a:xfrm>
              <a:off x="7281518" y="3888629"/>
              <a:ext cx="34292" cy="34292"/>
            </a:xfrm>
            <a:custGeom>
              <a:rect b="b" l="l" r="r" t="t"/>
              <a:pathLst>
                <a:path extrusionOk="0" h="1308" w="1308">
                  <a:moveTo>
                    <a:pt x="0" y="0"/>
                  </a:moveTo>
                  <a:lnTo>
                    <a:pt x="0" y="1308"/>
                  </a:lnTo>
                  <a:lnTo>
                    <a:pt x="1308" y="1308"/>
                  </a:lnTo>
                  <a:lnTo>
                    <a:pt x="1308"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3"/>
            <p:cNvSpPr/>
            <p:nvPr/>
          </p:nvSpPr>
          <p:spPr>
            <a:xfrm>
              <a:off x="7212854" y="3888629"/>
              <a:ext cx="74379" cy="49577"/>
            </a:xfrm>
            <a:custGeom>
              <a:rect b="b" l="l" r="r" t="t"/>
              <a:pathLst>
                <a:path extrusionOk="0" h="1891" w="2837">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3"/>
            <p:cNvSpPr/>
            <p:nvPr/>
          </p:nvSpPr>
          <p:spPr>
            <a:xfrm>
              <a:off x="7310095" y="3888629"/>
              <a:ext cx="74274" cy="49577"/>
            </a:xfrm>
            <a:custGeom>
              <a:rect b="b" l="l" r="r" t="t"/>
              <a:pathLst>
                <a:path extrusionOk="0" h="1891" w="2833">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3"/>
            <p:cNvSpPr/>
            <p:nvPr/>
          </p:nvSpPr>
          <p:spPr>
            <a:xfrm>
              <a:off x="7275802" y="4077186"/>
              <a:ext cx="45697" cy="45697"/>
            </a:xfrm>
            <a:custGeom>
              <a:rect b="b" l="l" r="r" t="t"/>
              <a:pathLst>
                <a:path extrusionOk="0" h="1743" w="1743">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3"/>
            <p:cNvSpPr/>
            <p:nvPr/>
          </p:nvSpPr>
          <p:spPr>
            <a:xfrm>
              <a:off x="7271057" y="4079283"/>
              <a:ext cx="48371" cy="43652"/>
            </a:xfrm>
            <a:custGeom>
              <a:rect b="b" l="l" r="r" t="t"/>
              <a:pathLst>
                <a:path extrusionOk="0" h="1665" w="1845">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3"/>
            <p:cNvSpPr/>
            <p:nvPr/>
          </p:nvSpPr>
          <p:spPr>
            <a:xfrm>
              <a:off x="7261855" y="3906169"/>
              <a:ext cx="10671" cy="16386"/>
            </a:xfrm>
            <a:custGeom>
              <a:rect b="b" l="l" r="r" t="t"/>
              <a:pathLst>
                <a:path extrusionOk="0" h="625" w="407">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3"/>
            <p:cNvSpPr/>
            <p:nvPr/>
          </p:nvSpPr>
          <p:spPr>
            <a:xfrm>
              <a:off x="7324724" y="3906090"/>
              <a:ext cx="10644" cy="16465"/>
            </a:xfrm>
            <a:custGeom>
              <a:rect b="b" l="l" r="r" t="t"/>
              <a:pathLst>
                <a:path extrusionOk="0" h="628" w="406">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3"/>
            <p:cNvSpPr/>
            <p:nvPr/>
          </p:nvSpPr>
          <p:spPr>
            <a:xfrm>
              <a:off x="7156067" y="3797550"/>
              <a:ext cx="285089" cy="364974"/>
            </a:xfrm>
            <a:custGeom>
              <a:rect b="b" l="l" r="r" t="t"/>
              <a:pathLst>
                <a:path extrusionOk="0" h="13921" w="10874">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3"/>
            <p:cNvSpPr/>
            <p:nvPr/>
          </p:nvSpPr>
          <p:spPr>
            <a:xfrm>
              <a:off x="7273836" y="3946019"/>
              <a:ext cx="49630" cy="16491"/>
            </a:xfrm>
            <a:custGeom>
              <a:rect b="b" l="l" r="r" t="t"/>
              <a:pathLst>
                <a:path extrusionOk="0" h="629" w="1893">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3"/>
            <p:cNvSpPr/>
            <p:nvPr/>
          </p:nvSpPr>
          <p:spPr>
            <a:xfrm>
              <a:off x="7273626" y="3848884"/>
              <a:ext cx="49971" cy="22259"/>
            </a:xfrm>
            <a:custGeom>
              <a:rect b="b" l="l" r="r" t="t"/>
              <a:pathLst>
                <a:path extrusionOk="0" h="849" w="1906">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3"/>
            <p:cNvSpPr/>
            <p:nvPr/>
          </p:nvSpPr>
          <p:spPr>
            <a:xfrm>
              <a:off x="7293289" y="3831921"/>
              <a:ext cx="10644" cy="16360"/>
            </a:xfrm>
            <a:custGeom>
              <a:rect b="b" l="l" r="r" t="t"/>
              <a:pathLst>
                <a:path extrusionOk="0" h="624" w="406">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73"/>
          <p:cNvGrpSpPr/>
          <p:nvPr/>
        </p:nvGrpSpPr>
        <p:grpSpPr>
          <a:xfrm>
            <a:off x="6255941" y="4286087"/>
            <a:ext cx="284958" cy="364948"/>
            <a:chOff x="6255941" y="4286087"/>
            <a:chExt cx="284958" cy="364948"/>
          </a:xfrm>
        </p:grpSpPr>
        <p:sp>
          <p:nvSpPr>
            <p:cNvPr id="13719" name="Google Shape;13719;p73"/>
            <p:cNvSpPr/>
            <p:nvPr/>
          </p:nvSpPr>
          <p:spPr>
            <a:xfrm>
              <a:off x="6291912" y="4291409"/>
              <a:ext cx="213017" cy="205781"/>
            </a:xfrm>
            <a:custGeom>
              <a:rect b="b" l="l" r="r" t="t"/>
              <a:pathLst>
                <a:path extrusionOk="0" h="7849" w="8125">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3"/>
            <p:cNvSpPr/>
            <p:nvPr/>
          </p:nvSpPr>
          <p:spPr>
            <a:xfrm>
              <a:off x="6358478" y="4474276"/>
              <a:ext cx="79963" cy="68585"/>
            </a:xfrm>
            <a:custGeom>
              <a:rect b="b" l="l" r="r" t="t"/>
              <a:pathLst>
                <a:path extrusionOk="0" h="2616" w="3050">
                  <a:moveTo>
                    <a:pt x="0" y="1"/>
                  </a:moveTo>
                  <a:lnTo>
                    <a:pt x="0" y="2616"/>
                  </a:lnTo>
                  <a:lnTo>
                    <a:pt x="3050" y="2616"/>
                  </a:lnTo>
                  <a:lnTo>
                    <a:pt x="305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3"/>
            <p:cNvSpPr/>
            <p:nvPr/>
          </p:nvSpPr>
          <p:spPr>
            <a:xfrm>
              <a:off x="6358478" y="4474276"/>
              <a:ext cx="79963" cy="39982"/>
            </a:xfrm>
            <a:custGeom>
              <a:rect b="b" l="l" r="r" t="t"/>
              <a:pathLst>
                <a:path extrusionOk="0" h="1525" w="305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3"/>
            <p:cNvSpPr/>
            <p:nvPr/>
          </p:nvSpPr>
          <p:spPr>
            <a:xfrm>
              <a:off x="6301219" y="4330683"/>
              <a:ext cx="194691" cy="166507"/>
            </a:xfrm>
            <a:custGeom>
              <a:rect b="b" l="l" r="r" t="t"/>
              <a:pathLst>
                <a:path extrusionOk="0" h="6351" w="7426">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3"/>
            <p:cNvSpPr/>
            <p:nvPr/>
          </p:nvSpPr>
          <p:spPr>
            <a:xfrm>
              <a:off x="6301219" y="4343346"/>
              <a:ext cx="108750" cy="153871"/>
            </a:xfrm>
            <a:custGeom>
              <a:rect b="b" l="l" r="r" t="t"/>
              <a:pathLst>
                <a:path extrusionOk="0" h="5869" w="4148">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3"/>
            <p:cNvSpPr/>
            <p:nvPr/>
          </p:nvSpPr>
          <p:spPr>
            <a:xfrm>
              <a:off x="6261237" y="4531456"/>
              <a:ext cx="274261" cy="114256"/>
            </a:xfrm>
            <a:custGeom>
              <a:rect b="b" l="l" r="r" t="t"/>
              <a:pathLst>
                <a:path extrusionOk="0" h="4358" w="10461">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3"/>
            <p:cNvSpPr/>
            <p:nvPr/>
          </p:nvSpPr>
          <p:spPr>
            <a:xfrm>
              <a:off x="6381261" y="4479991"/>
              <a:ext cx="34397" cy="28603"/>
            </a:xfrm>
            <a:custGeom>
              <a:rect b="b" l="l" r="r" t="t"/>
              <a:pathLst>
                <a:path extrusionOk="0" h="1091" w="1312">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3"/>
            <p:cNvSpPr/>
            <p:nvPr/>
          </p:nvSpPr>
          <p:spPr>
            <a:xfrm>
              <a:off x="6375572" y="4445699"/>
              <a:ext cx="45802" cy="22914"/>
            </a:xfrm>
            <a:custGeom>
              <a:rect b="b" l="l" r="r" t="t"/>
              <a:pathLst>
                <a:path extrusionOk="0" h="874" w="1747">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3"/>
            <p:cNvSpPr/>
            <p:nvPr/>
          </p:nvSpPr>
          <p:spPr>
            <a:xfrm>
              <a:off x="6318680" y="4531456"/>
              <a:ext cx="159455" cy="54034"/>
            </a:xfrm>
            <a:custGeom>
              <a:rect b="b" l="l" r="r" t="t"/>
              <a:pathLst>
                <a:path extrusionOk="0" h="2061" w="6082">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3"/>
            <p:cNvSpPr/>
            <p:nvPr/>
          </p:nvSpPr>
          <p:spPr>
            <a:xfrm>
              <a:off x="6364167" y="4440010"/>
              <a:ext cx="34319" cy="17120"/>
            </a:xfrm>
            <a:custGeom>
              <a:rect b="b" l="l" r="r" t="t"/>
              <a:pathLst>
                <a:path extrusionOk="0" h="653" w="1309">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3"/>
            <p:cNvSpPr/>
            <p:nvPr/>
          </p:nvSpPr>
          <p:spPr>
            <a:xfrm>
              <a:off x="6398538" y="4440010"/>
              <a:ext cx="34214" cy="17120"/>
            </a:xfrm>
            <a:custGeom>
              <a:rect b="b" l="l" r="r" t="t"/>
              <a:pathLst>
                <a:path extrusionOk="0" h="653" w="1305">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3"/>
            <p:cNvSpPr/>
            <p:nvPr/>
          </p:nvSpPr>
          <p:spPr>
            <a:xfrm>
              <a:off x="6335590" y="4510718"/>
              <a:ext cx="62896" cy="57574"/>
            </a:xfrm>
            <a:custGeom>
              <a:rect b="b" l="l" r="r" t="t"/>
              <a:pathLst>
                <a:path extrusionOk="0" h="2196" w="2399">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3"/>
            <p:cNvSpPr/>
            <p:nvPr/>
          </p:nvSpPr>
          <p:spPr>
            <a:xfrm>
              <a:off x="6398460" y="4510718"/>
              <a:ext cx="62870" cy="57574"/>
            </a:xfrm>
            <a:custGeom>
              <a:rect b="b" l="l" r="r" t="t"/>
              <a:pathLst>
                <a:path extrusionOk="0" h="2196" w="2398">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3"/>
            <p:cNvSpPr/>
            <p:nvPr/>
          </p:nvSpPr>
          <p:spPr>
            <a:xfrm>
              <a:off x="6358845" y="4400395"/>
              <a:ext cx="10671" cy="16386"/>
            </a:xfrm>
            <a:custGeom>
              <a:rect b="b" l="l" r="r" t="t"/>
              <a:pathLst>
                <a:path extrusionOk="0" h="625"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3"/>
            <p:cNvSpPr/>
            <p:nvPr/>
          </p:nvSpPr>
          <p:spPr>
            <a:xfrm>
              <a:off x="6427404" y="4400316"/>
              <a:ext cx="10671" cy="16465"/>
            </a:xfrm>
            <a:custGeom>
              <a:rect b="b" l="l" r="r" t="t"/>
              <a:pathLst>
                <a:path extrusionOk="0" h="628" w="407">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3"/>
            <p:cNvSpPr/>
            <p:nvPr/>
          </p:nvSpPr>
          <p:spPr>
            <a:xfrm>
              <a:off x="6351347"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3"/>
            <p:cNvSpPr/>
            <p:nvPr/>
          </p:nvSpPr>
          <p:spPr>
            <a:xfrm>
              <a:off x="6419906"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3"/>
            <p:cNvSpPr/>
            <p:nvPr/>
          </p:nvSpPr>
          <p:spPr>
            <a:xfrm>
              <a:off x="6255941" y="4286087"/>
              <a:ext cx="284958" cy="364948"/>
            </a:xfrm>
            <a:custGeom>
              <a:rect b="b" l="l" r="r" t="t"/>
              <a:pathLst>
                <a:path extrusionOk="0" h="13920" w="10869">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3"/>
            <p:cNvSpPr/>
            <p:nvPr/>
          </p:nvSpPr>
          <p:spPr>
            <a:xfrm>
              <a:off x="6391434" y="4583183"/>
              <a:ext cx="12558" cy="10697"/>
            </a:xfrm>
            <a:custGeom>
              <a:rect b="b" l="l" r="r" t="t"/>
              <a:pathLst>
                <a:path extrusionOk="0" h="408" w="479">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3"/>
            <p:cNvSpPr/>
            <p:nvPr/>
          </p:nvSpPr>
          <p:spPr>
            <a:xfrm>
              <a:off x="6391434" y="4623165"/>
              <a:ext cx="12558" cy="10749"/>
            </a:xfrm>
            <a:custGeom>
              <a:rect b="b" l="l" r="r" t="t"/>
              <a:pathLst>
                <a:path extrusionOk="0" h="410" w="479">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3"/>
            <p:cNvSpPr/>
            <p:nvPr/>
          </p:nvSpPr>
          <p:spPr>
            <a:xfrm>
              <a:off x="6358845" y="4434687"/>
              <a:ext cx="79229" cy="33506"/>
            </a:xfrm>
            <a:custGeom>
              <a:rect b="b" l="l" r="r" t="t"/>
              <a:pathLst>
                <a:path extrusionOk="0" h="1278" w="3022">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0" name="Google Shape;13740;p73"/>
          <p:cNvGrpSpPr/>
          <p:nvPr/>
        </p:nvGrpSpPr>
        <p:grpSpPr>
          <a:xfrm>
            <a:off x="7606143" y="3797602"/>
            <a:ext cx="285089" cy="364948"/>
            <a:chOff x="7606143" y="3797602"/>
            <a:chExt cx="285089" cy="364948"/>
          </a:xfrm>
        </p:grpSpPr>
        <p:sp>
          <p:nvSpPr>
            <p:cNvPr id="13741" name="Google Shape;13741;p73"/>
            <p:cNvSpPr/>
            <p:nvPr/>
          </p:nvSpPr>
          <p:spPr>
            <a:xfrm>
              <a:off x="7628742" y="3802872"/>
              <a:ext cx="239969" cy="114361"/>
            </a:xfrm>
            <a:custGeom>
              <a:rect b="b" l="l" r="r" t="t"/>
              <a:pathLst>
                <a:path extrusionOk="0" h="4362" w="9153">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3"/>
            <p:cNvSpPr/>
            <p:nvPr/>
          </p:nvSpPr>
          <p:spPr>
            <a:xfrm>
              <a:off x="7611648" y="4031436"/>
              <a:ext cx="274261" cy="125739"/>
            </a:xfrm>
            <a:custGeom>
              <a:rect b="b" l="l" r="r" t="t"/>
              <a:pathLst>
                <a:path extrusionOk="0" h="4796" w="10461">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3"/>
            <p:cNvSpPr/>
            <p:nvPr/>
          </p:nvSpPr>
          <p:spPr>
            <a:xfrm>
              <a:off x="7611570" y="4062766"/>
              <a:ext cx="274340" cy="94488"/>
            </a:xfrm>
            <a:custGeom>
              <a:rect b="b" l="l" r="r" t="t"/>
              <a:pathLst>
                <a:path extrusionOk="0" h="3604" w="10464">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3"/>
            <p:cNvSpPr/>
            <p:nvPr/>
          </p:nvSpPr>
          <p:spPr>
            <a:xfrm>
              <a:off x="7733770" y="4108909"/>
              <a:ext cx="30019" cy="48266"/>
            </a:xfrm>
            <a:custGeom>
              <a:rect b="b" l="l" r="r" t="t"/>
              <a:pathLst>
                <a:path extrusionOk="0" h="1841" w="1145">
                  <a:moveTo>
                    <a:pt x="924" y="0"/>
                  </a:moveTo>
                  <a:lnTo>
                    <a:pt x="214" y="26"/>
                  </a:lnTo>
                  <a:lnTo>
                    <a:pt x="0" y="1840"/>
                  </a:lnTo>
                  <a:lnTo>
                    <a:pt x="1145" y="1840"/>
                  </a:lnTo>
                  <a:lnTo>
                    <a:pt x="92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3"/>
            <p:cNvSpPr/>
            <p:nvPr/>
          </p:nvSpPr>
          <p:spPr>
            <a:xfrm>
              <a:off x="7708706" y="4031436"/>
              <a:ext cx="80068" cy="28656"/>
            </a:xfrm>
            <a:custGeom>
              <a:rect b="b" l="l" r="r" t="t"/>
              <a:pathLst>
                <a:path extrusionOk="0" h="1093" w="3054">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3"/>
            <p:cNvSpPr/>
            <p:nvPr/>
          </p:nvSpPr>
          <p:spPr>
            <a:xfrm>
              <a:off x="7651551" y="3888629"/>
              <a:ext cx="194377" cy="154421"/>
            </a:xfrm>
            <a:custGeom>
              <a:rect b="b" l="l" r="r" t="t"/>
              <a:pathLst>
                <a:path extrusionOk="0" h="5890" w="7414">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3"/>
            <p:cNvSpPr/>
            <p:nvPr/>
          </p:nvSpPr>
          <p:spPr>
            <a:xfrm>
              <a:off x="7649533" y="3888629"/>
              <a:ext cx="173507" cy="154342"/>
            </a:xfrm>
            <a:custGeom>
              <a:rect b="b" l="l" r="r" t="t"/>
              <a:pathLst>
                <a:path extrusionOk="0" h="5887" w="6618">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3"/>
            <p:cNvSpPr/>
            <p:nvPr/>
          </p:nvSpPr>
          <p:spPr>
            <a:xfrm>
              <a:off x="7663035" y="3905723"/>
              <a:ext cx="22914" cy="42944"/>
            </a:xfrm>
            <a:custGeom>
              <a:rect b="b" l="l" r="r" t="t"/>
              <a:pathLst>
                <a:path extrusionOk="0" h="1638" w="874">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3"/>
            <p:cNvSpPr/>
            <p:nvPr/>
          </p:nvSpPr>
          <p:spPr>
            <a:xfrm>
              <a:off x="7811531" y="3905723"/>
              <a:ext cx="22914" cy="42944"/>
            </a:xfrm>
            <a:custGeom>
              <a:rect b="b" l="l" r="r" t="t"/>
              <a:pathLst>
                <a:path extrusionOk="0" h="1638" w="874">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3"/>
            <p:cNvSpPr/>
            <p:nvPr/>
          </p:nvSpPr>
          <p:spPr>
            <a:xfrm>
              <a:off x="7663035" y="3905802"/>
              <a:ext cx="171410" cy="28525"/>
            </a:xfrm>
            <a:custGeom>
              <a:rect b="b" l="l" r="r" t="t"/>
              <a:pathLst>
                <a:path extrusionOk="0" h="1088" w="6538">
                  <a:moveTo>
                    <a:pt x="0" y="1"/>
                  </a:moveTo>
                  <a:cubicBezTo>
                    <a:pt x="0" y="602"/>
                    <a:pt x="1463" y="1087"/>
                    <a:pt x="3271"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3"/>
            <p:cNvSpPr/>
            <p:nvPr/>
          </p:nvSpPr>
          <p:spPr>
            <a:xfrm>
              <a:off x="7663035"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3"/>
            <p:cNvSpPr/>
            <p:nvPr/>
          </p:nvSpPr>
          <p:spPr>
            <a:xfrm>
              <a:off x="7670245" y="4062845"/>
              <a:ext cx="156886" cy="62686"/>
            </a:xfrm>
            <a:custGeom>
              <a:rect b="b" l="l" r="r" t="t"/>
              <a:pathLst>
                <a:path extrusionOk="0" h="2391" w="5984">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3"/>
            <p:cNvSpPr/>
            <p:nvPr/>
          </p:nvSpPr>
          <p:spPr>
            <a:xfrm>
              <a:off x="7725878" y="4077290"/>
              <a:ext cx="45697" cy="34974"/>
            </a:xfrm>
            <a:custGeom>
              <a:rect b="b" l="l" r="r" t="t"/>
              <a:pathLst>
                <a:path extrusionOk="0" h="1334" w="1743">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3"/>
            <p:cNvSpPr/>
            <p:nvPr/>
          </p:nvSpPr>
          <p:spPr>
            <a:xfrm>
              <a:off x="7686290" y="4050811"/>
              <a:ext cx="62424" cy="57574"/>
            </a:xfrm>
            <a:custGeom>
              <a:rect b="b" l="l" r="r" t="t"/>
              <a:pathLst>
                <a:path extrusionOk="0" h="2196" w="2381">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3"/>
            <p:cNvSpPr/>
            <p:nvPr/>
          </p:nvSpPr>
          <p:spPr>
            <a:xfrm>
              <a:off x="7748687" y="4050811"/>
              <a:ext cx="62398" cy="57547"/>
            </a:xfrm>
            <a:custGeom>
              <a:rect b="b" l="l" r="r" t="t"/>
              <a:pathLst>
                <a:path extrusionOk="0" h="2195" w="238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3"/>
            <p:cNvSpPr/>
            <p:nvPr/>
          </p:nvSpPr>
          <p:spPr>
            <a:xfrm>
              <a:off x="7731593" y="3837164"/>
              <a:ext cx="34292" cy="40087"/>
            </a:xfrm>
            <a:custGeom>
              <a:rect b="b" l="l" r="r" t="t"/>
              <a:pathLst>
                <a:path extrusionOk="0" h="1529" w="1308">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3"/>
            <p:cNvSpPr/>
            <p:nvPr/>
          </p:nvSpPr>
          <p:spPr>
            <a:xfrm>
              <a:off x="7731593" y="3837164"/>
              <a:ext cx="17199" cy="40087"/>
            </a:xfrm>
            <a:custGeom>
              <a:rect b="b" l="l" r="r" t="t"/>
              <a:pathLst>
                <a:path extrusionOk="0" h="1529" w="656">
                  <a:moveTo>
                    <a:pt x="0" y="0"/>
                  </a:moveTo>
                  <a:lnTo>
                    <a:pt x="0" y="873"/>
                  </a:lnTo>
                  <a:cubicBezTo>
                    <a:pt x="0" y="1235"/>
                    <a:pt x="294" y="1529"/>
                    <a:pt x="656" y="1529"/>
                  </a:cubicBezTo>
                  <a:lnTo>
                    <a:pt x="65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3"/>
            <p:cNvSpPr/>
            <p:nvPr/>
          </p:nvSpPr>
          <p:spPr>
            <a:xfrm>
              <a:off x="7606143" y="3797602"/>
              <a:ext cx="285089" cy="364948"/>
            </a:xfrm>
            <a:custGeom>
              <a:rect b="b" l="l" r="r" t="t"/>
              <a:pathLst>
                <a:path extrusionOk="0" h="13920" w="10874">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3"/>
            <p:cNvSpPr/>
            <p:nvPr/>
          </p:nvSpPr>
          <p:spPr>
            <a:xfrm>
              <a:off x="7709177" y="3946150"/>
              <a:ext cx="10671" cy="16412"/>
            </a:xfrm>
            <a:custGeom>
              <a:rect b="b" l="l" r="r" t="t"/>
              <a:pathLst>
                <a:path extrusionOk="0" h="626" w="407">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3"/>
            <p:cNvSpPr/>
            <p:nvPr/>
          </p:nvSpPr>
          <p:spPr>
            <a:xfrm>
              <a:off x="7777736" y="3946124"/>
              <a:ext cx="10644" cy="16386"/>
            </a:xfrm>
            <a:custGeom>
              <a:rect b="b" l="l" r="r" t="t"/>
              <a:pathLst>
                <a:path extrusionOk="0" h="625" w="406">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3"/>
            <p:cNvSpPr/>
            <p:nvPr/>
          </p:nvSpPr>
          <p:spPr>
            <a:xfrm>
              <a:off x="7730256" y="3991821"/>
              <a:ext cx="35341" cy="10775"/>
            </a:xfrm>
            <a:custGeom>
              <a:rect b="b" l="l" r="r" t="t"/>
              <a:pathLst>
                <a:path extrusionOk="0" h="411" w="1348">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2" name="Google Shape;13762;p73"/>
          <p:cNvGrpSpPr/>
          <p:nvPr/>
        </p:nvGrpSpPr>
        <p:grpSpPr>
          <a:xfrm>
            <a:off x="7606143" y="3356519"/>
            <a:ext cx="285089" cy="365052"/>
            <a:chOff x="7606143" y="3356519"/>
            <a:chExt cx="285089" cy="365052"/>
          </a:xfrm>
        </p:grpSpPr>
        <p:sp>
          <p:nvSpPr>
            <p:cNvPr id="13763" name="Google Shape;13763;p73"/>
            <p:cNvSpPr/>
            <p:nvPr/>
          </p:nvSpPr>
          <p:spPr>
            <a:xfrm>
              <a:off x="7640147" y="3361920"/>
              <a:ext cx="217186" cy="280029"/>
            </a:xfrm>
            <a:custGeom>
              <a:rect b="b" l="l" r="r" t="t"/>
              <a:pathLst>
                <a:path extrusionOk="0" h="10681" w="8284">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3"/>
            <p:cNvSpPr/>
            <p:nvPr/>
          </p:nvSpPr>
          <p:spPr>
            <a:xfrm>
              <a:off x="7611570" y="3561881"/>
              <a:ext cx="274340" cy="154342"/>
            </a:xfrm>
            <a:custGeom>
              <a:rect b="b" l="l" r="r" t="t"/>
              <a:pathLst>
                <a:path extrusionOk="0" h="5887" w="10464">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3"/>
            <p:cNvSpPr/>
            <p:nvPr/>
          </p:nvSpPr>
          <p:spPr>
            <a:xfrm>
              <a:off x="7611570" y="3604327"/>
              <a:ext cx="274340" cy="111896"/>
            </a:xfrm>
            <a:custGeom>
              <a:rect b="b" l="l" r="r" t="t"/>
              <a:pathLst>
                <a:path extrusionOk="0" h="4268" w="10464">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3"/>
            <p:cNvSpPr/>
            <p:nvPr/>
          </p:nvSpPr>
          <p:spPr>
            <a:xfrm>
              <a:off x="7708706" y="3561881"/>
              <a:ext cx="79963" cy="28603"/>
            </a:xfrm>
            <a:custGeom>
              <a:rect b="b" l="l" r="r" t="t"/>
              <a:pathLst>
                <a:path extrusionOk="0" h="1091" w="305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3"/>
            <p:cNvSpPr/>
            <p:nvPr/>
          </p:nvSpPr>
          <p:spPr>
            <a:xfrm>
              <a:off x="7651551" y="3413280"/>
              <a:ext cx="194298" cy="160136"/>
            </a:xfrm>
            <a:custGeom>
              <a:rect b="b" l="l" r="r" t="t"/>
              <a:pathLst>
                <a:path extrusionOk="0" h="6108" w="7411">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3"/>
            <p:cNvSpPr/>
            <p:nvPr/>
          </p:nvSpPr>
          <p:spPr>
            <a:xfrm>
              <a:off x="7650686" y="3413490"/>
              <a:ext cx="172354" cy="159953"/>
            </a:xfrm>
            <a:custGeom>
              <a:rect b="b" l="l" r="r" t="t"/>
              <a:pathLst>
                <a:path extrusionOk="0" h="6101" w="6574">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3"/>
            <p:cNvSpPr/>
            <p:nvPr/>
          </p:nvSpPr>
          <p:spPr>
            <a:xfrm>
              <a:off x="7662930" y="3413385"/>
              <a:ext cx="22914" cy="65544"/>
            </a:xfrm>
            <a:custGeom>
              <a:rect b="b" l="l" r="r" t="t"/>
              <a:pathLst>
                <a:path extrusionOk="0" h="2500" w="874">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3"/>
            <p:cNvSpPr/>
            <p:nvPr/>
          </p:nvSpPr>
          <p:spPr>
            <a:xfrm>
              <a:off x="7811531" y="3413385"/>
              <a:ext cx="22914" cy="65544"/>
            </a:xfrm>
            <a:custGeom>
              <a:rect b="b" l="l" r="r" t="t"/>
              <a:pathLst>
                <a:path extrusionOk="0" h="2500" w="874">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3"/>
            <p:cNvSpPr/>
            <p:nvPr/>
          </p:nvSpPr>
          <p:spPr>
            <a:xfrm>
              <a:off x="7656192" y="3361815"/>
              <a:ext cx="186406" cy="102956"/>
            </a:xfrm>
            <a:custGeom>
              <a:rect b="b" l="l" r="r" t="t"/>
              <a:pathLst>
                <a:path extrusionOk="0" h="3927" w="711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3"/>
            <p:cNvSpPr/>
            <p:nvPr/>
          </p:nvSpPr>
          <p:spPr>
            <a:xfrm>
              <a:off x="7656192" y="3361920"/>
              <a:ext cx="186406" cy="86046"/>
            </a:xfrm>
            <a:custGeom>
              <a:rect b="b" l="l" r="r" t="t"/>
              <a:pathLst>
                <a:path extrusionOk="0" h="3282" w="711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3"/>
            <p:cNvSpPr/>
            <p:nvPr/>
          </p:nvSpPr>
          <p:spPr>
            <a:xfrm>
              <a:off x="7737283" y="3641923"/>
              <a:ext cx="22914" cy="34319"/>
            </a:xfrm>
            <a:custGeom>
              <a:rect b="b" l="l" r="r" t="t"/>
              <a:pathLst>
                <a:path extrusionOk="0" h="1309" w="874">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3"/>
            <p:cNvSpPr/>
            <p:nvPr/>
          </p:nvSpPr>
          <p:spPr>
            <a:xfrm>
              <a:off x="7709073" y="3476516"/>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3"/>
            <p:cNvSpPr/>
            <p:nvPr/>
          </p:nvSpPr>
          <p:spPr>
            <a:xfrm>
              <a:off x="7777631" y="3476516"/>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3"/>
            <p:cNvSpPr/>
            <p:nvPr/>
          </p:nvSpPr>
          <p:spPr>
            <a:xfrm>
              <a:off x="7723912" y="3516472"/>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3"/>
            <p:cNvSpPr/>
            <p:nvPr/>
          </p:nvSpPr>
          <p:spPr>
            <a:xfrm>
              <a:off x="7606143" y="3356519"/>
              <a:ext cx="285089" cy="365052"/>
            </a:xfrm>
            <a:custGeom>
              <a:rect b="b" l="l" r="r" t="t"/>
              <a:pathLst>
                <a:path extrusionOk="0" h="13924" w="10874">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3"/>
            <p:cNvSpPr/>
            <p:nvPr/>
          </p:nvSpPr>
          <p:spPr>
            <a:xfrm>
              <a:off x="7701574" y="3459423"/>
              <a:ext cx="25667" cy="10671"/>
            </a:xfrm>
            <a:custGeom>
              <a:rect b="b" l="l" r="r" t="t"/>
              <a:pathLst>
                <a:path extrusionOk="0" h="407" w="979">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3"/>
            <p:cNvSpPr/>
            <p:nvPr/>
          </p:nvSpPr>
          <p:spPr>
            <a:xfrm>
              <a:off x="7770133" y="3459423"/>
              <a:ext cx="25667" cy="10671"/>
            </a:xfrm>
            <a:custGeom>
              <a:rect b="b" l="l" r="r" t="t"/>
              <a:pathLst>
                <a:path extrusionOk="0" h="407" w="979">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0" name="Google Shape;13780;p73"/>
          <p:cNvGrpSpPr/>
          <p:nvPr/>
        </p:nvGrpSpPr>
        <p:grpSpPr>
          <a:xfrm>
            <a:off x="4905557" y="4285510"/>
            <a:ext cx="285797" cy="366390"/>
            <a:chOff x="4905557" y="4285510"/>
            <a:chExt cx="285797" cy="366390"/>
          </a:xfrm>
        </p:grpSpPr>
        <p:sp>
          <p:nvSpPr>
            <p:cNvPr id="13781" name="Google Shape;13781;p73"/>
            <p:cNvSpPr/>
            <p:nvPr/>
          </p:nvSpPr>
          <p:spPr>
            <a:xfrm>
              <a:off x="4976632" y="4290727"/>
              <a:ext cx="148915" cy="57967"/>
            </a:xfrm>
            <a:custGeom>
              <a:rect b="b" l="l" r="r" t="t"/>
              <a:pathLst>
                <a:path extrusionOk="0" h="2211" w="568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3"/>
            <p:cNvSpPr/>
            <p:nvPr/>
          </p:nvSpPr>
          <p:spPr>
            <a:xfrm>
              <a:off x="4947478" y="4325020"/>
              <a:ext cx="206358" cy="102877"/>
            </a:xfrm>
            <a:custGeom>
              <a:rect b="b" l="l" r="r" t="t"/>
              <a:pathLst>
                <a:path extrusionOk="0" h="3924" w="7871">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3"/>
            <p:cNvSpPr/>
            <p:nvPr/>
          </p:nvSpPr>
          <p:spPr>
            <a:xfrm>
              <a:off x="4910748" y="4490242"/>
              <a:ext cx="274995" cy="156125"/>
            </a:xfrm>
            <a:custGeom>
              <a:rect b="b" l="l" r="r" t="t"/>
              <a:pathLst>
                <a:path extrusionOk="0" h="5955" w="10489">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3"/>
            <p:cNvSpPr/>
            <p:nvPr/>
          </p:nvSpPr>
          <p:spPr>
            <a:xfrm>
              <a:off x="5009299" y="4490321"/>
              <a:ext cx="80173" cy="28997"/>
            </a:xfrm>
            <a:custGeom>
              <a:rect b="b" l="l" r="r" t="t"/>
              <a:pathLst>
                <a:path extrusionOk="0" h="1106" w="3058">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3"/>
            <p:cNvSpPr/>
            <p:nvPr/>
          </p:nvSpPr>
          <p:spPr>
            <a:xfrm>
              <a:off x="4952984" y="4347881"/>
              <a:ext cx="194403" cy="154342"/>
            </a:xfrm>
            <a:custGeom>
              <a:rect b="b" l="l" r="r" t="t"/>
              <a:pathLst>
                <a:path extrusionOk="0" h="5887" w="7415">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3"/>
            <p:cNvSpPr/>
            <p:nvPr/>
          </p:nvSpPr>
          <p:spPr>
            <a:xfrm>
              <a:off x="4952145" y="4347881"/>
              <a:ext cx="161526" cy="154342"/>
            </a:xfrm>
            <a:custGeom>
              <a:rect b="b" l="l" r="r" t="t"/>
              <a:pathLst>
                <a:path extrusionOk="0" h="5887" w="6161">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3"/>
            <p:cNvSpPr/>
            <p:nvPr/>
          </p:nvSpPr>
          <p:spPr>
            <a:xfrm>
              <a:off x="4910748" y="4544827"/>
              <a:ext cx="274995" cy="101540"/>
            </a:xfrm>
            <a:custGeom>
              <a:rect b="b" l="l" r="r" t="t"/>
              <a:pathLst>
                <a:path extrusionOk="0" h="3873" w="10489">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3"/>
            <p:cNvSpPr/>
            <p:nvPr/>
          </p:nvSpPr>
          <p:spPr>
            <a:xfrm>
              <a:off x="4958490" y="4432800"/>
              <a:ext cx="17304" cy="17120"/>
            </a:xfrm>
            <a:custGeom>
              <a:rect b="b" l="l" r="r" t="t"/>
              <a:pathLst>
                <a:path extrusionOk="0" h="653" w="66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3"/>
            <p:cNvSpPr/>
            <p:nvPr/>
          </p:nvSpPr>
          <p:spPr>
            <a:xfrm>
              <a:off x="5124184" y="4434399"/>
              <a:ext cx="17304" cy="17225"/>
            </a:xfrm>
            <a:custGeom>
              <a:rect b="b" l="l" r="r" t="t"/>
              <a:pathLst>
                <a:path extrusionOk="0" h="657" w="66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3"/>
            <p:cNvSpPr/>
            <p:nvPr/>
          </p:nvSpPr>
          <p:spPr>
            <a:xfrm>
              <a:off x="5020783" y="4485025"/>
              <a:ext cx="57285" cy="32877"/>
            </a:xfrm>
            <a:custGeom>
              <a:rect b="b" l="l" r="r" t="t"/>
              <a:pathLst>
                <a:path extrusionOk="0" h="1254" w="2185">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3"/>
            <p:cNvSpPr/>
            <p:nvPr/>
          </p:nvSpPr>
          <p:spPr>
            <a:xfrm>
              <a:off x="5010584" y="4405062"/>
              <a:ext cx="10802" cy="16386"/>
            </a:xfrm>
            <a:custGeom>
              <a:rect b="b" l="l" r="r" t="t"/>
              <a:pathLst>
                <a:path extrusionOk="0" h="625" w="412">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3"/>
            <p:cNvSpPr/>
            <p:nvPr/>
          </p:nvSpPr>
          <p:spPr>
            <a:xfrm>
              <a:off x="5079143" y="4405717"/>
              <a:ext cx="10802" cy="16438"/>
            </a:xfrm>
            <a:custGeom>
              <a:rect b="b" l="l" r="r" t="t"/>
              <a:pathLst>
                <a:path extrusionOk="0" h="627" w="412">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3"/>
            <p:cNvSpPr/>
            <p:nvPr/>
          </p:nvSpPr>
          <p:spPr>
            <a:xfrm>
              <a:off x="5025082" y="4445096"/>
              <a:ext cx="49630" cy="16674"/>
            </a:xfrm>
            <a:custGeom>
              <a:rect b="b" l="l" r="r" t="t"/>
              <a:pathLst>
                <a:path extrusionOk="0" h="636" w="1893">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3"/>
            <p:cNvSpPr/>
            <p:nvPr/>
          </p:nvSpPr>
          <p:spPr>
            <a:xfrm>
              <a:off x="4905557" y="4285510"/>
              <a:ext cx="285797" cy="366390"/>
            </a:xfrm>
            <a:custGeom>
              <a:rect b="b" l="l" r="r" t="t"/>
              <a:pathLst>
                <a:path extrusionOk="0" h="13975" w="10901">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3"/>
            <p:cNvSpPr/>
            <p:nvPr/>
          </p:nvSpPr>
          <p:spPr>
            <a:xfrm>
              <a:off x="5003217" y="4387784"/>
              <a:ext cx="24041" cy="10854"/>
            </a:xfrm>
            <a:custGeom>
              <a:rect b="b" l="l" r="r" t="t"/>
              <a:pathLst>
                <a:path extrusionOk="0" h="414" w="917">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3"/>
            <p:cNvSpPr/>
            <p:nvPr/>
          </p:nvSpPr>
          <p:spPr>
            <a:xfrm>
              <a:off x="5071907" y="4388545"/>
              <a:ext cx="25719" cy="10854"/>
            </a:xfrm>
            <a:custGeom>
              <a:rect b="b" l="l" r="r" t="t"/>
              <a:pathLst>
                <a:path extrusionOk="0" h="414" w="981">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7" name="Google Shape;13797;p73"/>
          <p:cNvGrpSpPr/>
          <p:nvPr/>
        </p:nvGrpSpPr>
        <p:grpSpPr>
          <a:xfrm>
            <a:off x="7606248" y="2431303"/>
            <a:ext cx="284984" cy="364843"/>
            <a:chOff x="7606248" y="2431303"/>
            <a:chExt cx="284984" cy="364843"/>
          </a:xfrm>
        </p:grpSpPr>
        <p:sp>
          <p:nvSpPr>
            <p:cNvPr id="13798" name="Google Shape;13798;p73"/>
            <p:cNvSpPr/>
            <p:nvPr/>
          </p:nvSpPr>
          <p:spPr>
            <a:xfrm>
              <a:off x="7611281" y="2636586"/>
              <a:ext cx="274340" cy="154316"/>
            </a:xfrm>
            <a:custGeom>
              <a:rect b="b" l="l" r="r" t="t"/>
              <a:pathLst>
                <a:path extrusionOk="0" h="5886" w="10464">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3"/>
            <p:cNvSpPr/>
            <p:nvPr/>
          </p:nvSpPr>
          <p:spPr>
            <a:xfrm>
              <a:off x="7611281" y="2684617"/>
              <a:ext cx="274340" cy="106286"/>
            </a:xfrm>
            <a:custGeom>
              <a:rect b="b" l="l" r="r" t="t"/>
              <a:pathLst>
                <a:path extrusionOk="0" h="4054" w="10464">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3"/>
            <p:cNvSpPr/>
            <p:nvPr/>
          </p:nvSpPr>
          <p:spPr>
            <a:xfrm>
              <a:off x="7708522" y="2636586"/>
              <a:ext cx="79963" cy="28551"/>
            </a:xfrm>
            <a:custGeom>
              <a:rect b="b" l="l" r="r" t="t"/>
              <a:pathLst>
                <a:path extrusionOk="0" h="1089" w="305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3"/>
            <p:cNvSpPr/>
            <p:nvPr/>
          </p:nvSpPr>
          <p:spPr>
            <a:xfrm>
              <a:off x="7651342" y="2487986"/>
              <a:ext cx="194298" cy="160110"/>
            </a:xfrm>
            <a:custGeom>
              <a:rect b="b" l="l" r="r" t="t"/>
              <a:pathLst>
                <a:path extrusionOk="0" h="6107" w="7411">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3"/>
            <p:cNvSpPr/>
            <p:nvPr/>
          </p:nvSpPr>
          <p:spPr>
            <a:xfrm>
              <a:off x="7650503" y="2487986"/>
              <a:ext cx="172249" cy="160136"/>
            </a:xfrm>
            <a:custGeom>
              <a:rect b="b" l="l" r="r" t="t"/>
              <a:pathLst>
                <a:path extrusionOk="0" h="6108" w="657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3"/>
            <p:cNvSpPr/>
            <p:nvPr/>
          </p:nvSpPr>
          <p:spPr>
            <a:xfrm>
              <a:off x="7659338" y="2436599"/>
              <a:ext cx="173874" cy="114256"/>
            </a:xfrm>
            <a:custGeom>
              <a:rect b="b" l="l" r="r" t="t"/>
              <a:pathLst>
                <a:path extrusionOk="0" h="4358" w="6632">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3"/>
            <p:cNvSpPr/>
            <p:nvPr/>
          </p:nvSpPr>
          <p:spPr>
            <a:xfrm>
              <a:off x="7659417" y="2436599"/>
              <a:ext cx="71915" cy="114256"/>
            </a:xfrm>
            <a:custGeom>
              <a:rect b="b" l="l" r="r" t="t"/>
              <a:pathLst>
                <a:path extrusionOk="0" h="4358" w="2743">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3"/>
            <p:cNvSpPr/>
            <p:nvPr/>
          </p:nvSpPr>
          <p:spPr>
            <a:xfrm>
              <a:off x="7777055" y="2436599"/>
              <a:ext cx="68585" cy="68585"/>
            </a:xfrm>
            <a:custGeom>
              <a:rect b="b" l="l" r="r" t="t"/>
              <a:pathLst>
                <a:path extrusionOk="0" h="2616" w="2616">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3"/>
            <p:cNvSpPr/>
            <p:nvPr/>
          </p:nvSpPr>
          <p:spPr>
            <a:xfrm>
              <a:off x="7754193" y="2465203"/>
              <a:ext cx="34292" cy="34292"/>
            </a:xfrm>
            <a:custGeom>
              <a:rect b="b" l="l" r="r" t="t"/>
              <a:pathLst>
                <a:path extrusionOk="0" h="1308" w="1308">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3"/>
            <p:cNvSpPr/>
            <p:nvPr/>
          </p:nvSpPr>
          <p:spPr>
            <a:xfrm>
              <a:off x="7659338" y="2684538"/>
              <a:ext cx="178227" cy="77682"/>
            </a:xfrm>
            <a:custGeom>
              <a:rect b="b" l="l" r="r" t="t"/>
              <a:pathLst>
                <a:path extrusionOk="0" h="2963" w="6798">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3"/>
            <p:cNvSpPr/>
            <p:nvPr/>
          </p:nvSpPr>
          <p:spPr>
            <a:xfrm>
              <a:off x="7709073" y="2551222"/>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3"/>
            <p:cNvSpPr/>
            <p:nvPr/>
          </p:nvSpPr>
          <p:spPr>
            <a:xfrm>
              <a:off x="7777631" y="2551222"/>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3"/>
            <p:cNvSpPr/>
            <p:nvPr/>
          </p:nvSpPr>
          <p:spPr>
            <a:xfrm>
              <a:off x="7723912" y="2591151"/>
              <a:ext cx="49630" cy="16491"/>
            </a:xfrm>
            <a:custGeom>
              <a:rect b="b" l="l" r="r" t="t"/>
              <a:pathLst>
                <a:path extrusionOk="0" h="629" w="1893">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3"/>
            <p:cNvSpPr/>
            <p:nvPr/>
          </p:nvSpPr>
          <p:spPr>
            <a:xfrm>
              <a:off x="7606248" y="2431303"/>
              <a:ext cx="284984" cy="364843"/>
            </a:xfrm>
            <a:custGeom>
              <a:rect b="b" l="l" r="r" t="t"/>
              <a:pathLst>
                <a:path extrusionOk="0" h="13916" w="1087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3"/>
            <p:cNvSpPr/>
            <p:nvPr/>
          </p:nvSpPr>
          <p:spPr>
            <a:xfrm>
              <a:off x="7701574" y="2534128"/>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3"/>
            <p:cNvSpPr/>
            <p:nvPr/>
          </p:nvSpPr>
          <p:spPr>
            <a:xfrm>
              <a:off x="7770133" y="2534128"/>
              <a:ext cx="25667" cy="10749"/>
            </a:xfrm>
            <a:custGeom>
              <a:rect b="b" l="l" r="r" t="t"/>
              <a:pathLst>
                <a:path extrusionOk="0" h="410" w="979">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4" name="Google Shape;13814;p73"/>
          <p:cNvGrpSpPr/>
          <p:nvPr/>
        </p:nvGrpSpPr>
        <p:grpSpPr>
          <a:xfrm>
            <a:off x="5805866" y="4286087"/>
            <a:ext cx="284879" cy="364948"/>
            <a:chOff x="5805866" y="4286087"/>
            <a:chExt cx="284879" cy="364948"/>
          </a:xfrm>
        </p:grpSpPr>
        <p:sp>
          <p:nvSpPr>
            <p:cNvPr id="13815" name="Google Shape;13815;p73"/>
            <p:cNvSpPr/>
            <p:nvPr/>
          </p:nvSpPr>
          <p:spPr>
            <a:xfrm>
              <a:off x="5811266" y="4542835"/>
              <a:ext cx="274261" cy="102956"/>
            </a:xfrm>
            <a:custGeom>
              <a:rect b="b" l="l" r="r" t="t"/>
              <a:pathLst>
                <a:path extrusionOk="0" h="3927" w="10461">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3"/>
            <p:cNvSpPr/>
            <p:nvPr/>
          </p:nvSpPr>
          <p:spPr>
            <a:xfrm>
              <a:off x="5872327" y="4542835"/>
              <a:ext cx="152140" cy="51413"/>
            </a:xfrm>
            <a:custGeom>
              <a:rect b="b" l="l" r="r" t="t"/>
              <a:pathLst>
                <a:path extrusionOk="0" h="1961" w="5803">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3"/>
            <p:cNvSpPr/>
            <p:nvPr/>
          </p:nvSpPr>
          <p:spPr>
            <a:xfrm>
              <a:off x="5856937" y="4546164"/>
              <a:ext cx="40008" cy="99548"/>
            </a:xfrm>
            <a:custGeom>
              <a:rect b="b" l="l" r="r" t="t"/>
              <a:pathLst>
                <a:path extrusionOk="0" h="3797" w="1526">
                  <a:moveTo>
                    <a:pt x="1525" y="0"/>
                  </a:moveTo>
                  <a:lnTo>
                    <a:pt x="1" y="450"/>
                  </a:lnTo>
                  <a:lnTo>
                    <a:pt x="1" y="3796"/>
                  </a:lnTo>
                  <a:lnTo>
                    <a:pt x="1525" y="3796"/>
                  </a:lnTo>
                  <a:lnTo>
                    <a:pt x="1525"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3"/>
            <p:cNvSpPr/>
            <p:nvPr/>
          </p:nvSpPr>
          <p:spPr>
            <a:xfrm>
              <a:off x="5999849" y="4546164"/>
              <a:ext cx="39982" cy="99548"/>
            </a:xfrm>
            <a:custGeom>
              <a:rect b="b" l="l" r="r" t="t"/>
              <a:pathLst>
                <a:path extrusionOk="0" h="3797" w="1525">
                  <a:moveTo>
                    <a:pt x="0" y="0"/>
                  </a:moveTo>
                  <a:lnTo>
                    <a:pt x="0" y="3796"/>
                  </a:lnTo>
                  <a:lnTo>
                    <a:pt x="1525" y="3796"/>
                  </a:lnTo>
                  <a:lnTo>
                    <a:pt x="1525" y="450"/>
                  </a:lnTo>
                  <a:lnTo>
                    <a:pt x="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3"/>
            <p:cNvSpPr/>
            <p:nvPr/>
          </p:nvSpPr>
          <p:spPr>
            <a:xfrm>
              <a:off x="5999849" y="4546164"/>
              <a:ext cx="24618" cy="32221"/>
            </a:xfrm>
            <a:custGeom>
              <a:rect b="b" l="l" r="r" t="t"/>
              <a:pathLst>
                <a:path extrusionOk="0" h="1229" w="939">
                  <a:moveTo>
                    <a:pt x="0" y="0"/>
                  </a:moveTo>
                  <a:lnTo>
                    <a:pt x="0" y="1228"/>
                  </a:lnTo>
                  <a:cubicBezTo>
                    <a:pt x="370" y="975"/>
                    <a:pt x="688" y="652"/>
                    <a:pt x="938" y="279"/>
                  </a:cubicBezTo>
                  <a:lnTo>
                    <a:pt x="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3"/>
            <p:cNvSpPr/>
            <p:nvPr/>
          </p:nvSpPr>
          <p:spPr>
            <a:xfrm>
              <a:off x="5874136" y="4365657"/>
              <a:ext cx="148522" cy="34319"/>
            </a:xfrm>
            <a:custGeom>
              <a:rect b="b" l="l" r="r" t="t"/>
              <a:pathLst>
                <a:path extrusionOk="0" h="1309" w="5665">
                  <a:moveTo>
                    <a:pt x="0" y="1"/>
                  </a:moveTo>
                  <a:lnTo>
                    <a:pt x="0" y="1308"/>
                  </a:lnTo>
                  <a:lnTo>
                    <a:pt x="5664" y="1308"/>
                  </a:lnTo>
                  <a:lnTo>
                    <a:pt x="566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3"/>
            <p:cNvSpPr/>
            <p:nvPr/>
          </p:nvSpPr>
          <p:spPr>
            <a:xfrm>
              <a:off x="5851248" y="4399949"/>
              <a:ext cx="194298" cy="74274"/>
            </a:xfrm>
            <a:custGeom>
              <a:rect b="b" l="l" r="r" t="t"/>
              <a:pathLst>
                <a:path extrusionOk="0" h="2833" w="7411">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3"/>
            <p:cNvSpPr/>
            <p:nvPr/>
          </p:nvSpPr>
          <p:spPr>
            <a:xfrm>
              <a:off x="5850488" y="4399949"/>
              <a:ext cx="172170" cy="74274"/>
            </a:xfrm>
            <a:custGeom>
              <a:rect b="b" l="l" r="r" t="t"/>
              <a:pathLst>
                <a:path extrusionOk="0" h="2833" w="6567">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3"/>
            <p:cNvSpPr/>
            <p:nvPr/>
          </p:nvSpPr>
          <p:spPr>
            <a:xfrm>
              <a:off x="5891204" y="4291409"/>
              <a:ext cx="159927" cy="138271"/>
            </a:xfrm>
            <a:custGeom>
              <a:rect b="b" l="l" r="r" t="t"/>
              <a:pathLst>
                <a:path extrusionOk="0" h="5274" w="610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3"/>
            <p:cNvSpPr/>
            <p:nvPr/>
          </p:nvSpPr>
          <p:spPr>
            <a:xfrm>
              <a:off x="5845533" y="4291409"/>
              <a:ext cx="159927" cy="138271"/>
            </a:xfrm>
            <a:custGeom>
              <a:rect b="b" l="l" r="r" t="t"/>
              <a:pathLst>
                <a:path extrusionOk="0" h="5274" w="610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3"/>
            <p:cNvSpPr/>
            <p:nvPr/>
          </p:nvSpPr>
          <p:spPr>
            <a:xfrm>
              <a:off x="5839844" y="4594221"/>
              <a:ext cx="17120" cy="51491"/>
            </a:xfrm>
            <a:custGeom>
              <a:rect b="b" l="l" r="r" t="t"/>
              <a:pathLst>
                <a:path extrusionOk="0" h="1964" w="653">
                  <a:moveTo>
                    <a:pt x="653" y="0"/>
                  </a:moveTo>
                  <a:cubicBezTo>
                    <a:pt x="290" y="0"/>
                    <a:pt x="1" y="293"/>
                    <a:pt x="1" y="656"/>
                  </a:cubicBezTo>
                  <a:lnTo>
                    <a:pt x="1" y="1963"/>
                  </a:lnTo>
                  <a:lnTo>
                    <a:pt x="653" y="1963"/>
                  </a:lnTo>
                  <a:lnTo>
                    <a:pt x="65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3"/>
            <p:cNvSpPr/>
            <p:nvPr/>
          </p:nvSpPr>
          <p:spPr>
            <a:xfrm>
              <a:off x="6039804" y="4594221"/>
              <a:ext cx="17120" cy="51491"/>
            </a:xfrm>
            <a:custGeom>
              <a:rect b="b" l="l" r="r" t="t"/>
              <a:pathLst>
                <a:path extrusionOk="0" h="1964" w="653">
                  <a:moveTo>
                    <a:pt x="1" y="0"/>
                  </a:moveTo>
                  <a:lnTo>
                    <a:pt x="1" y="1963"/>
                  </a:lnTo>
                  <a:lnTo>
                    <a:pt x="653" y="1963"/>
                  </a:lnTo>
                  <a:lnTo>
                    <a:pt x="653" y="656"/>
                  </a:lnTo>
                  <a:cubicBezTo>
                    <a:pt x="653" y="293"/>
                    <a:pt x="360" y="0"/>
                    <a:pt x="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3"/>
            <p:cNvSpPr/>
            <p:nvPr/>
          </p:nvSpPr>
          <p:spPr>
            <a:xfrm>
              <a:off x="5872327" y="4546164"/>
              <a:ext cx="24697" cy="32221"/>
            </a:xfrm>
            <a:custGeom>
              <a:rect b="b" l="l" r="r" t="t"/>
              <a:pathLst>
                <a:path extrusionOk="0" h="1229" w="942">
                  <a:moveTo>
                    <a:pt x="942" y="0"/>
                  </a:moveTo>
                  <a:lnTo>
                    <a:pt x="0" y="279"/>
                  </a:lnTo>
                  <a:cubicBezTo>
                    <a:pt x="250" y="652"/>
                    <a:pt x="569" y="975"/>
                    <a:pt x="942" y="1228"/>
                  </a:cubicBezTo>
                  <a:lnTo>
                    <a:pt x="942"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73"/>
            <p:cNvSpPr/>
            <p:nvPr/>
          </p:nvSpPr>
          <p:spPr>
            <a:xfrm>
              <a:off x="5874136" y="4462897"/>
              <a:ext cx="148522" cy="114256"/>
            </a:xfrm>
            <a:custGeom>
              <a:rect b="b" l="l" r="r" t="t"/>
              <a:pathLst>
                <a:path extrusionOk="0" h="4358" w="5665">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3"/>
            <p:cNvSpPr/>
            <p:nvPr/>
          </p:nvSpPr>
          <p:spPr>
            <a:xfrm>
              <a:off x="5873874" y="4462897"/>
              <a:ext cx="86020" cy="114282"/>
            </a:xfrm>
            <a:custGeom>
              <a:rect b="b" l="l" r="r" t="t"/>
              <a:pathLst>
                <a:path extrusionOk="0" h="4359" w="3281">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3"/>
            <p:cNvSpPr/>
            <p:nvPr/>
          </p:nvSpPr>
          <p:spPr>
            <a:xfrm>
              <a:off x="5908796" y="4428893"/>
              <a:ext cx="10644" cy="16491"/>
            </a:xfrm>
            <a:custGeom>
              <a:rect b="b" l="l" r="r" t="t"/>
              <a:pathLst>
                <a:path extrusionOk="0" h="629" w="406">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3"/>
            <p:cNvSpPr/>
            <p:nvPr/>
          </p:nvSpPr>
          <p:spPr>
            <a:xfrm>
              <a:off x="5977328" y="4428893"/>
              <a:ext cx="10671" cy="16491"/>
            </a:xfrm>
            <a:custGeom>
              <a:rect b="b" l="l" r="r" t="t"/>
              <a:pathLst>
                <a:path extrusionOk="0" h="629" w="407">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3"/>
            <p:cNvSpPr/>
            <p:nvPr/>
          </p:nvSpPr>
          <p:spPr>
            <a:xfrm>
              <a:off x="5923556" y="4480227"/>
              <a:ext cx="49604" cy="16491"/>
            </a:xfrm>
            <a:custGeom>
              <a:rect b="b" l="l" r="r" t="t"/>
              <a:pathLst>
                <a:path extrusionOk="0" h="629" w="1892">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3"/>
            <p:cNvSpPr/>
            <p:nvPr/>
          </p:nvSpPr>
          <p:spPr>
            <a:xfrm>
              <a:off x="5805866" y="4286087"/>
              <a:ext cx="284879" cy="364895"/>
            </a:xfrm>
            <a:custGeom>
              <a:rect b="b" l="l" r="r" t="t"/>
              <a:pathLst>
                <a:path extrusionOk="0" h="13918" w="10866">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3"/>
            <p:cNvSpPr/>
            <p:nvPr/>
          </p:nvSpPr>
          <p:spPr>
            <a:xfrm>
              <a:off x="5891597" y="4594588"/>
              <a:ext cx="10749" cy="56446"/>
            </a:xfrm>
            <a:custGeom>
              <a:rect b="b" l="l" r="r" t="t"/>
              <a:pathLst>
                <a:path extrusionOk="0" h="2153" w="41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3"/>
            <p:cNvSpPr/>
            <p:nvPr/>
          </p:nvSpPr>
          <p:spPr>
            <a:xfrm>
              <a:off x="5941358" y="4600382"/>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3"/>
            <p:cNvSpPr/>
            <p:nvPr/>
          </p:nvSpPr>
          <p:spPr>
            <a:xfrm>
              <a:off x="5941358" y="4634648"/>
              <a:ext cx="12453" cy="10697"/>
            </a:xfrm>
            <a:custGeom>
              <a:rect b="b" l="l" r="r" t="t"/>
              <a:pathLst>
                <a:path extrusionOk="0" h="408" w="475">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7" name="Google Shape;13837;p73"/>
          <p:cNvGrpSpPr/>
          <p:nvPr/>
        </p:nvGrpSpPr>
        <p:grpSpPr>
          <a:xfrm>
            <a:off x="5355790" y="4286087"/>
            <a:ext cx="284958" cy="364948"/>
            <a:chOff x="5355790" y="4286087"/>
            <a:chExt cx="284958" cy="364948"/>
          </a:xfrm>
        </p:grpSpPr>
        <p:sp>
          <p:nvSpPr>
            <p:cNvPr id="13838" name="Google Shape;13838;p73"/>
            <p:cNvSpPr/>
            <p:nvPr/>
          </p:nvSpPr>
          <p:spPr>
            <a:xfrm>
              <a:off x="5361086" y="4525662"/>
              <a:ext cx="274366" cy="120050"/>
            </a:xfrm>
            <a:custGeom>
              <a:rect b="b" l="l" r="r" t="t"/>
              <a:pathLst>
                <a:path extrusionOk="0" h="4579" w="10465">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3"/>
            <p:cNvSpPr/>
            <p:nvPr/>
          </p:nvSpPr>
          <p:spPr>
            <a:xfrm>
              <a:off x="5458222" y="4491370"/>
              <a:ext cx="80094" cy="154342"/>
            </a:xfrm>
            <a:custGeom>
              <a:rect b="b" l="l" r="r" t="t"/>
              <a:pathLst>
                <a:path extrusionOk="0" h="5887" w="3055">
                  <a:moveTo>
                    <a:pt x="1" y="1"/>
                  </a:moveTo>
                  <a:lnTo>
                    <a:pt x="1" y="5886"/>
                  </a:lnTo>
                  <a:lnTo>
                    <a:pt x="3054" y="5886"/>
                  </a:lnTo>
                  <a:lnTo>
                    <a:pt x="30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3"/>
            <p:cNvSpPr/>
            <p:nvPr/>
          </p:nvSpPr>
          <p:spPr>
            <a:xfrm>
              <a:off x="5458326" y="4491370"/>
              <a:ext cx="79990" cy="34319"/>
            </a:xfrm>
            <a:custGeom>
              <a:rect b="b" l="l" r="r" t="t"/>
              <a:pathLst>
                <a:path extrusionOk="0" h="1309" w="3051">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3"/>
            <p:cNvSpPr/>
            <p:nvPr/>
          </p:nvSpPr>
          <p:spPr>
            <a:xfrm>
              <a:off x="5538290" y="4479991"/>
              <a:ext cx="64783" cy="165799"/>
            </a:xfrm>
            <a:custGeom>
              <a:rect b="b" l="l" r="r" t="t"/>
              <a:pathLst>
                <a:path extrusionOk="0" h="6324" w="2471">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3"/>
            <p:cNvSpPr/>
            <p:nvPr/>
          </p:nvSpPr>
          <p:spPr>
            <a:xfrm>
              <a:off x="5393464" y="4479991"/>
              <a:ext cx="64783" cy="165799"/>
            </a:xfrm>
            <a:custGeom>
              <a:rect b="b" l="l" r="r" t="t"/>
              <a:pathLst>
                <a:path extrusionOk="0" h="6324" w="2471">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3"/>
            <p:cNvSpPr/>
            <p:nvPr/>
          </p:nvSpPr>
          <p:spPr>
            <a:xfrm>
              <a:off x="5406862" y="4297098"/>
              <a:ext cx="182919" cy="125739"/>
            </a:xfrm>
            <a:custGeom>
              <a:rect b="b" l="l" r="r" t="t"/>
              <a:pathLst>
                <a:path extrusionOk="0" h="4796" w="6977">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3"/>
            <p:cNvSpPr/>
            <p:nvPr/>
          </p:nvSpPr>
          <p:spPr>
            <a:xfrm>
              <a:off x="5406521" y="4297098"/>
              <a:ext cx="106050" cy="125739"/>
            </a:xfrm>
            <a:custGeom>
              <a:rect b="b" l="l" r="r" t="t"/>
              <a:pathLst>
                <a:path extrusionOk="0" h="4796" w="4045">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3"/>
            <p:cNvSpPr/>
            <p:nvPr/>
          </p:nvSpPr>
          <p:spPr>
            <a:xfrm>
              <a:off x="5372595" y="4382855"/>
              <a:ext cx="251452" cy="91447"/>
            </a:xfrm>
            <a:custGeom>
              <a:rect b="b" l="l" r="r" t="t"/>
              <a:pathLst>
                <a:path extrusionOk="0" h="3488" w="9591">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3"/>
            <p:cNvSpPr/>
            <p:nvPr/>
          </p:nvSpPr>
          <p:spPr>
            <a:xfrm>
              <a:off x="5401172" y="4382855"/>
              <a:ext cx="194298" cy="125818"/>
            </a:xfrm>
            <a:custGeom>
              <a:rect b="b" l="l" r="r" t="t"/>
              <a:pathLst>
                <a:path extrusionOk="0" h="4799" w="7411">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3"/>
            <p:cNvSpPr/>
            <p:nvPr/>
          </p:nvSpPr>
          <p:spPr>
            <a:xfrm>
              <a:off x="5401172" y="4382855"/>
              <a:ext cx="148522" cy="125765"/>
            </a:xfrm>
            <a:custGeom>
              <a:rect b="b" l="l" r="r" t="t"/>
              <a:pathLst>
                <a:path extrusionOk="0" h="4797" w="5665">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3"/>
            <p:cNvSpPr/>
            <p:nvPr/>
          </p:nvSpPr>
          <p:spPr>
            <a:xfrm>
              <a:off x="5475420" y="4291409"/>
              <a:ext cx="45802" cy="65124"/>
            </a:xfrm>
            <a:custGeom>
              <a:rect b="b" l="l" r="r" t="t"/>
              <a:pathLst>
                <a:path extrusionOk="0" h="2484" w="1747">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3"/>
            <p:cNvSpPr/>
            <p:nvPr/>
          </p:nvSpPr>
          <p:spPr>
            <a:xfrm>
              <a:off x="5475420" y="4291409"/>
              <a:ext cx="22914" cy="65150"/>
            </a:xfrm>
            <a:custGeom>
              <a:rect b="b" l="l" r="r" t="t"/>
              <a:pathLst>
                <a:path extrusionOk="0" h="2485" w="874">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3"/>
            <p:cNvSpPr/>
            <p:nvPr/>
          </p:nvSpPr>
          <p:spPr>
            <a:xfrm>
              <a:off x="5458326" y="4546531"/>
              <a:ext cx="79990" cy="99181"/>
            </a:xfrm>
            <a:custGeom>
              <a:rect b="b" l="l" r="r" t="t"/>
              <a:pathLst>
                <a:path extrusionOk="0" h="3783" w="3051">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3"/>
            <p:cNvSpPr/>
            <p:nvPr/>
          </p:nvSpPr>
          <p:spPr>
            <a:xfrm>
              <a:off x="5458326" y="4546531"/>
              <a:ext cx="79990" cy="42079"/>
            </a:xfrm>
            <a:custGeom>
              <a:rect b="b" l="l" r="r" t="t"/>
              <a:pathLst>
                <a:path extrusionOk="0" h="1605" w="3051">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3"/>
            <p:cNvSpPr/>
            <p:nvPr/>
          </p:nvSpPr>
          <p:spPr>
            <a:xfrm>
              <a:off x="5412551" y="4382855"/>
              <a:ext cx="22914" cy="30203"/>
            </a:xfrm>
            <a:custGeom>
              <a:rect b="b" l="l" r="r" t="t"/>
              <a:pathLst>
                <a:path extrusionOk="0" h="1152" w="874">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3"/>
            <p:cNvSpPr/>
            <p:nvPr/>
          </p:nvSpPr>
          <p:spPr>
            <a:xfrm>
              <a:off x="5561073" y="4382855"/>
              <a:ext cx="22914" cy="30203"/>
            </a:xfrm>
            <a:custGeom>
              <a:rect b="b" l="l" r="r" t="t"/>
              <a:pathLst>
                <a:path extrusionOk="0" h="1152" w="874">
                  <a:moveTo>
                    <a:pt x="4" y="0"/>
                  </a:moveTo>
                  <a:lnTo>
                    <a:pt x="4" y="681"/>
                  </a:lnTo>
                  <a:cubicBezTo>
                    <a:pt x="0" y="913"/>
                    <a:pt x="178" y="1101"/>
                    <a:pt x="410" y="1119"/>
                  </a:cubicBezTo>
                  <a:lnTo>
                    <a:pt x="873" y="1152"/>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3"/>
            <p:cNvSpPr/>
            <p:nvPr/>
          </p:nvSpPr>
          <p:spPr>
            <a:xfrm>
              <a:off x="5458615" y="4411799"/>
              <a:ext cx="10749" cy="16386"/>
            </a:xfrm>
            <a:custGeom>
              <a:rect b="b" l="l" r="r" t="t"/>
              <a:pathLst>
                <a:path extrusionOk="0" h="625" w="41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3"/>
            <p:cNvSpPr/>
            <p:nvPr/>
          </p:nvSpPr>
          <p:spPr>
            <a:xfrm>
              <a:off x="5527252" y="4411799"/>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3"/>
            <p:cNvSpPr/>
            <p:nvPr/>
          </p:nvSpPr>
          <p:spPr>
            <a:xfrm>
              <a:off x="5473480" y="4451755"/>
              <a:ext cx="49604" cy="16491"/>
            </a:xfrm>
            <a:custGeom>
              <a:rect b="b" l="l" r="r" t="t"/>
              <a:pathLst>
                <a:path extrusionOk="0" h="629" w="1892">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3"/>
            <p:cNvSpPr/>
            <p:nvPr/>
          </p:nvSpPr>
          <p:spPr>
            <a:xfrm>
              <a:off x="5452926" y="4606071"/>
              <a:ext cx="10749" cy="44963"/>
            </a:xfrm>
            <a:custGeom>
              <a:rect b="b" l="l" r="r" t="t"/>
              <a:pathLst>
                <a:path extrusionOk="0" h="1715" w="41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3"/>
            <p:cNvSpPr/>
            <p:nvPr/>
          </p:nvSpPr>
          <p:spPr>
            <a:xfrm>
              <a:off x="5355790" y="4286087"/>
              <a:ext cx="284958" cy="364948"/>
            </a:xfrm>
            <a:custGeom>
              <a:rect b="b" l="l" r="r" t="t"/>
              <a:pathLst>
                <a:path extrusionOk="0" h="13920" w="10869">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3"/>
            <p:cNvSpPr/>
            <p:nvPr/>
          </p:nvSpPr>
          <p:spPr>
            <a:xfrm>
              <a:off x="5451117" y="4394627"/>
              <a:ext cx="25667" cy="10749"/>
            </a:xfrm>
            <a:custGeom>
              <a:rect b="b" l="l" r="r" t="t"/>
              <a:pathLst>
                <a:path extrusionOk="0" h="410" w="979">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3"/>
            <p:cNvSpPr/>
            <p:nvPr/>
          </p:nvSpPr>
          <p:spPr>
            <a:xfrm>
              <a:off x="5521484" y="4394627"/>
              <a:ext cx="23937" cy="10644"/>
            </a:xfrm>
            <a:custGeom>
              <a:rect b="b" l="l" r="r" t="t"/>
              <a:pathLst>
                <a:path extrusionOk="0" h="406" w="913">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1" name="Google Shape;13861;p73"/>
          <p:cNvGrpSpPr/>
          <p:nvPr/>
        </p:nvGrpSpPr>
        <p:grpSpPr>
          <a:xfrm>
            <a:off x="8056219" y="1983508"/>
            <a:ext cx="284984" cy="364869"/>
            <a:chOff x="8056219" y="1983508"/>
            <a:chExt cx="284984" cy="364869"/>
          </a:xfrm>
        </p:grpSpPr>
        <p:sp>
          <p:nvSpPr>
            <p:cNvPr id="13862" name="Google Shape;13862;p73"/>
            <p:cNvSpPr/>
            <p:nvPr/>
          </p:nvSpPr>
          <p:spPr>
            <a:xfrm>
              <a:off x="8061646" y="2230005"/>
              <a:ext cx="274340" cy="112447"/>
            </a:xfrm>
            <a:custGeom>
              <a:rect b="b" l="l" r="r" t="t"/>
              <a:pathLst>
                <a:path extrusionOk="0" h="4289" w="10464">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3"/>
            <p:cNvSpPr/>
            <p:nvPr/>
          </p:nvSpPr>
          <p:spPr>
            <a:xfrm>
              <a:off x="8090511" y="2165327"/>
              <a:ext cx="216609" cy="130013"/>
            </a:xfrm>
            <a:custGeom>
              <a:rect b="b" l="l" r="r" t="t"/>
              <a:pathLst>
                <a:path extrusionOk="0" h="4959" w="8262">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3"/>
            <p:cNvSpPr/>
            <p:nvPr/>
          </p:nvSpPr>
          <p:spPr>
            <a:xfrm>
              <a:off x="8101601" y="2175289"/>
              <a:ext cx="194298" cy="102877"/>
            </a:xfrm>
            <a:custGeom>
              <a:rect b="b" l="l" r="r" t="t"/>
              <a:pathLst>
                <a:path extrusionOk="0" h="3924" w="7411">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3"/>
            <p:cNvSpPr/>
            <p:nvPr/>
          </p:nvSpPr>
          <p:spPr>
            <a:xfrm>
              <a:off x="8120137" y="2192488"/>
              <a:ext cx="157253" cy="65072"/>
            </a:xfrm>
            <a:custGeom>
              <a:rect b="b" l="l" r="r" t="t"/>
              <a:pathLst>
                <a:path extrusionOk="0" h="2482" w="5998">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3"/>
            <p:cNvSpPr/>
            <p:nvPr/>
          </p:nvSpPr>
          <p:spPr>
            <a:xfrm>
              <a:off x="8144807" y="2171016"/>
              <a:ext cx="107911" cy="86544"/>
            </a:xfrm>
            <a:custGeom>
              <a:rect b="b" l="l" r="r" t="t"/>
              <a:pathLst>
                <a:path extrusionOk="0" h="3301" w="4116">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3"/>
            <p:cNvSpPr/>
            <p:nvPr/>
          </p:nvSpPr>
          <p:spPr>
            <a:xfrm>
              <a:off x="8158781" y="2171016"/>
              <a:ext cx="80068" cy="34292"/>
            </a:xfrm>
            <a:custGeom>
              <a:rect b="b" l="l" r="r" t="t"/>
              <a:pathLst>
                <a:path extrusionOk="0" h="1308" w="3054">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3"/>
            <p:cNvSpPr/>
            <p:nvPr/>
          </p:nvSpPr>
          <p:spPr>
            <a:xfrm>
              <a:off x="8100474" y="1989434"/>
              <a:ext cx="196684" cy="200144"/>
            </a:xfrm>
            <a:custGeom>
              <a:rect b="b" l="l" r="r" t="t"/>
              <a:pathLst>
                <a:path extrusionOk="0" h="7634" w="7502">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3"/>
            <p:cNvSpPr/>
            <p:nvPr/>
          </p:nvSpPr>
          <p:spPr>
            <a:xfrm>
              <a:off x="8100474" y="2023621"/>
              <a:ext cx="112735" cy="165852"/>
            </a:xfrm>
            <a:custGeom>
              <a:rect b="b" l="l" r="r" t="t"/>
              <a:pathLst>
                <a:path extrusionOk="0" h="6326" w="430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3"/>
            <p:cNvSpPr/>
            <p:nvPr/>
          </p:nvSpPr>
          <p:spPr>
            <a:xfrm>
              <a:off x="8165047" y="2132293"/>
              <a:ext cx="67536" cy="66619"/>
            </a:xfrm>
            <a:custGeom>
              <a:rect b="b" l="l" r="r" t="t"/>
              <a:pathLst>
                <a:path extrusionOk="0" h="2541" w="2576">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3"/>
            <p:cNvSpPr/>
            <p:nvPr/>
          </p:nvSpPr>
          <p:spPr>
            <a:xfrm>
              <a:off x="8165047" y="2132293"/>
              <a:ext cx="41712" cy="66566"/>
            </a:xfrm>
            <a:custGeom>
              <a:rect b="b" l="l" r="r" t="t"/>
              <a:pathLst>
                <a:path extrusionOk="0" h="2539" w="1591">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3"/>
            <p:cNvSpPr/>
            <p:nvPr/>
          </p:nvSpPr>
          <p:spPr>
            <a:xfrm>
              <a:off x="8180463" y="2143173"/>
              <a:ext cx="37308" cy="16674"/>
            </a:xfrm>
            <a:custGeom>
              <a:rect b="b" l="l" r="r" t="t"/>
              <a:pathLst>
                <a:path extrusionOk="0" h="636" w="1423">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3"/>
            <p:cNvSpPr/>
            <p:nvPr/>
          </p:nvSpPr>
          <p:spPr>
            <a:xfrm>
              <a:off x="8151650" y="2063446"/>
              <a:ext cx="31461" cy="10749"/>
            </a:xfrm>
            <a:custGeom>
              <a:rect b="b" l="l" r="r" t="t"/>
              <a:pathLst>
                <a:path extrusionOk="0" h="410" w="120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3"/>
            <p:cNvSpPr/>
            <p:nvPr/>
          </p:nvSpPr>
          <p:spPr>
            <a:xfrm>
              <a:off x="8214520" y="2063446"/>
              <a:ext cx="31356" cy="10749"/>
            </a:xfrm>
            <a:custGeom>
              <a:rect b="b" l="l" r="r" t="t"/>
              <a:pathLst>
                <a:path extrusionOk="0" h="410" w="1196">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3"/>
            <p:cNvSpPr/>
            <p:nvPr/>
          </p:nvSpPr>
          <p:spPr>
            <a:xfrm>
              <a:off x="8056219" y="1983508"/>
              <a:ext cx="284984" cy="364869"/>
            </a:xfrm>
            <a:custGeom>
              <a:rect b="b" l="l" r="r" t="t"/>
              <a:pathLst>
                <a:path extrusionOk="0" h="13917" w="1087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73"/>
          <p:cNvGrpSpPr/>
          <p:nvPr/>
        </p:nvGrpSpPr>
        <p:grpSpPr>
          <a:xfrm>
            <a:off x="7161782" y="4285982"/>
            <a:ext cx="273580" cy="365131"/>
            <a:chOff x="7161782" y="4285982"/>
            <a:chExt cx="273580" cy="365131"/>
          </a:xfrm>
        </p:grpSpPr>
        <p:sp>
          <p:nvSpPr>
            <p:cNvPr id="13877" name="Google Shape;13877;p73"/>
            <p:cNvSpPr/>
            <p:nvPr/>
          </p:nvSpPr>
          <p:spPr>
            <a:xfrm>
              <a:off x="7173449" y="4291409"/>
              <a:ext cx="250325" cy="280029"/>
            </a:xfrm>
            <a:custGeom>
              <a:rect b="b" l="l" r="r" t="t"/>
              <a:pathLst>
                <a:path extrusionOk="0" h="10681" w="9548">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3"/>
            <p:cNvSpPr/>
            <p:nvPr/>
          </p:nvSpPr>
          <p:spPr>
            <a:xfrm>
              <a:off x="7167104" y="4497164"/>
              <a:ext cx="262935" cy="148548"/>
            </a:xfrm>
            <a:custGeom>
              <a:rect b="b" l="l" r="r" t="t"/>
              <a:pathLst>
                <a:path extrusionOk="0" h="5666" w="10029">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3"/>
            <p:cNvSpPr/>
            <p:nvPr/>
          </p:nvSpPr>
          <p:spPr>
            <a:xfrm>
              <a:off x="7167183" y="4570468"/>
              <a:ext cx="262857" cy="75244"/>
            </a:xfrm>
            <a:custGeom>
              <a:rect b="b" l="l" r="r" t="t"/>
              <a:pathLst>
                <a:path extrusionOk="0" h="2870" w="10026">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3"/>
            <p:cNvSpPr/>
            <p:nvPr/>
          </p:nvSpPr>
          <p:spPr>
            <a:xfrm>
              <a:off x="7264319" y="4497164"/>
              <a:ext cx="68585" cy="28577"/>
            </a:xfrm>
            <a:custGeom>
              <a:rect b="b" l="l" r="r" t="t"/>
              <a:pathLst>
                <a:path extrusionOk="0" h="1090" w="2616">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3"/>
            <p:cNvSpPr/>
            <p:nvPr/>
          </p:nvSpPr>
          <p:spPr>
            <a:xfrm>
              <a:off x="7224337" y="4314297"/>
              <a:ext cx="148627" cy="194298"/>
            </a:xfrm>
            <a:custGeom>
              <a:rect b="b" l="l" r="r" t="t"/>
              <a:pathLst>
                <a:path extrusionOk="0" h="7411" w="5669">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3"/>
            <p:cNvSpPr/>
            <p:nvPr/>
          </p:nvSpPr>
          <p:spPr>
            <a:xfrm>
              <a:off x="7224101" y="4314218"/>
              <a:ext cx="148784" cy="194481"/>
            </a:xfrm>
            <a:custGeom>
              <a:rect b="b" l="l" r="r" t="t"/>
              <a:pathLst>
                <a:path extrusionOk="0" h="7418" w="5675">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3"/>
            <p:cNvSpPr/>
            <p:nvPr/>
          </p:nvSpPr>
          <p:spPr>
            <a:xfrm>
              <a:off x="7225674" y="4314297"/>
              <a:ext cx="145874" cy="60589"/>
            </a:xfrm>
            <a:custGeom>
              <a:rect b="b" l="l" r="r" t="t"/>
              <a:pathLst>
                <a:path extrusionOk="0" h="2311" w="5564">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3"/>
            <p:cNvSpPr/>
            <p:nvPr/>
          </p:nvSpPr>
          <p:spPr>
            <a:xfrm>
              <a:off x="7225674" y="4314297"/>
              <a:ext cx="84447" cy="60589"/>
            </a:xfrm>
            <a:custGeom>
              <a:rect b="b" l="l" r="r" t="t"/>
              <a:pathLst>
                <a:path extrusionOk="0" h="2311" w="3221">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3"/>
            <p:cNvSpPr/>
            <p:nvPr/>
          </p:nvSpPr>
          <p:spPr>
            <a:xfrm>
              <a:off x="7173921" y="4570468"/>
              <a:ext cx="249486" cy="52356"/>
            </a:xfrm>
            <a:custGeom>
              <a:rect b="b" l="l" r="r" t="t"/>
              <a:pathLst>
                <a:path extrusionOk="0" h="1997" w="9516">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3"/>
            <p:cNvSpPr/>
            <p:nvPr/>
          </p:nvSpPr>
          <p:spPr>
            <a:xfrm>
              <a:off x="7161782" y="4285982"/>
              <a:ext cx="273580" cy="365131"/>
            </a:xfrm>
            <a:custGeom>
              <a:rect b="b" l="l" r="r" t="t"/>
              <a:pathLst>
                <a:path extrusionOk="0" h="13927" w="10435">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3"/>
            <p:cNvSpPr/>
            <p:nvPr/>
          </p:nvSpPr>
          <p:spPr>
            <a:xfrm>
              <a:off x="7273836" y="4457392"/>
              <a:ext cx="49630" cy="16543"/>
            </a:xfrm>
            <a:custGeom>
              <a:rect b="b" l="l" r="r" t="t"/>
              <a:pathLst>
                <a:path extrusionOk="0" h="631" w="1893">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3"/>
            <p:cNvSpPr/>
            <p:nvPr/>
          </p:nvSpPr>
          <p:spPr>
            <a:xfrm>
              <a:off x="7258918" y="4417515"/>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3"/>
            <p:cNvSpPr/>
            <p:nvPr/>
          </p:nvSpPr>
          <p:spPr>
            <a:xfrm>
              <a:off x="7327556" y="4417515"/>
              <a:ext cx="10749" cy="16360"/>
            </a:xfrm>
            <a:custGeom>
              <a:rect b="b" l="l" r="r" t="t"/>
              <a:pathLst>
                <a:path extrusionOk="0" h="624" w="41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3"/>
            <p:cNvSpPr/>
            <p:nvPr/>
          </p:nvSpPr>
          <p:spPr>
            <a:xfrm>
              <a:off x="7251499" y="4400316"/>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3"/>
            <p:cNvSpPr/>
            <p:nvPr/>
          </p:nvSpPr>
          <p:spPr>
            <a:xfrm>
              <a:off x="7320057" y="4400316"/>
              <a:ext cx="25667" cy="10749"/>
            </a:xfrm>
            <a:custGeom>
              <a:rect b="b" l="l" r="r" t="t"/>
              <a:pathLst>
                <a:path extrusionOk="0" h="410" w="979">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2" name="Google Shape;13892;p73"/>
          <p:cNvGrpSpPr/>
          <p:nvPr/>
        </p:nvGrpSpPr>
        <p:grpSpPr>
          <a:xfrm>
            <a:off x="7606352" y="1983508"/>
            <a:ext cx="285063" cy="364869"/>
            <a:chOff x="7606352" y="1983508"/>
            <a:chExt cx="285063" cy="364869"/>
          </a:xfrm>
        </p:grpSpPr>
        <p:sp>
          <p:nvSpPr>
            <p:cNvPr id="13893" name="Google Shape;13893;p73"/>
            <p:cNvSpPr/>
            <p:nvPr/>
          </p:nvSpPr>
          <p:spPr>
            <a:xfrm>
              <a:off x="7611570" y="2205964"/>
              <a:ext cx="274340" cy="137144"/>
            </a:xfrm>
            <a:custGeom>
              <a:rect b="b" l="l" r="r" t="t"/>
              <a:pathLst>
                <a:path extrusionOk="0" h="5231" w="10464">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3"/>
            <p:cNvSpPr/>
            <p:nvPr/>
          </p:nvSpPr>
          <p:spPr>
            <a:xfrm>
              <a:off x="7674334" y="2206069"/>
              <a:ext cx="148811" cy="91368"/>
            </a:xfrm>
            <a:custGeom>
              <a:rect b="b" l="l" r="r" t="t"/>
              <a:pathLst>
                <a:path extrusionOk="0" h="3485" w="5676">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3"/>
            <p:cNvSpPr/>
            <p:nvPr/>
          </p:nvSpPr>
          <p:spPr>
            <a:xfrm>
              <a:off x="7685818" y="2205964"/>
              <a:ext cx="125739" cy="39982"/>
            </a:xfrm>
            <a:custGeom>
              <a:rect b="b" l="l" r="r" t="t"/>
              <a:pathLst>
                <a:path extrusionOk="0" h="1525" w="4796">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3"/>
            <p:cNvSpPr/>
            <p:nvPr/>
          </p:nvSpPr>
          <p:spPr>
            <a:xfrm>
              <a:off x="7651551" y="2051674"/>
              <a:ext cx="194298" cy="154421"/>
            </a:xfrm>
            <a:custGeom>
              <a:rect b="b" l="l" r="r" t="t"/>
              <a:pathLst>
                <a:path extrusionOk="0" h="5890" w="7411">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3"/>
            <p:cNvSpPr/>
            <p:nvPr/>
          </p:nvSpPr>
          <p:spPr>
            <a:xfrm>
              <a:off x="7649533" y="2051674"/>
              <a:ext cx="144930" cy="154369"/>
            </a:xfrm>
            <a:custGeom>
              <a:rect b="b" l="l" r="r" t="t"/>
              <a:pathLst>
                <a:path extrusionOk="0" h="5888" w="5528">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3"/>
            <p:cNvSpPr/>
            <p:nvPr/>
          </p:nvSpPr>
          <p:spPr>
            <a:xfrm>
              <a:off x="7660570" y="2001441"/>
              <a:ext cx="105421" cy="107701"/>
            </a:xfrm>
            <a:custGeom>
              <a:rect b="b" l="l" r="r" t="t"/>
              <a:pathLst>
                <a:path extrusionOk="0" h="4108" w="4021">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3"/>
            <p:cNvSpPr/>
            <p:nvPr/>
          </p:nvSpPr>
          <p:spPr>
            <a:xfrm>
              <a:off x="7685818" y="2143121"/>
              <a:ext cx="125844" cy="85757"/>
            </a:xfrm>
            <a:custGeom>
              <a:rect b="b" l="l" r="r" t="t"/>
              <a:pathLst>
                <a:path extrusionOk="0" h="3271" w="480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3"/>
            <p:cNvSpPr/>
            <p:nvPr/>
          </p:nvSpPr>
          <p:spPr>
            <a:xfrm>
              <a:off x="7685739" y="2143121"/>
              <a:ext cx="77289" cy="85757"/>
            </a:xfrm>
            <a:custGeom>
              <a:rect b="b" l="l" r="r" t="t"/>
              <a:pathLst>
                <a:path extrusionOk="0" h="3271" w="2948">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3"/>
            <p:cNvSpPr/>
            <p:nvPr/>
          </p:nvSpPr>
          <p:spPr>
            <a:xfrm>
              <a:off x="7663035" y="1988804"/>
              <a:ext cx="174058" cy="120338"/>
            </a:xfrm>
            <a:custGeom>
              <a:rect b="b" l="l" r="r" t="t"/>
              <a:pathLst>
                <a:path extrusionOk="0" h="4590" w="6639">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3"/>
            <p:cNvSpPr/>
            <p:nvPr/>
          </p:nvSpPr>
          <p:spPr>
            <a:xfrm>
              <a:off x="7709073"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73"/>
            <p:cNvSpPr/>
            <p:nvPr/>
          </p:nvSpPr>
          <p:spPr>
            <a:xfrm>
              <a:off x="7777631" y="2109221"/>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3"/>
            <p:cNvSpPr/>
            <p:nvPr/>
          </p:nvSpPr>
          <p:spPr>
            <a:xfrm>
              <a:off x="7723912" y="2160555"/>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3"/>
            <p:cNvSpPr/>
            <p:nvPr/>
          </p:nvSpPr>
          <p:spPr>
            <a:xfrm>
              <a:off x="7701574" y="2092023"/>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3"/>
            <p:cNvSpPr/>
            <p:nvPr/>
          </p:nvSpPr>
          <p:spPr>
            <a:xfrm>
              <a:off x="7770133" y="2092023"/>
              <a:ext cx="25667" cy="10749"/>
            </a:xfrm>
            <a:custGeom>
              <a:rect b="b" l="l" r="r" t="t"/>
              <a:pathLst>
                <a:path extrusionOk="0" h="410" w="979">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3"/>
            <p:cNvSpPr/>
            <p:nvPr/>
          </p:nvSpPr>
          <p:spPr>
            <a:xfrm>
              <a:off x="7606352" y="1983508"/>
              <a:ext cx="285063" cy="364869"/>
            </a:xfrm>
            <a:custGeom>
              <a:rect b="b" l="l" r="r" t="t"/>
              <a:pathLst>
                <a:path extrusionOk="0" h="13917" w="10873">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8" name="Google Shape;13908;p73"/>
          <p:cNvGrpSpPr/>
          <p:nvPr/>
        </p:nvGrpSpPr>
        <p:grpSpPr>
          <a:xfrm>
            <a:off x="7611937" y="4286087"/>
            <a:ext cx="273580" cy="365052"/>
            <a:chOff x="7611937" y="4286087"/>
            <a:chExt cx="273580" cy="365052"/>
          </a:xfrm>
        </p:grpSpPr>
        <p:sp>
          <p:nvSpPr>
            <p:cNvPr id="13909" name="Google Shape;13909;p73"/>
            <p:cNvSpPr/>
            <p:nvPr/>
          </p:nvSpPr>
          <p:spPr>
            <a:xfrm>
              <a:off x="7617259" y="4536752"/>
              <a:ext cx="262857" cy="109039"/>
            </a:xfrm>
            <a:custGeom>
              <a:rect b="b" l="l" r="r" t="t"/>
              <a:pathLst>
                <a:path extrusionOk="0" h="4159" w="10026">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3"/>
            <p:cNvSpPr/>
            <p:nvPr/>
          </p:nvSpPr>
          <p:spPr>
            <a:xfrm>
              <a:off x="7720084" y="4537145"/>
              <a:ext cx="57207" cy="108567"/>
            </a:xfrm>
            <a:custGeom>
              <a:rect b="b" l="l" r="r" t="t"/>
              <a:pathLst>
                <a:path extrusionOk="0" h="4141" w="2182">
                  <a:moveTo>
                    <a:pt x="1" y="0"/>
                  </a:moveTo>
                  <a:lnTo>
                    <a:pt x="1" y="4140"/>
                  </a:lnTo>
                  <a:lnTo>
                    <a:pt x="2181" y="4140"/>
                  </a:lnTo>
                  <a:lnTo>
                    <a:pt x="2181"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3"/>
            <p:cNvSpPr/>
            <p:nvPr/>
          </p:nvSpPr>
          <p:spPr>
            <a:xfrm>
              <a:off x="7720084" y="4537145"/>
              <a:ext cx="57207" cy="40034"/>
            </a:xfrm>
            <a:custGeom>
              <a:rect b="b" l="l" r="r" t="t"/>
              <a:pathLst>
                <a:path extrusionOk="0" h="1527" w="2182">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3"/>
            <p:cNvSpPr/>
            <p:nvPr/>
          </p:nvSpPr>
          <p:spPr>
            <a:xfrm>
              <a:off x="7643555" y="4291409"/>
              <a:ext cx="210264" cy="208639"/>
            </a:xfrm>
            <a:custGeom>
              <a:rect b="b" l="l" r="r" t="t"/>
              <a:pathLst>
                <a:path extrusionOk="0" h="7958" w="802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3"/>
            <p:cNvSpPr/>
            <p:nvPr/>
          </p:nvSpPr>
          <p:spPr>
            <a:xfrm>
              <a:off x="7714395" y="4485680"/>
              <a:ext cx="68585" cy="74379"/>
            </a:xfrm>
            <a:custGeom>
              <a:rect b="b" l="l" r="r" t="t"/>
              <a:pathLst>
                <a:path extrusionOk="0" h="2837" w="2616">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3"/>
            <p:cNvSpPr/>
            <p:nvPr/>
          </p:nvSpPr>
          <p:spPr>
            <a:xfrm>
              <a:off x="7714395" y="4485680"/>
              <a:ext cx="68585" cy="34266"/>
            </a:xfrm>
            <a:custGeom>
              <a:rect b="b" l="l" r="r" t="t"/>
              <a:pathLst>
                <a:path extrusionOk="0" h="1307" w="2616">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3"/>
            <p:cNvSpPr/>
            <p:nvPr/>
          </p:nvSpPr>
          <p:spPr>
            <a:xfrm>
              <a:off x="7674413" y="4342874"/>
              <a:ext cx="148627" cy="160005"/>
            </a:xfrm>
            <a:custGeom>
              <a:rect b="b" l="l" r="r" t="t"/>
              <a:pathLst>
                <a:path extrusionOk="0" h="6103" w="5669">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3"/>
            <p:cNvSpPr/>
            <p:nvPr/>
          </p:nvSpPr>
          <p:spPr>
            <a:xfrm>
              <a:off x="7674151" y="4342769"/>
              <a:ext cx="148811" cy="160084"/>
            </a:xfrm>
            <a:custGeom>
              <a:rect b="b" l="l" r="r" t="t"/>
              <a:pathLst>
                <a:path extrusionOk="0" h="6106" w="5676">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3"/>
            <p:cNvSpPr/>
            <p:nvPr/>
          </p:nvSpPr>
          <p:spPr>
            <a:xfrm>
              <a:off x="7645836" y="4611393"/>
              <a:ext cx="57180" cy="34319"/>
            </a:xfrm>
            <a:custGeom>
              <a:rect b="b" l="l" r="r" t="t"/>
              <a:pathLst>
                <a:path extrusionOk="0" h="1309" w="2181">
                  <a:moveTo>
                    <a:pt x="1" y="1"/>
                  </a:moveTo>
                  <a:lnTo>
                    <a:pt x="1" y="1308"/>
                  </a:lnTo>
                  <a:lnTo>
                    <a:pt x="2181" y="1308"/>
                  </a:lnTo>
                  <a:lnTo>
                    <a:pt x="2181"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3"/>
            <p:cNvSpPr/>
            <p:nvPr/>
          </p:nvSpPr>
          <p:spPr>
            <a:xfrm>
              <a:off x="7722942" y="4448556"/>
              <a:ext cx="51491" cy="22914"/>
            </a:xfrm>
            <a:custGeom>
              <a:rect b="b" l="l" r="r" t="t"/>
              <a:pathLst>
                <a:path extrusionOk="0" h="874" w="1964">
                  <a:moveTo>
                    <a:pt x="1" y="0"/>
                  </a:moveTo>
                  <a:cubicBezTo>
                    <a:pt x="1" y="482"/>
                    <a:pt x="442"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3"/>
            <p:cNvSpPr/>
            <p:nvPr/>
          </p:nvSpPr>
          <p:spPr>
            <a:xfrm>
              <a:off x="7651551" y="4291382"/>
              <a:ext cx="194298" cy="108672"/>
            </a:xfrm>
            <a:custGeom>
              <a:rect b="b" l="l" r="r" t="t"/>
              <a:pathLst>
                <a:path extrusionOk="0" h="4145" w="7411">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3"/>
            <p:cNvSpPr/>
            <p:nvPr/>
          </p:nvSpPr>
          <p:spPr>
            <a:xfrm>
              <a:off x="7748687" y="4515201"/>
              <a:ext cx="65622" cy="130511"/>
            </a:xfrm>
            <a:custGeom>
              <a:rect b="b" l="l" r="r" t="t"/>
              <a:pathLst>
                <a:path extrusionOk="0" h="4978" w="2503">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3"/>
            <p:cNvSpPr/>
            <p:nvPr/>
          </p:nvSpPr>
          <p:spPr>
            <a:xfrm>
              <a:off x="7683065" y="4515201"/>
              <a:ext cx="65649" cy="130511"/>
            </a:xfrm>
            <a:custGeom>
              <a:rect b="b" l="l" r="r" t="t"/>
              <a:pathLst>
                <a:path extrusionOk="0" h="4978" w="2504">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3"/>
            <p:cNvSpPr/>
            <p:nvPr/>
          </p:nvSpPr>
          <p:spPr>
            <a:xfrm>
              <a:off x="7716309" y="4291382"/>
              <a:ext cx="129436" cy="92731"/>
            </a:xfrm>
            <a:custGeom>
              <a:rect b="b" l="l" r="r" t="t"/>
              <a:pathLst>
                <a:path extrusionOk="0" h="3537" w="4937">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3"/>
            <p:cNvSpPr/>
            <p:nvPr/>
          </p:nvSpPr>
          <p:spPr>
            <a:xfrm>
              <a:off x="7611937" y="4286087"/>
              <a:ext cx="273580" cy="365052"/>
            </a:xfrm>
            <a:custGeom>
              <a:rect b="b" l="l" r="r" t="t"/>
              <a:pathLst>
                <a:path extrusionOk="0" h="13924" w="10435">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3"/>
            <p:cNvSpPr/>
            <p:nvPr/>
          </p:nvSpPr>
          <p:spPr>
            <a:xfrm>
              <a:off x="7701574" y="4394627"/>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3"/>
            <p:cNvSpPr/>
            <p:nvPr/>
          </p:nvSpPr>
          <p:spPr>
            <a:xfrm>
              <a:off x="7770133" y="4394627"/>
              <a:ext cx="25667" cy="10749"/>
            </a:xfrm>
            <a:custGeom>
              <a:rect b="b" l="l" r="r" t="t"/>
              <a:pathLst>
                <a:path extrusionOk="0" h="410" w="979">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3"/>
            <p:cNvSpPr/>
            <p:nvPr/>
          </p:nvSpPr>
          <p:spPr>
            <a:xfrm>
              <a:off x="7815909" y="4594667"/>
              <a:ext cx="42735" cy="39221"/>
            </a:xfrm>
            <a:custGeom>
              <a:rect b="b" l="l" r="r" t="t"/>
              <a:pathLst>
                <a:path extrusionOk="0" h="1496" w="163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3"/>
            <p:cNvSpPr/>
            <p:nvPr/>
          </p:nvSpPr>
          <p:spPr>
            <a:xfrm>
              <a:off x="7709073" y="4411773"/>
              <a:ext cx="10775" cy="16412"/>
            </a:xfrm>
            <a:custGeom>
              <a:rect b="b" l="l" r="r" t="t"/>
              <a:pathLst>
                <a:path extrusionOk="0" h="626" w="411">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3"/>
            <p:cNvSpPr/>
            <p:nvPr/>
          </p:nvSpPr>
          <p:spPr>
            <a:xfrm>
              <a:off x="7777631" y="4411799"/>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3"/>
            <p:cNvSpPr/>
            <p:nvPr/>
          </p:nvSpPr>
          <p:spPr>
            <a:xfrm>
              <a:off x="7717620" y="4443234"/>
              <a:ext cx="62214" cy="33532"/>
            </a:xfrm>
            <a:custGeom>
              <a:rect b="b" l="l" r="r" t="t"/>
              <a:pathLst>
                <a:path extrusionOk="0" h="1279" w="2373">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0" name="Google Shape;13930;p73"/>
          <p:cNvGrpSpPr/>
          <p:nvPr/>
        </p:nvGrpSpPr>
        <p:grpSpPr>
          <a:xfrm>
            <a:off x="8061934" y="2431198"/>
            <a:ext cx="273658" cy="365052"/>
            <a:chOff x="8061934" y="2431198"/>
            <a:chExt cx="273658" cy="365052"/>
          </a:xfrm>
        </p:grpSpPr>
        <p:sp>
          <p:nvSpPr>
            <p:cNvPr id="13931" name="Google Shape;13931;p73"/>
            <p:cNvSpPr/>
            <p:nvPr/>
          </p:nvSpPr>
          <p:spPr>
            <a:xfrm>
              <a:off x="8084533" y="2453693"/>
              <a:ext cx="97162" cy="257167"/>
            </a:xfrm>
            <a:custGeom>
              <a:rect b="b" l="l" r="r" t="t"/>
              <a:pathLst>
                <a:path extrusionOk="0" h="9809" w="3706">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3"/>
            <p:cNvSpPr/>
            <p:nvPr/>
          </p:nvSpPr>
          <p:spPr>
            <a:xfrm>
              <a:off x="8135894" y="2436599"/>
              <a:ext cx="182893" cy="268572"/>
            </a:xfrm>
            <a:custGeom>
              <a:rect b="b" l="l" r="r" t="t"/>
              <a:pathLst>
                <a:path extrusionOk="0" h="10244" w="6976">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3"/>
            <p:cNvSpPr/>
            <p:nvPr/>
          </p:nvSpPr>
          <p:spPr>
            <a:xfrm>
              <a:off x="8107316" y="2579406"/>
              <a:ext cx="22914" cy="45697"/>
            </a:xfrm>
            <a:custGeom>
              <a:rect b="b" l="l" r="r" t="t"/>
              <a:pathLst>
                <a:path extrusionOk="0" h="1743" w="874">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3"/>
            <p:cNvSpPr/>
            <p:nvPr/>
          </p:nvSpPr>
          <p:spPr>
            <a:xfrm>
              <a:off x="8267401" y="2579406"/>
              <a:ext cx="22809" cy="45697"/>
            </a:xfrm>
            <a:custGeom>
              <a:rect b="b" l="l" r="r" t="t"/>
              <a:pathLst>
                <a:path extrusionOk="0" h="1743" w="87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3"/>
            <p:cNvSpPr/>
            <p:nvPr/>
          </p:nvSpPr>
          <p:spPr>
            <a:xfrm>
              <a:off x="8067335" y="2642276"/>
              <a:ext cx="262962" cy="148627"/>
            </a:xfrm>
            <a:custGeom>
              <a:rect b="b" l="l" r="r" t="t"/>
              <a:pathLst>
                <a:path extrusionOk="0" h="5669" w="1003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73"/>
            <p:cNvSpPr/>
            <p:nvPr/>
          </p:nvSpPr>
          <p:spPr>
            <a:xfrm>
              <a:off x="8164471" y="2642276"/>
              <a:ext cx="68690" cy="28603"/>
            </a:xfrm>
            <a:custGeom>
              <a:rect b="b" l="l" r="r" t="t"/>
              <a:pathLst>
                <a:path extrusionOk="0" h="1091" w="262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73"/>
            <p:cNvSpPr/>
            <p:nvPr/>
          </p:nvSpPr>
          <p:spPr>
            <a:xfrm>
              <a:off x="8101601" y="2499469"/>
              <a:ext cx="194298" cy="154316"/>
            </a:xfrm>
            <a:custGeom>
              <a:rect b="b" l="l" r="r" t="t"/>
              <a:pathLst>
                <a:path extrusionOk="0" h="5886" w="7411">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3"/>
            <p:cNvSpPr/>
            <p:nvPr/>
          </p:nvSpPr>
          <p:spPr>
            <a:xfrm>
              <a:off x="8067335" y="2709497"/>
              <a:ext cx="262962" cy="81405"/>
            </a:xfrm>
            <a:custGeom>
              <a:rect b="b" l="l" r="r" t="t"/>
              <a:pathLst>
                <a:path extrusionOk="0" h="3105" w="1003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3"/>
            <p:cNvSpPr/>
            <p:nvPr/>
          </p:nvSpPr>
          <p:spPr>
            <a:xfrm>
              <a:off x="8100867" y="2499469"/>
              <a:ext cx="143672" cy="154342"/>
            </a:xfrm>
            <a:custGeom>
              <a:rect b="b" l="l" r="r" t="t"/>
              <a:pathLst>
                <a:path extrusionOk="0" h="5887" w="548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73"/>
            <p:cNvSpPr/>
            <p:nvPr/>
          </p:nvSpPr>
          <p:spPr>
            <a:xfrm>
              <a:off x="8086788" y="2709497"/>
              <a:ext cx="223924" cy="64207"/>
            </a:xfrm>
            <a:custGeom>
              <a:rect b="b" l="l" r="r" t="t"/>
              <a:pathLst>
                <a:path extrusionOk="0" h="2449" w="8541">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73"/>
            <p:cNvSpPr/>
            <p:nvPr/>
          </p:nvSpPr>
          <p:spPr>
            <a:xfrm>
              <a:off x="8159148" y="2557488"/>
              <a:ext cx="10749" cy="16412"/>
            </a:xfrm>
            <a:custGeom>
              <a:rect b="b" l="l" r="r" t="t"/>
              <a:pathLst>
                <a:path extrusionOk="0" h="626" w="41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73"/>
            <p:cNvSpPr/>
            <p:nvPr/>
          </p:nvSpPr>
          <p:spPr>
            <a:xfrm>
              <a:off x="8227707" y="2557488"/>
              <a:ext cx="10749" cy="16412"/>
            </a:xfrm>
            <a:custGeom>
              <a:rect b="b" l="l" r="r" t="t"/>
              <a:pathLst>
                <a:path extrusionOk="0" h="626" w="41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3"/>
            <p:cNvSpPr/>
            <p:nvPr/>
          </p:nvSpPr>
          <p:spPr>
            <a:xfrm>
              <a:off x="8061934" y="2431198"/>
              <a:ext cx="273658" cy="365052"/>
            </a:xfrm>
            <a:custGeom>
              <a:rect b="b" l="l" r="r" t="t"/>
              <a:pathLst>
                <a:path extrusionOk="0" h="13924" w="10438">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3"/>
            <p:cNvSpPr/>
            <p:nvPr/>
          </p:nvSpPr>
          <p:spPr>
            <a:xfrm>
              <a:off x="8173988" y="2602556"/>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3"/>
            <p:cNvSpPr/>
            <p:nvPr/>
          </p:nvSpPr>
          <p:spPr>
            <a:xfrm>
              <a:off x="8150890" y="2536855"/>
              <a:ext cx="22547" cy="14105"/>
            </a:xfrm>
            <a:custGeom>
              <a:rect b="b" l="l" r="r" t="t"/>
              <a:pathLst>
                <a:path extrusionOk="0" h="538" w="86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3"/>
            <p:cNvSpPr/>
            <p:nvPr/>
          </p:nvSpPr>
          <p:spPr>
            <a:xfrm>
              <a:off x="8224115" y="2536855"/>
              <a:ext cx="22599" cy="14105"/>
            </a:xfrm>
            <a:custGeom>
              <a:rect b="b" l="l" r="r" t="t"/>
              <a:pathLst>
                <a:path extrusionOk="0" h="538" w="862">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7" name="Google Shape;13947;p73"/>
          <p:cNvGrpSpPr/>
          <p:nvPr/>
        </p:nvGrpSpPr>
        <p:grpSpPr>
          <a:xfrm>
            <a:off x="7161861" y="3356519"/>
            <a:ext cx="273501" cy="365131"/>
            <a:chOff x="7161861" y="3356519"/>
            <a:chExt cx="273501" cy="365131"/>
          </a:xfrm>
        </p:grpSpPr>
        <p:sp>
          <p:nvSpPr>
            <p:cNvPr id="13948" name="Google Shape;13948;p73"/>
            <p:cNvSpPr/>
            <p:nvPr/>
          </p:nvSpPr>
          <p:spPr>
            <a:xfrm>
              <a:off x="7327189" y="3504726"/>
              <a:ext cx="68847" cy="125739"/>
            </a:xfrm>
            <a:custGeom>
              <a:rect b="b" l="l" r="r" t="t"/>
              <a:pathLst>
                <a:path extrusionOk="0" h="4796" w="2626">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3"/>
            <p:cNvSpPr/>
            <p:nvPr/>
          </p:nvSpPr>
          <p:spPr>
            <a:xfrm>
              <a:off x="7167183" y="3556191"/>
              <a:ext cx="262857" cy="160032"/>
            </a:xfrm>
            <a:custGeom>
              <a:rect b="b" l="l" r="r" t="t"/>
              <a:pathLst>
                <a:path extrusionOk="0" h="6104" w="10026">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3"/>
            <p:cNvSpPr/>
            <p:nvPr/>
          </p:nvSpPr>
          <p:spPr>
            <a:xfrm>
              <a:off x="7230053" y="3612978"/>
              <a:ext cx="199987" cy="103245"/>
            </a:xfrm>
            <a:custGeom>
              <a:rect b="b" l="l" r="r" t="t"/>
              <a:pathLst>
                <a:path extrusionOk="0" h="3938" w="7628">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3"/>
            <p:cNvSpPr/>
            <p:nvPr/>
          </p:nvSpPr>
          <p:spPr>
            <a:xfrm>
              <a:off x="7167183" y="3612978"/>
              <a:ext cx="199987" cy="103245"/>
            </a:xfrm>
            <a:custGeom>
              <a:rect b="b" l="l" r="r" t="t"/>
              <a:pathLst>
                <a:path extrusionOk="0" h="3938" w="7628">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3"/>
            <p:cNvSpPr/>
            <p:nvPr/>
          </p:nvSpPr>
          <p:spPr>
            <a:xfrm>
              <a:off x="7264319" y="3556086"/>
              <a:ext cx="68585" cy="34345"/>
            </a:xfrm>
            <a:custGeom>
              <a:rect b="b" l="l" r="r" t="t"/>
              <a:pathLst>
                <a:path extrusionOk="0" h="1310" w="2616">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3"/>
            <p:cNvSpPr/>
            <p:nvPr/>
          </p:nvSpPr>
          <p:spPr>
            <a:xfrm>
              <a:off x="72014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3"/>
            <p:cNvSpPr/>
            <p:nvPr/>
          </p:nvSpPr>
          <p:spPr>
            <a:xfrm>
              <a:off x="7218543"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3"/>
            <p:cNvSpPr/>
            <p:nvPr/>
          </p:nvSpPr>
          <p:spPr>
            <a:xfrm>
              <a:off x="73500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3"/>
            <p:cNvSpPr/>
            <p:nvPr/>
          </p:nvSpPr>
          <p:spPr>
            <a:xfrm>
              <a:off x="7367144"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3"/>
            <p:cNvSpPr/>
            <p:nvPr/>
          </p:nvSpPr>
          <p:spPr>
            <a:xfrm>
              <a:off x="7207270" y="3361920"/>
              <a:ext cx="182893" cy="134286"/>
            </a:xfrm>
            <a:custGeom>
              <a:rect b="b" l="l" r="r" t="t"/>
              <a:pathLst>
                <a:path extrusionOk="0" h="5122" w="6976">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3"/>
            <p:cNvSpPr/>
            <p:nvPr/>
          </p:nvSpPr>
          <p:spPr>
            <a:xfrm>
              <a:off x="7201554" y="3430190"/>
              <a:ext cx="194219" cy="143226"/>
            </a:xfrm>
            <a:custGeom>
              <a:rect b="b" l="l" r="r" t="t"/>
              <a:pathLst>
                <a:path extrusionOk="0" h="5463" w="7408">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3"/>
            <p:cNvSpPr/>
            <p:nvPr/>
          </p:nvSpPr>
          <p:spPr>
            <a:xfrm>
              <a:off x="7200715" y="3430111"/>
              <a:ext cx="160871" cy="143226"/>
            </a:xfrm>
            <a:custGeom>
              <a:rect b="b" l="l" r="r" t="t"/>
              <a:pathLst>
                <a:path extrusionOk="0" h="5463" w="6136">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73"/>
            <p:cNvSpPr/>
            <p:nvPr/>
          </p:nvSpPr>
          <p:spPr>
            <a:xfrm>
              <a:off x="7272866" y="3519067"/>
              <a:ext cx="51491" cy="22809"/>
            </a:xfrm>
            <a:custGeom>
              <a:rect b="b" l="l" r="r" t="t"/>
              <a:pathLst>
                <a:path extrusionOk="0" h="870" w="1964">
                  <a:moveTo>
                    <a:pt x="1" y="0"/>
                  </a:moveTo>
                  <a:cubicBezTo>
                    <a:pt x="1" y="482"/>
                    <a:pt x="442" y="870"/>
                    <a:pt x="982" y="870"/>
                  </a:cubicBezTo>
                  <a:cubicBezTo>
                    <a:pt x="1525" y="870"/>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73"/>
            <p:cNvSpPr/>
            <p:nvPr/>
          </p:nvSpPr>
          <p:spPr>
            <a:xfrm>
              <a:off x="7296042" y="3363545"/>
              <a:ext cx="94016" cy="101226"/>
            </a:xfrm>
            <a:custGeom>
              <a:rect b="b" l="l" r="r" t="t"/>
              <a:pathLst>
                <a:path extrusionOk="0" h="3861" w="3586">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3"/>
            <p:cNvSpPr/>
            <p:nvPr/>
          </p:nvSpPr>
          <p:spPr>
            <a:xfrm>
              <a:off x="7372938" y="3481550"/>
              <a:ext cx="2884" cy="2124"/>
            </a:xfrm>
            <a:custGeom>
              <a:rect b="b" l="l" r="r" t="t"/>
              <a:pathLst>
                <a:path extrusionOk="0" h="81" w="110">
                  <a:moveTo>
                    <a:pt x="1" y="1"/>
                  </a:moveTo>
                  <a:lnTo>
                    <a:pt x="1" y="81"/>
                  </a:lnTo>
                  <a:cubicBezTo>
                    <a:pt x="37" y="59"/>
                    <a:pt x="73" y="37"/>
                    <a:pt x="110" y="12"/>
                  </a:cubicBez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3"/>
            <p:cNvSpPr/>
            <p:nvPr/>
          </p:nvSpPr>
          <p:spPr>
            <a:xfrm>
              <a:off x="7258997" y="3482284"/>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3"/>
            <p:cNvSpPr/>
            <p:nvPr/>
          </p:nvSpPr>
          <p:spPr>
            <a:xfrm>
              <a:off x="7327556" y="3482284"/>
              <a:ext cx="10749" cy="16386"/>
            </a:xfrm>
            <a:custGeom>
              <a:rect b="b" l="l" r="r" t="t"/>
              <a:pathLst>
                <a:path extrusionOk="0" h="625" w="41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3"/>
            <p:cNvSpPr/>
            <p:nvPr/>
          </p:nvSpPr>
          <p:spPr>
            <a:xfrm>
              <a:off x="7161861" y="3356519"/>
              <a:ext cx="273501" cy="365131"/>
            </a:xfrm>
            <a:custGeom>
              <a:rect b="b" l="l" r="r" t="t"/>
              <a:pathLst>
                <a:path extrusionOk="0" h="13927" w="10432">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73"/>
            <p:cNvSpPr/>
            <p:nvPr/>
          </p:nvSpPr>
          <p:spPr>
            <a:xfrm>
              <a:off x="7221401" y="3699391"/>
              <a:ext cx="16255" cy="22180"/>
            </a:xfrm>
            <a:custGeom>
              <a:rect b="b" l="l" r="r" t="t"/>
              <a:pathLst>
                <a:path extrusionOk="0" h="846" w="62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3"/>
            <p:cNvSpPr/>
            <p:nvPr/>
          </p:nvSpPr>
          <p:spPr>
            <a:xfrm>
              <a:off x="7267544" y="3513640"/>
              <a:ext cx="62135" cy="33663"/>
            </a:xfrm>
            <a:custGeom>
              <a:rect b="b" l="l" r="r" t="t"/>
              <a:pathLst>
                <a:path extrusionOk="0" h="1284" w="237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8" name="Google Shape;13968;p73"/>
          <p:cNvGrpSpPr/>
          <p:nvPr/>
        </p:nvGrpSpPr>
        <p:grpSpPr>
          <a:xfrm>
            <a:off x="7156067" y="1983508"/>
            <a:ext cx="285089" cy="365131"/>
            <a:chOff x="7156067" y="1983508"/>
            <a:chExt cx="285089" cy="365131"/>
          </a:xfrm>
        </p:grpSpPr>
        <p:sp>
          <p:nvSpPr>
            <p:cNvPr id="13969" name="Google Shape;13969;p73"/>
            <p:cNvSpPr/>
            <p:nvPr/>
          </p:nvSpPr>
          <p:spPr>
            <a:xfrm>
              <a:off x="7161494" y="2228196"/>
              <a:ext cx="274235" cy="114911"/>
            </a:xfrm>
            <a:custGeom>
              <a:rect b="b" l="l" r="r" t="t"/>
              <a:pathLst>
                <a:path extrusionOk="0" h="4383" w="1046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3"/>
            <p:cNvSpPr/>
            <p:nvPr/>
          </p:nvSpPr>
          <p:spPr>
            <a:xfrm>
              <a:off x="7191880" y="2131611"/>
              <a:ext cx="213568" cy="211497"/>
            </a:xfrm>
            <a:custGeom>
              <a:rect b="b" l="l" r="r" t="t"/>
              <a:pathLst>
                <a:path extrusionOk="0" h="8067" w="8146">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3"/>
            <p:cNvSpPr/>
            <p:nvPr/>
          </p:nvSpPr>
          <p:spPr>
            <a:xfrm>
              <a:off x="7193112" y="2131611"/>
              <a:ext cx="210998" cy="148627"/>
            </a:xfrm>
            <a:custGeom>
              <a:rect b="b" l="l" r="r" t="t"/>
              <a:pathLst>
                <a:path extrusionOk="0" h="5669" w="8048">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3"/>
            <p:cNvSpPr/>
            <p:nvPr/>
          </p:nvSpPr>
          <p:spPr>
            <a:xfrm>
              <a:off x="7251971" y="2183076"/>
              <a:ext cx="93282" cy="93911"/>
            </a:xfrm>
            <a:custGeom>
              <a:rect b="b" l="l" r="r" t="t"/>
              <a:pathLst>
                <a:path extrusionOk="0" h="3582" w="3558">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3"/>
            <p:cNvSpPr/>
            <p:nvPr/>
          </p:nvSpPr>
          <p:spPr>
            <a:xfrm>
              <a:off x="7258630" y="2183076"/>
              <a:ext cx="79963" cy="28577"/>
            </a:xfrm>
            <a:custGeom>
              <a:rect b="b" l="l" r="r" t="t"/>
              <a:pathLst>
                <a:path extrusionOk="0" h="1090" w="305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3"/>
            <p:cNvSpPr/>
            <p:nvPr/>
          </p:nvSpPr>
          <p:spPr>
            <a:xfrm>
              <a:off x="7201476" y="2028786"/>
              <a:ext cx="194298" cy="165826"/>
            </a:xfrm>
            <a:custGeom>
              <a:rect b="b" l="l" r="r" t="t"/>
              <a:pathLst>
                <a:path extrusionOk="0" h="6325" w="7411">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3"/>
            <p:cNvSpPr/>
            <p:nvPr/>
          </p:nvSpPr>
          <p:spPr>
            <a:xfrm>
              <a:off x="7281518" y="2137405"/>
              <a:ext cx="34292" cy="17120"/>
            </a:xfrm>
            <a:custGeom>
              <a:rect b="b" l="l" r="r" t="t"/>
              <a:pathLst>
                <a:path extrusionOk="0" h="653" w="1308">
                  <a:moveTo>
                    <a:pt x="0" y="1"/>
                  </a:moveTo>
                  <a:cubicBezTo>
                    <a:pt x="0" y="359"/>
                    <a:pt x="290" y="653"/>
                    <a:pt x="652" y="653"/>
                  </a:cubicBezTo>
                  <a:cubicBezTo>
                    <a:pt x="1014" y="653"/>
                    <a:pt x="1308" y="359"/>
                    <a:pt x="13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3"/>
            <p:cNvSpPr/>
            <p:nvPr/>
          </p:nvSpPr>
          <p:spPr>
            <a:xfrm>
              <a:off x="7201476" y="2028786"/>
              <a:ext cx="154316" cy="165747"/>
            </a:xfrm>
            <a:custGeom>
              <a:rect b="b" l="l" r="r" t="t"/>
              <a:pathLst>
                <a:path extrusionOk="0" h="6322" w="5886">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73"/>
            <p:cNvSpPr/>
            <p:nvPr/>
          </p:nvSpPr>
          <p:spPr>
            <a:xfrm>
              <a:off x="7212854" y="1988804"/>
              <a:ext cx="171515" cy="111503"/>
            </a:xfrm>
            <a:custGeom>
              <a:rect b="b" l="l" r="r" t="t"/>
              <a:pathLst>
                <a:path extrusionOk="0" h="4253" w="6542">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73"/>
            <p:cNvSpPr/>
            <p:nvPr/>
          </p:nvSpPr>
          <p:spPr>
            <a:xfrm>
              <a:off x="7304301" y="2135622"/>
              <a:ext cx="22914" cy="21236"/>
            </a:xfrm>
            <a:custGeom>
              <a:rect b="b" l="l" r="r" t="t"/>
              <a:pathLst>
                <a:path extrusionOk="0" h="810" w="874">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3"/>
            <p:cNvSpPr/>
            <p:nvPr/>
          </p:nvSpPr>
          <p:spPr>
            <a:xfrm>
              <a:off x="7270008" y="2135622"/>
              <a:ext cx="22914" cy="21262"/>
            </a:xfrm>
            <a:custGeom>
              <a:rect b="b" l="l" r="r" t="t"/>
              <a:pathLst>
                <a:path extrusionOk="0" h="811" w="874">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3"/>
            <p:cNvSpPr/>
            <p:nvPr/>
          </p:nvSpPr>
          <p:spPr>
            <a:xfrm>
              <a:off x="7258918" y="2097790"/>
              <a:ext cx="10749" cy="16386"/>
            </a:xfrm>
            <a:custGeom>
              <a:rect b="b" l="l" r="r" t="t"/>
              <a:pathLst>
                <a:path extrusionOk="0" h="625" w="41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3"/>
            <p:cNvSpPr/>
            <p:nvPr/>
          </p:nvSpPr>
          <p:spPr>
            <a:xfrm>
              <a:off x="7327556" y="2097738"/>
              <a:ext cx="10749" cy="16465"/>
            </a:xfrm>
            <a:custGeom>
              <a:rect b="b" l="l" r="r" t="t"/>
              <a:pathLst>
                <a:path extrusionOk="0" h="628" w="41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3"/>
            <p:cNvSpPr/>
            <p:nvPr/>
          </p:nvSpPr>
          <p:spPr>
            <a:xfrm>
              <a:off x="7250843" y="2080592"/>
              <a:ext cx="32693" cy="16517"/>
            </a:xfrm>
            <a:custGeom>
              <a:rect b="b" l="l" r="r" t="t"/>
              <a:pathLst>
                <a:path extrusionOk="0" h="630" w="1247">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3"/>
            <p:cNvSpPr/>
            <p:nvPr/>
          </p:nvSpPr>
          <p:spPr>
            <a:xfrm>
              <a:off x="7314080" y="2080592"/>
              <a:ext cx="32300" cy="16491"/>
            </a:xfrm>
            <a:custGeom>
              <a:rect b="b" l="l" r="r" t="t"/>
              <a:pathLst>
                <a:path extrusionOk="0" h="629" w="1232">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3"/>
            <p:cNvSpPr/>
            <p:nvPr/>
          </p:nvSpPr>
          <p:spPr>
            <a:xfrm>
              <a:off x="7293289" y="2297778"/>
              <a:ext cx="10644" cy="50600"/>
            </a:xfrm>
            <a:custGeom>
              <a:rect b="b" l="l" r="r" t="t"/>
              <a:pathLst>
                <a:path extrusionOk="0" h="1930" w="406">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3"/>
            <p:cNvSpPr/>
            <p:nvPr/>
          </p:nvSpPr>
          <p:spPr>
            <a:xfrm>
              <a:off x="7156067" y="1983508"/>
              <a:ext cx="285089" cy="365131"/>
            </a:xfrm>
            <a:custGeom>
              <a:rect b="b" l="l" r="r" t="t"/>
              <a:pathLst>
                <a:path extrusionOk="0" h="13927" w="10874">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3"/>
            <p:cNvSpPr/>
            <p:nvPr/>
          </p:nvSpPr>
          <p:spPr>
            <a:xfrm>
              <a:off x="7258446" y="2128308"/>
              <a:ext cx="82035" cy="37334"/>
            </a:xfrm>
            <a:custGeom>
              <a:rect b="b" l="l" r="r" t="t"/>
              <a:pathLst>
                <a:path extrusionOk="0" h="1424" w="3129">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7" name="Google Shape;13987;p73"/>
          <p:cNvGrpSpPr/>
          <p:nvPr/>
        </p:nvGrpSpPr>
        <p:grpSpPr>
          <a:xfrm>
            <a:off x="5355790" y="1983508"/>
            <a:ext cx="284879" cy="364974"/>
            <a:chOff x="5355790" y="1983508"/>
            <a:chExt cx="284879" cy="364974"/>
          </a:xfrm>
        </p:grpSpPr>
        <p:sp>
          <p:nvSpPr>
            <p:cNvPr id="13988" name="Google Shape;13988;p73"/>
            <p:cNvSpPr/>
            <p:nvPr/>
          </p:nvSpPr>
          <p:spPr>
            <a:xfrm>
              <a:off x="5361086" y="2183076"/>
              <a:ext cx="274366" cy="160032"/>
            </a:xfrm>
            <a:custGeom>
              <a:rect b="b" l="l" r="r" t="t"/>
              <a:pathLst>
                <a:path extrusionOk="0" h="6104" w="10465">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3"/>
            <p:cNvSpPr/>
            <p:nvPr/>
          </p:nvSpPr>
          <p:spPr>
            <a:xfrm>
              <a:off x="5401172" y="2193065"/>
              <a:ext cx="194193" cy="102956"/>
            </a:xfrm>
            <a:custGeom>
              <a:rect b="b" l="l" r="r" t="t"/>
              <a:pathLst>
                <a:path extrusionOk="0" h="3927" w="7407">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3"/>
            <p:cNvSpPr/>
            <p:nvPr/>
          </p:nvSpPr>
          <p:spPr>
            <a:xfrm>
              <a:off x="5419577" y="2210237"/>
              <a:ext cx="157384" cy="68585"/>
            </a:xfrm>
            <a:custGeom>
              <a:rect b="b" l="l" r="r" t="t"/>
              <a:pathLst>
                <a:path extrusionOk="0" h="2616" w="6003">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73"/>
            <p:cNvSpPr/>
            <p:nvPr/>
          </p:nvSpPr>
          <p:spPr>
            <a:xfrm>
              <a:off x="5444379" y="2188791"/>
              <a:ext cx="107780" cy="90031"/>
            </a:xfrm>
            <a:custGeom>
              <a:rect b="b" l="l" r="r" t="t"/>
              <a:pathLst>
                <a:path extrusionOk="0" h="3434" w="4111">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3"/>
            <p:cNvSpPr/>
            <p:nvPr/>
          </p:nvSpPr>
          <p:spPr>
            <a:xfrm>
              <a:off x="5458326" y="2188791"/>
              <a:ext cx="79990" cy="34345"/>
            </a:xfrm>
            <a:custGeom>
              <a:rect b="b" l="l" r="r" t="t"/>
              <a:pathLst>
                <a:path extrusionOk="0" h="1310" w="3051">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73"/>
            <p:cNvSpPr/>
            <p:nvPr/>
          </p:nvSpPr>
          <p:spPr>
            <a:xfrm>
              <a:off x="5401172" y="2091656"/>
              <a:ext cx="194298" cy="114439"/>
            </a:xfrm>
            <a:custGeom>
              <a:rect b="b" l="l" r="r" t="t"/>
              <a:pathLst>
                <a:path extrusionOk="0" h="4365" w="7411">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73"/>
            <p:cNvSpPr/>
            <p:nvPr/>
          </p:nvSpPr>
          <p:spPr>
            <a:xfrm>
              <a:off x="5401172" y="2091656"/>
              <a:ext cx="108540" cy="114387"/>
            </a:xfrm>
            <a:custGeom>
              <a:rect b="b" l="l" r="r" t="t"/>
              <a:pathLst>
                <a:path extrusionOk="0" h="4363" w="414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3"/>
            <p:cNvSpPr/>
            <p:nvPr/>
          </p:nvSpPr>
          <p:spPr>
            <a:xfrm>
              <a:off x="5413416" y="1988804"/>
              <a:ext cx="169811" cy="74300"/>
            </a:xfrm>
            <a:custGeom>
              <a:rect b="b" l="l" r="r" t="t"/>
              <a:pathLst>
                <a:path extrusionOk="0" h="2834" w="6477">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73"/>
            <p:cNvSpPr/>
            <p:nvPr/>
          </p:nvSpPr>
          <p:spPr>
            <a:xfrm>
              <a:off x="5486825" y="2285927"/>
              <a:ext cx="22888" cy="22914"/>
            </a:xfrm>
            <a:custGeom>
              <a:rect b="b" l="l" r="r" t="t"/>
              <a:pathLst>
                <a:path extrusionOk="0" h="874" w="873">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73"/>
            <p:cNvSpPr/>
            <p:nvPr/>
          </p:nvSpPr>
          <p:spPr>
            <a:xfrm>
              <a:off x="5406862" y="2063157"/>
              <a:ext cx="182919" cy="28525"/>
            </a:xfrm>
            <a:custGeom>
              <a:rect b="b" l="l" r="r" t="t"/>
              <a:pathLst>
                <a:path extrusionOk="0" h="1088" w="6977">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3"/>
            <p:cNvSpPr/>
            <p:nvPr/>
          </p:nvSpPr>
          <p:spPr>
            <a:xfrm>
              <a:off x="5406862" y="2063079"/>
              <a:ext cx="40008" cy="28603"/>
            </a:xfrm>
            <a:custGeom>
              <a:rect b="b" l="l" r="r" t="t"/>
              <a:pathLst>
                <a:path extrusionOk="0" h="1091" w="1526">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3"/>
            <p:cNvSpPr/>
            <p:nvPr/>
          </p:nvSpPr>
          <p:spPr>
            <a:xfrm>
              <a:off x="5412656" y="2091656"/>
              <a:ext cx="171515" cy="49604"/>
            </a:xfrm>
            <a:custGeom>
              <a:rect b="b" l="l" r="r" t="t"/>
              <a:pathLst>
                <a:path extrusionOk="0" h="1892" w="6542">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3"/>
            <p:cNvSpPr/>
            <p:nvPr/>
          </p:nvSpPr>
          <p:spPr>
            <a:xfrm>
              <a:off x="5406862" y="2091656"/>
              <a:ext cx="182815" cy="17199"/>
            </a:xfrm>
            <a:custGeom>
              <a:rect b="b" l="l" r="r" t="t"/>
              <a:pathLst>
                <a:path extrusionOk="0" h="656" w="6973">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3"/>
            <p:cNvSpPr/>
            <p:nvPr/>
          </p:nvSpPr>
          <p:spPr>
            <a:xfrm>
              <a:off x="5355790" y="1983508"/>
              <a:ext cx="284879" cy="364974"/>
            </a:xfrm>
            <a:custGeom>
              <a:rect b="b" l="l" r="r" t="t"/>
              <a:pathLst>
                <a:path extrusionOk="0" h="13921" w="10866">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3"/>
            <p:cNvSpPr/>
            <p:nvPr/>
          </p:nvSpPr>
          <p:spPr>
            <a:xfrm>
              <a:off x="5458615" y="2109195"/>
              <a:ext cx="10749" cy="16386"/>
            </a:xfrm>
            <a:custGeom>
              <a:rect b="b" l="l" r="r" t="t"/>
              <a:pathLst>
                <a:path extrusionOk="0" h="625" w="41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3"/>
            <p:cNvSpPr/>
            <p:nvPr/>
          </p:nvSpPr>
          <p:spPr>
            <a:xfrm>
              <a:off x="5527252" y="2109195"/>
              <a:ext cx="10671" cy="16386"/>
            </a:xfrm>
            <a:custGeom>
              <a:rect b="b" l="l" r="r" t="t"/>
              <a:pathLst>
                <a:path extrusionOk="0" h="625" w="407">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3"/>
            <p:cNvSpPr/>
            <p:nvPr/>
          </p:nvSpPr>
          <p:spPr>
            <a:xfrm>
              <a:off x="5479694" y="2154892"/>
              <a:ext cx="37150" cy="10749"/>
            </a:xfrm>
            <a:custGeom>
              <a:rect b="b" l="l" r="r" t="t"/>
              <a:pathLst>
                <a:path extrusionOk="0" h="410" w="1417">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5" name="Google Shape;14005;p73"/>
          <p:cNvGrpSpPr/>
          <p:nvPr/>
        </p:nvGrpSpPr>
        <p:grpSpPr>
          <a:xfrm>
            <a:off x="7161573" y="2894750"/>
            <a:ext cx="273868" cy="365131"/>
            <a:chOff x="7161573" y="2894750"/>
            <a:chExt cx="273868" cy="365131"/>
          </a:xfrm>
        </p:grpSpPr>
        <p:sp>
          <p:nvSpPr>
            <p:cNvPr id="14006" name="Google Shape;14006;p73"/>
            <p:cNvSpPr/>
            <p:nvPr/>
          </p:nvSpPr>
          <p:spPr>
            <a:xfrm>
              <a:off x="7167104" y="3145520"/>
              <a:ext cx="262830" cy="109039"/>
            </a:xfrm>
            <a:custGeom>
              <a:rect b="b" l="l" r="r" t="t"/>
              <a:pathLst>
                <a:path extrusionOk="0" h="4159" w="10025">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73"/>
            <p:cNvSpPr/>
            <p:nvPr/>
          </p:nvSpPr>
          <p:spPr>
            <a:xfrm>
              <a:off x="7201371" y="2940237"/>
              <a:ext cx="194298" cy="291434"/>
            </a:xfrm>
            <a:custGeom>
              <a:rect b="b" l="l" r="r" t="t"/>
              <a:pathLst>
                <a:path extrusionOk="0" h="11116" w="7411">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3"/>
            <p:cNvSpPr/>
            <p:nvPr/>
          </p:nvSpPr>
          <p:spPr>
            <a:xfrm>
              <a:off x="7224154" y="3020096"/>
              <a:ext cx="148627" cy="125844"/>
            </a:xfrm>
            <a:custGeom>
              <a:rect b="b" l="l" r="r" t="t"/>
              <a:pathLst>
                <a:path extrusionOk="0" h="4800" w="5669">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3"/>
            <p:cNvSpPr/>
            <p:nvPr/>
          </p:nvSpPr>
          <p:spPr>
            <a:xfrm>
              <a:off x="7224154" y="2974504"/>
              <a:ext cx="148627" cy="142833"/>
            </a:xfrm>
            <a:custGeom>
              <a:rect b="b" l="l" r="r" t="t"/>
              <a:pathLst>
                <a:path extrusionOk="0" h="5448" w="5669">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73"/>
            <p:cNvSpPr/>
            <p:nvPr/>
          </p:nvSpPr>
          <p:spPr>
            <a:xfrm>
              <a:off x="7223918" y="2974504"/>
              <a:ext cx="148863" cy="142885"/>
            </a:xfrm>
            <a:custGeom>
              <a:rect b="b" l="l" r="r" t="t"/>
              <a:pathLst>
                <a:path extrusionOk="0" h="5450" w="5678">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73"/>
            <p:cNvSpPr/>
            <p:nvPr/>
          </p:nvSpPr>
          <p:spPr>
            <a:xfrm>
              <a:off x="7193112" y="2900177"/>
              <a:ext cx="208927" cy="285351"/>
            </a:xfrm>
            <a:custGeom>
              <a:rect b="b" l="l" r="r" t="t"/>
              <a:pathLst>
                <a:path extrusionOk="0" h="10884" w="7969">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3"/>
            <p:cNvSpPr/>
            <p:nvPr/>
          </p:nvSpPr>
          <p:spPr>
            <a:xfrm>
              <a:off x="7161573" y="2894750"/>
              <a:ext cx="273868" cy="365131"/>
            </a:xfrm>
            <a:custGeom>
              <a:rect b="b" l="l" r="r" t="t"/>
              <a:pathLst>
                <a:path extrusionOk="0" h="13927" w="10446">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3"/>
            <p:cNvSpPr/>
            <p:nvPr/>
          </p:nvSpPr>
          <p:spPr>
            <a:xfrm>
              <a:off x="7273862" y="3066186"/>
              <a:ext cx="49682" cy="16517"/>
            </a:xfrm>
            <a:custGeom>
              <a:rect b="b" l="l" r="r" t="t"/>
              <a:pathLst>
                <a:path extrusionOk="0" h="630" w="1895">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3"/>
            <p:cNvSpPr/>
            <p:nvPr/>
          </p:nvSpPr>
          <p:spPr>
            <a:xfrm>
              <a:off x="7259102" y="3026178"/>
              <a:ext cx="10749" cy="16360"/>
            </a:xfrm>
            <a:custGeom>
              <a:rect b="b" l="l" r="r" t="t"/>
              <a:pathLst>
                <a:path extrusionOk="0" h="624"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3"/>
            <p:cNvSpPr/>
            <p:nvPr/>
          </p:nvSpPr>
          <p:spPr>
            <a:xfrm>
              <a:off x="7327660"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3"/>
            <p:cNvSpPr/>
            <p:nvPr/>
          </p:nvSpPr>
          <p:spPr>
            <a:xfrm>
              <a:off x="7251682" y="3009085"/>
              <a:ext cx="25667" cy="10644"/>
            </a:xfrm>
            <a:custGeom>
              <a:rect b="b" l="l" r="r" t="t"/>
              <a:pathLst>
                <a:path extrusionOk="0" h="406" w="979">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3"/>
            <p:cNvSpPr/>
            <p:nvPr/>
          </p:nvSpPr>
          <p:spPr>
            <a:xfrm>
              <a:off x="7320162"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8" name="Google Shape;14018;p73"/>
          <p:cNvGrpSpPr/>
          <p:nvPr/>
        </p:nvGrpSpPr>
        <p:grpSpPr>
          <a:xfrm>
            <a:off x="4911692" y="1513402"/>
            <a:ext cx="273108" cy="364974"/>
            <a:chOff x="4911692" y="1513402"/>
            <a:chExt cx="273108" cy="364974"/>
          </a:xfrm>
        </p:grpSpPr>
        <p:sp>
          <p:nvSpPr>
            <p:cNvPr id="14019" name="Google Shape;14019;p73"/>
            <p:cNvSpPr/>
            <p:nvPr/>
          </p:nvSpPr>
          <p:spPr>
            <a:xfrm>
              <a:off x="4924224" y="1610014"/>
              <a:ext cx="112919" cy="102746"/>
            </a:xfrm>
            <a:custGeom>
              <a:rect b="b" l="l" r="r" t="t"/>
              <a:pathLst>
                <a:path extrusionOk="0" h="3919" w="4307">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73"/>
            <p:cNvSpPr/>
            <p:nvPr/>
          </p:nvSpPr>
          <p:spPr>
            <a:xfrm>
              <a:off x="5059244" y="1610014"/>
              <a:ext cx="112919" cy="102720"/>
            </a:xfrm>
            <a:custGeom>
              <a:rect b="b" l="l" r="r" t="t"/>
              <a:pathLst>
                <a:path extrusionOk="0" h="3918" w="4307">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3"/>
            <p:cNvSpPr/>
            <p:nvPr/>
          </p:nvSpPr>
          <p:spPr>
            <a:xfrm>
              <a:off x="4962580" y="1518698"/>
              <a:ext cx="171226" cy="119866"/>
            </a:xfrm>
            <a:custGeom>
              <a:rect b="b" l="l" r="r" t="t"/>
              <a:pathLst>
                <a:path extrusionOk="0" h="4572" w="6531">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73"/>
            <p:cNvSpPr/>
            <p:nvPr/>
          </p:nvSpPr>
          <p:spPr>
            <a:xfrm>
              <a:off x="4916909" y="1695614"/>
              <a:ext cx="262463" cy="176916"/>
            </a:xfrm>
            <a:custGeom>
              <a:rect b="b" l="l" r="r" t="t"/>
              <a:pathLst>
                <a:path extrusionOk="0" h="6748" w="10011">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73"/>
            <p:cNvSpPr/>
            <p:nvPr/>
          </p:nvSpPr>
          <p:spPr>
            <a:xfrm>
              <a:off x="4917014" y="1745821"/>
              <a:ext cx="262463" cy="126788"/>
            </a:xfrm>
            <a:custGeom>
              <a:rect b="b" l="l" r="r" t="t"/>
              <a:pathLst>
                <a:path extrusionOk="0" h="4836" w="10011">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73"/>
            <p:cNvSpPr/>
            <p:nvPr/>
          </p:nvSpPr>
          <p:spPr>
            <a:xfrm>
              <a:off x="4967509" y="1745821"/>
              <a:ext cx="161447" cy="87330"/>
            </a:xfrm>
            <a:custGeom>
              <a:rect b="b" l="l" r="r" t="t"/>
              <a:pathLst>
                <a:path extrusionOk="0" h="3331" w="6158">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3"/>
            <p:cNvSpPr/>
            <p:nvPr/>
          </p:nvSpPr>
          <p:spPr>
            <a:xfrm>
              <a:off x="5013940" y="1706992"/>
              <a:ext cx="68506" cy="34345"/>
            </a:xfrm>
            <a:custGeom>
              <a:rect b="b" l="l" r="r" t="t"/>
              <a:pathLst>
                <a:path extrusionOk="0" h="1310" w="2613">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3"/>
            <p:cNvSpPr/>
            <p:nvPr/>
          </p:nvSpPr>
          <p:spPr>
            <a:xfrm>
              <a:off x="4951280" y="1575485"/>
              <a:ext cx="193931" cy="148627"/>
            </a:xfrm>
            <a:custGeom>
              <a:rect b="b" l="l" r="r" t="t"/>
              <a:pathLst>
                <a:path extrusionOk="0" h="5669" w="7397">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3"/>
            <p:cNvSpPr/>
            <p:nvPr/>
          </p:nvSpPr>
          <p:spPr>
            <a:xfrm>
              <a:off x="4983659" y="1735570"/>
              <a:ext cx="129069" cy="80435"/>
            </a:xfrm>
            <a:custGeom>
              <a:rect b="b" l="l" r="r" t="t"/>
              <a:pathLst>
                <a:path extrusionOk="0" h="3068" w="4923">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3"/>
            <p:cNvSpPr/>
            <p:nvPr/>
          </p:nvSpPr>
          <p:spPr>
            <a:xfrm>
              <a:off x="5082420" y="1735386"/>
              <a:ext cx="26" cy="210"/>
            </a:xfrm>
            <a:custGeom>
              <a:rect b="b" l="l" r="r" t="t"/>
              <a:pathLst>
                <a:path extrusionOk="0" h="8" w="1">
                  <a:moveTo>
                    <a:pt x="0" y="8"/>
                  </a:moveTo>
                  <a:lnTo>
                    <a:pt x="0" y="8"/>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3"/>
            <p:cNvSpPr/>
            <p:nvPr/>
          </p:nvSpPr>
          <p:spPr>
            <a:xfrm>
              <a:off x="5013940" y="1735386"/>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3"/>
            <p:cNvSpPr/>
            <p:nvPr/>
          </p:nvSpPr>
          <p:spPr>
            <a:xfrm>
              <a:off x="4950441" y="1575485"/>
              <a:ext cx="166271" cy="148732"/>
            </a:xfrm>
            <a:custGeom>
              <a:rect b="b" l="l" r="r" t="t"/>
              <a:pathLst>
                <a:path extrusionOk="0" h="5673" w="6342">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3"/>
            <p:cNvSpPr/>
            <p:nvPr/>
          </p:nvSpPr>
          <p:spPr>
            <a:xfrm>
              <a:off x="5059611" y="1519852"/>
              <a:ext cx="74196" cy="90214"/>
            </a:xfrm>
            <a:custGeom>
              <a:rect b="b" l="l" r="r" t="t"/>
              <a:pathLst>
                <a:path extrusionOk="0" h="3441" w="283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3"/>
            <p:cNvSpPr/>
            <p:nvPr/>
          </p:nvSpPr>
          <p:spPr>
            <a:xfrm>
              <a:off x="5008539" y="1627999"/>
              <a:ext cx="10749" cy="16412"/>
            </a:xfrm>
            <a:custGeom>
              <a:rect b="b" l="l" r="r" t="t"/>
              <a:pathLst>
                <a:path extrusionOk="0" h="626" w="41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73"/>
            <p:cNvSpPr/>
            <p:nvPr/>
          </p:nvSpPr>
          <p:spPr>
            <a:xfrm>
              <a:off x="5077098" y="1627999"/>
              <a:ext cx="10749" cy="16412"/>
            </a:xfrm>
            <a:custGeom>
              <a:rect b="b" l="l" r="r" t="t"/>
              <a:pathLst>
                <a:path extrusionOk="0" h="626" w="41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3"/>
            <p:cNvSpPr/>
            <p:nvPr/>
          </p:nvSpPr>
          <p:spPr>
            <a:xfrm>
              <a:off x="5023404" y="1667850"/>
              <a:ext cx="49604" cy="16569"/>
            </a:xfrm>
            <a:custGeom>
              <a:rect b="b" l="l" r="r" t="t"/>
              <a:pathLst>
                <a:path extrusionOk="0" h="632" w="1892">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73"/>
            <p:cNvSpPr/>
            <p:nvPr/>
          </p:nvSpPr>
          <p:spPr>
            <a:xfrm>
              <a:off x="4911692" y="1513402"/>
              <a:ext cx="273108" cy="364974"/>
            </a:xfrm>
            <a:custGeom>
              <a:rect b="b" l="l" r="r" t="t"/>
              <a:pathLst>
                <a:path extrusionOk="0" h="13921" w="10417">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73"/>
            <p:cNvSpPr/>
            <p:nvPr/>
          </p:nvSpPr>
          <p:spPr>
            <a:xfrm>
              <a:off x="5042805" y="1850088"/>
              <a:ext cx="10775" cy="16412"/>
            </a:xfrm>
            <a:custGeom>
              <a:rect b="b" l="l" r="r" t="t"/>
              <a:pathLst>
                <a:path extrusionOk="0" h="626" w="411">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7" name="Google Shape;14037;p73"/>
          <p:cNvGrpSpPr/>
          <p:nvPr/>
        </p:nvGrpSpPr>
        <p:grpSpPr>
          <a:xfrm>
            <a:off x="8062013" y="3797628"/>
            <a:ext cx="273580" cy="364921"/>
            <a:chOff x="8062013" y="3797628"/>
            <a:chExt cx="273580" cy="364921"/>
          </a:xfrm>
        </p:grpSpPr>
        <p:sp>
          <p:nvSpPr>
            <p:cNvPr id="14038" name="Google Shape;14038;p73"/>
            <p:cNvSpPr/>
            <p:nvPr/>
          </p:nvSpPr>
          <p:spPr>
            <a:xfrm>
              <a:off x="8078818" y="3802872"/>
              <a:ext cx="239969" cy="114361"/>
            </a:xfrm>
            <a:custGeom>
              <a:rect b="b" l="l" r="r" t="t"/>
              <a:pathLst>
                <a:path extrusionOk="0" h="4362" w="9153">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73"/>
            <p:cNvSpPr/>
            <p:nvPr/>
          </p:nvSpPr>
          <p:spPr>
            <a:xfrm>
              <a:off x="8090223" y="3968566"/>
              <a:ext cx="79963" cy="125739"/>
            </a:xfrm>
            <a:custGeom>
              <a:rect b="b" l="l" r="r" t="t"/>
              <a:pathLst>
                <a:path extrusionOk="0" h="4796" w="305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3"/>
            <p:cNvSpPr/>
            <p:nvPr/>
          </p:nvSpPr>
          <p:spPr>
            <a:xfrm>
              <a:off x="8067335" y="4031515"/>
              <a:ext cx="262962" cy="125739"/>
            </a:xfrm>
            <a:custGeom>
              <a:rect b="b" l="l" r="r" t="t"/>
              <a:pathLst>
                <a:path extrusionOk="0" h="4796" w="1003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3"/>
            <p:cNvSpPr/>
            <p:nvPr/>
          </p:nvSpPr>
          <p:spPr>
            <a:xfrm>
              <a:off x="8067440" y="4070081"/>
              <a:ext cx="262857" cy="87173"/>
            </a:xfrm>
            <a:custGeom>
              <a:rect b="b" l="l" r="r" t="t"/>
              <a:pathLst>
                <a:path extrusionOk="0" h="3325" w="10026">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3"/>
            <p:cNvSpPr/>
            <p:nvPr/>
          </p:nvSpPr>
          <p:spPr>
            <a:xfrm>
              <a:off x="8164471" y="4031515"/>
              <a:ext cx="68690" cy="28525"/>
            </a:xfrm>
            <a:custGeom>
              <a:rect b="b" l="l" r="r" t="t"/>
              <a:pathLst>
                <a:path extrusionOk="0" h="1088" w="262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3"/>
            <p:cNvSpPr/>
            <p:nvPr/>
          </p:nvSpPr>
          <p:spPr>
            <a:xfrm>
              <a:off x="8101601" y="3888629"/>
              <a:ext cx="194298" cy="154421"/>
            </a:xfrm>
            <a:custGeom>
              <a:rect b="b" l="l" r="r" t="t"/>
              <a:pathLst>
                <a:path extrusionOk="0" h="5890" w="7411">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3"/>
            <p:cNvSpPr/>
            <p:nvPr/>
          </p:nvSpPr>
          <p:spPr>
            <a:xfrm>
              <a:off x="8100867" y="3894318"/>
              <a:ext cx="172249" cy="148653"/>
            </a:xfrm>
            <a:custGeom>
              <a:rect b="b" l="l" r="r" t="t"/>
              <a:pathLst>
                <a:path extrusionOk="0" h="5670" w="657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3"/>
            <p:cNvSpPr/>
            <p:nvPr/>
          </p:nvSpPr>
          <p:spPr>
            <a:xfrm>
              <a:off x="8261606" y="3905802"/>
              <a:ext cx="22914" cy="42761"/>
            </a:xfrm>
            <a:custGeom>
              <a:rect b="b" l="l" r="r" t="t"/>
              <a:pathLst>
                <a:path extrusionOk="0" h="1631" w="874">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3"/>
            <p:cNvSpPr/>
            <p:nvPr/>
          </p:nvSpPr>
          <p:spPr>
            <a:xfrm>
              <a:off x="8113111" y="3905802"/>
              <a:ext cx="22809" cy="42761"/>
            </a:xfrm>
            <a:custGeom>
              <a:rect b="b" l="l" r="r" t="t"/>
              <a:pathLst>
                <a:path extrusionOk="0" h="1631" w="87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73"/>
            <p:cNvSpPr/>
            <p:nvPr/>
          </p:nvSpPr>
          <p:spPr>
            <a:xfrm>
              <a:off x="8113111" y="3905802"/>
              <a:ext cx="171410" cy="28525"/>
            </a:xfrm>
            <a:custGeom>
              <a:rect b="b" l="l" r="r" t="t"/>
              <a:pathLst>
                <a:path extrusionOk="0" h="1088" w="6538">
                  <a:moveTo>
                    <a:pt x="0" y="1"/>
                  </a:moveTo>
                  <a:cubicBezTo>
                    <a:pt x="0" y="602"/>
                    <a:pt x="1463" y="1087"/>
                    <a:pt x="3267"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73"/>
            <p:cNvSpPr/>
            <p:nvPr/>
          </p:nvSpPr>
          <p:spPr>
            <a:xfrm>
              <a:off x="8184789" y="4122856"/>
              <a:ext cx="27948" cy="34319"/>
            </a:xfrm>
            <a:custGeom>
              <a:rect b="b" l="l" r="r" t="t"/>
              <a:pathLst>
                <a:path extrusionOk="0" h="1309" w="1066">
                  <a:moveTo>
                    <a:pt x="863" y="1"/>
                  </a:moveTo>
                  <a:lnTo>
                    <a:pt x="203" y="19"/>
                  </a:lnTo>
                  <a:lnTo>
                    <a:pt x="1" y="1308"/>
                  </a:lnTo>
                  <a:lnTo>
                    <a:pt x="1065" y="1308"/>
                  </a:lnTo>
                  <a:lnTo>
                    <a:pt x="863"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3"/>
            <p:cNvSpPr/>
            <p:nvPr/>
          </p:nvSpPr>
          <p:spPr>
            <a:xfrm>
              <a:off x="8113111"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73"/>
            <p:cNvSpPr/>
            <p:nvPr/>
          </p:nvSpPr>
          <p:spPr>
            <a:xfrm>
              <a:off x="8181669" y="3837164"/>
              <a:ext cx="34292" cy="40087"/>
            </a:xfrm>
            <a:custGeom>
              <a:rect b="b" l="l" r="r" t="t"/>
              <a:pathLst>
                <a:path extrusionOk="0" h="1529" w="1308">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73"/>
            <p:cNvSpPr/>
            <p:nvPr/>
          </p:nvSpPr>
          <p:spPr>
            <a:xfrm>
              <a:off x="8126586" y="4070081"/>
              <a:ext cx="144458" cy="66514"/>
            </a:xfrm>
            <a:custGeom>
              <a:rect b="b" l="l" r="r" t="t"/>
              <a:pathLst>
                <a:path extrusionOk="0" h="2537" w="551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73"/>
            <p:cNvSpPr/>
            <p:nvPr/>
          </p:nvSpPr>
          <p:spPr>
            <a:xfrm>
              <a:off x="8177474" y="4094279"/>
              <a:ext cx="42577" cy="31749"/>
            </a:xfrm>
            <a:custGeom>
              <a:rect b="b" l="l" r="r" t="t"/>
              <a:pathLst>
                <a:path extrusionOk="0" h="1211" w="1624">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73"/>
            <p:cNvSpPr/>
            <p:nvPr/>
          </p:nvSpPr>
          <p:spPr>
            <a:xfrm>
              <a:off x="8142264" y="4056683"/>
              <a:ext cx="56499" cy="62738"/>
            </a:xfrm>
            <a:custGeom>
              <a:rect b="b" l="l" r="r" t="t"/>
              <a:pathLst>
                <a:path extrusionOk="0" h="2393" w="2155">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3"/>
            <p:cNvSpPr/>
            <p:nvPr/>
          </p:nvSpPr>
          <p:spPr>
            <a:xfrm>
              <a:off x="8198763" y="4056683"/>
              <a:ext cx="56499" cy="62738"/>
            </a:xfrm>
            <a:custGeom>
              <a:rect b="b" l="l" r="r" t="t"/>
              <a:pathLst>
                <a:path extrusionOk="0" h="2393" w="2155">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73"/>
            <p:cNvSpPr/>
            <p:nvPr/>
          </p:nvSpPr>
          <p:spPr>
            <a:xfrm>
              <a:off x="8181669" y="3837164"/>
              <a:ext cx="17094" cy="40087"/>
            </a:xfrm>
            <a:custGeom>
              <a:rect b="b" l="l" r="r" t="t"/>
              <a:pathLst>
                <a:path extrusionOk="0" h="1529" w="652">
                  <a:moveTo>
                    <a:pt x="0" y="0"/>
                  </a:moveTo>
                  <a:lnTo>
                    <a:pt x="0" y="873"/>
                  </a:lnTo>
                  <a:cubicBezTo>
                    <a:pt x="0" y="1235"/>
                    <a:pt x="293" y="1529"/>
                    <a:pt x="652" y="1529"/>
                  </a:cubicBezTo>
                  <a:lnTo>
                    <a:pt x="65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73"/>
            <p:cNvSpPr/>
            <p:nvPr/>
          </p:nvSpPr>
          <p:spPr>
            <a:xfrm>
              <a:off x="8173988" y="3991795"/>
              <a:ext cx="49630" cy="16491"/>
            </a:xfrm>
            <a:custGeom>
              <a:rect b="b" l="l" r="r" t="t"/>
              <a:pathLst>
                <a:path extrusionOk="0" h="629" w="1893">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3"/>
            <p:cNvSpPr/>
            <p:nvPr/>
          </p:nvSpPr>
          <p:spPr>
            <a:xfrm>
              <a:off x="8159148" y="3946124"/>
              <a:ext cx="10749" cy="16386"/>
            </a:xfrm>
            <a:custGeom>
              <a:rect b="b" l="l" r="r" t="t"/>
              <a:pathLst>
                <a:path extrusionOk="0" h="625" w="41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3"/>
            <p:cNvSpPr/>
            <p:nvPr/>
          </p:nvSpPr>
          <p:spPr>
            <a:xfrm>
              <a:off x="8227707" y="3946124"/>
              <a:ext cx="10749" cy="16386"/>
            </a:xfrm>
            <a:custGeom>
              <a:rect b="b" l="l" r="r" t="t"/>
              <a:pathLst>
                <a:path extrusionOk="0" h="625" w="41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3"/>
            <p:cNvSpPr/>
            <p:nvPr/>
          </p:nvSpPr>
          <p:spPr>
            <a:xfrm>
              <a:off x="8062013" y="3797628"/>
              <a:ext cx="273580" cy="364921"/>
            </a:xfrm>
            <a:custGeom>
              <a:rect b="b" l="l" r="r" t="t"/>
              <a:pathLst>
                <a:path extrusionOk="0" h="13919" w="10435">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0" name="Google Shape;14060;p73"/>
          <p:cNvGrpSpPr/>
          <p:nvPr/>
        </p:nvGrpSpPr>
        <p:grpSpPr>
          <a:xfrm>
            <a:off x="6711785" y="3356598"/>
            <a:ext cx="273501" cy="365052"/>
            <a:chOff x="6711785" y="3356598"/>
            <a:chExt cx="273501" cy="365052"/>
          </a:xfrm>
        </p:grpSpPr>
        <p:sp>
          <p:nvSpPr>
            <p:cNvPr id="14061" name="Google Shape;14061;p73"/>
            <p:cNvSpPr/>
            <p:nvPr/>
          </p:nvSpPr>
          <p:spPr>
            <a:xfrm>
              <a:off x="6774261" y="3481943"/>
              <a:ext cx="148548" cy="148522"/>
            </a:xfrm>
            <a:custGeom>
              <a:rect b="b" l="l" r="r" t="t"/>
              <a:pathLst>
                <a:path extrusionOk="0" h="5665" w="5666">
                  <a:moveTo>
                    <a:pt x="1" y="0"/>
                  </a:moveTo>
                  <a:lnTo>
                    <a:pt x="1" y="5665"/>
                  </a:lnTo>
                  <a:lnTo>
                    <a:pt x="5665" y="5665"/>
                  </a:lnTo>
                  <a:lnTo>
                    <a:pt x="566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3"/>
            <p:cNvSpPr/>
            <p:nvPr/>
          </p:nvSpPr>
          <p:spPr>
            <a:xfrm>
              <a:off x="6717107" y="3561881"/>
              <a:ext cx="262857" cy="154342"/>
            </a:xfrm>
            <a:custGeom>
              <a:rect b="b" l="l" r="r" t="t"/>
              <a:pathLst>
                <a:path extrusionOk="0" h="5887" w="10026">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73"/>
            <p:cNvSpPr/>
            <p:nvPr/>
          </p:nvSpPr>
          <p:spPr>
            <a:xfrm>
              <a:off x="6760209" y="3561881"/>
              <a:ext cx="176654" cy="148627"/>
            </a:xfrm>
            <a:custGeom>
              <a:rect b="b" l="l" r="r" t="t"/>
              <a:pathLst>
                <a:path extrusionOk="0" h="5669" w="6738">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3"/>
            <p:cNvSpPr/>
            <p:nvPr/>
          </p:nvSpPr>
          <p:spPr>
            <a:xfrm>
              <a:off x="6777119" y="3561881"/>
              <a:ext cx="142833" cy="131455"/>
            </a:xfrm>
            <a:custGeom>
              <a:rect b="b" l="l" r="r" t="t"/>
              <a:pathLst>
                <a:path extrusionOk="0" h="5014" w="5448">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3"/>
            <p:cNvSpPr/>
            <p:nvPr/>
          </p:nvSpPr>
          <p:spPr>
            <a:xfrm>
              <a:off x="6814243" y="3561881"/>
              <a:ext cx="68585" cy="34371"/>
            </a:xfrm>
            <a:custGeom>
              <a:rect b="b" l="l" r="r" t="t"/>
              <a:pathLst>
                <a:path extrusionOk="0" h="1311" w="2616">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3"/>
            <p:cNvSpPr/>
            <p:nvPr/>
          </p:nvSpPr>
          <p:spPr>
            <a:xfrm>
              <a:off x="6774261" y="3430478"/>
              <a:ext cx="148548" cy="148627"/>
            </a:xfrm>
            <a:custGeom>
              <a:rect b="b" l="l" r="r" t="t"/>
              <a:pathLst>
                <a:path extrusionOk="0" h="5669" w="5666">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3"/>
            <p:cNvSpPr/>
            <p:nvPr/>
          </p:nvSpPr>
          <p:spPr>
            <a:xfrm>
              <a:off x="6774025" y="3430478"/>
              <a:ext cx="148784" cy="148653"/>
            </a:xfrm>
            <a:custGeom>
              <a:rect b="b" l="l" r="r" t="t"/>
              <a:pathLst>
                <a:path extrusionOk="0" h="5670" w="5675">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3"/>
            <p:cNvSpPr/>
            <p:nvPr/>
          </p:nvSpPr>
          <p:spPr>
            <a:xfrm>
              <a:off x="6751295" y="3361920"/>
              <a:ext cx="194298" cy="267890"/>
            </a:xfrm>
            <a:custGeom>
              <a:rect b="b" l="l" r="r" t="t"/>
              <a:pathLst>
                <a:path extrusionOk="0" h="10218" w="7411">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3"/>
            <p:cNvSpPr/>
            <p:nvPr/>
          </p:nvSpPr>
          <p:spPr>
            <a:xfrm>
              <a:off x="6777119" y="3608312"/>
              <a:ext cx="142833" cy="85023"/>
            </a:xfrm>
            <a:custGeom>
              <a:rect b="b" l="l" r="r" t="t"/>
              <a:pathLst>
                <a:path extrusionOk="0" h="3243" w="5448">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3"/>
            <p:cNvSpPr/>
            <p:nvPr/>
          </p:nvSpPr>
          <p:spPr>
            <a:xfrm>
              <a:off x="6777119" y="3608312"/>
              <a:ext cx="142938" cy="70158"/>
            </a:xfrm>
            <a:custGeom>
              <a:rect b="b" l="l" r="r" t="t"/>
              <a:pathLst>
                <a:path extrusionOk="0" h="2676" w="5452">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3"/>
            <p:cNvSpPr/>
            <p:nvPr/>
          </p:nvSpPr>
          <p:spPr>
            <a:xfrm>
              <a:off x="6791827" y="3598533"/>
              <a:ext cx="56735" cy="62738"/>
            </a:xfrm>
            <a:custGeom>
              <a:rect b="b" l="l" r="r" t="t"/>
              <a:pathLst>
                <a:path extrusionOk="0" h="2393" w="2164">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3"/>
            <p:cNvSpPr/>
            <p:nvPr/>
          </p:nvSpPr>
          <p:spPr>
            <a:xfrm>
              <a:off x="6848536" y="3598533"/>
              <a:ext cx="56708" cy="62738"/>
            </a:xfrm>
            <a:custGeom>
              <a:rect b="b" l="l" r="r" t="t"/>
              <a:pathLst>
                <a:path extrusionOk="0" h="2393" w="2163">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3"/>
            <p:cNvSpPr/>
            <p:nvPr/>
          </p:nvSpPr>
          <p:spPr>
            <a:xfrm>
              <a:off x="6808921" y="3482782"/>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3"/>
            <p:cNvSpPr/>
            <p:nvPr/>
          </p:nvSpPr>
          <p:spPr>
            <a:xfrm>
              <a:off x="6877480" y="3482782"/>
              <a:ext cx="10671" cy="16465"/>
            </a:xfrm>
            <a:custGeom>
              <a:rect b="b" l="l" r="r" t="t"/>
              <a:pathLst>
                <a:path extrusionOk="0" h="628" w="407">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73"/>
            <p:cNvSpPr/>
            <p:nvPr/>
          </p:nvSpPr>
          <p:spPr>
            <a:xfrm>
              <a:off x="6823681" y="3522685"/>
              <a:ext cx="49708" cy="16543"/>
            </a:xfrm>
            <a:custGeom>
              <a:rect b="b" l="l" r="r" t="t"/>
              <a:pathLst>
                <a:path extrusionOk="0" h="631" w="1896">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73"/>
            <p:cNvSpPr/>
            <p:nvPr/>
          </p:nvSpPr>
          <p:spPr>
            <a:xfrm>
              <a:off x="6917461" y="3504726"/>
              <a:ext cx="26" cy="131"/>
            </a:xfrm>
            <a:custGeom>
              <a:rect b="b" l="l" r="r" t="t"/>
              <a:pathLst>
                <a:path extrusionOk="0" h="5" w="1">
                  <a:moveTo>
                    <a:pt x="1" y="1"/>
                  </a:moveTo>
                  <a:cubicBezTo>
                    <a:pt x="1" y="1"/>
                    <a:pt x="1" y="4"/>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73"/>
            <p:cNvSpPr/>
            <p:nvPr/>
          </p:nvSpPr>
          <p:spPr>
            <a:xfrm>
              <a:off x="6711785" y="3356598"/>
              <a:ext cx="273501" cy="365052"/>
            </a:xfrm>
            <a:custGeom>
              <a:rect b="b" l="l" r="r" t="t"/>
              <a:pathLst>
                <a:path extrusionOk="0" h="13924" w="10432">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8" name="Google Shape;14078;p73"/>
          <p:cNvGrpSpPr/>
          <p:nvPr/>
        </p:nvGrpSpPr>
        <p:grpSpPr>
          <a:xfrm>
            <a:off x="6261814" y="3356598"/>
            <a:ext cx="273501" cy="364948"/>
            <a:chOff x="6261814" y="3356598"/>
            <a:chExt cx="273501" cy="364948"/>
          </a:xfrm>
        </p:grpSpPr>
        <p:sp>
          <p:nvSpPr>
            <p:cNvPr id="14079" name="Google Shape;14079;p73"/>
            <p:cNvSpPr/>
            <p:nvPr/>
          </p:nvSpPr>
          <p:spPr>
            <a:xfrm>
              <a:off x="6272826" y="3361920"/>
              <a:ext cx="251373" cy="236665"/>
            </a:xfrm>
            <a:custGeom>
              <a:rect b="b" l="l" r="r" t="t"/>
              <a:pathLst>
                <a:path extrusionOk="0" h="9027" w="9588">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3"/>
            <p:cNvSpPr/>
            <p:nvPr/>
          </p:nvSpPr>
          <p:spPr>
            <a:xfrm>
              <a:off x="6347074" y="3361920"/>
              <a:ext cx="177125" cy="198335"/>
            </a:xfrm>
            <a:custGeom>
              <a:rect b="b" l="l" r="r" t="t"/>
              <a:pathLst>
                <a:path extrusionOk="0" h="7565" w="6756">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3"/>
            <p:cNvSpPr/>
            <p:nvPr/>
          </p:nvSpPr>
          <p:spPr>
            <a:xfrm>
              <a:off x="6267031" y="3590458"/>
              <a:ext cx="262857" cy="125844"/>
            </a:xfrm>
            <a:custGeom>
              <a:rect b="b" l="l" r="r" t="t"/>
              <a:pathLst>
                <a:path extrusionOk="0" h="4800" w="10026">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3"/>
            <p:cNvSpPr/>
            <p:nvPr/>
          </p:nvSpPr>
          <p:spPr>
            <a:xfrm>
              <a:off x="6307485" y="3626743"/>
              <a:ext cx="181871" cy="89480"/>
            </a:xfrm>
            <a:custGeom>
              <a:rect b="b" l="l" r="r" t="t"/>
              <a:pathLst>
                <a:path extrusionOk="0" h="3413" w="6937">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3"/>
            <p:cNvSpPr/>
            <p:nvPr/>
          </p:nvSpPr>
          <p:spPr>
            <a:xfrm>
              <a:off x="6348883" y="3590458"/>
              <a:ext cx="99076" cy="62896"/>
            </a:xfrm>
            <a:custGeom>
              <a:rect b="b" l="l" r="r" t="t"/>
              <a:pathLst>
                <a:path extrusionOk="0" h="2399" w="3779">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73"/>
            <p:cNvSpPr/>
            <p:nvPr/>
          </p:nvSpPr>
          <p:spPr>
            <a:xfrm>
              <a:off x="6324290" y="3630151"/>
              <a:ext cx="148443" cy="81589"/>
            </a:xfrm>
            <a:custGeom>
              <a:rect b="b" l="l" r="r" t="t"/>
              <a:pathLst>
                <a:path extrusionOk="0" h="3112" w="5662">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3"/>
            <p:cNvSpPr/>
            <p:nvPr/>
          </p:nvSpPr>
          <p:spPr>
            <a:xfrm>
              <a:off x="6364167" y="3590458"/>
              <a:ext cx="68585" cy="28630"/>
            </a:xfrm>
            <a:custGeom>
              <a:rect b="b" l="l" r="r" t="t"/>
              <a:pathLst>
                <a:path extrusionOk="0" h="1092" w="2616">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73"/>
            <p:cNvSpPr/>
            <p:nvPr/>
          </p:nvSpPr>
          <p:spPr>
            <a:xfrm>
              <a:off x="6301324" y="3447651"/>
              <a:ext cx="194298" cy="154342"/>
            </a:xfrm>
            <a:custGeom>
              <a:rect b="b" l="l" r="r" t="t"/>
              <a:pathLst>
                <a:path extrusionOk="0" h="5887" w="7411">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73"/>
            <p:cNvSpPr/>
            <p:nvPr/>
          </p:nvSpPr>
          <p:spPr>
            <a:xfrm>
              <a:off x="6301324" y="3447651"/>
              <a:ext cx="154316" cy="154342"/>
            </a:xfrm>
            <a:custGeom>
              <a:rect b="b" l="l" r="r" t="t"/>
              <a:pathLst>
                <a:path extrusionOk="0" h="5887" w="5886">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3"/>
            <p:cNvSpPr/>
            <p:nvPr/>
          </p:nvSpPr>
          <p:spPr>
            <a:xfrm>
              <a:off x="6318418" y="3447651"/>
              <a:ext cx="120024" cy="40008"/>
            </a:xfrm>
            <a:custGeom>
              <a:rect b="b" l="l" r="r" t="t"/>
              <a:pathLst>
                <a:path extrusionOk="0" h="1526" w="4578">
                  <a:moveTo>
                    <a:pt x="0" y="1"/>
                  </a:moveTo>
                  <a:lnTo>
                    <a:pt x="0" y="1526"/>
                  </a:lnTo>
                  <a:cubicBezTo>
                    <a:pt x="0" y="1526"/>
                    <a:pt x="2836" y="1312"/>
                    <a:pt x="45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3"/>
            <p:cNvSpPr/>
            <p:nvPr/>
          </p:nvSpPr>
          <p:spPr>
            <a:xfrm>
              <a:off x="6324212" y="3424789"/>
              <a:ext cx="148522" cy="51491"/>
            </a:xfrm>
            <a:custGeom>
              <a:rect b="b" l="l" r="r" t="t"/>
              <a:pathLst>
                <a:path extrusionOk="0" h="1964" w="5665">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3"/>
            <p:cNvSpPr/>
            <p:nvPr/>
          </p:nvSpPr>
          <p:spPr>
            <a:xfrm>
              <a:off x="6326100" y="3630151"/>
              <a:ext cx="144721" cy="65491"/>
            </a:xfrm>
            <a:custGeom>
              <a:rect b="b" l="l" r="r" t="t"/>
              <a:pathLst>
                <a:path extrusionOk="0" h="2498" w="552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3"/>
            <p:cNvSpPr/>
            <p:nvPr/>
          </p:nvSpPr>
          <p:spPr>
            <a:xfrm>
              <a:off x="6341673" y="3615705"/>
              <a:ext cx="56813" cy="62738"/>
            </a:xfrm>
            <a:custGeom>
              <a:rect b="b" l="l" r="r" t="t"/>
              <a:pathLst>
                <a:path extrusionOk="0" h="2393" w="2167">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3"/>
            <p:cNvSpPr/>
            <p:nvPr/>
          </p:nvSpPr>
          <p:spPr>
            <a:xfrm>
              <a:off x="6398460" y="3615705"/>
              <a:ext cx="56787" cy="62738"/>
            </a:xfrm>
            <a:custGeom>
              <a:rect b="b" l="l" r="r" t="t"/>
              <a:pathLst>
                <a:path extrusionOk="0" h="2393" w="2166">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3"/>
            <p:cNvSpPr/>
            <p:nvPr/>
          </p:nvSpPr>
          <p:spPr>
            <a:xfrm>
              <a:off x="6301324" y="3533303"/>
              <a:ext cx="22914" cy="28603"/>
            </a:xfrm>
            <a:custGeom>
              <a:rect b="b" l="l" r="r" t="t"/>
              <a:pathLst>
                <a:path extrusionOk="0" h="1091" w="874">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3"/>
            <p:cNvSpPr/>
            <p:nvPr/>
          </p:nvSpPr>
          <p:spPr>
            <a:xfrm>
              <a:off x="6472708" y="3533303"/>
              <a:ext cx="22914" cy="28603"/>
            </a:xfrm>
            <a:custGeom>
              <a:rect b="b" l="l" r="r" t="t"/>
              <a:pathLst>
                <a:path extrusionOk="0" h="1091" w="874">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3"/>
            <p:cNvSpPr/>
            <p:nvPr/>
          </p:nvSpPr>
          <p:spPr>
            <a:xfrm>
              <a:off x="6261814" y="3356598"/>
              <a:ext cx="273501" cy="364948"/>
            </a:xfrm>
            <a:custGeom>
              <a:rect b="b" l="l" r="r" t="t"/>
              <a:pathLst>
                <a:path extrusionOk="0" h="13920" w="10432">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3"/>
            <p:cNvSpPr/>
            <p:nvPr/>
          </p:nvSpPr>
          <p:spPr>
            <a:xfrm>
              <a:off x="6373606" y="3556454"/>
              <a:ext cx="49630" cy="16569"/>
            </a:xfrm>
            <a:custGeom>
              <a:rect b="b" l="l" r="r" t="t"/>
              <a:pathLst>
                <a:path extrusionOk="0" h="632" w="1893">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3"/>
            <p:cNvSpPr/>
            <p:nvPr/>
          </p:nvSpPr>
          <p:spPr>
            <a:xfrm>
              <a:off x="6419906" y="3482310"/>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8" name="Google Shape;14098;p73"/>
          <p:cNvGrpSpPr/>
          <p:nvPr/>
        </p:nvGrpSpPr>
        <p:grpSpPr>
          <a:xfrm>
            <a:off x="7611753" y="2894671"/>
            <a:ext cx="273868" cy="365131"/>
            <a:chOff x="7611753" y="2894671"/>
            <a:chExt cx="273868" cy="365131"/>
          </a:xfrm>
        </p:grpSpPr>
        <p:sp>
          <p:nvSpPr>
            <p:cNvPr id="14099" name="Google Shape;14099;p73"/>
            <p:cNvSpPr/>
            <p:nvPr/>
          </p:nvSpPr>
          <p:spPr>
            <a:xfrm>
              <a:off x="7644787" y="2900177"/>
              <a:ext cx="208088" cy="261887"/>
            </a:xfrm>
            <a:custGeom>
              <a:rect b="b" l="l" r="r" t="t"/>
              <a:pathLst>
                <a:path extrusionOk="0" h="9989" w="7937">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3"/>
            <p:cNvSpPr/>
            <p:nvPr/>
          </p:nvSpPr>
          <p:spPr>
            <a:xfrm>
              <a:off x="7644787" y="2900177"/>
              <a:ext cx="104110" cy="261887"/>
            </a:xfrm>
            <a:custGeom>
              <a:rect b="b" l="l" r="r" t="t"/>
              <a:pathLst>
                <a:path extrusionOk="0" h="9989" w="3971">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3"/>
            <p:cNvSpPr/>
            <p:nvPr/>
          </p:nvSpPr>
          <p:spPr>
            <a:xfrm>
              <a:off x="7617442" y="3088655"/>
              <a:ext cx="262857" cy="165799"/>
            </a:xfrm>
            <a:custGeom>
              <a:rect b="b" l="l" r="r" t="t"/>
              <a:pathLst>
                <a:path extrusionOk="0" h="6324" w="10026">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3"/>
            <p:cNvSpPr/>
            <p:nvPr/>
          </p:nvSpPr>
          <p:spPr>
            <a:xfrm>
              <a:off x="7617442" y="3138966"/>
              <a:ext cx="262857" cy="115488"/>
            </a:xfrm>
            <a:custGeom>
              <a:rect b="b" l="l" r="r" t="t"/>
              <a:pathLst>
                <a:path extrusionOk="0" h="4405" w="10026">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3"/>
            <p:cNvSpPr/>
            <p:nvPr/>
          </p:nvSpPr>
          <p:spPr>
            <a:xfrm>
              <a:off x="7714578" y="3100138"/>
              <a:ext cx="68585" cy="34292"/>
            </a:xfrm>
            <a:custGeom>
              <a:rect b="b" l="l" r="r" t="t"/>
              <a:pathLst>
                <a:path extrusionOk="0" h="1308" w="2616">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73"/>
            <p:cNvSpPr/>
            <p:nvPr/>
          </p:nvSpPr>
          <p:spPr>
            <a:xfrm>
              <a:off x="7674518" y="2962942"/>
              <a:ext cx="148627" cy="154316"/>
            </a:xfrm>
            <a:custGeom>
              <a:rect b="b" l="l" r="r" t="t"/>
              <a:pathLst>
                <a:path extrusionOk="0" h="5886" w="5669">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3"/>
            <p:cNvSpPr/>
            <p:nvPr/>
          </p:nvSpPr>
          <p:spPr>
            <a:xfrm>
              <a:off x="7674256" y="2962942"/>
              <a:ext cx="148889" cy="154342"/>
            </a:xfrm>
            <a:custGeom>
              <a:rect b="b" l="l" r="r" t="t"/>
              <a:pathLst>
                <a:path extrusionOk="0" h="5887" w="5679">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3"/>
            <p:cNvSpPr/>
            <p:nvPr/>
          </p:nvSpPr>
          <p:spPr>
            <a:xfrm>
              <a:off x="7783137" y="3128531"/>
              <a:ext cx="26" cy="210"/>
            </a:xfrm>
            <a:custGeom>
              <a:rect b="b" l="l" r="r" t="t"/>
              <a:pathLst>
                <a:path extrusionOk="0" h="8" w="1">
                  <a:moveTo>
                    <a:pt x="1" y="8"/>
                  </a:moveTo>
                  <a:lnTo>
                    <a:pt x="1" y="8"/>
                  </a:lnTo>
                  <a:lnTo>
                    <a:pt x="1"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3"/>
            <p:cNvSpPr/>
            <p:nvPr/>
          </p:nvSpPr>
          <p:spPr>
            <a:xfrm>
              <a:off x="7714578" y="3128531"/>
              <a:ext cx="26" cy="210"/>
            </a:xfrm>
            <a:custGeom>
              <a:rect b="b" l="l" r="r" t="t"/>
              <a:pathLst>
                <a:path extrusionOk="0" h="8" w="1">
                  <a:moveTo>
                    <a:pt x="1" y="0"/>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73"/>
            <p:cNvSpPr/>
            <p:nvPr/>
          </p:nvSpPr>
          <p:spPr>
            <a:xfrm>
              <a:off x="7651342" y="2900177"/>
              <a:ext cx="193931" cy="102746"/>
            </a:xfrm>
            <a:custGeom>
              <a:rect b="b" l="l" r="r" t="t"/>
              <a:pathLst>
                <a:path extrusionOk="0" h="3919" w="7397">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3"/>
            <p:cNvSpPr/>
            <p:nvPr/>
          </p:nvSpPr>
          <p:spPr>
            <a:xfrm>
              <a:off x="7668068" y="3138966"/>
              <a:ext cx="161526" cy="87383"/>
            </a:xfrm>
            <a:custGeom>
              <a:rect b="b" l="l" r="r" t="t"/>
              <a:pathLst>
                <a:path extrusionOk="0" h="3333" w="6161">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3"/>
            <p:cNvSpPr/>
            <p:nvPr/>
          </p:nvSpPr>
          <p:spPr>
            <a:xfrm>
              <a:off x="7684192" y="3128715"/>
              <a:ext cx="129278" cy="80488"/>
            </a:xfrm>
            <a:custGeom>
              <a:rect b="b" l="l" r="r" t="t"/>
              <a:pathLst>
                <a:path extrusionOk="0" h="3070" w="4931">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3"/>
            <p:cNvSpPr/>
            <p:nvPr/>
          </p:nvSpPr>
          <p:spPr>
            <a:xfrm>
              <a:off x="7611753" y="2894671"/>
              <a:ext cx="273868" cy="365131"/>
            </a:xfrm>
            <a:custGeom>
              <a:rect b="b" l="l" r="r" t="t"/>
              <a:pathLst>
                <a:path extrusionOk="0" h="13927" w="10446">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73"/>
            <p:cNvSpPr/>
            <p:nvPr/>
          </p:nvSpPr>
          <p:spPr>
            <a:xfrm>
              <a:off x="7724043" y="3066186"/>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3"/>
            <p:cNvSpPr/>
            <p:nvPr/>
          </p:nvSpPr>
          <p:spPr>
            <a:xfrm>
              <a:off x="7709177"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3"/>
            <p:cNvSpPr/>
            <p:nvPr/>
          </p:nvSpPr>
          <p:spPr>
            <a:xfrm>
              <a:off x="7777736" y="3026178"/>
              <a:ext cx="10749" cy="16360"/>
            </a:xfrm>
            <a:custGeom>
              <a:rect b="b" l="l" r="r" t="t"/>
              <a:pathLst>
                <a:path extrusionOk="0" h="624" w="41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3"/>
            <p:cNvSpPr/>
            <p:nvPr/>
          </p:nvSpPr>
          <p:spPr>
            <a:xfrm>
              <a:off x="7701679"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3"/>
            <p:cNvSpPr/>
            <p:nvPr/>
          </p:nvSpPr>
          <p:spPr>
            <a:xfrm>
              <a:off x="7770317" y="3009085"/>
              <a:ext cx="25667" cy="10644"/>
            </a:xfrm>
            <a:custGeom>
              <a:rect b="b" l="l" r="r" t="t"/>
              <a:pathLst>
                <a:path extrusionOk="0" h="406" w="979">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7" name="Google Shape;14117;p73"/>
          <p:cNvGrpSpPr/>
          <p:nvPr/>
        </p:nvGrpSpPr>
        <p:grpSpPr>
          <a:xfrm>
            <a:off x="6706096" y="1983482"/>
            <a:ext cx="284984" cy="364895"/>
            <a:chOff x="6706096" y="1983482"/>
            <a:chExt cx="284984" cy="364895"/>
          </a:xfrm>
        </p:grpSpPr>
        <p:sp>
          <p:nvSpPr>
            <p:cNvPr id="14118" name="Google Shape;14118;p73"/>
            <p:cNvSpPr/>
            <p:nvPr/>
          </p:nvSpPr>
          <p:spPr>
            <a:xfrm>
              <a:off x="6768572" y="1988804"/>
              <a:ext cx="160032" cy="57207"/>
            </a:xfrm>
            <a:custGeom>
              <a:rect b="b" l="l" r="r" t="t"/>
              <a:pathLst>
                <a:path extrusionOk="0" h="2182" w="6104">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3"/>
            <p:cNvSpPr/>
            <p:nvPr/>
          </p:nvSpPr>
          <p:spPr>
            <a:xfrm>
              <a:off x="6732313" y="2131611"/>
              <a:ext cx="232471" cy="112263"/>
            </a:xfrm>
            <a:custGeom>
              <a:rect b="b" l="l" r="r" t="t"/>
              <a:pathLst>
                <a:path extrusionOk="0" h="4282" w="8867">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3"/>
            <p:cNvSpPr/>
            <p:nvPr/>
          </p:nvSpPr>
          <p:spPr>
            <a:xfrm>
              <a:off x="6711418" y="2217369"/>
              <a:ext cx="274340" cy="125739"/>
            </a:xfrm>
            <a:custGeom>
              <a:rect b="b" l="l" r="r" t="t"/>
              <a:pathLst>
                <a:path extrusionOk="0" h="4796" w="10464">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3"/>
            <p:cNvSpPr/>
            <p:nvPr/>
          </p:nvSpPr>
          <p:spPr>
            <a:xfrm>
              <a:off x="6771718" y="2217369"/>
              <a:ext cx="153739" cy="74379"/>
            </a:xfrm>
            <a:custGeom>
              <a:rect b="b" l="l" r="r" t="t"/>
              <a:pathLst>
                <a:path extrusionOk="0" h="2837" w="5864">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73"/>
            <p:cNvSpPr/>
            <p:nvPr/>
          </p:nvSpPr>
          <p:spPr>
            <a:xfrm>
              <a:off x="6762778" y="2227724"/>
              <a:ext cx="28603" cy="115383"/>
            </a:xfrm>
            <a:custGeom>
              <a:rect b="b" l="l" r="r" t="t"/>
              <a:pathLst>
                <a:path extrusionOk="0" h="4401" w="1091">
                  <a:moveTo>
                    <a:pt x="1091" y="0"/>
                  </a:moveTo>
                  <a:lnTo>
                    <a:pt x="1" y="330"/>
                  </a:lnTo>
                  <a:lnTo>
                    <a:pt x="1" y="4401"/>
                  </a:lnTo>
                  <a:lnTo>
                    <a:pt x="1091" y="4401"/>
                  </a:lnTo>
                  <a:lnTo>
                    <a:pt x="109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73"/>
            <p:cNvSpPr/>
            <p:nvPr/>
          </p:nvSpPr>
          <p:spPr>
            <a:xfrm>
              <a:off x="6905690" y="2227724"/>
              <a:ext cx="28603" cy="115383"/>
            </a:xfrm>
            <a:custGeom>
              <a:rect b="b" l="l" r="r" t="t"/>
              <a:pathLst>
                <a:path extrusionOk="0" h="4401" w="1091">
                  <a:moveTo>
                    <a:pt x="0" y="0"/>
                  </a:moveTo>
                  <a:lnTo>
                    <a:pt x="0" y="4401"/>
                  </a:lnTo>
                  <a:lnTo>
                    <a:pt x="1091" y="4401"/>
                  </a:lnTo>
                  <a:lnTo>
                    <a:pt x="1091" y="330"/>
                  </a:ln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3"/>
            <p:cNvSpPr/>
            <p:nvPr/>
          </p:nvSpPr>
          <p:spPr>
            <a:xfrm>
              <a:off x="6751400" y="2068873"/>
              <a:ext cx="194298" cy="137222"/>
            </a:xfrm>
            <a:custGeom>
              <a:rect b="b" l="l" r="r" t="t"/>
              <a:pathLst>
                <a:path extrusionOk="0" h="5234" w="7411">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3"/>
            <p:cNvSpPr/>
            <p:nvPr/>
          </p:nvSpPr>
          <p:spPr>
            <a:xfrm>
              <a:off x="6751400" y="2068873"/>
              <a:ext cx="171410" cy="116327"/>
            </a:xfrm>
            <a:custGeom>
              <a:rect b="b" l="l" r="r" t="t"/>
              <a:pathLst>
                <a:path extrusionOk="0" h="4437" w="6538">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3"/>
            <p:cNvSpPr/>
            <p:nvPr/>
          </p:nvSpPr>
          <p:spPr>
            <a:xfrm>
              <a:off x="6762778" y="2080251"/>
              <a:ext cx="22914" cy="31356"/>
            </a:xfrm>
            <a:custGeom>
              <a:rect b="b" l="l" r="r" t="t"/>
              <a:pathLst>
                <a:path extrusionOk="0" h="1196" w="874">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3"/>
            <p:cNvSpPr/>
            <p:nvPr/>
          </p:nvSpPr>
          <p:spPr>
            <a:xfrm>
              <a:off x="6911379" y="2080251"/>
              <a:ext cx="22914" cy="31461"/>
            </a:xfrm>
            <a:custGeom>
              <a:rect b="b" l="l" r="r" t="t"/>
              <a:pathLst>
                <a:path extrusionOk="0" h="1200" w="874">
                  <a:moveTo>
                    <a:pt x="1" y="1"/>
                  </a:moveTo>
                  <a:lnTo>
                    <a:pt x="1" y="703"/>
                  </a:lnTo>
                  <a:cubicBezTo>
                    <a:pt x="1" y="924"/>
                    <a:pt x="164" y="1109"/>
                    <a:pt x="385" y="1138"/>
                  </a:cubicBezTo>
                  <a:lnTo>
                    <a:pt x="874" y="1199"/>
                  </a:ln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3"/>
            <p:cNvSpPr/>
            <p:nvPr/>
          </p:nvSpPr>
          <p:spPr>
            <a:xfrm>
              <a:off x="6757089" y="2045985"/>
              <a:ext cx="182893" cy="34292"/>
            </a:xfrm>
            <a:custGeom>
              <a:rect b="b" l="l" r="r" t="t"/>
              <a:pathLst>
                <a:path extrusionOk="0" h="1308" w="6976">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3"/>
            <p:cNvSpPr/>
            <p:nvPr/>
          </p:nvSpPr>
          <p:spPr>
            <a:xfrm>
              <a:off x="6818150" y="1988857"/>
              <a:ext cx="106260" cy="45750"/>
            </a:xfrm>
            <a:custGeom>
              <a:rect b="b" l="l" r="r" t="t"/>
              <a:pathLst>
                <a:path extrusionOk="0" h="1745" w="4053">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3"/>
            <p:cNvSpPr/>
            <p:nvPr/>
          </p:nvSpPr>
          <p:spPr>
            <a:xfrm>
              <a:off x="6745684"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3"/>
            <p:cNvSpPr/>
            <p:nvPr/>
          </p:nvSpPr>
          <p:spPr>
            <a:xfrm>
              <a:off x="6934267" y="2291721"/>
              <a:ext cx="17120" cy="51386"/>
            </a:xfrm>
            <a:custGeom>
              <a:rect b="b" l="l" r="r" t="t"/>
              <a:pathLst>
                <a:path extrusionOk="0" h="1960" w="653">
                  <a:moveTo>
                    <a:pt x="1" y="0"/>
                  </a:moveTo>
                  <a:lnTo>
                    <a:pt x="1" y="1960"/>
                  </a:lnTo>
                  <a:lnTo>
                    <a:pt x="652" y="1960"/>
                  </a:lnTo>
                  <a:lnTo>
                    <a:pt x="652" y="652"/>
                  </a:lnTo>
                  <a:cubicBezTo>
                    <a:pt x="652" y="290"/>
                    <a:pt x="35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3"/>
            <p:cNvSpPr/>
            <p:nvPr/>
          </p:nvSpPr>
          <p:spPr>
            <a:xfrm>
              <a:off x="6771718" y="2227724"/>
              <a:ext cx="19768" cy="39720"/>
            </a:xfrm>
            <a:custGeom>
              <a:rect b="b" l="l" r="r" t="t"/>
              <a:pathLst>
                <a:path extrusionOk="0" h="1515" w="754">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3"/>
            <p:cNvSpPr/>
            <p:nvPr/>
          </p:nvSpPr>
          <p:spPr>
            <a:xfrm>
              <a:off x="6905690" y="2227724"/>
              <a:ext cx="19689" cy="39720"/>
            </a:xfrm>
            <a:custGeom>
              <a:rect b="b" l="l" r="r" t="t"/>
              <a:pathLst>
                <a:path extrusionOk="0" h="1515" w="751">
                  <a:moveTo>
                    <a:pt x="0" y="0"/>
                  </a:moveTo>
                  <a:lnTo>
                    <a:pt x="0" y="1514"/>
                  </a:lnTo>
                  <a:cubicBezTo>
                    <a:pt x="355" y="1155"/>
                    <a:pt x="612" y="714"/>
                    <a:pt x="750" y="228"/>
                  </a:cubicBezTo>
                  <a:lnTo>
                    <a:pt x="189" y="58"/>
                  </a:ln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3"/>
            <p:cNvSpPr/>
            <p:nvPr/>
          </p:nvSpPr>
          <p:spPr>
            <a:xfrm>
              <a:off x="6785666" y="2143121"/>
              <a:ext cx="125844" cy="131533"/>
            </a:xfrm>
            <a:custGeom>
              <a:rect b="b" l="l" r="r" t="t"/>
              <a:pathLst>
                <a:path extrusionOk="0" h="5017" w="480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3"/>
            <p:cNvSpPr/>
            <p:nvPr/>
          </p:nvSpPr>
          <p:spPr>
            <a:xfrm>
              <a:off x="6785666" y="2143121"/>
              <a:ext cx="99731" cy="131428"/>
            </a:xfrm>
            <a:custGeom>
              <a:rect b="b" l="l" r="r" t="t"/>
              <a:pathLst>
                <a:path extrusionOk="0" h="5013" w="3804">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3"/>
            <p:cNvSpPr/>
            <p:nvPr/>
          </p:nvSpPr>
          <p:spPr>
            <a:xfrm>
              <a:off x="6808921"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73"/>
            <p:cNvSpPr/>
            <p:nvPr/>
          </p:nvSpPr>
          <p:spPr>
            <a:xfrm>
              <a:off x="6877480"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73"/>
            <p:cNvSpPr/>
            <p:nvPr/>
          </p:nvSpPr>
          <p:spPr>
            <a:xfrm>
              <a:off x="6823708" y="2160555"/>
              <a:ext cx="49682" cy="16491"/>
            </a:xfrm>
            <a:custGeom>
              <a:rect b="b" l="l" r="r" t="t"/>
              <a:pathLst>
                <a:path extrusionOk="0" h="629" w="1895">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3"/>
            <p:cNvSpPr/>
            <p:nvPr/>
          </p:nvSpPr>
          <p:spPr>
            <a:xfrm>
              <a:off x="6706096" y="1983482"/>
              <a:ext cx="284984" cy="364895"/>
            </a:xfrm>
            <a:custGeom>
              <a:rect b="b" l="l" r="r" t="t"/>
              <a:pathLst>
                <a:path extrusionOk="0" h="13918" w="1087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73"/>
            <p:cNvSpPr/>
            <p:nvPr/>
          </p:nvSpPr>
          <p:spPr>
            <a:xfrm>
              <a:off x="6900368" y="2269201"/>
              <a:ext cx="10671" cy="79177"/>
            </a:xfrm>
            <a:custGeom>
              <a:rect b="b" l="l" r="r" t="t"/>
              <a:pathLst>
                <a:path extrusionOk="0" h="3020" w="407">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73"/>
            <p:cNvSpPr/>
            <p:nvPr/>
          </p:nvSpPr>
          <p:spPr>
            <a:xfrm>
              <a:off x="6801134" y="2091996"/>
              <a:ext cx="26532" cy="13817"/>
            </a:xfrm>
            <a:custGeom>
              <a:rect b="b" l="l" r="r" t="t"/>
              <a:pathLst>
                <a:path extrusionOk="0" h="527" w="1012">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73"/>
            <p:cNvSpPr/>
            <p:nvPr/>
          </p:nvSpPr>
          <p:spPr>
            <a:xfrm>
              <a:off x="6869405" y="2091996"/>
              <a:ext cx="26899" cy="13869"/>
            </a:xfrm>
            <a:custGeom>
              <a:rect b="b" l="l" r="r" t="t"/>
              <a:pathLst>
                <a:path extrusionOk="0" h="529" w="1026">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3" name="Google Shape;14143;p73"/>
          <p:cNvGrpSpPr/>
          <p:nvPr/>
        </p:nvGrpSpPr>
        <p:grpSpPr>
          <a:xfrm>
            <a:off x="6261526" y="2894671"/>
            <a:ext cx="273868" cy="365026"/>
            <a:chOff x="6261526" y="2894671"/>
            <a:chExt cx="273868" cy="365026"/>
          </a:xfrm>
        </p:grpSpPr>
        <p:sp>
          <p:nvSpPr>
            <p:cNvPr id="14144" name="Google Shape;14144;p73"/>
            <p:cNvSpPr/>
            <p:nvPr/>
          </p:nvSpPr>
          <p:spPr>
            <a:xfrm>
              <a:off x="6266848" y="3094239"/>
              <a:ext cx="263224" cy="160215"/>
            </a:xfrm>
            <a:custGeom>
              <a:rect b="b" l="l" r="r" t="t"/>
              <a:pathLst>
                <a:path extrusionOk="0" h="6111" w="1004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3"/>
            <p:cNvSpPr/>
            <p:nvPr/>
          </p:nvSpPr>
          <p:spPr>
            <a:xfrm>
              <a:off x="6364089" y="3094239"/>
              <a:ext cx="68769" cy="36416"/>
            </a:xfrm>
            <a:custGeom>
              <a:rect b="b" l="l" r="r" t="t"/>
              <a:pathLst>
                <a:path extrusionOk="0" h="1389" w="2623">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3"/>
            <p:cNvSpPr/>
            <p:nvPr/>
          </p:nvSpPr>
          <p:spPr>
            <a:xfrm>
              <a:off x="6319440" y="3019912"/>
              <a:ext cx="158039" cy="85862"/>
            </a:xfrm>
            <a:custGeom>
              <a:rect b="b" l="l" r="r" t="t"/>
              <a:pathLst>
                <a:path extrusionOk="0" h="3275" w="6028">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3"/>
            <p:cNvSpPr/>
            <p:nvPr/>
          </p:nvSpPr>
          <p:spPr>
            <a:xfrm>
              <a:off x="6319440" y="3019912"/>
              <a:ext cx="158039" cy="85836"/>
            </a:xfrm>
            <a:custGeom>
              <a:rect b="b" l="l" r="r" t="t"/>
              <a:pathLst>
                <a:path extrusionOk="0" h="3274" w="6028">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3"/>
            <p:cNvSpPr/>
            <p:nvPr/>
          </p:nvSpPr>
          <p:spPr>
            <a:xfrm>
              <a:off x="6313069" y="2900230"/>
              <a:ext cx="170781" cy="85338"/>
            </a:xfrm>
            <a:custGeom>
              <a:rect b="b" l="l" r="r" t="t"/>
              <a:pathLst>
                <a:path extrusionOk="0" h="3255" w="6514">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3"/>
            <p:cNvSpPr/>
            <p:nvPr/>
          </p:nvSpPr>
          <p:spPr>
            <a:xfrm>
              <a:off x="6317553" y="2909484"/>
              <a:ext cx="161814" cy="110454"/>
            </a:xfrm>
            <a:custGeom>
              <a:rect b="b" l="l" r="r" t="t"/>
              <a:pathLst>
                <a:path extrusionOk="0" h="4213" w="6172">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3"/>
            <p:cNvSpPr/>
            <p:nvPr/>
          </p:nvSpPr>
          <p:spPr>
            <a:xfrm>
              <a:off x="6317553" y="2909484"/>
              <a:ext cx="95641" cy="110454"/>
            </a:xfrm>
            <a:custGeom>
              <a:rect b="b" l="l" r="r" t="t"/>
              <a:pathLst>
                <a:path extrusionOk="0" h="4213" w="3648">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3"/>
            <p:cNvSpPr/>
            <p:nvPr/>
          </p:nvSpPr>
          <p:spPr>
            <a:xfrm>
              <a:off x="6355542" y="3121977"/>
              <a:ext cx="85862" cy="29547"/>
            </a:xfrm>
            <a:custGeom>
              <a:rect b="b" l="l" r="r" t="t"/>
              <a:pathLst>
                <a:path extrusionOk="0" h="1127" w="3275">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3"/>
            <p:cNvSpPr/>
            <p:nvPr/>
          </p:nvSpPr>
          <p:spPr>
            <a:xfrm>
              <a:off x="6266848" y="3164790"/>
              <a:ext cx="263224" cy="89664"/>
            </a:xfrm>
            <a:custGeom>
              <a:rect b="b" l="l" r="r" t="t"/>
              <a:pathLst>
                <a:path extrusionOk="0" h="3420" w="1004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73"/>
            <p:cNvSpPr/>
            <p:nvPr/>
          </p:nvSpPr>
          <p:spPr>
            <a:xfrm>
              <a:off x="6341201" y="2996920"/>
              <a:ext cx="45776" cy="41004"/>
            </a:xfrm>
            <a:custGeom>
              <a:rect b="b" l="l" r="r" t="t"/>
              <a:pathLst>
                <a:path extrusionOk="0" h="1564" w="1746">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73"/>
            <p:cNvSpPr/>
            <p:nvPr/>
          </p:nvSpPr>
          <p:spPr>
            <a:xfrm>
              <a:off x="6409838" y="2997025"/>
              <a:ext cx="45802" cy="40978"/>
            </a:xfrm>
            <a:custGeom>
              <a:rect b="b" l="l" r="r" t="t"/>
              <a:pathLst>
                <a:path extrusionOk="0" h="1563" w="1747">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3"/>
            <p:cNvSpPr/>
            <p:nvPr/>
          </p:nvSpPr>
          <p:spPr>
            <a:xfrm>
              <a:off x="6341201" y="2997025"/>
              <a:ext cx="45776" cy="28420"/>
            </a:xfrm>
            <a:custGeom>
              <a:rect b="b" l="l" r="r" t="t"/>
              <a:pathLst>
                <a:path extrusionOk="0" h="1084" w="1746">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3"/>
            <p:cNvSpPr/>
            <p:nvPr/>
          </p:nvSpPr>
          <p:spPr>
            <a:xfrm>
              <a:off x="6409838" y="2997025"/>
              <a:ext cx="45802" cy="28315"/>
            </a:xfrm>
            <a:custGeom>
              <a:rect b="b" l="l" r="r" t="t"/>
              <a:pathLst>
                <a:path extrusionOk="0" h="1080" w="1747">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3"/>
            <p:cNvSpPr/>
            <p:nvPr/>
          </p:nvSpPr>
          <p:spPr>
            <a:xfrm>
              <a:off x="6261526" y="2894671"/>
              <a:ext cx="273868" cy="365026"/>
            </a:xfrm>
            <a:custGeom>
              <a:rect b="b" l="l" r="r" t="t"/>
              <a:pathLst>
                <a:path extrusionOk="0" h="13923" w="10446">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3"/>
            <p:cNvSpPr/>
            <p:nvPr/>
          </p:nvSpPr>
          <p:spPr>
            <a:xfrm>
              <a:off x="6373606" y="3054467"/>
              <a:ext cx="49708" cy="16543"/>
            </a:xfrm>
            <a:custGeom>
              <a:rect b="b" l="l" r="r" t="t"/>
              <a:pathLst>
                <a:path extrusionOk="0" h="631" w="1896">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3"/>
            <p:cNvSpPr/>
            <p:nvPr/>
          </p:nvSpPr>
          <p:spPr>
            <a:xfrm>
              <a:off x="6358767" y="3008796"/>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3"/>
            <p:cNvSpPr/>
            <p:nvPr/>
          </p:nvSpPr>
          <p:spPr>
            <a:xfrm>
              <a:off x="6427404" y="3008770"/>
              <a:ext cx="10775" cy="16465"/>
            </a:xfrm>
            <a:custGeom>
              <a:rect b="b" l="l" r="r" t="t"/>
              <a:pathLst>
                <a:path extrusionOk="0" h="628" w="411">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1" name="Google Shape;14161;p73"/>
          <p:cNvGrpSpPr/>
          <p:nvPr/>
        </p:nvGrpSpPr>
        <p:grpSpPr>
          <a:xfrm>
            <a:off x="4905609" y="1983508"/>
            <a:ext cx="285063" cy="364869"/>
            <a:chOff x="4905609" y="1983508"/>
            <a:chExt cx="285063" cy="364869"/>
          </a:xfrm>
        </p:grpSpPr>
        <p:sp>
          <p:nvSpPr>
            <p:cNvPr id="14162" name="Google Shape;14162;p73"/>
            <p:cNvSpPr/>
            <p:nvPr/>
          </p:nvSpPr>
          <p:spPr>
            <a:xfrm>
              <a:off x="4911115" y="2177387"/>
              <a:ext cx="274261" cy="165721"/>
            </a:xfrm>
            <a:custGeom>
              <a:rect b="b" l="l" r="r" t="t"/>
              <a:pathLst>
                <a:path extrusionOk="0" h="6321" w="10461">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3"/>
            <p:cNvSpPr/>
            <p:nvPr/>
          </p:nvSpPr>
          <p:spPr>
            <a:xfrm>
              <a:off x="4911010" y="2224106"/>
              <a:ext cx="274366" cy="119001"/>
            </a:xfrm>
            <a:custGeom>
              <a:rect b="b" l="l" r="r" t="t"/>
              <a:pathLst>
                <a:path extrusionOk="0" h="4539" w="10465">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3"/>
            <p:cNvSpPr/>
            <p:nvPr/>
          </p:nvSpPr>
          <p:spPr>
            <a:xfrm>
              <a:off x="5008146" y="2177387"/>
              <a:ext cx="80094" cy="28577"/>
            </a:xfrm>
            <a:custGeom>
              <a:rect b="b" l="l" r="r" t="t"/>
              <a:pathLst>
                <a:path extrusionOk="0" h="1090" w="3055">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73"/>
            <p:cNvSpPr/>
            <p:nvPr/>
          </p:nvSpPr>
          <p:spPr>
            <a:xfrm>
              <a:off x="4951096" y="2034475"/>
              <a:ext cx="194298" cy="154421"/>
            </a:xfrm>
            <a:custGeom>
              <a:rect b="b" l="l" r="r" t="t"/>
              <a:pathLst>
                <a:path extrusionOk="0" h="5890" w="7411">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3"/>
            <p:cNvSpPr/>
            <p:nvPr/>
          </p:nvSpPr>
          <p:spPr>
            <a:xfrm>
              <a:off x="4949104" y="2057363"/>
              <a:ext cx="150620" cy="131559"/>
            </a:xfrm>
            <a:custGeom>
              <a:rect b="b" l="l" r="r" t="t"/>
              <a:pathLst>
                <a:path extrusionOk="0" h="5018" w="5745">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3"/>
            <p:cNvSpPr/>
            <p:nvPr/>
          </p:nvSpPr>
          <p:spPr>
            <a:xfrm>
              <a:off x="4962475" y="1988804"/>
              <a:ext cx="171436" cy="68585"/>
            </a:xfrm>
            <a:custGeom>
              <a:rect b="b" l="l" r="r" t="t"/>
              <a:pathLst>
                <a:path extrusionOk="0" h="2616" w="6539">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3"/>
            <p:cNvSpPr/>
            <p:nvPr/>
          </p:nvSpPr>
          <p:spPr>
            <a:xfrm>
              <a:off x="4981666" y="2200406"/>
              <a:ext cx="55188" cy="50600"/>
            </a:xfrm>
            <a:custGeom>
              <a:rect b="b" l="l" r="r" t="t"/>
              <a:pathLst>
                <a:path extrusionOk="0" h="1930" w="2105">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3"/>
            <p:cNvSpPr/>
            <p:nvPr/>
          </p:nvSpPr>
          <p:spPr>
            <a:xfrm>
              <a:off x="5059611" y="2200406"/>
              <a:ext cx="55109" cy="50705"/>
            </a:xfrm>
            <a:custGeom>
              <a:rect b="b" l="l" r="r" t="t"/>
              <a:pathLst>
                <a:path extrusionOk="0" h="1934" w="2102">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3"/>
            <p:cNvSpPr/>
            <p:nvPr/>
          </p:nvSpPr>
          <p:spPr>
            <a:xfrm>
              <a:off x="4962475" y="2057363"/>
              <a:ext cx="22914" cy="37150"/>
            </a:xfrm>
            <a:custGeom>
              <a:rect b="b" l="l" r="r" t="t"/>
              <a:pathLst>
                <a:path extrusionOk="0" h="1417" w="874">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3"/>
            <p:cNvSpPr/>
            <p:nvPr/>
          </p:nvSpPr>
          <p:spPr>
            <a:xfrm>
              <a:off x="5111076" y="2057363"/>
              <a:ext cx="22835" cy="37150"/>
            </a:xfrm>
            <a:custGeom>
              <a:rect b="b" l="l" r="r" t="t"/>
              <a:pathLst>
                <a:path extrusionOk="0" h="1417" w="871">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3"/>
            <p:cNvSpPr/>
            <p:nvPr/>
          </p:nvSpPr>
          <p:spPr>
            <a:xfrm>
              <a:off x="4962475" y="1988804"/>
              <a:ext cx="70578" cy="68585"/>
            </a:xfrm>
            <a:custGeom>
              <a:rect b="b" l="l" r="r" t="t"/>
              <a:pathLst>
                <a:path extrusionOk="0" h="2616" w="2692">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3"/>
            <p:cNvSpPr/>
            <p:nvPr/>
          </p:nvSpPr>
          <p:spPr>
            <a:xfrm>
              <a:off x="5008539" y="2092023"/>
              <a:ext cx="10749" cy="16412"/>
            </a:xfrm>
            <a:custGeom>
              <a:rect b="b" l="l" r="r" t="t"/>
              <a:pathLst>
                <a:path extrusionOk="0" h="626" w="41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3"/>
            <p:cNvSpPr/>
            <p:nvPr/>
          </p:nvSpPr>
          <p:spPr>
            <a:xfrm>
              <a:off x="5077176" y="2092023"/>
              <a:ext cx="10671" cy="16412"/>
            </a:xfrm>
            <a:custGeom>
              <a:rect b="b" l="l" r="r" t="t"/>
              <a:pathLst>
                <a:path extrusionOk="0" h="626" w="407">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3"/>
            <p:cNvSpPr/>
            <p:nvPr/>
          </p:nvSpPr>
          <p:spPr>
            <a:xfrm>
              <a:off x="5023404" y="2131952"/>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3"/>
            <p:cNvSpPr/>
            <p:nvPr/>
          </p:nvSpPr>
          <p:spPr>
            <a:xfrm>
              <a:off x="4905609" y="1983508"/>
              <a:ext cx="285063" cy="364869"/>
            </a:xfrm>
            <a:custGeom>
              <a:rect b="b" l="l" r="r" t="t"/>
              <a:pathLst>
                <a:path extrusionOk="0" h="13917" w="10873">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3"/>
            <p:cNvSpPr/>
            <p:nvPr/>
          </p:nvSpPr>
          <p:spPr>
            <a:xfrm>
              <a:off x="5001041" y="2074929"/>
              <a:ext cx="25746" cy="10671"/>
            </a:xfrm>
            <a:custGeom>
              <a:rect b="b" l="l" r="r" t="t"/>
              <a:pathLst>
                <a:path extrusionOk="0" h="407" w="982">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3"/>
            <p:cNvSpPr/>
            <p:nvPr/>
          </p:nvSpPr>
          <p:spPr>
            <a:xfrm>
              <a:off x="5069678" y="2074929"/>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73"/>
            <p:cNvSpPr/>
            <p:nvPr/>
          </p:nvSpPr>
          <p:spPr>
            <a:xfrm>
              <a:off x="4951464" y="2292010"/>
              <a:ext cx="10671" cy="56368"/>
            </a:xfrm>
            <a:custGeom>
              <a:rect b="b" l="l" r="r" t="t"/>
              <a:pathLst>
                <a:path extrusionOk="0" h="2150" w="407">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3"/>
            <p:cNvSpPr/>
            <p:nvPr/>
          </p:nvSpPr>
          <p:spPr>
            <a:xfrm>
              <a:off x="4972647" y="2274916"/>
              <a:ext cx="12453" cy="10671"/>
            </a:xfrm>
            <a:custGeom>
              <a:rect b="b" l="l" r="r" t="t"/>
              <a:pathLst>
                <a:path extrusionOk="0" h="407"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3"/>
            <p:cNvSpPr/>
            <p:nvPr/>
          </p:nvSpPr>
          <p:spPr>
            <a:xfrm>
              <a:off x="5109765" y="2274916"/>
              <a:ext cx="12453" cy="10671"/>
            </a:xfrm>
            <a:custGeom>
              <a:rect b="b" l="l" r="r" t="t"/>
              <a:pathLst>
                <a:path extrusionOk="0" h="407"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3"/>
            <p:cNvSpPr/>
            <p:nvPr/>
          </p:nvSpPr>
          <p:spPr>
            <a:xfrm>
              <a:off x="5109765" y="2303493"/>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3"/>
            <p:cNvSpPr/>
            <p:nvPr/>
          </p:nvSpPr>
          <p:spPr>
            <a:xfrm>
              <a:off x="4972647" y="2303493"/>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3"/>
            <p:cNvSpPr/>
            <p:nvPr/>
          </p:nvSpPr>
          <p:spPr>
            <a:xfrm>
              <a:off x="5109765" y="2332070"/>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3"/>
            <p:cNvSpPr/>
            <p:nvPr/>
          </p:nvSpPr>
          <p:spPr>
            <a:xfrm>
              <a:off x="4972647" y="2332070"/>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6" name="Google Shape;14186;p73"/>
          <p:cNvGrpSpPr/>
          <p:nvPr/>
        </p:nvGrpSpPr>
        <p:grpSpPr>
          <a:xfrm>
            <a:off x="5811555" y="2894750"/>
            <a:ext cx="273684" cy="365052"/>
            <a:chOff x="5811555" y="2894750"/>
            <a:chExt cx="273684" cy="365052"/>
          </a:xfrm>
        </p:grpSpPr>
        <p:sp>
          <p:nvSpPr>
            <p:cNvPr id="14187" name="Google Shape;14187;p73"/>
            <p:cNvSpPr/>
            <p:nvPr/>
          </p:nvSpPr>
          <p:spPr>
            <a:xfrm>
              <a:off x="5817165" y="3157004"/>
              <a:ext cx="262830" cy="97450"/>
            </a:xfrm>
            <a:custGeom>
              <a:rect b="b" l="l" r="r" t="t"/>
              <a:pathLst>
                <a:path extrusionOk="0" h="3717" w="10025">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3"/>
            <p:cNvSpPr/>
            <p:nvPr/>
          </p:nvSpPr>
          <p:spPr>
            <a:xfrm>
              <a:off x="5867765" y="3157004"/>
              <a:ext cx="161526" cy="81484"/>
            </a:xfrm>
            <a:custGeom>
              <a:rect b="b" l="l" r="r" t="t"/>
              <a:pathLst>
                <a:path extrusionOk="0" h="3108" w="6161">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3"/>
            <p:cNvSpPr/>
            <p:nvPr/>
          </p:nvSpPr>
          <p:spPr>
            <a:xfrm>
              <a:off x="5883915" y="3140775"/>
              <a:ext cx="129252" cy="80566"/>
            </a:xfrm>
            <a:custGeom>
              <a:rect b="b" l="l" r="r" t="t"/>
              <a:pathLst>
                <a:path extrusionOk="0" h="3073" w="493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3"/>
            <p:cNvSpPr/>
            <p:nvPr/>
          </p:nvSpPr>
          <p:spPr>
            <a:xfrm>
              <a:off x="5914196" y="3111726"/>
              <a:ext cx="68585" cy="79963"/>
            </a:xfrm>
            <a:custGeom>
              <a:rect b="b" l="l" r="r" t="t"/>
              <a:pathLst>
                <a:path extrusionOk="0" h="3050" w="2616">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3"/>
            <p:cNvSpPr/>
            <p:nvPr/>
          </p:nvSpPr>
          <p:spPr>
            <a:xfrm>
              <a:off x="5914196" y="3111621"/>
              <a:ext cx="68585" cy="34319"/>
            </a:xfrm>
            <a:custGeom>
              <a:rect b="b" l="l" r="r" t="t"/>
              <a:pathLst>
                <a:path extrusionOk="0" h="1309" w="2616">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3"/>
            <p:cNvSpPr/>
            <p:nvPr/>
          </p:nvSpPr>
          <p:spPr>
            <a:xfrm>
              <a:off x="5914091" y="2900177"/>
              <a:ext cx="68690" cy="45776"/>
            </a:xfrm>
            <a:custGeom>
              <a:rect b="b" l="l" r="r" t="t"/>
              <a:pathLst>
                <a:path extrusionOk="0" h="1746" w="262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3"/>
            <p:cNvSpPr/>
            <p:nvPr/>
          </p:nvSpPr>
          <p:spPr>
            <a:xfrm>
              <a:off x="5845638" y="2934443"/>
              <a:ext cx="205703" cy="137222"/>
            </a:xfrm>
            <a:custGeom>
              <a:rect b="b" l="l" r="r" t="t"/>
              <a:pathLst>
                <a:path extrusionOk="0" h="5234" w="7846">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3"/>
            <p:cNvSpPr/>
            <p:nvPr/>
          </p:nvSpPr>
          <p:spPr>
            <a:xfrm>
              <a:off x="5862836" y="2963020"/>
              <a:ext cx="171410" cy="102956"/>
            </a:xfrm>
            <a:custGeom>
              <a:rect b="b" l="l" r="r" t="t"/>
              <a:pathLst>
                <a:path extrusionOk="0" h="3927" w="6538">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3"/>
            <p:cNvSpPr/>
            <p:nvPr/>
          </p:nvSpPr>
          <p:spPr>
            <a:xfrm>
              <a:off x="5850593" y="2980219"/>
              <a:ext cx="196448" cy="148627"/>
            </a:xfrm>
            <a:custGeom>
              <a:rect b="b" l="l" r="r" t="t"/>
              <a:pathLst>
                <a:path extrusionOk="0" h="5669" w="7493">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3"/>
            <p:cNvSpPr/>
            <p:nvPr/>
          </p:nvSpPr>
          <p:spPr>
            <a:xfrm>
              <a:off x="5850383" y="2980219"/>
              <a:ext cx="138088" cy="148653"/>
            </a:xfrm>
            <a:custGeom>
              <a:rect b="b" l="l" r="r" t="t"/>
              <a:pathLst>
                <a:path extrusionOk="0" h="5670" w="5267">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3"/>
            <p:cNvSpPr/>
            <p:nvPr/>
          </p:nvSpPr>
          <p:spPr>
            <a:xfrm>
              <a:off x="5886956" y="3020096"/>
              <a:ext cx="54611" cy="31540"/>
            </a:xfrm>
            <a:custGeom>
              <a:rect b="b" l="l" r="r" t="t"/>
              <a:pathLst>
                <a:path extrusionOk="0" h="1203" w="2083">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3"/>
            <p:cNvSpPr/>
            <p:nvPr/>
          </p:nvSpPr>
          <p:spPr>
            <a:xfrm>
              <a:off x="5955489" y="3020096"/>
              <a:ext cx="54637" cy="31540"/>
            </a:xfrm>
            <a:custGeom>
              <a:rect b="b" l="l" r="r" t="t"/>
              <a:pathLst>
                <a:path extrusionOk="0" h="1203" w="2084">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3"/>
            <p:cNvSpPr/>
            <p:nvPr/>
          </p:nvSpPr>
          <p:spPr>
            <a:xfrm>
              <a:off x="5811555" y="2894750"/>
              <a:ext cx="273684" cy="365052"/>
            </a:xfrm>
            <a:custGeom>
              <a:rect b="b" l="l" r="r" t="t"/>
              <a:pathLst>
                <a:path extrusionOk="0" h="13924" w="10439">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3"/>
            <p:cNvSpPr/>
            <p:nvPr/>
          </p:nvSpPr>
          <p:spPr>
            <a:xfrm>
              <a:off x="5923635" y="3078115"/>
              <a:ext cx="49630" cy="16543"/>
            </a:xfrm>
            <a:custGeom>
              <a:rect b="b" l="l" r="r" t="t"/>
              <a:pathLst>
                <a:path extrusionOk="0" h="631" w="1893">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3"/>
            <p:cNvSpPr/>
            <p:nvPr/>
          </p:nvSpPr>
          <p:spPr>
            <a:xfrm>
              <a:off x="5908874" y="3032418"/>
              <a:ext cx="10671" cy="16465"/>
            </a:xfrm>
            <a:custGeom>
              <a:rect b="b" l="l" r="r" t="t"/>
              <a:pathLst>
                <a:path extrusionOk="0" h="628" w="407">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3"/>
            <p:cNvSpPr/>
            <p:nvPr/>
          </p:nvSpPr>
          <p:spPr>
            <a:xfrm>
              <a:off x="5977433" y="3032418"/>
              <a:ext cx="10749" cy="16465"/>
            </a:xfrm>
            <a:custGeom>
              <a:rect b="b" l="l" r="r" t="t"/>
              <a:pathLst>
                <a:path extrusionOk="0" h="628" w="41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3"/>
            <p:cNvSpPr/>
            <p:nvPr/>
          </p:nvSpPr>
          <p:spPr>
            <a:xfrm>
              <a:off x="5941436" y="3237727"/>
              <a:ext cx="12558" cy="10697"/>
            </a:xfrm>
            <a:custGeom>
              <a:rect b="b" l="l" r="r" t="t"/>
              <a:pathLst>
                <a:path extrusionOk="0" h="408" w="479">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4" name="Google Shape;14204;p73"/>
          <p:cNvGrpSpPr/>
          <p:nvPr/>
        </p:nvGrpSpPr>
        <p:grpSpPr>
          <a:xfrm>
            <a:off x="5361296" y="2894750"/>
            <a:ext cx="274052" cy="365157"/>
            <a:chOff x="5361296" y="2894750"/>
            <a:chExt cx="274052" cy="365157"/>
          </a:xfrm>
        </p:grpSpPr>
        <p:sp>
          <p:nvSpPr>
            <p:cNvPr id="14205" name="Google Shape;14205;p73"/>
            <p:cNvSpPr/>
            <p:nvPr/>
          </p:nvSpPr>
          <p:spPr>
            <a:xfrm>
              <a:off x="5401172" y="3140198"/>
              <a:ext cx="194298" cy="51491"/>
            </a:xfrm>
            <a:custGeom>
              <a:rect b="b" l="l" r="r" t="t"/>
              <a:pathLst>
                <a:path extrusionOk="0" h="1964" w="7411">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3"/>
            <p:cNvSpPr/>
            <p:nvPr/>
          </p:nvSpPr>
          <p:spPr>
            <a:xfrm>
              <a:off x="5458222" y="2900177"/>
              <a:ext cx="80094" cy="45776"/>
            </a:xfrm>
            <a:custGeom>
              <a:rect b="b" l="l" r="r" t="t"/>
              <a:pathLst>
                <a:path extrusionOk="0" h="1746" w="3055">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3"/>
            <p:cNvSpPr/>
            <p:nvPr/>
          </p:nvSpPr>
          <p:spPr>
            <a:xfrm>
              <a:off x="5366880" y="3111621"/>
              <a:ext cx="262857" cy="142833"/>
            </a:xfrm>
            <a:custGeom>
              <a:rect b="b" l="l" r="r" t="t"/>
              <a:pathLst>
                <a:path extrusionOk="0" h="5448" w="10026">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3"/>
            <p:cNvSpPr/>
            <p:nvPr/>
          </p:nvSpPr>
          <p:spPr>
            <a:xfrm>
              <a:off x="5366880" y="3164790"/>
              <a:ext cx="262857" cy="89664"/>
            </a:xfrm>
            <a:custGeom>
              <a:rect b="b" l="l" r="r" t="t"/>
              <a:pathLst>
                <a:path extrusionOk="0" h="3420" w="10026">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3"/>
            <p:cNvSpPr/>
            <p:nvPr/>
          </p:nvSpPr>
          <p:spPr>
            <a:xfrm>
              <a:off x="5464016" y="3111621"/>
              <a:ext cx="68585" cy="40034"/>
            </a:xfrm>
            <a:custGeom>
              <a:rect b="b" l="l" r="r" t="t"/>
              <a:pathLst>
                <a:path extrusionOk="0" h="1527" w="2616">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3"/>
            <p:cNvSpPr/>
            <p:nvPr/>
          </p:nvSpPr>
          <p:spPr>
            <a:xfrm>
              <a:off x="5401172" y="3014485"/>
              <a:ext cx="194298" cy="120155"/>
            </a:xfrm>
            <a:custGeom>
              <a:rect b="b" l="l" r="r" t="t"/>
              <a:pathLst>
                <a:path extrusionOk="0" h="4583" w="7411">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3"/>
            <p:cNvSpPr/>
            <p:nvPr/>
          </p:nvSpPr>
          <p:spPr>
            <a:xfrm>
              <a:off x="5400307" y="3003107"/>
              <a:ext cx="149492" cy="131455"/>
            </a:xfrm>
            <a:custGeom>
              <a:rect b="b" l="l" r="r" t="t"/>
              <a:pathLst>
                <a:path extrusionOk="0" h="5014" w="5702">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73"/>
            <p:cNvSpPr/>
            <p:nvPr/>
          </p:nvSpPr>
          <p:spPr>
            <a:xfrm>
              <a:off x="5401172" y="2940133"/>
              <a:ext cx="194377" cy="111503"/>
            </a:xfrm>
            <a:custGeom>
              <a:rect b="b" l="l" r="r" t="t"/>
              <a:pathLst>
                <a:path extrusionOk="0" h="4253" w="7414">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73"/>
            <p:cNvSpPr/>
            <p:nvPr/>
          </p:nvSpPr>
          <p:spPr>
            <a:xfrm>
              <a:off x="5462416" y="2940133"/>
              <a:ext cx="132765" cy="68690"/>
            </a:xfrm>
            <a:custGeom>
              <a:rect b="b" l="l" r="r" t="t"/>
              <a:pathLst>
                <a:path extrusionOk="0" h="2620" w="5064">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73"/>
            <p:cNvSpPr/>
            <p:nvPr/>
          </p:nvSpPr>
          <p:spPr>
            <a:xfrm>
              <a:off x="5426525" y="3164790"/>
              <a:ext cx="143488" cy="61087"/>
            </a:xfrm>
            <a:custGeom>
              <a:rect b="b" l="l" r="r" t="t"/>
              <a:pathLst>
                <a:path extrusionOk="0" h="2330" w="5473">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73"/>
            <p:cNvSpPr/>
            <p:nvPr/>
          </p:nvSpPr>
          <p:spPr>
            <a:xfrm>
              <a:off x="5418266" y="3159521"/>
              <a:ext cx="28603" cy="94934"/>
            </a:xfrm>
            <a:custGeom>
              <a:rect b="b" l="l" r="r" t="t"/>
              <a:pathLst>
                <a:path extrusionOk="0" h="3621" w="1091">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3"/>
            <p:cNvSpPr/>
            <p:nvPr/>
          </p:nvSpPr>
          <p:spPr>
            <a:xfrm>
              <a:off x="5549668" y="3159521"/>
              <a:ext cx="28603" cy="94934"/>
            </a:xfrm>
            <a:custGeom>
              <a:rect b="b" l="l" r="r" t="t"/>
              <a:pathLst>
                <a:path extrusionOk="0" h="3621" w="1091">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73"/>
            <p:cNvSpPr/>
            <p:nvPr/>
          </p:nvSpPr>
          <p:spPr>
            <a:xfrm>
              <a:off x="5473454" y="3083306"/>
              <a:ext cx="49630" cy="16569"/>
            </a:xfrm>
            <a:custGeom>
              <a:rect b="b" l="l" r="r" t="t"/>
              <a:pathLst>
                <a:path extrusionOk="0" h="632" w="1893">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3"/>
            <p:cNvSpPr/>
            <p:nvPr/>
          </p:nvSpPr>
          <p:spPr>
            <a:xfrm>
              <a:off x="5458615" y="3043351"/>
              <a:ext cx="10749" cy="16386"/>
            </a:xfrm>
            <a:custGeom>
              <a:rect b="b" l="l" r="r" t="t"/>
              <a:pathLst>
                <a:path extrusionOk="0" h="625" w="41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3"/>
            <p:cNvSpPr/>
            <p:nvPr/>
          </p:nvSpPr>
          <p:spPr>
            <a:xfrm>
              <a:off x="5527252" y="3043325"/>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3"/>
            <p:cNvSpPr/>
            <p:nvPr/>
          </p:nvSpPr>
          <p:spPr>
            <a:xfrm>
              <a:off x="5361296" y="2894750"/>
              <a:ext cx="274052" cy="365079"/>
            </a:xfrm>
            <a:custGeom>
              <a:rect b="b" l="l" r="r" t="t"/>
              <a:pathLst>
                <a:path extrusionOk="0" h="13925" w="10453">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3"/>
            <p:cNvSpPr/>
            <p:nvPr/>
          </p:nvSpPr>
          <p:spPr>
            <a:xfrm>
              <a:off x="5544346" y="3232012"/>
              <a:ext cx="10775" cy="27895"/>
            </a:xfrm>
            <a:custGeom>
              <a:rect b="b" l="l" r="r" t="t"/>
              <a:pathLst>
                <a:path extrusionOk="0" h="1064" w="411">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2" name="Google Shape;14222;p73"/>
          <p:cNvGrpSpPr/>
          <p:nvPr/>
        </p:nvGrpSpPr>
        <p:grpSpPr>
          <a:xfrm>
            <a:off x="5805866" y="1983430"/>
            <a:ext cx="284958" cy="365079"/>
            <a:chOff x="5805866" y="1983430"/>
            <a:chExt cx="284958" cy="365079"/>
          </a:xfrm>
        </p:grpSpPr>
        <p:sp>
          <p:nvSpPr>
            <p:cNvPr id="14223" name="Google Shape;14223;p73"/>
            <p:cNvSpPr/>
            <p:nvPr/>
          </p:nvSpPr>
          <p:spPr>
            <a:xfrm>
              <a:off x="5811266" y="2225811"/>
              <a:ext cx="274261" cy="117297"/>
            </a:xfrm>
            <a:custGeom>
              <a:rect b="b" l="l" r="r" t="t"/>
              <a:pathLst>
                <a:path extrusionOk="0" h="4474" w="10461">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3"/>
            <p:cNvSpPr/>
            <p:nvPr/>
          </p:nvSpPr>
          <p:spPr>
            <a:xfrm>
              <a:off x="5880769" y="2285927"/>
              <a:ext cx="135151" cy="57180"/>
            </a:xfrm>
            <a:custGeom>
              <a:rect b="b" l="l" r="r" t="t"/>
              <a:pathLst>
                <a:path extrusionOk="0" h="2181" w="5155">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3"/>
            <p:cNvSpPr/>
            <p:nvPr/>
          </p:nvSpPr>
          <p:spPr>
            <a:xfrm>
              <a:off x="5884859" y="2225811"/>
              <a:ext cx="127076" cy="25850"/>
            </a:xfrm>
            <a:custGeom>
              <a:rect b="b" l="l" r="r" t="t"/>
              <a:pathLst>
                <a:path extrusionOk="0" h="986" w="4847">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3"/>
            <p:cNvSpPr/>
            <p:nvPr/>
          </p:nvSpPr>
          <p:spPr>
            <a:xfrm>
              <a:off x="5999744" y="1988804"/>
              <a:ext cx="68690" cy="68585"/>
            </a:xfrm>
            <a:custGeom>
              <a:rect b="b" l="l" r="r" t="t"/>
              <a:pathLst>
                <a:path extrusionOk="0" h="2616" w="262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3"/>
            <p:cNvSpPr/>
            <p:nvPr/>
          </p:nvSpPr>
          <p:spPr>
            <a:xfrm>
              <a:off x="6022632" y="2011692"/>
              <a:ext cx="22914" cy="22809"/>
            </a:xfrm>
            <a:custGeom>
              <a:rect b="b" l="l" r="r" t="t"/>
              <a:pathLst>
                <a:path extrusionOk="0" h="870" w="874">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3"/>
            <p:cNvSpPr/>
            <p:nvPr/>
          </p:nvSpPr>
          <p:spPr>
            <a:xfrm>
              <a:off x="5828360" y="1988804"/>
              <a:ext cx="68585" cy="68585"/>
            </a:xfrm>
            <a:custGeom>
              <a:rect b="b" l="l" r="r" t="t"/>
              <a:pathLst>
                <a:path extrusionOk="0" h="2616" w="2616">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3"/>
            <p:cNvSpPr/>
            <p:nvPr/>
          </p:nvSpPr>
          <p:spPr>
            <a:xfrm>
              <a:off x="5851248" y="2011692"/>
              <a:ext cx="22809" cy="22809"/>
            </a:xfrm>
            <a:custGeom>
              <a:rect b="b" l="l" r="r" t="t"/>
              <a:pathLst>
                <a:path extrusionOk="0" h="870" w="87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3"/>
            <p:cNvSpPr/>
            <p:nvPr/>
          </p:nvSpPr>
          <p:spPr>
            <a:xfrm>
              <a:off x="5831218" y="2000209"/>
              <a:ext cx="234358" cy="234358"/>
            </a:xfrm>
            <a:custGeom>
              <a:rect b="b" l="l" r="r" t="t"/>
              <a:pathLst>
                <a:path extrusionOk="0" h="8939" w="8939">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3"/>
            <p:cNvSpPr/>
            <p:nvPr/>
          </p:nvSpPr>
          <p:spPr>
            <a:xfrm>
              <a:off x="5874136" y="2051674"/>
              <a:ext cx="148522" cy="148627"/>
            </a:xfrm>
            <a:custGeom>
              <a:rect b="b" l="l" r="r" t="t"/>
              <a:pathLst>
                <a:path extrusionOk="0" h="5669" w="5665">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3"/>
            <p:cNvSpPr/>
            <p:nvPr/>
          </p:nvSpPr>
          <p:spPr>
            <a:xfrm>
              <a:off x="5873559" y="2051621"/>
              <a:ext cx="86334" cy="148627"/>
            </a:xfrm>
            <a:custGeom>
              <a:rect b="b" l="l" r="r" t="t"/>
              <a:pathLst>
                <a:path extrusionOk="0" h="5669" w="3293">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3"/>
            <p:cNvSpPr/>
            <p:nvPr/>
          </p:nvSpPr>
          <p:spPr>
            <a:xfrm>
              <a:off x="5922638" y="2145952"/>
              <a:ext cx="51491" cy="22835"/>
            </a:xfrm>
            <a:custGeom>
              <a:rect b="b" l="l" r="r" t="t"/>
              <a:pathLst>
                <a:path extrusionOk="0" h="871" w="1964">
                  <a:moveTo>
                    <a:pt x="1" y="1"/>
                  </a:moveTo>
                  <a:cubicBezTo>
                    <a:pt x="1" y="483"/>
                    <a:pt x="439" y="870"/>
                    <a:pt x="982" y="870"/>
                  </a:cubicBezTo>
                  <a:cubicBezTo>
                    <a:pt x="1522" y="870"/>
                    <a:pt x="1964" y="483"/>
                    <a:pt x="19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3"/>
            <p:cNvSpPr/>
            <p:nvPr/>
          </p:nvSpPr>
          <p:spPr>
            <a:xfrm>
              <a:off x="5816772" y="2027082"/>
              <a:ext cx="221931" cy="207407"/>
            </a:xfrm>
            <a:custGeom>
              <a:rect b="b" l="l" r="r" t="t"/>
              <a:pathLst>
                <a:path extrusionOk="0" h="7911" w="8465">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3"/>
            <p:cNvSpPr/>
            <p:nvPr/>
          </p:nvSpPr>
          <p:spPr>
            <a:xfrm>
              <a:off x="5919807" y="2034580"/>
              <a:ext cx="57180" cy="34319"/>
            </a:xfrm>
            <a:custGeom>
              <a:rect b="b" l="l" r="r" t="t"/>
              <a:pathLst>
                <a:path extrusionOk="0" h="1309" w="2181">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3"/>
            <p:cNvSpPr/>
            <p:nvPr/>
          </p:nvSpPr>
          <p:spPr>
            <a:xfrm>
              <a:off x="5936979" y="2023097"/>
              <a:ext cx="22809" cy="22914"/>
            </a:xfrm>
            <a:custGeom>
              <a:rect b="b" l="l" r="r" t="t"/>
              <a:pathLst>
                <a:path extrusionOk="0" h="874" w="87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3"/>
            <p:cNvSpPr/>
            <p:nvPr/>
          </p:nvSpPr>
          <p:spPr>
            <a:xfrm>
              <a:off x="5908796" y="2109195"/>
              <a:ext cx="10644" cy="16386"/>
            </a:xfrm>
            <a:custGeom>
              <a:rect b="b" l="l" r="r" t="t"/>
              <a:pathLst>
                <a:path extrusionOk="0" h="625" w="406">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3"/>
            <p:cNvSpPr/>
            <p:nvPr/>
          </p:nvSpPr>
          <p:spPr>
            <a:xfrm>
              <a:off x="5977328" y="2109195"/>
              <a:ext cx="10671" cy="16412"/>
            </a:xfrm>
            <a:custGeom>
              <a:rect b="b" l="l" r="r" t="t"/>
              <a:pathLst>
                <a:path extrusionOk="0" h="626"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73"/>
            <p:cNvSpPr/>
            <p:nvPr/>
          </p:nvSpPr>
          <p:spPr>
            <a:xfrm>
              <a:off x="5805866" y="1983430"/>
              <a:ext cx="284958" cy="364948"/>
            </a:xfrm>
            <a:custGeom>
              <a:rect b="b" l="l" r="r" t="t"/>
              <a:pathLst>
                <a:path extrusionOk="0" h="13920" w="10869">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3"/>
            <p:cNvSpPr/>
            <p:nvPr/>
          </p:nvSpPr>
          <p:spPr>
            <a:xfrm>
              <a:off x="5901271" y="2092023"/>
              <a:ext cx="23858" cy="10671"/>
            </a:xfrm>
            <a:custGeom>
              <a:rect b="b" l="l" r="r" t="t"/>
              <a:pathLst>
                <a:path extrusionOk="0" h="407" w="91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3"/>
            <p:cNvSpPr/>
            <p:nvPr/>
          </p:nvSpPr>
          <p:spPr>
            <a:xfrm>
              <a:off x="5969830" y="2092023"/>
              <a:ext cx="23858" cy="10671"/>
            </a:xfrm>
            <a:custGeom>
              <a:rect b="b" l="l" r="r" t="t"/>
              <a:pathLst>
                <a:path extrusionOk="0" h="407" w="91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3"/>
            <p:cNvSpPr/>
            <p:nvPr/>
          </p:nvSpPr>
          <p:spPr>
            <a:xfrm>
              <a:off x="5851615" y="2303493"/>
              <a:ext cx="10671" cy="44884"/>
            </a:xfrm>
            <a:custGeom>
              <a:rect b="b" l="l" r="r" t="t"/>
              <a:pathLst>
                <a:path extrusionOk="0" h="1712" w="407">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3"/>
            <p:cNvSpPr/>
            <p:nvPr/>
          </p:nvSpPr>
          <p:spPr>
            <a:xfrm>
              <a:off x="6034508" y="2303493"/>
              <a:ext cx="10644" cy="44884"/>
            </a:xfrm>
            <a:custGeom>
              <a:rect b="b" l="l" r="r" t="t"/>
              <a:pathLst>
                <a:path extrusionOk="0" h="1712" w="406">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3"/>
            <p:cNvSpPr/>
            <p:nvPr/>
          </p:nvSpPr>
          <p:spPr>
            <a:xfrm>
              <a:off x="5874896" y="2280605"/>
              <a:ext cx="146818" cy="67903"/>
            </a:xfrm>
            <a:custGeom>
              <a:rect b="b" l="l" r="r" t="t"/>
              <a:pathLst>
                <a:path extrusionOk="0" h="2590" w="560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3"/>
            <p:cNvSpPr/>
            <p:nvPr/>
          </p:nvSpPr>
          <p:spPr>
            <a:xfrm>
              <a:off x="5897207" y="2029127"/>
              <a:ext cx="12558" cy="10802"/>
            </a:xfrm>
            <a:custGeom>
              <a:rect b="b" l="l" r="r" t="t"/>
              <a:pathLst>
                <a:path extrusionOk="0" h="412" w="479">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3"/>
            <p:cNvSpPr/>
            <p:nvPr/>
          </p:nvSpPr>
          <p:spPr>
            <a:xfrm>
              <a:off x="5988628" y="2029127"/>
              <a:ext cx="12558" cy="10802"/>
            </a:xfrm>
            <a:custGeom>
              <a:rect b="b" l="l" r="r" t="t"/>
              <a:pathLst>
                <a:path extrusionOk="0" h="412" w="479">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3"/>
            <p:cNvSpPr/>
            <p:nvPr/>
          </p:nvSpPr>
          <p:spPr>
            <a:xfrm>
              <a:off x="5854552" y="2017827"/>
              <a:ext cx="145481" cy="157331"/>
            </a:xfrm>
            <a:custGeom>
              <a:rect b="b" l="l" r="r" t="t"/>
              <a:pathLst>
                <a:path extrusionOk="0" h="6001" w="5549">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3"/>
            <p:cNvSpPr/>
            <p:nvPr/>
          </p:nvSpPr>
          <p:spPr>
            <a:xfrm>
              <a:off x="5896788" y="2076764"/>
              <a:ext cx="136016" cy="128859"/>
            </a:xfrm>
            <a:custGeom>
              <a:rect b="b" l="l" r="r" t="t"/>
              <a:pathLst>
                <a:path extrusionOk="0" h="4915" w="5188">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3"/>
            <p:cNvSpPr/>
            <p:nvPr/>
          </p:nvSpPr>
          <p:spPr>
            <a:xfrm>
              <a:off x="5917316" y="2140656"/>
              <a:ext cx="62135" cy="33532"/>
            </a:xfrm>
            <a:custGeom>
              <a:rect b="b" l="l" r="r" t="t"/>
              <a:pathLst>
                <a:path extrusionOk="0" h="1279" w="237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0" name="Google Shape;14250;p73"/>
          <p:cNvGrpSpPr/>
          <p:nvPr/>
        </p:nvGrpSpPr>
        <p:grpSpPr>
          <a:xfrm>
            <a:off x="6255941" y="1983508"/>
            <a:ext cx="284958" cy="364948"/>
            <a:chOff x="6255941" y="1983508"/>
            <a:chExt cx="284958" cy="364948"/>
          </a:xfrm>
        </p:grpSpPr>
        <p:sp>
          <p:nvSpPr>
            <p:cNvPr id="14251" name="Google Shape;14251;p73"/>
            <p:cNvSpPr/>
            <p:nvPr/>
          </p:nvSpPr>
          <p:spPr>
            <a:xfrm>
              <a:off x="6391434" y="2337759"/>
              <a:ext cx="12558" cy="10697"/>
            </a:xfrm>
            <a:custGeom>
              <a:rect b="b" l="l" r="r" t="t"/>
              <a:pathLst>
                <a:path extrusionOk="0" h="408" w="479">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3"/>
            <p:cNvSpPr/>
            <p:nvPr/>
          </p:nvSpPr>
          <p:spPr>
            <a:xfrm>
              <a:off x="6261342" y="2188791"/>
              <a:ext cx="274340" cy="154316"/>
            </a:xfrm>
            <a:custGeom>
              <a:rect b="b" l="l" r="r" t="t"/>
              <a:pathLst>
                <a:path extrusionOk="0" h="5886" w="10464">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3"/>
            <p:cNvSpPr/>
            <p:nvPr/>
          </p:nvSpPr>
          <p:spPr>
            <a:xfrm>
              <a:off x="6261342" y="2225811"/>
              <a:ext cx="274340" cy="117297"/>
            </a:xfrm>
            <a:custGeom>
              <a:rect b="b" l="l" r="r" t="t"/>
              <a:pathLst>
                <a:path extrusionOk="0" h="4474" w="10464">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73"/>
            <p:cNvSpPr/>
            <p:nvPr/>
          </p:nvSpPr>
          <p:spPr>
            <a:xfrm>
              <a:off x="6316897" y="2225811"/>
              <a:ext cx="163152" cy="55188"/>
            </a:xfrm>
            <a:custGeom>
              <a:rect b="b" l="l" r="r" t="t"/>
              <a:pathLst>
                <a:path extrusionOk="0" h="2105" w="6223">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3"/>
            <p:cNvSpPr/>
            <p:nvPr/>
          </p:nvSpPr>
          <p:spPr>
            <a:xfrm>
              <a:off x="6301324" y="2074562"/>
              <a:ext cx="194298" cy="132372"/>
            </a:xfrm>
            <a:custGeom>
              <a:rect b="b" l="l" r="r" t="t"/>
              <a:pathLst>
                <a:path extrusionOk="0" h="5049" w="7411">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3"/>
            <p:cNvSpPr/>
            <p:nvPr/>
          </p:nvSpPr>
          <p:spPr>
            <a:xfrm>
              <a:off x="6300564" y="2074562"/>
              <a:ext cx="160766" cy="131481"/>
            </a:xfrm>
            <a:custGeom>
              <a:rect b="b" l="l" r="r" t="t"/>
              <a:pathLst>
                <a:path extrusionOk="0" h="5015" w="6132">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3"/>
            <p:cNvSpPr/>
            <p:nvPr/>
          </p:nvSpPr>
          <p:spPr>
            <a:xfrm>
              <a:off x="6324212" y="2132109"/>
              <a:ext cx="148522" cy="74274"/>
            </a:xfrm>
            <a:custGeom>
              <a:rect b="b" l="l" r="r" t="t"/>
              <a:pathLst>
                <a:path extrusionOk="0" h="2833" w="5665">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3"/>
            <p:cNvSpPr/>
            <p:nvPr/>
          </p:nvSpPr>
          <p:spPr>
            <a:xfrm>
              <a:off x="6312702"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3"/>
            <p:cNvSpPr/>
            <p:nvPr/>
          </p:nvSpPr>
          <p:spPr>
            <a:xfrm>
              <a:off x="6461303"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3"/>
            <p:cNvSpPr/>
            <p:nvPr/>
          </p:nvSpPr>
          <p:spPr>
            <a:xfrm>
              <a:off x="6336062" y="2213882"/>
              <a:ext cx="62424" cy="50023"/>
            </a:xfrm>
            <a:custGeom>
              <a:rect b="b" l="l" r="r" t="t"/>
              <a:pathLst>
                <a:path extrusionOk="0" h="1908" w="2381">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3"/>
            <p:cNvSpPr/>
            <p:nvPr/>
          </p:nvSpPr>
          <p:spPr>
            <a:xfrm>
              <a:off x="6398460" y="2213882"/>
              <a:ext cx="62398" cy="50023"/>
            </a:xfrm>
            <a:custGeom>
              <a:rect b="b" l="l" r="r" t="t"/>
              <a:pathLst>
                <a:path extrusionOk="0" h="1908" w="238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73"/>
            <p:cNvSpPr/>
            <p:nvPr/>
          </p:nvSpPr>
          <p:spPr>
            <a:xfrm>
              <a:off x="6312702" y="1988804"/>
              <a:ext cx="171515" cy="85784"/>
            </a:xfrm>
            <a:custGeom>
              <a:rect b="b" l="l" r="r" t="t"/>
              <a:pathLst>
                <a:path extrusionOk="0" h="3272" w="6542">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73"/>
            <p:cNvSpPr/>
            <p:nvPr/>
          </p:nvSpPr>
          <p:spPr>
            <a:xfrm>
              <a:off x="6375572" y="2143121"/>
              <a:ext cx="45802" cy="28970"/>
            </a:xfrm>
            <a:custGeom>
              <a:rect b="b" l="l" r="r" t="t"/>
              <a:pathLst>
                <a:path extrusionOk="0" h="1105" w="1747">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3"/>
            <p:cNvSpPr/>
            <p:nvPr/>
          </p:nvSpPr>
          <p:spPr>
            <a:xfrm>
              <a:off x="6312702" y="1988804"/>
              <a:ext cx="72098" cy="85784"/>
            </a:xfrm>
            <a:custGeom>
              <a:rect b="b" l="l" r="r" t="t"/>
              <a:pathLst>
                <a:path extrusionOk="0" h="3272" w="275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73"/>
            <p:cNvSpPr/>
            <p:nvPr/>
          </p:nvSpPr>
          <p:spPr>
            <a:xfrm>
              <a:off x="6314223" y="2051674"/>
              <a:ext cx="168474" cy="17225"/>
            </a:xfrm>
            <a:custGeom>
              <a:rect b="b" l="l" r="r" t="t"/>
              <a:pathLst>
                <a:path extrusionOk="0" h="657" w="6426">
                  <a:moveTo>
                    <a:pt x="175" y="0"/>
                  </a:moveTo>
                  <a:lnTo>
                    <a:pt x="1" y="656"/>
                  </a:lnTo>
                  <a:lnTo>
                    <a:pt x="6426" y="656"/>
                  </a:lnTo>
                  <a:lnTo>
                    <a:pt x="6252"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3"/>
            <p:cNvSpPr/>
            <p:nvPr/>
          </p:nvSpPr>
          <p:spPr>
            <a:xfrm>
              <a:off x="6314223" y="2051674"/>
              <a:ext cx="27476" cy="17225"/>
            </a:xfrm>
            <a:custGeom>
              <a:rect b="b" l="l" r="r" t="t"/>
              <a:pathLst>
                <a:path extrusionOk="0" h="657" w="1048">
                  <a:moveTo>
                    <a:pt x="175" y="0"/>
                  </a:moveTo>
                  <a:lnTo>
                    <a:pt x="1" y="656"/>
                  </a:lnTo>
                  <a:lnTo>
                    <a:pt x="874" y="656"/>
                  </a:lnTo>
                  <a:lnTo>
                    <a:pt x="104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3"/>
            <p:cNvSpPr/>
            <p:nvPr/>
          </p:nvSpPr>
          <p:spPr>
            <a:xfrm>
              <a:off x="6312702" y="2235511"/>
              <a:ext cx="22914" cy="107597"/>
            </a:xfrm>
            <a:custGeom>
              <a:rect b="b" l="l" r="r" t="t"/>
              <a:pathLst>
                <a:path extrusionOk="0" h="4104" w="874">
                  <a:moveTo>
                    <a:pt x="874" y="0"/>
                  </a:moveTo>
                  <a:lnTo>
                    <a:pt x="1" y="257"/>
                  </a:lnTo>
                  <a:lnTo>
                    <a:pt x="1" y="4104"/>
                  </a:lnTo>
                  <a:lnTo>
                    <a:pt x="874" y="4104"/>
                  </a:lnTo>
                  <a:lnTo>
                    <a:pt x="8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3"/>
            <p:cNvSpPr/>
            <p:nvPr/>
          </p:nvSpPr>
          <p:spPr>
            <a:xfrm>
              <a:off x="6461303" y="2235511"/>
              <a:ext cx="22914" cy="107597"/>
            </a:xfrm>
            <a:custGeom>
              <a:rect b="b" l="l" r="r" t="t"/>
              <a:pathLst>
                <a:path extrusionOk="0" h="4104" w="874">
                  <a:moveTo>
                    <a:pt x="1" y="0"/>
                  </a:moveTo>
                  <a:lnTo>
                    <a:pt x="1" y="4104"/>
                  </a:lnTo>
                  <a:lnTo>
                    <a:pt x="874" y="4104"/>
                  </a:lnTo>
                  <a:lnTo>
                    <a:pt x="874" y="257"/>
                  </a:lnTo>
                  <a:lnTo>
                    <a:pt x="1"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3"/>
            <p:cNvSpPr/>
            <p:nvPr/>
          </p:nvSpPr>
          <p:spPr>
            <a:xfrm>
              <a:off x="6295609"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3"/>
            <p:cNvSpPr/>
            <p:nvPr/>
          </p:nvSpPr>
          <p:spPr>
            <a:xfrm>
              <a:off x="6484191" y="2291721"/>
              <a:ext cx="17120" cy="51386"/>
            </a:xfrm>
            <a:custGeom>
              <a:rect b="b" l="l" r="r" t="t"/>
              <a:pathLst>
                <a:path extrusionOk="0" h="1960" w="653">
                  <a:moveTo>
                    <a:pt x="1" y="0"/>
                  </a:moveTo>
                  <a:lnTo>
                    <a:pt x="1" y="1960"/>
                  </a:lnTo>
                  <a:lnTo>
                    <a:pt x="653" y="1960"/>
                  </a:lnTo>
                  <a:lnTo>
                    <a:pt x="653" y="652"/>
                  </a:lnTo>
                  <a:cubicBezTo>
                    <a:pt x="653" y="290"/>
                    <a:pt x="35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3"/>
            <p:cNvSpPr/>
            <p:nvPr/>
          </p:nvSpPr>
          <p:spPr>
            <a:xfrm>
              <a:off x="6364167" y="2143121"/>
              <a:ext cx="34319" cy="17199"/>
            </a:xfrm>
            <a:custGeom>
              <a:rect b="b" l="l" r="r" t="t"/>
              <a:pathLst>
                <a:path extrusionOk="0" h="656" w="1309">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3"/>
            <p:cNvSpPr/>
            <p:nvPr/>
          </p:nvSpPr>
          <p:spPr>
            <a:xfrm>
              <a:off x="6398538" y="2143121"/>
              <a:ext cx="34214" cy="17199"/>
            </a:xfrm>
            <a:custGeom>
              <a:rect b="b" l="l" r="r" t="t"/>
              <a:pathLst>
                <a:path extrusionOk="0" h="656" w="1305">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73"/>
            <p:cNvSpPr/>
            <p:nvPr/>
          </p:nvSpPr>
          <p:spPr>
            <a:xfrm>
              <a:off x="6324212" y="2132109"/>
              <a:ext cx="85653" cy="73907"/>
            </a:xfrm>
            <a:custGeom>
              <a:rect b="b" l="l" r="r" t="t"/>
              <a:pathLst>
                <a:path extrusionOk="0" h="2819" w="3267">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73"/>
            <p:cNvSpPr/>
            <p:nvPr/>
          </p:nvSpPr>
          <p:spPr>
            <a:xfrm>
              <a:off x="6255941" y="1983508"/>
              <a:ext cx="284958" cy="364869"/>
            </a:xfrm>
            <a:custGeom>
              <a:rect b="b" l="l" r="r" t="t"/>
              <a:pathLst>
                <a:path extrusionOk="0" h="13917" w="10869">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3"/>
            <p:cNvSpPr/>
            <p:nvPr/>
          </p:nvSpPr>
          <p:spPr>
            <a:xfrm>
              <a:off x="6455981" y="2257717"/>
              <a:ext cx="10671" cy="90660"/>
            </a:xfrm>
            <a:custGeom>
              <a:rect b="b" l="l" r="r" t="t"/>
              <a:pathLst>
                <a:path extrusionOk="0" h="3458" w="407">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3"/>
            <p:cNvSpPr/>
            <p:nvPr/>
          </p:nvSpPr>
          <p:spPr>
            <a:xfrm>
              <a:off x="6391434" y="2269201"/>
              <a:ext cx="12558" cy="10697"/>
            </a:xfrm>
            <a:custGeom>
              <a:rect b="b" l="l" r="r" t="t"/>
              <a:pathLst>
                <a:path extrusionOk="0" h="408" w="479">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3"/>
            <p:cNvSpPr/>
            <p:nvPr/>
          </p:nvSpPr>
          <p:spPr>
            <a:xfrm>
              <a:off x="6391434" y="2303493"/>
              <a:ext cx="12558" cy="10697"/>
            </a:xfrm>
            <a:custGeom>
              <a:rect b="b" l="l" r="r" t="t"/>
              <a:pathLst>
                <a:path extrusionOk="0" h="408" w="479">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3"/>
            <p:cNvSpPr/>
            <p:nvPr/>
          </p:nvSpPr>
          <p:spPr>
            <a:xfrm>
              <a:off x="6385639" y="2172065"/>
              <a:ext cx="23858" cy="10671"/>
            </a:xfrm>
            <a:custGeom>
              <a:rect b="b" l="l" r="r" t="t"/>
              <a:pathLst>
                <a:path extrusionOk="0" h="407" w="91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9" name="Google Shape;14279;p73"/>
          <p:cNvGrpSpPr/>
          <p:nvPr/>
        </p:nvGrpSpPr>
        <p:grpSpPr>
          <a:xfrm>
            <a:off x="6711706" y="2894855"/>
            <a:ext cx="273763" cy="364948"/>
            <a:chOff x="6711706" y="2894855"/>
            <a:chExt cx="273763" cy="364948"/>
          </a:xfrm>
        </p:grpSpPr>
        <p:sp>
          <p:nvSpPr>
            <p:cNvPr id="14280" name="Google Shape;14280;p73"/>
            <p:cNvSpPr/>
            <p:nvPr/>
          </p:nvSpPr>
          <p:spPr>
            <a:xfrm>
              <a:off x="6734857" y="2900177"/>
              <a:ext cx="227542" cy="208980"/>
            </a:xfrm>
            <a:custGeom>
              <a:rect b="b" l="l" r="r" t="t"/>
              <a:pathLst>
                <a:path extrusionOk="0" h="7971" w="8679">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3"/>
            <p:cNvSpPr/>
            <p:nvPr/>
          </p:nvSpPr>
          <p:spPr>
            <a:xfrm>
              <a:off x="6848719" y="2900177"/>
              <a:ext cx="113784" cy="208980"/>
            </a:xfrm>
            <a:custGeom>
              <a:rect b="b" l="l" r="r" t="t"/>
              <a:pathLst>
                <a:path extrusionOk="0" h="7971" w="434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3"/>
            <p:cNvSpPr/>
            <p:nvPr/>
          </p:nvSpPr>
          <p:spPr>
            <a:xfrm>
              <a:off x="6717291" y="3139071"/>
              <a:ext cx="262857" cy="115488"/>
            </a:xfrm>
            <a:custGeom>
              <a:rect b="b" l="l" r="r" t="t"/>
              <a:pathLst>
                <a:path extrusionOk="0" h="4405" w="10026">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3"/>
            <p:cNvSpPr/>
            <p:nvPr/>
          </p:nvSpPr>
          <p:spPr>
            <a:xfrm>
              <a:off x="6882907" y="3128610"/>
              <a:ext cx="105" cy="131"/>
            </a:xfrm>
            <a:custGeom>
              <a:rect b="b" l="l" r="r" t="t"/>
              <a:pathLst>
                <a:path extrusionOk="0" h="5" w="4">
                  <a:moveTo>
                    <a:pt x="4" y="1"/>
                  </a:moveTo>
                  <a:lnTo>
                    <a:pt x="0" y="5"/>
                  </a:lnTo>
                  <a:lnTo>
                    <a:pt x="4" y="5"/>
                  </a:lnTo>
                  <a:lnTo>
                    <a:pt x="4"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73"/>
            <p:cNvSpPr/>
            <p:nvPr/>
          </p:nvSpPr>
          <p:spPr>
            <a:xfrm>
              <a:off x="6814348" y="3128610"/>
              <a:ext cx="26" cy="131"/>
            </a:xfrm>
            <a:custGeom>
              <a:rect b="b" l="l" r="r" t="t"/>
              <a:pathLst>
                <a:path extrusionOk="0" h="5" w="1">
                  <a:moveTo>
                    <a:pt x="0" y="1"/>
                  </a:moveTo>
                  <a:lnTo>
                    <a:pt x="0" y="5"/>
                  </a:lnTo>
                  <a:lnTo>
                    <a:pt x="0" y="5"/>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3"/>
            <p:cNvSpPr/>
            <p:nvPr/>
          </p:nvSpPr>
          <p:spPr>
            <a:xfrm>
              <a:off x="6814348" y="3100138"/>
              <a:ext cx="68585" cy="80068"/>
            </a:xfrm>
            <a:custGeom>
              <a:rect b="b" l="l" r="r" t="t"/>
              <a:pathLst>
                <a:path extrusionOk="0" h="3054" w="2616">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3"/>
            <p:cNvSpPr/>
            <p:nvPr/>
          </p:nvSpPr>
          <p:spPr>
            <a:xfrm>
              <a:off x="6814348" y="3100243"/>
              <a:ext cx="68585" cy="34240"/>
            </a:xfrm>
            <a:custGeom>
              <a:rect b="b" l="l" r="r" t="t"/>
              <a:pathLst>
                <a:path extrusionOk="0" h="1306" w="2616">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3"/>
            <p:cNvSpPr/>
            <p:nvPr/>
          </p:nvSpPr>
          <p:spPr>
            <a:xfrm>
              <a:off x="6751478" y="2940133"/>
              <a:ext cx="194298" cy="177204"/>
            </a:xfrm>
            <a:custGeom>
              <a:rect b="b" l="l" r="r" t="t"/>
              <a:pathLst>
                <a:path extrusionOk="0" h="6759" w="7411">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3"/>
            <p:cNvSpPr/>
            <p:nvPr/>
          </p:nvSpPr>
          <p:spPr>
            <a:xfrm>
              <a:off x="6750718" y="2940237"/>
              <a:ext cx="140001" cy="177152"/>
            </a:xfrm>
            <a:custGeom>
              <a:rect b="b" l="l" r="r" t="t"/>
              <a:pathLst>
                <a:path extrusionOk="0" h="6757" w="534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3"/>
            <p:cNvSpPr/>
            <p:nvPr/>
          </p:nvSpPr>
          <p:spPr>
            <a:xfrm>
              <a:off x="6751478" y="2900177"/>
              <a:ext cx="137327" cy="120024"/>
            </a:xfrm>
            <a:custGeom>
              <a:rect b="b" l="l" r="r" t="t"/>
              <a:pathLst>
                <a:path extrusionOk="0" h="4578" w="5238">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3"/>
            <p:cNvSpPr/>
            <p:nvPr/>
          </p:nvSpPr>
          <p:spPr>
            <a:xfrm>
              <a:off x="6767917" y="3139071"/>
              <a:ext cx="161526" cy="87357"/>
            </a:xfrm>
            <a:custGeom>
              <a:rect b="b" l="l" r="r" t="t"/>
              <a:pathLst>
                <a:path extrusionOk="0" h="3332" w="6161">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3"/>
            <p:cNvSpPr/>
            <p:nvPr/>
          </p:nvSpPr>
          <p:spPr>
            <a:xfrm>
              <a:off x="6784067" y="3128610"/>
              <a:ext cx="129252" cy="80671"/>
            </a:xfrm>
            <a:custGeom>
              <a:rect b="b" l="l" r="r" t="t"/>
              <a:pathLst>
                <a:path extrusionOk="0" h="3077" w="493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3"/>
            <p:cNvSpPr/>
            <p:nvPr/>
          </p:nvSpPr>
          <p:spPr>
            <a:xfrm>
              <a:off x="6711706" y="2894855"/>
              <a:ext cx="273763" cy="364948"/>
            </a:xfrm>
            <a:custGeom>
              <a:rect b="b" l="l" r="r" t="t"/>
              <a:pathLst>
                <a:path extrusionOk="0" h="13920" w="10442">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3"/>
            <p:cNvSpPr/>
            <p:nvPr/>
          </p:nvSpPr>
          <p:spPr>
            <a:xfrm>
              <a:off x="6823865" y="3066186"/>
              <a:ext cx="49604" cy="16517"/>
            </a:xfrm>
            <a:custGeom>
              <a:rect b="b" l="l" r="r" t="t"/>
              <a:pathLst>
                <a:path extrusionOk="0" h="630" w="1892">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73"/>
            <p:cNvSpPr/>
            <p:nvPr/>
          </p:nvSpPr>
          <p:spPr>
            <a:xfrm>
              <a:off x="6809026" y="3026178"/>
              <a:ext cx="10671" cy="16360"/>
            </a:xfrm>
            <a:custGeom>
              <a:rect b="b" l="l" r="r" t="t"/>
              <a:pathLst>
                <a:path extrusionOk="0" h="624"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3"/>
            <p:cNvSpPr/>
            <p:nvPr/>
          </p:nvSpPr>
          <p:spPr>
            <a:xfrm>
              <a:off x="6877585"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3"/>
            <p:cNvSpPr/>
            <p:nvPr/>
          </p:nvSpPr>
          <p:spPr>
            <a:xfrm>
              <a:off x="6801528" y="3009085"/>
              <a:ext cx="25667" cy="10644"/>
            </a:xfrm>
            <a:custGeom>
              <a:rect b="b" l="l" r="r" t="t"/>
              <a:pathLst>
                <a:path extrusionOk="0" h="406"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3"/>
            <p:cNvSpPr/>
            <p:nvPr/>
          </p:nvSpPr>
          <p:spPr>
            <a:xfrm>
              <a:off x="6871895" y="3009085"/>
              <a:ext cx="23937" cy="10644"/>
            </a:xfrm>
            <a:custGeom>
              <a:rect b="b" l="l" r="r" t="t"/>
              <a:pathLst>
                <a:path extrusionOk="0" h="406" w="913">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8" name="Google Shape;14298;p73"/>
          <p:cNvGrpSpPr/>
          <p:nvPr/>
        </p:nvGrpSpPr>
        <p:grpSpPr>
          <a:xfrm>
            <a:off x="7611753" y="1513402"/>
            <a:ext cx="273501" cy="364974"/>
            <a:chOff x="7611753" y="1513402"/>
            <a:chExt cx="273501" cy="364974"/>
          </a:xfrm>
        </p:grpSpPr>
        <p:sp>
          <p:nvSpPr>
            <p:cNvPr id="14299" name="Google Shape;14299;p73"/>
            <p:cNvSpPr/>
            <p:nvPr/>
          </p:nvSpPr>
          <p:spPr>
            <a:xfrm>
              <a:off x="7617259" y="1718214"/>
              <a:ext cx="262857" cy="154316"/>
            </a:xfrm>
            <a:custGeom>
              <a:rect b="b" l="l" r="r" t="t"/>
              <a:pathLst>
                <a:path extrusionOk="0" h="5886" w="10026">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3"/>
            <p:cNvSpPr/>
            <p:nvPr/>
          </p:nvSpPr>
          <p:spPr>
            <a:xfrm>
              <a:off x="7636922" y="1518698"/>
              <a:ext cx="223635" cy="239602"/>
            </a:xfrm>
            <a:custGeom>
              <a:rect b="b" l="l" r="r" t="t"/>
              <a:pathLst>
                <a:path extrusionOk="0" h="9139" w="853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3"/>
            <p:cNvSpPr/>
            <p:nvPr/>
          </p:nvSpPr>
          <p:spPr>
            <a:xfrm>
              <a:off x="7651551" y="1723981"/>
              <a:ext cx="194377" cy="102877"/>
            </a:xfrm>
            <a:custGeom>
              <a:rect b="b" l="l" r="r" t="t"/>
              <a:pathLst>
                <a:path extrusionOk="0" h="3924" w="7414">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3"/>
            <p:cNvSpPr/>
            <p:nvPr/>
          </p:nvSpPr>
          <p:spPr>
            <a:xfrm>
              <a:off x="7670061" y="1741075"/>
              <a:ext cx="157357" cy="65072"/>
            </a:xfrm>
            <a:custGeom>
              <a:rect b="b" l="l" r="r" t="t"/>
              <a:pathLst>
                <a:path extrusionOk="0" h="2482" w="6002">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3"/>
            <p:cNvSpPr/>
            <p:nvPr/>
          </p:nvSpPr>
          <p:spPr>
            <a:xfrm>
              <a:off x="7703016" y="1518698"/>
              <a:ext cx="142073" cy="85312"/>
            </a:xfrm>
            <a:custGeom>
              <a:rect b="b" l="l" r="r" t="t"/>
              <a:pathLst>
                <a:path extrusionOk="0" h="3254" w="5419">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3"/>
            <p:cNvSpPr/>
            <p:nvPr/>
          </p:nvSpPr>
          <p:spPr>
            <a:xfrm>
              <a:off x="7697589" y="1718214"/>
              <a:ext cx="102196" cy="88038"/>
            </a:xfrm>
            <a:custGeom>
              <a:rect b="b" l="l" r="r" t="t"/>
              <a:pathLst>
                <a:path extrusionOk="0" h="3358" w="3898">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3"/>
            <p:cNvSpPr/>
            <p:nvPr/>
          </p:nvSpPr>
          <p:spPr>
            <a:xfrm>
              <a:off x="7714395" y="1718214"/>
              <a:ext cx="68585" cy="34397"/>
            </a:xfrm>
            <a:custGeom>
              <a:rect b="b" l="l" r="r" t="t"/>
              <a:pathLst>
                <a:path extrusionOk="0" h="1312" w="2616">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3"/>
            <p:cNvSpPr/>
            <p:nvPr/>
          </p:nvSpPr>
          <p:spPr>
            <a:xfrm>
              <a:off x="7674413" y="1591635"/>
              <a:ext cx="148627" cy="143777"/>
            </a:xfrm>
            <a:custGeom>
              <a:rect b="b" l="l" r="r" t="t"/>
              <a:pathLst>
                <a:path extrusionOk="0" h="5484" w="5669">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73"/>
            <p:cNvSpPr/>
            <p:nvPr/>
          </p:nvSpPr>
          <p:spPr>
            <a:xfrm>
              <a:off x="7674334" y="1586785"/>
              <a:ext cx="125818" cy="148601"/>
            </a:xfrm>
            <a:custGeom>
              <a:rect b="b" l="l" r="r" t="t"/>
              <a:pathLst>
                <a:path extrusionOk="0" h="5668" w="4799">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3"/>
            <p:cNvSpPr/>
            <p:nvPr/>
          </p:nvSpPr>
          <p:spPr>
            <a:xfrm>
              <a:off x="7722942" y="1681561"/>
              <a:ext cx="51491" cy="22888"/>
            </a:xfrm>
            <a:custGeom>
              <a:rect b="b" l="l" r="r" t="t"/>
              <a:pathLst>
                <a:path extrusionOk="0" h="873" w="1964">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3"/>
            <p:cNvSpPr/>
            <p:nvPr/>
          </p:nvSpPr>
          <p:spPr>
            <a:xfrm>
              <a:off x="7709073" y="1644778"/>
              <a:ext cx="10775" cy="16412"/>
            </a:xfrm>
            <a:custGeom>
              <a:rect b="b" l="l" r="r" t="t"/>
              <a:pathLst>
                <a:path extrusionOk="0" h="626" w="411">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3"/>
            <p:cNvSpPr/>
            <p:nvPr/>
          </p:nvSpPr>
          <p:spPr>
            <a:xfrm>
              <a:off x="7777631" y="1644805"/>
              <a:ext cx="10671" cy="16386"/>
            </a:xfrm>
            <a:custGeom>
              <a:rect b="b" l="l" r="r" t="t"/>
              <a:pathLst>
                <a:path extrusionOk="0" h="625" w="407">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3"/>
            <p:cNvSpPr/>
            <p:nvPr/>
          </p:nvSpPr>
          <p:spPr>
            <a:xfrm>
              <a:off x="7611753" y="1513402"/>
              <a:ext cx="273501" cy="364974"/>
            </a:xfrm>
            <a:custGeom>
              <a:rect b="b" l="l" r="r" t="t"/>
              <a:pathLst>
                <a:path extrusionOk="0" h="13921" w="10432">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3"/>
            <p:cNvSpPr/>
            <p:nvPr/>
          </p:nvSpPr>
          <p:spPr>
            <a:xfrm>
              <a:off x="7703383" y="1627134"/>
              <a:ext cx="23858" cy="10775"/>
            </a:xfrm>
            <a:custGeom>
              <a:rect b="b" l="l" r="r" t="t"/>
              <a:pathLst>
                <a:path extrusionOk="0" h="411" w="91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3"/>
            <p:cNvSpPr/>
            <p:nvPr/>
          </p:nvSpPr>
          <p:spPr>
            <a:xfrm>
              <a:off x="7770133" y="1627239"/>
              <a:ext cx="25667" cy="10671"/>
            </a:xfrm>
            <a:custGeom>
              <a:rect b="b" l="l" r="r" t="t"/>
              <a:pathLst>
                <a:path extrusionOk="0" h="407" w="979">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3"/>
            <p:cNvSpPr/>
            <p:nvPr/>
          </p:nvSpPr>
          <p:spPr>
            <a:xfrm>
              <a:off x="7717620" y="1676239"/>
              <a:ext cx="62214" cy="33532"/>
            </a:xfrm>
            <a:custGeom>
              <a:rect b="b" l="l" r="r" t="t"/>
              <a:pathLst>
                <a:path extrusionOk="0" h="1279" w="2373">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5" name="Google Shape;14315;p73"/>
          <p:cNvGrpSpPr/>
          <p:nvPr/>
        </p:nvGrpSpPr>
        <p:grpSpPr>
          <a:xfrm>
            <a:off x="6711706" y="4286087"/>
            <a:ext cx="273580" cy="365052"/>
            <a:chOff x="6711706" y="4286087"/>
            <a:chExt cx="273580" cy="365052"/>
          </a:xfrm>
        </p:grpSpPr>
        <p:sp>
          <p:nvSpPr>
            <p:cNvPr id="14316" name="Google Shape;14316;p73"/>
            <p:cNvSpPr/>
            <p:nvPr/>
          </p:nvSpPr>
          <p:spPr>
            <a:xfrm>
              <a:off x="6751400" y="4291409"/>
              <a:ext cx="194298" cy="131428"/>
            </a:xfrm>
            <a:custGeom>
              <a:rect b="b" l="l" r="r" t="t"/>
              <a:pathLst>
                <a:path extrusionOk="0" h="5013" w="7411">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3"/>
            <p:cNvSpPr/>
            <p:nvPr/>
          </p:nvSpPr>
          <p:spPr>
            <a:xfrm>
              <a:off x="6748149" y="4441714"/>
              <a:ext cx="37648" cy="119657"/>
            </a:xfrm>
            <a:custGeom>
              <a:rect b="b" l="l" r="r" t="t"/>
              <a:pathLst>
                <a:path extrusionOk="0" h="4564" w="1436">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3"/>
            <p:cNvSpPr/>
            <p:nvPr/>
          </p:nvSpPr>
          <p:spPr>
            <a:xfrm>
              <a:off x="6911379" y="4441714"/>
              <a:ext cx="37543" cy="119657"/>
            </a:xfrm>
            <a:custGeom>
              <a:rect b="b" l="l" r="r" t="t"/>
              <a:pathLst>
                <a:path extrusionOk="0" h="4564" w="1432">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3"/>
            <p:cNvSpPr/>
            <p:nvPr/>
          </p:nvSpPr>
          <p:spPr>
            <a:xfrm>
              <a:off x="6717107" y="4479991"/>
              <a:ext cx="262857" cy="165721"/>
            </a:xfrm>
            <a:custGeom>
              <a:rect b="b" l="l" r="r" t="t"/>
              <a:pathLst>
                <a:path extrusionOk="0" h="6321" w="10026">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3"/>
            <p:cNvSpPr/>
            <p:nvPr/>
          </p:nvSpPr>
          <p:spPr>
            <a:xfrm>
              <a:off x="6717107" y="4552797"/>
              <a:ext cx="262857" cy="92915"/>
            </a:xfrm>
            <a:custGeom>
              <a:rect b="b" l="l" r="r" t="t"/>
              <a:pathLst>
                <a:path extrusionOk="0" h="3544" w="10026">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3"/>
            <p:cNvSpPr/>
            <p:nvPr/>
          </p:nvSpPr>
          <p:spPr>
            <a:xfrm>
              <a:off x="6814243" y="4491370"/>
              <a:ext cx="68585" cy="34345"/>
            </a:xfrm>
            <a:custGeom>
              <a:rect b="b" l="l" r="r" t="t"/>
              <a:pathLst>
                <a:path extrusionOk="0" h="1310" w="2616">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3"/>
            <p:cNvSpPr/>
            <p:nvPr/>
          </p:nvSpPr>
          <p:spPr>
            <a:xfrm>
              <a:off x="6751400" y="4359679"/>
              <a:ext cx="194298" cy="148994"/>
            </a:xfrm>
            <a:custGeom>
              <a:rect b="b" l="l" r="r" t="t"/>
              <a:pathLst>
                <a:path extrusionOk="0" h="5683" w="7411">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3"/>
            <p:cNvSpPr/>
            <p:nvPr/>
          </p:nvSpPr>
          <p:spPr>
            <a:xfrm>
              <a:off x="6882802" y="4519763"/>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3"/>
            <p:cNvSpPr/>
            <p:nvPr/>
          </p:nvSpPr>
          <p:spPr>
            <a:xfrm>
              <a:off x="6814243" y="4519763"/>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3"/>
            <p:cNvSpPr/>
            <p:nvPr/>
          </p:nvSpPr>
          <p:spPr>
            <a:xfrm>
              <a:off x="6822790" y="4449028"/>
              <a:ext cx="51491" cy="22914"/>
            </a:xfrm>
            <a:custGeom>
              <a:rect b="b" l="l" r="r" t="t"/>
              <a:pathLst>
                <a:path extrusionOk="0" h="874" w="1964">
                  <a:moveTo>
                    <a:pt x="1" y="0"/>
                  </a:moveTo>
                  <a:cubicBezTo>
                    <a:pt x="1" y="482"/>
                    <a:pt x="443"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3"/>
            <p:cNvSpPr/>
            <p:nvPr/>
          </p:nvSpPr>
          <p:spPr>
            <a:xfrm>
              <a:off x="6752816" y="4552797"/>
              <a:ext cx="191440" cy="92915"/>
            </a:xfrm>
            <a:custGeom>
              <a:rect b="b" l="l" r="r" t="t"/>
              <a:pathLst>
                <a:path extrusionOk="0" h="3544" w="7302">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3"/>
            <p:cNvSpPr/>
            <p:nvPr/>
          </p:nvSpPr>
          <p:spPr>
            <a:xfrm>
              <a:off x="6769254" y="4548917"/>
              <a:ext cx="158590" cy="79701"/>
            </a:xfrm>
            <a:custGeom>
              <a:rect b="b" l="l" r="r" t="t"/>
              <a:pathLst>
                <a:path extrusionOk="0" h="3040" w="6049">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3"/>
            <p:cNvSpPr/>
            <p:nvPr/>
          </p:nvSpPr>
          <p:spPr>
            <a:xfrm>
              <a:off x="6750535" y="4359600"/>
              <a:ext cx="166586" cy="149046"/>
            </a:xfrm>
            <a:custGeom>
              <a:rect b="b" l="l" r="r" t="t"/>
              <a:pathLst>
                <a:path extrusionOk="0" h="5685" w="6354">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3"/>
            <p:cNvSpPr/>
            <p:nvPr/>
          </p:nvSpPr>
          <p:spPr>
            <a:xfrm>
              <a:off x="6844760" y="4293113"/>
              <a:ext cx="100937" cy="101147"/>
            </a:xfrm>
            <a:custGeom>
              <a:rect b="b" l="l" r="r" t="t"/>
              <a:pathLst>
                <a:path extrusionOk="0" h="3858" w="385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3"/>
            <p:cNvSpPr/>
            <p:nvPr/>
          </p:nvSpPr>
          <p:spPr>
            <a:xfrm>
              <a:off x="6808921" y="4412245"/>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3"/>
            <p:cNvSpPr/>
            <p:nvPr/>
          </p:nvSpPr>
          <p:spPr>
            <a:xfrm>
              <a:off x="6877480" y="4412271"/>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3"/>
            <p:cNvSpPr/>
            <p:nvPr/>
          </p:nvSpPr>
          <p:spPr>
            <a:xfrm>
              <a:off x="6711706" y="4286087"/>
              <a:ext cx="273580" cy="365052"/>
            </a:xfrm>
            <a:custGeom>
              <a:rect b="b" l="l" r="r" t="t"/>
              <a:pathLst>
                <a:path extrusionOk="0" h="13924" w="10435">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3"/>
            <p:cNvSpPr/>
            <p:nvPr/>
          </p:nvSpPr>
          <p:spPr>
            <a:xfrm>
              <a:off x="6817468" y="4443706"/>
              <a:ext cx="62135" cy="33558"/>
            </a:xfrm>
            <a:custGeom>
              <a:rect b="b" l="l" r="r" t="t"/>
              <a:pathLst>
                <a:path extrusionOk="0" h="1280" w="237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4" name="Google Shape;14334;p73"/>
          <p:cNvGrpSpPr/>
          <p:nvPr/>
        </p:nvGrpSpPr>
        <p:grpSpPr>
          <a:xfrm>
            <a:off x="8058499" y="4286087"/>
            <a:ext cx="280606" cy="365052"/>
            <a:chOff x="8058499" y="4286087"/>
            <a:chExt cx="280606" cy="365052"/>
          </a:xfrm>
        </p:grpSpPr>
        <p:sp>
          <p:nvSpPr>
            <p:cNvPr id="14335" name="Google Shape;14335;p73"/>
            <p:cNvSpPr/>
            <p:nvPr/>
          </p:nvSpPr>
          <p:spPr>
            <a:xfrm>
              <a:off x="8075016" y="4291409"/>
              <a:ext cx="247493" cy="196867"/>
            </a:xfrm>
            <a:custGeom>
              <a:rect b="b" l="l" r="r" t="t"/>
              <a:pathLst>
                <a:path extrusionOk="0" h="7509" w="944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3"/>
            <p:cNvSpPr/>
            <p:nvPr/>
          </p:nvSpPr>
          <p:spPr>
            <a:xfrm>
              <a:off x="8063822" y="4493834"/>
              <a:ext cx="269988" cy="151878"/>
            </a:xfrm>
            <a:custGeom>
              <a:rect b="b" l="l" r="r" t="t"/>
              <a:pathLst>
                <a:path extrusionOk="0" h="5793" w="10298">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73"/>
            <p:cNvSpPr/>
            <p:nvPr/>
          </p:nvSpPr>
          <p:spPr>
            <a:xfrm>
              <a:off x="8159437" y="4493834"/>
              <a:ext cx="78731" cy="28158"/>
            </a:xfrm>
            <a:custGeom>
              <a:rect b="b" l="l" r="r" t="t"/>
              <a:pathLst>
                <a:path extrusionOk="0" h="1074" w="3003">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73"/>
            <p:cNvSpPr/>
            <p:nvPr/>
          </p:nvSpPr>
          <p:spPr>
            <a:xfrm>
              <a:off x="8103122" y="4358919"/>
              <a:ext cx="191283" cy="146241"/>
            </a:xfrm>
            <a:custGeom>
              <a:rect b="b" l="l" r="r" t="t"/>
              <a:pathLst>
                <a:path extrusionOk="0" h="5578" w="7296">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73"/>
            <p:cNvSpPr/>
            <p:nvPr/>
          </p:nvSpPr>
          <p:spPr>
            <a:xfrm>
              <a:off x="8103122" y="4358814"/>
              <a:ext cx="146346" cy="146346"/>
            </a:xfrm>
            <a:custGeom>
              <a:rect b="b" l="l" r="r" t="t"/>
              <a:pathLst>
                <a:path extrusionOk="0" h="5582" w="5582">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3"/>
            <p:cNvSpPr/>
            <p:nvPr/>
          </p:nvSpPr>
          <p:spPr>
            <a:xfrm>
              <a:off x="8238168" y="4521939"/>
              <a:ext cx="95641" cy="123773"/>
            </a:xfrm>
            <a:custGeom>
              <a:rect b="b" l="l" r="r" t="t"/>
              <a:pathLst>
                <a:path extrusionOk="0" h="4721" w="3648">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3"/>
            <p:cNvSpPr/>
            <p:nvPr/>
          </p:nvSpPr>
          <p:spPr>
            <a:xfrm>
              <a:off x="8238168" y="4520628"/>
              <a:ext cx="44360" cy="125084"/>
            </a:xfrm>
            <a:custGeom>
              <a:rect b="b" l="l" r="r" t="t"/>
              <a:pathLst>
                <a:path extrusionOk="0" h="4771" w="1692">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3"/>
            <p:cNvSpPr/>
            <p:nvPr/>
          </p:nvSpPr>
          <p:spPr>
            <a:xfrm>
              <a:off x="8063822" y="4521939"/>
              <a:ext cx="95641" cy="123773"/>
            </a:xfrm>
            <a:custGeom>
              <a:rect b="b" l="l" r="r" t="t"/>
              <a:pathLst>
                <a:path extrusionOk="0" h="4721" w="3648">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3"/>
            <p:cNvSpPr/>
            <p:nvPr/>
          </p:nvSpPr>
          <p:spPr>
            <a:xfrm>
              <a:off x="8114998" y="4520628"/>
              <a:ext cx="44465" cy="125084"/>
            </a:xfrm>
            <a:custGeom>
              <a:rect b="b" l="l" r="r" t="t"/>
              <a:pathLst>
                <a:path extrusionOk="0" h="4771" w="1696">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3"/>
            <p:cNvSpPr/>
            <p:nvPr/>
          </p:nvSpPr>
          <p:spPr>
            <a:xfrm>
              <a:off x="8159437" y="4564097"/>
              <a:ext cx="78731" cy="81615"/>
            </a:xfrm>
            <a:custGeom>
              <a:rect b="b" l="l" r="r" t="t"/>
              <a:pathLst>
                <a:path extrusionOk="0" h="3113" w="3003">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3"/>
            <p:cNvSpPr/>
            <p:nvPr/>
          </p:nvSpPr>
          <p:spPr>
            <a:xfrm>
              <a:off x="8159437" y="4548052"/>
              <a:ext cx="78731" cy="41450"/>
            </a:xfrm>
            <a:custGeom>
              <a:rect b="b" l="l" r="r" t="t"/>
              <a:pathLst>
                <a:path extrusionOk="0" h="1581" w="3003">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3"/>
            <p:cNvSpPr/>
            <p:nvPr/>
          </p:nvSpPr>
          <p:spPr>
            <a:xfrm>
              <a:off x="8142527" y="4409519"/>
              <a:ext cx="45042" cy="32248"/>
            </a:xfrm>
            <a:custGeom>
              <a:rect b="b" l="l" r="r" t="t"/>
              <a:pathLst>
                <a:path extrusionOk="0" h="1230" w="1718">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3"/>
            <p:cNvSpPr/>
            <p:nvPr/>
          </p:nvSpPr>
          <p:spPr>
            <a:xfrm>
              <a:off x="8210037" y="4409519"/>
              <a:ext cx="45042" cy="32248"/>
            </a:xfrm>
            <a:custGeom>
              <a:rect b="b" l="l" r="r" t="t"/>
              <a:pathLst>
                <a:path extrusionOk="0" h="1230" w="1718">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3"/>
            <p:cNvSpPr/>
            <p:nvPr/>
          </p:nvSpPr>
          <p:spPr>
            <a:xfrm>
              <a:off x="8174276" y="4454691"/>
              <a:ext cx="49079" cy="16386"/>
            </a:xfrm>
            <a:custGeom>
              <a:rect b="b" l="l" r="r" t="t"/>
              <a:pathLst>
                <a:path extrusionOk="0" h="625" w="1872">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73"/>
            <p:cNvSpPr/>
            <p:nvPr/>
          </p:nvSpPr>
          <p:spPr>
            <a:xfrm>
              <a:off x="8154115" y="4606648"/>
              <a:ext cx="10671" cy="44386"/>
            </a:xfrm>
            <a:custGeom>
              <a:rect b="b" l="l" r="r" t="t"/>
              <a:pathLst>
                <a:path extrusionOk="0" h="1693" w="407">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3"/>
            <p:cNvSpPr/>
            <p:nvPr/>
          </p:nvSpPr>
          <p:spPr>
            <a:xfrm>
              <a:off x="8135133" y="4404118"/>
              <a:ext cx="127365" cy="43023"/>
            </a:xfrm>
            <a:custGeom>
              <a:rect b="b" l="l" r="r" t="t"/>
              <a:pathLst>
                <a:path extrusionOk="0" h="1641" w="4858">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3"/>
            <p:cNvSpPr/>
            <p:nvPr/>
          </p:nvSpPr>
          <p:spPr>
            <a:xfrm>
              <a:off x="8058499" y="4286087"/>
              <a:ext cx="280606" cy="365052"/>
            </a:xfrm>
            <a:custGeom>
              <a:rect b="b" l="l" r="r" t="t"/>
              <a:pathLst>
                <a:path extrusionOk="0" h="13924" w="10703">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2" name="Google Shape;14352;p73"/>
          <p:cNvGrpSpPr/>
          <p:nvPr/>
        </p:nvGrpSpPr>
        <p:grpSpPr>
          <a:xfrm>
            <a:off x="6711785" y="3797550"/>
            <a:ext cx="273606" cy="365052"/>
            <a:chOff x="6711785" y="3797550"/>
            <a:chExt cx="273606" cy="365052"/>
          </a:xfrm>
        </p:grpSpPr>
        <p:sp>
          <p:nvSpPr>
            <p:cNvPr id="14353" name="Google Shape;14353;p73"/>
            <p:cNvSpPr/>
            <p:nvPr/>
          </p:nvSpPr>
          <p:spPr>
            <a:xfrm>
              <a:off x="6751400" y="3802977"/>
              <a:ext cx="194298" cy="256774"/>
            </a:xfrm>
            <a:custGeom>
              <a:rect b="b" l="l" r="r" t="t"/>
              <a:pathLst>
                <a:path extrusionOk="0" h="9794" w="7411">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3"/>
            <p:cNvSpPr/>
            <p:nvPr/>
          </p:nvSpPr>
          <p:spPr>
            <a:xfrm>
              <a:off x="6751400" y="3802977"/>
              <a:ext cx="97162" cy="256774"/>
            </a:xfrm>
            <a:custGeom>
              <a:rect b="b" l="l" r="r" t="t"/>
              <a:pathLst>
                <a:path extrusionOk="0" h="9794" w="3706">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3"/>
            <p:cNvSpPr/>
            <p:nvPr/>
          </p:nvSpPr>
          <p:spPr>
            <a:xfrm>
              <a:off x="6717107" y="4002938"/>
              <a:ext cx="262857" cy="154316"/>
            </a:xfrm>
            <a:custGeom>
              <a:rect b="b" l="l" r="r" t="t"/>
              <a:pathLst>
                <a:path extrusionOk="0" h="5886" w="10026">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3"/>
            <p:cNvSpPr/>
            <p:nvPr/>
          </p:nvSpPr>
          <p:spPr>
            <a:xfrm>
              <a:off x="6717107" y="4063238"/>
              <a:ext cx="262857" cy="94016"/>
            </a:xfrm>
            <a:custGeom>
              <a:rect b="b" l="l" r="r" t="t"/>
              <a:pathLst>
                <a:path extrusionOk="0" h="3586" w="10026">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3"/>
            <p:cNvSpPr/>
            <p:nvPr/>
          </p:nvSpPr>
          <p:spPr>
            <a:xfrm>
              <a:off x="6767524" y="4063238"/>
              <a:ext cx="162024" cy="65439"/>
            </a:xfrm>
            <a:custGeom>
              <a:rect b="b" l="l" r="r" t="t"/>
              <a:pathLst>
                <a:path extrusionOk="0" h="2496" w="618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3"/>
            <p:cNvSpPr/>
            <p:nvPr/>
          </p:nvSpPr>
          <p:spPr>
            <a:xfrm>
              <a:off x="6814243" y="4002938"/>
              <a:ext cx="68585" cy="34319"/>
            </a:xfrm>
            <a:custGeom>
              <a:rect b="b" l="l" r="r" t="t"/>
              <a:pathLst>
                <a:path extrusionOk="0" h="1309" w="2616">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3"/>
            <p:cNvSpPr/>
            <p:nvPr/>
          </p:nvSpPr>
          <p:spPr>
            <a:xfrm>
              <a:off x="6751400" y="3871431"/>
              <a:ext cx="194298" cy="148732"/>
            </a:xfrm>
            <a:custGeom>
              <a:rect b="b" l="l" r="r" t="t"/>
              <a:pathLst>
                <a:path extrusionOk="0" h="5673" w="7411">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3"/>
            <p:cNvSpPr/>
            <p:nvPr/>
          </p:nvSpPr>
          <p:spPr>
            <a:xfrm>
              <a:off x="6882802" y="4020031"/>
              <a:ext cx="62896" cy="137222"/>
            </a:xfrm>
            <a:custGeom>
              <a:rect b="b" l="l" r="r" t="t"/>
              <a:pathLst>
                <a:path extrusionOk="0" h="5234" w="2399">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3"/>
            <p:cNvSpPr/>
            <p:nvPr/>
          </p:nvSpPr>
          <p:spPr>
            <a:xfrm>
              <a:off x="6750535" y="3871431"/>
              <a:ext cx="195163" cy="148653"/>
            </a:xfrm>
            <a:custGeom>
              <a:rect b="b" l="l" r="r" t="t"/>
              <a:pathLst>
                <a:path extrusionOk="0" h="5670" w="7444">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3"/>
            <p:cNvSpPr/>
            <p:nvPr/>
          </p:nvSpPr>
          <p:spPr>
            <a:xfrm>
              <a:off x="6792981" y="3802977"/>
              <a:ext cx="152717" cy="119945"/>
            </a:xfrm>
            <a:custGeom>
              <a:rect b="b" l="l" r="r" t="t"/>
              <a:pathLst>
                <a:path extrusionOk="0" h="4575" w="5825">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3"/>
            <p:cNvSpPr/>
            <p:nvPr/>
          </p:nvSpPr>
          <p:spPr>
            <a:xfrm>
              <a:off x="6808921"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3"/>
            <p:cNvSpPr/>
            <p:nvPr/>
          </p:nvSpPr>
          <p:spPr>
            <a:xfrm>
              <a:off x="6877480"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3"/>
            <p:cNvSpPr/>
            <p:nvPr/>
          </p:nvSpPr>
          <p:spPr>
            <a:xfrm>
              <a:off x="6823681" y="3963166"/>
              <a:ext cx="49708" cy="16543"/>
            </a:xfrm>
            <a:custGeom>
              <a:rect b="b" l="l" r="r" t="t"/>
              <a:pathLst>
                <a:path extrusionOk="0" h="631" w="1896">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3"/>
            <p:cNvSpPr/>
            <p:nvPr/>
          </p:nvSpPr>
          <p:spPr>
            <a:xfrm>
              <a:off x="6711785" y="3797550"/>
              <a:ext cx="273606" cy="365052"/>
            </a:xfrm>
            <a:custGeom>
              <a:rect b="b" l="l" r="r" t="t"/>
              <a:pathLst>
                <a:path extrusionOk="0" h="13924" w="10436">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3"/>
            <p:cNvSpPr/>
            <p:nvPr/>
          </p:nvSpPr>
          <p:spPr>
            <a:xfrm>
              <a:off x="6795078" y="3900348"/>
              <a:ext cx="32667" cy="16543"/>
            </a:xfrm>
            <a:custGeom>
              <a:rect b="b" l="l" r="r" t="t"/>
              <a:pathLst>
                <a:path extrusionOk="0" h="631" w="1246">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8" name="Google Shape;14368;p73"/>
          <p:cNvGrpSpPr/>
          <p:nvPr/>
        </p:nvGrpSpPr>
        <p:grpSpPr>
          <a:xfrm>
            <a:off x="7156067" y="2431198"/>
            <a:ext cx="285089" cy="364948"/>
            <a:chOff x="7156067" y="2431198"/>
            <a:chExt cx="285089" cy="364948"/>
          </a:xfrm>
        </p:grpSpPr>
        <p:sp>
          <p:nvSpPr>
            <p:cNvPr id="14369" name="Google Shape;14369;p73"/>
            <p:cNvSpPr/>
            <p:nvPr/>
          </p:nvSpPr>
          <p:spPr>
            <a:xfrm>
              <a:off x="7218648" y="2436599"/>
              <a:ext cx="160032" cy="68585"/>
            </a:xfrm>
            <a:custGeom>
              <a:rect b="b" l="l" r="r" t="t"/>
              <a:pathLst>
                <a:path extrusionOk="0" h="2616" w="6104">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3"/>
            <p:cNvSpPr/>
            <p:nvPr/>
          </p:nvSpPr>
          <p:spPr>
            <a:xfrm>
              <a:off x="7161494" y="2619388"/>
              <a:ext cx="274235" cy="171515"/>
            </a:xfrm>
            <a:custGeom>
              <a:rect b="b" l="l" r="r" t="t"/>
              <a:pathLst>
                <a:path extrusionOk="0" h="6542" w="1046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3"/>
            <p:cNvSpPr/>
            <p:nvPr/>
          </p:nvSpPr>
          <p:spPr>
            <a:xfrm>
              <a:off x="7161494" y="2671534"/>
              <a:ext cx="274340" cy="119368"/>
            </a:xfrm>
            <a:custGeom>
              <a:rect b="b" l="l" r="r" t="t"/>
              <a:pathLst>
                <a:path extrusionOk="0" h="4553" w="10464">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3"/>
            <p:cNvSpPr/>
            <p:nvPr/>
          </p:nvSpPr>
          <p:spPr>
            <a:xfrm>
              <a:off x="7258630" y="2619388"/>
              <a:ext cx="79963" cy="34345"/>
            </a:xfrm>
            <a:custGeom>
              <a:rect b="b" l="l" r="r" t="t"/>
              <a:pathLst>
                <a:path extrusionOk="0" h="1310" w="305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3"/>
            <p:cNvSpPr/>
            <p:nvPr/>
          </p:nvSpPr>
          <p:spPr>
            <a:xfrm>
              <a:off x="7201476" y="2505158"/>
              <a:ext cx="194298" cy="131533"/>
            </a:xfrm>
            <a:custGeom>
              <a:rect b="b" l="l" r="r" t="t"/>
              <a:pathLst>
                <a:path extrusionOk="0" h="5017" w="7411">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3"/>
            <p:cNvSpPr/>
            <p:nvPr/>
          </p:nvSpPr>
          <p:spPr>
            <a:xfrm>
              <a:off x="7200610" y="2516563"/>
              <a:ext cx="160871" cy="120076"/>
            </a:xfrm>
            <a:custGeom>
              <a:rect b="b" l="l" r="r" t="t"/>
              <a:pathLst>
                <a:path extrusionOk="0" h="4580" w="6136">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3"/>
            <p:cNvSpPr/>
            <p:nvPr/>
          </p:nvSpPr>
          <p:spPr>
            <a:xfrm>
              <a:off x="7224337" y="2505158"/>
              <a:ext cx="148548" cy="22809"/>
            </a:xfrm>
            <a:custGeom>
              <a:rect b="b" l="l" r="r" t="t"/>
              <a:pathLst>
                <a:path extrusionOk="0" h="870" w="5666">
                  <a:moveTo>
                    <a:pt x="1" y="1"/>
                  </a:moveTo>
                  <a:lnTo>
                    <a:pt x="1" y="870"/>
                  </a:lnTo>
                  <a:lnTo>
                    <a:pt x="5665" y="870"/>
                  </a:lnTo>
                  <a:lnTo>
                    <a:pt x="5665"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3"/>
            <p:cNvSpPr/>
            <p:nvPr/>
          </p:nvSpPr>
          <p:spPr>
            <a:xfrm>
              <a:off x="7218648" y="2436599"/>
              <a:ext cx="100020" cy="68585"/>
            </a:xfrm>
            <a:custGeom>
              <a:rect b="b" l="l" r="r" t="t"/>
              <a:pathLst>
                <a:path extrusionOk="0" h="2616" w="3815">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73"/>
            <p:cNvSpPr/>
            <p:nvPr/>
          </p:nvSpPr>
          <p:spPr>
            <a:xfrm>
              <a:off x="7220457" y="2671534"/>
              <a:ext cx="156309" cy="67903"/>
            </a:xfrm>
            <a:custGeom>
              <a:rect b="b" l="l" r="r" t="t"/>
              <a:pathLst>
                <a:path extrusionOk="0" h="2590" w="5962">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73"/>
            <p:cNvSpPr/>
            <p:nvPr/>
          </p:nvSpPr>
          <p:spPr>
            <a:xfrm>
              <a:off x="7258918" y="2539818"/>
              <a:ext cx="10749" cy="16386"/>
            </a:xfrm>
            <a:custGeom>
              <a:rect b="b" l="l" r="r" t="t"/>
              <a:pathLst>
                <a:path extrusionOk="0" h="625" w="41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3"/>
            <p:cNvSpPr/>
            <p:nvPr/>
          </p:nvSpPr>
          <p:spPr>
            <a:xfrm>
              <a:off x="7327556" y="2539818"/>
              <a:ext cx="10749" cy="16386"/>
            </a:xfrm>
            <a:custGeom>
              <a:rect b="b" l="l" r="r" t="t"/>
              <a:pathLst>
                <a:path extrusionOk="0" h="625" w="41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3"/>
            <p:cNvSpPr/>
            <p:nvPr/>
          </p:nvSpPr>
          <p:spPr>
            <a:xfrm>
              <a:off x="7156067" y="2431198"/>
              <a:ext cx="285089" cy="364948"/>
            </a:xfrm>
            <a:custGeom>
              <a:rect b="b" l="l" r="r" t="t"/>
              <a:pathLst>
                <a:path extrusionOk="0" h="13920" w="10874">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3"/>
            <p:cNvSpPr/>
            <p:nvPr/>
          </p:nvSpPr>
          <p:spPr>
            <a:xfrm>
              <a:off x="7264922" y="2741823"/>
              <a:ext cx="26453" cy="13266"/>
            </a:xfrm>
            <a:custGeom>
              <a:rect b="b" l="l" r="r" t="t"/>
              <a:pathLst>
                <a:path extrusionOk="0" h="506" w="1009">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3"/>
            <p:cNvSpPr/>
            <p:nvPr/>
          </p:nvSpPr>
          <p:spPr>
            <a:xfrm>
              <a:off x="7298978" y="2743423"/>
              <a:ext cx="26401" cy="12453"/>
            </a:xfrm>
            <a:custGeom>
              <a:rect b="b" l="l" r="r" t="t"/>
              <a:pathLst>
                <a:path extrusionOk="0" h="475" w="1007">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3"/>
            <p:cNvSpPr/>
            <p:nvPr/>
          </p:nvSpPr>
          <p:spPr>
            <a:xfrm>
              <a:off x="7234562" y="2726407"/>
              <a:ext cx="25116" cy="17277"/>
            </a:xfrm>
            <a:custGeom>
              <a:rect b="b" l="l" r="r" t="t"/>
              <a:pathLst>
                <a:path extrusionOk="0" h="659" w="958">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3"/>
            <p:cNvSpPr/>
            <p:nvPr/>
          </p:nvSpPr>
          <p:spPr>
            <a:xfrm>
              <a:off x="7332589" y="2729790"/>
              <a:ext cx="24566" cy="16884"/>
            </a:xfrm>
            <a:custGeom>
              <a:rect b="b" l="l" r="r" t="t"/>
              <a:pathLst>
                <a:path extrusionOk="0" h="644" w="937">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3"/>
            <p:cNvSpPr/>
            <p:nvPr/>
          </p:nvSpPr>
          <p:spPr>
            <a:xfrm>
              <a:off x="7212566" y="2701081"/>
              <a:ext cx="21079" cy="20266"/>
            </a:xfrm>
            <a:custGeom>
              <a:rect b="b" l="l" r="r" t="t"/>
              <a:pathLst>
                <a:path extrusionOk="0" h="773" w="804">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3"/>
            <p:cNvSpPr/>
            <p:nvPr/>
          </p:nvSpPr>
          <p:spPr>
            <a:xfrm>
              <a:off x="7358650" y="2706141"/>
              <a:ext cx="20686" cy="19742"/>
            </a:xfrm>
            <a:custGeom>
              <a:rect b="b" l="l" r="r" t="t"/>
              <a:pathLst>
                <a:path extrusionOk="0" h="753" w="789">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3"/>
            <p:cNvSpPr/>
            <p:nvPr/>
          </p:nvSpPr>
          <p:spPr>
            <a:xfrm>
              <a:off x="7291480" y="2579799"/>
              <a:ext cx="25667" cy="10671"/>
            </a:xfrm>
            <a:custGeom>
              <a:rect b="b" l="l" r="r" t="t"/>
              <a:pathLst>
                <a:path extrusionOk="0" h="407"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8" name="Google Shape;14388;p73"/>
          <p:cNvGrpSpPr/>
          <p:nvPr/>
        </p:nvGrpSpPr>
        <p:grpSpPr>
          <a:xfrm>
            <a:off x="8061252" y="2893623"/>
            <a:ext cx="274864" cy="367517"/>
            <a:chOff x="8061252" y="2893623"/>
            <a:chExt cx="274864" cy="367517"/>
          </a:xfrm>
        </p:grpSpPr>
        <p:sp>
          <p:nvSpPr>
            <p:cNvPr id="14389" name="Google Shape;14389;p73"/>
            <p:cNvSpPr/>
            <p:nvPr/>
          </p:nvSpPr>
          <p:spPr>
            <a:xfrm>
              <a:off x="8066679" y="3092823"/>
              <a:ext cx="264089" cy="162863"/>
            </a:xfrm>
            <a:custGeom>
              <a:rect b="b" l="l" r="r" t="t"/>
              <a:pathLst>
                <a:path extrusionOk="0" h="6212" w="10073">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3"/>
            <p:cNvSpPr/>
            <p:nvPr/>
          </p:nvSpPr>
          <p:spPr>
            <a:xfrm>
              <a:off x="8066574" y="3147618"/>
              <a:ext cx="264089" cy="108069"/>
            </a:xfrm>
            <a:custGeom>
              <a:rect b="b" l="l" r="r" t="t"/>
              <a:pathLst>
                <a:path extrusionOk="0" h="4122" w="10073">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3"/>
            <p:cNvSpPr/>
            <p:nvPr/>
          </p:nvSpPr>
          <p:spPr>
            <a:xfrm>
              <a:off x="8162295" y="3092823"/>
              <a:ext cx="68847" cy="29180"/>
            </a:xfrm>
            <a:custGeom>
              <a:rect b="b" l="l" r="r" t="t"/>
              <a:pathLst>
                <a:path extrusionOk="0" h="1113" w="2626">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3"/>
            <p:cNvSpPr/>
            <p:nvPr/>
          </p:nvSpPr>
          <p:spPr>
            <a:xfrm>
              <a:off x="8119744" y="2949256"/>
              <a:ext cx="172852" cy="155706"/>
            </a:xfrm>
            <a:custGeom>
              <a:rect b="b" l="l" r="r" t="t"/>
              <a:pathLst>
                <a:path extrusionOk="0" h="5939" w="6593">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3"/>
            <p:cNvSpPr/>
            <p:nvPr/>
          </p:nvSpPr>
          <p:spPr>
            <a:xfrm>
              <a:off x="8206445" y="3000538"/>
              <a:ext cx="51675" cy="18064"/>
            </a:xfrm>
            <a:custGeom>
              <a:rect b="b" l="l" r="r" t="t"/>
              <a:pathLst>
                <a:path extrusionOk="0" h="689" w="1971">
                  <a:moveTo>
                    <a:pt x="1960" y="0"/>
                  </a:moveTo>
                  <a:lnTo>
                    <a:pt x="0" y="36"/>
                  </a:lnTo>
                  <a:lnTo>
                    <a:pt x="11" y="688"/>
                  </a:lnTo>
                  <a:lnTo>
                    <a:pt x="1971" y="656"/>
                  </a:lnTo>
                  <a:lnTo>
                    <a:pt x="196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3"/>
            <p:cNvSpPr/>
            <p:nvPr/>
          </p:nvSpPr>
          <p:spPr>
            <a:xfrm>
              <a:off x="8119744" y="2949649"/>
              <a:ext cx="130406" cy="155260"/>
            </a:xfrm>
            <a:custGeom>
              <a:rect b="b" l="l" r="r" t="t"/>
              <a:pathLst>
                <a:path extrusionOk="0" h="5922" w="4974">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3"/>
            <p:cNvSpPr/>
            <p:nvPr/>
          </p:nvSpPr>
          <p:spPr>
            <a:xfrm>
              <a:off x="8216224" y="2909930"/>
              <a:ext cx="64679" cy="104975"/>
            </a:xfrm>
            <a:custGeom>
              <a:rect b="b" l="l" r="r" t="t"/>
              <a:pathLst>
                <a:path extrusionOk="0" h="4004" w="2467">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3"/>
            <p:cNvSpPr/>
            <p:nvPr/>
          </p:nvSpPr>
          <p:spPr>
            <a:xfrm>
              <a:off x="8099740" y="2899024"/>
              <a:ext cx="138927" cy="146634"/>
            </a:xfrm>
            <a:custGeom>
              <a:rect b="b" l="l" r="r" t="t"/>
              <a:pathLst>
                <a:path extrusionOk="0" h="5593" w="5299">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3"/>
            <p:cNvSpPr/>
            <p:nvPr/>
          </p:nvSpPr>
          <p:spPr>
            <a:xfrm>
              <a:off x="8061252" y="2893623"/>
              <a:ext cx="274864" cy="367517"/>
            </a:xfrm>
            <a:custGeom>
              <a:rect b="b" l="l" r="r" t="t"/>
              <a:pathLst>
                <a:path extrusionOk="0" h="14018" w="10484">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3"/>
            <p:cNvSpPr/>
            <p:nvPr/>
          </p:nvSpPr>
          <p:spPr>
            <a:xfrm>
              <a:off x="8171051" y="3053418"/>
              <a:ext cx="49630" cy="16832"/>
            </a:xfrm>
            <a:custGeom>
              <a:rect b="b" l="l" r="r" t="t"/>
              <a:pathLst>
                <a:path extrusionOk="0" h="642" w="1893">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3"/>
            <p:cNvSpPr/>
            <p:nvPr/>
          </p:nvSpPr>
          <p:spPr>
            <a:xfrm>
              <a:off x="8224142" y="3013227"/>
              <a:ext cx="10906" cy="16491"/>
            </a:xfrm>
            <a:custGeom>
              <a:rect b="b" l="l" r="r" t="t"/>
              <a:pathLst>
                <a:path extrusionOk="0" h="629" w="416">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3"/>
            <p:cNvSpPr/>
            <p:nvPr/>
          </p:nvSpPr>
          <p:spPr>
            <a:xfrm>
              <a:off x="8093343" y="3195098"/>
              <a:ext cx="25614" cy="65177"/>
            </a:xfrm>
            <a:custGeom>
              <a:rect b="b" l="l" r="r" t="t"/>
              <a:pathLst>
                <a:path extrusionOk="0" h="2486" w="977">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1" name="Google Shape;14401;p73"/>
          <p:cNvGrpSpPr/>
          <p:nvPr/>
        </p:nvGrpSpPr>
        <p:grpSpPr>
          <a:xfrm>
            <a:off x="4905714" y="2431198"/>
            <a:ext cx="284958" cy="365052"/>
            <a:chOff x="4905714" y="2431198"/>
            <a:chExt cx="284958" cy="365052"/>
          </a:xfrm>
        </p:grpSpPr>
        <p:sp>
          <p:nvSpPr>
            <p:cNvPr id="14402" name="Google Shape;14402;p73"/>
            <p:cNvSpPr/>
            <p:nvPr/>
          </p:nvSpPr>
          <p:spPr>
            <a:xfrm>
              <a:off x="4951568" y="2436599"/>
              <a:ext cx="193249" cy="131455"/>
            </a:xfrm>
            <a:custGeom>
              <a:rect b="b" l="l" r="r" t="t"/>
              <a:pathLst>
                <a:path extrusionOk="0" h="5014" w="7371">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3"/>
            <p:cNvSpPr/>
            <p:nvPr/>
          </p:nvSpPr>
          <p:spPr>
            <a:xfrm>
              <a:off x="4911115" y="2630871"/>
              <a:ext cx="274261" cy="160032"/>
            </a:xfrm>
            <a:custGeom>
              <a:rect b="b" l="l" r="r" t="t"/>
              <a:pathLst>
                <a:path extrusionOk="0" h="6104" w="10461">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3"/>
            <p:cNvSpPr/>
            <p:nvPr/>
          </p:nvSpPr>
          <p:spPr>
            <a:xfrm>
              <a:off x="4911010" y="2674471"/>
              <a:ext cx="274366" cy="116432"/>
            </a:xfrm>
            <a:custGeom>
              <a:rect b="b" l="l" r="r" t="t"/>
              <a:pathLst>
                <a:path extrusionOk="0" h="4441" w="10465">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3"/>
            <p:cNvSpPr/>
            <p:nvPr/>
          </p:nvSpPr>
          <p:spPr>
            <a:xfrm>
              <a:off x="4979674" y="2679216"/>
              <a:ext cx="137144" cy="111687"/>
            </a:xfrm>
            <a:custGeom>
              <a:rect b="b" l="l" r="r" t="t"/>
              <a:pathLst>
                <a:path extrusionOk="0" h="4260" w="5231">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3"/>
            <p:cNvSpPr/>
            <p:nvPr/>
          </p:nvSpPr>
          <p:spPr>
            <a:xfrm>
              <a:off x="4983082" y="2679216"/>
              <a:ext cx="130222" cy="51884"/>
            </a:xfrm>
            <a:custGeom>
              <a:rect b="b" l="l" r="r" t="t"/>
              <a:pathLst>
                <a:path extrusionOk="0" h="1979" w="4967">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3"/>
            <p:cNvSpPr/>
            <p:nvPr/>
          </p:nvSpPr>
          <p:spPr>
            <a:xfrm>
              <a:off x="5031034" y="2716523"/>
              <a:ext cx="34319" cy="74379"/>
            </a:xfrm>
            <a:custGeom>
              <a:rect b="b" l="l" r="r" t="t"/>
              <a:pathLst>
                <a:path extrusionOk="0" h="2837" w="1309">
                  <a:moveTo>
                    <a:pt x="341" y="1"/>
                  </a:moveTo>
                  <a:lnTo>
                    <a:pt x="1" y="2837"/>
                  </a:lnTo>
                  <a:lnTo>
                    <a:pt x="1308" y="2837"/>
                  </a:lnTo>
                  <a:lnTo>
                    <a:pt x="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3"/>
            <p:cNvSpPr/>
            <p:nvPr/>
          </p:nvSpPr>
          <p:spPr>
            <a:xfrm>
              <a:off x="5025240" y="2688051"/>
              <a:ext cx="45802" cy="34292"/>
            </a:xfrm>
            <a:custGeom>
              <a:rect b="b" l="l" r="r" t="t"/>
              <a:pathLst>
                <a:path extrusionOk="0" h="1308" w="1747">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73"/>
            <p:cNvSpPr/>
            <p:nvPr/>
          </p:nvSpPr>
          <p:spPr>
            <a:xfrm>
              <a:off x="5008146" y="2630871"/>
              <a:ext cx="80094" cy="28577"/>
            </a:xfrm>
            <a:custGeom>
              <a:rect b="b" l="l" r="r" t="t"/>
              <a:pathLst>
                <a:path extrusionOk="0" h="1090" w="3055">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3"/>
            <p:cNvSpPr/>
            <p:nvPr/>
          </p:nvSpPr>
          <p:spPr>
            <a:xfrm>
              <a:off x="4989348" y="2663643"/>
              <a:ext cx="58806" cy="50285"/>
            </a:xfrm>
            <a:custGeom>
              <a:rect b="b" l="l" r="r" t="t"/>
              <a:pathLst>
                <a:path extrusionOk="0" h="1918" w="2243">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3"/>
            <p:cNvSpPr/>
            <p:nvPr/>
          </p:nvSpPr>
          <p:spPr>
            <a:xfrm>
              <a:off x="5048232" y="2663643"/>
              <a:ext cx="58885" cy="50285"/>
            </a:xfrm>
            <a:custGeom>
              <a:rect b="b" l="l" r="r" t="t"/>
              <a:pathLst>
                <a:path extrusionOk="0" h="1918" w="2246">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3"/>
            <p:cNvSpPr/>
            <p:nvPr/>
          </p:nvSpPr>
          <p:spPr>
            <a:xfrm>
              <a:off x="4940085" y="2647965"/>
              <a:ext cx="68087" cy="142938"/>
            </a:xfrm>
            <a:custGeom>
              <a:rect b="b" l="l" r="r" t="t"/>
              <a:pathLst>
                <a:path extrusionOk="0" h="5452" w="2597">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3"/>
            <p:cNvSpPr/>
            <p:nvPr/>
          </p:nvSpPr>
          <p:spPr>
            <a:xfrm>
              <a:off x="5088214" y="2647965"/>
              <a:ext cx="68087" cy="142938"/>
            </a:xfrm>
            <a:custGeom>
              <a:rect b="b" l="l" r="r" t="t"/>
              <a:pathLst>
                <a:path extrusionOk="0" h="5452" w="2597">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3"/>
            <p:cNvSpPr/>
            <p:nvPr/>
          </p:nvSpPr>
          <p:spPr>
            <a:xfrm>
              <a:off x="4951096" y="2493780"/>
              <a:ext cx="194298" cy="148627"/>
            </a:xfrm>
            <a:custGeom>
              <a:rect b="b" l="l" r="r" t="t"/>
              <a:pathLst>
                <a:path extrusionOk="0" h="5669" w="7411">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3"/>
            <p:cNvSpPr/>
            <p:nvPr/>
          </p:nvSpPr>
          <p:spPr>
            <a:xfrm>
              <a:off x="4950231" y="2493675"/>
              <a:ext cx="132294" cy="148653"/>
            </a:xfrm>
            <a:custGeom>
              <a:rect b="b" l="l" r="r" t="t"/>
              <a:pathLst>
                <a:path extrusionOk="0" h="5670" w="5046">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3"/>
            <p:cNvSpPr/>
            <p:nvPr/>
          </p:nvSpPr>
          <p:spPr>
            <a:xfrm>
              <a:off x="5014910" y="2436599"/>
              <a:ext cx="115488" cy="39929"/>
            </a:xfrm>
            <a:custGeom>
              <a:rect b="b" l="l" r="r" t="t"/>
              <a:pathLst>
                <a:path extrusionOk="0" h="1523" w="4405">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3"/>
            <p:cNvSpPr/>
            <p:nvPr/>
          </p:nvSpPr>
          <p:spPr>
            <a:xfrm>
              <a:off x="4974273" y="2739805"/>
              <a:ext cx="10749" cy="56446"/>
            </a:xfrm>
            <a:custGeom>
              <a:rect b="b" l="l" r="r" t="t"/>
              <a:pathLst>
                <a:path extrusionOk="0" h="2153" w="41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3"/>
            <p:cNvSpPr/>
            <p:nvPr/>
          </p:nvSpPr>
          <p:spPr>
            <a:xfrm>
              <a:off x="5111469" y="2739805"/>
              <a:ext cx="10671" cy="56446"/>
            </a:xfrm>
            <a:custGeom>
              <a:rect b="b" l="l" r="r" t="t"/>
              <a:pathLst>
                <a:path extrusionOk="0" h="2153" w="407">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3"/>
            <p:cNvSpPr/>
            <p:nvPr/>
          </p:nvSpPr>
          <p:spPr>
            <a:xfrm>
              <a:off x="4905714" y="2431198"/>
              <a:ext cx="284958" cy="365026"/>
            </a:xfrm>
            <a:custGeom>
              <a:rect b="b" l="l" r="r" t="t"/>
              <a:pathLst>
                <a:path extrusionOk="0" h="13923" w="10869">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3"/>
            <p:cNvSpPr/>
            <p:nvPr/>
          </p:nvSpPr>
          <p:spPr>
            <a:xfrm>
              <a:off x="5008539" y="2545533"/>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3"/>
            <p:cNvSpPr/>
            <p:nvPr/>
          </p:nvSpPr>
          <p:spPr>
            <a:xfrm>
              <a:off x="5077176" y="2545533"/>
              <a:ext cx="10671" cy="16360"/>
            </a:xfrm>
            <a:custGeom>
              <a:rect b="b" l="l" r="r" t="t"/>
              <a:pathLst>
                <a:path extrusionOk="0" h="624"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3"/>
            <p:cNvSpPr/>
            <p:nvPr/>
          </p:nvSpPr>
          <p:spPr>
            <a:xfrm>
              <a:off x="5023378" y="2585410"/>
              <a:ext cx="49656" cy="16543"/>
            </a:xfrm>
            <a:custGeom>
              <a:rect b="b" l="l" r="r" t="t"/>
              <a:pathLst>
                <a:path extrusionOk="0" h="631" w="1894">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3"/>
            <p:cNvSpPr/>
            <p:nvPr/>
          </p:nvSpPr>
          <p:spPr>
            <a:xfrm>
              <a:off x="5001041" y="2528334"/>
              <a:ext cx="25746" cy="10749"/>
            </a:xfrm>
            <a:custGeom>
              <a:rect b="b" l="l" r="r" t="t"/>
              <a:pathLst>
                <a:path extrusionOk="0" h="410" w="982">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3"/>
            <p:cNvSpPr/>
            <p:nvPr/>
          </p:nvSpPr>
          <p:spPr>
            <a:xfrm>
              <a:off x="5069678" y="2528334"/>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5" name="Google Shape;14425;p73"/>
          <p:cNvGrpSpPr/>
          <p:nvPr/>
        </p:nvGrpSpPr>
        <p:grpSpPr>
          <a:xfrm>
            <a:off x="4911403" y="3356545"/>
            <a:ext cx="273475" cy="365052"/>
            <a:chOff x="4911403" y="3356545"/>
            <a:chExt cx="273475" cy="365052"/>
          </a:xfrm>
        </p:grpSpPr>
        <p:sp>
          <p:nvSpPr>
            <p:cNvPr id="14426" name="Google Shape;14426;p73"/>
            <p:cNvSpPr/>
            <p:nvPr/>
          </p:nvSpPr>
          <p:spPr>
            <a:xfrm>
              <a:off x="4916725" y="3601967"/>
              <a:ext cx="262935" cy="114256"/>
            </a:xfrm>
            <a:custGeom>
              <a:rect b="b" l="l" r="r" t="t"/>
              <a:pathLst>
                <a:path extrusionOk="0" h="4358" w="10029">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3"/>
            <p:cNvSpPr/>
            <p:nvPr/>
          </p:nvSpPr>
          <p:spPr>
            <a:xfrm>
              <a:off x="4916725" y="3646589"/>
              <a:ext cx="262935" cy="69634"/>
            </a:xfrm>
            <a:custGeom>
              <a:rect b="b" l="l" r="r" t="t"/>
              <a:pathLst>
                <a:path extrusionOk="0" h="2656" w="10029">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3"/>
            <p:cNvSpPr/>
            <p:nvPr/>
          </p:nvSpPr>
          <p:spPr>
            <a:xfrm>
              <a:off x="5013940" y="3601967"/>
              <a:ext cx="68585" cy="39982"/>
            </a:xfrm>
            <a:custGeom>
              <a:rect b="b" l="l" r="r" t="t"/>
              <a:pathLst>
                <a:path extrusionOk="0" h="1525" w="2616">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3"/>
            <p:cNvSpPr/>
            <p:nvPr/>
          </p:nvSpPr>
          <p:spPr>
            <a:xfrm>
              <a:off x="4956786" y="3550502"/>
              <a:ext cx="57180" cy="165799"/>
            </a:xfrm>
            <a:custGeom>
              <a:rect b="b" l="l" r="r" t="t"/>
              <a:pathLst>
                <a:path extrusionOk="0" h="6324" w="2181">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3"/>
            <p:cNvSpPr/>
            <p:nvPr/>
          </p:nvSpPr>
          <p:spPr>
            <a:xfrm>
              <a:off x="4956786" y="3641923"/>
              <a:ext cx="28603" cy="22835"/>
            </a:xfrm>
            <a:custGeom>
              <a:rect b="b" l="l" r="r" t="t"/>
              <a:pathLst>
                <a:path extrusionOk="0" h="871" w="1091">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3"/>
            <p:cNvSpPr/>
            <p:nvPr/>
          </p:nvSpPr>
          <p:spPr>
            <a:xfrm>
              <a:off x="5082420" y="3550502"/>
              <a:ext cx="57285" cy="165799"/>
            </a:xfrm>
            <a:custGeom>
              <a:rect b="b" l="l" r="r" t="t"/>
              <a:pathLst>
                <a:path extrusionOk="0" h="6324" w="2185">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3"/>
            <p:cNvSpPr/>
            <p:nvPr/>
          </p:nvSpPr>
          <p:spPr>
            <a:xfrm>
              <a:off x="5036749" y="3653327"/>
              <a:ext cx="22888" cy="22914"/>
            </a:xfrm>
            <a:custGeom>
              <a:rect b="b" l="l" r="r" t="t"/>
              <a:pathLst>
                <a:path extrusionOk="0" h="874" w="873">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3"/>
            <p:cNvSpPr/>
            <p:nvPr/>
          </p:nvSpPr>
          <p:spPr>
            <a:xfrm>
              <a:off x="5111076" y="3641923"/>
              <a:ext cx="28630" cy="22835"/>
            </a:xfrm>
            <a:custGeom>
              <a:rect b="b" l="l" r="r" t="t"/>
              <a:pathLst>
                <a:path extrusionOk="0" h="871" w="1092">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3"/>
            <p:cNvSpPr/>
            <p:nvPr/>
          </p:nvSpPr>
          <p:spPr>
            <a:xfrm>
              <a:off x="5029985" y="3361893"/>
              <a:ext cx="66042" cy="57207"/>
            </a:xfrm>
            <a:custGeom>
              <a:rect b="b" l="l" r="r" t="t"/>
              <a:pathLst>
                <a:path extrusionOk="0" h="2182" w="2519">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3"/>
            <p:cNvSpPr/>
            <p:nvPr/>
          </p:nvSpPr>
          <p:spPr>
            <a:xfrm>
              <a:off x="4991078" y="3361920"/>
              <a:ext cx="114230" cy="102851"/>
            </a:xfrm>
            <a:custGeom>
              <a:rect b="b" l="l" r="r" t="t"/>
              <a:pathLst>
                <a:path extrusionOk="0" h="3923" w="4357">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3"/>
            <p:cNvSpPr/>
            <p:nvPr/>
          </p:nvSpPr>
          <p:spPr>
            <a:xfrm>
              <a:off x="4951096" y="3527614"/>
              <a:ext cx="194298" cy="97162"/>
            </a:xfrm>
            <a:custGeom>
              <a:rect b="b" l="l" r="r" t="t"/>
              <a:pathLst>
                <a:path extrusionOk="0" h="3706" w="7411">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3"/>
            <p:cNvSpPr/>
            <p:nvPr/>
          </p:nvSpPr>
          <p:spPr>
            <a:xfrm>
              <a:off x="4950231" y="3527614"/>
              <a:ext cx="155077" cy="97162"/>
            </a:xfrm>
            <a:custGeom>
              <a:rect b="b" l="l" r="r" t="t"/>
              <a:pathLst>
                <a:path extrusionOk="0" h="3706" w="5915">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3"/>
            <p:cNvSpPr/>
            <p:nvPr/>
          </p:nvSpPr>
          <p:spPr>
            <a:xfrm>
              <a:off x="4921366" y="3487633"/>
              <a:ext cx="253733" cy="40008"/>
            </a:xfrm>
            <a:custGeom>
              <a:rect b="b" l="l" r="r" t="t"/>
              <a:pathLst>
                <a:path extrusionOk="0" h="1526" w="9678">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3"/>
            <p:cNvSpPr/>
            <p:nvPr/>
          </p:nvSpPr>
          <p:spPr>
            <a:xfrm>
              <a:off x="4985284" y="3464745"/>
              <a:ext cx="125739" cy="22914"/>
            </a:xfrm>
            <a:custGeom>
              <a:rect b="b" l="l" r="r" t="t"/>
              <a:pathLst>
                <a:path extrusionOk="0" h="874" w="4796">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3"/>
            <p:cNvSpPr/>
            <p:nvPr/>
          </p:nvSpPr>
          <p:spPr>
            <a:xfrm>
              <a:off x="4991078" y="3362864"/>
              <a:ext cx="55765" cy="101907"/>
            </a:xfrm>
            <a:custGeom>
              <a:rect b="b" l="l" r="r" t="t"/>
              <a:pathLst>
                <a:path extrusionOk="0" h="3887" w="2127">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3"/>
            <p:cNvSpPr/>
            <p:nvPr/>
          </p:nvSpPr>
          <p:spPr>
            <a:xfrm>
              <a:off x="4985363" y="3464745"/>
              <a:ext cx="28603" cy="22914"/>
            </a:xfrm>
            <a:custGeom>
              <a:rect b="b" l="l" r="r" t="t"/>
              <a:pathLst>
                <a:path extrusionOk="0" h="874" w="1091">
                  <a:moveTo>
                    <a:pt x="218" y="1"/>
                  </a:moveTo>
                  <a:cubicBezTo>
                    <a:pt x="99" y="1"/>
                    <a:pt x="1" y="99"/>
                    <a:pt x="1" y="218"/>
                  </a:cubicBezTo>
                  <a:lnTo>
                    <a:pt x="1" y="874"/>
                  </a:lnTo>
                  <a:lnTo>
                    <a:pt x="1091" y="874"/>
                  </a:lnTo>
                  <a:lnTo>
                    <a:pt x="10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3"/>
            <p:cNvSpPr/>
            <p:nvPr/>
          </p:nvSpPr>
          <p:spPr>
            <a:xfrm>
              <a:off x="4921366" y="3487633"/>
              <a:ext cx="92600" cy="40008"/>
            </a:xfrm>
            <a:custGeom>
              <a:rect b="b" l="l" r="r" t="t"/>
              <a:pathLst>
                <a:path extrusionOk="0" h="1526" w="3532">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3"/>
            <p:cNvSpPr/>
            <p:nvPr/>
          </p:nvSpPr>
          <p:spPr>
            <a:xfrm>
              <a:off x="5023378" y="3573626"/>
              <a:ext cx="49604" cy="16491"/>
            </a:xfrm>
            <a:custGeom>
              <a:rect b="b" l="l" r="r" t="t"/>
              <a:pathLst>
                <a:path extrusionOk="0" h="629" w="1892">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3"/>
            <p:cNvSpPr/>
            <p:nvPr/>
          </p:nvSpPr>
          <p:spPr>
            <a:xfrm>
              <a:off x="4911403" y="3356545"/>
              <a:ext cx="273475" cy="365052"/>
            </a:xfrm>
            <a:custGeom>
              <a:rect b="b" l="l" r="r" t="t"/>
              <a:pathLst>
                <a:path extrusionOk="0" h="13924" w="10431">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5" name="Google Shape;14445;p73"/>
          <p:cNvGrpSpPr/>
          <p:nvPr/>
        </p:nvGrpSpPr>
        <p:grpSpPr>
          <a:xfrm>
            <a:off x="5361479" y="3356598"/>
            <a:ext cx="273580" cy="364948"/>
            <a:chOff x="5361479" y="3356598"/>
            <a:chExt cx="273580" cy="364948"/>
          </a:xfrm>
        </p:grpSpPr>
        <p:sp>
          <p:nvSpPr>
            <p:cNvPr id="14446" name="Google Shape;14446;p73"/>
            <p:cNvSpPr/>
            <p:nvPr/>
          </p:nvSpPr>
          <p:spPr>
            <a:xfrm>
              <a:off x="5401172" y="3527614"/>
              <a:ext cx="194298" cy="125739"/>
            </a:xfrm>
            <a:custGeom>
              <a:rect b="b" l="l" r="r" t="t"/>
              <a:pathLst>
                <a:path extrusionOk="0" h="4796" w="7411">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3"/>
            <p:cNvSpPr/>
            <p:nvPr/>
          </p:nvSpPr>
          <p:spPr>
            <a:xfrm>
              <a:off x="5401172" y="3527614"/>
              <a:ext cx="97162" cy="125739"/>
            </a:xfrm>
            <a:custGeom>
              <a:rect b="b" l="l" r="r" t="t"/>
              <a:pathLst>
                <a:path extrusionOk="0" h="4796" w="3706">
                  <a:moveTo>
                    <a:pt x="870" y="0"/>
                  </a:moveTo>
                  <a:cubicBezTo>
                    <a:pt x="870" y="1677"/>
                    <a:pt x="0" y="2637"/>
                    <a:pt x="435" y="4796"/>
                  </a:cubicBezTo>
                  <a:lnTo>
                    <a:pt x="3705" y="4796"/>
                  </a:lnTo>
                  <a:lnTo>
                    <a:pt x="370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3"/>
            <p:cNvSpPr/>
            <p:nvPr/>
          </p:nvSpPr>
          <p:spPr>
            <a:xfrm>
              <a:off x="5366880" y="3579079"/>
              <a:ext cx="262857" cy="137144"/>
            </a:xfrm>
            <a:custGeom>
              <a:rect b="b" l="l" r="r" t="t"/>
              <a:pathLst>
                <a:path extrusionOk="0" h="5231" w="10026">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3"/>
            <p:cNvSpPr/>
            <p:nvPr/>
          </p:nvSpPr>
          <p:spPr>
            <a:xfrm>
              <a:off x="5366880" y="3636417"/>
              <a:ext cx="262857" cy="79806"/>
            </a:xfrm>
            <a:custGeom>
              <a:rect b="b" l="l" r="r" t="t"/>
              <a:pathLst>
                <a:path extrusionOk="0" h="3044" w="10026">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3"/>
            <p:cNvSpPr/>
            <p:nvPr/>
          </p:nvSpPr>
          <p:spPr>
            <a:xfrm>
              <a:off x="5464016" y="3584768"/>
              <a:ext cx="68585" cy="34319"/>
            </a:xfrm>
            <a:custGeom>
              <a:rect b="b" l="l" r="r" t="t"/>
              <a:pathLst>
                <a:path extrusionOk="0" h="1309" w="2616">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3"/>
            <p:cNvSpPr/>
            <p:nvPr/>
          </p:nvSpPr>
          <p:spPr>
            <a:xfrm>
              <a:off x="5423955" y="3447651"/>
              <a:ext cx="148627" cy="154238"/>
            </a:xfrm>
            <a:custGeom>
              <a:rect b="b" l="l" r="r" t="t"/>
              <a:pathLst>
                <a:path extrusionOk="0" h="5883" w="5669">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3"/>
            <p:cNvSpPr/>
            <p:nvPr/>
          </p:nvSpPr>
          <p:spPr>
            <a:xfrm>
              <a:off x="5423693" y="3447572"/>
              <a:ext cx="148889" cy="154342"/>
            </a:xfrm>
            <a:custGeom>
              <a:rect b="b" l="l" r="r" t="t"/>
              <a:pathLst>
                <a:path extrusionOk="0" h="5887" w="5679">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73"/>
            <p:cNvSpPr/>
            <p:nvPr/>
          </p:nvSpPr>
          <p:spPr>
            <a:xfrm>
              <a:off x="5532574" y="3613162"/>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3"/>
            <p:cNvSpPr/>
            <p:nvPr/>
          </p:nvSpPr>
          <p:spPr>
            <a:xfrm>
              <a:off x="5464016" y="3613162"/>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3"/>
            <p:cNvSpPr/>
            <p:nvPr/>
          </p:nvSpPr>
          <p:spPr>
            <a:xfrm>
              <a:off x="5412551" y="3384808"/>
              <a:ext cx="171436" cy="114335"/>
            </a:xfrm>
            <a:custGeom>
              <a:rect b="b" l="l" r="r" t="t"/>
              <a:pathLst>
                <a:path extrusionOk="0" h="4361" w="6539">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3"/>
            <p:cNvSpPr/>
            <p:nvPr/>
          </p:nvSpPr>
          <p:spPr>
            <a:xfrm>
              <a:off x="5458903" y="3384808"/>
              <a:ext cx="125084" cy="114335"/>
            </a:xfrm>
            <a:custGeom>
              <a:rect b="b" l="l" r="r" t="t"/>
              <a:pathLst>
                <a:path extrusionOk="0" h="4361" w="4771">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3"/>
            <p:cNvSpPr/>
            <p:nvPr/>
          </p:nvSpPr>
          <p:spPr>
            <a:xfrm>
              <a:off x="5395457" y="3487633"/>
              <a:ext cx="28525" cy="45697"/>
            </a:xfrm>
            <a:custGeom>
              <a:rect b="b" l="l" r="r" t="t"/>
              <a:pathLst>
                <a:path extrusionOk="0" h="1743" w="1088">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3"/>
            <p:cNvSpPr/>
            <p:nvPr/>
          </p:nvSpPr>
          <p:spPr>
            <a:xfrm>
              <a:off x="5572556" y="3487633"/>
              <a:ext cx="28603" cy="45697"/>
            </a:xfrm>
            <a:custGeom>
              <a:rect b="b" l="l" r="r" t="t"/>
              <a:pathLst>
                <a:path extrusionOk="0" h="1743" w="1091">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3"/>
            <p:cNvSpPr/>
            <p:nvPr/>
          </p:nvSpPr>
          <p:spPr>
            <a:xfrm>
              <a:off x="5430798" y="3636417"/>
              <a:ext cx="135046" cy="62607"/>
            </a:xfrm>
            <a:custGeom>
              <a:rect b="b" l="l" r="r" t="t"/>
              <a:pathLst>
                <a:path extrusionOk="0" h="2388" w="5151">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3"/>
            <p:cNvSpPr/>
            <p:nvPr/>
          </p:nvSpPr>
          <p:spPr>
            <a:xfrm>
              <a:off x="5473742" y="3550738"/>
              <a:ext cx="49630" cy="16491"/>
            </a:xfrm>
            <a:custGeom>
              <a:rect b="b" l="l" r="r" t="t"/>
              <a:pathLst>
                <a:path extrusionOk="0" h="629" w="1893">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3"/>
            <p:cNvSpPr/>
            <p:nvPr/>
          </p:nvSpPr>
          <p:spPr>
            <a:xfrm>
              <a:off x="5458903" y="3510809"/>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3"/>
            <p:cNvSpPr/>
            <p:nvPr/>
          </p:nvSpPr>
          <p:spPr>
            <a:xfrm>
              <a:off x="5527462" y="3510809"/>
              <a:ext cx="10749" cy="16386"/>
            </a:xfrm>
            <a:custGeom>
              <a:rect b="b" l="l" r="r" t="t"/>
              <a:pathLst>
                <a:path extrusionOk="0" h="625" w="41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3"/>
            <p:cNvSpPr/>
            <p:nvPr/>
          </p:nvSpPr>
          <p:spPr>
            <a:xfrm>
              <a:off x="5451405" y="3493610"/>
              <a:ext cx="25667" cy="10775"/>
            </a:xfrm>
            <a:custGeom>
              <a:rect b="b" l="l" r="r" t="t"/>
              <a:pathLst>
                <a:path extrusionOk="0" h="411" w="979">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3"/>
            <p:cNvSpPr/>
            <p:nvPr/>
          </p:nvSpPr>
          <p:spPr>
            <a:xfrm>
              <a:off x="5519964" y="3493610"/>
              <a:ext cx="25641" cy="10775"/>
            </a:xfrm>
            <a:custGeom>
              <a:rect b="b" l="l" r="r" t="t"/>
              <a:pathLst>
                <a:path extrusionOk="0" h="411" w="978">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3"/>
            <p:cNvSpPr/>
            <p:nvPr/>
          </p:nvSpPr>
          <p:spPr>
            <a:xfrm>
              <a:off x="5361479" y="3356598"/>
              <a:ext cx="273580" cy="364948"/>
            </a:xfrm>
            <a:custGeom>
              <a:rect b="b" l="l" r="r" t="t"/>
              <a:pathLst>
                <a:path extrusionOk="0" h="13920" w="10435">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6" name="Google Shape;14466;p73"/>
          <p:cNvGrpSpPr/>
          <p:nvPr/>
        </p:nvGrpSpPr>
        <p:grpSpPr>
          <a:xfrm>
            <a:off x="5808042" y="2431225"/>
            <a:ext cx="280711" cy="365026"/>
            <a:chOff x="5808042" y="2431225"/>
            <a:chExt cx="280711" cy="365026"/>
          </a:xfrm>
        </p:grpSpPr>
        <p:sp>
          <p:nvSpPr>
            <p:cNvPr id="14467" name="Google Shape;14467;p73"/>
            <p:cNvSpPr/>
            <p:nvPr/>
          </p:nvSpPr>
          <p:spPr>
            <a:xfrm>
              <a:off x="5822671" y="2436521"/>
              <a:ext cx="79963" cy="80068"/>
            </a:xfrm>
            <a:custGeom>
              <a:rect b="b" l="l" r="r" t="t"/>
              <a:pathLst>
                <a:path extrusionOk="0" h="3054" w="305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3"/>
            <p:cNvSpPr/>
            <p:nvPr/>
          </p:nvSpPr>
          <p:spPr>
            <a:xfrm>
              <a:off x="5994055" y="2436521"/>
              <a:ext cx="80068" cy="80068"/>
            </a:xfrm>
            <a:custGeom>
              <a:rect b="b" l="l" r="r" t="t"/>
              <a:pathLst>
                <a:path extrusionOk="0" h="3054" w="3054">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3"/>
            <p:cNvSpPr/>
            <p:nvPr/>
          </p:nvSpPr>
          <p:spPr>
            <a:xfrm>
              <a:off x="5830720" y="2442105"/>
              <a:ext cx="219755" cy="137327"/>
            </a:xfrm>
            <a:custGeom>
              <a:rect b="b" l="l" r="r" t="t"/>
              <a:pathLst>
                <a:path extrusionOk="0" h="5238" w="8382">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3"/>
            <p:cNvSpPr/>
            <p:nvPr/>
          </p:nvSpPr>
          <p:spPr>
            <a:xfrm>
              <a:off x="5816956" y="2647965"/>
              <a:ext cx="262857" cy="142938"/>
            </a:xfrm>
            <a:custGeom>
              <a:rect b="b" l="l" r="r" t="t"/>
              <a:pathLst>
                <a:path extrusionOk="0" h="5452" w="10026">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3"/>
            <p:cNvSpPr/>
            <p:nvPr/>
          </p:nvSpPr>
          <p:spPr>
            <a:xfrm>
              <a:off x="5816956" y="2711883"/>
              <a:ext cx="262857" cy="79020"/>
            </a:xfrm>
            <a:custGeom>
              <a:rect b="b" l="l" r="r" t="t"/>
              <a:pathLst>
                <a:path extrusionOk="0" h="3014" w="10026">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3"/>
            <p:cNvSpPr/>
            <p:nvPr/>
          </p:nvSpPr>
          <p:spPr>
            <a:xfrm>
              <a:off x="5914091" y="2647965"/>
              <a:ext cx="68585" cy="28630"/>
            </a:xfrm>
            <a:custGeom>
              <a:rect b="b" l="l" r="r" t="t"/>
              <a:pathLst>
                <a:path extrusionOk="0" h="1092" w="2616">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3"/>
            <p:cNvSpPr/>
            <p:nvPr/>
          </p:nvSpPr>
          <p:spPr>
            <a:xfrm>
              <a:off x="5851248" y="2481326"/>
              <a:ext cx="194298" cy="178174"/>
            </a:xfrm>
            <a:custGeom>
              <a:rect b="b" l="l" r="r" t="t"/>
              <a:pathLst>
                <a:path extrusionOk="0" h="6796" w="7411">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3"/>
            <p:cNvSpPr/>
            <p:nvPr/>
          </p:nvSpPr>
          <p:spPr>
            <a:xfrm>
              <a:off x="5850383" y="2482323"/>
              <a:ext cx="172275" cy="177204"/>
            </a:xfrm>
            <a:custGeom>
              <a:rect b="b" l="l" r="r" t="t"/>
              <a:pathLst>
                <a:path extrusionOk="0" h="6759" w="6571">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3"/>
            <p:cNvSpPr/>
            <p:nvPr/>
          </p:nvSpPr>
          <p:spPr>
            <a:xfrm>
              <a:off x="5883050" y="2442315"/>
              <a:ext cx="162391" cy="97162"/>
            </a:xfrm>
            <a:custGeom>
              <a:rect b="b" l="l" r="r" t="t"/>
              <a:pathLst>
                <a:path extrusionOk="0" h="3706" w="6194">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3"/>
            <p:cNvSpPr/>
            <p:nvPr/>
          </p:nvSpPr>
          <p:spPr>
            <a:xfrm>
              <a:off x="5847342" y="2711883"/>
              <a:ext cx="201901" cy="56132"/>
            </a:xfrm>
            <a:custGeom>
              <a:rect b="b" l="l" r="r" t="t"/>
              <a:pathLst>
                <a:path extrusionOk="0" h="2141" w="7701">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3"/>
            <p:cNvSpPr/>
            <p:nvPr/>
          </p:nvSpPr>
          <p:spPr>
            <a:xfrm>
              <a:off x="5816956" y="2705617"/>
              <a:ext cx="85784" cy="85181"/>
            </a:xfrm>
            <a:custGeom>
              <a:rect b="b" l="l" r="r" t="t"/>
              <a:pathLst>
                <a:path extrusionOk="0" h="3249" w="3272">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3"/>
            <p:cNvSpPr/>
            <p:nvPr/>
          </p:nvSpPr>
          <p:spPr>
            <a:xfrm>
              <a:off x="5994055" y="2705617"/>
              <a:ext cx="85757" cy="85181"/>
            </a:xfrm>
            <a:custGeom>
              <a:rect b="b" l="l" r="r" t="t"/>
              <a:pathLst>
                <a:path extrusionOk="0" h="3249" w="3271">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3"/>
            <p:cNvSpPr/>
            <p:nvPr/>
          </p:nvSpPr>
          <p:spPr>
            <a:xfrm>
              <a:off x="5808042" y="2431225"/>
              <a:ext cx="280711" cy="365026"/>
            </a:xfrm>
            <a:custGeom>
              <a:rect b="b" l="l" r="r" t="t"/>
              <a:pathLst>
                <a:path extrusionOk="0" h="13923" w="10707">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3"/>
            <p:cNvSpPr/>
            <p:nvPr/>
          </p:nvSpPr>
          <p:spPr>
            <a:xfrm>
              <a:off x="5923530" y="2608245"/>
              <a:ext cx="49630" cy="16596"/>
            </a:xfrm>
            <a:custGeom>
              <a:rect b="b" l="l" r="r" t="t"/>
              <a:pathLst>
                <a:path extrusionOk="0" h="633" w="1893">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3"/>
            <p:cNvSpPr/>
            <p:nvPr/>
          </p:nvSpPr>
          <p:spPr>
            <a:xfrm>
              <a:off x="5988733" y="2768382"/>
              <a:ext cx="10749" cy="27869"/>
            </a:xfrm>
            <a:custGeom>
              <a:rect b="b" l="l" r="r" t="t"/>
              <a:pathLst>
                <a:path extrusionOk="0" h="1063" w="41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3"/>
            <p:cNvSpPr/>
            <p:nvPr/>
          </p:nvSpPr>
          <p:spPr>
            <a:xfrm>
              <a:off x="5908796" y="2562601"/>
              <a:ext cx="10644" cy="16386"/>
            </a:xfrm>
            <a:custGeom>
              <a:rect b="b" l="l" r="r" t="t"/>
              <a:pathLst>
                <a:path extrusionOk="0" h="625" w="406">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3"/>
            <p:cNvSpPr/>
            <p:nvPr/>
          </p:nvSpPr>
          <p:spPr>
            <a:xfrm>
              <a:off x="5977328" y="2562679"/>
              <a:ext cx="10671" cy="16386"/>
            </a:xfrm>
            <a:custGeom>
              <a:rect b="b" l="l" r="r" t="t"/>
              <a:pathLst>
                <a:path extrusionOk="0" h="625" w="407">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3"/>
            <p:cNvSpPr/>
            <p:nvPr/>
          </p:nvSpPr>
          <p:spPr>
            <a:xfrm>
              <a:off x="5901166" y="2545428"/>
              <a:ext cx="20187" cy="10854"/>
            </a:xfrm>
            <a:custGeom>
              <a:rect b="b" l="l" r="r" t="t"/>
              <a:pathLst>
                <a:path extrusionOk="0" h="414" w="77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3"/>
            <p:cNvSpPr/>
            <p:nvPr/>
          </p:nvSpPr>
          <p:spPr>
            <a:xfrm>
              <a:off x="5975440" y="2545428"/>
              <a:ext cx="20083" cy="10854"/>
            </a:xfrm>
            <a:custGeom>
              <a:rect b="b" l="l" r="r" t="t"/>
              <a:pathLst>
                <a:path extrusionOk="0" h="414" w="766">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6" name="Google Shape;14486;p73"/>
          <p:cNvGrpSpPr/>
          <p:nvPr/>
        </p:nvGrpSpPr>
        <p:grpSpPr>
          <a:xfrm>
            <a:off x="6705912" y="2431225"/>
            <a:ext cx="285063" cy="365026"/>
            <a:chOff x="6705912" y="2431225"/>
            <a:chExt cx="285063" cy="365026"/>
          </a:xfrm>
        </p:grpSpPr>
        <p:sp>
          <p:nvSpPr>
            <p:cNvPr id="14487" name="Google Shape;14487;p73"/>
            <p:cNvSpPr/>
            <p:nvPr/>
          </p:nvSpPr>
          <p:spPr>
            <a:xfrm>
              <a:off x="6711313" y="2625182"/>
              <a:ext cx="274340" cy="165721"/>
            </a:xfrm>
            <a:custGeom>
              <a:rect b="b" l="l" r="r" t="t"/>
              <a:pathLst>
                <a:path extrusionOk="0" h="6321" w="10464">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3"/>
            <p:cNvSpPr/>
            <p:nvPr/>
          </p:nvSpPr>
          <p:spPr>
            <a:xfrm>
              <a:off x="6711418" y="2668755"/>
              <a:ext cx="274235" cy="122147"/>
            </a:xfrm>
            <a:custGeom>
              <a:rect b="b" l="l" r="r" t="t"/>
              <a:pathLst>
                <a:path extrusionOk="0" h="4659" w="1046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3"/>
            <p:cNvSpPr/>
            <p:nvPr/>
          </p:nvSpPr>
          <p:spPr>
            <a:xfrm>
              <a:off x="6779977" y="2673527"/>
              <a:ext cx="137144" cy="117376"/>
            </a:xfrm>
            <a:custGeom>
              <a:rect b="b" l="l" r="r" t="t"/>
              <a:pathLst>
                <a:path extrusionOk="0" h="4477" w="5231">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3"/>
            <p:cNvSpPr/>
            <p:nvPr/>
          </p:nvSpPr>
          <p:spPr>
            <a:xfrm>
              <a:off x="6784434" y="2673527"/>
              <a:ext cx="128780" cy="49630"/>
            </a:xfrm>
            <a:custGeom>
              <a:rect b="b" l="l" r="r" t="t"/>
              <a:pathLst>
                <a:path extrusionOk="0" h="1893" w="4912">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3"/>
            <p:cNvSpPr/>
            <p:nvPr/>
          </p:nvSpPr>
          <p:spPr>
            <a:xfrm>
              <a:off x="6831442" y="2710834"/>
              <a:ext cx="34292" cy="80068"/>
            </a:xfrm>
            <a:custGeom>
              <a:rect b="b" l="l" r="r" t="t"/>
              <a:pathLst>
                <a:path extrusionOk="0" h="3054" w="1308">
                  <a:moveTo>
                    <a:pt x="337" y="0"/>
                  </a:moveTo>
                  <a:lnTo>
                    <a:pt x="0" y="3054"/>
                  </a:lnTo>
                  <a:lnTo>
                    <a:pt x="1308" y="3054"/>
                  </a:lnTo>
                  <a:lnTo>
                    <a:pt x="96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3"/>
            <p:cNvSpPr/>
            <p:nvPr/>
          </p:nvSpPr>
          <p:spPr>
            <a:xfrm>
              <a:off x="6825648" y="2682257"/>
              <a:ext cx="45776" cy="34292"/>
            </a:xfrm>
            <a:custGeom>
              <a:rect b="b" l="l" r="r" t="t"/>
              <a:pathLst>
                <a:path extrusionOk="0" h="1308" w="1746">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3"/>
            <p:cNvSpPr/>
            <p:nvPr/>
          </p:nvSpPr>
          <p:spPr>
            <a:xfrm>
              <a:off x="6808554" y="2625182"/>
              <a:ext cx="79963" cy="28551"/>
            </a:xfrm>
            <a:custGeom>
              <a:rect b="b" l="l" r="r" t="t"/>
              <a:pathLst>
                <a:path extrusionOk="0" h="1089" w="305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3"/>
            <p:cNvSpPr/>
            <p:nvPr/>
          </p:nvSpPr>
          <p:spPr>
            <a:xfrm>
              <a:off x="6728879" y="2465203"/>
              <a:ext cx="62503" cy="142833"/>
            </a:xfrm>
            <a:custGeom>
              <a:rect b="b" l="l" r="r" t="t"/>
              <a:pathLst>
                <a:path extrusionOk="0" h="5448" w="2384">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3"/>
            <p:cNvSpPr/>
            <p:nvPr/>
          </p:nvSpPr>
          <p:spPr>
            <a:xfrm>
              <a:off x="6905690" y="2465203"/>
              <a:ext cx="62503" cy="142833"/>
            </a:xfrm>
            <a:custGeom>
              <a:rect b="b" l="l" r="r" t="t"/>
              <a:pathLst>
                <a:path extrusionOk="0" h="5448" w="2384">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3"/>
            <p:cNvSpPr/>
            <p:nvPr/>
          </p:nvSpPr>
          <p:spPr>
            <a:xfrm>
              <a:off x="6750246" y="2436573"/>
              <a:ext cx="196579" cy="200118"/>
            </a:xfrm>
            <a:custGeom>
              <a:rect b="b" l="l" r="r" t="t"/>
              <a:pathLst>
                <a:path extrusionOk="0" h="7633" w="7498">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3"/>
            <p:cNvSpPr/>
            <p:nvPr/>
          </p:nvSpPr>
          <p:spPr>
            <a:xfrm>
              <a:off x="6797071" y="2533735"/>
              <a:ext cx="40087" cy="14184"/>
            </a:xfrm>
            <a:custGeom>
              <a:rect b="b" l="l" r="r" t="t"/>
              <a:pathLst>
                <a:path extrusionOk="0" h="541" w="1529">
                  <a:moveTo>
                    <a:pt x="0" y="1"/>
                  </a:moveTo>
                  <a:lnTo>
                    <a:pt x="0"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73"/>
            <p:cNvSpPr/>
            <p:nvPr/>
          </p:nvSpPr>
          <p:spPr>
            <a:xfrm>
              <a:off x="6859914" y="2533735"/>
              <a:ext cx="40113" cy="14184"/>
            </a:xfrm>
            <a:custGeom>
              <a:rect b="b" l="l" r="r" t="t"/>
              <a:pathLst>
                <a:path extrusionOk="0" h="541" w="1530">
                  <a:moveTo>
                    <a:pt x="1" y="1"/>
                  </a:moveTo>
                  <a:lnTo>
                    <a:pt x="1"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73"/>
            <p:cNvSpPr/>
            <p:nvPr/>
          </p:nvSpPr>
          <p:spPr>
            <a:xfrm>
              <a:off x="6789651" y="2657954"/>
              <a:ext cx="58911" cy="50285"/>
            </a:xfrm>
            <a:custGeom>
              <a:rect b="b" l="l" r="r" t="t"/>
              <a:pathLst>
                <a:path extrusionOk="0" h="1918" w="2247">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3"/>
            <p:cNvSpPr/>
            <p:nvPr/>
          </p:nvSpPr>
          <p:spPr>
            <a:xfrm>
              <a:off x="6848536" y="2657954"/>
              <a:ext cx="58885" cy="50233"/>
            </a:xfrm>
            <a:custGeom>
              <a:rect b="b" l="l" r="r" t="t"/>
              <a:pathLst>
                <a:path extrusionOk="0" h="1916" w="2246">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3"/>
            <p:cNvSpPr/>
            <p:nvPr/>
          </p:nvSpPr>
          <p:spPr>
            <a:xfrm>
              <a:off x="6740467" y="2642276"/>
              <a:ext cx="68113" cy="148627"/>
            </a:xfrm>
            <a:custGeom>
              <a:rect b="b" l="l" r="r" t="t"/>
              <a:pathLst>
                <a:path extrusionOk="0" h="5669" w="2598">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3"/>
            <p:cNvSpPr/>
            <p:nvPr/>
          </p:nvSpPr>
          <p:spPr>
            <a:xfrm>
              <a:off x="6888491" y="2642276"/>
              <a:ext cx="68113" cy="148627"/>
            </a:xfrm>
            <a:custGeom>
              <a:rect b="b" l="l" r="r" t="t"/>
              <a:pathLst>
                <a:path extrusionOk="0" h="5669" w="2598">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3"/>
            <p:cNvSpPr/>
            <p:nvPr/>
          </p:nvSpPr>
          <p:spPr>
            <a:xfrm>
              <a:off x="6751400" y="2436599"/>
              <a:ext cx="111687" cy="199987"/>
            </a:xfrm>
            <a:custGeom>
              <a:rect b="b" l="l" r="r" t="t"/>
              <a:pathLst>
                <a:path extrusionOk="0" h="7628" w="426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3"/>
            <p:cNvSpPr/>
            <p:nvPr/>
          </p:nvSpPr>
          <p:spPr>
            <a:xfrm>
              <a:off x="6831442" y="2613698"/>
              <a:ext cx="34292" cy="34292"/>
            </a:xfrm>
            <a:custGeom>
              <a:rect b="b" l="l" r="r" t="t"/>
              <a:pathLst>
                <a:path extrusionOk="0" h="1308" w="1308">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3"/>
            <p:cNvSpPr/>
            <p:nvPr/>
          </p:nvSpPr>
          <p:spPr>
            <a:xfrm>
              <a:off x="6774655" y="2734089"/>
              <a:ext cx="10749" cy="62162"/>
            </a:xfrm>
            <a:custGeom>
              <a:rect b="b" l="l" r="r" t="t"/>
              <a:pathLst>
                <a:path extrusionOk="0" h="2371" w="41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3"/>
            <p:cNvSpPr/>
            <p:nvPr/>
          </p:nvSpPr>
          <p:spPr>
            <a:xfrm>
              <a:off x="6911772" y="2734089"/>
              <a:ext cx="10749" cy="62162"/>
            </a:xfrm>
            <a:custGeom>
              <a:rect b="b" l="l" r="r" t="t"/>
              <a:pathLst>
                <a:path extrusionOk="0" h="2371" w="41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3"/>
            <p:cNvSpPr/>
            <p:nvPr/>
          </p:nvSpPr>
          <p:spPr>
            <a:xfrm>
              <a:off x="6705912" y="2431225"/>
              <a:ext cx="285063" cy="365026"/>
            </a:xfrm>
            <a:custGeom>
              <a:rect b="b" l="l" r="r" t="t"/>
              <a:pathLst>
                <a:path extrusionOk="0" h="13923" w="10873">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3"/>
            <p:cNvSpPr/>
            <p:nvPr/>
          </p:nvSpPr>
          <p:spPr>
            <a:xfrm>
              <a:off x="6823681" y="2579721"/>
              <a:ext cx="49708" cy="16517"/>
            </a:xfrm>
            <a:custGeom>
              <a:rect b="b" l="l" r="r" t="t"/>
              <a:pathLst>
                <a:path extrusionOk="0" h="630" w="1896">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73"/>
            <p:cNvSpPr/>
            <p:nvPr/>
          </p:nvSpPr>
          <p:spPr>
            <a:xfrm>
              <a:off x="6801423" y="2511240"/>
              <a:ext cx="31356" cy="10671"/>
            </a:xfrm>
            <a:custGeom>
              <a:rect b="b" l="l" r="r" t="t"/>
              <a:pathLst>
                <a:path extrusionOk="0" h="407" w="1196">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3"/>
            <p:cNvSpPr/>
            <p:nvPr/>
          </p:nvSpPr>
          <p:spPr>
            <a:xfrm>
              <a:off x="6864292" y="2511240"/>
              <a:ext cx="31356" cy="10671"/>
            </a:xfrm>
            <a:custGeom>
              <a:rect b="b" l="l" r="r" t="t"/>
              <a:pathLst>
                <a:path extrusionOk="0" h="407" w="1196">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1" name="Google Shape;14511;p73"/>
          <p:cNvGrpSpPr/>
          <p:nvPr/>
        </p:nvGrpSpPr>
        <p:grpSpPr>
          <a:xfrm>
            <a:off x="5811634" y="3356702"/>
            <a:ext cx="273501" cy="364948"/>
            <a:chOff x="5811634" y="3356702"/>
            <a:chExt cx="273501" cy="364948"/>
          </a:xfrm>
        </p:grpSpPr>
        <p:sp>
          <p:nvSpPr>
            <p:cNvPr id="14512" name="Google Shape;14512;p73"/>
            <p:cNvSpPr/>
            <p:nvPr/>
          </p:nvSpPr>
          <p:spPr>
            <a:xfrm>
              <a:off x="5860083" y="3544734"/>
              <a:ext cx="60589" cy="57259"/>
            </a:xfrm>
            <a:custGeom>
              <a:rect b="b" l="l" r="r" t="t"/>
              <a:pathLst>
                <a:path extrusionOk="0" h="2184" w="2311">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73"/>
            <p:cNvSpPr/>
            <p:nvPr/>
          </p:nvSpPr>
          <p:spPr>
            <a:xfrm>
              <a:off x="5976096" y="3544734"/>
              <a:ext cx="60615" cy="57259"/>
            </a:xfrm>
            <a:custGeom>
              <a:rect b="b" l="l" r="r" t="t"/>
              <a:pathLst>
                <a:path extrusionOk="0" h="2184" w="2312">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73"/>
            <p:cNvSpPr/>
            <p:nvPr/>
          </p:nvSpPr>
          <p:spPr>
            <a:xfrm>
              <a:off x="5816956" y="3579079"/>
              <a:ext cx="262857" cy="137144"/>
            </a:xfrm>
            <a:custGeom>
              <a:rect b="b" l="l" r="r" t="t"/>
              <a:pathLst>
                <a:path extrusionOk="0" h="5231" w="10026">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3"/>
            <p:cNvSpPr/>
            <p:nvPr/>
          </p:nvSpPr>
          <p:spPr>
            <a:xfrm>
              <a:off x="5816956" y="3618196"/>
              <a:ext cx="262857" cy="98027"/>
            </a:xfrm>
            <a:custGeom>
              <a:rect b="b" l="l" r="r" t="t"/>
              <a:pathLst>
                <a:path extrusionOk="0" h="3739" w="10026">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3"/>
            <p:cNvSpPr/>
            <p:nvPr/>
          </p:nvSpPr>
          <p:spPr>
            <a:xfrm>
              <a:off x="5851248" y="3481943"/>
              <a:ext cx="194298" cy="120050"/>
            </a:xfrm>
            <a:custGeom>
              <a:rect b="b" l="l" r="r" t="t"/>
              <a:pathLst>
                <a:path extrusionOk="0" h="4579" w="7411">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3"/>
            <p:cNvSpPr/>
            <p:nvPr/>
          </p:nvSpPr>
          <p:spPr>
            <a:xfrm>
              <a:off x="5850383" y="3481943"/>
              <a:ext cx="149492" cy="120076"/>
            </a:xfrm>
            <a:custGeom>
              <a:rect b="b" l="l" r="r" t="t"/>
              <a:pathLst>
                <a:path extrusionOk="0" h="4580" w="5702">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3"/>
            <p:cNvSpPr/>
            <p:nvPr/>
          </p:nvSpPr>
          <p:spPr>
            <a:xfrm>
              <a:off x="5862627" y="3481943"/>
              <a:ext cx="22914" cy="25746"/>
            </a:xfrm>
            <a:custGeom>
              <a:rect b="b" l="l" r="r" t="t"/>
              <a:pathLst>
                <a:path extrusionOk="0" h="982" w="874">
                  <a:moveTo>
                    <a:pt x="1" y="0"/>
                  </a:moveTo>
                  <a:lnTo>
                    <a:pt x="1" y="982"/>
                  </a:lnTo>
                  <a:lnTo>
                    <a:pt x="301" y="942"/>
                  </a:lnTo>
                  <a:cubicBezTo>
                    <a:pt x="627" y="902"/>
                    <a:pt x="874" y="623"/>
                    <a:pt x="874" y="294"/>
                  </a:cubicBez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3"/>
            <p:cNvSpPr/>
            <p:nvPr/>
          </p:nvSpPr>
          <p:spPr>
            <a:xfrm>
              <a:off x="6011227" y="3481943"/>
              <a:ext cx="22914" cy="25746"/>
            </a:xfrm>
            <a:custGeom>
              <a:rect b="b" l="l" r="r" t="t"/>
              <a:pathLst>
                <a:path extrusionOk="0" h="982" w="874">
                  <a:moveTo>
                    <a:pt x="1" y="0"/>
                  </a:moveTo>
                  <a:lnTo>
                    <a:pt x="1" y="294"/>
                  </a:lnTo>
                  <a:cubicBezTo>
                    <a:pt x="1" y="623"/>
                    <a:pt x="247" y="902"/>
                    <a:pt x="573" y="942"/>
                  </a:cubicBezTo>
                  <a:lnTo>
                    <a:pt x="874" y="982"/>
                  </a:ln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3"/>
            <p:cNvSpPr/>
            <p:nvPr/>
          </p:nvSpPr>
          <p:spPr>
            <a:xfrm>
              <a:off x="5843357" y="3361920"/>
              <a:ext cx="207983" cy="120050"/>
            </a:xfrm>
            <a:custGeom>
              <a:rect b="b" l="l" r="r" t="t"/>
              <a:pathLst>
                <a:path extrusionOk="0" h="4579" w="7933">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3"/>
            <p:cNvSpPr/>
            <p:nvPr/>
          </p:nvSpPr>
          <p:spPr>
            <a:xfrm>
              <a:off x="5862627" y="3436168"/>
              <a:ext cx="22914" cy="45802"/>
            </a:xfrm>
            <a:custGeom>
              <a:rect b="b" l="l" r="r" t="t"/>
              <a:pathLst>
                <a:path extrusionOk="0" h="1747" w="874">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3"/>
            <p:cNvSpPr/>
            <p:nvPr/>
          </p:nvSpPr>
          <p:spPr>
            <a:xfrm>
              <a:off x="5887428" y="3618196"/>
              <a:ext cx="121938" cy="40847"/>
            </a:xfrm>
            <a:custGeom>
              <a:rect b="b" l="l" r="r" t="t"/>
              <a:pathLst>
                <a:path extrusionOk="0" h="1558" w="4651">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3"/>
            <p:cNvSpPr/>
            <p:nvPr/>
          </p:nvSpPr>
          <p:spPr>
            <a:xfrm>
              <a:off x="5923556" y="3550738"/>
              <a:ext cx="49604" cy="16596"/>
            </a:xfrm>
            <a:custGeom>
              <a:rect b="b" l="l" r="r" t="t"/>
              <a:pathLst>
                <a:path extrusionOk="0" h="633" w="1892">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3"/>
            <p:cNvSpPr/>
            <p:nvPr/>
          </p:nvSpPr>
          <p:spPr>
            <a:xfrm>
              <a:off x="5908796" y="3505172"/>
              <a:ext cx="10644" cy="16386"/>
            </a:xfrm>
            <a:custGeom>
              <a:rect b="b" l="l" r="r" t="t"/>
              <a:pathLst>
                <a:path extrusionOk="0" h="625" w="406">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3"/>
            <p:cNvSpPr/>
            <p:nvPr/>
          </p:nvSpPr>
          <p:spPr>
            <a:xfrm>
              <a:off x="5977328" y="3505172"/>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3"/>
            <p:cNvSpPr/>
            <p:nvPr/>
          </p:nvSpPr>
          <p:spPr>
            <a:xfrm>
              <a:off x="5811634" y="3356702"/>
              <a:ext cx="273501" cy="364948"/>
            </a:xfrm>
            <a:custGeom>
              <a:rect b="b" l="l" r="r" t="t"/>
              <a:pathLst>
                <a:path extrusionOk="0" h="13920" w="10432">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7" name="Google Shape;14527;p73"/>
          <p:cNvGrpSpPr/>
          <p:nvPr/>
        </p:nvGrpSpPr>
        <p:grpSpPr>
          <a:xfrm>
            <a:off x="4905793" y="2894802"/>
            <a:ext cx="284879" cy="365105"/>
            <a:chOff x="4905793" y="2894802"/>
            <a:chExt cx="284879" cy="365105"/>
          </a:xfrm>
        </p:grpSpPr>
        <p:sp>
          <p:nvSpPr>
            <p:cNvPr id="14528" name="Google Shape;14528;p73"/>
            <p:cNvSpPr/>
            <p:nvPr/>
          </p:nvSpPr>
          <p:spPr>
            <a:xfrm>
              <a:off x="4911115" y="3100243"/>
              <a:ext cx="274261" cy="154211"/>
            </a:xfrm>
            <a:custGeom>
              <a:rect b="b" l="l" r="r" t="t"/>
              <a:pathLst>
                <a:path extrusionOk="0" h="5882" w="10461">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3"/>
            <p:cNvSpPr/>
            <p:nvPr/>
          </p:nvSpPr>
          <p:spPr>
            <a:xfrm>
              <a:off x="4911115" y="3142584"/>
              <a:ext cx="274340" cy="111870"/>
            </a:xfrm>
            <a:custGeom>
              <a:rect b="b" l="l" r="r" t="t"/>
              <a:pathLst>
                <a:path extrusionOk="0" h="4267" w="10464">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3"/>
            <p:cNvSpPr/>
            <p:nvPr/>
          </p:nvSpPr>
          <p:spPr>
            <a:xfrm>
              <a:off x="4970261" y="3142584"/>
              <a:ext cx="155758" cy="49839"/>
            </a:xfrm>
            <a:custGeom>
              <a:rect b="b" l="l" r="r" t="t"/>
              <a:pathLst>
                <a:path extrusionOk="0" h="1901" w="5941">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3"/>
            <p:cNvSpPr/>
            <p:nvPr/>
          </p:nvSpPr>
          <p:spPr>
            <a:xfrm>
              <a:off x="5008146" y="3100243"/>
              <a:ext cx="80094" cy="28551"/>
            </a:xfrm>
            <a:custGeom>
              <a:rect b="b" l="l" r="r" t="t"/>
              <a:pathLst>
                <a:path extrusionOk="0" h="1089" w="3055">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3"/>
            <p:cNvSpPr/>
            <p:nvPr/>
          </p:nvSpPr>
          <p:spPr>
            <a:xfrm>
              <a:off x="4951096" y="2951537"/>
              <a:ext cx="194298" cy="160215"/>
            </a:xfrm>
            <a:custGeom>
              <a:rect b="b" l="l" r="r" t="t"/>
              <a:pathLst>
                <a:path extrusionOk="0" h="6111" w="7411">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3"/>
            <p:cNvSpPr/>
            <p:nvPr/>
          </p:nvSpPr>
          <p:spPr>
            <a:xfrm>
              <a:off x="4951096" y="2951642"/>
              <a:ext cx="148522" cy="160110"/>
            </a:xfrm>
            <a:custGeom>
              <a:rect b="b" l="l" r="r" t="t"/>
              <a:pathLst>
                <a:path extrusionOk="0" h="6107" w="5665">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73"/>
            <p:cNvSpPr/>
            <p:nvPr/>
          </p:nvSpPr>
          <p:spPr>
            <a:xfrm>
              <a:off x="4986123" y="3125228"/>
              <a:ext cx="62135" cy="50023"/>
            </a:xfrm>
            <a:custGeom>
              <a:rect b="b" l="l" r="r" t="t"/>
              <a:pathLst>
                <a:path extrusionOk="0" h="1908" w="237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3"/>
            <p:cNvSpPr/>
            <p:nvPr/>
          </p:nvSpPr>
          <p:spPr>
            <a:xfrm>
              <a:off x="5048232" y="3125228"/>
              <a:ext cx="62109" cy="50023"/>
            </a:xfrm>
            <a:custGeom>
              <a:rect b="b" l="l" r="r" t="t"/>
              <a:pathLst>
                <a:path extrusionOk="0" h="1908" w="2369">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3"/>
            <p:cNvSpPr/>
            <p:nvPr/>
          </p:nvSpPr>
          <p:spPr>
            <a:xfrm>
              <a:off x="5022487" y="3052081"/>
              <a:ext cx="51413" cy="22914"/>
            </a:xfrm>
            <a:custGeom>
              <a:rect b="b" l="l" r="r" t="t"/>
              <a:pathLst>
                <a:path extrusionOk="0" h="874" w="1961">
                  <a:moveTo>
                    <a:pt x="1" y="1"/>
                  </a:moveTo>
                  <a:cubicBezTo>
                    <a:pt x="1" y="483"/>
                    <a:pt x="439" y="874"/>
                    <a:pt x="982" y="874"/>
                  </a:cubicBezTo>
                  <a:cubicBezTo>
                    <a:pt x="1522" y="874"/>
                    <a:pt x="1960" y="483"/>
                    <a:pt x="1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73"/>
            <p:cNvSpPr/>
            <p:nvPr/>
          </p:nvSpPr>
          <p:spPr>
            <a:xfrm>
              <a:off x="4953273" y="2945927"/>
              <a:ext cx="189841" cy="71443"/>
            </a:xfrm>
            <a:custGeom>
              <a:rect b="b" l="l" r="r" t="t"/>
              <a:pathLst>
                <a:path extrusionOk="0" h="2725" w="7241">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3"/>
            <p:cNvSpPr/>
            <p:nvPr/>
          </p:nvSpPr>
          <p:spPr>
            <a:xfrm>
              <a:off x="4945302" y="3203068"/>
              <a:ext cx="17199" cy="51386"/>
            </a:xfrm>
            <a:custGeom>
              <a:rect b="b" l="l" r="r" t="t"/>
              <a:pathLst>
                <a:path extrusionOk="0" h="1960" w="656">
                  <a:moveTo>
                    <a:pt x="656" y="0"/>
                  </a:moveTo>
                  <a:cubicBezTo>
                    <a:pt x="294" y="0"/>
                    <a:pt x="4" y="290"/>
                    <a:pt x="0" y="652"/>
                  </a:cubicBezTo>
                  <a:lnTo>
                    <a:pt x="0" y="1960"/>
                  </a:lnTo>
                  <a:lnTo>
                    <a:pt x="656" y="1960"/>
                  </a:lnTo>
                  <a:lnTo>
                    <a:pt x="656"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3"/>
            <p:cNvSpPr/>
            <p:nvPr/>
          </p:nvSpPr>
          <p:spPr>
            <a:xfrm>
              <a:off x="5133885" y="3203068"/>
              <a:ext cx="17199" cy="51386"/>
            </a:xfrm>
            <a:custGeom>
              <a:rect b="b" l="l" r="r" t="t"/>
              <a:pathLst>
                <a:path extrusionOk="0" h="1960" w="656">
                  <a:moveTo>
                    <a:pt x="0" y="0"/>
                  </a:moveTo>
                  <a:lnTo>
                    <a:pt x="0" y="1960"/>
                  </a:lnTo>
                  <a:lnTo>
                    <a:pt x="656" y="1960"/>
                  </a:lnTo>
                  <a:lnTo>
                    <a:pt x="656" y="652"/>
                  </a:lnTo>
                  <a:cubicBezTo>
                    <a:pt x="656" y="290"/>
                    <a:pt x="362"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3"/>
            <p:cNvSpPr/>
            <p:nvPr/>
          </p:nvSpPr>
          <p:spPr>
            <a:xfrm>
              <a:off x="4962475" y="3146936"/>
              <a:ext cx="22914" cy="107518"/>
            </a:xfrm>
            <a:custGeom>
              <a:rect b="b" l="l" r="r" t="t"/>
              <a:pathLst>
                <a:path extrusionOk="0" h="4101" w="874">
                  <a:moveTo>
                    <a:pt x="874" y="1"/>
                  </a:moveTo>
                  <a:lnTo>
                    <a:pt x="1" y="254"/>
                  </a:lnTo>
                  <a:lnTo>
                    <a:pt x="1" y="4101"/>
                  </a:lnTo>
                  <a:lnTo>
                    <a:pt x="874" y="4101"/>
                  </a:lnTo>
                  <a:lnTo>
                    <a:pt x="87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3"/>
            <p:cNvSpPr/>
            <p:nvPr/>
          </p:nvSpPr>
          <p:spPr>
            <a:xfrm>
              <a:off x="5111076" y="3146936"/>
              <a:ext cx="22835" cy="107518"/>
            </a:xfrm>
            <a:custGeom>
              <a:rect b="b" l="l" r="r" t="t"/>
              <a:pathLst>
                <a:path extrusionOk="0" h="4101" w="871">
                  <a:moveTo>
                    <a:pt x="1" y="1"/>
                  </a:moveTo>
                  <a:lnTo>
                    <a:pt x="1" y="4101"/>
                  </a:lnTo>
                  <a:lnTo>
                    <a:pt x="870" y="4101"/>
                  </a:lnTo>
                  <a:lnTo>
                    <a:pt x="870" y="254"/>
                  </a:lnTo>
                  <a:lnTo>
                    <a:pt x="1"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3"/>
            <p:cNvSpPr/>
            <p:nvPr/>
          </p:nvSpPr>
          <p:spPr>
            <a:xfrm>
              <a:off x="4985363" y="2900177"/>
              <a:ext cx="154342" cy="62870"/>
            </a:xfrm>
            <a:custGeom>
              <a:rect b="b" l="l" r="r" t="t"/>
              <a:pathLst>
                <a:path extrusionOk="0" h="2398" w="5887">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3"/>
            <p:cNvSpPr/>
            <p:nvPr/>
          </p:nvSpPr>
          <p:spPr>
            <a:xfrm>
              <a:off x="5019367" y="2900177"/>
              <a:ext cx="110349" cy="40087"/>
            </a:xfrm>
            <a:custGeom>
              <a:rect b="b" l="l" r="r" t="t"/>
              <a:pathLst>
                <a:path extrusionOk="0" h="1529" w="4209">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3"/>
            <p:cNvSpPr/>
            <p:nvPr/>
          </p:nvSpPr>
          <p:spPr>
            <a:xfrm>
              <a:off x="4905793" y="2894802"/>
              <a:ext cx="284879" cy="365105"/>
            </a:xfrm>
            <a:custGeom>
              <a:rect b="b" l="l" r="r" t="t"/>
              <a:pathLst>
                <a:path extrusionOk="0" h="13926" w="10866">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3"/>
            <p:cNvSpPr/>
            <p:nvPr/>
          </p:nvSpPr>
          <p:spPr>
            <a:xfrm>
              <a:off x="5105675" y="3169169"/>
              <a:ext cx="10749" cy="90634"/>
            </a:xfrm>
            <a:custGeom>
              <a:rect b="b" l="l" r="r" t="t"/>
              <a:pathLst>
                <a:path extrusionOk="0" h="3457" w="41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3"/>
            <p:cNvSpPr/>
            <p:nvPr/>
          </p:nvSpPr>
          <p:spPr>
            <a:xfrm>
              <a:off x="5041206" y="3180547"/>
              <a:ext cx="12453" cy="10697"/>
            </a:xfrm>
            <a:custGeom>
              <a:rect b="b" l="l" r="r" t="t"/>
              <a:pathLst>
                <a:path extrusionOk="0" h="408" w="475">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3"/>
            <p:cNvSpPr/>
            <p:nvPr/>
          </p:nvSpPr>
          <p:spPr>
            <a:xfrm>
              <a:off x="5041206" y="3249106"/>
              <a:ext cx="12453" cy="10697"/>
            </a:xfrm>
            <a:custGeom>
              <a:rect b="b" l="l" r="r" t="t"/>
              <a:pathLst>
                <a:path extrusionOk="0" h="408" w="475">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3"/>
            <p:cNvSpPr/>
            <p:nvPr/>
          </p:nvSpPr>
          <p:spPr>
            <a:xfrm>
              <a:off x="5041206" y="3214840"/>
              <a:ext cx="12453" cy="10697"/>
            </a:xfrm>
            <a:custGeom>
              <a:rect b="b" l="l" r="r" t="t"/>
              <a:pathLst>
                <a:path extrusionOk="0" h="408" w="475">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3"/>
            <p:cNvSpPr/>
            <p:nvPr/>
          </p:nvSpPr>
          <p:spPr>
            <a:xfrm>
              <a:off x="5008539" y="3015324"/>
              <a:ext cx="10749" cy="16412"/>
            </a:xfrm>
            <a:custGeom>
              <a:rect b="b" l="l" r="r" t="t"/>
              <a:pathLst>
                <a:path extrusionOk="0" h="626" w="41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3"/>
            <p:cNvSpPr/>
            <p:nvPr/>
          </p:nvSpPr>
          <p:spPr>
            <a:xfrm>
              <a:off x="5077176" y="3015351"/>
              <a:ext cx="10671" cy="16386"/>
            </a:xfrm>
            <a:custGeom>
              <a:rect b="b" l="l" r="r" t="t"/>
              <a:pathLst>
                <a:path extrusionOk="0" h="625"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3"/>
            <p:cNvSpPr/>
            <p:nvPr/>
          </p:nvSpPr>
          <p:spPr>
            <a:xfrm>
              <a:off x="5001041" y="2997680"/>
              <a:ext cx="23963" cy="10749"/>
            </a:xfrm>
            <a:custGeom>
              <a:rect b="b" l="l" r="r" t="t"/>
              <a:pathLst>
                <a:path extrusionOk="0" h="410" w="914">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73"/>
            <p:cNvSpPr/>
            <p:nvPr/>
          </p:nvSpPr>
          <p:spPr>
            <a:xfrm>
              <a:off x="5069678" y="2997680"/>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3"/>
            <p:cNvSpPr/>
            <p:nvPr/>
          </p:nvSpPr>
          <p:spPr>
            <a:xfrm>
              <a:off x="5017191" y="3046785"/>
              <a:ext cx="62109" cy="33532"/>
            </a:xfrm>
            <a:custGeom>
              <a:rect b="b" l="l" r="r" t="t"/>
              <a:pathLst>
                <a:path extrusionOk="0" h="1279" w="2369">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4" name="Google Shape;14554;p73"/>
          <p:cNvGrpSpPr/>
          <p:nvPr/>
        </p:nvGrpSpPr>
        <p:grpSpPr>
          <a:xfrm>
            <a:off x="8062013" y="3356598"/>
            <a:ext cx="273501" cy="364948"/>
            <a:chOff x="8062013" y="3356598"/>
            <a:chExt cx="273501" cy="364948"/>
          </a:xfrm>
        </p:grpSpPr>
        <p:sp>
          <p:nvSpPr>
            <p:cNvPr id="14555" name="Google Shape;14555;p73"/>
            <p:cNvSpPr/>
            <p:nvPr/>
          </p:nvSpPr>
          <p:spPr>
            <a:xfrm>
              <a:off x="8081571" y="3361920"/>
              <a:ext cx="234463" cy="302917"/>
            </a:xfrm>
            <a:custGeom>
              <a:rect b="b" l="l" r="r" t="t"/>
              <a:pathLst>
                <a:path extrusionOk="0" h="11554" w="8943">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3"/>
            <p:cNvSpPr/>
            <p:nvPr/>
          </p:nvSpPr>
          <p:spPr>
            <a:xfrm>
              <a:off x="8164471" y="3361867"/>
              <a:ext cx="151091" cy="301265"/>
            </a:xfrm>
            <a:custGeom>
              <a:rect b="b" l="l" r="r" t="t"/>
              <a:pathLst>
                <a:path extrusionOk="0" h="11491" w="5763">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3"/>
            <p:cNvSpPr/>
            <p:nvPr/>
          </p:nvSpPr>
          <p:spPr>
            <a:xfrm>
              <a:off x="8067335" y="3561881"/>
              <a:ext cx="262962" cy="154342"/>
            </a:xfrm>
            <a:custGeom>
              <a:rect b="b" l="l" r="r" t="t"/>
              <a:pathLst>
                <a:path extrusionOk="0" h="5887" w="1003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3"/>
            <p:cNvSpPr/>
            <p:nvPr/>
          </p:nvSpPr>
          <p:spPr>
            <a:xfrm>
              <a:off x="8067335" y="3620765"/>
              <a:ext cx="262857" cy="95458"/>
            </a:xfrm>
            <a:custGeom>
              <a:rect b="b" l="l" r="r" t="t"/>
              <a:pathLst>
                <a:path extrusionOk="0" h="3641" w="10026">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3"/>
            <p:cNvSpPr/>
            <p:nvPr/>
          </p:nvSpPr>
          <p:spPr>
            <a:xfrm>
              <a:off x="8164471" y="3561881"/>
              <a:ext cx="68585" cy="28630"/>
            </a:xfrm>
            <a:custGeom>
              <a:rect b="b" l="l" r="r" t="t"/>
              <a:pathLst>
                <a:path extrusionOk="0" h="1092" w="2616">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3"/>
            <p:cNvSpPr/>
            <p:nvPr/>
          </p:nvSpPr>
          <p:spPr>
            <a:xfrm>
              <a:off x="8101601" y="3424789"/>
              <a:ext cx="194298" cy="148627"/>
            </a:xfrm>
            <a:custGeom>
              <a:rect b="b" l="l" r="r" t="t"/>
              <a:pathLst>
                <a:path extrusionOk="0" h="5669" w="7411">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3"/>
            <p:cNvSpPr/>
            <p:nvPr/>
          </p:nvSpPr>
          <p:spPr>
            <a:xfrm>
              <a:off x="8173122" y="3516210"/>
              <a:ext cx="51386" cy="22914"/>
            </a:xfrm>
            <a:custGeom>
              <a:rect b="b" l="l" r="r" t="t"/>
              <a:pathLst>
                <a:path extrusionOk="0" h="874" w="1960">
                  <a:moveTo>
                    <a:pt x="0" y="1"/>
                  </a:moveTo>
                  <a:cubicBezTo>
                    <a:pt x="0" y="482"/>
                    <a:pt x="438" y="874"/>
                    <a:pt x="978" y="874"/>
                  </a:cubicBezTo>
                  <a:cubicBezTo>
                    <a:pt x="1521" y="874"/>
                    <a:pt x="1959" y="482"/>
                    <a:pt x="19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73"/>
            <p:cNvSpPr/>
            <p:nvPr/>
          </p:nvSpPr>
          <p:spPr>
            <a:xfrm>
              <a:off x="8125459" y="3374504"/>
              <a:ext cx="63813" cy="28603"/>
            </a:xfrm>
            <a:custGeom>
              <a:rect b="b" l="l" r="r" t="t"/>
              <a:pathLst>
                <a:path extrusionOk="0" h="1091" w="2434">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3"/>
            <p:cNvSpPr/>
            <p:nvPr/>
          </p:nvSpPr>
          <p:spPr>
            <a:xfrm>
              <a:off x="8208254" y="3374504"/>
              <a:ext cx="63918" cy="28603"/>
            </a:xfrm>
            <a:custGeom>
              <a:rect b="b" l="l" r="r" t="t"/>
              <a:pathLst>
                <a:path extrusionOk="0" h="1091" w="2438">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3"/>
            <p:cNvSpPr/>
            <p:nvPr/>
          </p:nvSpPr>
          <p:spPr>
            <a:xfrm>
              <a:off x="8101706" y="3424789"/>
              <a:ext cx="125739" cy="148627"/>
            </a:xfrm>
            <a:custGeom>
              <a:rect b="b" l="l" r="r" t="t"/>
              <a:pathLst>
                <a:path extrusionOk="0" h="5669" w="4796">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3"/>
            <p:cNvSpPr/>
            <p:nvPr/>
          </p:nvSpPr>
          <p:spPr>
            <a:xfrm>
              <a:off x="8187358" y="3384808"/>
              <a:ext cx="22914" cy="22809"/>
            </a:xfrm>
            <a:custGeom>
              <a:rect b="b" l="l" r="r" t="t"/>
              <a:pathLst>
                <a:path extrusionOk="0" h="870" w="874">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3"/>
            <p:cNvSpPr/>
            <p:nvPr/>
          </p:nvSpPr>
          <p:spPr>
            <a:xfrm>
              <a:off x="8109597" y="3620765"/>
              <a:ext cx="178436" cy="61165"/>
            </a:xfrm>
            <a:custGeom>
              <a:rect b="b" l="l" r="r" t="t"/>
              <a:pathLst>
                <a:path extrusionOk="0" h="2333" w="6806">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3"/>
            <p:cNvSpPr/>
            <p:nvPr/>
          </p:nvSpPr>
          <p:spPr>
            <a:xfrm>
              <a:off x="8159253" y="3477172"/>
              <a:ext cx="10644" cy="16412"/>
            </a:xfrm>
            <a:custGeom>
              <a:rect b="b" l="l" r="r" t="t"/>
              <a:pathLst>
                <a:path extrusionOk="0" h="626" w="406">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3"/>
            <p:cNvSpPr/>
            <p:nvPr/>
          </p:nvSpPr>
          <p:spPr>
            <a:xfrm>
              <a:off x="8227707" y="3477093"/>
              <a:ext cx="10749" cy="16386"/>
            </a:xfrm>
            <a:custGeom>
              <a:rect b="b" l="l" r="r" t="t"/>
              <a:pathLst>
                <a:path extrusionOk="0" h="625" w="41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3"/>
            <p:cNvSpPr/>
            <p:nvPr/>
          </p:nvSpPr>
          <p:spPr>
            <a:xfrm>
              <a:off x="8062013" y="3356598"/>
              <a:ext cx="273501" cy="364948"/>
            </a:xfrm>
            <a:custGeom>
              <a:rect b="b" l="l" r="r" t="t"/>
              <a:pathLst>
                <a:path extrusionOk="0" h="13920" w="10432">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3"/>
            <p:cNvSpPr/>
            <p:nvPr/>
          </p:nvSpPr>
          <p:spPr>
            <a:xfrm>
              <a:off x="8167695" y="3510888"/>
              <a:ext cx="62214" cy="33558"/>
            </a:xfrm>
            <a:custGeom>
              <a:rect b="b" l="l" r="r" t="t"/>
              <a:pathLst>
                <a:path extrusionOk="0" h="1280" w="2373">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3"/>
            <p:cNvSpPr/>
            <p:nvPr/>
          </p:nvSpPr>
          <p:spPr>
            <a:xfrm>
              <a:off x="8151126" y="3456486"/>
              <a:ext cx="26794" cy="13712"/>
            </a:xfrm>
            <a:custGeom>
              <a:rect b="b" l="l" r="r" t="t"/>
              <a:pathLst>
                <a:path extrusionOk="0" h="523" w="1022">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3"/>
            <p:cNvSpPr/>
            <p:nvPr/>
          </p:nvSpPr>
          <p:spPr>
            <a:xfrm>
              <a:off x="8219685" y="3456486"/>
              <a:ext cx="26794" cy="13712"/>
            </a:xfrm>
            <a:custGeom>
              <a:rect b="b" l="l" r="r" t="t"/>
              <a:pathLst>
                <a:path extrusionOk="0" h="523" w="1022">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3" name="Google Shape;14573;p73"/>
          <p:cNvGrpSpPr/>
          <p:nvPr/>
        </p:nvGrpSpPr>
        <p:grpSpPr>
          <a:xfrm>
            <a:off x="6261709" y="2431198"/>
            <a:ext cx="273606" cy="365052"/>
            <a:chOff x="6261709" y="2431198"/>
            <a:chExt cx="273606" cy="365052"/>
          </a:xfrm>
        </p:grpSpPr>
        <p:sp>
          <p:nvSpPr>
            <p:cNvPr id="14574" name="Google Shape;14574;p73"/>
            <p:cNvSpPr/>
            <p:nvPr/>
          </p:nvSpPr>
          <p:spPr>
            <a:xfrm>
              <a:off x="6324212" y="2436599"/>
              <a:ext cx="148522" cy="57102"/>
            </a:xfrm>
            <a:custGeom>
              <a:rect b="b" l="l" r="r" t="t"/>
              <a:pathLst>
                <a:path extrusionOk="0" h="2178" w="5665">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3"/>
            <p:cNvSpPr/>
            <p:nvPr/>
          </p:nvSpPr>
          <p:spPr>
            <a:xfrm>
              <a:off x="6278436" y="2470892"/>
              <a:ext cx="240074" cy="148522"/>
            </a:xfrm>
            <a:custGeom>
              <a:rect b="b" l="l" r="r" t="t"/>
              <a:pathLst>
                <a:path extrusionOk="0" h="5665" w="9157">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3"/>
            <p:cNvSpPr/>
            <p:nvPr/>
          </p:nvSpPr>
          <p:spPr>
            <a:xfrm>
              <a:off x="6291152" y="2493780"/>
              <a:ext cx="214538" cy="232104"/>
            </a:xfrm>
            <a:custGeom>
              <a:rect b="b" l="l" r="r" t="t"/>
              <a:pathLst>
                <a:path extrusionOk="0" h="8853" w="8183">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3"/>
            <p:cNvSpPr/>
            <p:nvPr/>
          </p:nvSpPr>
          <p:spPr>
            <a:xfrm>
              <a:off x="6267031" y="2647965"/>
              <a:ext cx="262962" cy="142938"/>
            </a:xfrm>
            <a:custGeom>
              <a:rect b="b" l="l" r="r" t="t"/>
              <a:pathLst>
                <a:path extrusionOk="0" h="5452" w="1003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3"/>
            <p:cNvSpPr/>
            <p:nvPr/>
          </p:nvSpPr>
          <p:spPr>
            <a:xfrm>
              <a:off x="6364167" y="2647965"/>
              <a:ext cx="68585" cy="34319"/>
            </a:xfrm>
            <a:custGeom>
              <a:rect b="b" l="l" r="r" t="t"/>
              <a:pathLst>
                <a:path extrusionOk="0" h="1309" w="2616">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3"/>
            <p:cNvSpPr/>
            <p:nvPr/>
          </p:nvSpPr>
          <p:spPr>
            <a:xfrm>
              <a:off x="6324107" y="2516563"/>
              <a:ext cx="148627" cy="148627"/>
            </a:xfrm>
            <a:custGeom>
              <a:rect b="b" l="l" r="r" t="t"/>
              <a:pathLst>
                <a:path extrusionOk="0" h="5669" w="5669">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3"/>
            <p:cNvSpPr/>
            <p:nvPr/>
          </p:nvSpPr>
          <p:spPr>
            <a:xfrm>
              <a:off x="6324107" y="2516563"/>
              <a:ext cx="125844" cy="148601"/>
            </a:xfrm>
            <a:custGeom>
              <a:rect b="b" l="l" r="r" t="t"/>
              <a:pathLst>
                <a:path extrusionOk="0" h="5668" w="480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3"/>
            <p:cNvSpPr/>
            <p:nvPr/>
          </p:nvSpPr>
          <p:spPr>
            <a:xfrm>
              <a:off x="6267031" y="2713954"/>
              <a:ext cx="262857" cy="76948"/>
            </a:xfrm>
            <a:custGeom>
              <a:rect b="b" l="l" r="r" t="t"/>
              <a:pathLst>
                <a:path extrusionOk="0" h="2935" w="10026">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3"/>
            <p:cNvSpPr/>
            <p:nvPr/>
          </p:nvSpPr>
          <p:spPr>
            <a:xfrm>
              <a:off x="6301324" y="2493675"/>
              <a:ext cx="194298" cy="68690"/>
            </a:xfrm>
            <a:custGeom>
              <a:rect b="b" l="l" r="r" t="t"/>
              <a:pathLst>
                <a:path extrusionOk="0" h="2620" w="7411">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3"/>
            <p:cNvSpPr/>
            <p:nvPr/>
          </p:nvSpPr>
          <p:spPr>
            <a:xfrm>
              <a:off x="6306725" y="2713954"/>
              <a:ext cx="183470" cy="71259"/>
            </a:xfrm>
            <a:custGeom>
              <a:rect b="b" l="l" r="r" t="t"/>
              <a:pathLst>
                <a:path extrusionOk="0" h="2718" w="6998">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3"/>
            <p:cNvSpPr/>
            <p:nvPr/>
          </p:nvSpPr>
          <p:spPr>
            <a:xfrm>
              <a:off x="6358845"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3"/>
            <p:cNvSpPr/>
            <p:nvPr/>
          </p:nvSpPr>
          <p:spPr>
            <a:xfrm>
              <a:off x="6427404"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3"/>
            <p:cNvSpPr/>
            <p:nvPr/>
          </p:nvSpPr>
          <p:spPr>
            <a:xfrm>
              <a:off x="6373606" y="2613987"/>
              <a:ext cx="49656" cy="16543"/>
            </a:xfrm>
            <a:custGeom>
              <a:rect b="b" l="l" r="r" t="t"/>
              <a:pathLst>
                <a:path extrusionOk="0" h="631" w="1894">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73"/>
            <p:cNvSpPr/>
            <p:nvPr/>
          </p:nvSpPr>
          <p:spPr>
            <a:xfrm>
              <a:off x="6261709" y="2431198"/>
              <a:ext cx="273606" cy="365052"/>
            </a:xfrm>
            <a:custGeom>
              <a:rect b="b" l="l" r="r" t="t"/>
              <a:pathLst>
                <a:path extrusionOk="0" h="13924" w="10436">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3"/>
            <p:cNvSpPr/>
            <p:nvPr/>
          </p:nvSpPr>
          <p:spPr>
            <a:xfrm>
              <a:off x="6352579" y="2555155"/>
              <a:ext cx="24933" cy="13214"/>
            </a:xfrm>
            <a:custGeom>
              <a:rect b="b" l="l" r="r" t="t"/>
              <a:pathLst>
                <a:path extrusionOk="0" h="504" w="951">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3"/>
            <p:cNvSpPr/>
            <p:nvPr/>
          </p:nvSpPr>
          <p:spPr>
            <a:xfrm>
              <a:off x="6419329" y="2555155"/>
              <a:ext cx="26716" cy="13240"/>
            </a:xfrm>
            <a:custGeom>
              <a:rect b="b" l="l" r="r" t="t"/>
              <a:pathLst>
                <a:path extrusionOk="0" h="505" w="1019">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0" name="Google Shape;14590;p73"/>
          <p:cNvGrpSpPr/>
          <p:nvPr/>
        </p:nvGrpSpPr>
        <p:grpSpPr>
          <a:xfrm>
            <a:off x="5361296" y="2431198"/>
            <a:ext cx="273947" cy="365052"/>
            <a:chOff x="5361296" y="2431198"/>
            <a:chExt cx="273947" cy="365052"/>
          </a:xfrm>
        </p:grpSpPr>
        <p:sp>
          <p:nvSpPr>
            <p:cNvPr id="14591" name="Google Shape;14591;p73"/>
            <p:cNvSpPr/>
            <p:nvPr/>
          </p:nvSpPr>
          <p:spPr>
            <a:xfrm>
              <a:off x="5366985" y="2653392"/>
              <a:ext cx="262568" cy="137511"/>
            </a:xfrm>
            <a:custGeom>
              <a:rect b="b" l="l" r="r" t="t"/>
              <a:pathLst>
                <a:path extrusionOk="0" h="5245" w="10015">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3"/>
            <p:cNvSpPr/>
            <p:nvPr/>
          </p:nvSpPr>
          <p:spPr>
            <a:xfrm>
              <a:off x="5402772" y="2653392"/>
              <a:ext cx="191073" cy="108540"/>
            </a:xfrm>
            <a:custGeom>
              <a:rect b="b" l="l" r="r" t="t"/>
              <a:pathLst>
                <a:path extrusionOk="0" h="4140" w="7288">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3"/>
            <p:cNvSpPr/>
            <p:nvPr/>
          </p:nvSpPr>
          <p:spPr>
            <a:xfrm>
              <a:off x="5366985" y="2653392"/>
              <a:ext cx="131350" cy="137511"/>
            </a:xfrm>
            <a:custGeom>
              <a:rect b="b" l="l" r="r" t="t"/>
              <a:pathLst>
                <a:path extrusionOk="0" h="5245" w="501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73"/>
            <p:cNvSpPr/>
            <p:nvPr/>
          </p:nvSpPr>
          <p:spPr>
            <a:xfrm>
              <a:off x="5402772" y="2653392"/>
              <a:ext cx="95563" cy="108462"/>
            </a:xfrm>
            <a:custGeom>
              <a:rect b="b" l="l" r="r" t="t"/>
              <a:pathLst>
                <a:path extrusionOk="0" h="4137" w="3645">
                  <a:moveTo>
                    <a:pt x="2989" y="0"/>
                  </a:moveTo>
                  <a:lnTo>
                    <a:pt x="1" y="1058"/>
                  </a:lnTo>
                  <a:cubicBezTo>
                    <a:pt x="301" y="2832"/>
                    <a:pt x="1841" y="4133"/>
                    <a:pt x="3644" y="4136"/>
                  </a:cubicBezTo>
                  <a:lnTo>
                    <a:pt x="36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3"/>
            <p:cNvSpPr/>
            <p:nvPr/>
          </p:nvSpPr>
          <p:spPr>
            <a:xfrm>
              <a:off x="5418633" y="2653392"/>
              <a:ext cx="159350" cy="91368"/>
            </a:xfrm>
            <a:custGeom>
              <a:rect b="b" l="l" r="r" t="t"/>
              <a:pathLst>
                <a:path extrusionOk="0" h="3485" w="6078">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3"/>
            <p:cNvSpPr/>
            <p:nvPr/>
          </p:nvSpPr>
          <p:spPr>
            <a:xfrm>
              <a:off x="5464016" y="2636377"/>
              <a:ext cx="68506" cy="62791"/>
            </a:xfrm>
            <a:custGeom>
              <a:rect b="b" l="l" r="r" t="t"/>
              <a:pathLst>
                <a:path extrusionOk="0" h="2395" w="2613">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3"/>
            <p:cNvSpPr/>
            <p:nvPr/>
          </p:nvSpPr>
          <p:spPr>
            <a:xfrm>
              <a:off x="5464016" y="2636298"/>
              <a:ext cx="68506" cy="34240"/>
            </a:xfrm>
            <a:custGeom>
              <a:rect b="b" l="l" r="r" t="t"/>
              <a:pathLst>
                <a:path extrusionOk="0" h="1306" w="2613">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3"/>
            <p:cNvSpPr/>
            <p:nvPr/>
          </p:nvSpPr>
          <p:spPr>
            <a:xfrm>
              <a:off x="5368400" y="2499364"/>
              <a:ext cx="92522" cy="131350"/>
            </a:xfrm>
            <a:custGeom>
              <a:rect b="b" l="l" r="r" t="t"/>
              <a:pathLst>
                <a:path extrusionOk="0" h="5010" w="3529">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3"/>
            <p:cNvSpPr/>
            <p:nvPr/>
          </p:nvSpPr>
          <p:spPr>
            <a:xfrm>
              <a:off x="5535721" y="2499364"/>
              <a:ext cx="92495" cy="131350"/>
            </a:xfrm>
            <a:custGeom>
              <a:rect b="b" l="l" r="r" t="t"/>
              <a:pathLst>
                <a:path extrusionOk="0" h="5010" w="3528">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3"/>
            <p:cNvSpPr/>
            <p:nvPr/>
          </p:nvSpPr>
          <p:spPr>
            <a:xfrm>
              <a:off x="5401251" y="2459408"/>
              <a:ext cx="194036" cy="194010"/>
            </a:xfrm>
            <a:custGeom>
              <a:rect b="b" l="l" r="r" t="t"/>
              <a:pathLst>
                <a:path extrusionOk="0" h="7400" w="7401">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3"/>
            <p:cNvSpPr/>
            <p:nvPr/>
          </p:nvSpPr>
          <p:spPr>
            <a:xfrm>
              <a:off x="5401251" y="2480094"/>
              <a:ext cx="108462" cy="173350"/>
            </a:xfrm>
            <a:custGeom>
              <a:rect b="b" l="l" r="r" t="t"/>
              <a:pathLst>
                <a:path extrusionOk="0" h="6612" w="4137">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3"/>
            <p:cNvSpPr/>
            <p:nvPr/>
          </p:nvSpPr>
          <p:spPr>
            <a:xfrm>
              <a:off x="5469731" y="2590627"/>
              <a:ext cx="57075" cy="28603"/>
            </a:xfrm>
            <a:custGeom>
              <a:rect b="b" l="l" r="r" t="t"/>
              <a:pathLst>
                <a:path extrusionOk="0" h="1091" w="2177">
                  <a:moveTo>
                    <a:pt x="0" y="0"/>
                  </a:moveTo>
                  <a:cubicBezTo>
                    <a:pt x="0" y="602"/>
                    <a:pt x="489" y="1090"/>
                    <a:pt x="1090" y="1090"/>
                  </a:cubicBezTo>
                  <a:cubicBezTo>
                    <a:pt x="1692" y="1090"/>
                    <a:pt x="2177" y="602"/>
                    <a:pt x="2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73"/>
            <p:cNvSpPr/>
            <p:nvPr/>
          </p:nvSpPr>
          <p:spPr>
            <a:xfrm>
              <a:off x="5481109" y="2556439"/>
              <a:ext cx="34319" cy="34214"/>
            </a:xfrm>
            <a:custGeom>
              <a:rect b="b" l="l" r="r" t="t"/>
              <a:pathLst>
                <a:path extrusionOk="0" h="1305" w="1309">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3"/>
            <p:cNvSpPr/>
            <p:nvPr/>
          </p:nvSpPr>
          <p:spPr>
            <a:xfrm>
              <a:off x="5412656" y="2448004"/>
              <a:ext cx="171331" cy="99915"/>
            </a:xfrm>
            <a:custGeom>
              <a:rect b="b" l="l" r="r" t="t"/>
              <a:pathLst>
                <a:path extrusionOk="0" h="3811" w="6535">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73"/>
            <p:cNvSpPr/>
            <p:nvPr/>
          </p:nvSpPr>
          <p:spPr>
            <a:xfrm>
              <a:off x="5464409" y="2436547"/>
              <a:ext cx="119473" cy="91289"/>
            </a:xfrm>
            <a:custGeom>
              <a:rect b="b" l="l" r="r" t="t"/>
              <a:pathLst>
                <a:path extrusionOk="0" h="3482" w="4557">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73"/>
            <p:cNvSpPr/>
            <p:nvPr/>
          </p:nvSpPr>
          <p:spPr>
            <a:xfrm>
              <a:off x="5477596" y="2557960"/>
              <a:ext cx="36206" cy="32746"/>
            </a:xfrm>
            <a:custGeom>
              <a:rect b="b" l="l" r="r" t="t"/>
              <a:pathLst>
                <a:path extrusionOk="0" h="1249" w="1381">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73"/>
            <p:cNvSpPr/>
            <p:nvPr/>
          </p:nvSpPr>
          <p:spPr>
            <a:xfrm>
              <a:off x="5458720" y="2545874"/>
              <a:ext cx="10749" cy="16412"/>
            </a:xfrm>
            <a:custGeom>
              <a:rect b="b" l="l" r="r" t="t"/>
              <a:pathLst>
                <a:path extrusionOk="0" h="626" w="41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3"/>
            <p:cNvSpPr/>
            <p:nvPr/>
          </p:nvSpPr>
          <p:spPr>
            <a:xfrm>
              <a:off x="5527174" y="2545874"/>
              <a:ext cx="10749" cy="16386"/>
            </a:xfrm>
            <a:custGeom>
              <a:rect b="b" l="l" r="r" t="t"/>
              <a:pathLst>
                <a:path extrusionOk="0" h="625" w="41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3"/>
            <p:cNvSpPr/>
            <p:nvPr/>
          </p:nvSpPr>
          <p:spPr>
            <a:xfrm>
              <a:off x="5361296" y="2431198"/>
              <a:ext cx="273947" cy="365052"/>
            </a:xfrm>
            <a:custGeom>
              <a:rect b="b" l="l" r="r" t="t"/>
              <a:pathLst>
                <a:path extrusionOk="0" h="13924" w="10449">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73"/>
            <p:cNvSpPr/>
            <p:nvPr/>
          </p:nvSpPr>
          <p:spPr>
            <a:xfrm>
              <a:off x="5464409" y="2551039"/>
              <a:ext cx="67825" cy="73514"/>
            </a:xfrm>
            <a:custGeom>
              <a:rect b="b" l="l" r="r" t="t"/>
              <a:pathLst>
                <a:path extrusionOk="0" h="2804" w="2587">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3"/>
            <p:cNvSpPr/>
            <p:nvPr/>
          </p:nvSpPr>
          <p:spPr>
            <a:xfrm>
              <a:off x="5450330" y="2522409"/>
              <a:ext cx="27476" cy="16701"/>
            </a:xfrm>
            <a:custGeom>
              <a:rect b="b" l="l" r="r" t="t"/>
              <a:pathLst>
                <a:path extrusionOk="0" h="637" w="1048">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15" name="Shape 14615"/>
        <p:cNvGrpSpPr/>
        <p:nvPr/>
      </p:nvGrpSpPr>
      <p:grpSpPr>
        <a:xfrm>
          <a:off x="0" y="0"/>
          <a:ext cx="0" cy="0"/>
          <a:chOff x="0" y="0"/>
          <a:chExt cx="0" cy="0"/>
        </a:xfrm>
      </p:grpSpPr>
      <p:sp>
        <p:nvSpPr>
          <p:cNvPr id="14616" name="Google Shape;14616;p7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617" name="Google Shape;14617;p7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618" name="Google Shape;14618;p74"/>
          <p:cNvGrpSpPr/>
          <p:nvPr/>
        </p:nvGrpSpPr>
        <p:grpSpPr>
          <a:xfrm>
            <a:off x="3516462" y="3365328"/>
            <a:ext cx="367569" cy="365289"/>
            <a:chOff x="3516462" y="3365328"/>
            <a:chExt cx="367569" cy="365289"/>
          </a:xfrm>
        </p:grpSpPr>
        <p:sp>
          <p:nvSpPr>
            <p:cNvPr id="14619" name="Google Shape;14619;p74"/>
            <p:cNvSpPr/>
            <p:nvPr/>
          </p:nvSpPr>
          <p:spPr>
            <a:xfrm>
              <a:off x="3621377" y="3394648"/>
              <a:ext cx="128943" cy="148437"/>
            </a:xfrm>
            <a:custGeom>
              <a:rect b="b" l="l" r="r" t="t"/>
              <a:pathLst>
                <a:path extrusionOk="0" h="5665" w="4921">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4"/>
            <p:cNvSpPr/>
            <p:nvPr/>
          </p:nvSpPr>
          <p:spPr>
            <a:xfrm>
              <a:off x="3519370" y="3435891"/>
              <a:ext cx="358372" cy="70852"/>
            </a:xfrm>
            <a:custGeom>
              <a:rect b="b" l="l" r="r" t="t"/>
              <a:pathLst>
                <a:path extrusionOk="0" h="2704" w="13677">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4"/>
            <p:cNvSpPr/>
            <p:nvPr/>
          </p:nvSpPr>
          <p:spPr>
            <a:xfrm>
              <a:off x="3521755" y="3435760"/>
              <a:ext cx="35007" cy="70983"/>
            </a:xfrm>
            <a:custGeom>
              <a:rect b="b" l="l" r="r" t="t"/>
              <a:pathLst>
                <a:path extrusionOk="0" h="2709" w="1336">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4"/>
            <p:cNvSpPr/>
            <p:nvPr/>
          </p:nvSpPr>
          <p:spPr>
            <a:xfrm>
              <a:off x="3526524" y="3435760"/>
              <a:ext cx="30238" cy="36395"/>
            </a:xfrm>
            <a:custGeom>
              <a:rect b="b" l="l" r="r" t="t"/>
              <a:pathLst>
                <a:path extrusionOk="0" h="1389" w="1154">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4"/>
            <p:cNvSpPr/>
            <p:nvPr/>
          </p:nvSpPr>
          <p:spPr>
            <a:xfrm>
              <a:off x="3810428" y="3435760"/>
              <a:ext cx="67314" cy="70983"/>
            </a:xfrm>
            <a:custGeom>
              <a:rect b="b" l="l" r="r" t="t"/>
              <a:pathLst>
                <a:path extrusionOk="0" h="2709" w="2569">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4"/>
            <p:cNvSpPr/>
            <p:nvPr/>
          </p:nvSpPr>
          <p:spPr>
            <a:xfrm>
              <a:off x="3556735" y="3435891"/>
              <a:ext cx="31705" cy="70852"/>
            </a:xfrm>
            <a:custGeom>
              <a:rect b="b" l="l" r="r" t="t"/>
              <a:pathLst>
                <a:path extrusionOk="0" h="2704" w="1210">
                  <a:moveTo>
                    <a:pt x="0" y="1"/>
                  </a:moveTo>
                  <a:lnTo>
                    <a:pt x="0" y="2703"/>
                  </a:lnTo>
                  <a:lnTo>
                    <a:pt x="1210" y="2703"/>
                  </a:lnTo>
                  <a:lnTo>
                    <a:pt x="121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4"/>
            <p:cNvSpPr/>
            <p:nvPr/>
          </p:nvSpPr>
          <p:spPr>
            <a:xfrm>
              <a:off x="3588414" y="3472129"/>
              <a:ext cx="222145" cy="34718"/>
            </a:xfrm>
            <a:custGeom>
              <a:rect b="b" l="l" r="r" t="t"/>
              <a:pathLst>
                <a:path extrusionOk="0" h="1325" w="8478">
                  <a:moveTo>
                    <a:pt x="1" y="0"/>
                  </a:moveTo>
                  <a:lnTo>
                    <a:pt x="1" y="1325"/>
                  </a:lnTo>
                  <a:lnTo>
                    <a:pt x="8473" y="1325"/>
                  </a:lnTo>
                  <a:lnTo>
                    <a:pt x="8478" y="1296"/>
                  </a:lnTo>
                  <a:lnTo>
                    <a:pt x="84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4"/>
            <p:cNvSpPr/>
            <p:nvPr/>
          </p:nvSpPr>
          <p:spPr>
            <a:xfrm>
              <a:off x="3621377" y="3370621"/>
              <a:ext cx="128811" cy="83403"/>
            </a:xfrm>
            <a:custGeom>
              <a:rect b="b" l="l" r="r" t="t"/>
              <a:pathLst>
                <a:path extrusionOk="0" h="3183" w="4916">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74"/>
            <p:cNvSpPr/>
            <p:nvPr/>
          </p:nvSpPr>
          <p:spPr>
            <a:xfrm>
              <a:off x="3674568" y="3390482"/>
              <a:ext cx="107954" cy="152603"/>
            </a:xfrm>
            <a:custGeom>
              <a:rect b="b" l="l" r="r" t="t"/>
              <a:pathLst>
                <a:path extrusionOk="0" h="5824" w="412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4"/>
            <p:cNvSpPr/>
            <p:nvPr/>
          </p:nvSpPr>
          <p:spPr>
            <a:xfrm>
              <a:off x="3644016" y="3539784"/>
              <a:ext cx="110470" cy="185435"/>
            </a:xfrm>
            <a:custGeom>
              <a:rect b="b" l="l" r="r" t="t"/>
              <a:pathLst>
                <a:path extrusionOk="0" h="7077" w="4216">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4"/>
            <p:cNvSpPr/>
            <p:nvPr/>
          </p:nvSpPr>
          <p:spPr>
            <a:xfrm>
              <a:off x="3666524" y="3602041"/>
              <a:ext cx="87962" cy="123047"/>
            </a:xfrm>
            <a:custGeom>
              <a:rect b="b" l="l" r="r" t="t"/>
              <a:pathLst>
                <a:path extrusionOk="0" h="4696" w="3357">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4"/>
            <p:cNvSpPr/>
            <p:nvPr/>
          </p:nvSpPr>
          <p:spPr>
            <a:xfrm>
              <a:off x="3619988" y="3521049"/>
              <a:ext cx="163923" cy="57252"/>
            </a:xfrm>
            <a:custGeom>
              <a:rect b="b" l="l" r="r" t="t"/>
              <a:pathLst>
                <a:path extrusionOk="0" h="2185" w="6256">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74"/>
            <p:cNvSpPr/>
            <p:nvPr/>
          </p:nvSpPr>
          <p:spPr>
            <a:xfrm>
              <a:off x="3848395" y="3455779"/>
              <a:ext cx="29347" cy="31076"/>
            </a:xfrm>
            <a:custGeom>
              <a:rect b="b" l="l" r="r" t="t"/>
              <a:pathLst>
                <a:path extrusionOk="0" h="1186" w="112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74"/>
            <p:cNvSpPr/>
            <p:nvPr/>
          </p:nvSpPr>
          <p:spPr>
            <a:xfrm>
              <a:off x="3556735" y="3472129"/>
              <a:ext cx="31705" cy="34614"/>
            </a:xfrm>
            <a:custGeom>
              <a:rect b="b" l="l" r="r" t="t"/>
              <a:pathLst>
                <a:path extrusionOk="0" h="1321" w="1210">
                  <a:moveTo>
                    <a:pt x="0" y="0"/>
                  </a:moveTo>
                  <a:lnTo>
                    <a:pt x="0" y="1320"/>
                  </a:lnTo>
                  <a:lnTo>
                    <a:pt x="1210" y="1320"/>
                  </a:lnTo>
                  <a:lnTo>
                    <a:pt x="12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4"/>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4"/>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74"/>
            <p:cNvSpPr/>
            <p:nvPr/>
          </p:nvSpPr>
          <p:spPr>
            <a:xfrm>
              <a:off x="3516462" y="3365328"/>
              <a:ext cx="367569" cy="304106"/>
            </a:xfrm>
            <a:custGeom>
              <a:rect b="b" l="l" r="r" t="t"/>
              <a:pathLst>
                <a:path extrusionOk="0" h="11606" w="14028">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74"/>
            <p:cNvSpPr/>
            <p:nvPr/>
          </p:nvSpPr>
          <p:spPr>
            <a:xfrm>
              <a:off x="3827643" y="350807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4"/>
            <p:cNvSpPr/>
            <p:nvPr/>
          </p:nvSpPr>
          <p:spPr>
            <a:xfrm>
              <a:off x="3638618" y="3615378"/>
              <a:ext cx="121396" cy="115239"/>
            </a:xfrm>
            <a:custGeom>
              <a:rect b="b" l="l" r="r" t="t"/>
              <a:pathLst>
                <a:path extrusionOk="0" h="4398" w="4633">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8" name="Google Shape;14638;p74"/>
          <p:cNvGrpSpPr/>
          <p:nvPr/>
        </p:nvGrpSpPr>
        <p:grpSpPr>
          <a:xfrm>
            <a:off x="2758162" y="1965433"/>
            <a:ext cx="112330" cy="366285"/>
            <a:chOff x="2758162" y="1965433"/>
            <a:chExt cx="112330" cy="366285"/>
          </a:xfrm>
        </p:grpSpPr>
        <p:sp>
          <p:nvSpPr>
            <p:cNvPr id="14639" name="Google Shape;14639;p74"/>
            <p:cNvSpPr/>
            <p:nvPr/>
          </p:nvSpPr>
          <p:spPr>
            <a:xfrm>
              <a:off x="2781429" y="1970831"/>
              <a:ext cx="65925" cy="67445"/>
            </a:xfrm>
            <a:custGeom>
              <a:rect b="b" l="l" r="r" t="t"/>
              <a:pathLst>
                <a:path extrusionOk="0" h="2574" w="2516">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4"/>
            <p:cNvSpPr/>
            <p:nvPr/>
          </p:nvSpPr>
          <p:spPr>
            <a:xfrm>
              <a:off x="2773123" y="2018624"/>
              <a:ext cx="82538" cy="53610"/>
            </a:xfrm>
            <a:custGeom>
              <a:rect b="b" l="l" r="r" t="t"/>
              <a:pathLst>
                <a:path extrusionOk="0" h="2046" w="315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4"/>
            <p:cNvSpPr/>
            <p:nvPr/>
          </p:nvSpPr>
          <p:spPr>
            <a:xfrm>
              <a:off x="2799666" y="2018624"/>
              <a:ext cx="29452" cy="31102"/>
            </a:xfrm>
            <a:custGeom>
              <a:rect b="b" l="l" r="r" t="t"/>
              <a:pathLst>
                <a:path extrusionOk="0" h="1187" w="1124">
                  <a:moveTo>
                    <a:pt x="0" y="1"/>
                  </a:moveTo>
                  <a:lnTo>
                    <a:pt x="0" y="1186"/>
                  </a:lnTo>
                  <a:lnTo>
                    <a:pt x="1124" y="1186"/>
                  </a:lnTo>
                  <a:lnTo>
                    <a:pt x="1124"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4"/>
            <p:cNvSpPr/>
            <p:nvPr/>
          </p:nvSpPr>
          <p:spPr>
            <a:xfrm>
              <a:off x="2763690" y="2049700"/>
              <a:ext cx="101273" cy="276489"/>
            </a:xfrm>
            <a:custGeom>
              <a:rect b="b" l="l" r="r" t="t"/>
              <a:pathLst>
                <a:path extrusionOk="0" h="10552" w="3865">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4"/>
            <p:cNvSpPr/>
            <p:nvPr/>
          </p:nvSpPr>
          <p:spPr>
            <a:xfrm>
              <a:off x="2787587" y="2049700"/>
              <a:ext cx="77376" cy="208048"/>
            </a:xfrm>
            <a:custGeom>
              <a:rect b="b" l="l" r="r" t="t"/>
              <a:pathLst>
                <a:path extrusionOk="0" h="7940" w="2953">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4"/>
            <p:cNvSpPr/>
            <p:nvPr/>
          </p:nvSpPr>
          <p:spPr>
            <a:xfrm>
              <a:off x="2763690" y="2283400"/>
              <a:ext cx="101273" cy="42789"/>
            </a:xfrm>
            <a:custGeom>
              <a:rect b="b" l="l" r="r" t="t"/>
              <a:pathLst>
                <a:path extrusionOk="0" h="1633" w="3865">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74"/>
            <p:cNvSpPr/>
            <p:nvPr/>
          </p:nvSpPr>
          <p:spPr>
            <a:xfrm>
              <a:off x="2811484" y="2049700"/>
              <a:ext cx="23163" cy="88329"/>
            </a:xfrm>
            <a:custGeom>
              <a:rect b="b" l="l" r="r" t="t"/>
              <a:pathLst>
                <a:path extrusionOk="0" h="3371" w="884">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4"/>
            <p:cNvSpPr/>
            <p:nvPr/>
          </p:nvSpPr>
          <p:spPr>
            <a:xfrm>
              <a:off x="2811484" y="2049700"/>
              <a:ext cx="23163" cy="65166"/>
            </a:xfrm>
            <a:custGeom>
              <a:rect b="b" l="l" r="r" t="t"/>
              <a:pathLst>
                <a:path extrusionOk="0" h="2487" w="884">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4"/>
            <p:cNvSpPr/>
            <p:nvPr/>
          </p:nvSpPr>
          <p:spPr>
            <a:xfrm>
              <a:off x="2758266" y="2187814"/>
              <a:ext cx="112225" cy="143904"/>
            </a:xfrm>
            <a:custGeom>
              <a:rect b="b" l="l" r="r" t="t"/>
              <a:pathLst>
                <a:path extrusionOk="0" h="5492" w="4283">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4"/>
            <p:cNvSpPr/>
            <p:nvPr/>
          </p:nvSpPr>
          <p:spPr>
            <a:xfrm>
              <a:off x="2758162" y="1965433"/>
              <a:ext cx="112199" cy="250260"/>
            </a:xfrm>
            <a:custGeom>
              <a:rect b="b" l="l" r="r" t="t"/>
              <a:pathLst>
                <a:path extrusionOk="0" h="9551" w="4282">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9" name="Google Shape;14649;p74"/>
          <p:cNvGrpSpPr/>
          <p:nvPr/>
        </p:nvGrpSpPr>
        <p:grpSpPr>
          <a:xfrm>
            <a:off x="1840734" y="3809329"/>
            <a:ext cx="169818" cy="365525"/>
            <a:chOff x="1840734" y="3809329"/>
            <a:chExt cx="169818" cy="365525"/>
          </a:xfrm>
        </p:grpSpPr>
        <p:sp>
          <p:nvSpPr>
            <p:cNvPr id="14650" name="Google Shape;14650;p74"/>
            <p:cNvSpPr/>
            <p:nvPr/>
          </p:nvSpPr>
          <p:spPr>
            <a:xfrm>
              <a:off x="1846891" y="4125777"/>
              <a:ext cx="158132" cy="43680"/>
            </a:xfrm>
            <a:custGeom>
              <a:rect b="b" l="l" r="r" t="t"/>
              <a:pathLst>
                <a:path extrusionOk="0" h="1667" w="6035">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4"/>
            <p:cNvSpPr/>
            <p:nvPr/>
          </p:nvSpPr>
          <p:spPr>
            <a:xfrm>
              <a:off x="1875819" y="4128921"/>
              <a:ext cx="129205" cy="40535"/>
            </a:xfrm>
            <a:custGeom>
              <a:rect b="b" l="l" r="r" t="t"/>
              <a:pathLst>
                <a:path extrusionOk="0" h="1547" w="4931">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4"/>
            <p:cNvSpPr/>
            <p:nvPr/>
          </p:nvSpPr>
          <p:spPr>
            <a:xfrm>
              <a:off x="1896807" y="3856860"/>
              <a:ext cx="58274" cy="66319"/>
            </a:xfrm>
            <a:custGeom>
              <a:rect b="b" l="l" r="r" t="t"/>
              <a:pathLst>
                <a:path extrusionOk="0" h="2531" w="2224">
                  <a:moveTo>
                    <a:pt x="1" y="1"/>
                  </a:moveTo>
                  <a:lnTo>
                    <a:pt x="1" y="2531"/>
                  </a:lnTo>
                  <a:lnTo>
                    <a:pt x="2223" y="2531"/>
                  </a:lnTo>
                  <a:lnTo>
                    <a:pt x="2223"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4"/>
            <p:cNvSpPr/>
            <p:nvPr/>
          </p:nvSpPr>
          <p:spPr>
            <a:xfrm>
              <a:off x="1923874" y="3856860"/>
              <a:ext cx="31207" cy="66319"/>
            </a:xfrm>
            <a:custGeom>
              <a:rect b="b" l="l" r="r" t="t"/>
              <a:pathLst>
                <a:path extrusionOk="0" h="2531" w="1191">
                  <a:moveTo>
                    <a:pt x="0" y="1"/>
                  </a:moveTo>
                  <a:lnTo>
                    <a:pt x="0" y="2531"/>
                  </a:lnTo>
                  <a:lnTo>
                    <a:pt x="1190" y="2531"/>
                  </a:lnTo>
                  <a:lnTo>
                    <a:pt x="119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4"/>
            <p:cNvSpPr/>
            <p:nvPr/>
          </p:nvSpPr>
          <p:spPr>
            <a:xfrm>
              <a:off x="1846891" y="3891343"/>
              <a:ext cx="158132" cy="237604"/>
            </a:xfrm>
            <a:custGeom>
              <a:rect b="b" l="l" r="r" t="t"/>
              <a:pathLst>
                <a:path extrusionOk="0" h="9068" w="6035">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4"/>
            <p:cNvSpPr/>
            <p:nvPr/>
          </p:nvSpPr>
          <p:spPr>
            <a:xfrm>
              <a:off x="1882972" y="3814858"/>
              <a:ext cx="85944" cy="52353"/>
            </a:xfrm>
            <a:custGeom>
              <a:rect b="b" l="l" r="r" t="t"/>
              <a:pathLst>
                <a:path extrusionOk="0" h="1998" w="328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4"/>
            <p:cNvSpPr/>
            <p:nvPr/>
          </p:nvSpPr>
          <p:spPr>
            <a:xfrm>
              <a:off x="1875819" y="3891343"/>
              <a:ext cx="129205" cy="237604"/>
            </a:xfrm>
            <a:custGeom>
              <a:rect b="b" l="l" r="r" t="t"/>
              <a:pathLst>
                <a:path extrusionOk="0" h="9068" w="4931">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4"/>
            <p:cNvSpPr/>
            <p:nvPr/>
          </p:nvSpPr>
          <p:spPr>
            <a:xfrm>
              <a:off x="1911926" y="3814858"/>
              <a:ext cx="56990" cy="52353"/>
            </a:xfrm>
            <a:custGeom>
              <a:rect b="b" l="l" r="r" t="t"/>
              <a:pathLst>
                <a:path extrusionOk="0" h="1998" w="2175">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4"/>
            <p:cNvSpPr/>
            <p:nvPr/>
          </p:nvSpPr>
          <p:spPr>
            <a:xfrm>
              <a:off x="1860726" y="3809329"/>
              <a:ext cx="136751" cy="217376"/>
            </a:xfrm>
            <a:custGeom>
              <a:rect b="b" l="l" r="r" t="t"/>
              <a:pathLst>
                <a:path extrusionOk="0" h="8296" w="5219">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4"/>
            <p:cNvSpPr/>
            <p:nvPr/>
          </p:nvSpPr>
          <p:spPr>
            <a:xfrm>
              <a:off x="1840734" y="3986039"/>
              <a:ext cx="169818" cy="188815"/>
            </a:xfrm>
            <a:custGeom>
              <a:rect b="b" l="l" r="r" t="t"/>
              <a:pathLst>
                <a:path extrusionOk="0" h="7206" w="6481">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0" name="Google Shape;14660;p74"/>
          <p:cNvGrpSpPr/>
          <p:nvPr/>
        </p:nvGrpSpPr>
        <p:grpSpPr>
          <a:xfrm>
            <a:off x="3964761" y="2010082"/>
            <a:ext cx="365394" cy="276856"/>
            <a:chOff x="3964761" y="2010082"/>
            <a:chExt cx="365394" cy="276856"/>
          </a:xfrm>
        </p:grpSpPr>
        <p:sp>
          <p:nvSpPr>
            <p:cNvPr id="14661" name="Google Shape;14661;p74"/>
            <p:cNvSpPr/>
            <p:nvPr/>
          </p:nvSpPr>
          <p:spPr>
            <a:xfrm>
              <a:off x="3970158" y="2042285"/>
              <a:ext cx="354598" cy="239255"/>
            </a:xfrm>
            <a:custGeom>
              <a:rect b="b" l="l" r="r" t="t"/>
              <a:pathLst>
                <a:path extrusionOk="0" h="9131" w="13533">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74"/>
            <p:cNvSpPr/>
            <p:nvPr/>
          </p:nvSpPr>
          <p:spPr>
            <a:xfrm>
              <a:off x="3970158" y="2015480"/>
              <a:ext cx="76616" cy="235613"/>
            </a:xfrm>
            <a:custGeom>
              <a:rect b="b" l="l" r="r" t="t"/>
              <a:pathLst>
                <a:path extrusionOk="0" h="8992" w="2924">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4"/>
            <p:cNvSpPr/>
            <p:nvPr/>
          </p:nvSpPr>
          <p:spPr>
            <a:xfrm>
              <a:off x="3970158" y="2015873"/>
              <a:ext cx="21774" cy="235220"/>
            </a:xfrm>
            <a:custGeom>
              <a:rect b="b" l="l" r="r" t="t"/>
              <a:pathLst>
                <a:path extrusionOk="0" h="8977" w="831">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4"/>
            <p:cNvSpPr/>
            <p:nvPr/>
          </p:nvSpPr>
          <p:spPr>
            <a:xfrm>
              <a:off x="4119093" y="2112717"/>
              <a:ext cx="211061" cy="174220"/>
            </a:xfrm>
            <a:custGeom>
              <a:rect b="b" l="l" r="r" t="t"/>
              <a:pathLst>
                <a:path extrusionOk="0" h="6649" w="8055">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4"/>
            <p:cNvSpPr/>
            <p:nvPr/>
          </p:nvSpPr>
          <p:spPr>
            <a:xfrm>
              <a:off x="3964761" y="2010082"/>
              <a:ext cx="365394" cy="276856"/>
            </a:xfrm>
            <a:custGeom>
              <a:rect b="b" l="l" r="r" t="t"/>
              <a:pathLst>
                <a:path extrusionOk="0" h="10566" w="13945">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4"/>
            <p:cNvSpPr/>
            <p:nvPr/>
          </p:nvSpPr>
          <p:spPr>
            <a:xfrm>
              <a:off x="4068025" y="2070584"/>
              <a:ext cx="228433" cy="178753"/>
            </a:xfrm>
            <a:custGeom>
              <a:rect b="b" l="l" r="r" t="t"/>
              <a:pathLst>
                <a:path extrusionOk="0" h="6822" w="8718">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7" name="Google Shape;14667;p74"/>
          <p:cNvGrpSpPr/>
          <p:nvPr/>
        </p:nvGrpSpPr>
        <p:grpSpPr>
          <a:xfrm>
            <a:off x="1769017" y="2017340"/>
            <a:ext cx="365420" cy="248216"/>
            <a:chOff x="1769017" y="2017340"/>
            <a:chExt cx="365420" cy="248216"/>
          </a:xfrm>
        </p:grpSpPr>
        <p:sp>
          <p:nvSpPr>
            <p:cNvPr id="14668" name="Google Shape;14668;p74"/>
            <p:cNvSpPr/>
            <p:nvPr/>
          </p:nvSpPr>
          <p:spPr>
            <a:xfrm>
              <a:off x="1870526" y="2022659"/>
              <a:ext cx="78267" cy="70328"/>
            </a:xfrm>
            <a:custGeom>
              <a:rect b="b" l="l" r="r" t="t"/>
              <a:pathLst>
                <a:path extrusionOk="0" h="2684" w="2987">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4"/>
            <p:cNvSpPr/>
            <p:nvPr/>
          </p:nvSpPr>
          <p:spPr>
            <a:xfrm>
              <a:off x="1905375" y="2205658"/>
              <a:ext cx="198379" cy="54501"/>
            </a:xfrm>
            <a:custGeom>
              <a:rect b="b" l="l" r="r" t="t"/>
              <a:pathLst>
                <a:path extrusionOk="0" h="2080" w="7571">
                  <a:moveTo>
                    <a:pt x="0" y="1"/>
                  </a:moveTo>
                  <a:lnTo>
                    <a:pt x="0" y="2079"/>
                  </a:lnTo>
                  <a:lnTo>
                    <a:pt x="7570" y="2079"/>
                  </a:lnTo>
                  <a:lnTo>
                    <a:pt x="7570" y="1"/>
                  </a:ln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4"/>
            <p:cNvSpPr/>
            <p:nvPr/>
          </p:nvSpPr>
          <p:spPr>
            <a:xfrm>
              <a:off x="2103728" y="2183019"/>
              <a:ext cx="25312" cy="77140"/>
            </a:xfrm>
            <a:custGeom>
              <a:rect b="b" l="l" r="r" t="t"/>
              <a:pathLst>
                <a:path extrusionOk="0" h="2944" w="966">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4"/>
            <p:cNvSpPr/>
            <p:nvPr/>
          </p:nvSpPr>
          <p:spPr>
            <a:xfrm>
              <a:off x="1774441" y="2040896"/>
              <a:ext cx="160386" cy="219263"/>
            </a:xfrm>
            <a:custGeom>
              <a:rect b="b" l="l" r="r" t="t"/>
              <a:pathLst>
                <a:path extrusionOk="0" h="8368" w="6121">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4"/>
            <p:cNvSpPr/>
            <p:nvPr/>
          </p:nvSpPr>
          <p:spPr>
            <a:xfrm>
              <a:off x="1795325" y="2041001"/>
              <a:ext cx="139502" cy="196624"/>
            </a:xfrm>
            <a:custGeom>
              <a:rect b="b" l="l" r="r" t="t"/>
              <a:pathLst>
                <a:path extrusionOk="0" h="7504" w="5324">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4"/>
            <p:cNvSpPr/>
            <p:nvPr/>
          </p:nvSpPr>
          <p:spPr>
            <a:xfrm>
              <a:off x="1801770" y="2085414"/>
              <a:ext cx="92442" cy="79105"/>
            </a:xfrm>
            <a:custGeom>
              <a:rect b="b" l="l" r="r" t="t"/>
              <a:pathLst>
                <a:path extrusionOk="0" h="3019" w="3528">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4"/>
            <p:cNvSpPr/>
            <p:nvPr/>
          </p:nvSpPr>
          <p:spPr>
            <a:xfrm>
              <a:off x="1825641" y="2085336"/>
              <a:ext cx="68572" cy="59637"/>
            </a:xfrm>
            <a:custGeom>
              <a:rect b="b" l="l" r="r" t="t"/>
              <a:pathLst>
                <a:path extrusionOk="0" h="2276" w="2617">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4"/>
            <p:cNvSpPr/>
            <p:nvPr/>
          </p:nvSpPr>
          <p:spPr>
            <a:xfrm>
              <a:off x="1769017" y="2177621"/>
              <a:ext cx="365420" cy="87936"/>
            </a:xfrm>
            <a:custGeom>
              <a:rect b="b" l="l" r="r" t="t"/>
              <a:pathLst>
                <a:path extrusionOk="0" h="3356" w="13946">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4"/>
            <p:cNvSpPr/>
            <p:nvPr/>
          </p:nvSpPr>
          <p:spPr>
            <a:xfrm>
              <a:off x="1846760" y="2017340"/>
              <a:ext cx="106566" cy="163530"/>
            </a:xfrm>
            <a:custGeom>
              <a:rect b="b" l="l" r="r" t="t"/>
              <a:pathLst>
                <a:path extrusionOk="0" h="6241" w="4067">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4"/>
            <p:cNvSpPr/>
            <p:nvPr/>
          </p:nvSpPr>
          <p:spPr>
            <a:xfrm>
              <a:off x="1769017" y="2038486"/>
              <a:ext cx="71507" cy="165312"/>
            </a:xfrm>
            <a:custGeom>
              <a:rect b="b" l="l" r="r" t="t"/>
              <a:pathLst>
                <a:path extrusionOk="0" h="6309" w="2729">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4"/>
            <p:cNvSpPr/>
            <p:nvPr/>
          </p:nvSpPr>
          <p:spPr>
            <a:xfrm>
              <a:off x="1807876" y="2079990"/>
              <a:ext cx="85001" cy="52981"/>
            </a:xfrm>
            <a:custGeom>
              <a:rect b="b" l="l" r="r" t="t"/>
              <a:pathLst>
                <a:path extrusionOk="0" h="2022" w="3244">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4"/>
            <p:cNvSpPr/>
            <p:nvPr/>
          </p:nvSpPr>
          <p:spPr>
            <a:xfrm>
              <a:off x="1814898" y="2114185"/>
              <a:ext cx="87857" cy="55654"/>
            </a:xfrm>
            <a:custGeom>
              <a:rect b="b" l="l" r="r" t="t"/>
              <a:pathLst>
                <a:path extrusionOk="0" h="2124" w="3353">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0" name="Google Shape;14680;p74"/>
          <p:cNvGrpSpPr/>
          <p:nvPr/>
        </p:nvGrpSpPr>
        <p:grpSpPr>
          <a:xfrm>
            <a:off x="1298499" y="2066286"/>
            <a:ext cx="365525" cy="164421"/>
            <a:chOff x="1298499" y="2066286"/>
            <a:chExt cx="365525" cy="164421"/>
          </a:xfrm>
        </p:grpSpPr>
        <p:sp>
          <p:nvSpPr>
            <p:cNvPr id="14681" name="Google Shape;14681;p74"/>
            <p:cNvSpPr/>
            <p:nvPr/>
          </p:nvSpPr>
          <p:spPr>
            <a:xfrm>
              <a:off x="1466536" y="2101398"/>
              <a:ext cx="191960" cy="89953"/>
            </a:xfrm>
            <a:custGeom>
              <a:rect b="b" l="l" r="r" t="t"/>
              <a:pathLst>
                <a:path extrusionOk="0" h="3433" w="7326">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4"/>
            <p:cNvSpPr/>
            <p:nvPr/>
          </p:nvSpPr>
          <p:spPr>
            <a:xfrm>
              <a:off x="1466536" y="2150580"/>
              <a:ext cx="191960" cy="40771"/>
            </a:xfrm>
            <a:custGeom>
              <a:rect b="b" l="l" r="r" t="t"/>
              <a:pathLst>
                <a:path extrusionOk="0" h="1556" w="7326">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4"/>
            <p:cNvSpPr/>
            <p:nvPr/>
          </p:nvSpPr>
          <p:spPr>
            <a:xfrm>
              <a:off x="1466536" y="2170703"/>
              <a:ext cx="191960" cy="20648"/>
            </a:xfrm>
            <a:custGeom>
              <a:rect b="b" l="l" r="r" t="t"/>
              <a:pathLst>
                <a:path extrusionOk="0" h="788" w="7326">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4"/>
            <p:cNvSpPr/>
            <p:nvPr/>
          </p:nvSpPr>
          <p:spPr>
            <a:xfrm>
              <a:off x="1304028" y="2101398"/>
              <a:ext cx="102164" cy="89953"/>
            </a:xfrm>
            <a:custGeom>
              <a:rect b="b" l="l" r="r" t="t"/>
              <a:pathLst>
                <a:path extrusionOk="0" h="3433" w="3899">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74"/>
            <p:cNvSpPr/>
            <p:nvPr/>
          </p:nvSpPr>
          <p:spPr>
            <a:xfrm>
              <a:off x="1322762" y="2101398"/>
              <a:ext cx="83429" cy="69332"/>
            </a:xfrm>
            <a:custGeom>
              <a:rect b="b" l="l" r="r" t="t"/>
              <a:pathLst>
                <a:path extrusionOk="0" h="2646" w="3184">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4"/>
            <p:cNvSpPr/>
            <p:nvPr/>
          </p:nvSpPr>
          <p:spPr>
            <a:xfrm>
              <a:off x="1304028" y="2150580"/>
              <a:ext cx="102164" cy="40771"/>
            </a:xfrm>
            <a:custGeom>
              <a:rect b="b" l="l" r="r" t="t"/>
              <a:pathLst>
                <a:path extrusionOk="0" h="1556" w="3899">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4"/>
            <p:cNvSpPr/>
            <p:nvPr/>
          </p:nvSpPr>
          <p:spPr>
            <a:xfrm>
              <a:off x="1304028" y="2150580"/>
              <a:ext cx="102164" cy="40771"/>
            </a:xfrm>
            <a:custGeom>
              <a:rect b="b" l="l" r="r" t="t"/>
              <a:pathLst>
                <a:path extrusionOk="0" h="1556" w="3899">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4"/>
            <p:cNvSpPr/>
            <p:nvPr/>
          </p:nvSpPr>
          <p:spPr>
            <a:xfrm>
              <a:off x="1378495" y="2071763"/>
              <a:ext cx="43418" cy="153520"/>
            </a:xfrm>
            <a:custGeom>
              <a:rect b="b" l="l" r="r" t="t"/>
              <a:pathLst>
                <a:path extrusionOk="0" h="5859" w="1657">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4"/>
            <p:cNvSpPr/>
            <p:nvPr/>
          </p:nvSpPr>
          <p:spPr>
            <a:xfrm>
              <a:off x="1396837" y="2086672"/>
              <a:ext cx="25076" cy="131720"/>
            </a:xfrm>
            <a:custGeom>
              <a:rect b="b" l="l" r="r" t="t"/>
              <a:pathLst>
                <a:path extrusionOk="0" h="5027" w="957">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4"/>
            <p:cNvSpPr/>
            <p:nvPr/>
          </p:nvSpPr>
          <p:spPr>
            <a:xfrm>
              <a:off x="1451574" y="2071763"/>
              <a:ext cx="43418" cy="153520"/>
            </a:xfrm>
            <a:custGeom>
              <a:rect b="b" l="l" r="r" t="t"/>
              <a:pathLst>
                <a:path extrusionOk="0" h="5859" w="1657">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4"/>
            <p:cNvSpPr/>
            <p:nvPr/>
          </p:nvSpPr>
          <p:spPr>
            <a:xfrm>
              <a:off x="1451443" y="2086934"/>
              <a:ext cx="25181" cy="131458"/>
            </a:xfrm>
            <a:custGeom>
              <a:rect b="b" l="l" r="r" t="t"/>
              <a:pathLst>
                <a:path extrusionOk="0" h="5017" w="961">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4"/>
            <p:cNvSpPr/>
            <p:nvPr/>
          </p:nvSpPr>
          <p:spPr>
            <a:xfrm>
              <a:off x="1465016" y="2218104"/>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4"/>
            <p:cNvSpPr/>
            <p:nvPr/>
          </p:nvSpPr>
          <p:spPr>
            <a:xfrm>
              <a:off x="1465147" y="221810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4"/>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74"/>
            <p:cNvSpPr/>
            <p:nvPr/>
          </p:nvSpPr>
          <p:spPr>
            <a:xfrm>
              <a:off x="1465016" y="221823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74"/>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4"/>
            <p:cNvSpPr/>
            <p:nvPr/>
          </p:nvSpPr>
          <p:spPr>
            <a:xfrm>
              <a:off x="1446150" y="2091179"/>
              <a:ext cx="217874" cy="139476"/>
            </a:xfrm>
            <a:custGeom>
              <a:rect b="b" l="l" r="r" t="t"/>
              <a:pathLst>
                <a:path extrusionOk="0" h="5323" w="8315">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4"/>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4"/>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4"/>
            <p:cNvSpPr/>
            <p:nvPr/>
          </p:nvSpPr>
          <p:spPr>
            <a:xfrm>
              <a:off x="1383893" y="2189307"/>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4"/>
            <p:cNvSpPr/>
            <p:nvPr/>
          </p:nvSpPr>
          <p:spPr>
            <a:xfrm>
              <a:off x="1298499" y="2066313"/>
              <a:ext cx="128943" cy="164394"/>
            </a:xfrm>
            <a:custGeom>
              <a:rect b="b" l="l" r="r" t="t"/>
              <a:pathLst>
                <a:path extrusionOk="0" h="6274" w="4921">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74"/>
            <p:cNvSpPr/>
            <p:nvPr/>
          </p:nvSpPr>
          <p:spPr>
            <a:xfrm>
              <a:off x="1446019" y="2066286"/>
              <a:ext cx="24526" cy="98155"/>
            </a:xfrm>
            <a:custGeom>
              <a:rect b="b" l="l" r="r" t="t"/>
              <a:pathLst>
                <a:path extrusionOk="0" h="3746" w="936">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3" name="Google Shape;14703;p74"/>
          <p:cNvGrpSpPr/>
          <p:nvPr/>
        </p:nvGrpSpPr>
        <p:grpSpPr>
          <a:xfrm>
            <a:off x="854105" y="2085178"/>
            <a:ext cx="365551" cy="126663"/>
            <a:chOff x="854105" y="2085178"/>
            <a:chExt cx="365551" cy="126663"/>
          </a:xfrm>
        </p:grpSpPr>
        <p:sp>
          <p:nvSpPr>
            <p:cNvPr id="14704" name="Google Shape;14704;p74"/>
            <p:cNvSpPr/>
            <p:nvPr/>
          </p:nvSpPr>
          <p:spPr>
            <a:xfrm>
              <a:off x="859660" y="2090707"/>
              <a:ext cx="354467" cy="115736"/>
            </a:xfrm>
            <a:custGeom>
              <a:rect b="b" l="l" r="r" t="t"/>
              <a:pathLst>
                <a:path extrusionOk="0" h="4417" w="13528">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4"/>
            <p:cNvSpPr/>
            <p:nvPr/>
          </p:nvSpPr>
          <p:spPr>
            <a:xfrm>
              <a:off x="859660" y="2139758"/>
              <a:ext cx="354467" cy="66685"/>
            </a:xfrm>
            <a:custGeom>
              <a:rect b="b" l="l" r="r" t="t"/>
              <a:pathLst>
                <a:path extrusionOk="0" h="2545" w="13528">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4"/>
            <p:cNvSpPr/>
            <p:nvPr/>
          </p:nvSpPr>
          <p:spPr>
            <a:xfrm>
              <a:off x="859660" y="2163891"/>
              <a:ext cx="354467" cy="42553"/>
            </a:xfrm>
            <a:custGeom>
              <a:rect b="b" l="l" r="r" t="t"/>
              <a:pathLst>
                <a:path extrusionOk="0" h="1624" w="13528">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4"/>
            <p:cNvSpPr/>
            <p:nvPr/>
          </p:nvSpPr>
          <p:spPr>
            <a:xfrm>
              <a:off x="854105" y="2085178"/>
              <a:ext cx="365551" cy="126663"/>
            </a:xfrm>
            <a:custGeom>
              <a:rect b="b" l="l" r="r" t="t"/>
              <a:pathLst>
                <a:path extrusionOk="0" h="4834" w="13951">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74"/>
          <p:cNvGrpSpPr/>
          <p:nvPr/>
        </p:nvGrpSpPr>
        <p:grpSpPr>
          <a:xfrm>
            <a:off x="2315916" y="1965800"/>
            <a:ext cx="110706" cy="365472"/>
            <a:chOff x="2315916" y="1965800"/>
            <a:chExt cx="110706" cy="365472"/>
          </a:xfrm>
        </p:grpSpPr>
        <p:sp>
          <p:nvSpPr>
            <p:cNvPr id="14709" name="Google Shape;14709;p74"/>
            <p:cNvSpPr/>
            <p:nvPr/>
          </p:nvSpPr>
          <p:spPr>
            <a:xfrm>
              <a:off x="2321445" y="1971250"/>
              <a:ext cx="97133" cy="306386"/>
            </a:xfrm>
            <a:custGeom>
              <a:rect b="b" l="l" r="r" t="t"/>
              <a:pathLst>
                <a:path extrusionOk="0" h="11693" w="3707">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4"/>
            <p:cNvSpPr/>
            <p:nvPr/>
          </p:nvSpPr>
          <p:spPr>
            <a:xfrm>
              <a:off x="2345210" y="1976883"/>
              <a:ext cx="73367" cy="284271"/>
            </a:xfrm>
            <a:custGeom>
              <a:rect b="b" l="l" r="r" t="t"/>
              <a:pathLst>
                <a:path extrusionOk="0" h="10849" w="280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4"/>
            <p:cNvSpPr/>
            <p:nvPr/>
          </p:nvSpPr>
          <p:spPr>
            <a:xfrm>
              <a:off x="2315916" y="1965800"/>
              <a:ext cx="88591" cy="255894"/>
            </a:xfrm>
            <a:custGeom>
              <a:rect b="b" l="l" r="r" t="t"/>
              <a:pathLst>
                <a:path extrusionOk="0" h="9766" w="3381">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4"/>
            <p:cNvSpPr/>
            <p:nvPr/>
          </p:nvSpPr>
          <p:spPr>
            <a:xfrm>
              <a:off x="2329908" y="2004920"/>
              <a:ext cx="96713" cy="326352"/>
            </a:xfrm>
            <a:custGeom>
              <a:rect b="b" l="l" r="r" t="t"/>
              <a:pathLst>
                <a:path extrusionOk="0" h="12455" w="3691">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3" name="Google Shape;14713;p74"/>
          <p:cNvGrpSpPr/>
          <p:nvPr/>
        </p:nvGrpSpPr>
        <p:grpSpPr>
          <a:xfrm>
            <a:off x="936878" y="3809408"/>
            <a:ext cx="198615" cy="365446"/>
            <a:chOff x="936878" y="3809408"/>
            <a:chExt cx="198615" cy="365446"/>
          </a:xfrm>
        </p:grpSpPr>
        <p:sp>
          <p:nvSpPr>
            <p:cNvPr id="14714" name="Google Shape;14714;p74"/>
            <p:cNvSpPr/>
            <p:nvPr/>
          </p:nvSpPr>
          <p:spPr>
            <a:xfrm>
              <a:off x="1023163" y="4029063"/>
              <a:ext cx="25940" cy="140262"/>
            </a:xfrm>
            <a:custGeom>
              <a:rect b="b" l="l" r="r" t="t"/>
              <a:pathLst>
                <a:path extrusionOk="0" h="5353" w="99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4"/>
            <p:cNvSpPr/>
            <p:nvPr/>
          </p:nvSpPr>
          <p:spPr>
            <a:xfrm>
              <a:off x="1026805" y="4035719"/>
              <a:ext cx="80153" cy="132087"/>
            </a:xfrm>
            <a:custGeom>
              <a:rect b="b" l="l" r="r" t="t"/>
              <a:pathLst>
                <a:path extrusionOk="0" h="5041" w="3059">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4"/>
            <p:cNvSpPr/>
            <p:nvPr/>
          </p:nvSpPr>
          <p:spPr>
            <a:xfrm>
              <a:off x="965308" y="4035719"/>
              <a:ext cx="80127" cy="132139"/>
            </a:xfrm>
            <a:custGeom>
              <a:rect b="b" l="l" r="r" t="t"/>
              <a:pathLst>
                <a:path extrusionOk="0" h="5043" w="3058">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4"/>
            <p:cNvSpPr/>
            <p:nvPr/>
          </p:nvSpPr>
          <p:spPr>
            <a:xfrm>
              <a:off x="1021512" y="3814858"/>
              <a:ext cx="28980" cy="40404"/>
            </a:xfrm>
            <a:custGeom>
              <a:rect b="b" l="l" r="r" t="t"/>
              <a:pathLst>
                <a:path extrusionOk="0" h="1542" w="1106">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74"/>
            <p:cNvSpPr/>
            <p:nvPr/>
          </p:nvSpPr>
          <p:spPr>
            <a:xfrm>
              <a:off x="960906" y="3853978"/>
              <a:ext cx="150455" cy="182396"/>
            </a:xfrm>
            <a:custGeom>
              <a:rect b="b" l="l" r="r" t="t"/>
              <a:pathLst>
                <a:path extrusionOk="0" h="6961" w="5742">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4"/>
            <p:cNvSpPr/>
            <p:nvPr/>
          </p:nvSpPr>
          <p:spPr>
            <a:xfrm>
              <a:off x="983152" y="3853978"/>
              <a:ext cx="128209" cy="182396"/>
            </a:xfrm>
            <a:custGeom>
              <a:rect b="b" l="l" r="r" t="t"/>
              <a:pathLst>
                <a:path extrusionOk="0" h="6961" w="4893">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4"/>
            <p:cNvSpPr/>
            <p:nvPr/>
          </p:nvSpPr>
          <p:spPr>
            <a:xfrm>
              <a:off x="942276" y="3837890"/>
              <a:ext cx="187820" cy="30080"/>
            </a:xfrm>
            <a:custGeom>
              <a:rect b="b" l="l" r="r" t="t"/>
              <a:pathLst>
                <a:path extrusionOk="0" h="1148" w="7168">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4"/>
            <p:cNvSpPr/>
            <p:nvPr/>
          </p:nvSpPr>
          <p:spPr>
            <a:xfrm>
              <a:off x="942276" y="4022408"/>
              <a:ext cx="187820" cy="30080"/>
            </a:xfrm>
            <a:custGeom>
              <a:rect b="b" l="l" r="r" t="t"/>
              <a:pathLst>
                <a:path extrusionOk="0" h="1148" w="7168">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74"/>
            <p:cNvSpPr/>
            <p:nvPr/>
          </p:nvSpPr>
          <p:spPr>
            <a:xfrm>
              <a:off x="968819" y="3837890"/>
              <a:ext cx="161276" cy="30080"/>
            </a:xfrm>
            <a:custGeom>
              <a:rect b="b" l="l" r="r" t="t"/>
              <a:pathLst>
                <a:path extrusionOk="0" h="1148" w="6155">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74"/>
            <p:cNvSpPr/>
            <p:nvPr/>
          </p:nvSpPr>
          <p:spPr>
            <a:xfrm>
              <a:off x="968819" y="4022408"/>
              <a:ext cx="161276" cy="30080"/>
            </a:xfrm>
            <a:custGeom>
              <a:rect b="b" l="l" r="r" t="t"/>
              <a:pathLst>
                <a:path extrusionOk="0" h="1148" w="6155">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4"/>
            <p:cNvSpPr/>
            <p:nvPr/>
          </p:nvSpPr>
          <p:spPr>
            <a:xfrm>
              <a:off x="936878" y="3809408"/>
              <a:ext cx="198615" cy="111492"/>
            </a:xfrm>
            <a:custGeom>
              <a:rect b="b" l="l" r="r" t="t"/>
              <a:pathLst>
                <a:path extrusionOk="0" h="4255" w="758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4"/>
            <p:cNvSpPr/>
            <p:nvPr/>
          </p:nvSpPr>
          <p:spPr>
            <a:xfrm>
              <a:off x="936878" y="3902846"/>
              <a:ext cx="198615" cy="272008"/>
            </a:xfrm>
            <a:custGeom>
              <a:rect b="b" l="l" r="r" t="t"/>
              <a:pathLst>
                <a:path extrusionOk="0" h="10381" w="758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6" name="Google Shape;14726;p74"/>
          <p:cNvGrpSpPr/>
          <p:nvPr/>
        </p:nvGrpSpPr>
        <p:grpSpPr>
          <a:xfrm>
            <a:off x="2270140" y="3809460"/>
            <a:ext cx="202021" cy="365394"/>
            <a:chOff x="2270140" y="3809460"/>
            <a:chExt cx="202021" cy="365394"/>
          </a:xfrm>
        </p:grpSpPr>
        <p:sp>
          <p:nvSpPr>
            <p:cNvPr id="14727" name="Google Shape;14727;p74"/>
            <p:cNvSpPr/>
            <p:nvPr/>
          </p:nvSpPr>
          <p:spPr>
            <a:xfrm>
              <a:off x="2322466" y="3814832"/>
              <a:ext cx="38753" cy="56545"/>
            </a:xfrm>
            <a:custGeom>
              <a:rect b="b" l="l" r="r" t="t"/>
              <a:pathLst>
                <a:path extrusionOk="0" h="2158" w="1479">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4"/>
            <p:cNvSpPr/>
            <p:nvPr/>
          </p:nvSpPr>
          <p:spPr>
            <a:xfrm>
              <a:off x="2346468" y="3819391"/>
              <a:ext cx="15643" cy="51724"/>
            </a:xfrm>
            <a:custGeom>
              <a:rect b="b" l="l" r="r" t="t"/>
              <a:pathLst>
                <a:path extrusionOk="0" h="1974" w="597">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4"/>
            <p:cNvSpPr/>
            <p:nvPr/>
          </p:nvSpPr>
          <p:spPr>
            <a:xfrm>
              <a:off x="2275669" y="3856991"/>
              <a:ext cx="132480" cy="312465"/>
            </a:xfrm>
            <a:custGeom>
              <a:rect b="b" l="l" r="r" t="t"/>
              <a:pathLst>
                <a:path extrusionOk="0" h="11925" w="5056">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4"/>
            <p:cNvSpPr/>
            <p:nvPr/>
          </p:nvSpPr>
          <p:spPr>
            <a:xfrm>
              <a:off x="2298308" y="3857385"/>
              <a:ext cx="111099" cy="312072"/>
            </a:xfrm>
            <a:custGeom>
              <a:rect b="b" l="l" r="r" t="t"/>
              <a:pathLst>
                <a:path extrusionOk="0" h="11910" w="424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4"/>
            <p:cNvSpPr/>
            <p:nvPr/>
          </p:nvSpPr>
          <p:spPr>
            <a:xfrm>
              <a:off x="2275669" y="3937250"/>
              <a:ext cx="132349" cy="232207"/>
            </a:xfrm>
            <a:custGeom>
              <a:rect b="b" l="l" r="r" t="t"/>
              <a:pathLst>
                <a:path extrusionOk="0" h="8862" w="5051">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4"/>
            <p:cNvSpPr/>
            <p:nvPr/>
          </p:nvSpPr>
          <p:spPr>
            <a:xfrm>
              <a:off x="2299565" y="3937250"/>
              <a:ext cx="108452" cy="207314"/>
            </a:xfrm>
            <a:custGeom>
              <a:rect b="b" l="l" r="r" t="t"/>
              <a:pathLst>
                <a:path extrusionOk="0" h="7912" w="4139">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4"/>
            <p:cNvSpPr/>
            <p:nvPr/>
          </p:nvSpPr>
          <p:spPr>
            <a:xfrm>
              <a:off x="2350372" y="3991201"/>
              <a:ext cx="57646" cy="119510"/>
            </a:xfrm>
            <a:custGeom>
              <a:rect b="b" l="l" r="r" t="t"/>
              <a:pathLst>
                <a:path extrusionOk="0" h="4561" w="220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4"/>
            <p:cNvSpPr/>
            <p:nvPr/>
          </p:nvSpPr>
          <p:spPr>
            <a:xfrm>
              <a:off x="2270140" y="3809460"/>
              <a:ext cx="143537" cy="365394"/>
            </a:xfrm>
            <a:custGeom>
              <a:rect b="b" l="l" r="r" t="t"/>
              <a:pathLst>
                <a:path extrusionOk="0" h="13945" w="5478">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4"/>
            <p:cNvSpPr/>
            <p:nvPr/>
          </p:nvSpPr>
          <p:spPr>
            <a:xfrm>
              <a:off x="2443522" y="3862258"/>
              <a:ext cx="27382" cy="18630"/>
            </a:xfrm>
            <a:custGeom>
              <a:rect b="b" l="l" r="r" t="t"/>
              <a:pathLst>
                <a:path extrusionOk="0" h="711" w="1045">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4"/>
            <p:cNvSpPr/>
            <p:nvPr/>
          </p:nvSpPr>
          <p:spPr>
            <a:xfrm>
              <a:off x="2376155" y="3841322"/>
              <a:ext cx="28980" cy="13599"/>
            </a:xfrm>
            <a:custGeom>
              <a:rect b="b" l="l" r="r" t="t"/>
              <a:pathLst>
                <a:path extrusionOk="0" h="519" w="1106">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4"/>
            <p:cNvSpPr/>
            <p:nvPr/>
          </p:nvSpPr>
          <p:spPr>
            <a:xfrm>
              <a:off x="2410507" y="3849419"/>
              <a:ext cx="28875" cy="15250"/>
            </a:xfrm>
            <a:custGeom>
              <a:rect b="b" l="l" r="r" t="t"/>
              <a:pathLst>
                <a:path extrusionOk="0" h="582" w="1102">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74"/>
            <p:cNvSpPr/>
            <p:nvPr/>
          </p:nvSpPr>
          <p:spPr>
            <a:xfrm>
              <a:off x="2375579" y="3825339"/>
              <a:ext cx="28797" cy="12813"/>
            </a:xfrm>
            <a:custGeom>
              <a:rect b="b" l="l" r="r" t="t"/>
              <a:pathLst>
                <a:path extrusionOk="0" h="489" w="1099">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4"/>
            <p:cNvSpPr/>
            <p:nvPr/>
          </p:nvSpPr>
          <p:spPr>
            <a:xfrm>
              <a:off x="2410559" y="3820072"/>
              <a:ext cx="28954" cy="12996"/>
            </a:xfrm>
            <a:custGeom>
              <a:rect b="b" l="l" r="r" t="t"/>
              <a:pathLst>
                <a:path extrusionOk="0" h="496" w="1105">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4"/>
            <p:cNvSpPr/>
            <p:nvPr/>
          </p:nvSpPr>
          <p:spPr>
            <a:xfrm>
              <a:off x="2445042" y="3810901"/>
              <a:ext cx="27120" cy="16272"/>
            </a:xfrm>
            <a:custGeom>
              <a:rect b="b" l="l" r="r" t="t"/>
              <a:pathLst>
                <a:path extrusionOk="0" h="621" w="1035">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74"/>
          <p:cNvGrpSpPr/>
          <p:nvPr/>
        </p:nvGrpSpPr>
        <p:grpSpPr>
          <a:xfrm>
            <a:off x="3201010" y="1965826"/>
            <a:ext cx="115370" cy="365420"/>
            <a:chOff x="3201010" y="1965826"/>
            <a:chExt cx="115370" cy="365420"/>
          </a:xfrm>
        </p:grpSpPr>
        <p:sp>
          <p:nvSpPr>
            <p:cNvPr id="14742" name="Google Shape;14742;p74"/>
            <p:cNvSpPr/>
            <p:nvPr/>
          </p:nvSpPr>
          <p:spPr>
            <a:xfrm>
              <a:off x="3222025" y="2095109"/>
              <a:ext cx="61419" cy="230634"/>
            </a:xfrm>
            <a:custGeom>
              <a:rect b="b" l="l" r="r" t="t"/>
              <a:pathLst>
                <a:path extrusionOk="0" h="8802" w="2344">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4"/>
            <p:cNvSpPr/>
            <p:nvPr/>
          </p:nvSpPr>
          <p:spPr>
            <a:xfrm>
              <a:off x="3222025" y="2095109"/>
              <a:ext cx="44046" cy="230634"/>
            </a:xfrm>
            <a:custGeom>
              <a:rect b="b" l="l" r="r" t="t"/>
              <a:pathLst>
                <a:path extrusionOk="0" h="8802" w="1681">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4"/>
            <p:cNvSpPr/>
            <p:nvPr/>
          </p:nvSpPr>
          <p:spPr>
            <a:xfrm>
              <a:off x="3204285" y="1971224"/>
              <a:ext cx="108085" cy="142908"/>
            </a:xfrm>
            <a:custGeom>
              <a:rect b="b" l="l" r="r" t="t"/>
              <a:pathLst>
                <a:path extrusionOk="0" h="5454" w="4125">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4"/>
            <p:cNvSpPr/>
            <p:nvPr/>
          </p:nvSpPr>
          <p:spPr>
            <a:xfrm>
              <a:off x="3225300" y="1971224"/>
              <a:ext cx="87071" cy="125798"/>
            </a:xfrm>
            <a:custGeom>
              <a:rect b="b" l="l" r="r" t="t"/>
              <a:pathLst>
                <a:path extrusionOk="0" h="4801" w="3323">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4"/>
            <p:cNvSpPr/>
            <p:nvPr/>
          </p:nvSpPr>
          <p:spPr>
            <a:xfrm>
              <a:off x="3223544" y="2142641"/>
              <a:ext cx="58117" cy="30211"/>
            </a:xfrm>
            <a:custGeom>
              <a:rect b="b" l="l" r="r" t="t"/>
              <a:pathLst>
                <a:path extrusionOk="0" h="1153" w="2218">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4"/>
            <p:cNvSpPr/>
            <p:nvPr/>
          </p:nvSpPr>
          <p:spPr>
            <a:xfrm>
              <a:off x="3223544" y="2142641"/>
              <a:ext cx="28823" cy="30211"/>
            </a:xfrm>
            <a:custGeom>
              <a:rect b="b" l="l" r="r" t="t"/>
              <a:pathLst>
                <a:path extrusionOk="0" h="1153" w="110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4"/>
            <p:cNvSpPr/>
            <p:nvPr/>
          </p:nvSpPr>
          <p:spPr>
            <a:xfrm>
              <a:off x="3201010" y="1965826"/>
              <a:ext cx="115370" cy="365420"/>
            </a:xfrm>
            <a:custGeom>
              <a:rect b="b" l="l" r="r" t="t"/>
              <a:pathLst>
                <a:path extrusionOk="0" h="13946" w="4403">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9" name="Google Shape;14749;p74"/>
          <p:cNvGrpSpPr/>
          <p:nvPr/>
        </p:nvGrpSpPr>
        <p:grpSpPr>
          <a:xfrm>
            <a:off x="3520366" y="2010082"/>
            <a:ext cx="365551" cy="276856"/>
            <a:chOff x="3520366" y="2010082"/>
            <a:chExt cx="365551" cy="276856"/>
          </a:xfrm>
        </p:grpSpPr>
        <p:sp>
          <p:nvSpPr>
            <p:cNvPr id="14750" name="Google Shape;14750;p74"/>
            <p:cNvSpPr/>
            <p:nvPr/>
          </p:nvSpPr>
          <p:spPr>
            <a:xfrm>
              <a:off x="3525790" y="2062015"/>
              <a:ext cx="26" cy="1415"/>
            </a:xfrm>
            <a:custGeom>
              <a:rect b="b" l="l" r="r" t="t"/>
              <a:pathLst>
                <a:path extrusionOk="0" h="54" w="1">
                  <a:moveTo>
                    <a:pt x="0" y="1"/>
                  </a:moveTo>
                  <a:lnTo>
                    <a:pt x="0" y="54"/>
                  </a:lnTo>
                  <a:lnTo>
                    <a:pt x="0" y="54"/>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4"/>
            <p:cNvSpPr/>
            <p:nvPr/>
          </p:nvSpPr>
          <p:spPr>
            <a:xfrm>
              <a:off x="3525790" y="2042285"/>
              <a:ext cx="354598" cy="239255"/>
            </a:xfrm>
            <a:custGeom>
              <a:rect b="b" l="l" r="r" t="t"/>
              <a:pathLst>
                <a:path extrusionOk="0" h="9131" w="13533">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4"/>
            <p:cNvSpPr/>
            <p:nvPr/>
          </p:nvSpPr>
          <p:spPr>
            <a:xfrm>
              <a:off x="3623499" y="2160642"/>
              <a:ext cx="236635" cy="71952"/>
            </a:xfrm>
            <a:custGeom>
              <a:rect b="b" l="l" r="r" t="t"/>
              <a:pathLst>
                <a:path extrusionOk="0" h="2746" w="9031">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4"/>
            <p:cNvSpPr/>
            <p:nvPr/>
          </p:nvSpPr>
          <p:spPr>
            <a:xfrm>
              <a:off x="3623499" y="2160746"/>
              <a:ext cx="236635" cy="46090"/>
            </a:xfrm>
            <a:custGeom>
              <a:rect b="b" l="l" r="r" t="t"/>
              <a:pathLst>
                <a:path extrusionOk="0" h="1759" w="9031">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4"/>
            <p:cNvSpPr/>
            <p:nvPr/>
          </p:nvSpPr>
          <p:spPr>
            <a:xfrm>
              <a:off x="3525790" y="2015480"/>
              <a:ext cx="76616" cy="235613"/>
            </a:xfrm>
            <a:custGeom>
              <a:rect b="b" l="l" r="r" t="t"/>
              <a:pathLst>
                <a:path extrusionOk="0" h="8992" w="2924">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4"/>
            <p:cNvSpPr/>
            <p:nvPr/>
          </p:nvSpPr>
          <p:spPr>
            <a:xfrm>
              <a:off x="3525790" y="2015480"/>
              <a:ext cx="26936" cy="235613"/>
            </a:xfrm>
            <a:custGeom>
              <a:rect b="b" l="l" r="r" t="t"/>
              <a:pathLst>
                <a:path extrusionOk="0" h="8992" w="1028">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4"/>
            <p:cNvSpPr/>
            <p:nvPr/>
          </p:nvSpPr>
          <p:spPr>
            <a:xfrm>
              <a:off x="3520366" y="2010082"/>
              <a:ext cx="365551" cy="276856"/>
            </a:xfrm>
            <a:custGeom>
              <a:rect b="b" l="l" r="r" t="t"/>
              <a:pathLst>
                <a:path extrusionOk="0" h="10566" w="13951">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4"/>
            <p:cNvSpPr/>
            <p:nvPr/>
          </p:nvSpPr>
          <p:spPr>
            <a:xfrm>
              <a:off x="3674699" y="2112717"/>
              <a:ext cx="211087" cy="174220"/>
            </a:xfrm>
            <a:custGeom>
              <a:rect b="b" l="l" r="r" t="t"/>
              <a:pathLst>
                <a:path extrusionOk="0" h="6649" w="8056">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4"/>
            <p:cNvSpPr/>
            <p:nvPr/>
          </p:nvSpPr>
          <p:spPr>
            <a:xfrm>
              <a:off x="3618101" y="2155349"/>
              <a:ext cx="247430" cy="82669"/>
            </a:xfrm>
            <a:custGeom>
              <a:rect b="b" l="l" r="r" t="t"/>
              <a:pathLst>
                <a:path extrusionOk="0" h="3155" w="9443">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74"/>
            <p:cNvSpPr/>
            <p:nvPr/>
          </p:nvSpPr>
          <p:spPr>
            <a:xfrm>
              <a:off x="3625019" y="2066417"/>
              <a:ext cx="204799" cy="71716"/>
            </a:xfrm>
            <a:custGeom>
              <a:rect b="b" l="l" r="r" t="t"/>
              <a:pathLst>
                <a:path extrusionOk="0" h="2737" w="7816">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0" name="Google Shape;14760;p74"/>
          <p:cNvGrpSpPr/>
          <p:nvPr/>
        </p:nvGrpSpPr>
        <p:grpSpPr>
          <a:xfrm>
            <a:off x="1298368" y="3809460"/>
            <a:ext cx="365420" cy="365394"/>
            <a:chOff x="1298368" y="3809460"/>
            <a:chExt cx="365420" cy="365394"/>
          </a:xfrm>
        </p:grpSpPr>
        <p:sp>
          <p:nvSpPr>
            <p:cNvPr id="14761" name="Google Shape;14761;p74"/>
            <p:cNvSpPr/>
            <p:nvPr/>
          </p:nvSpPr>
          <p:spPr>
            <a:xfrm>
              <a:off x="1306150" y="4053956"/>
              <a:ext cx="354598" cy="113614"/>
            </a:xfrm>
            <a:custGeom>
              <a:rect b="b" l="l" r="r" t="t"/>
              <a:pathLst>
                <a:path extrusionOk="0" h="4336" w="13533">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4"/>
            <p:cNvSpPr/>
            <p:nvPr/>
          </p:nvSpPr>
          <p:spPr>
            <a:xfrm>
              <a:off x="1306281" y="4076699"/>
              <a:ext cx="354467" cy="90870"/>
            </a:xfrm>
            <a:custGeom>
              <a:rect b="b" l="l" r="r" t="t"/>
              <a:pathLst>
                <a:path extrusionOk="0" h="3468" w="13528">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4"/>
            <p:cNvSpPr/>
            <p:nvPr/>
          </p:nvSpPr>
          <p:spPr>
            <a:xfrm>
              <a:off x="1597076" y="4076726"/>
              <a:ext cx="37653" cy="68074"/>
            </a:xfrm>
            <a:custGeom>
              <a:rect b="b" l="l" r="r" t="t"/>
              <a:pathLst>
                <a:path extrusionOk="0" h="2598" w="1437">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4"/>
            <p:cNvSpPr/>
            <p:nvPr/>
          </p:nvSpPr>
          <p:spPr>
            <a:xfrm>
              <a:off x="1510163" y="4076726"/>
              <a:ext cx="37653" cy="68074"/>
            </a:xfrm>
            <a:custGeom>
              <a:rect b="b" l="l" r="r" t="t"/>
              <a:pathLst>
                <a:path extrusionOk="0" h="2598" w="1437">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4"/>
            <p:cNvSpPr/>
            <p:nvPr/>
          </p:nvSpPr>
          <p:spPr>
            <a:xfrm>
              <a:off x="1424140" y="4076726"/>
              <a:ext cx="37627" cy="68074"/>
            </a:xfrm>
            <a:custGeom>
              <a:rect b="b" l="l" r="r" t="t"/>
              <a:pathLst>
                <a:path extrusionOk="0" h="2598" w="1436">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74"/>
            <p:cNvSpPr/>
            <p:nvPr/>
          </p:nvSpPr>
          <p:spPr>
            <a:xfrm>
              <a:off x="1305285" y="3917205"/>
              <a:ext cx="342257" cy="250339"/>
            </a:xfrm>
            <a:custGeom>
              <a:rect b="b" l="l" r="r" t="t"/>
              <a:pathLst>
                <a:path extrusionOk="0" h="9554" w="13062">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74"/>
            <p:cNvSpPr/>
            <p:nvPr/>
          </p:nvSpPr>
          <p:spPr>
            <a:xfrm>
              <a:off x="1307932" y="3929441"/>
              <a:ext cx="339611" cy="238128"/>
            </a:xfrm>
            <a:custGeom>
              <a:rect b="b" l="l" r="r" t="t"/>
              <a:pathLst>
                <a:path extrusionOk="0" h="9088" w="12961">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4"/>
            <p:cNvSpPr/>
            <p:nvPr/>
          </p:nvSpPr>
          <p:spPr>
            <a:xfrm>
              <a:off x="1553449" y="3945582"/>
              <a:ext cx="62912" cy="71769"/>
            </a:xfrm>
            <a:custGeom>
              <a:rect b="b" l="l" r="r" t="t"/>
              <a:pathLst>
                <a:path extrusionOk="0" h="2739" w="2401">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4"/>
            <p:cNvSpPr/>
            <p:nvPr/>
          </p:nvSpPr>
          <p:spPr>
            <a:xfrm>
              <a:off x="1478222" y="3989026"/>
              <a:ext cx="62912" cy="71716"/>
            </a:xfrm>
            <a:custGeom>
              <a:rect b="b" l="l" r="r" t="t"/>
              <a:pathLst>
                <a:path extrusionOk="0" h="2737" w="2401">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4"/>
            <p:cNvSpPr/>
            <p:nvPr/>
          </p:nvSpPr>
          <p:spPr>
            <a:xfrm>
              <a:off x="1403650" y="4032103"/>
              <a:ext cx="62912" cy="71664"/>
            </a:xfrm>
            <a:custGeom>
              <a:rect b="b" l="l" r="r" t="t"/>
              <a:pathLst>
                <a:path extrusionOk="0" h="2735" w="2401">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74"/>
            <p:cNvSpPr/>
            <p:nvPr/>
          </p:nvSpPr>
          <p:spPr>
            <a:xfrm>
              <a:off x="1306150" y="3829033"/>
              <a:ext cx="253221" cy="338458"/>
            </a:xfrm>
            <a:custGeom>
              <a:rect b="b" l="l" r="r" t="t"/>
              <a:pathLst>
                <a:path extrusionOk="0" h="12917" w="9664">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4"/>
            <p:cNvSpPr/>
            <p:nvPr/>
          </p:nvSpPr>
          <p:spPr>
            <a:xfrm>
              <a:off x="1320745" y="3833724"/>
              <a:ext cx="238626" cy="333846"/>
            </a:xfrm>
            <a:custGeom>
              <a:rect b="b" l="l" r="r" t="t"/>
              <a:pathLst>
                <a:path extrusionOk="0" h="12741" w="9107">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4"/>
            <p:cNvSpPr/>
            <p:nvPr/>
          </p:nvSpPr>
          <p:spPr>
            <a:xfrm>
              <a:off x="1456212" y="3859061"/>
              <a:ext cx="74127" cy="60554"/>
            </a:xfrm>
            <a:custGeom>
              <a:rect b="b" l="l" r="r" t="t"/>
              <a:pathLst>
                <a:path extrusionOk="0" h="2311" w="2829">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4"/>
            <p:cNvSpPr/>
            <p:nvPr/>
          </p:nvSpPr>
          <p:spPr>
            <a:xfrm>
              <a:off x="1412192" y="3934027"/>
              <a:ext cx="73996" cy="60554"/>
            </a:xfrm>
            <a:custGeom>
              <a:rect b="b" l="l" r="r" t="t"/>
              <a:pathLst>
                <a:path extrusionOk="0" h="2311" w="2824">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4"/>
            <p:cNvSpPr/>
            <p:nvPr/>
          </p:nvSpPr>
          <p:spPr>
            <a:xfrm>
              <a:off x="1369062" y="4008599"/>
              <a:ext cx="74101" cy="60580"/>
            </a:xfrm>
            <a:custGeom>
              <a:rect b="b" l="l" r="r" t="t"/>
              <a:pathLst>
                <a:path extrusionOk="0" h="2312" w="2828">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4"/>
            <p:cNvSpPr/>
            <p:nvPr/>
          </p:nvSpPr>
          <p:spPr>
            <a:xfrm>
              <a:off x="1304657" y="3812971"/>
              <a:ext cx="115108" cy="354598"/>
            </a:xfrm>
            <a:custGeom>
              <a:rect b="b" l="l" r="r" t="t"/>
              <a:pathLst>
                <a:path extrusionOk="0" h="13533" w="4393">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4"/>
            <p:cNvSpPr/>
            <p:nvPr/>
          </p:nvSpPr>
          <p:spPr>
            <a:xfrm>
              <a:off x="1327033" y="3812971"/>
              <a:ext cx="92731" cy="354467"/>
            </a:xfrm>
            <a:custGeom>
              <a:rect b="b" l="l" r="r" t="t"/>
              <a:pathLst>
                <a:path extrusionOk="0" h="13528" w="3539">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4"/>
            <p:cNvSpPr/>
            <p:nvPr/>
          </p:nvSpPr>
          <p:spPr>
            <a:xfrm>
              <a:off x="1329051" y="3839017"/>
              <a:ext cx="67943" cy="37627"/>
            </a:xfrm>
            <a:custGeom>
              <a:rect b="b" l="l" r="r" t="t"/>
              <a:pathLst>
                <a:path extrusionOk="0" h="1436" w="2593">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74"/>
            <p:cNvSpPr/>
            <p:nvPr/>
          </p:nvSpPr>
          <p:spPr>
            <a:xfrm>
              <a:off x="1329051" y="3925930"/>
              <a:ext cx="68074" cy="37627"/>
            </a:xfrm>
            <a:custGeom>
              <a:rect b="b" l="l" r="r" t="t"/>
              <a:pathLst>
                <a:path extrusionOk="0" h="1436" w="2598">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4"/>
            <p:cNvSpPr/>
            <p:nvPr/>
          </p:nvSpPr>
          <p:spPr>
            <a:xfrm>
              <a:off x="1329051" y="4011953"/>
              <a:ext cx="67943" cy="37627"/>
            </a:xfrm>
            <a:custGeom>
              <a:rect b="b" l="l" r="r" t="t"/>
              <a:pathLst>
                <a:path extrusionOk="0" h="1436" w="2593">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4"/>
            <p:cNvSpPr/>
            <p:nvPr/>
          </p:nvSpPr>
          <p:spPr>
            <a:xfrm>
              <a:off x="1459618" y="4067686"/>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4"/>
            <p:cNvSpPr/>
            <p:nvPr/>
          </p:nvSpPr>
          <p:spPr>
            <a:xfrm>
              <a:off x="1298368" y="3809460"/>
              <a:ext cx="365420" cy="365394"/>
            </a:xfrm>
            <a:custGeom>
              <a:rect b="b" l="l" r="r" t="t"/>
              <a:pathLst>
                <a:path extrusionOk="0" h="13945" w="13946">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4"/>
            <p:cNvSpPr/>
            <p:nvPr/>
          </p:nvSpPr>
          <p:spPr>
            <a:xfrm>
              <a:off x="1589163" y="4073214"/>
              <a:ext cx="48579" cy="78896"/>
            </a:xfrm>
            <a:custGeom>
              <a:rect b="b" l="l" r="r" t="t"/>
              <a:pathLst>
                <a:path extrusionOk="0" h="3011" w="1854">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4"/>
            <p:cNvSpPr/>
            <p:nvPr/>
          </p:nvSpPr>
          <p:spPr>
            <a:xfrm>
              <a:off x="1565529" y="4074656"/>
              <a:ext cx="10953" cy="47060"/>
            </a:xfrm>
            <a:custGeom>
              <a:rect b="b" l="l" r="r" t="t"/>
              <a:pathLst>
                <a:path extrusionOk="0" h="1796" w="418">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4"/>
            <p:cNvSpPr/>
            <p:nvPr/>
          </p:nvSpPr>
          <p:spPr>
            <a:xfrm>
              <a:off x="1565529" y="4132589"/>
              <a:ext cx="10822" cy="18106"/>
            </a:xfrm>
            <a:custGeom>
              <a:rect b="b" l="l" r="r" t="t"/>
              <a:pathLst>
                <a:path extrusionOk="0" h="691" w="413">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74"/>
            <p:cNvSpPr/>
            <p:nvPr/>
          </p:nvSpPr>
          <p:spPr>
            <a:xfrm>
              <a:off x="1478720" y="4132589"/>
              <a:ext cx="10848" cy="18106"/>
            </a:xfrm>
            <a:custGeom>
              <a:rect b="b" l="l" r="r" t="t"/>
              <a:pathLst>
                <a:path extrusionOk="0" h="691" w="414">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74"/>
            <p:cNvSpPr/>
            <p:nvPr/>
          </p:nvSpPr>
          <p:spPr>
            <a:xfrm>
              <a:off x="1338117" y="4101697"/>
              <a:ext cx="52457" cy="44990"/>
            </a:xfrm>
            <a:custGeom>
              <a:rect b="b" l="l" r="r" t="t"/>
              <a:pathLst>
                <a:path extrusionOk="0" h="1717" w="2002">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4"/>
            <p:cNvSpPr/>
            <p:nvPr/>
          </p:nvSpPr>
          <p:spPr>
            <a:xfrm>
              <a:off x="1321138" y="3835479"/>
              <a:ext cx="78870" cy="48579"/>
            </a:xfrm>
            <a:custGeom>
              <a:rect b="b" l="l" r="r" t="t"/>
              <a:pathLst>
                <a:path extrusionOk="0" h="1854" w="301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4"/>
            <p:cNvSpPr/>
            <p:nvPr/>
          </p:nvSpPr>
          <p:spPr>
            <a:xfrm>
              <a:off x="1378731" y="3896741"/>
              <a:ext cx="21669" cy="10979"/>
            </a:xfrm>
            <a:custGeom>
              <a:rect b="b" l="l" r="r" t="t"/>
              <a:pathLst>
                <a:path extrusionOk="0" h="419" w="827">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4"/>
            <p:cNvSpPr/>
            <p:nvPr/>
          </p:nvSpPr>
          <p:spPr>
            <a:xfrm>
              <a:off x="1320745" y="3896741"/>
              <a:ext cx="50728" cy="10979"/>
            </a:xfrm>
            <a:custGeom>
              <a:rect b="b" l="l" r="r" t="t"/>
              <a:pathLst>
                <a:path extrusionOk="0" h="419" w="1936">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4"/>
            <p:cNvSpPr/>
            <p:nvPr/>
          </p:nvSpPr>
          <p:spPr>
            <a:xfrm>
              <a:off x="1321138" y="3922288"/>
              <a:ext cx="78870" cy="48553"/>
            </a:xfrm>
            <a:custGeom>
              <a:rect b="b" l="l" r="r" t="t"/>
              <a:pathLst>
                <a:path extrusionOk="0" h="1853" w="301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74"/>
            <p:cNvSpPr/>
            <p:nvPr/>
          </p:nvSpPr>
          <p:spPr>
            <a:xfrm>
              <a:off x="1378731" y="3983654"/>
              <a:ext cx="21669" cy="10848"/>
            </a:xfrm>
            <a:custGeom>
              <a:rect b="b" l="l" r="r" t="t"/>
              <a:pathLst>
                <a:path extrusionOk="0" h="414" w="827">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4"/>
            <p:cNvSpPr/>
            <p:nvPr/>
          </p:nvSpPr>
          <p:spPr>
            <a:xfrm>
              <a:off x="1320745" y="3983654"/>
              <a:ext cx="50807" cy="10848"/>
            </a:xfrm>
            <a:custGeom>
              <a:rect b="b" l="l" r="r" t="t"/>
              <a:pathLst>
                <a:path extrusionOk="0" h="414" w="1939">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4"/>
            <p:cNvSpPr/>
            <p:nvPr/>
          </p:nvSpPr>
          <p:spPr>
            <a:xfrm>
              <a:off x="1321138" y="4008442"/>
              <a:ext cx="79498" cy="48448"/>
            </a:xfrm>
            <a:custGeom>
              <a:rect b="b" l="l" r="r" t="t"/>
              <a:pathLst>
                <a:path extrusionOk="0" h="1849" w="3034">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4"/>
            <p:cNvSpPr/>
            <p:nvPr/>
          </p:nvSpPr>
          <p:spPr>
            <a:xfrm>
              <a:off x="1320614" y="4069677"/>
              <a:ext cx="49103" cy="10848"/>
            </a:xfrm>
            <a:custGeom>
              <a:rect b="b" l="l" r="r" t="t"/>
              <a:pathLst>
                <a:path extrusionOk="0" h="414" w="1874">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4"/>
            <p:cNvSpPr/>
            <p:nvPr/>
          </p:nvSpPr>
          <p:spPr>
            <a:xfrm>
              <a:off x="1378731" y="4069677"/>
              <a:ext cx="21669" cy="10979"/>
            </a:xfrm>
            <a:custGeom>
              <a:rect b="b" l="l" r="r" t="t"/>
              <a:pathLst>
                <a:path extrusionOk="0" h="419" w="827">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4"/>
            <p:cNvSpPr/>
            <p:nvPr/>
          </p:nvSpPr>
          <p:spPr>
            <a:xfrm>
              <a:off x="1546768" y="3942045"/>
              <a:ext cx="69437" cy="82512"/>
            </a:xfrm>
            <a:custGeom>
              <a:rect b="b" l="l" r="r" t="t"/>
              <a:pathLst>
                <a:path extrusionOk="0" h="3149" w="265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4"/>
            <p:cNvSpPr/>
            <p:nvPr/>
          </p:nvSpPr>
          <p:spPr>
            <a:xfrm>
              <a:off x="1552192" y="4021019"/>
              <a:ext cx="16979" cy="17294"/>
            </a:xfrm>
            <a:custGeom>
              <a:rect b="b" l="l" r="r" t="t"/>
              <a:pathLst>
                <a:path extrusionOk="0" h="660" w="648">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4"/>
            <p:cNvSpPr/>
            <p:nvPr/>
          </p:nvSpPr>
          <p:spPr>
            <a:xfrm>
              <a:off x="1523133" y="3970972"/>
              <a:ext cx="31574" cy="42291"/>
            </a:xfrm>
            <a:custGeom>
              <a:rect b="b" l="l" r="r" t="t"/>
              <a:pathLst>
                <a:path extrusionOk="0" h="1614" w="1205">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4"/>
            <p:cNvSpPr/>
            <p:nvPr/>
          </p:nvSpPr>
          <p:spPr>
            <a:xfrm>
              <a:off x="1476964" y="4064489"/>
              <a:ext cx="17005" cy="17241"/>
            </a:xfrm>
            <a:custGeom>
              <a:rect b="b" l="l" r="r" t="t"/>
              <a:pathLst>
                <a:path extrusionOk="0" h="658" w="649">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4"/>
            <p:cNvSpPr/>
            <p:nvPr/>
          </p:nvSpPr>
          <p:spPr>
            <a:xfrm>
              <a:off x="1448666" y="3854974"/>
              <a:ext cx="81437" cy="71611"/>
            </a:xfrm>
            <a:custGeom>
              <a:rect b="b" l="l" r="r" t="t"/>
              <a:pathLst>
                <a:path extrusionOk="0" h="2733" w="3108">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4"/>
            <p:cNvSpPr/>
            <p:nvPr/>
          </p:nvSpPr>
          <p:spPr>
            <a:xfrm>
              <a:off x="1482624" y="3934656"/>
              <a:ext cx="22325" cy="14752"/>
            </a:xfrm>
            <a:custGeom>
              <a:rect b="b" l="l" r="r" t="t"/>
              <a:pathLst>
                <a:path extrusionOk="0" h="563" w="852">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4"/>
            <p:cNvSpPr/>
            <p:nvPr/>
          </p:nvSpPr>
          <p:spPr>
            <a:xfrm>
              <a:off x="1432420" y="3905728"/>
              <a:ext cx="47374" cy="29216"/>
            </a:xfrm>
            <a:custGeom>
              <a:rect b="b" l="l" r="r" t="t"/>
              <a:pathLst>
                <a:path extrusionOk="0" h="1115" w="1808">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4"/>
            <p:cNvSpPr/>
            <p:nvPr/>
          </p:nvSpPr>
          <p:spPr>
            <a:xfrm>
              <a:off x="1439102" y="4009883"/>
              <a:ext cx="21800" cy="14673"/>
            </a:xfrm>
            <a:custGeom>
              <a:rect b="b" l="l" r="r" t="t"/>
              <a:pathLst>
                <a:path extrusionOk="0" h="560" w="832">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5" name="Google Shape;14805;p74"/>
          <p:cNvGrpSpPr/>
          <p:nvPr/>
        </p:nvGrpSpPr>
        <p:grpSpPr>
          <a:xfrm>
            <a:off x="3963503" y="3350943"/>
            <a:ext cx="365394" cy="365472"/>
            <a:chOff x="3963503" y="3350943"/>
            <a:chExt cx="365394" cy="365472"/>
          </a:xfrm>
        </p:grpSpPr>
        <p:sp>
          <p:nvSpPr>
            <p:cNvPr id="14806" name="Google Shape;14806;p74"/>
            <p:cNvSpPr/>
            <p:nvPr/>
          </p:nvSpPr>
          <p:spPr>
            <a:xfrm>
              <a:off x="4062470" y="3404553"/>
              <a:ext cx="167198" cy="216642"/>
            </a:xfrm>
            <a:custGeom>
              <a:rect b="b" l="l" r="r" t="t"/>
              <a:pathLst>
                <a:path extrusionOk="0" h="8268" w="6381">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4"/>
            <p:cNvSpPr/>
            <p:nvPr/>
          </p:nvSpPr>
          <p:spPr>
            <a:xfrm>
              <a:off x="4062470" y="3404553"/>
              <a:ext cx="96137" cy="216642"/>
            </a:xfrm>
            <a:custGeom>
              <a:rect b="b" l="l" r="r" t="t"/>
              <a:pathLst>
                <a:path extrusionOk="0" h="8268" w="3669">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4"/>
            <p:cNvSpPr/>
            <p:nvPr/>
          </p:nvSpPr>
          <p:spPr>
            <a:xfrm>
              <a:off x="4127766" y="3356393"/>
              <a:ext cx="36867" cy="36893"/>
            </a:xfrm>
            <a:custGeom>
              <a:rect b="b" l="l" r="r" t="t"/>
              <a:pathLst>
                <a:path extrusionOk="0" h="1408" w="1407">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4"/>
            <p:cNvSpPr/>
            <p:nvPr/>
          </p:nvSpPr>
          <p:spPr>
            <a:xfrm>
              <a:off x="4285872" y="3533495"/>
              <a:ext cx="37496" cy="37522"/>
            </a:xfrm>
            <a:custGeom>
              <a:rect b="b" l="l" r="r" t="t"/>
              <a:pathLst>
                <a:path extrusionOk="0" h="1432" w="1431">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4"/>
            <p:cNvSpPr/>
            <p:nvPr/>
          </p:nvSpPr>
          <p:spPr>
            <a:xfrm>
              <a:off x="3968639" y="3533495"/>
              <a:ext cx="37653" cy="37522"/>
            </a:xfrm>
            <a:custGeom>
              <a:rect b="b" l="l" r="r" t="t"/>
              <a:pathLst>
                <a:path extrusionOk="0" h="1432" w="1437">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4"/>
            <p:cNvSpPr/>
            <p:nvPr/>
          </p:nvSpPr>
          <p:spPr>
            <a:xfrm>
              <a:off x="4089013" y="3637886"/>
              <a:ext cx="114374" cy="73105"/>
            </a:xfrm>
            <a:custGeom>
              <a:rect b="b" l="l" r="r" t="t"/>
              <a:pathLst>
                <a:path extrusionOk="0" h="2790" w="4365">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4"/>
            <p:cNvSpPr/>
            <p:nvPr/>
          </p:nvSpPr>
          <p:spPr>
            <a:xfrm>
              <a:off x="4068758" y="3611867"/>
              <a:ext cx="154883" cy="44911"/>
            </a:xfrm>
            <a:custGeom>
              <a:rect b="b" l="l" r="r" t="t"/>
              <a:pathLst>
                <a:path extrusionOk="0" h="1714" w="5911">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4"/>
            <p:cNvSpPr/>
            <p:nvPr/>
          </p:nvSpPr>
          <p:spPr>
            <a:xfrm>
              <a:off x="4118202" y="3637886"/>
              <a:ext cx="85184" cy="73105"/>
            </a:xfrm>
            <a:custGeom>
              <a:rect b="b" l="l" r="r" t="t"/>
              <a:pathLst>
                <a:path extrusionOk="0" h="2790" w="3251">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4"/>
            <p:cNvSpPr/>
            <p:nvPr/>
          </p:nvSpPr>
          <p:spPr>
            <a:xfrm>
              <a:off x="4098079" y="3611867"/>
              <a:ext cx="125562" cy="44911"/>
            </a:xfrm>
            <a:custGeom>
              <a:rect b="b" l="l" r="r" t="t"/>
              <a:pathLst>
                <a:path extrusionOk="0" h="1714" w="4792">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4"/>
            <p:cNvSpPr/>
            <p:nvPr/>
          </p:nvSpPr>
          <p:spPr>
            <a:xfrm>
              <a:off x="399167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4"/>
            <p:cNvSpPr/>
            <p:nvPr/>
          </p:nvSpPr>
          <p:spPr>
            <a:xfrm>
              <a:off x="426373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4"/>
            <p:cNvSpPr/>
            <p:nvPr/>
          </p:nvSpPr>
          <p:spPr>
            <a:xfrm>
              <a:off x="3963503" y="3350943"/>
              <a:ext cx="365394" cy="365472"/>
            </a:xfrm>
            <a:custGeom>
              <a:rect b="b" l="l" r="r" t="t"/>
              <a:pathLst>
                <a:path extrusionOk="0" h="13948" w="13945">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8" name="Google Shape;14818;p74"/>
          <p:cNvGrpSpPr/>
          <p:nvPr/>
        </p:nvGrpSpPr>
        <p:grpSpPr>
          <a:xfrm>
            <a:off x="858140" y="3364961"/>
            <a:ext cx="319880" cy="365918"/>
            <a:chOff x="858140" y="3364961"/>
            <a:chExt cx="319880" cy="365918"/>
          </a:xfrm>
        </p:grpSpPr>
        <p:sp>
          <p:nvSpPr>
            <p:cNvPr id="14819" name="Google Shape;14819;p74"/>
            <p:cNvSpPr/>
            <p:nvPr/>
          </p:nvSpPr>
          <p:spPr>
            <a:xfrm>
              <a:off x="867573" y="3543086"/>
              <a:ext cx="304159" cy="182369"/>
            </a:xfrm>
            <a:custGeom>
              <a:rect b="b" l="l" r="r" t="t"/>
              <a:pathLst>
                <a:path extrusionOk="0" h="6960" w="11608">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4"/>
            <p:cNvSpPr/>
            <p:nvPr/>
          </p:nvSpPr>
          <p:spPr>
            <a:xfrm>
              <a:off x="888194" y="3543059"/>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4"/>
            <p:cNvSpPr/>
            <p:nvPr/>
          </p:nvSpPr>
          <p:spPr>
            <a:xfrm>
              <a:off x="867573" y="3485230"/>
              <a:ext cx="304159" cy="182291"/>
            </a:xfrm>
            <a:custGeom>
              <a:rect b="b" l="l" r="r" t="t"/>
              <a:pathLst>
                <a:path extrusionOk="0" h="6957" w="11608">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4"/>
            <p:cNvSpPr/>
            <p:nvPr/>
          </p:nvSpPr>
          <p:spPr>
            <a:xfrm>
              <a:off x="888194" y="3485204"/>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4"/>
            <p:cNvSpPr/>
            <p:nvPr/>
          </p:nvSpPr>
          <p:spPr>
            <a:xfrm>
              <a:off x="867573" y="3427244"/>
              <a:ext cx="304159" cy="182369"/>
            </a:xfrm>
            <a:custGeom>
              <a:rect b="b" l="l" r="r" t="t"/>
              <a:pathLst>
                <a:path extrusionOk="0" h="6960" w="11608">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4"/>
            <p:cNvSpPr/>
            <p:nvPr/>
          </p:nvSpPr>
          <p:spPr>
            <a:xfrm>
              <a:off x="885941" y="3427218"/>
              <a:ext cx="254715" cy="151870"/>
            </a:xfrm>
            <a:custGeom>
              <a:rect b="b" l="l" r="r" t="t"/>
              <a:pathLst>
                <a:path extrusionOk="0" h="5796" w="9721">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4"/>
            <p:cNvSpPr/>
            <p:nvPr/>
          </p:nvSpPr>
          <p:spPr>
            <a:xfrm>
              <a:off x="864559" y="3370332"/>
              <a:ext cx="273973" cy="183391"/>
            </a:xfrm>
            <a:custGeom>
              <a:rect b="b" l="l" r="r" t="t"/>
              <a:pathLst>
                <a:path extrusionOk="0" h="6999" w="10456">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4"/>
            <p:cNvSpPr/>
            <p:nvPr/>
          </p:nvSpPr>
          <p:spPr>
            <a:xfrm>
              <a:off x="1093333" y="3437778"/>
              <a:ext cx="45199" cy="49208"/>
            </a:xfrm>
            <a:custGeom>
              <a:rect b="b" l="l" r="r" t="t"/>
              <a:pathLst>
                <a:path extrusionOk="0" h="1878" w="1725">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4"/>
            <p:cNvSpPr/>
            <p:nvPr/>
          </p:nvSpPr>
          <p:spPr>
            <a:xfrm>
              <a:off x="858140" y="3428947"/>
              <a:ext cx="140052" cy="214782"/>
            </a:xfrm>
            <a:custGeom>
              <a:rect b="b" l="l" r="r" t="t"/>
              <a:pathLst>
                <a:path extrusionOk="0" h="8197" w="5345">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4"/>
            <p:cNvSpPr/>
            <p:nvPr/>
          </p:nvSpPr>
          <p:spPr>
            <a:xfrm>
              <a:off x="917619" y="3364961"/>
              <a:ext cx="187348" cy="64170"/>
            </a:xfrm>
            <a:custGeom>
              <a:rect b="b" l="l" r="r" t="t"/>
              <a:pathLst>
                <a:path extrusionOk="0" h="2449" w="715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4"/>
            <p:cNvSpPr/>
            <p:nvPr/>
          </p:nvSpPr>
          <p:spPr>
            <a:xfrm>
              <a:off x="921497" y="3419226"/>
              <a:ext cx="256522" cy="253693"/>
            </a:xfrm>
            <a:custGeom>
              <a:rect b="b" l="l" r="r" t="t"/>
              <a:pathLst>
                <a:path extrusionOk="0" h="9682" w="979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4"/>
            <p:cNvSpPr/>
            <p:nvPr/>
          </p:nvSpPr>
          <p:spPr>
            <a:xfrm>
              <a:off x="988654" y="3664482"/>
              <a:ext cx="138952" cy="66397"/>
            </a:xfrm>
            <a:custGeom>
              <a:rect b="b" l="l" r="r" t="t"/>
              <a:pathLst>
                <a:path extrusionOk="0" h="2534" w="5303">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4"/>
            <p:cNvSpPr/>
            <p:nvPr/>
          </p:nvSpPr>
          <p:spPr>
            <a:xfrm>
              <a:off x="861022" y="3620252"/>
              <a:ext cx="124436" cy="88486"/>
            </a:xfrm>
            <a:custGeom>
              <a:rect b="b" l="l" r="r" t="t"/>
              <a:pathLst>
                <a:path extrusionOk="0" h="3377" w="4749">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2" name="Google Shape;14832;p74"/>
          <p:cNvGrpSpPr/>
          <p:nvPr/>
        </p:nvGrpSpPr>
        <p:grpSpPr>
          <a:xfrm>
            <a:off x="4014938" y="1504295"/>
            <a:ext cx="318125" cy="362931"/>
            <a:chOff x="4014938" y="1504295"/>
            <a:chExt cx="318125" cy="362931"/>
          </a:xfrm>
        </p:grpSpPr>
        <p:sp>
          <p:nvSpPr>
            <p:cNvPr id="14833" name="Google Shape;14833;p74"/>
            <p:cNvSpPr/>
            <p:nvPr/>
          </p:nvSpPr>
          <p:spPr>
            <a:xfrm>
              <a:off x="4020467" y="1509745"/>
              <a:ext cx="307172" cy="351821"/>
            </a:xfrm>
            <a:custGeom>
              <a:rect b="b" l="l" r="r" t="t"/>
              <a:pathLst>
                <a:path extrusionOk="0" h="13427" w="11723">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4"/>
            <p:cNvSpPr/>
            <p:nvPr/>
          </p:nvSpPr>
          <p:spPr>
            <a:xfrm>
              <a:off x="4020467" y="1597262"/>
              <a:ext cx="307172" cy="264305"/>
            </a:xfrm>
            <a:custGeom>
              <a:rect b="b" l="l" r="r" t="t"/>
              <a:pathLst>
                <a:path extrusionOk="0" h="10087" w="11723">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4"/>
            <p:cNvSpPr/>
            <p:nvPr/>
          </p:nvSpPr>
          <p:spPr>
            <a:xfrm>
              <a:off x="4020598" y="1597393"/>
              <a:ext cx="153468" cy="238757"/>
            </a:xfrm>
            <a:custGeom>
              <a:rect b="b" l="l" r="r" t="t"/>
              <a:pathLst>
                <a:path extrusionOk="0" h="9112" w="5857">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4"/>
            <p:cNvSpPr/>
            <p:nvPr/>
          </p:nvSpPr>
          <p:spPr>
            <a:xfrm>
              <a:off x="4174040" y="1597262"/>
              <a:ext cx="153599" cy="264436"/>
            </a:xfrm>
            <a:custGeom>
              <a:rect b="b" l="l" r="r" t="t"/>
              <a:pathLst>
                <a:path extrusionOk="0" h="10092" w="5862">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4"/>
            <p:cNvSpPr/>
            <p:nvPr/>
          </p:nvSpPr>
          <p:spPr>
            <a:xfrm>
              <a:off x="4174040" y="1597393"/>
              <a:ext cx="153599" cy="238757"/>
            </a:xfrm>
            <a:custGeom>
              <a:rect b="b" l="l" r="r" t="t"/>
              <a:pathLst>
                <a:path extrusionOk="0" h="9112" w="5862">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4"/>
            <p:cNvSpPr/>
            <p:nvPr/>
          </p:nvSpPr>
          <p:spPr>
            <a:xfrm>
              <a:off x="4015174" y="1504295"/>
              <a:ext cx="317889" cy="362931"/>
            </a:xfrm>
            <a:custGeom>
              <a:rect b="b" l="l" r="r" t="t"/>
              <a:pathLst>
                <a:path extrusionOk="0" h="13851" w="12132">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74"/>
            <p:cNvSpPr/>
            <p:nvPr/>
          </p:nvSpPr>
          <p:spPr>
            <a:xfrm>
              <a:off x="4014938" y="1527196"/>
              <a:ext cx="124934" cy="208598"/>
            </a:xfrm>
            <a:custGeom>
              <a:rect b="b" l="l" r="r" t="t"/>
              <a:pathLst>
                <a:path extrusionOk="0" h="7961" w="4768">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0" name="Google Shape;14840;p74"/>
          <p:cNvGrpSpPr/>
          <p:nvPr/>
        </p:nvGrpSpPr>
        <p:grpSpPr>
          <a:xfrm>
            <a:off x="1308797" y="3365118"/>
            <a:ext cx="311705" cy="365499"/>
            <a:chOff x="1308797" y="3365118"/>
            <a:chExt cx="311705" cy="365499"/>
          </a:xfrm>
        </p:grpSpPr>
        <p:sp>
          <p:nvSpPr>
            <p:cNvPr id="14841" name="Google Shape;14841;p74"/>
            <p:cNvSpPr/>
            <p:nvPr/>
          </p:nvSpPr>
          <p:spPr>
            <a:xfrm>
              <a:off x="1322003" y="3370673"/>
              <a:ext cx="56886" cy="181714"/>
            </a:xfrm>
            <a:custGeom>
              <a:rect b="b" l="l" r="r" t="t"/>
              <a:pathLst>
                <a:path extrusionOk="0" h="6935" w="2171">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4"/>
            <p:cNvSpPr/>
            <p:nvPr/>
          </p:nvSpPr>
          <p:spPr>
            <a:xfrm>
              <a:off x="1337986" y="3370673"/>
              <a:ext cx="24919" cy="24683"/>
            </a:xfrm>
            <a:custGeom>
              <a:rect b="b" l="l" r="r" t="t"/>
              <a:pathLst>
                <a:path extrusionOk="0" h="942" w="951">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4"/>
            <p:cNvSpPr/>
            <p:nvPr/>
          </p:nvSpPr>
          <p:spPr>
            <a:xfrm>
              <a:off x="1322003" y="3421427"/>
              <a:ext cx="56886" cy="130960"/>
            </a:xfrm>
            <a:custGeom>
              <a:rect b="b" l="l" r="r" t="t"/>
              <a:pathLst>
                <a:path extrusionOk="0" h="4998" w="2171">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4"/>
            <p:cNvSpPr/>
            <p:nvPr/>
          </p:nvSpPr>
          <p:spPr>
            <a:xfrm>
              <a:off x="1350432" y="3421427"/>
              <a:ext cx="28456" cy="130960"/>
            </a:xfrm>
            <a:custGeom>
              <a:rect b="b" l="l" r="r" t="t"/>
              <a:pathLst>
                <a:path extrusionOk="0" h="4998" w="1086">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4"/>
            <p:cNvSpPr/>
            <p:nvPr/>
          </p:nvSpPr>
          <p:spPr>
            <a:xfrm>
              <a:off x="1378233" y="3370673"/>
              <a:ext cx="56886" cy="181714"/>
            </a:xfrm>
            <a:custGeom>
              <a:rect b="b" l="l" r="r" t="t"/>
              <a:pathLst>
                <a:path extrusionOk="0" h="6935" w="2171">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4"/>
            <p:cNvSpPr/>
            <p:nvPr/>
          </p:nvSpPr>
          <p:spPr>
            <a:xfrm>
              <a:off x="1394217" y="3370778"/>
              <a:ext cx="24919" cy="24578"/>
            </a:xfrm>
            <a:custGeom>
              <a:rect b="b" l="l" r="r" t="t"/>
              <a:pathLst>
                <a:path extrusionOk="0" h="938" w="951">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4"/>
            <p:cNvSpPr/>
            <p:nvPr/>
          </p:nvSpPr>
          <p:spPr>
            <a:xfrm>
              <a:off x="1378233" y="3421427"/>
              <a:ext cx="56886" cy="130960"/>
            </a:xfrm>
            <a:custGeom>
              <a:rect b="b" l="l" r="r" t="t"/>
              <a:pathLst>
                <a:path extrusionOk="0" h="4998" w="2171">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4"/>
            <p:cNvSpPr/>
            <p:nvPr/>
          </p:nvSpPr>
          <p:spPr>
            <a:xfrm>
              <a:off x="1406663" y="3421427"/>
              <a:ext cx="28456" cy="130960"/>
            </a:xfrm>
            <a:custGeom>
              <a:rect b="b" l="l" r="r" t="t"/>
              <a:pathLst>
                <a:path extrusionOk="0" h="4998" w="1086">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4"/>
            <p:cNvSpPr/>
            <p:nvPr/>
          </p:nvSpPr>
          <p:spPr>
            <a:xfrm>
              <a:off x="1434700" y="3370778"/>
              <a:ext cx="56886" cy="181610"/>
            </a:xfrm>
            <a:custGeom>
              <a:rect b="b" l="l" r="r" t="t"/>
              <a:pathLst>
                <a:path extrusionOk="0" h="6931" w="2171">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4"/>
            <p:cNvSpPr/>
            <p:nvPr/>
          </p:nvSpPr>
          <p:spPr>
            <a:xfrm>
              <a:off x="1450683" y="3370778"/>
              <a:ext cx="24919" cy="24578"/>
            </a:xfrm>
            <a:custGeom>
              <a:rect b="b" l="l" r="r" t="t"/>
              <a:pathLst>
                <a:path extrusionOk="0" h="938" w="951">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4"/>
            <p:cNvSpPr/>
            <p:nvPr/>
          </p:nvSpPr>
          <p:spPr>
            <a:xfrm>
              <a:off x="1434700"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4"/>
            <p:cNvSpPr/>
            <p:nvPr/>
          </p:nvSpPr>
          <p:spPr>
            <a:xfrm>
              <a:off x="1463129" y="3421427"/>
              <a:ext cx="28456" cy="130960"/>
            </a:xfrm>
            <a:custGeom>
              <a:rect b="b" l="l" r="r" t="t"/>
              <a:pathLst>
                <a:path extrusionOk="0" h="4998" w="1086">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4"/>
            <p:cNvSpPr/>
            <p:nvPr/>
          </p:nvSpPr>
          <p:spPr>
            <a:xfrm>
              <a:off x="1491297" y="3370778"/>
              <a:ext cx="56886" cy="181610"/>
            </a:xfrm>
            <a:custGeom>
              <a:rect b="b" l="l" r="r" t="t"/>
              <a:pathLst>
                <a:path extrusionOk="0" h="6931" w="2171">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4"/>
            <p:cNvSpPr/>
            <p:nvPr/>
          </p:nvSpPr>
          <p:spPr>
            <a:xfrm>
              <a:off x="1507280" y="3370778"/>
              <a:ext cx="24945" cy="24578"/>
            </a:xfrm>
            <a:custGeom>
              <a:rect b="b" l="l" r="r" t="t"/>
              <a:pathLst>
                <a:path extrusionOk="0" h="938" w="952">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4"/>
            <p:cNvSpPr/>
            <p:nvPr/>
          </p:nvSpPr>
          <p:spPr>
            <a:xfrm>
              <a:off x="1491297"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4"/>
            <p:cNvSpPr/>
            <p:nvPr/>
          </p:nvSpPr>
          <p:spPr>
            <a:xfrm>
              <a:off x="1519727" y="3421427"/>
              <a:ext cx="28456" cy="130960"/>
            </a:xfrm>
            <a:custGeom>
              <a:rect b="b" l="l" r="r" t="t"/>
              <a:pathLst>
                <a:path extrusionOk="0" h="4998" w="1086">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4"/>
            <p:cNvSpPr/>
            <p:nvPr/>
          </p:nvSpPr>
          <p:spPr>
            <a:xfrm>
              <a:off x="1548156" y="3370778"/>
              <a:ext cx="57017" cy="181610"/>
            </a:xfrm>
            <a:custGeom>
              <a:rect b="b" l="l" r="r" t="t"/>
              <a:pathLst>
                <a:path extrusionOk="0" h="6931" w="2176">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74"/>
            <p:cNvSpPr/>
            <p:nvPr/>
          </p:nvSpPr>
          <p:spPr>
            <a:xfrm>
              <a:off x="1564140" y="3370778"/>
              <a:ext cx="24919" cy="24578"/>
            </a:xfrm>
            <a:custGeom>
              <a:rect b="b" l="l" r="r" t="t"/>
              <a:pathLst>
                <a:path extrusionOk="0" h="938" w="951">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4"/>
            <p:cNvSpPr/>
            <p:nvPr/>
          </p:nvSpPr>
          <p:spPr>
            <a:xfrm>
              <a:off x="1548156" y="3421427"/>
              <a:ext cx="57017" cy="130960"/>
            </a:xfrm>
            <a:custGeom>
              <a:rect b="b" l="l" r="r" t="t"/>
              <a:pathLst>
                <a:path extrusionOk="0" h="4998" w="2176">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4"/>
            <p:cNvSpPr/>
            <p:nvPr/>
          </p:nvSpPr>
          <p:spPr>
            <a:xfrm>
              <a:off x="1576586" y="3421427"/>
              <a:ext cx="28587" cy="130960"/>
            </a:xfrm>
            <a:custGeom>
              <a:rect b="b" l="l" r="r" t="t"/>
              <a:pathLst>
                <a:path extrusionOk="0" h="4998" w="1091">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4"/>
            <p:cNvSpPr/>
            <p:nvPr/>
          </p:nvSpPr>
          <p:spPr>
            <a:xfrm>
              <a:off x="1314325" y="3493248"/>
              <a:ext cx="300647" cy="231840"/>
            </a:xfrm>
            <a:custGeom>
              <a:rect b="b" l="l" r="r" t="t"/>
              <a:pathLst>
                <a:path extrusionOk="0" h="8848" w="11474">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4"/>
            <p:cNvSpPr/>
            <p:nvPr/>
          </p:nvSpPr>
          <p:spPr>
            <a:xfrm>
              <a:off x="1344537" y="3493248"/>
              <a:ext cx="270436" cy="203279"/>
            </a:xfrm>
            <a:custGeom>
              <a:rect b="b" l="l" r="r" t="t"/>
              <a:pathLst>
                <a:path extrusionOk="0" h="7758" w="10321">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4"/>
            <p:cNvSpPr/>
            <p:nvPr/>
          </p:nvSpPr>
          <p:spPr>
            <a:xfrm>
              <a:off x="1314325" y="3596512"/>
              <a:ext cx="300647" cy="39644"/>
            </a:xfrm>
            <a:custGeom>
              <a:rect b="b" l="l" r="r" t="t"/>
              <a:pathLst>
                <a:path extrusionOk="0" h="1513" w="11474">
                  <a:moveTo>
                    <a:pt x="1" y="1"/>
                  </a:moveTo>
                  <a:lnTo>
                    <a:pt x="1" y="1513"/>
                  </a:lnTo>
                  <a:lnTo>
                    <a:pt x="11474" y="1513"/>
                  </a:lnTo>
                  <a:lnTo>
                    <a:pt x="11474"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4"/>
            <p:cNvSpPr/>
            <p:nvPr/>
          </p:nvSpPr>
          <p:spPr>
            <a:xfrm>
              <a:off x="1314325" y="3596512"/>
              <a:ext cx="30238" cy="39644"/>
            </a:xfrm>
            <a:custGeom>
              <a:rect b="b" l="l" r="r" t="t"/>
              <a:pathLst>
                <a:path extrusionOk="0" h="1513" w="1154">
                  <a:moveTo>
                    <a:pt x="1" y="1"/>
                  </a:moveTo>
                  <a:lnTo>
                    <a:pt x="1" y="1513"/>
                  </a:lnTo>
                  <a:lnTo>
                    <a:pt x="1153" y="1513"/>
                  </a:lnTo>
                  <a:lnTo>
                    <a:pt x="11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4"/>
            <p:cNvSpPr/>
            <p:nvPr/>
          </p:nvSpPr>
          <p:spPr>
            <a:xfrm>
              <a:off x="1308797" y="3365118"/>
              <a:ext cx="311705" cy="365499"/>
            </a:xfrm>
            <a:custGeom>
              <a:rect b="b" l="l" r="r" t="t"/>
              <a:pathLst>
                <a:path extrusionOk="0" h="13949" w="11896">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6" name="Google Shape;14866;p74"/>
          <p:cNvGrpSpPr/>
          <p:nvPr/>
        </p:nvGrpSpPr>
        <p:grpSpPr>
          <a:xfrm>
            <a:off x="2661291" y="1502933"/>
            <a:ext cx="336624" cy="365551"/>
            <a:chOff x="2661291" y="1502933"/>
            <a:chExt cx="336624" cy="365551"/>
          </a:xfrm>
        </p:grpSpPr>
        <p:sp>
          <p:nvSpPr>
            <p:cNvPr id="14867" name="Google Shape;14867;p74"/>
            <p:cNvSpPr/>
            <p:nvPr/>
          </p:nvSpPr>
          <p:spPr>
            <a:xfrm>
              <a:off x="2683694" y="1602188"/>
              <a:ext cx="222407" cy="244286"/>
            </a:xfrm>
            <a:custGeom>
              <a:rect b="b" l="l" r="r" t="t"/>
              <a:pathLst>
                <a:path extrusionOk="0" h="9323" w="8488">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4"/>
            <p:cNvSpPr/>
            <p:nvPr/>
          </p:nvSpPr>
          <p:spPr>
            <a:xfrm>
              <a:off x="2716028" y="1642304"/>
              <a:ext cx="157608" cy="162534"/>
            </a:xfrm>
            <a:custGeom>
              <a:rect b="b" l="l" r="r" t="t"/>
              <a:pathLst>
                <a:path extrusionOk="0" h="6203" w="6015">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4"/>
            <p:cNvSpPr/>
            <p:nvPr/>
          </p:nvSpPr>
          <p:spPr>
            <a:xfrm>
              <a:off x="2737645" y="1642304"/>
              <a:ext cx="135991" cy="162534"/>
            </a:xfrm>
            <a:custGeom>
              <a:rect b="b" l="l" r="r" t="t"/>
              <a:pathLst>
                <a:path extrusionOk="0" h="6203" w="519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4"/>
            <p:cNvSpPr/>
            <p:nvPr/>
          </p:nvSpPr>
          <p:spPr>
            <a:xfrm>
              <a:off x="2723810" y="1720387"/>
              <a:ext cx="104810" cy="84451"/>
            </a:xfrm>
            <a:custGeom>
              <a:rect b="b" l="l" r="r" t="t"/>
              <a:pathLst>
                <a:path extrusionOk="0" h="3223" w="400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4"/>
            <p:cNvSpPr/>
            <p:nvPr/>
          </p:nvSpPr>
          <p:spPr>
            <a:xfrm>
              <a:off x="2723810" y="1775753"/>
              <a:ext cx="27696" cy="29085"/>
            </a:xfrm>
            <a:custGeom>
              <a:rect b="b" l="l" r="r" t="t"/>
              <a:pathLst>
                <a:path extrusionOk="0" h="1110" w="1057">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74"/>
            <p:cNvSpPr/>
            <p:nvPr/>
          </p:nvSpPr>
          <p:spPr>
            <a:xfrm>
              <a:off x="2794871" y="1665938"/>
              <a:ext cx="58510" cy="53453"/>
            </a:xfrm>
            <a:custGeom>
              <a:rect b="b" l="l" r="r" t="t"/>
              <a:pathLst>
                <a:path extrusionOk="0" h="2040" w="2233">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4"/>
            <p:cNvSpPr/>
            <p:nvPr/>
          </p:nvSpPr>
          <p:spPr>
            <a:xfrm>
              <a:off x="2749986" y="1720466"/>
              <a:ext cx="51829" cy="44466"/>
            </a:xfrm>
            <a:custGeom>
              <a:rect b="b" l="l" r="r" t="t"/>
              <a:pathLst>
                <a:path extrusionOk="0" h="1697" w="1978">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74"/>
            <p:cNvSpPr/>
            <p:nvPr/>
          </p:nvSpPr>
          <p:spPr>
            <a:xfrm>
              <a:off x="2666715"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74"/>
            <p:cNvSpPr/>
            <p:nvPr/>
          </p:nvSpPr>
          <p:spPr>
            <a:xfrm>
              <a:off x="2812872" y="1508357"/>
              <a:ext cx="34116" cy="34220"/>
            </a:xfrm>
            <a:custGeom>
              <a:rect b="b" l="l" r="r" t="t"/>
              <a:pathLst>
                <a:path extrusionOk="0" h="1306" w="1302">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74"/>
            <p:cNvSpPr/>
            <p:nvPr/>
          </p:nvSpPr>
          <p:spPr>
            <a:xfrm>
              <a:off x="2958401"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4"/>
            <p:cNvSpPr/>
            <p:nvPr/>
          </p:nvSpPr>
          <p:spPr>
            <a:xfrm>
              <a:off x="2666715"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4"/>
            <p:cNvSpPr/>
            <p:nvPr/>
          </p:nvSpPr>
          <p:spPr>
            <a:xfrm>
              <a:off x="2813003" y="1828944"/>
              <a:ext cx="34089" cy="34116"/>
            </a:xfrm>
            <a:custGeom>
              <a:rect b="b" l="l" r="r" t="t"/>
              <a:pathLst>
                <a:path extrusionOk="0" h="1302" w="1301">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74"/>
            <p:cNvSpPr/>
            <p:nvPr/>
          </p:nvSpPr>
          <p:spPr>
            <a:xfrm>
              <a:off x="2958401"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74"/>
            <p:cNvSpPr/>
            <p:nvPr/>
          </p:nvSpPr>
          <p:spPr>
            <a:xfrm>
              <a:off x="2666715"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4"/>
            <p:cNvSpPr/>
            <p:nvPr/>
          </p:nvSpPr>
          <p:spPr>
            <a:xfrm>
              <a:off x="2958401"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4"/>
            <p:cNvSpPr/>
            <p:nvPr/>
          </p:nvSpPr>
          <p:spPr>
            <a:xfrm>
              <a:off x="2885322" y="1561364"/>
              <a:ext cx="66974" cy="62860"/>
            </a:xfrm>
            <a:custGeom>
              <a:rect b="b" l="l" r="r" t="t"/>
              <a:pathLst>
                <a:path extrusionOk="0" h="2399" w="2556">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4"/>
            <p:cNvSpPr/>
            <p:nvPr/>
          </p:nvSpPr>
          <p:spPr>
            <a:xfrm>
              <a:off x="2881811" y="1592991"/>
              <a:ext cx="37365" cy="36526"/>
            </a:xfrm>
            <a:custGeom>
              <a:rect b="b" l="l" r="r" t="t"/>
              <a:pathLst>
                <a:path extrusionOk="0" h="1394" w="1426">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74"/>
            <p:cNvSpPr/>
            <p:nvPr/>
          </p:nvSpPr>
          <p:spPr>
            <a:xfrm>
              <a:off x="2915010" y="1559032"/>
              <a:ext cx="37365" cy="36579"/>
            </a:xfrm>
            <a:custGeom>
              <a:rect b="b" l="l" r="r" t="t"/>
              <a:pathLst>
                <a:path extrusionOk="0" h="1396" w="1426">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4"/>
            <p:cNvSpPr/>
            <p:nvPr/>
          </p:nvSpPr>
          <p:spPr>
            <a:xfrm>
              <a:off x="2943806" y="1586335"/>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4"/>
            <p:cNvSpPr/>
            <p:nvPr/>
          </p:nvSpPr>
          <p:spPr>
            <a:xfrm>
              <a:off x="2661291" y="1502933"/>
              <a:ext cx="336624" cy="365551"/>
            </a:xfrm>
            <a:custGeom>
              <a:rect b="b" l="l" r="r" t="t"/>
              <a:pathLst>
                <a:path extrusionOk="0" h="13951" w="12847">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4"/>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4"/>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4"/>
            <p:cNvSpPr/>
            <p:nvPr/>
          </p:nvSpPr>
          <p:spPr>
            <a:xfrm>
              <a:off x="2953239" y="1599043"/>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4"/>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4"/>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4"/>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74"/>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4"/>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4"/>
            <p:cNvSpPr/>
            <p:nvPr/>
          </p:nvSpPr>
          <p:spPr>
            <a:xfrm>
              <a:off x="2922792" y="1581042"/>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74"/>
            <p:cNvSpPr/>
            <p:nvPr/>
          </p:nvSpPr>
          <p:spPr>
            <a:xfrm>
              <a:off x="2953239" y="159865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4"/>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4"/>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4"/>
            <p:cNvSpPr/>
            <p:nvPr/>
          </p:nvSpPr>
          <p:spPr>
            <a:xfrm>
              <a:off x="2922556" y="1581304"/>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74"/>
            <p:cNvSpPr/>
            <p:nvPr/>
          </p:nvSpPr>
          <p:spPr>
            <a:xfrm>
              <a:off x="2787587" y="1636906"/>
              <a:ext cx="91473" cy="102845"/>
            </a:xfrm>
            <a:custGeom>
              <a:rect b="b" l="l" r="r" t="t"/>
              <a:pathLst>
                <a:path extrusionOk="0" h="3925" w="3491">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74"/>
            <p:cNvSpPr/>
            <p:nvPr/>
          </p:nvSpPr>
          <p:spPr>
            <a:xfrm>
              <a:off x="2710604" y="1636906"/>
              <a:ext cx="69725" cy="124671"/>
            </a:xfrm>
            <a:custGeom>
              <a:rect b="b" l="l" r="r" t="t"/>
              <a:pathLst>
                <a:path extrusionOk="0" h="4758" w="2661">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4"/>
            <p:cNvSpPr/>
            <p:nvPr/>
          </p:nvSpPr>
          <p:spPr>
            <a:xfrm>
              <a:off x="2710735" y="1714937"/>
              <a:ext cx="168325" cy="95298"/>
            </a:xfrm>
            <a:custGeom>
              <a:rect b="b" l="l" r="r" t="t"/>
              <a:pathLst>
                <a:path extrusionOk="0" h="3637" w="6424">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4"/>
            <p:cNvSpPr/>
            <p:nvPr/>
          </p:nvSpPr>
          <p:spPr>
            <a:xfrm>
              <a:off x="2788085" y="1660488"/>
              <a:ext cx="71847" cy="64380"/>
            </a:xfrm>
            <a:custGeom>
              <a:rect b="b" l="l" r="r" t="t"/>
              <a:pathLst>
                <a:path extrusionOk="0" h="2457" w="2742">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4" name="Google Shape;14904;p74"/>
          <p:cNvGrpSpPr/>
          <p:nvPr/>
        </p:nvGrpSpPr>
        <p:grpSpPr>
          <a:xfrm>
            <a:off x="854000" y="1591550"/>
            <a:ext cx="365787" cy="188501"/>
            <a:chOff x="854000" y="1591550"/>
            <a:chExt cx="365787" cy="188501"/>
          </a:xfrm>
        </p:grpSpPr>
        <p:sp>
          <p:nvSpPr>
            <p:cNvPr id="14905" name="Google Shape;14905;p74"/>
            <p:cNvSpPr/>
            <p:nvPr/>
          </p:nvSpPr>
          <p:spPr>
            <a:xfrm>
              <a:off x="859528" y="1597026"/>
              <a:ext cx="354834" cy="177496"/>
            </a:xfrm>
            <a:custGeom>
              <a:rect b="b" l="l" r="r" t="t"/>
              <a:pathLst>
                <a:path extrusionOk="0" h="6774" w="13542">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74"/>
            <p:cNvSpPr/>
            <p:nvPr/>
          </p:nvSpPr>
          <p:spPr>
            <a:xfrm>
              <a:off x="859397" y="1597026"/>
              <a:ext cx="192719" cy="177365"/>
            </a:xfrm>
            <a:custGeom>
              <a:rect b="b" l="l" r="r" t="t"/>
              <a:pathLst>
                <a:path extrusionOk="0" h="6769" w="7355">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4"/>
            <p:cNvSpPr/>
            <p:nvPr/>
          </p:nvSpPr>
          <p:spPr>
            <a:xfrm>
              <a:off x="854000" y="1591550"/>
              <a:ext cx="365787" cy="188501"/>
            </a:xfrm>
            <a:custGeom>
              <a:rect b="b" l="l" r="r" t="t"/>
              <a:pathLst>
                <a:path extrusionOk="0" h="7194" w="1396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8" name="Google Shape;14908;p74"/>
          <p:cNvGrpSpPr/>
          <p:nvPr/>
        </p:nvGrpSpPr>
        <p:grpSpPr>
          <a:xfrm>
            <a:off x="3562762" y="1502933"/>
            <a:ext cx="326536" cy="365551"/>
            <a:chOff x="3562762" y="1502933"/>
            <a:chExt cx="326536" cy="365551"/>
          </a:xfrm>
        </p:grpSpPr>
        <p:sp>
          <p:nvSpPr>
            <p:cNvPr id="14909" name="Google Shape;14909;p74"/>
            <p:cNvSpPr/>
            <p:nvPr/>
          </p:nvSpPr>
          <p:spPr>
            <a:xfrm>
              <a:off x="3597611" y="1508488"/>
              <a:ext cx="254715" cy="354572"/>
            </a:xfrm>
            <a:custGeom>
              <a:rect b="b" l="l" r="r" t="t"/>
              <a:pathLst>
                <a:path extrusionOk="0" h="13532" w="9721">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4"/>
            <p:cNvSpPr/>
            <p:nvPr/>
          </p:nvSpPr>
          <p:spPr>
            <a:xfrm>
              <a:off x="3625019" y="1508488"/>
              <a:ext cx="227307" cy="354572"/>
            </a:xfrm>
            <a:custGeom>
              <a:rect b="b" l="l" r="r" t="t"/>
              <a:pathLst>
                <a:path extrusionOk="0" h="13532" w="8675">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4"/>
            <p:cNvSpPr/>
            <p:nvPr/>
          </p:nvSpPr>
          <p:spPr>
            <a:xfrm>
              <a:off x="3824761" y="1508357"/>
              <a:ext cx="59008" cy="84424"/>
            </a:xfrm>
            <a:custGeom>
              <a:rect b="b" l="l" r="r" t="t"/>
              <a:pathLst>
                <a:path extrusionOk="0" h="3222" w="2252">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74"/>
            <p:cNvSpPr/>
            <p:nvPr/>
          </p:nvSpPr>
          <p:spPr>
            <a:xfrm>
              <a:off x="3568055" y="1778635"/>
              <a:ext cx="223272" cy="84320"/>
            </a:xfrm>
            <a:custGeom>
              <a:rect b="b" l="l" r="r" t="t"/>
              <a:pathLst>
                <a:path extrusionOk="0" h="3218" w="8521">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4"/>
            <p:cNvSpPr/>
            <p:nvPr/>
          </p:nvSpPr>
          <p:spPr>
            <a:xfrm>
              <a:off x="3568553" y="1839137"/>
              <a:ext cx="222774" cy="23818"/>
            </a:xfrm>
            <a:custGeom>
              <a:rect b="b" l="l" r="r" t="t"/>
              <a:pathLst>
                <a:path extrusionOk="0" h="909" w="8502">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4"/>
            <p:cNvSpPr/>
            <p:nvPr/>
          </p:nvSpPr>
          <p:spPr>
            <a:xfrm>
              <a:off x="3562762" y="1504924"/>
              <a:ext cx="267554" cy="363560"/>
            </a:xfrm>
            <a:custGeom>
              <a:rect b="b" l="l" r="r" t="t"/>
              <a:pathLst>
                <a:path extrusionOk="0" h="13875" w="10211">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4"/>
            <p:cNvSpPr/>
            <p:nvPr/>
          </p:nvSpPr>
          <p:spPr>
            <a:xfrm>
              <a:off x="3633456" y="1502933"/>
              <a:ext cx="255841" cy="146027"/>
            </a:xfrm>
            <a:custGeom>
              <a:rect b="b" l="l" r="r" t="t"/>
              <a:pathLst>
                <a:path extrusionOk="0" h="5573" w="9764">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74"/>
            <p:cNvSpPr/>
            <p:nvPr/>
          </p:nvSpPr>
          <p:spPr>
            <a:xfrm>
              <a:off x="3636967" y="1599043"/>
              <a:ext cx="148070" cy="10953"/>
            </a:xfrm>
            <a:custGeom>
              <a:rect b="b" l="l" r="r" t="t"/>
              <a:pathLst>
                <a:path extrusionOk="0" h="418" w="5651">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4"/>
            <p:cNvSpPr/>
            <p:nvPr/>
          </p:nvSpPr>
          <p:spPr>
            <a:xfrm>
              <a:off x="3637098" y="1643561"/>
              <a:ext cx="147939" cy="10848"/>
            </a:xfrm>
            <a:custGeom>
              <a:rect b="b" l="l" r="r" t="t"/>
              <a:pathLst>
                <a:path extrusionOk="0" h="414"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4"/>
            <p:cNvSpPr/>
            <p:nvPr/>
          </p:nvSpPr>
          <p:spPr>
            <a:xfrm>
              <a:off x="3637098" y="1688080"/>
              <a:ext cx="147939" cy="10848"/>
            </a:xfrm>
            <a:custGeom>
              <a:rect b="b" l="l" r="r" t="t"/>
              <a:pathLst>
                <a:path extrusionOk="0" h="414" w="5646">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4"/>
            <p:cNvSpPr/>
            <p:nvPr/>
          </p:nvSpPr>
          <p:spPr>
            <a:xfrm>
              <a:off x="3637098" y="1732624"/>
              <a:ext cx="147939" cy="10822"/>
            </a:xfrm>
            <a:custGeom>
              <a:rect b="b" l="l" r="r" t="t"/>
              <a:pathLst>
                <a:path extrusionOk="0" h="413"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0" name="Google Shape;14920;p74"/>
          <p:cNvGrpSpPr/>
          <p:nvPr/>
        </p:nvGrpSpPr>
        <p:grpSpPr>
          <a:xfrm>
            <a:off x="1302508" y="1502933"/>
            <a:ext cx="364162" cy="365551"/>
            <a:chOff x="1302508" y="1502933"/>
            <a:chExt cx="364162" cy="365551"/>
          </a:xfrm>
        </p:grpSpPr>
        <p:sp>
          <p:nvSpPr>
            <p:cNvPr id="14921" name="Google Shape;14921;p74"/>
            <p:cNvSpPr/>
            <p:nvPr/>
          </p:nvSpPr>
          <p:spPr>
            <a:xfrm>
              <a:off x="1457339" y="1716640"/>
              <a:ext cx="55366" cy="127947"/>
            </a:xfrm>
            <a:custGeom>
              <a:rect b="b" l="l" r="r" t="t"/>
              <a:pathLst>
                <a:path extrusionOk="0" h="4883" w="2113">
                  <a:moveTo>
                    <a:pt x="1" y="0"/>
                  </a:moveTo>
                  <a:lnTo>
                    <a:pt x="1" y="4882"/>
                  </a:lnTo>
                  <a:lnTo>
                    <a:pt x="2113" y="4882"/>
                  </a:lnTo>
                  <a:lnTo>
                    <a:pt x="211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74"/>
            <p:cNvSpPr/>
            <p:nvPr/>
          </p:nvSpPr>
          <p:spPr>
            <a:xfrm>
              <a:off x="1483384" y="1756756"/>
              <a:ext cx="29452" cy="87831"/>
            </a:xfrm>
            <a:custGeom>
              <a:rect b="b" l="l" r="r" t="t"/>
              <a:pathLst>
                <a:path extrusionOk="0" h="3352" w="1124">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74"/>
            <p:cNvSpPr/>
            <p:nvPr/>
          </p:nvSpPr>
          <p:spPr>
            <a:xfrm>
              <a:off x="1399981" y="1828315"/>
              <a:ext cx="170211" cy="34745"/>
            </a:xfrm>
            <a:custGeom>
              <a:rect b="b" l="l" r="r" t="t"/>
              <a:pathLst>
                <a:path extrusionOk="0" h="1326" w="6496">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4"/>
            <p:cNvSpPr/>
            <p:nvPr/>
          </p:nvSpPr>
          <p:spPr>
            <a:xfrm>
              <a:off x="1422751" y="1846683"/>
              <a:ext cx="147441" cy="16377"/>
            </a:xfrm>
            <a:custGeom>
              <a:rect b="b" l="l" r="r" t="t"/>
              <a:pathLst>
                <a:path extrusionOk="0" h="625" w="5627">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4"/>
            <p:cNvSpPr/>
            <p:nvPr/>
          </p:nvSpPr>
          <p:spPr>
            <a:xfrm>
              <a:off x="1308797" y="1508461"/>
              <a:ext cx="352476" cy="224424"/>
            </a:xfrm>
            <a:custGeom>
              <a:rect b="b" l="l" r="r" t="t"/>
              <a:pathLst>
                <a:path extrusionOk="0" h="8565" w="13452">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4"/>
            <p:cNvSpPr/>
            <p:nvPr/>
          </p:nvSpPr>
          <p:spPr>
            <a:xfrm>
              <a:off x="1330047" y="1527851"/>
              <a:ext cx="310080" cy="182893"/>
            </a:xfrm>
            <a:custGeom>
              <a:rect b="b" l="l" r="r" t="t"/>
              <a:pathLst>
                <a:path extrusionOk="0" h="6980" w="11834">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74"/>
            <p:cNvSpPr/>
            <p:nvPr/>
          </p:nvSpPr>
          <p:spPr>
            <a:xfrm>
              <a:off x="1352948" y="1527851"/>
              <a:ext cx="287179" cy="162770"/>
            </a:xfrm>
            <a:custGeom>
              <a:rect b="b" l="l" r="r" t="t"/>
              <a:pathLst>
                <a:path extrusionOk="0" h="6212" w="1096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4"/>
            <p:cNvSpPr/>
            <p:nvPr/>
          </p:nvSpPr>
          <p:spPr>
            <a:xfrm>
              <a:off x="1471566" y="1548106"/>
              <a:ext cx="88826" cy="72974"/>
            </a:xfrm>
            <a:custGeom>
              <a:rect b="b" l="l" r="r" t="t"/>
              <a:pathLst>
                <a:path extrusionOk="0" h="2785" w="339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4"/>
            <p:cNvSpPr/>
            <p:nvPr/>
          </p:nvSpPr>
          <p:spPr>
            <a:xfrm>
              <a:off x="1564664" y="1624329"/>
              <a:ext cx="58877" cy="56571"/>
            </a:xfrm>
            <a:custGeom>
              <a:rect b="b" l="l" r="r" t="t"/>
              <a:pathLst>
                <a:path extrusionOk="0" h="2159" w="2247">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74"/>
            <p:cNvSpPr/>
            <p:nvPr/>
          </p:nvSpPr>
          <p:spPr>
            <a:xfrm>
              <a:off x="1352712" y="1549232"/>
              <a:ext cx="118881" cy="140550"/>
            </a:xfrm>
            <a:custGeom>
              <a:rect b="b" l="l" r="r" t="t"/>
              <a:pathLst>
                <a:path extrusionOk="0" h="5364" w="4537">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74"/>
            <p:cNvSpPr/>
            <p:nvPr/>
          </p:nvSpPr>
          <p:spPr>
            <a:xfrm>
              <a:off x="1302508" y="1502933"/>
              <a:ext cx="137878" cy="208415"/>
            </a:xfrm>
            <a:custGeom>
              <a:rect b="b" l="l" r="r" t="t"/>
              <a:pathLst>
                <a:path extrusionOk="0" h="7954" w="5262">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4"/>
            <p:cNvSpPr/>
            <p:nvPr/>
          </p:nvSpPr>
          <p:spPr>
            <a:xfrm>
              <a:off x="1447670" y="1502933"/>
              <a:ext cx="219000" cy="126401"/>
            </a:xfrm>
            <a:custGeom>
              <a:rect b="b" l="l" r="r" t="t"/>
              <a:pathLst>
                <a:path extrusionOk="0" h="4824" w="8358">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74"/>
            <p:cNvSpPr/>
            <p:nvPr/>
          </p:nvSpPr>
          <p:spPr>
            <a:xfrm>
              <a:off x="1313539" y="1640155"/>
              <a:ext cx="353131" cy="228329"/>
            </a:xfrm>
            <a:custGeom>
              <a:rect b="b" l="l" r="r" t="t"/>
              <a:pathLst>
                <a:path extrusionOk="0" h="8714" w="13477">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4"/>
            <p:cNvSpPr/>
            <p:nvPr/>
          </p:nvSpPr>
          <p:spPr>
            <a:xfrm>
              <a:off x="1324518" y="1522427"/>
              <a:ext cx="196362" cy="143380"/>
            </a:xfrm>
            <a:custGeom>
              <a:rect b="b" l="l" r="r" t="t"/>
              <a:pathLst>
                <a:path extrusionOk="0" h="5472" w="7494">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4"/>
            <p:cNvSpPr/>
            <p:nvPr/>
          </p:nvSpPr>
          <p:spPr>
            <a:xfrm>
              <a:off x="1324518" y="1522427"/>
              <a:ext cx="321033" cy="193741"/>
            </a:xfrm>
            <a:custGeom>
              <a:rect b="b" l="l" r="r" t="t"/>
              <a:pathLst>
                <a:path extrusionOk="0" h="7394" w="12252">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4"/>
            <p:cNvSpPr/>
            <p:nvPr/>
          </p:nvSpPr>
          <p:spPr>
            <a:xfrm>
              <a:off x="1584263" y="167537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74"/>
            <p:cNvSpPr/>
            <p:nvPr/>
          </p:nvSpPr>
          <p:spPr>
            <a:xfrm>
              <a:off x="1466143" y="1542551"/>
              <a:ext cx="164054" cy="143773"/>
            </a:xfrm>
            <a:custGeom>
              <a:rect b="b" l="l" r="r" t="t"/>
              <a:pathLst>
                <a:path extrusionOk="0" h="5487" w="6261">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74"/>
            <p:cNvSpPr/>
            <p:nvPr/>
          </p:nvSpPr>
          <p:spPr>
            <a:xfrm>
              <a:off x="1348808" y="1543809"/>
              <a:ext cx="125929" cy="151398"/>
            </a:xfrm>
            <a:custGeom>
              <a:rect b="b" l="l" r="r" t="t"/>
              <a:pathLst>
                <a:path extrusionOk="0" h="5778" w="4806">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4"/>
            <p:cNvSpPr/>
            <p:nvPr/>
          </p:nvSpPr>
          <p:spPr>
            <a:xfrm>
              <a:off x="1393457" y="1586335"/>
              <a:ext cx="38518" cy="53217"/>
            </a:xfrm>
            <a:custGeom>
              <a:rect b="b" l="l" r="r" t="t"/>
              <a:pathLst>
                <a:path extrusionOk="0" h="2031" w="147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0" name="Google Shape;14940;p74"/>
          <p:cNvGrpSpPr/>
          <p:nvPr/>
        </p:nvGrpSpPr>
        <p:grpSpPr>
          <a:xfrm>
            <a:off x="2213019" y="1502933"/>
            <a:ext cx="336755" cy="365551"/>
            <a:chOff x="2213019" y="1502933"/>
            <a:chExt cx="336755" cy="365551"/>
          </a:xfrm>
        </p:grpSpPr>
        <p:sp>
          <p:nvSpPr>
            <p:cNvPr id="14941" name="Google Shape;14941;p74"/>
            <p:cNvSpPr/>
            <p:nvPr/>
          </p:nvSpPr>
          <p:spPr>
            <a:xfrm>
              <a:off x="2246872" y="1525336"/>
              <a:ext cx="268942" cy="319408"/>
            </a:xfrm>
            <a:custGeom>
              <a:rect b="b" l="l" r="r" t="t"/>
              <a:pathLst>
                <a:path extrusionOk="0" h="12190" w="10264">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4"/>
            <p:cNvSpPr/>
            <p:nvPr/>
          </p:nvSpPr>
          <p:spPr>
            <a:xfrm>
              <a:off x="2277791" y="1528349"/>
              <a:ext cx="238024" cy="316395"/>
            </a:xfrm>
            <a:custGeom>
              <a:rect b="b" l="l" r="r" t="t"/>
              <a:pathLst>
                <a:path extrusionOk="0" h="12075" w="9084">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4"/>
            <p:cNvSpPr/>
            <p:nvPr/>
          </p:nvSpPr>
          <p:spPr>
            <a:xfrm>
              <a:off x="2218574" y="1508488"/>
              <a:ext cx="33985" cy="34089"/>
            </a:xfrm>
            <a:custGeom>
              <a:rect b="b" l="l" r="r" t="t"/>
              <a:pathLst>
                <a:path extrusionOk="0" h="1301" w="1297">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74"/>
            <p:cNvSpPr/>
            <p:nvPr/>
          </p:nvSpPr>
          <p:spPr>
            <a:xfrm>
              <a:off x="2364705" y="1508488"/>
              <a:ext cx="34116" cy="34089"/>
            </a:xfrm>
            <a:custGeom>
              <a:rect b="b" l="l" r="r" t="t"/>
              <a:pathLst>
                <a:path extrusionOk="0" h="1301" w="1302">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4"/>
            <p:cNvSpPr/>
            <p:nvPr/>
          </p:nvSpPr>
          <p:spPr>
            <a:xfrm>
              <a:off x="2510234" y="1508488"/>
              <a:ext cx="34116" cy="34089"/>
            </a:xfrm>
            <a:custGeom>
              <a:rect b="b" l="l" r="r" t="t"/>
              <a:pathLst>
                <a:path extrusionOk="0" h="1301" w="1302">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4"/>
            <p:cNvSpPr/>
            <p:nvPr/>
          </p:nvSpPr>
          <p:spPr>
            <a:xfrm>
              <a:off x="2218574" y="1828944"/>
              <a:ext cx="33985" cy="34116"/>
            </a:xfrm>
            <a:custGeom>
              <a:rect b="b" l="l" r="r" t="t"/>
              <a:pathLst>
                <a:path extrusionOk="0" h="1302" w="1297">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4"/>
            <p:cNvSpPr/>
            <p:nvPr/>
          </p:nvSpPr>
          <p:spPr>
            <a:xfrm>
              <a:off x="2364705" y="1828944"/>
              <a:ext cx="34116" cy="34116"/>
            </a:xfrm>
            <a:custGeom>
              <a:rect b="b" l="l" r="r" t="t"/>
              <a:pathLst>
                <a:path extrusionOk="0" h="1302" w="1302">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4"/>
            <p:cNvSpPr/>
            <p:nvPr/>
          </p:nvSpPr>
          <p:spPr>
            <a:xfrm>
              <a:off x="2510234" y="1828944"/>
              <a:ext cx="34116" cy="34116"/>
            </a:xfrm>
            <a:custGeom>
              <a:rect b="b" l="l" r="r" t="t"/>
              <a:pathLst>
                <a:path extrusionOk="0" h="1302" w="1302">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4"/>
            <p:cNvSpPr/>
            <p:nvPr/>
          </p:nvSpPr>
          <p:spPr>
            <a:xfrm>
              <a:off x="2218574" y="1669083"/>
              <a:ext cx="33985" cy="34116"/>
            </a:xfrm>
            <a:custGeom>
              <a:rect b="b" l="l" r="r" t="t"/>
              <a:pathLst>
                <a:path extrusionOk="0" h="1302" w="1297">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4"/>
            <p:cNvSpPr/>
            <p:nvPr/>
          </p:nvSpPr>
          <p:spPr>
            <a:xfrm>
              <a:off x="2510234" y="1669083"/>
              <a:ext cx="34116" cy="34116"/>
            </a:xfrm>
            <a:custGeom>
              <a:rect b="b" l="l" r="r" t="t"/>
              <a:pathLst>
                <a:path extrusionOk="0" h="1302" w="1302">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74"/>
            <p:cNvSpPr/>
            <p:nvPr/>
          </p:nvSpPr>
          <p:spPr>
            <a:xfrm>
              <a:off x="2348879" y="1640889"/>
              <a:ext cx="67812" cy="83560"/>
            </a:xfrm>
            <a:custGeom>
              <a:rect b="b" l="l" r="r" t="t"/>
              <a:pathLst>
                <a:path extrusionOk="0" h="3189" w="2588">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74"/>
            <p:cNvSpPr/>
            <p:nvPr/>
          </p:nvSpPr>
          <p:spPr>
            <a:xfrm>
              <a:off x="2213019" y="1502933"/>
              <a:ext cx="336755" cy="365551"/>
            </a:xfrm>
            <a:custGeom>
              <a:rect b="b" l="l" r="r" t="t"/>
              <a:pathLst>
                <a:path extrusionOk="0" h="13951" w="12852">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3" name="Google Shape;14953;p74"/>
          <p:cNvGrpSpPr/>
          <p:nvPr/>
        </p:nvGrpSpPr>
        <p:grpSpPr>
          <a:xfrm>
            <a:off x="2202380" y="3365197"/>
            <a:ext cx="306255" cy="365499"/>
            <a:chOff x="2202380" y="3365197"/>
            <a:chExt cx="306255" cy="365499"/>
          </a:xfrm>
        </p:grpSpPr>
        <p:sp>
          <p:nvSpPr>
            <p:cNvPr id="14954" name="Google Shape;14954;p74"/>
            <p:cNvSpPr/>
            <p:nvPr/>
          </p:nvSpPr>
          <p:spPr>
            <a:xfrm>
              <a:off x="2230260" y="3427375"/>
              <a:ext cx="216118" cy="213288"/>
            </a:xfrm>
            <a:custGeom>
              <a:rect b="b" l="l" r="r" t="t"/>
              <a:pathLst>
                <a:path extrusionOk="0" h="8140" w="8248">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4"/>
            <p:cNvSpPr/>
            <p:nvPr/>
          </p:nvSpPr>
          <p:spPr>
            <a:xfrm>
              <a:off x="2225727" y="3427375"/>
              <a:ext cx="195366" cy="213184"/>
            </a:xfrm>
            <a:custGeom>
              <a:rect b="b" l="l" r="r" t="t"/>
              <a:pathLst>
                <a:path extrusionOk="0" h="8136" w="7456">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4"/>
            <p:cNvSpPr/>
            <p:nvPr/>
          </p:nvSpPr>
          <p:spPr>
            <a:xfrm>
              <a:off x="2323200" y="3427506"/>
              <a:ext cx="123178" cy="122235"/>
            </a:xfrm>
            <a:custGeom>
              <a:rect b="b" l="l" r="r" t="t"/>
              <a:pathLst>
                <a:path extrusionOk="0" h="4665" w="4701">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4"/>
            <p:cNvSpPr/>
            <p:nvPr/>
          </p:nvSpPr>
          <p:spPr>
            <a:xfrm>
              <a:off x="2209507" y="3652953"/>
              <a:ext cx="51226" cy="72266"/>
            </a:xfrm>
            <a:custGeom>
              <a:rect b="b" l="l" r="r" t="t"/>
              <a:pathLst>
                <a:path extrusionOk="0" h="2758" w="1955">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4"/>
            <p:cNvSpPr/>
            <p:nvPr/>
          </p:nvSpPr>
          <p:spPr>
            <a:xfrm>
              <a:off x="2229133" y="3664193"/>
              <a:ext cx="31600" cy="52955"/>
            </a:xfrm>
            <a:custGeom>
              <a:rect b="b" l="l" r="r" t="t"/>
              <a:pathLst>
                <a:path extrusionOk="0" h="2021" w="1206">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4"/>
            <p:cNvSpPr/>
            <p:nvPr/>
          </p:nvSpPr>
          <p:spPr>
            <a:xfrm>
              <a:off x="2323200" y="3427375"/>
              <a:ext cx="97893" cy="87543"/>
            </a:xfrm>
            <a:custGeom>
              <a:rect b="b" l="l" r="r" t="t"/>
              <a:pathLst>
                <a:path extrusionOk="0" h="3341" w="3736">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4"/>
            <p:cNvSpPr/>
            <p:nvPr/>
          </p:nvSpPr>
          <p:spPr>
            <a:xfrm>
              <a:off x="2379929" y="3369704"/>
              <a:ext cx="127580" cy="122470"/>
            </a:xfrm>
            <a:custGeom>
              <a:rect b="b" l="l" r="r" t="t"/>
              <a:pathLst>
                <a:path extrusionOk="0" h="4674" w="4869">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4"/>
            <p:cNvSpPr/>
            <p:nvPr/>
          </p:nvSpPr>
          <p:spPr>
            <a:xfrm>
              <a:off x="2439303" y="3373372"/>
              <a:ext cx="68205" cy="82931"/>
            </a:xfrm>
            <a:custGeom>
              <a:rect b="b" l="l" r="r" t="t"/>
              <a:pathLst>
                <a:path extrusionOk="0" h="3165" w="2603">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74"/>
            <p:cNvSpPr/>
            <p:nvPr/>
          </p:nvSpPr>
          <p:spPr>
            <a:xfrm>
              <a:off x="2347988" y="3390246"/>
              <a:ext cx="135991" cy="133345"/>
            </a:xfrm>
            <a:custGeom>
              <a:rect b="b" l="l" r="r" t="t"/>
              <a:pathLst>
                <a:path extrusionOk="0" h="5089" w="519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74"/>
            <p:cNvSpPr/>
            <p:nvPr/>
          </p:nvSpPr>
          <p:spPr>
            <a:xfrm>
              <a:off x="2364076" y="3406204"/>
              <a:ext cx="119903" cy="117387"/>
            </a:xfrm>
            <a:custGeom>
              <a:rect b="b" l="l" r="r" t="t"/>
              <a:pathLst>
                <a:path extrusionOk="0" h="4480" w="4576">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4"/>
            <p:cNvSpPr/>
            <p:nvPr/>
          </p:nvSpPr>
          <p:spPr>
            <a:xfrm>
              <a:off x="2277084" y="3365197"/>
              <a:ext cx="231551" cy="215751"/>
            </a:xfrm>
            <a:custGeom>
              <a:rect b="b" l="l" r="r" t="t"/>
              <a:pathLst>
                <a:path extrusionOk="0" h="8234" w="8837">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74"/>
            <p:cNvSpPr/>
            <p:nvPr/>
          </p:nvSpPr>
          <p:spPr>
            <a:xfrm>
              <a:off x="2226749" y="3543426"/>
              <a:ext cx="116968" cy="102740"/>
            </a:xfrm>
            <a:custGeom>
              <a:rect b="b" l="l" r="r" t="t"/>
              <a:pathLst>
                <a:path extrusionOk="0" h="3921" w="4464">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74"/>
            <p:cNvSpPr/>
            <p:nvPr/>
          </p:nvSpPr>
          <p:spPr>
            <a:xfrm>
              <a:off x="2202380" y="3647529"/>
              <a:ext cx="67524" cy="83167"/>
            </a:xfrm>
            <a:custGeom>
              <a:rect b="b" l="l" r="r" t="t"/>
              <a:pathLst>
                <a:path extrusionOk="0" h="3174" w="2577">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7" name="Google Shape;14967;p74"/>
          <p:cNvGrpSpPr/>
          <p:nvPr/>
        </p:nvGrpSpPr>
        <p:grpSpPr>
          <a:xfrm>
            <a:off x="1759349" y="3365144"/>
            <a:ext cx="304525" cy="365394"/>
            <a:chOff x="1759349" y="3365144"/>
            <a:chExt cx="304525" cy="365394"/>
          </a:xfrm>
        </p:grpSpPr>
        <p:sp>
          <p:nvSpPr>
            <p:cNvPr id="14968" name="Google Shape;14968;p74"/>
            <p:cNvSpPr/>
            <p:nvPr/>
          </p:nvSpPr>
          <p:spPr>
            <a:xfrm>
              <a:off x="1884125" y="3689584"/>
              <a:ext cx="57121" cy="35504"/>
            </a:xfrm>
            <a:custGeom>
              <a:rect b="b" l="l" r="r" t="t"/>
              <a:pathLst>
                <a:path extrusionOk="0" h="1355" w="218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4"/>
            <p:cNvSpPr/>
            <p:nvPr/>
          </p:nvSpPr>
          <p:spPr>
            <a:xfrm>
              <a:off x="1912659" y="3689584"/>
              <a:ext cx="28587" cy="31731"/>
            </a:xfrm>
            <a:custGeom>
              <a:rect b="b" l="l" r="r" t="t"/>
              <a:pathLst>
                <a:path extrusionOk="0" h="1211" w="1091">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4"/>
            <p:cNvSpPr/>
            <p:nvPr/>
          </p:nvSpPr>
          <p:spPr>
            <a:xfrm>
              <a:off x="1814688" y="3423786"/>
              <a:ext cx="194475" cy="268733"/>
            </a:xfrm>
            <a:custGeom>
              <a:rect b="b" l="l" r="r" t="t"/>
              <a:pathLst>
                <a:path extrusionOk="0" h="10256" w="7422">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4"/>
            <p:cNvSpPr/>
            <p:nvPr/>
          </p:nvSpPr>
          <p:spPr>
            <a:xfrm>
              <a:off x="1843878" y="3424834"/>
              <a:ext cx="165154" cy="267685"/>
            </a:xfrm>
            <a:custGeom>
              <a:rect b="b" l="l" r="r" t="t"/>
              <a:pathLst>
                <a:path extrusionOk="0" h="10216" w="6303">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4"/>
            <p:cNvSpPr/>
            <p:nvPr/>
          </p:nvSpPr>
          <p:spPr>
            <a:xfrm>
              <a:off x="1869137" y="3623815"/>
              <a:ext cx="87071" cy="34482"/>
            </a:xfrm>
            <a:custGeom>
              <a:rect b="b" l="l" r="r" t="t"/>
              <a:pathLst>
                <a:path extrusionOk="0" h="1316" w="3323">
                  <a:moveTo>
                    <a:pt x="1" y="0"/>
                  </a:moveTo>
                  <a:lnTo>
                    <a:pt x="1" y="1315"/>
                  </a:lnTo>
                  <a:lnTo>
                    <a:pt x="3323" y="1315"/>
                  </a:lnTo>
                  <a:lnTo>
                    <a:pt x="332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4"/>
            <p:cNvSpPr/>
            <p:nvPr/>
          </p:nvSpPr>
          <p:spPr>
            <a:xfrm>
              <a:off x="1869137" y="3658272"/>
              <a:ext cx="87071" cy="34247"/>
            </a:xfrm>
            <a:custGeom>
              <a:rect b="b" l="l" r="r" t="t"/>
              <a:pathLst>
                <a:path extrusionOk="0" h="1307" w="3323">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4"/>
            <p:cNvSpPr/>
            <p:nvPr/>
          </p:nvSpPr>
          <p:spPr>
            <a:xfrm>
              <a:off x="1896938" y="3623815"/>
              <a:ext cx="59270" cy="34482"/>
            </a:xfrm>
            <a:custGeom>
              <a:rect b="b" l="l" r="r" t="t"/>
              <a:pathLst>
                <a:path extrusionOk="0" h="1316" w="2262">
                  <a:moveTo>
                    <a:pt x="1" y="0"/>
                  </a:moveTo>
                  <a:lnTo>
                    <a:pt x="1" y="1315"/>
                  </a:lnTo>
                  <a:lnTo>
                    <a:pt x="2262" y="1315"/>
                  </a:lnTo>
                  <a:lnTo>
                    <a:pt x="226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4"/>
            <p:cNvSpPr/>
            <p:nvPr/>
          </p:nvSpPr>
          <p:spPr>
            <a:xfrm>
              <a:off x="1896938" y="3658272"/>
              <a:ext cx="59270" cy="34247"/>
            </a:xfrm>
            <a:custGeom>
              <a:rect b="b" l="l" r="r" t="t"/>
              <a:pathLst>
                <a:path extrusionOk="0" h="1307" w="2262">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4"/>
            <p:cNvSpPr/>
            <p:nvPr/>
          </p:nvSpPr>
          <p:spPr>
            <a:xfrm>
              <a:off x="1777061" y="3569524"/>
              <a:ext cx="37155" cy="23215"/>
            </a:xfrm>
            <a:custGeom>
              <a:rect b="b" l="l" r="r" t="t"/>
              <a:pathLst>
                <a:path extrusionOk="0" h="886" w="1418">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74"/>
            <p:cNvSpPr/>
            <p:nvPr/>
          </p:nvSpPr>
          <p:spPr>
            <a:xfrm>
              <a:off x="2007015" y="3571201"/>
              <a:ext cx="36998" cy="23320"/>
            </a:xfrm>
            <a:custGeom>
              <a:rect b="b" l="l" r="r" t="t"/>
              <a:pathLst>
                <a:path extrusionOk="0" h="890" w="1412">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4"/>
            <p:cNvSpPr/>
            <p:nvPr/>
          </p:nvSpPr>
          <p:spPr>
            <a:xfrm>
              <a:off x="1822601" y="3479911"/>
              <a:ext cx="155171" cy="250627"/>
            </a:xfrm>
            <a:custGeom>
              <a:rect b="b" l="l" r="r" t="t"/>
              <a:pathLst>
                <a:path extrusionOk="0" h="9565" w="5922">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4"/>
            <p:cNvSpPr/>
            <p:nvPr/>
          </p:nvSpPr>
          <p:spPr>
            <a:xfrm>
              <a:off x="1816837" y="3418152"/>
              <a:ext cx="191829" cy="155721"/>
            </a:xfrm>
            <a:custGeom>
              <a:rect b="b" l="l" r="r" t="t"/>
              <a:pathLst>
                <a:path extrusionOk="0" h="5943" w="7321">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74"/>
            <p:cNvSpPr/>
            <p:nvPr/>
          </p:nvSpPr>
          <p:spPr>
            <a:xfrm>
              <a:off x="1907262" y="3365144"/>
              <a:ext cx="10979" cy="35295"/>
            </a:xfrm>
            <a:custGeom>
              <a:rect b="b" l="l" r="r" t="t"/>
              <a:pathLst>
                <a:path extrusionOk="0" h="1347" w="419">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4"/>
            <p:cNvSpPr/>
            <p:nvPr/>
          </p:nvSpPr>
          <p:spPr>
            <a:xfrm>
              <a:off x="1833135" y="3384194"/>
              <a:ext cx="26674" cy="32203"/>
            </a:xfrm>
            <a:custGeom>
              <a:rect b="b" l="l" r="r" t="t"/>
              <a:pathLst>
                <a:path extrusionOk="0" h="1229" w="1018">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4"/>
            <p:cNvSpPr/>
            <p:nvPr/>
          </p:nvSpPr>
          <p:spPr>
            <a:xfrm>
              <a:off x="1778214" y="3436415"/>
              <a:ext cx="37155" cy="23320"/>
            </a:xfrm>
            <a:custGeom>
              <a:rect b="b" l="l" r="r" t="t"/>
              <a:pathLst>
                <a:path extrusionOk="0" h="890" w="1418">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4"/>
            <p:cNvSpPr/>
            <p:nvPr/>
          </p:nvSpPr>
          <p:spPr>
            <a:xfrm>
              <a:off x="1759349" y="3508970"/>
              <a:ext cx="37129" cy="10979"/>
            </a:xfrm>
            <a:custGeom>
              <a:rect b="b" l="l" r="r" t="t"/>
              <a:pathLst>
                <a:path extrusionOk="0" h="419" w="1417">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74"/>
            <p:cNvSpPr/>
            <p:nvPr/>
          </p:nvSpPr>
          <p:spPr>
            <a:xfrm>
              <a:off x="2024858" y="3511354"/>
              <a:ext cx="39016" cy="10848"/>
            </a:xfrm>
            <a:custGeom>
              <a:rect b="b" l="l" r="r" t="t"/>
              <a:pathLst>
                <a:path extrusionOk="0" h="414" w="1489">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74"/>
            <p:cNvSpPr/>
            <p:nvPr/>
          </p:nvSpPr>
          <p:spPr>
            <a:xfrm>
              <a:off x="2008875" y="3438826"/>
              <a:ext cx="36526" cy="22927"/>
            </a:xfrm>
            <a:custGeom>
              <a:rect b="b" l="l" r="r" t="t"/>
              <a:pathLst>
                <a:path extrusionOk="0" h="875" w="1394">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4"/>
            <p:cNvSpPr/>
            <p:nvPr/>
          </p:nvSpPr>
          <p:spPr>
            <a:xfrm>
              <a:off x="1966008" y="3385373"/>
              <a:ext cx="25967" cy="31810"/>
            </a:xfrm>
            <a:custGeom>
              <a:rect b="b" l="l" r="r" t="t"/>
              <a:pathLst>
                <a:path extrusionOk="0" h="1214" w="991">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7" name="Google Shape;14987;p74"/>
          <p:cNvGrpSpPr/>
          <p:nvPr/>
        </p:nvGrpSpPr>
        <p:grpSpPr>
          <a:xfrm>
            <a:off x="4110892" y="2421802"/>
            <a:ext cx="95115" cy="365368"/>
            <a:chOff x="4110892" y="2421802"/>
            <a:chExt cx="95115" cy="365368"/>
          </a:xfrm>
        </p:grpSpPr>
        <p:sp>
          <p:nvSpPr>
            <p:cNvPr id="14988" name="Google Shape;14988;p74"/>
            <p:cNvSpPr/>
            <p:nvPr/>
          </p:nvSpPr>
          <p:spPr>
            <a:xfrm>
              <a:off x="4116185" y="2427095"/>
              <a:ext cx="84424" cy="354782"/>
            </a:xfrm>
            <a:custGeom>
              <a:rect b="b" l="l" r="r" t="t"/>
              <a:pathLst>
                <a:path extrusionOk="0" h="13540" w="3222">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4"/>
            <p:cNvSpPr/>
            <p:nvPr/>
          </p:nvSpPr>
          <p:spPr>
            <a:xfrm>
              <a:off x="4143724" y="2434825"/>
              <a:ext cx="56886" cy="347052"/>
            </a:xfrm>
            <a:custGeom>
              <a:rect b="b" l="l" r="r" t="t"/>
              <a:pathLst>
                <a:path extrusionOk="0" h="13245" w="2171">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4"/>
            <p:cNvSpPr/>
            <p:nvPr/>
          </p:nvSpPr>
          <p:spPr>
            <a:xfrm>
              <a:off x="4116185" y="2507903"/>
              <a:ext cx="84424" cy="273973"/>
            </a:xfrm>
            <a:custGeom>
              <a:rect b="b" l="l" r="r" t="t"/>
              <a:pathLst>
                <a:path extrusionOk="0" h="10456" w="3222">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4"/>
            <p:cNvSpPr/>
            <p:nvPr/>
          </p:nvSpPr>
          <p:spPr>
            <a:xfrm>
              <a:off x="4143724" y="2507903"/>
              <a:ext cx="56886" cy="273973"/>
            </a:xfrm>
            <a:custGeom>
              <a:rect b="b" l="l" r="r" t="t"/>
              <a:pathLst>
                <a:path extrusionOk="0" h="10456" w="2171">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4"/>
            <p:cNvSpPr/>
            <p:nvPr/>
          </p:nvSpPr>
          <p:spPr>
            <a:xfrm>
              <a:off x="4116316" y="2549906"/>
              <a:ext cx="84293" cy="189077"/>
            </a:xfrm>
            <a:custGeom>
              <a:rect b="b" l="l" r="r" t="t"/>
              <a:pathLst>
                <a:path extrusionOk="0" h="7216" w="3217">
                  <a:moveTo>
                    <a:pt x="0" y="1"/>
                  </a:moveTo>
                  <a:lnTo>
                    <a:pt x="0" y="7216"/>
                  </a:lnTo>
                  <a:lnTo>
                    <a:pt x="3217" y="7216"/>
                  </a:lnTo>
                  <a:lnTo>
                    <a:pt x="3217"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4"/>
            <p:cNvSpPr/>
            <p:nvPr/>
          </p:nvSpPr>
          <p:spPr>
            <a:xfrm>
              <a:off x="4143855" y="2549906"/>
              <a:ext cx="56755" cy="189077"/>
            </a:xfrm>
            <a:custGeom>
              <a:rect b="b" l="l" r="r" t="t"/>
              <a:pathLst>
                <a:path extrusionOk="0" h="7216" w="2166">
                  <a:moveTo>
                    <a:pt x="1" y="1"/>
                  </a:moveTo>
                  <a:lnTo>
                    <a:pt x="1" y="7216"/>
                  </a:lnTo>
                  <a:lnTo>
                    <a:pt x="2166" y="7216"/>
                  </a:lnTo>
                  <a:lnTo>
                    <a:pt x="216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4"/>
            <p:cNvSpPr/>
            <p:nvPr/>
          </p:nvSpPr>
          <p:spPr>
            <a:xfrm>
              <a:off x="4110892" y="2421802"/>
              <a:ext cx="95115" cy="365368"/>
            </a:xfrm>
            <a:custGeom>
              <a:rect b="b" l="l" r="r" t="t"/>
              <a:pathLst>
                <a:path extrusionOk="0" h="13944" w="363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5" name="Google Shape;14995;p74"/>
          <p:cNvGrpSpPr/>
          <p:nvPr/>
        </p:nvGrpSpPr>
        <p:grpSpPr>
          <a:xfrm>
            <a:off x="2769848" y="3805635"/>
            <a:ext cx="91473" cy="365525"/>
            <a:chOff x="2769848" y="3805635"/>
            <a:chExt cx="91473" cy="365525"/>
          </a:xfrm>
        </p:grpSpPr>
        <p:sp>
          <p:nvSpPr>
            <p:cNvPr id="14996" name="Google Shape;14996;p74"/>
            <p:cNvSpPr/>
            <p:nvPr/>
          </p:nvSpPr>
          <p:spPr>
            <a:xfrm>
              <a:off x="2776268" y="3941390"/>
              <a:ext cx="78765" cy="175373"/>
            </a:xfrm>
            <a:custGeom>
              <a:rect b="b" l="l" r="r" t="t"/>
              <a:pathLst>
                <a:path extrusionOk="0" h="6693" w="3006">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4"/>
            <p:cNvSpPr/>
            <p:nvPr/>
          </p:nvSpPr>
          <p:spPr>
            <a:xfrm>
              <a:off x="2794636" y="3941390"/>
              <a:ext cx="60397" cy="175373"/>
            </a:xfrm>
            <a:custGeom>
              <a:rect b="b" l="l" r="r" t="t"/>
              <a:pathLst>
                <a:path extrusionOk="0" h="6693" w="2305">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74"/>
            <p:cNvSpPr/>
            <p:nvPr/>
          </p:nvSpPr>
          <p:spPr>
            <a:xfrm>
              <a:off x="2794636" y="3811216"/>
              <a:ext cx="41531" cy="276856"/>
            </a:xfrm>
            <a:custGeom>
              <a:rect b="b" l="l" r="r" t="t"/>
              <a:pathLst>
                <a:path extrusionOk="0" h="10566" w="1585">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4"/>
            <p:cNvSpPr/>
            <p:nvPr/>
          </p:nvSpPr>
          <p:spPr>
            <a:xfrm>
              <a:off x="2814628" y="3820387"/>
              <a:ext cx="21905" cy="250575"/>
            </a:xfrm>
            <a:custGeom>
              <a:rect b="b" l="l" r="r" t="t"/>
              <a:pathLst>
                <a:path extrusionOk="0" h="9563" w="836">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4"/>
            <p:cNvSpPr/>
            <p:nvPr/>
          </p:nvSpPr>
          <p:spPr>
            <a:xfrm>
              <a:off x="2776268" y="4028303"/>
              <a:ext cx="78896" cy="32858"/>
            </a:xfrm>
            <a:custGeom>
              <a:rect b="b" l="l" r="r" t="t"/>
              <a:pathLst>
                <a:path extrusionOk="0" h="1254" w="3011">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4"/>
            <p:cNvSpPr/>
            <p:nvPr/>
          </p:nvSpPr>
          <p:spPr>
            <a:xfrm>
              <a:off x="2776634" y="4107933"/>
              <a:ext cx="78398" cy="57750"/>
            </a:xfrm>
            <a:custGeom>
              <a:rect b="b" l="l" r="r" t="t"/>
              <a:pathLst>
                <a:path extrusionOk="0" h="2204" w="2992">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4"/>
            <p:cNvSpPr/>
            <p:nvPr/>
          </p:nvSpPr>
          <p:spPr>
            <a:xfrm>
              <a:off x="2794871" y="4107933"/>
              <a:ext cx="60161" cy="56624"/>
            </a:xfrm>
            <a:custGeom>
              <a:rect b="b" l="l" r="r" t="t"/>
              <a:pathLst>
                <a:path extrusionOk="0" h="2161" w="2296">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4"/>
            <p:cNvSpPr/>
            <p:nvPr/>
          </p:nvSpPr>
          <p:spPr>
            <a:xfrm>
              <a:off x="2769848" y="3805635"/>
              <a:ext cx="91473" cy="365525"/>
            </a:xfrm>
            <a:custGeom>
              <a:rect b="b" l="l" r="r" t="t"/>
              <a:pathLst>
                <a:path extrusionOk="0" h="13950" w="3491">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4" name="Google Shape;15004;p74"/>
          <p:cNvGrpSpPr/>
          <p:nvPr/>
        </p:nvGrpSpPr>
        <p:grpSpPr>
          <a:xfrm>
            <a:off x="1794067" y="2421750"/>
            <a:ext cx="269807" cy="365525"/>
            <a:chOff x="1794067" y="2421750"/>
            <a:chExt cx="269807" cy="365525"/>
          </a:xfrm>
        </p:grpSpPr>
        <p:sp>
          <p:nvSpPr>
            <p:cNvPr id="15005" name="Google Shape;15005;p74"/>
            <p:cNvSpPr/>
            <p:nvPr/>
          </p:nvSpPr>
          <p:spPr>
            <a:xfrm>
              <a:off x="1812304" y="2427278"/>
              <a:ext cx="235980" cy="154228"/>
            </a:xfrm>
            <a:custGeom>
              <a:rect b="b" l="l" r="r" t="t"/>
              <a:pathLst>
                <a:path extrusionOk="0" h="5886" w="9006">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4"/>
            <p:cNvSpPr/>
            <p:nvPr/>
          </p:nvSpPr>
          <p:spPr>
            <a:xfrm>
              <a:off x="1799334" y="2581480"/>
              <a:ext cx="258881" cy="45173"/>
            </a:xfrm>
            <a:custGeom>
              <a:rect b="b" l="l" r="r" t="t"/>
              <a:pathLst>
                <a:path extrusionOk="0" h="1724" w="9880">
                  <a:moveTo>
                    <a:pt x="495" y="1"/>
                  </a:moveTo>
                  <a:lnTo>
                    <a:pt x="1" y="1724"/>
                  </a:lnTo>
                  <a:lnTo>
                    <a:pt x="9880" y="1724"/>
                  </a:lnTo>
                  <a:lnTo>
                    <a:pt x="9496"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4"/>
            <p:cNvSpPr/>
            <p:nvPr/>
          </p:nvSpPr>
          <p:spPr>
            <a:xfrm>
              <a:off x="1799334" y="2626653"/>
              <a:ext cx="258881" cy="57750"/>
            </a:xfrm>
            <a:custGeom>
              <a:rect b="b" l="l" r="r" t="t"/>
              <a:pathLst>
                <a:path extrusionOk="0" h="2204" w="988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4"/>
            <p:cNvSpPr/>
            <p:nvPr/>
          </p:nvSpPr>
          <p:spPr>
            <a:xfrm>
              <a:off x="1832663" y="2427278"/>
              <a:ext cx="215620" cy="154228"/>
            </a:xfrm>
            <a:custGeom>
              <a:rect b="b" l="l" r="r" t="t"/>
              <a:pathLst>
                <a:path extrusionOk="0" h="5886" w="8229">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4"/>
            <p:cNvSpPr/>
            <p:nvPr/>
          </p:nvSpPr>
          <p:spPr>
            <a:xfrm>
              <a:off x="1819588" y="2581480"/>
              <a:ext cx="238626" cy="45173"/>
            </a:xfrm>
            <a:custGeom>
              <a:rect b="b" l="l" r="r" t="t"/>
              <a:pathLst>
                <a:path extrusionOk="0" h="1724" w="9107">
                  <a:moveTo>
                    <a:pt x="500" y="1"/>
                  </a:moveTo>
                  <a:lnTo>
                    <a:pt x="1" y="1724"/>
                  </a:lnTo>
                  <a:lnTo>
                    <a:pt x="9107" y="1724"/>
                  </a:lnTo>
                  <a:lnTo>
                    <a:pt x="8723"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74"/>
            <p:cNvSpPr/>
            <p:nvPr/>
          </p:nvSpPr>
          <p:spPr>
            <a:xfrm>
              <a:off x="1819588" y="2626653"/>
              <a:ext cx="238626" cy="57750"/>
            </a:xfrm>
            <a:custGeom>
              <a:rect b="b" l="l" r="r" t="t"/>
              <a:pathLst>
                <a:path extrusionOk="0" h="2204" w="9107">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4"/>
            <p:cNvSpPr/>
            <p:nvPr/>
          </p:nvSpPr>
          <p:spPr>
            <a:xfrm>
              <a:off x="1999573" y="2445515"/>
              <a:ext cx="27067" cy="23687"/>
            </a:xfrm>
            <a:custGeom>
              <a:rect b="b" l="l" r="r" t="t"/>
              <a:pathLst>
                <a:path extrusionOk="0" h="904" w="1033">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4"/>
            <p:cNvSpPr/>
            <p:nvPr/>
          </p:nvSpPr>
          <p:spPr>
            <a:xfrm>
              <a:off x="2011914" y="2445515"/>
              <a:ext cx="14726" cy="14254"/>
            </a:xfrm>
            <a:custGeom>
              <a:rect b="b" l="l" r="r" t="t"/>
              <a:pathLst>
                <a:path extrusionOk="0" h="544" w="562">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4"/>
            <p:cNvSpPr/>
            <p:nvPr/>
          </p:nvSpPr>
          <p:spPr>
            <a:xfrm>
              <a:off x="1832034" y="2540185"/>
              <a:ext cx="25574" cy="22718"/>
            </a:xfrm>
            <a:custGeom>
              <a:rect b="b" l="l" r="r" t="t"/>
              <a:pathLst>
                <a:path extrusionOk="0" h="867" w="976">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4"/>
            <p:cNvSpPr/>
            <p:nvPr/>
          </p:nvSpPr>
          <p:spPr>
            <a:xfrm>
              <a:off x="1997058" y="2540159"/>
              <a:ext cx="26334" cy="22665"/>
            </a:xfrm>
            <a:custGeom>
              <a:rect b="b" l="l" r="r" t="t"/>
              <a:pathLst>
                <a:path extrusionOk="0" h="865" w="1005">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4"/>
            <p:cNvSpPr/>
            <p:nvPr/>
          </p:nvSpPr>
          <p:spPr>
            <a:xfrm>
              <a:off x="1844742" y="2540185"/>
              <a:ext cx="12865" cy="13206"/>
            </a:xfrm>
            <a:custGeom>
              <a:rect b="b" l="l" r="r" t="t"/>
              <a:pathLst>
                <a:path extrusionOk="0" h="504" w="491">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74"/>
            <p:cNvSpPr/>
            <p:nvPr/>
          </p:nvSpPr>
          <p:spPr>
            <a:xfrm>
              <a:off x="2009530" y="2540159"/>
              <a:ext cx="13861" cy="13258"/>
            </a:xfrm>
            <a:custGeom>
              <a:rect b="b" l="l" r="r" t="t"/>
              <a:pathLst>
                <a:path extrusionOk="0" h="506" w="529">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74"/>
            <p:cNvSpPr/>
            <p:nvPr/>
          </p:nvSpPr>
          <p:spPr>
            <a:xfrm>
              <a:off x="1853940" y="2655057"/>
              <a:ext cx="149826" cy="126689"/>
            </a:xfrm>
            <a:custGeom>
              <a:rect b="b" l="l" r="r" t="t"/>
              <a:pathLst>
                <a:path extrusionOk="0" h="4835" w="5718">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4"/>
            <p:cNvSpPr/>
            <p:nvPr/>
          </p:nvSpPr>
          <p:spPr>
            <a:xfrm>
              <a:off x="1877705" y="2677591"/>
              <a:ext cx="102164" cy="81647"/>
            </a:xfrm>
            <a:custGeom>
              <a:rect b="b" l="l" r="r" t="t"/>
              <a:pathLst>
                <a:path extrusionOk="0" h="3116" w="3899">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4"/>
            <p:cNvSpPr/>
            <p:nvPr/>
          </p:nvSpPr>
          <p:spPr>
            <a:xfrm>
              <a:off x="1812304" y="2481360"/>
              <a:ext cx="235980" cy="42684"/>
            </a:xfrm>
            <a:custGeom>
              <a:rect b="b" l="l" r="r" t="t"/>
              <a:pathLst>
                <a:path extrusionOk="0" h="1629" w="9006">
                  <a:moveTo>
                    <a:pt x="0" y="1"/>
                  </a:moveTo>
                  <a:lnTo>
                    <a:pt x="0" y="1628"/>
                  </a:lnTo>
                  <a:lnTo>
                    <a:pt x="9005" y="1628"/>
                  </a:lnTo>
                  <a:lnTo>
                    <a:pt x="9005"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4"/>
            <p:cNvSpPr/>
            <p:nvPr/>
          </p:nvSpPr>
          <p:spPr>
            <a:xfrm>
              <a:off x="1832663" y="2481360"/>
              <a:ext cx="215620" cy="42684"/>
            </a:xfrm>
            <a:custGeom>
              <a:rect b="b" l="l" r="r" t="t"/>
              <a:pathLst>
                <a:path extrusionOk="0" h="1629" w="8229">
                  <a:moveTo>
                    <a:pt x="1" y="1"/>
                  </a:moveTo>
                  <a:lnTo>
                    <a:pt x="1" y="1628"/>
                  </a:lnTo>
                  <a:lnTo>
                    <a:pt x="8228" y="1628"/>
                  </a:lnTo>
                  <a:lnTo>
                    <a:pt x="8228"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4"/>
            <p:cNvSpPr/>
            <p:nvPr/>
          </p:nvSpPr>
          <p:spPr>
            <a:xfrm>
              <a:off x="1873172" y="2448293"/>
              <a:ext cx="111203" cy="111334"/>
            </a:xfrm>
            <a:custGeom>
              <a:rect b="b" l="l" r="r" t="t"/>
              <a:pathLst>
                <a:path extrusionOk="0" h="4249" w="4244">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4"/>
            <p:cNvSpPr/>
            <p:nvPr/>
          </p:nvSpPr>
          <p:spPr>
            <a:xfrm>
              <a:off x="1891042" y="2470198"/>
              <a:ext cx="75358" cy="67288"/>
            </a:xfrm>
            <a:custGeom>
              <a:rect b="b" l="l" r="r" t="t"/>
              <a:pathLst>
                <a:path extrusionOk="0" h="2568" w="2876">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4"/>
            <p:cNvSpPr/>
            <p:nvPr/>
          </p:nvSpPr>
          <p:spPr>
            <a:xfrm>
              <a:off x="1909279" y="2470408"/>
              <a:ext cx="55602" cy="56152"/>
            </a:xfrm>
            <a:custGeom>
              <a:rect b="b" l="l" r="r" t="t"/>
              <a:pathLst>
                <a:path extrusionOk="0" h="2143" w="2122">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4"/>
            <p:cNvSpPr/>
            <p:nvPr/>
          </p:nvSpPr>
          <p:spPr>
            <a:xfrm>
              <a:off x="1923979" y="2487911"/>
              <a:ext cx="21303" cy="21145"/>
            </a:xfrm>
            <a:custGeom>
              <a:rect b="b" l="l" r="r" t="t"/>
              <a:pathLst>
                <a:path extrusionOk="0" h="807" w="813">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4"/>
            <p:cNvSpPr/>
            <p:nvPr/>
          </p:nvSpPr>
          <p:spPr>
            <a:xfrm>
              <a:off x="1994044" y="2436973"/>
              <a:ext cx="38020" cy="34614"/>
            </a:xfrm>
            <a:custGeom>
              <a:rect b="b" l="l" r="r" t="t"/>
              <a:pathLst>
                <a:path extrusionOk="0" h="1321" w="1451">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74"/>
            <p:cNvSpPr/>
            <p:nvPr/>
          </p:nvSpPr>
          <p:spPr>
            <a:xfrm>
              <a:off x="1830226" y="2534735"/>
              <a:ext cx="35950" cy="33723"/>
            </a:xfrm>
            <a:custGeom>
              <a:rect b="b" l="l" r="r" t="t"/>
              <a:pathLst>
                <a:path extrusionOk="0" h="1287" w="1372">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4"/>
            <p:cNvSpPr/>
            <p:nvPr/>
          </p:nvSpPr>
          <p:spPr>
            <a:xfrm>
              <a:off x="1994542" y="2534709"/>
              <a:ext cx="33618" cy="32622"/>
            </a:xfrm>
            <a:custGeom>
              <a:rect b="b" l="l" r="r" t="t"/>
              <a:pathLst>
                <a:path extrusionOk="0" h="1245" w="1283">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4"/>
            <p:cNvSpPr/>
            <p:nvPr/>
          </p:nvSpPr>
          <p:spPr>
            <a:xfrm>
              <a:off x="1915804" y="2482435"/>
              <a:ext cx="37208" cy="31050"/>
            </a:xfrm>
            <a:custGeom>
              <a:rect b="b" l="l" r="r" t="t"/>
              <a:pathLst>
                <a:path extrusionOk="0" h="1185" w="142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4"/>
            <p:cNvSpPr/>
            <p:nvPr/>
          </p:nvSpPr>
          <p:spPr>
            <a:xfrm>
              <a:off x="1794067" y="2421750"/>
              <a:ext cx="269807" cy="365525"/>
            </a:xfrm>
            <a:custGeom>
              <a:rect b="b" l="l" r="r" t="t"/>
              <a:pathLst>
                <a:path extrusionOk="0" h="13950" w="10297">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4"/>
            <p:cNvSpPr/>
            <p:nvPr/>
          </p:nvSpPr>
          <p:spPr>
            <a:xfrm>
              <a:off x="1878203" y="2465429"/>
              <a:ext cx="89586" cy="77507"/>
            </a:xfrm>
            <a:custGeom>
              <a:rect b="b" l="l" r="r" t="t"/>
              <a:pathLst>
                <a:path extrusionOk="0" h="2958" w="3419">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4"/>
            <p:cNvSpPr/>
            <p:nvPr/>
          </p:nvSpPr>
          <p:spPr>
            <a:xfrm>
              <a:off x="1872281" y="2672298"/>
              <a:ext cx="112854" cy="92469"/>
            </a:xfrm>
            <a:custGeom>
              <a:rect b="b" l="l" r="r" t="t"/>
              <a:pathLst>
                <a:path extrusionOk="0" h="3529" w="4307">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2" name="Google Shape;15032;p74"/>
          <p:cNvGrpSpPr/>
          <p:nvPr/>
        </p:nvGrpSpPr>
        <p:grpSpPr>
          <a:xfrm>
            <a:off x="3606782" y="2421750"/>
            <a:ext cx="211585" cy="365525"/>
            <a:chOff x="3606782" y="2421750"/>
            <a:chExt cx="211585" cy="365525"/>
          </a:xfrm>
        </p:grpSpPr>
        <p:sp>
          <p:nvSpPr>
            <p:cNvPr id="15033" name="Google Shape;15033;p74"/>
            <p:cNvSpPr/>
            <p:nvPr/>
          </p:nvSpPr>
          <p:spPr>
            <a:xfrm>
              <a:off x="3637229" y="2427278"/>
              <a:ext cx="150586" cy="196493"/>
            </a:xfrm>
            <a:custGeom>
              <a:rect b="b" l="l" r="r" t="t"/>
              <a:pathLst>
                <a:path extrusionOk="0" h="7499" w="5747">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74"/>
            <p:cNvSpPr/>
            <p:nvPr/>
          </p:nvSpPr>
          <p:spPr>
            <a:xfrm>
              <a:off x="3664008" y="2451935"/>
              <a:ext cx="123807" cy="171836"/>
            </a:xfrm>
            <a:custGeom>
              <a:rect b="b" l="l" r="r" t="t"/>
              <a:pathLst>
                <a:path extrusionOk="0" h="6558" w="4725">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4"/>
            <p:cNvSpPr/>
            <p:nvPr/>
          </p:nvSpPr>
          <p:spPr>
            <a:xfrm>
              <a:off x="3612180" y="2553312"/>
              <a:ext cx="200790" cy="228433"/>
            </a:xfrm>
            <a:custGeom>
              <a:rect b="b" l="l" r="r" t="t"/>
              <a:pathLst>
                <a:path extrusionOk="0" h="8718" w="7663">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4"/>
            <p:cNvSpPr/>
            <p:nvPr/>
          </p:nvSpPr>
          <p:spPr>
            <a:xfrm>
              <a:off x="3642391" y="2553312"/>
              <a:ext cx="170578" cy="200135"/>
            </a:xfrm>
            <a:custGeom>
              <a:rect b="b" l="l" r="r" t="t"/>
              <a:pathLst>
                <a:path extrusionOk="0" h="7638" w="651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74"/>
            <p:cNvSpPr/>
            <p:nvPr/>
          </p:nvSpPr>
          <p:spPr>
            <a:xfrm>
              <a:off x="3612180" y="2618347"/>
              <a:ext cx="200790" cy="98495"/>
            </a:xfrm>
            <a:custGeom>
              <a:rect b="b" l="l" r="r" t="t"/>
              <a:pathLst>
                <a:path extrusionOk="0" h="3759" w="7663">
                  <a:moveTo>
                    <a:pt x="1" y="0"/>
                  </a:moveTo>
                  <a:lnTo>
                    <a:pt x="1" y="3759"/>
                  </a:lnTo>
                  <a:lnTo>
                    <a:pt x="7662" y="3759"/>
                  </a:lnTo>
                  <a:lnTo>
                    <a:pt x="766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74"/>
            <p:cNvSpPr/>
            <p:nvPr/>
          </p:nvSpPr>
          <p:spPr>
            <a:xfrm>
              <a:off x="3612180" y="2618347"/>
              <a:ext cx="30238" cy="98495"/>
            </a:xfrm>
            <a:custGeom>
              <a:rect b="b" l="l" r="r" t="t"/>
              <a:pathLst>
                <a:path extrusionOk="0" h="3759" w="1154">
                  <a:moveTo>
                    <a:pt x="1" y="0"/>
                  </a:moveTo>
                  <a:lnTo>
                    <a:pt x="1" y="3759"/>
                  </a:lnTo>
                  <a:lnTo>
                    <a:pt x="1153" y="3759"/>
                  </a:lnTo>
                  <a:lnTo>
                    <a:pt x="1153"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4"/>
            <p:cNvSpPr/>
            <p:nvPr/>
          </p:nvSpPr>
          <p:spPr>
            <a:xfrm>
              <a:off x="3606782" y="2481151"/>
              <a:ext cx="211585" cy="306124"/>
            </a:xfrm>
            <a:custGeom>
              <a:rect b="b" l="l" r="r" t="t"/>
              <a:pathLst>
                <a:path extrusionOk="0" h="11683" w="8075">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4"/>
            <p:cNvSpPr/>
            <p:nvPr/>
          </p:nvSpPr>
          <p:spPr>
            <a:xfrm>
              <a:off x="3631805" y="2421750"/>
              <a:ext cx="161119" cy="95377"/>
            </a:xfrm>
            <a:custGeom>
              <a:rect b="b" l="l" r="r" t="t"/>
              <a:pathLst>
                <a:path extrusionOk="0" h="3640" w="6149">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1" name="Google Shape;15041;p74"/>
          <p:cNvGrpSpPr/>
          <p:nvPr/>
        </p:nvGrpSpPr>
        <p:grpSpPr>
          <a:xfrm>
            <a:off x="3104664" y="1503037"/>
            <a:ext cx="336755" cy="365341"/>
            <a:chOff x="3104664" y="1503037"/>
            <a:chExt cx="336755" cy="365341"/>
          </a:xfrm>
        </p:grpSpPr>
        <p:sp>
          <p:nvSpPr>
            <p:cNvPr id="15042" name="Google Shape;15042;p74"/>
            <p:cNvSpPr/>
            <p:nvPr/>
          </p:nvSpPr>
          <p:spPr>
            <a:xfrm>
              <a:off x="3121407" y="1506208"/>
              <a:ext cx="315347" cy="358136"/>
            </a:xfrm>
            <a:custGeom>
              <a:rect b="b" l="l" r="r" t="t"/>
              <a:pathLst>
                <a:path extrusionOk="0" h="13668" w="12035">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74"/>
            <p:cNvSpPr/>
            <p:nvPr/>
          </p:nvSpPr>
          <p:spPr>
            <a:xfrm>
              <a:off x="3295601" y="1684935"/>
              <a:ext cx="141415" cy="180011"/>
            </a:xfrm>
            <a:custGeom>
              <a:rect b="b" l="l" r="r" t="t"/>
              <a:pathLst>
                <a:path extrusionOk="0" h="6870" w="5397">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74"/>
            <p:cNvSpPr/>
            <p:nvPr/>
          </p:nvSpPr>
          <p:spPr>
            <a:xfrm>
              <a:off x="3261407" y="1544568"/>
              <a:ext cx="174587" cy="174220"/>
            </a:xfrm>
            <a:custGeom>
              <a:rect b="b" l="l" r="r" t="t"/>
              <a:pathLst>
                <a:path extrusionOk="0" h="6649" w="6663">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4"/>
            <p:cNvSpPr/>
            <p:nvPr/>
          </p:nvSpPr>
          <p:spPr>
            <a:xfrm>
              <a:off x="3155234" y="1684935"/>
              <a:ext cx="176369" cy="140393"/>
            </a:xfrm>
            <a:custGeom>
              <a:rect b="b" l="l" r="r" t="t"/>
              <a:pathLst>
                <a:path extrusionOk="0" h="5358" w="6731">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4"/>
            <p:cNvSpPr/>
            <p:nvPr/>
          </p:nvSpPr>
          <p:spPr>
            <a:xfrm>
              <a:off x="3121407" y="1506339"/>
              <a:ext cx="174351" cy="212581"/>
            </a:xfrm>
            <a:custGeom>
              <a:rect b="b" l="l" r="r" t="t"/>
              <a:pathLst>
                <a:path extrusionOk="0" h="8113" w="6654">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4"/>
            <p:cNvSpPr/>
            <p:nvPr/>
          </p:nvSpPr>
          <p:spPr>
            <a:xfrm>
              <a:off x="3155234" y="1684935"/>
              <a:ext cx="34116" cy="140262"/>
            </a:xfrm>
            <a:custGeom>
              <a:rect b="b" l="l" r="r" t="t"/>
              <a:pathLst>
                <a:path extrusionOk="0" h="5353" w="1302">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4"/>
            <p:cNvSpPr/>
            <p:nvPr/>
          </p:nvSpPr>
          <p:spPr>
            <a:xfrm>
              <a:off x="3121407" y="1508278"/>
              <a:ext cx="116627" cy="176683"/>
            </a:xfrm>
            <a:custGeom>
              <a:rect b="b" l="l" r="r" t="t"/>
              <a:pathLst>
                <a:path extrusionOk="0" h="6743" w="4451">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4"/>
            <p:cNvSpPr/>
            <p:nvPr/>
          </p:nvSpPr>
          <p:spPr>
            <a:xfrm>
              <a:off x="3383956" y="1783902"/>
              <a:ext cx="57331" cy="73341"/>
            </a:xfrm>
            <a:custGeom>
              <a:rect b="b" l="l" r="r" t="t"/>
              <a:pathLst>
                <a:path extrusionOk="0" h="2799" w="2188">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4"/>
            <p:cNvSpPr/>
            <p:nvPr/>
          </p:nvSpPr>
          <p:spPr>
            <a:xfrm>
              <a:off x="3344547" y="1539171"/>
              <a:ext cx="96871" cy="63122"/>
            </a:xfrm>
            <a:custGeom>
              <a:rect b="b" l="l" r="r" t="t"/>
              <a:pathLst>
                <a:path extrusionOk="0" h="2409" w="3697">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4"/>
            <p:cNvSpPr/>
            <p:nvPr/>
          </p:nvSpPr>
          <p:spPr>
            <a:xfrm>
              <a:off x="3104664" y="1585287"/>
              <a:ext cx="336624" cy="283092"/>
            </a:xfrm>
            <a:custGeom>
              <a:rect b="b" l="l" r="r" t="t"/>
              <a:pathLst>
                <a:path extrusionOk="0" h="10804" w="12847">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4"/>
            <p:cNvSpPr/>
            <p:nvPr/>
          </p:nvSpPr>
          <p:spPr>
            <a:xfrm>
              <a:off x="3132805" y="1507177"/>
              <a:ext cx="83638" cy="80127"/>
            </a:xfrm>
            <a:custGeom>
              <a:rect b="b" l="l" r="r" t="t"/>
              <a:pathLst>
                <a:path extrusionOk="0" h="3058" w="3192">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4"/>
            <p:cNvSpPr/>
            <p:nvPr/>
          </p:nvSpPr>
          <p:spPr>
            <a:xfrm>
              <a:off x="3221343" y="1503037"/>
              <a:ext cx="121920" cy="84189"/>
            </a:xfrm>
            <a:custGeom>
              <a:rect b="b" l="l" r="r" t="t"/>
              <a:pathLst>
                <a:path extrusionOk="0" h="3213" w="4653">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4"/>
            <p:cNvSpPr/>
            <p:nvPr/>
          </p:nvSpPr>
          <p:spPr>
            <a:xfrm>
              <a:off x="3174598" y="1782985"/>
              <a:ext cx="90425" cy="47636"/>
            </a:xfrm>
            <a:custGeom>
              <a:rect b="b" l="l" r="r" t="t"/>
              <a:pathLst>
                <a:path extrusionOk="0" h="1818" w="3451">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4"/>
            <p:cNvSpPr/>
            <p:nvPr/>
          </p:nvSpPr>
          <p:spPr>
            <a:xfrm>
              <a:off x="3149837" y="1718972"/>
              <a:ext cx="17713" cy="111649"/>
            </a:xfrm>
            <a:custGeom>
              <a:rect b="b" l="l" r="r" t="t"/>
              <a:pathLst>
                <a:path extrusionOk="0" h="4261" w="676">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6" name="Google Shape;15056;p74"/>
          <p:cNvGrpSpPr/>
          <p:nvPr/>
        </p:nvGrpSpPr>
        <p:grpSpPr>
          <a:xfrm>
            <a:off x="2241946" y="2421750"/>
            <a:ext cx="265562" cy="365525"/>
            <a:chOff x="2241946" y="2421750"/>
            <a:chExt cx="265562" cy="365525"/>
          </a:xfrm>
        </p:grpSpPr>
        <p:sp>
          <p:nvSpPr>
            <p:cNvPr id="15057" name="Google Shape;15057;p74"/>
            <p:cNvSpPr/>
            <p:nvPr/>
          </p:nvSpPr>
          <p:spPr>
            <a:xfrm>
              <a:off x="2279573" y="2518594"/>
              <a:ext cx="190309" cy="263152"/>
            </a:xfrm>
            <a:custGeom>
              <a:rect b="b" l="l" r="r" t="t"/>
              <a:pathLst>
                <a:path extrusionOk="0" h="10043" w="7263">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4"/>
            <p:cNvSpPr/>
            <p:nvPr/>
          </p:nvSpPr>
          <p:spPr>
            <a:xfrm>
              <a:off x="2308867" y="2518594"/>
              <a:ext cx="161014" cy="237133"/>
            </a:xfrm>
            <a:custGeom>
              <a:rect b="b" l="l" r="r" t="t"/>
              <a:pathLst>
                <a:path extrusionOk="0" h="9050" w="6145">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74"/>
            <p:cNvSpPr/>
            <p:nvPr/>
          </p:nvSpPr>
          <p:spPr>
            <a:xfrm>
              <a:off x="2279573" y="2518594"/>
              <a:ext cx="190309" cy="161407"/>
            </a:xfrm>
            <a:custGeom>
              <a:rect b="b" l="l" r="r" t="t"/>
              <a:pathLst>
                <a:path extrusionOk="0" h="6160" w="7263">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74"/>
            <p:cNvSpPr/>
            <p:nvPr/>
          </p:nvSpPr>
          <p:spPr>
            <a:xfrm>
              <a:off x="2328126" y="2427278"/>
              <a:ext cx="93097" cy="38885"/>
            </a:xfrm>
            <a:custGeom>
              <a:rect b="b" l="l" r="r" t="t"/>
              <a:pathLst>
                <a:path extrusionOk="0" h="1484" w="3553">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4"/>
            <p:cNvSpPr/>
            <p:nvPr/>
          </p:nvSpPr>
          <p:spPr>
            <a:xfrm>
              <a:off x="2352757" y="2427278"/>
              <a:ext cx="68467" cy="18656"/>
            </a:xfrm>
            <a:custGeom>
              <a:rect b="b" l="l" r="r" t="t"/>
              <a:pathLst>
                <a:path extrusionOk="0" h="712" w="2613">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74"/>
            <p:cNvSpPr/>
            <p:nvPr/>
          </p:nvSpPr>
          <p:spPr>
            <a:xfrm>
              <a:off x="2317305" y="2587638"/>
              <a:ext cx="68939" cy="92364"/>
            </a:xfrm>
            <a:custGeom>
              <a:rect b="b" l="l" r="r" t="t"/>
              <a:pathLst>
                <a:path extrusionOk="0" h="3525" w="2631">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74"/>
            <p:cNvSpPr/>
            <p:nvPr/>
          </p:nvSpPr>
          <p:spPr>
            <a:xfrm>
              <a:off x="2420569" y="2587533"/>
              <a:ext cx="34482" cy="42186"/>
            </a:xfrm>
            <a:custGeom>
              <a:rect b="b" l="l" r="r" t="t"/>
              <a:pathLst>
                <a:path extrusionOk="0" h="1610" w="1316">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74"/>
            <p:cNvSpPr/>
            <p:nvPr/>
          </p:nvSpPr>
          <p:spPr>
            <a:xfrm>
              <a:off x="2241946" y="2421750"/>
              <a:ext cx="265562" cy="365525"/>
            </a:xfrm>
            <a:custGeom>
              <a:rect b="b" l="l" r="r" t="t"/>
              <a:pathLst>
                <a:path extrusionOk="0" h="13950" w="10135">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4"/>
            <p:cNvSpPr/>
            <p:nvPr/>
          </p:nvSpPr>
          <p:spPr>
            <a:xfrm>
              <a:off x="2315811" y="2607080"/>
              <a:ext cx="76092" cy="78293"/>
            </a:xfrm>
            <a:custGeom>
              <a:rect b="b" l="l" r="r" t="t"/>
              <a:pathLst>
                <a:path extrusionOk="0" h="2988" w="2904">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74"/>
            <p:cNvSpPr/>
            <p:nvPr/>
          </p:nvSpPr>
          <p:spPr>
            <a:xfrm>
              <a:off x="2380819" y="2551426"/>
              <a:ext cx="45304" cy="97185"/>
            </a:xfrm>
            <a:custGeom>
              <a:rect b="b" l="l" r="r" t="t"/>
              <a:pathLst>
                <a:path extrusionOk="0" h="3709" w="1729">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7" name="Google Shape;15067;p74"/>
          <p:cNvGrpSpPr/>
          <p:nvPr/>
        </p:nvGrpSpPr>
        <p:grpSpPr>
          <a:xfrm>
            <a:off x="2694018" y="2421881"/>
            <a:ext cx="254583" cy="365394"/>
            <a:chOff x="2694018" y="2421881"/>
            <a:chExt cx="254583" cy="365394"/>
          </a:xfrm>
        </p:grpSpPr>
        <p:sp>
          <p:nvSpPr>
            <p:cNvPr id="15068" name="Google Shape;15068;p74"/>
            <p:cNvSpPr/>
            <p:nvPr/>
          </p:nvSpPr>
          <p:spPr>
            <a:xfrm>
              <a:off x="2721295" y="2427278"/>
              <a:ext cx="220520" cy="83796"/>
            </a:xfrm>
            <a:custGeom>
              <a:rect b="b" l="l" r="r" t="t"/>
              <a:pathLst>
                <a:path extrusionOk="0" h="3198" w="8416">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4"/>
            <p:cNvSpPr/>
            <p:nvPr/>
          </p:nvSpPr>
          <p:spPr>
            <a:xfrm>
              <a:off x="2806715" y="2626260"/>
              <a:ext cx="49811" cy="155486"/>
            </a:xfrm>
            <a:custGeom>
              <a:rect b="b" l="l" r="r" t="t"/>
              <a:pathLst>
                <a:path extrusionOk="0" h="5934" w="1901">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4"/>
            <p:cNvSpPr/>
            <p:nvPr/>
          </p:nvSpPr>
          <p:spPr>
            <a:xfrm>
              <a:off x="2829852" y="2626260"/>
              <a:ext cx="26674" cy="134602"/>
            </a:xfrm>
            <a:custGeom>
              <a:rect b="b" l="l" r="r" t="t"/>
              <a:pathLst>
                <a:path extrusionOk="0" h="5137" w="1018">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4"/>
            <p:cNvSpPr/>
            <p:nvPr/>
          </p:nvSpPr>
          <p:spPr>
            <a:xfrm>
              <a:off x="2721426" y="2437340"/>
              <a:ext cx="220389" cy="67602"/>
            </a:xfrm>
            <a:custGeom>
              <a:rect b="b" l="l" r="r" t="t"/>
              <a:pathLst>
                <a:path extrusionOk="0" h="2580" w="8411">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4"/>
            <p:cNvSpPr/>
            <p:nvPr/>
          </p:nvSpPr>
          <p:spPr>
            <a:xfrm>
              <a:off x="2721295" y="2427278"/>
              <a:ext cx="220520" cy="51095"/>
            </a:xfrm>
            <a:custGeom>
              <a:rect b="b" l="l" r="r" t="t"/>
              <a:pathLst>
                <a:path extrusionOk="0" h="1950" w="8416">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4"/>
            <p:cNvSpPr/>
            <p:nvPr/>
          </p:nvSpPr>
          <p:spPr>
            <a:xfrm>
              <a:off x="2694018" y="2421881"/>
              <a:ext cx="254583" cy="294437"/>
            </a:xfrm>
            <a:custGeom>
              <a:rect b="b" l="l" r="r" t="t"/>
              <a:pathLst>
                <a:path extrusionOk="0" h="11237" w="9716">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4"/>
            <p:cNvSpPr/>
            <p:nvPr/>
          </p:nvSpPr>
          <p:spPr>
            <a:xfrm>
              <a:off x="2801160" y="2663441"/>
              <a:ext cx="60921" cy="123833"/>
            </a:xfrm>
            <a:custGeom>
              <a:rect b="b" l="l" r="r" t="t"/>
              <a:pathLst>
                <a:path extrusionOk="0" h="4726" w="2325">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5" name="Google Shape;15075;p74"/>
          <p:cNvGrpSpPr/>
          <p:nvPr/>
        </p:nvGrpSpPr>
        <p:grpSpPr>
          <a:xfrm>
            <a:off x="3947519" y="4326147"/>
            <a:ext cx="365420" cy="263021"/>
            <a:chOff x="3947519" y="4326147"/>
            <a:chExt cx="365420" cy="263021"/>
          </a:xfrm>
        </p:grpSpPr>
        <p:sp>
          <p:nvSpPr>
            <p:cNvPr id="15076" name="Google Shape;15076;p74"/>
            <p:cNvSpPr/>
            <p:nvPr/>
          </p:nvSpPr>
          <p:spPr>
            <a:xfrm>
              <a:off x="4100725" y="4343755"/>
              <a:ext cx="105046" cy="39147"/>
            </a:xfrm>
            <a:custGeom>
              <a:rect b="b" l="l" r="r" t="t"/>
              <a:pathLst>
                <a:path extrusionOk="0" h="1494" w="4009">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4"/>
            <p:cNvSpPr/>
            <p:nvPr/>
          </p:nvSpPr>
          <p:spPr>
            <a:xfrm>
              <a:off x="4229773" y="4358219"/>
              <a:ext cx="54973" cy="29976"/>
            </a:xfrm>
            <a:custGeom>
              <a:rect b="b" l="l" r="r" t="t"/>
              <a:pathLst>
                <a:path extrusionOk="0" h="1144" w="2098">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4"/>
            <p:cNvSpPr/>
            <p:nvPr/>
          </p:nvSpPr>
          <p:spPr>
            <a:xfrm>
              <a:off x="3952917" y="4382876"/>
              <a:ext cx="354598" cy="200895"/>
            </a:xfrm>
            <a:custGeom>
              <a:rect b="b" l="l" r="r" t="t"/>
              <a:pathLst>
                <a:path extrusionOk="0" h="7667" w="13533">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74"/>
            <p:cNvSpPr/>
            <p:nvPr/>
          </p:nvSpPr>
          <p:spPr>
            <a:xfrm>
              <a:off x="4256945" y="4416572"/>
              <a:ext cx="50571" cy="140157"/>
            </a:xfrm>
            <a:custGeom>
              <a:rect b="b" l="l" r="r" t="t"/>
              <a:pathLst>
                <a:path extrusionOk="0" h="5349" w="193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74"/>
            <p:cNvSpPr/>
            <p:nvPr/>
          </p:nvSpPr>
          <p:spPr>
            <a:xfrm>
              <a:off x="4062601" y="4397470"/>
              <a:ext cx="179775" cy="172805"/>
            </a:xfrm>
            <a:custGeom>
              <a:rect b="b" l="l" r="r" t="t"/>
              <a:pathLst>
                <a:path extrusionOk="0" h="6595" w="6861">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4"/>
            <p:cNvSpPr/>
            <p:nvPr/>
          </p:nvSpPr>
          <p:spPr>
            <a:xfrm>
              <a:off x="4078453" y="4412170"/>
              <a:ext cx="149197" cy="143328"/>
            </a:xfrm>
            <a:custGeom>
              <a:rect b="b" l="l" r="r" t="t"/>
              <a:pathLst>
                <a:path extrusionOk="0" h="5470" w="5694">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4"/>
            <p:cNvSpPr/>
            <p:nvPr/>
          </p:nvSpPr>
          <p:spPr>
            <a:xfrm>
              <a:off x="4093913" y="4430983"/>
              <a:ext cx="117125" cy="104286"/>
            </a:xfrm>
            <a:custGeom>
              <a:rect b="b" l="l" r="r" t="t"/>
              <a:pathLst>
                <a:path extrusionOk="0" h="3980" w="447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4"/>
            <p:cNvSpPr/>
            <p:nvPr/>
          </p:nvSpPr>
          <p:spPr>
            <a:xfrm>
              <a:off x="4119591" y="4430983"/>
              <a:ext cx="91447" cy="87333"/>
            </a:xfrm>
            <a:custGeom>
              <a:rect b="b" l="l" r="r" t="t"/>
              <a:pathLst>
                <a:path extrusionOk="0" h="3333" w="349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4"/>
            <p:cNvSpPr/>
            <p:nvPr/>
          </p:nvSpPr>
          <p:spPr>
            <a:xfrm>
              <a:off x="4148257" y="4458208"/>
              <a:ext cx="32989" cy="32989"/>
            </a:xfrm>
            <a:custGeom>
              <a:rect b="b" l="l" r="r" t="t"/>
              <a:pathLst>
                <a:path extrusionOk="0" h="1259" w="1259">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4"/>
            <p:cNvSpPr/>
            <p:nvPr/>
          </p:nvSpPr>
          <p:spPr>
            <a:xfrm>
              <a:off x="3984622" y="4335711"/>
              <a:ext cx="33985" cy="29714"/>
            </a:xfrm>
            <a:custGeom>
              <a:rect b="b" l="l" r="r" t="t"/>
              <a:pathLst>
                <a:path extrusionOk="0" h="1134" w="1297">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4"/>
            <p:cNvSpPr/>
            <p:nvPr/>
          </p:nvSpPr>
          <p:spPr>
            <a:xfrm>
              <a:off x="3952917" y="4356830"/>
              <a:ext cx="97526" cy="226940"/>
            </a:xfrm>
            <a:custGeom>
              <a:rect b="b" l="l" r="r" t="t"/>
              <a:pathLst>
                <a:path extrusionOk="0" h="8661" w="3722">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4"/>
            <p:cNvSpPr/>
            <p:nvPr/>
          </p:nvSpPr>
          <p:spPr>
            <a:xfrm>
              <a:off x="3952917" y="4356830"/>
              <a:ext cx="76511" cy="201523"/>
            </a:xfrm>
            <a:custGeom>
              <a:rect b="b" l="l" r="r" t="t"/>
              <a:pathLst>
                <a:path extrusionOk="0" h="7691" w="292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4"/>
            <p:cNvSpPr/>
            <p:nvPr/>
          </p:nvSpPr>
          <p:spPr>
            <a:xfrm>
              <a:off x="4229380" y="4400746"/>
              <a:ext cx="21800" cy="21774"/>
            </a:xfrm>
            <a:custGeom>
              <a:rect b="b" l="l" r="r" t="t"/>
              <a:pathLst>
                <a:path extrusionOk="0" h="831" w="832">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4"/>
            <p:cNvSpPr/>
            <p:nvPr/>
          </p:nvSpPr>
          <p:spPr>
            <a:xfrm>
              <a:off x="3947519" y="4326147"/>
              <a:ext cx="365420" cy="263021"/>
            </a:xfrm>
            <a:custGeom>
              <a:rect b="b" l="l" r="r" t="t"/>
              <a:pathLst>
                <a:path extrusionOk="0" h="10038" w="13946">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4"/>
            <p:cNvSpPr/>
            <p:nvPr/>
          </p:nvSpPr>
          <p:spPr>
            <a:xfrm>
              <a:off x="4044862" y="4415603"/>
              <a:ext cx="10979" cy="134576"/>
            </a:xfrm>
            <a:custGeom>
              <a:rect b="b" l="l" r="r" t="t"/>
              <a:pathLst>
                <a:path extrusionOk="0" h="5136" w="419">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4"/>
            <p:cNvSpPr/>
            <p:nvPr/>
          </p:nvSpPr>
          <p:spPr>
            <a:xfrm>
              <a:off x="4222357" y="4397313"/>
              <a:ext cx="40273" cy="30605"/>
            </a:xfrm>
            <a:custGeom>
              <a:rect b="b" l="l" r="r" t="t"/>
              <a:pathLst>
                <a:path extrusionOk="0" h="1168" w="1537">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4"/>
            <p:cNvSpPr/>
            <p:nvPr/>
          </p:nvSpPr>
          <p:spPr>
            <a:xfrm>
              <a:off x="4063623" y="4391313"/>
              <a:ext cx="183653" cy="183653"/>
            </a:xfrm>
            <a:custGeom>
              <a:rect b="b" l="l" r="r" t="t"/>
              <a:pathLst>
                <a:path extrusionOk="0" h="7009" w="7009">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4"/>
            <p:cNvSpPr/>
            <p:nvPr/>
          </p:nvSpPr>
          <p:spPr>
            <a:xfrm>
              <a:off x="4092917" y="4425638"/>
              <a:ext cx="138768" cy="114977"/>
            </a:xfrm>
            <a:custGeom>
              <a:rect b="b" l="l" r="r" t="t"/>
              <a:pathLst>
                <a:path extrusionOk="0" h="4388" w="5296">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4"/>
            <p:cNvSpPr/>
            <p:nvPr/>
          </p:nvSpPr>
          <p:spPr>
            <a:xfrm>
              <a:off x="4136177" y="4453072"/>
              <a:ext cx="55759" cy="43653"/>
            </a:xfrm>
            <a:custGeom>
              <a:rect b="b" l="l" r="r" t="t"/>
              <a:pathLst>
                <a:path extrusionOk="0" h="1666" w="2128">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5" name="Google Shape;15095;p74"/>
          <p:cNvGrpSpPr/>
          <p:nvPr/>
        </p:nvGrpSpPr>
        <p:grpSpPr>
          <a:xfrm>
            <a:off x="3430072" y="4291874"/>
            <a:ext cx="368931" cy="331488"/>
            <a:chOff x="3430072" y="4291874"/>
            <a:chExt cx="368931" cy="331488"/>
          </a:xfrm>
        </p:grpSpPr>
        <p:sp>
          <p:nvSpPr>
            <p:cNvPr id="15096" name="Google Shape;15096;p74"/>
            <p:cNvSpPr/>
            <p:nvPr/>
          </p:nvSpPr>
          <p:spPr>
            <a:xfrm>
              <a:off x="3435968" y="4367652"/>
              <a:ext cx="356878" cy="179802"/>
            </a:xfrm>
            <a:custGeom>
              <a:rect b="b" l="l" r="r" t="t"/>
              <a:pathLst>
                <a:path extrusionOk="0" h="6862" w="1362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4"/>
            <p:cNvSpPr/>
            <p:nvPr/>
          </p:nvSpPr>
          <p:spPr>
            <a:xfrm>
              <a:off x="3479490" y="4369670"/>
              <a:ext cx="313356" cy="177129"/>
            </a:xfrm>
            <a:custGeom>
              <a:rect b="b" l="l" r="r" t="t"/>
              <a:pathLst>
                <a:path extrusionOk="0" h="6760" w="11959">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4"/>
            <p:cNvSpPr/>
            <p:nvPr/>
          </p:nvSpPr>
          <p:spPr>
            <a:xfrm>
              <a:off x="3510173" y="4369512"/>
              <a:ext cx="201026" cy="176395"/>
            </a:xfrm>
            <a:custGeom>
              <a:rect b="b" l="l" r="r" t="t"/>
              <a:pathLst>
                <a:path extrusionOk="0" h="6732" w="7672">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4"/>
            <p:cNvSpPr/>
            <p:nvPr/>
          </p:nvSpPr>
          <p:spPr>
            <a:xfrm>
              <a:off x="3545652" y="4369512"/>
              <a:ext cx="165547" cy="159049"/>
            </a:xfrm>
            <a:custGeom>
              <a:rect b="b" l="l" r="r" t="t"/>
              <a:pathLst>
                <a:path extrusionOk="0" h="6070" w="6318">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4"/>
            <p:cNvSpPr/>
            <p:nvPr/>
          </p:nvSpPr>
          <p:spPr>
            <a:xfrm>
              <a:off x="3582518" y="4429228"/>
              <a:ext cx="62519" cy="56597"/>
            </a:xfrm>
            <a:custGeom>
              <a:rect b="b" l="l" r="r" t="t"/>
              <a:pathLst>
                <a:path extrusionOk="0" h="2160" w="2386">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4"/>
            <p:cNvSpPr/>
            <p:nvPr/>
          </p:nvSpPr>
          <p:spPr>
            <a:xfrm>
              <a:off x="3636600" y="4397968"/>
              <a:ext cx="31705" cy="31862"/>
            </a:xfrm>
            <a:custGeom>
              <a:rect b="b" l="l" r="r" t="t"/>
              <a:pathLst>
                <a:path extrusionOk="0" h="1216" w="121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4"/>
            <p:cNvSpPr/>
            <p:nvPr/>
          </p:nvSpPr>
          <p:spPr>
            <a:xfrm>
              <a:off x="3430072" y="4362097"/>
              <a:ext cx="368931" cy="190649"/>
            </a:xfrm>
            <a:custGeom>
              <a:rect b="b" l="l" r="r" t="t"/>
              <a:pathLst>
                <a:path extrusionOk="0" h="7276" w="1408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4"/>
            <p:cNvSpPr/>
            <p:nvPr/>
          </p:nvSpPr>
          <p:spPr>
            <a:xfrm>
              <a:off x="3574343" y="4423752"/>
              <a:ext cx="83403" cy="67288"/>
            </a:xfrm>
            <a:custGeom>
              <a:rect b="b" l="l" r="r" t="t"/>
              <a:pathLst>
                <a:path extrusionOk="0" h="2568" w="3183">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4"/>
            <p:cNvSpPr/>
            <p:nvPr/>
          </p:nvSpPr>
          <p:spPr>
            <a:xfrm>
              <a:off x="3624993" y="4392413"/>
              <a:ext cx="50623" cy="42631"/>
            </a:xfrm>
            <a:custGeom>
              <a:rect b="b" l="l" r="r" t="t"/>
              <a:pathLst>
                <a:path extrusionOk="0" h="1627" w="1932">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74"/>
            <p:cNvSpPr/>
            <p:nvPr/>
          </p:nvSpPr>
          <p:spPr>
            <a:xfrm>
              <a:off x="3608931" y="4291874"/>
              <a:ext cx="10822" cy="46745"/>
            </a:xfrm>
            <a:custGeom>
              <a:rect b="b" l="l" r="r" t="t"/>
              <a:pathLst>
                <a:path extrusionOk="0" h="1784" w="413">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4"/>
            <p:cNvSpPr/>
            <p:nvPr/>
          </p:nvSpPr>
          <p:spPr>
            <a:xfrm>
              <a:off x="3524899" y="4306207"/>
              <a:ext cx="25547" cy="44597"/>
            </a:xfrm>
            <a:custGeom>
              <a:rect b="b" l="l" r="r" t="t"/>
              <a:pathLst>
                <a:path extrusionOk="0" h="1702" w="975">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4"/>
            <p:cNvSpPr/>
            <p:nvPr/>
          </p:nvSpPr>
          <p:spPr>
            <a:xfrm>
              <a:off x="3446737" y="4342236"/>
              <a:ext cx="38229" cy="38413"/>
            </a:xfrm>
            <a:custGeom>
              <a:rect b="b" l="l" r="r" t="t"/>
              <a:pathLst>
                <a:path extrusionOk="0" h="1466" w="1459">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4"/>
            <p:cNvSpPr/>
            <p:nvPr/>
          </p:nvSpPr>
          <p:spPr>
            <a:xfrm>
              <a:off x="3743507" y="4345144"/>
              <a:ext cx="36710" cy="38439"/>
            </a:xfrm>
            <a:custGeom>
              <a:rect b="b" l="l" r="r" t="t"/>
              <a:pathLst>
                <a:path extrusionOk="0" h="1467" w="1401">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4"/>
            <p:cNvSpPr/>
            <p:nvPr/>
          </p:nvSpPr>
          <p:spPr>
            <a:xfrm>
              <a:off x="3678341" y="4306679"/>
              <a:ext cx="25390" cy="44518"/>
            </a:xfrm>
            <a:custGeom>
              <a:rect b="b" l="l" r="r" t="t"/>
              <a:pathLst>
                <a:path extrusionOk="0" h="1699" w="969">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4"/>
            <p:cNvSpPr/>
            <p:nvPr/>
          </p:nvSpPr>
          <p:spPr>
            <a:xfrm>
              <a:off x="3607149" y="4576696"/>
              <a:ext cx="10848" cy="46667"/>
            </a:xfrm>
            <a:custGeom>
              <a:rect b="b" l="l" r="r" t="t"/>
              <a:pathLst>
                <a:path extrusionOk="0" h="1781" w="414">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4"/>
            <p:cNvSpPr/>
            <p:nvPr/>
          </p:nvSpPr>
          <p:spPr>
            <a:xfrm>
              <a:off x="3676507" y="4564433"/>
              <a:ext cx="25574" cy="44597"/>
            </a:xfrm>
            <a:custGeom>
              <a:rect b="b" l="l" r="r" t="t"/>
              <a:pathLst>
                <a:path extrusionOk="0" h="1702" w="976">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74"/>
            <p:cNvSpPr/>
            <p:nvPr/>
          </p:nvSpPr>
          <p:spPr>
            <a:xfrm>
              <a:off x="3742066" y="4534562"/>
              <a:ext cx="38256" cy="38518"/>
            </a:xfrm>
            <a:custGeom>
              <a:rect b="b" l="l" r="r" t="t"/>
              <a:pathLst>
                <a:path extrusionOk="0" h="1470" w="146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4"/>
            <p:cNvSpPr/>
            <p:nvPr/>
          </p:nvSpPr>
          <p:spPr>
            <a:xfrm>
              <a:off x="3446737" y="4531680"/>
              <a:ext cx="36683" cy="38413"/>
            </a:xfrm>
            <a:custGeom>
              <a:rect b="b" l="l" r="r" t="t"/>
              <a:pathLst>
                <a:path extrusionOk="0" h="1466" w="140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4"/>
            <p:cNvSpPr/>
            <p:nvPr/>
          </p:nvSpPr>
          <p:spPr>
            <a:xfrm>
              <a:off x="3523196" y="4564066"/>
              <a:ext cx="25128" cy="44544"/>
            </a:xfrm>
            <a:custGeom>
              <a:rect b="b" l="l" r="r" t="t"/>
              <a:pathLst>
                <a:path extrusionOk="0" h="1700" w="959">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5" name="Google Shape;15115;p74"/>
          <p:cNvGrpSpPr/>
          <p:nvPr/>
        </p:nvGrpSpPr>
        <p:grpSpPr>
          <a:xfrm>
            <a:off x="3153479" y="2421881"/>
            <a:ext cx="225158" cy="364267"/>
            <a:chOff x="3153479" y="2421881"/>
            <a:chExt cx="225158" cy="364267"/>
          </a:xfrm>
        </p:grpSpPr>
        <p:sp>
          <p:nvSpPr>
            <p:cNvPr id="15116" name="Google Shape;15116;p74"/>
            <p:cNvSpPr/>
            <p:nvPr/>
          </p:nvSpPr>
          <p:spPr>
            <a:xfrm>
              <a:off x="3238008" y="2600608"/>
              <a:ext cx="56990" cy="180326"/>
            </a:xfrm>
            <a:custGeom>
              <a:rect b="b" l="l" r="r" t="t"/>
              <a:pathLst>
                <a:path extrusionOk="0" h="6882" w="2175">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4"/>
            <p:cNvSpPr/>
            <p:nvPr/>
          </p:nvSpPr>
          <p:spPr>
            <a:xfrm>
              <a:off x="3260778" y="2600608"/>
              <a:ext cx="34220" cy="160386"/>
            </a:xfrm>
            <a:custGeom>
              <a:rect b="b" l="l" r="r" t="t"/>
              <a:pathLst>
                <a:path extrusionOk="0" h="6121" w="1306">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4"/>
            <p:cNvSpPr/>
            <p:nvPr/>
          </p:nvSpPr>
          <p:spPr>
            <a:xfrm>
              <a:off x="3197237" y="2543879"/>
              <a:ext cx="138637" cy="86180"/>
            </a:xfrm>
            <a:custGeom>
              <a:rect b="b" l="l" r="r" t="t"/>
              <a:pathLst>
                <a:path extrusionOk="0" h="3289" w="5291">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4"/>
            <p:cNvSpPr/>
            <p:nvPr/>
          </p:nvSpPr>
          <p:spPr>
            <a:xfrm>
              <a:off x="3216234" y="2543879"/>
              <a:ext cx="119641" cy="67314"/>
            </a:xfrm>
            <a:custGeom>
              <a:rect b="b" l="l" r="r" t="t"/>
              <a:pathLst>
                <a:path extrusionOk="0" h="2569" w="4566">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4"/>
            <p:cNvSpPr/>
            <p:nvPr/>
          </p:nvSpPr>
          <p:spPr>
            <a:xfrm>
              <a:off x="3183166" y="2426021"/>
              <a:ext cx="166936" cy="115736"/>
            </a:xfrm>
            <a:custGeom>
              <a:rect b="b" l="l" r="r" t="t"/>
              <a:pathLst>
                <a:path extrusionOk="0" h="4417" w="6371">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4"/>
            <p:cNvSpPr/>
            <p:nvPr/>
          </p:nvSpPr>
          <p:spPr>
            <a:xfrm>
              <a:off x="3202032" y="2426152"/>
              <a:ext cx="148070" cy="82905"/>
            </a:xfrm>
            <a:custGeom>
              <a:rect b="b" l="l" r="r" t="t"/>
              <a:pathLst>
                <a:path extrusionOk="0" h="3164" w="5651">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4"/>
            <p:cNvSpPr/>
            <p:nvPr/>
          </p:nvSpPr>
          <p:spPr>
            <a:xfrm>
              <a:off x="3153479" y="2525380"/>
              <a:ext cx="218372" cy="40404"/>
            </a:xfrm>
            <a:custGeom>
              <a:rect b="b" l="l" r="r" t="t"/>
              <a:pathLst>
                <a:path extrusionOk="0" h="1542" w="8334">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4"/>
            <p:cNvSpPr/>
            <p:nvPr/>
          </p:nvSpPr>
          <p:spPr>
            <a:xfrm>
              <a:off x="3178502" y="2525380"/>
              <a:ext cx="193348" cy="19285"/>
            </a:xfrm>
            <a:custGeom>
              <a:rect b="b" l="l" r="r" t="t"/>
              <a:pathLst>
                <a:path extrusionOk="0" h="736" w="7379">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4"/>
            <p:cNvSpPr/>
            <p:nvPr/>
          </p:nvSpPr>
          <p:spPr>
            <a:xfrm>
              <a:off x="3219247" y="2426152"/>
              <a:ext cx="106330" cy="82669"/>
            </a:xfrm>
            <a:custGeom>
              <a:rect b="b" l="l" r="r" t="t"/>
              <a:pathLst>
                <a:path extrusionOk="0" h="3155" w="4058">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4"/>
            <p:cNvSpPr/>
            <p:nvPr/>
          </p:nvSpPr>
          <p:spPr>
            <a:xfrm>
              <a:off x="3219247" y="2426152"/>
              <a:ext cx="26700" cy="30578"/>
            </a:xfrm>
            <a:custGeom>
              <a:rect b="b" l="l" r="r" t="t"/>
              <a:pathLst>
                <a:path extrusionOk="0" h="1167" w="1019">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4"/>
            <p:cNvSpPr/>
            <p:nvPr/>
          </p:nvSpPr>
          <p:spPr>
            <a:xfrm>
              <a:off x="3272333" y="2426152"/>
              <a:ext cx="53243" cy="59270"/>
            </a:xfrm>
            <a:custGeom>
              <a:rect b="b" l="l" r="r" t="t"/>
              <a:pathLst>
                <a:path extrusionOk="0" h="2262" w="2032">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4"/>
            <p:cNvSpPr/>
            <p:nvPr/>
          </p:nvSpPr>
          <p:spPr>
            <a:xfrm>
              <a:off x="3155103" y="2421881"/>
              <a:ext cx="223534" cy="364267"/>
            </a:xfrm>
            <a:custGeom>
              <a:rect b="b" l="l" r="r" t="t"/>
              <a:pathLst>
                <a:path extrusionOk="0" h="13902" w="8531">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4"/>
            <p:cNvSpPr/>
            <p:nvPr/>
          </p:nvSpPr>
          <p:spPr>
            <a:xfrm>
              <a:off x="3249301" y="2733166"/>
              <a:ext cx="38544" cy="33356"/>
            </a:xfrm>
            <a:custGeom>
              <a:rect b="b" l="l" r="r" t="t"/>
              <a:pathLst>
                <a:path extrusionOk="0" h="1273" w="1471">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9" name="Google Shape;15129;p74"/>
          <p:cNvGrpSpPr/>
          <p:nvPr/>
        </p:nvGrpSpPr>
        <p:grpSpPr>
          <a:xfrm>
            <a:off x="3967643" y="3839881"/>
            <a:ext cx="365551" cy="297503"/>
            <a:chOff x="3967643" y="3839881"/>
            <a:chExt cx="365551" cy="297503"/>
          </a:xfrm>
        </p:grpSpPr>
        <p:sp>
          <p:nvSpPr>
            <p:cNvPr id="15130" name="Google Shape;15130;p74"/>
            <p:cNvSpPr/>
            <p:nvPr/>
          </p:nvSpPr>
          <p:spPr>
            <a:xfrm>
              <a:off x="3973172" y="3871219"/>
              <a:ext cx="354598" cy="260767"/>
            </a:xfrm>
            <a:custGeom>
              <a:rect b="b" l="l" r="r" t="t"/>
              <a:pathLst>
                <a:path extrusionOk="0" h="9952" w="13533">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4"/>
            <p:cNvSpPr/>
            <p:nvPr/>
          </p:nvSpPr>
          <p:spPr>
            <a:xfrm>
              <a:off x="3993426" y="3871088"/>
              <a:ext cx="337383" cy="237735"/>
            </a:xfrm>
            <a:custGeom>
              <a:rect b="b" l="l" r="r" t="t"/>
              <a:pathLst>
                <a:path extrusionOk="0" h="9073" w="12876">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74"/>
            <p:cNvSpPr/>
            <p:nvPr/>
          </p:nvSpPr>
          <p:spPr>
            <a:xfrm>
              <a:off x="4043604" y="3844912"/>
              <a:ext cx="20412" cy="51357"/>
            </a:xfrm>
            <a:custGeom>
              <a:rect b="b" l="l" r="r" t="t"/>
              <a:pathLst>
                <a:path extrusionOk="0" h="1960" w="779">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4"/>
            <p:cNvSpPr/>
            <p:nvPr/>
          </p:nvSpPr>
          <p:spPr>
            <a:xfrm>
              <a:off x="4108010" y="3844912"/>
              <a:ext cx="20412" cy="51357"/>
            </a:xfrm>
            <a:custGeom>
              <a:rect b="b" l="l" r="r" t="t"/>
              <a:pathLst>
                <a:path extrusionOk="0" h="1960" w="779">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4"/>
            <p:cNvSpPr/>
            <p:nvPr/>
          </p:nvSpPr>
          <p:spPr>
            <a:xfrm>
              <a:off x="4172546" y="3844912"/>
              <a:ext cx="20255" cy="51357"/>
            </a:xfrm>
            <a:custGeom>
              <a:rect b="b" l="l" r="r" t="t"/>
              <a:pathLst>
                <a:path extrusionOk="0" h="1960" w="773">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4"/>
            <p:cNvSpPr/>
            <p:nvPr/>
          </p:nvSpPr>
          <p:spPr>
            <a:xfrm>
              <a:off x="4236926" y="3844912"/>
              <a:ext cx="20281" cy="51357"/>
            </a:xfrm>
            <a:custGeom>
              <a:rect b="b" l="l" r="r" t="t"/>
              <a:pathLst>
                <a:path extrusionOk="0" h="1960" w="774">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4"/>
            <p:cNvSpPr/>
            <p:nvPr/>
          </p:nvSpPr>
          <p:spPr>
            <a:xfrm>
              <a:off x="4043604" y="3844912"/>
              <a:ext cx="20412" cy="28587"/>
            </a:xfrm>
            <a:custGeom>
              <a:rect b="b" l="l" r="r" t="t"/>
              <a:pathLst>
                <a:path extrusionOk="0" h="1091" w="779">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4"/>
            <p:cNvSpPr/>
            <p:nvPr/>
          </p:nvSpPr>
          <p:spPr>
            <a:xfrm>
              <a:off x="4108010" y="3844912"/>
              <a:ext cx="20412" cy="28587"/>
            </a:xfrm>
            <a:custGeom>
              <a:rect b="b" l="l" r="r" t="t"/>
              <a:pathLst>
                <a:path extrusionOk="0" h="1091" w="779">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4"/>
            <p:cNvSpPr/>
            <p:nvPr/>
          </p:nvSpPr>
          <p:spPr>
            <a:xfrm>
              <a:off x="4172546" y="3844912"/>
              <a:ext cx="20255" cy="28587"/>
            </a:xfrm>
            <a:custGeom>
              <a:rect b="b" l="l" r="r" t="t"/>
              <a:pathLst>
                <a:path extrusionOk="0" h="1091" w="773">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4"/>
            <p:cNvSpPr/>
            <p:nvPr/>
          </p:nvSpPr>
          <p:spPr>
            <a:xfrm>
              <a:off x="4236926" y="3844912"/>
              <a:ext cx="20281" cy="28587"/>
            </a:xfrm>
            <a:custGeom>
              <a:rect b="b" l="l" r="r" t="t"/>
              <a:pathLst>
                <a:path extrusionOk="0" h="1091" w="774">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4"/>
            <p:cNvSpPr/>
            <p:nvPr/>
          </p:nvSpPr>
          <p:spPr>
            <a:xfrm>
              <a:off x="4168590" y="3935651"/>
              <a:ext cx="142070" cy="138952"/>
            </a:xfrm>
            <a:custGeom>
              <a:rect b="b" l="l" r="r" t="t"/>
              <a:pathLst>
                <a:path extrusionOk="0" h="5303" w="5422">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4"/>
            <p:cNvSpPr/>
            <p:nvPr/>
          </p:nvSpPr>
          <p:spPr>
            <a:xfrm>
              <a:off x="4168590" y="4052829"/>
              <a:ext cx="22089" cy="21669"/>
            </a:xfrm>
            <a:custGeom>
              <a:rect b="b" l="l" r="r" t="t"/>
              <a:pathLst>
                <a:path extrusionOk="0" h="827" w="843">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4"/>
            <p:cNvSpPr/>
            <p:nvPr/>
          </p:nvSpPr>
          <p:spPr>
            <a:xfrm>
              <a:off x="4184495" y="3959758"/>
              <a:ext cx="99255" cy="99255"/>
            </a:xfrm>
            <a:custGeom>
              <a:rect b="b" l="l" r="r" t="t"/>
              <a:pathLst>
                <a:path extrusionOk="0" h="3788" w="3788">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4"/>
            <p:cNvSpPr/>
            <p:nvPr/>
          </p:nvSpPr>
          <p:spPr>
            <a:xfrm>
              <a:off x="4263967" y="3935573"/>
              <a:ext cx="46693" cy="43968"/>
            </a:xfrm>
            <a:custGeom>
              <a:rect b="b" l="l" r="r" t="t"/>
              <a:pathLst>
                <a:path extrusionOk="0" h="1678" w="1782">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4"/>
            <p:cNvSpPr/>
            <p:nvPr/>
          </p:nvSpPr>
          <p:spPr>
            <a:xfrm>
              <a:off x="4201579" y="3976868"/>
              <a:ext cx="82171" cy="82145"/>
            </a:xfrm>
            <a:custGeom>
              <a:rect b="b" l="l" r="r" t="t"/>
              <a:pathLst>
                <a:path extrusionOk="0" h="3135" w="3136">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4"/>
            <p:cNvSpPr/>
            <p:nvPr/>
          </p:nvSpPr>
          <p:spPr>
            <a:xfrm>
              <a:off x="4263967" y="3935599"/>
              <a:ext cx="46693" cy="43942"/>
            </a:xfrm>
            <a:custGeom>
              <a:rect b="b" l="l" r="r" t="t"/>
              <a:pathLst>
                <a:path extrusionOk="0" h="1677" w="1782">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4"/>
            <p:cNvSpPr/>
            <p:nvPr/>
          </p:nvSpPr>
          <p:spPr>
            <a:xfrm>
              <a:off x="4281077" y="3952709"/>
              <a:ext cx="28587" cy="26831"/>
            </a:xfrm>
            <a:custGeom>
              <a:rect b="b" l="l" r="r" t="t"/>
              <a:pathLst>
                <a:path extrusionOk="0" h="1024" w="1091">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4"/>
            <p:cNvSpPr/>
            <p:nvPr/>
          </p:nvSpPr>
          <p:spPr>
            <a:xfrm>
              <a:off x="4247250" y="3943040"/>
              <a:ext cx="53217" cy="53217"/>
            </a:xfrm>
            <a:custGeom>
              <a:rect b="b" l="l" r="r" t="t"/>
              <a:pathLst>
                <a:path extrusionOk="0" h="2031" w="2031">
                  <a:moveTo>
                    <a:pt x="639" y="0"/>
                  </a:moveTo>
                  <a:lnTo>
                    <a:pt x="625" y="10"/>
                  </a:lnTo>
                  <a:lnTo>
                    <a:pt x="0" y="639"/>
                  </a:lnTo>
                  <a:lnTo>
                    <a:pt x="1393" y="2031"/>
                  </a:lnTo>
                  <a:lnTo>
                    <a:pt x="2031" y="1392"/>
                  </a:lnTo>
                  <a:lnTo>
                    <a:pt x="63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4"/>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4"/>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4"/>
            <p:cNvSpPr/>
            <p:nvPr/>
          </p:nvSpPr>
          <p:spPr>
            <a:xfrm>
              <a:off x="4176555" y="3871141"/>
              <a:ext cx="156639" cy="266244"/>
            </a:xfrm>
            <a:custGeom>
              <a:rect b="b" l="l" r="r" t="t"/>
              <a:pathLst>
                <a:path extrusionOk="0" h="10161" w="5978">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4"/>
            <p:cNvSpPr/>
            <p:nvPr/>
          </p:nvSpPr>
          <p:spPr>
            <a:xfrm>
              <a:off x="3967774" y="3940839"/>
              <a:ext cx="201523" cy="196545"/>
            </a:xfrm>
            <a:custGeom>
              <a:rect b="b" l="l" r="r" t="t"/>
              <a:pathLst>
                <a:path extrusionOk="0" h="7501" w="7691">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4"/>
            <p:cNvSpPr/>
            <p:nvPr/>
          </p:nvSpPr>
          <p:spPr>
            <a:xfrm>
              <a:off x="3967643" y="3839881"/>
              <a:ext cx="334082" cy="90084"/>
            </a:xfrm>
            <a:custGeom>
              <a:rect b="b" l="l" r="r" t="t"/>
              <a:pathLst>
                <a:path extrusionOk="0" h="3438" w="1275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4"/>
            <p:cNvSpPr/>
            <p:nvPr/>
          </p:nvSpPr>
          <p:spPr>
            <a:xfrm>
              <a:off x="3993059" y="3920271"/>
              <a:ext cx="161381" cy="157503"/>
            </a:xfrm>
            <a:custGeom>
              <a:rect b="b" l="l" r="r" t="t"/>
              <a:pathLst>
                <a:path extrusionOk="0" h="6011" w="6159">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4"/>
            <p:cNvSpPr/>
            <p:nvPr/>
          </p:nvSpPr>
          <p:spPr>
            <a:xfrm>
              <a:off x="4161148" y="3930594"/>
              <a:ext cx="156324" cy="150848"/>
            </a:xfrm>
            <a:custGeom>
              <a:rect b="b" l="l" r="r" t="t"/>
              <a:pathLst>
                <a:path extrusionOk="0" h="5757" w="5966">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5" name="Google Shape;15155;p74"/>
          <p:cNvGrpSpPr/>
          <p:nvPr/>
        </p:nvGrpSpPr>
        <p:grpSpPr>
          <a:xfrm>
            <a:off x="3220505" y="3805687"/>
            <a:ext cx="80153" cy="365472"/>
            <a:chOff x="3220505" y="3805687"/>
            <a:chExt cx="80153" cy="365472"/>
          </a:xfrm>
        </p:grpSpPr>
        <p:sp>
          <p:nvSpPr>
            <p:cNvPr id="15156" name="Google Shape;15156;p74"/>
            <p:cNvSpPr/>
            <p:nvPr/>
          </p:nvSpPr>
          <p:spPr>
            <a:xfrm>
              <a:off x="3225929" y="3814072"/>
              <a:ext cx="69332" cy="351611"/>
            </a:xfrm>
            <a:custGeom>
              <a:rect b="b" l="l" r="r" t="t"/>
              <a:pathLst>
                <a:path extrusionOk="0" h="13419" w="2646">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4"/>
            <p:cNvSpPr/>
            <p:nvPr/>
          </p:nvSpPr>
          <p:spPr>
            <a:xfrm>
              <a:off x="3226060" y="4099365"/>
              <a:ext cx="69201" cy="31731"/>
            </a:xfrm>
            <a:custGeom>
              <a:rect b="b" l="l" r="r" t="t"/>
              <a:pathLst>
                <a:path extrusionOk="0" h="1211" w="2641">
                  <a:moveTo>
                    <a:pt x="0" y="1"/>
                  </a:moveTo>
                  <a:lnTo>
                    <a:pt x="0" y="1210"/>
                  </a:lnTo>
                  <a:lnTo>
                    <a:pt x="2640" y="1210"/>
                  </a:lnTo>
                  <a:lnTo>
                    <a:pt x="2640" y="1191"/>
                  </a:lnTo>
                  <a:lnTo>
                    <a:pt x="264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4"/>
            <p:cNvSpPr/>
            <p:nvPr/>
          </p:nvSpPr>
          <p:spPr>
            <a:xfrm>
              <a:off x="3245423" y="3814072"/>
              <a:ext cx="30342" cy="31391"/>
            </a:xfrm>
            <a:custGeom>
              <a:rect b="b" l="l" r="r" t="t"/>
              <a:pathLst>
                <a:path extrusionOk="0" h="1198" w="1158">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4"/>
            <p:cNvSpPr/>
            <p:nvPr/>
          </p:nvSpPr>
          <p:spPr>
            <a:xfrm>
              <a:off x="3225929" y="4131070"/>
              <a:ext cx="69332" cy="34614"/>
            </a:xfrm>
            <a:custGeom>
              <a:rect b="b" l="l" r="r" t="t"/>
              <a:pathLst>
                <a:path extrusionOk="0" h="1321" w="2646">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4"/>
            <p:cNvSpPr/>
            <p:nvPr/>
          </p:nvSpPr>
          <p:spPr>
            <a:xfrm>
              <a:off x="3254227" y="4099365"/>
              <a:ext cx="41033" cy="31731"/>
            </a:xfrm>
            <a:custGeom>
              <a:rect b="b" l="l" r="r" t="t"/>
              <a:pathLst>
                <a:path extrusionOk="0" h="1211" w="1566">
                  <a:moveTo>
                    <a:pt x="0" y="1"/>
                  </a:moveTo>
                  <a:lnTo>
                    <a:pt x="0" y="1210"/>
                  </a:lnTo>
                  <a:lnTo>
                    <a:pt x="1565" y="1210"/>
                  </a:lnTo>
                  <a:lnTo>
                    <a:pt x="1565" y="1191"/>
                  </a:lnTo>
                  <a:lnTo>
                    <a:pt x="1565"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4"/>
            <p:cNvSpPr/>
            <p:nvPr/>
          </p:nvSpPr>
          <p:spPr>
            <a:xfrm>
              <a:off x="3254227" y="4131070"/>
              <a:ext cx="41033" cy="31600"/>
            </a:xfrm>
            <a:custGeom>
              <a:rect b="b" l="l" r="r" t="t"/>
              <a:pathLst>
                <a:path extrusionOk="0" h="1206" w="1566">
                  <a:moveTo>
                    <a:pt x="0" y="0"/>
                  </a:moveTo>
                  <a:cubicBezTo>
                    <a:pt x="0" y="519"/>
                    <a:pt x="303" y="994"/>
                    <a:pt x="778" y="1205"/>
                  </a:cubicBezTo>
                  <a:cubicBezTo>
                    <a:pt x="1253" y="989"/>
                    <a:pt x="1556" y="519"/>
                    <a:pt x="15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4"/>
            <p:cNvSpPr/>
            <p:nvPr/>
          </p:nvSpPr>
          <p:spPr>
            <a:xfrm>
              <a:off x="3226060" y="3877115"/>
              <a:ext cx="69201" cy="222276"/>
            </a:xfrm>
            <a:custGeom>
              <a:rect b="b" l="l" r="r" t="t"/>
              <a:pathLst>
                <a:path extrusionOk="0" h="8483" w="2641">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4"/>
            <p:cNvSpPr/>
            <p:nvPr/>
          </p:nvSpPr>
          <p:spPr>
            <a:xfrm>
              <a:off x="3258891" y="3877115"/>
              <a:ext cx="36369" cy="222276"/>
            </a:xfrm>
            <a:custGeom>
              <a:rect b="b" l="l" r="r" t="t"/>
              <a:pathLst>
                <a:path extrusionOk="0" h="8483" w="1388">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4"/>
            <p:cNvSpPr/>
            <p:nvPr/>
          </p:nvSpPr>
          <p:spPr>
            <a:xfrm>
              <a:off x="3220505" y="3805687"/>
              <a:ext cx="80153" cy="365472"/>
            </a:xfrm>
            <a:custGeom>
              <a:rect b="b" l="l" r="r" t="t"/>
              <a:pathLst>
                <a:path extrusionOk="0" h="13948" w="3059">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5" name="Google Shape;15165;p74"/>
          <p:cNvGrpSpPr/>
          <p:nvPr/>
        </p:nvGrpSpPr>
        <p:grpSpPr>
          <a:xfrm>
            <a:off x="1347157" y="2421723"/>
            <a:ext cx="280655" cy="365551"/>
            <a:chOff x="1347157" y="2421723"/>
            <a:chExt cx="280655" cy="365551"/>
          </a:xfrm>
        </p:grpSpPr>
        <p:sp>
          <p:nvSpPr>
            <p:cNvPr id="15166" name="Google Shape;15166;p74"/>
            <p:cNvSpPr/>
            <p:nvPr/>
          </p:nvSpPr>
          <p:spPr>
            <a:xfrm>
              <a:off x="1348546" y="2427357"/>
              <a:ext cx="273607" cy="354520"/>
            </a:xfrm>
            <a:custGeom>
              <a:rect b="b" l="l" r="r" t="t"/>
              <a:pathLst>
                <a:path extrusionOk="0" h="13530" w="10442">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4"/>
            <p:cNvSpPr/>
            <p:nvPr/>
          </p:nvSpPr>
          <p:spPr>
            <a:xfrm>
              <a:off x="1475969" y="2654428"/>
              <a:ext cx="35740" cy="22220"/>
            </a:xfrm>
            <a:custGeom>
              <a:rect b="b" l="l" r="r" t="t"/>
              <a:pathLst>
                <a:path extrusionOk="0" h="848" w="1364">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4"/>
            <p:cNvSpPr/>
            <p:nvPr/>
          </p:nvSpPr>
          <p:spPr>
            <a:xfrm>
              <a:off x="1494205" y="2654428"/>
              <a:ext cx="17503" cy="19652"/>
            </a:xfrm>
            <a:custGeom>
              <a:rect b="b" l="l" r="r" t="t"/>
              <a:pathLst>
                <a:path extrusionOk="0" h="750" w="668">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4"/>
            <p:cNvSpPr/>
            <p:nvPr/>
          </p:nvSpPr>
          <p:spPr>
            <a:xfrm>
              <a:off x="1432708" y="2488514"/>
              <a:ext cx="121265" cy="167722"/>
            </a:xfrm>
            <a:custGeom>
              <a:rect b="b" l="l" r="r" t="t"/>
              <a:pathLst>
                <a:path extrusionOk="0" h="6401" w="4628">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4"/>
            <p:cNvSpPr/>
            <p:nvPr/>
          </p:nvSpPr>
          <p:spPr>
            <a:xfrm>
              <a:off x="1440988" y="2489404"/>
              <a:ext cx="112985" cy="166831"/>
            </a:xfrm>
            <a:custGeom>
              <a:rect b="b" l="l" r="r" t="t"/>
              <a:pathLst>
                <a:path extrusionOk="0" h="6367" w="4312">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4"/>
            <p:cNvSpPr/>
            <p:nvPr/>
          </p:nvSpPr>
          <p:spPr>
            <a:xfrm>
              <a:off x="1466667" y="2613421"/>
              <a:ext cx="54344" cy="21538"/>
            </a:xfrm>
            <a:custGeom>
              <a:rect b="b" l="l" r="r" t="t"/>
              <a:pathLst>
                <a:path extrusionOk="0" h="822" w="2074">
                  <a:moveTo>
                    <a:pt x="0" y="1"/>
                  </a:moveTo>
                  <a:lnTo>
                    <a:pt x="0" y="822"/>
                  </a:lnTo>
                  <a:lnTo>
                    <a:pt x="2074" y="822"/>
                  </a:lnTo>
                  <a:lnTo>
                    <a:pt x="2074"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4"/>
            <p:cNvSpPr/>
            <p:nvPr/>
          </p:nvSpPr>
          <p:spPr>
            <a:xfrm>
              <a:off x="1466667" y="2634933"/>
              <a:ext cx="54344" cy="21303"/>
            </a:xfrm>
            <a:custGeom>
              <a:rect b="b" l="l" r="r" t="t"/>
              <a:pathLst>
                <a:path extrusionOk="0" h="813" w="2074">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4"/>
            <p:cNvSpPr/>
            <p:nvPr/>
          </p:nvSpPr>
          <p:spPr>
            <a:xfrm>
              <a:off x="1486397" y="2613421"/>
              <a:ext cx="34614" cy="21538"/>
            </a:xfrm>
            <a:custGeom>
              <a:rect b="b" l="l" r="r" t="t"/>
              <a:pathLst>
                <a:path extrusionOk="0" h="822" w="1321">
                  <a:moveTo>
                    <a:pt x="1" y="1"/>
                  </a:moveTo>
                  <a:lnTo>
                    <a:pt x="1" y="822"/>
                  </a:lnTo>
                  <a:lnTo>
                    <a:pt x="1321" y="822"/>
                  </a:lnTo>
                  <a:lnTo>
                    <a:pt x="1321"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4"/>
            <p:cNvSpPr/>
            <p:nvPr/>
          </p:nvSpPr>
          <p:spPr>
            <a:xfrm>
              <a:off x="1486397" y="2634933"/>
              <a:ext cx="34614" cy="21303"/>
            </a:xfrm>
            <a:custGeom>
              <a:rect b="b" l="l" r="r" t="t"/>
              <a:pathLst>
                <a:path extrusionOk="0" h="813" w="1321">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4"/>
            <p:cNvSpPr/>
            <p:nvPr/>
          </p:nvSpPr>
          <p:spPr>
            <a:xfrm>
              <a:off x="1372076" y="2659852"/>
              <a:ext cx="138009" cy="127423"/>
            </a:xfrm>
            <a:custGeom>
              <a:rect b="b" l="l" r="r" t="t"/>
              <a:pathLst>
                <a:path extrusionOk="0" h="4863" w="5267">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74"/>
            <p:cNvSpPr/>
            <p:nvPr/>
          </p:nvSpPr>
          <p:spPr>
            <a:xfrm>
              <a:off x="1347157" y="2442004"/>
              <a:ext cx="88040" cy="221306"/>
            </a:xfrm>
            <a:custGeom>
              <a:rect b="b" l="l" r="r" t="t"/>
              <a:pathLst>
                <a:path extrusionOk="0" h="8446" w="336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74"/>
            <p:cNvSpPr/>
            <p:nvPr/>
          </p:nvSpPr>
          <p:spPr>
            <a:xfrm>
              <a:off x="1438289" y="2421723"/>
              <a:ext cx="189523" cy="168901"/>
            </a:xfrm>
            <a:custGeom>
              <a:rect b="b" l="l" r="r" t="t"/>
              <a:pathLst>
                <a:path extrusionOk="0" h="6446" w="7233">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4"/>
            <p:cNvSpPr/>
            <p:nvPr/>
          </p:nvSpPr>
          <p:spPr>
            <a:xfrm>
              <a:off x="1517211" y="2599743"/>
              <a:ext cx="87438" cy="187531"/>
            </a:xfrm>
            <a:custGeom>
              <a:rect b="b" l="l" r="r" t="t"/>
              <a:pathLst>
                <a:path extrusionOk="0" h="7157" w="3337">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4"/>
            <p:cNvSpPr/>
            <p:nvPr/>
          </p:nvSpPr>
          <p:spPr>
            <a:xfrm>
              <a:off x="1406899" y="2577392"/>
              <a:ext cx="28744" cy="18578"/>
            </a:xfrm>
            <a:custGeom>
              <a:rect b="b" l="l" r="r" t="t"/>
              <a:pathLst>
                <a:path extrusionOk="0" h="709" w="1097">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4"/>
            <p:cNvSpPr/>
            <p:nvPr/>
          </p:nvSpPr>
          <p:spPr>
            <a:xfrm>
              <a:off x="1549912" y="2578650"/>
              <a:ext cx="28587" cy="18578"/>
            </a:xfrm>
            <a:custGeom>
              <a:rect b="b" l="l" r="r" t="t"/>
              <a:pathLst>
                <a:path extrusionOk="0" h="709" w="1091">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4"/>
            <p:cNvSpPr/>
            <p:nvPr/>
          </p:nvSpPr>
          <p:spPr>
            <a:xfrm>
              <a:off x="1427022" y="2483116"/>
              <a:ext cx="133738" cy="199008"/>
            </a:xfrm>
            <a:custGeom>
              <a:rect b="b" l="l" r="r" t="t"/>
              <a:pathLst>
                <a:path extrusionOk="0" h="7595" w="5104">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4"/>
            <p:cNvSpPr/>
            <p:nvPr/>
          </p:nvSpPr>
          <p:spPr>
            <a:xfrm>
              <a:off x="1488415" y="2449996"/>
              <a:ext cx="10848" cy="26071"/>
            </a:xfrm>
            <a:custGeom>
              <a:rect b="b" l="l" r="r" t="t"/>
              <a:pathLst>
                <a:path extrusionOk="0" h="995" w="414">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4"/>
            <p:cNvSpPr/>
            <p:nvPr/>
          </p:nvSpPr>
          <p:spPr>
            <a:xfrm>
              <a:off x="1441276" y="2461708"/>
              <a:ext cx="21014" cy="24080"/>
            </a:xfrm>
            <a:custGeom>
              <a:rect b="b" l="l" r="r" t="t"/>
              <a:pathLst>
                <a:path extrusionOk="0" h="919" w="802">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4"/>
            <p:cNvSpPr/>
            <p:nvPr/>
          </p:nvSpPr>
          <p:spPr>
            <a:xfrm>
              <a:off x="1407135" y="2494514"/>
              <a:ext cx="27355" cy="18578"/>
            </a:xfrm>
            <a:custGeom>
              <a:rect b="b" l="l" r="r" t="t"/>
              <a:pathLst>
                <a:path extrusionOk="0" h="709" w="1044">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4"/>
            <p:cNvSpPr/>
            <p:nvPr/>
          </p:nvSpPr>
          <p:spPr>
            <a:xfrm>
              <a:off x="1395474" y="2539739"/>
              <a:ext cx="27801" cy="10822"/>
            </a:xfrm>
            <a:custGeom>
              <a:rect b="b" l="l" r="r" t="t"/>
              <a:pathLst>
                <a:path extrusionOk="0" h="413" w="1061">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4"/>
            <p:cNvSpPr/>
            <p:nvPr/>
          </p:nvSpPr>
          <p:spPr>
            <a:xfrm>
              <a:off x="1561127" y="2541233"/>
              <a:ext cx="27801" cy="10848"/>
            </a:xfrm>
            <a:custGeom>
              <a:rect b="b" l="l" r="r" t="t"/>
              <a:pathLst>
                <a:path extrusionOk="0" h="414" w="1061">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4"/>
            <p:cNvSpPr/>
            <p:nvPr/>
          </p:nvSpPr>
          <p:spPr>
            <a:xfrm>
              <a:off x="1550646" y="2495772"/>
              <a:ext cx="29137" cy="18656"/>
            </a:xfrm>
            <a:custGeom>
              <a:rect b="b" l="l" r="r" t="t"/>
              <a:pathLst>
                <a:path extrusionOk="0" h="712" w="1112">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4"/>
            <p:cNvSpPr/>
            <p:nvPr/>
          </p:nvSpPr>
          <p:spPr>
            <a:xfrm>
              <a:off x="1524155" y="2462416"/>
              <a:ext cx="22010" cy="24159"/>
            </a:xfrm>
            <a:custGeom>
              <a:rect b="b" l="l" r="r" t="t"/>
              <a:pathLst>
                <a:path extrusionOk="0" h="922" w="84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9" name="Google Shape;15189;p74"/>
          <p:cNvGrpSpPr/>
          <p:nvPr/>
        </p:nvGrpSpPr>
        <p:grpSpPr>
          <a:xfrm>
            <a:off x="3507658" y="3832256"/>
            <a:ext cx="395474" cy="312491"/>
            <a:chOff x="3507658" y="3832256"/>
            <a:chExt cx="395474" cy="312491"/>
          </a:xfrm>
        </p:grpSpPr>
        <p:sp>
          <p:nvSpPr>
            <p:cNvPr id="15190" name="Google Shape;15190;p74"/>
            <p:cNvSpPr/>
            <p:nvPr/>
          </p:nvSpPr>
          <p:spPr>
            <a:xfrm>
              <a:off x="3526655" y="3837680"/>
              <a:ext cx="355358" cy="301460"/>
            </a:xfrm>
            <a:custGeom>
              <a:rect b="b" l="l" r="r" t="t"/>
              <a:pathLst>
                <a:path extrusionOk="0" h="11505" w="13562">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4"/>
            <p:cNvSpPr/>
            <p:nvPr/>
          </p:nvSpPr>
          <p:spPr>
            <a:xfrm>
              <a:off x="3526655" y="3918751"/>
              <a:ext cx="331593" cy="220389"/>
            </a:xfrm>
            <a:custGeom>
              <a:rect b="b" l="l" r="r" t="t"/>
              <a:pathLst>
                <a:path extrusionOk="0" h="8411" w="12655">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4"/>
            <p:cNvSpPr/>
            <p:nvPr/>
          </p:nvSpPr>
          <p:spPr>
            <a:xfrm>
              <a:off x="3507658" y="3832256"/>
              <a:ext cx="395474" cy="312491"/>
            </a:xfrm>
            <a:custGeom>
              <a:rect b="b" l="l" r="r" t="t"/>
              <a:pathLst>
                <a:path extrusionOk="0" h="11926" w="15093">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3" name="Google Shape;15193;p74"/>
          <p:cNvGrpSpPr/>
          <p:nvPr/>
        </p:nvGrpSpPr>
        <p:grpSpPr>
          <a:xfrm>
            <a:off x="3962481" y="2901255"/>
            <a:ext cx="365158" cy="365368"/>
            <a:chOff x="3962481" y="2901255"/>
            <a:chExt cx="365158" cy="365368"/>
          </a:xfrm>
        </p:grpSpPr>
        <p:sp>
          <p:nvSpPr>
            <p:cNvPr id="15194" name="Google Shape;15194;p74"/>
            <p:cNvSpPr/>
            <p:nvPr/>
          </p:nvSpPr>
          <p:spPr>
            <a:xfrm>
              <a:off x="4221964" y="3072777"/>
              <a:ext cx="24683" cy="24552"/>
            </a:xfrm>
            <a:custGeom>
              <a:rect b="b" l="l" r="r" t="t"/>
              <a:pathLst>
                <a:path extrusionOk="0" fill="none" h="937" w="942">
                  <a:moveTo>
                    <a:pt x="941" y="936"/>
                  </a:moveTo>
                  <a:lnTo>
                    <a:pt x="1" y="0"/>
                  </a:lnTo>
                </a:path>
              </a:pathLst>
            </a:custGeom>
            <a:noFill/>
            <a:ln cap="rnd" cmpd="sng" w="225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4"/>
            <p:cNvSpPr/>
            <p:nvPr/>
          </p:nvSpPr>
          <p:spPr>
            <a:xfrm>
              <a:off x="3968901" y="2983584"/>
              <a:ext cx="353341" cy="277642"/>
            </a:xfrm>
            <a:custGeom>
              <a:rect b="b" l="l" r="r" t="t"/>
              <a:pathLst>
                <a:path extrusionOk="0" h="10596" w="13485">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4"/>
            <p:cNvSpPr/>
            <p:nvPr/>
          </p:nvSpPr>
          <p:spPr>
            <a:xfrm>
              <a:off x="3991906" y="2982850"/>
              <a:ext cx="332850" cy="278873"/>
            </a:xfrm>
            <a:custGeom>
              <a:rect b="b" l="l" r="r" t="t"/>
              <a:pathLst>
                <a:path extrusionOk="0" h="10643" w="12703">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4"/>
            <p:cNvSpPr/>
            <p:nvPr/>
          </p:nvSpPr>
          <p:spPr>
            <a:xfrm>
              <a:off x="3992535"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4"/>
            <p:cNvSpPr/>
            <p:nvPr/>
          </p:nvSpPr>
          <p:spPr>
            <a:xfrm>
              <a:off x="4252778"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4"/>
            <p:cNvSpPr/>
            <p:nvPr/>
          </p:nvSpPr>
          <p:spPr>
            <a:xfrm>
              <a:off x="4014178" y="3007375"/>
              <a:ext cx="23923" cy="27198"/>
            </a:xfrm>
            <a:custGeom>
              <a:rect b="b" l="l" r="r" t="t"/>
              <a:pathLst>
                <a:path extrusionOk="0" h="1038" w="913">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4"/>
            <p:cNvSpPr/>
            <p:nvPr/>
          </p:nvSpPr>
          <p:spPr>
            <a:xfrm>
              <a:off x="4274553" y="3007375"/>
              <a:ext cx="23792" cy="27198"/>
            </a:xfrm>
            <a:custGeom>
              <a:rect b="b" l="l" r="r" t="t"/>
              <a:pathLst>
                <a:path extrusionOk="0" h="1038" w="908">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4"/>
            <p:cNvSpPr/>
            <p:nvPr/>
          </p:nvSpPr>
          <p:spPr>
            <a:xfrm>
              <a:off x="4117705" y="3067720"/>
              <a:ext cx="135729" cy="132087"/>
            </a:xfrm>
            <a:custGeom>
              <a:rect b="b" l="l" r="r" t="t"/>
              <a:pathLst>
                <a:path extrusionOk="0" h="5041" w="518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4"/>
            <p:cNvSpPr/>
            <p:nvPr/>
          </p:nvSpPr>
          <p:spPr>
            <a:xfrm>
              <a:off x="4122107" y="3067825"/>
              <a:ext cx="125798" cy="114531"/>
            </a:xfrm>
            <a:custGeom>
              <a:rect b="b" l="l" r="r" t="t"/>
              <a:pathLst>
                <a:path extrusionOk="0" h="4371" w="4801">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74"/>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4"/>
            <p:cNvSpPr/>
            <p:nvPr/>
          </p:nvSpPr>
          <p:spPr>
            <a:xfrm>
              <a:off x="3968901" y="3223205"/>
              <a:ext cx="23661" cy="10848"/>
            </a:xfrm>
            <a:custGeom>
              <a:rect b="b" l="l" r="r" t="t"/>
              <a:pathLst>
                <a:path extrusionOk="0" h="414" w="903">
                  <a:moveTo>
                    <a:pt x="0" y="0"/>
                  </a:moveTo>
                  <a:lnTo>
                    <a:pt x="0" y="413"/>
                  </a:lnTo>
                  <a:lnTo>
                    <a:pt x="903" y="413"/>
                  </a:lnTo>
                  <a:lnTo>
                    <a:pt x="903"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4"/>
            <p:cNvSpPr/>
            <p:nvPr/>
          </p:nvSpPr>
          <p:spPr>
            <a:xfrm>
              <a:off x="3968901" y="3047491"/>
              <a:ext cx="23661" cy="10979"/>
            </a:xfrm>
            <a:custGeom>
              <a:rect b="b" l="l" r="r" t="t"/>
              <a:pathLst>
                <a:path extrusionOk="0" h="419" w="903">
                  <a:moveTo>
                    <a:pt x="0" y="1"/>
                  </a:moveTo>
                  <a:lnTo>
                    <a:pt x="0" y="418"/>
                  </a:lnTo>
                  <a:lnTo>
                    <a:pt x="903" y="418"/>
                  </a:lnTo>
                  <a:lnTo>
                    <a:pt x="903"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4"/>
            <p:cNvSpPr/>
            <p:nvPr/>
          </p:nvSpPr>
          <p:spPr>
            <a:xfrm>
              <a:off x="4127373" y="3083965"/>
              <a:ext cx="107954" cy="106828"/>
            </a:xfrm>
            <a:custGeom>
              <a:rect b="b" l="l" r="r" t="t"/>
              <a:pathLst>
                <a:path extrusionOk="0" h="4077" w="412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4"/>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4"/>
            <p:cNvSpPr/>
            <p:nvPr/>
          </p:nvSpPr>
          <p:spPr>
            <a:xfrm>
              <a:off x="3962481" y="3223205"/>
              <a:ext cx="364791" cy="10848"/>
            </a:xfrm>
            <a:custGeom>
              <a:rect b="b" l="l" r="r" t="t"/>
              <a:pathLst>
                <a:path extrusionOk="0" h="414" w="13922">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74"/>
            <p:cNvSpPr/>
            <p:nvPr/>
          </p:nvSpPr>
          <p:spPr>
            <a:xfrm>
              <a:off x="4109713" y="3062322"/>
              <a:ext cx="155040" cy="145162"/>
            </a:xfrm>
            <a:custGeom>
              <a:rect b="b" l="l" r="r" t="t"/>
              <a:pathLst>
                <a:path extrusionOk="0" h="5540" w="5917">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4"/>
            <p:cNvSpPr/>
            <p:nvPr/>
          </p:nvSpPr>
          <p:spPr>
            <a:xfrm>
              <a:off x="3987138" y="3001951"/>
              <a:ext cx="56388" cy="38020"/>
            </a:xfrm>
            <a:custGeom>
              <a:rect b="b" l="l" r="r" t="t"/>
              <a:pathLst>
                <a:path extrusionOk="0" h="1451" w="2152">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4"/>
            <p:cNvSpPr/>
            <p:nvPr/>
          </p:nvSpPr>
          <p:spPr>
            <a:xfrm>
              <a:off x="4247381" y="3001951"/>
              <a:ext cx="56362" cy="38020"/>
            </a:xfrm>
            <a:custGeom>
              <a:rect b="b" l="l" r="r" t="t"/>
              <a:pathLst>
                <a:path extrusionOk="0" h="1451" w="2151">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4"/>
            <p:cNvSpPr/>
            <p:nvPr/>
          </p:nvSpPr>
          <p:spPr>
            <a:xfrm>
              <a:off x="3963372" y="2901255"/>
              <a:ext cx="364267" cy="365368"/>
            </a:xfrm>
            <a:custGeom>
              <a:rect b="b" l="l" r="r" t="t"/>
              <a:pathLst>
                <a:path extrusionOk="0" h="13944" w="13902">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3" name="Google Shape;15213;p74"/>
          <p:cNvGrpSpPr/>
          <p:nvPr/>
        </p:nvGrpSpPr>
        <p:grpSpPr>
          <a:xfrm>
            <a:off x="3520995" y="2925728"/>
            <a:ext cx="365551" cy="316238"/>
            <a:chOff x="3520995" y="2925728"/>
            <a:chExt cx="365551" cy="316238"/>
          </a:xfrm>
        </p:grpSpPr>
        <p:sp>
          <p:nvSpPr>
            <p:cNvPr id="15214" name="Google Shape;15214;p74"/>
            <p:cNvSpPr/>
            <p:nvPr/>
          </p:nvSpPr>
          <p:spPr>
            <a:xfrm>
              <a:off x="3526524" y="2931152"/>
              <a:ext cx="354598" cy="152708"/>
            </a:xfrm>
            <a:custGeom>
              <a:rect b="b" l="l" r="r" t="t"/>
              <a:pathLst>
                <a:path extrusionOk="0" h="5828" w="13533">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4"/>
            <p:cNvSpPr/>
            <p:nvPr/>
          </p:nvSpPr>
          <p:spPr>
            <a:xfrm>
              <a:off x="3544656" y="2931152"/>
              <a:ext cx="336466" cy="134602"/>
            </a:xfrm>
            <a:custGeom>
              <a:rect b="b" l="l" r="r" t="t"/>
              <a:pathLst>
                <a:path extrusionOk="0" h="5137" w="12841">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4"/>
            <p:cNvSpPr/>
            <p:nvPr/>
          </p:nvSpPr>
          <p:spPr>
            <a:xfrm>
              <a:off x="3526524" y="3083834"/>
              <a:ext cx="354598" cy="152734"/>
            </a:xfrm>
            <a:custGeom>
              <a:rect b="b" l="l" r="r" t="t"/>
              <a:pathLst>
                <a:path extrusionOk="0" h="5829" w="13533">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4"/>
            <p:cNvSpPr/>
            <p:nvPr/>
          </p:nvSpPr>
          <p:spPr>
            <a:xfrm>
              <a:off x="3545285" y="3101835"/>
              <a:ext cx="335837" cy="134733"/>
            </a:xfrm>
            <a:custGeom>
              <a:rect b="b" l="l" r="r" t="t"/>
              <a:pathLst>
                <a:path extrusionOk="0" h="5142" w="12817">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4"/>
            <p:cNvSpPr/>
            <p:nvPr/>
          </p:nvSpPr>
          <p:spPr>
            <a:xfrm>
              <a:off x="3551940" y="3105740"/>
              <a:ext cx="43182" cy="42893"/>
            </a:xfrm>
            <a:custGeom>
              <a:rect b="b" l="l" r="r" t="t"/>
              <a:pathLst>
                <a:path extrusionOk="0" h="1637" w="1648">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4"/>
            <p:cNvSpPr/>
            <p:nvPr/>
          </p:nvSpPr>
          <p:spPr>
            <a:xfrm>
              <a:off x="3551940" y="3171770"/>
              <a:ext cx="43182" cy="42920"/>
            </a:xfrm>
            <a:custGeom>
              <a:rect b="b" l="l" r="r" t="t"/>
              <a:pathLst>
                <a:path extrusionOk="0" h="1638" w="1648">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4"/>
            <p:cNvSpPr/>
            <p:nvPr/>
          </p:nvSpPr>
          <p:spPr>
            <a:xfrm>
              <a:off x="3617106"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cap="flat" cmpd="sng" w="1550">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4"/>
            <p:cNvSpPr/>
            <p:nvPr/>
          </p:nvSpPr>
          <p:spPr>
            <a:xfrm>
              <a:off x="3617106" y="3171770"/>
              <a:ext cx="43156" cy="42920"/>
            </a:xfrm>
            <a:custGeom>
              <a:rect b="b" l="l" r="r" t="t"/>
              <a:pathLst>
                <a:path extrusionOk="0" h="1638" w="1647">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4"/>
            <p:cNvSpPr/>
            <p:nvPr/>
          </p:nvSpPr>
          <p:spPr>
            <a:xfrm>
              <a:off x="3682245" y="3171770"/>
              <a:ext cx="43051" cy="42920"/>
            </a:xfrm>
            <a:custGeom>
              <a:rect b="b" l="l" r="r" t="t"/>
              <a:pathLst>
                <a:path extrusionOk="0" h="1638" w="1643">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74"/>
            <p:cNvSpPr/>
            <p:nvPr/>
          </p:nvSpPr>
          <p:spPr>
            <a:xfrm>
              <a:off x="3747280"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74"/>
            <p:cNvSpPr/>
            <p:nvPr/>
          </p:nvSpPr>
          <p:spPr>
            <a:xfrm>
              <a:off x="3747280" y="3171770"/>
              <a:ext cx="43156" cy="42920"/>
            </a:xfrm>
            <a:custGeom>
              <a:rect b="b" l="l" r="r" t="t"/>
              <a:pathLst>
                <a:path extrusionOk="0" h="1638" w="1647">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4"/>
            <p:cNvSpPr/>
            <p:nvPr/>
          </p:nvSpPr>
          <p:spPr>
            <a:xfrm>
              <a:off x="3812419" y="3105740"/>
              <a:ext cx="43182" cy="42893"/>
            </a:xfrm>
            <a:custGeom>
              <a:rect b="b" l="l" r="r" t="t"/>
              <a:pathLst>
                <a:path extrusionOk="0" h="1637" w="1648">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4"/>
            <p:cNvSpPr/>
            <p:nvPr/>
          </p:nvSpPr>
          <p:spPr>
            <a:xfrm>
              <a:off x="3812419" y="3171770"/>
              <a:ext cx="43182" cy="42920"/>
            </a:xfrm>
            <a:custGeom>
              <a:rect b="b" l="l" r="r" t="t"/>
              <a:pathLst>
                <a:path extrusionOk="0" h="1638" w="1648">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4"/>
            <p:cNvSpPr/>
            <p:nvPr/>
          </p:nvSpPr>
          <p:spPr>
            <a:xfrm>
              <a:off x="3559722" y="3113234"/>
              <a:ext cx="40011" cy="35400"/>
            </a:xfrm>
            <a:custGeom>
              <a:rect b="b" l="l" r="r" t="t"/>
              <a:pathLst>
                <a:path extrusionOk="0" h="1351" w="1527">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4"/>
            <p:cNvSpPr/>
            <p:nvPr/>
          </p:nvSpPr>
          <p:spPr>
            <a:xfrm>
              <a:off x="3559775" y="3179395"/>
              <a:ext cx="39933" cy="35295"/>
            </a:xfrm>
            <a:custGeom>
              <a:rect b="b" l="l" r="r" t="t"/>
              <a:pathLst>
                <a:path extrusionOk="0" h="1347" w="1524">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4"/>
            <p:cNvSpPr/>
            <p:nvPr/>
          </p:nvSpPr>
          <p:spPr>
            <a:xfrm>
              <a:off x="3624757" y="3113234"/>
              <a:ext cx="40011" cy="35400"/>
            </a:xfrm>
            <a:custGeom>
              <a:rect b="b" l="l" r="r" t="t"/>
              <a:pathLst>
                <a:path extrusionOk="0" h="1351"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cap="flat" cmpd="sng" w="1550">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4"/>
            <p:cNvSpPr/>
            <p:nvPr/>
          </p:nvSpPr>
          <p:spPr>
            <a:xfrm>
              <a:off x="3624757" y="3179264"/>
              <a:ext cx="40011" cy="35426"/>
            </a:xfrm>
            <a:custGeom>
              <a:rect b="b" l="l" r="r" t="t"/>
              <a:pathLst>
                <a:path extrusionOk="0" h="1352"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4"/>
            <p:cNvSpPr/>
            <p:nvPr/>
          </p:nvSpPr>
          <p:spPr>
            <a:xfrm>
              <a:off x="3689949" y="3179395"/>
              <a:ext cx="39933" cy="35295"/>
            </a:xfrm>
            <a:custGeom>
              <a:rect b="b" l="l" r="r" t="t"/>
              <a:pathLst>
                <a:path extrusionOk="0" h="1347" w="1524">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4"/>
            <p:cNvSpPr/>
            <p:nvPr/>
          </p:nvSpPr>
          <p:spPr>
            <a:xfrm>
              <a:off x="3754931" y="3113234"/>
              <a:ext cx="40011" cy="35400"/>
            </a:xfrm>
            <a:custGeom>
              <a:rect b="b" l="l" r="r" t="t"/>
              <a:pathLst>
                <a:path extrusionOk="0" h="1351"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4"/>
            <p:cNvSpPr/>
            <p:nvPr/>
          </p:nvSpPr>
          <p:spPr>
            <a:xfrm>
              <a:off x="3754931" y="3179264"/>
              <a:ext cx="40011" cy="35426"/>
            </a:xfrm>
            <a:custGeom>
              <a:rect b="b" l="l" r="r" t="t"/>
              <a:pathLst>
                <a:path extrusionOk="0" h="1352"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4"/>
            <p:cNvSpPr/>
            <p:nvPr/>
          </p:nvSpPr>
          <p:spPr>
            <a:xfrm>
              <a:off x="3820097" y="3113234"/>
              <a:ext cx="39985" cy="35400"/>
            </a:xfrm>
            <a:custGeom>
              <a:rect b="b" l="l" r="r" t="t"/>
              <a:pathLst>
                <a:path extrusionOk="0" h="1351" w="1526">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4"/>
            <p:cNvSpPr/>
            <p:nvPr/>
          </p:nvSpPr>
          <p:spPr>
            <a:xfrm>
              <a:off x="3820123" y="3179395"/>
              <a:ext cx="39933" cy="35295"/>
            </a:xfrm>
            <a:custGeom>
              <a:rect b="b" l="l" r="r" t="t"/>
              <a:pathLst>
                <a:path extrusionOk="0" h="1347" w="1524">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4"/>
            <p:cNvSpPr/>
            <p:nvPr/>
          </p:nvSpPr>
          <p:spPr>
            <a:xfrm>
              <a:off x="3548298" y="2952900"/>
              <a:ext cx="98259" cy="63803"/>
            </a:xfrm>
            <a:custGeom>
              <a:rect b="b" l="l" r="r" t="t"/>
              <a:pathLst>
                <a:path extrusionOk="0" h="2435" w="375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4"/>
            <p:cNvSpPr/>
            <p:nvPr/>
          </p:nvSpPr>
          <p:spPr>
            <a:xfrm>
              <a:off x="3565906" y="2952900"/>
              <a:ext cx="80651" cy="63803"/>
            </a:xfrm>
            <a:custGeom>
              <a:rect b="b" l="l" r="r" t="t"/>
              <a:pathLst>
                <a:path extrusionOk="0" h="2435" w="3078">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4"/>
            <p:cNvSpPr/>
            <p:nvPr/>
          </p:nvSpPr>
          <p:spPr>
            <a:xfrm>
              <a:off x="3632565" y="2998309"/>
              <a:ext cx="84424" cy="63803"/>
            </a:xfrm>
            <a:custGeom>
              <a:rect b="b" l="l" r="r" t="t"/>
              <a:pathLst>
                <a:path extrusionOk="0" h="2435" w="3222">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4"/>
            <p:cNvSpPr/>
            <p:nvPr/>
          </p:nvSpPr>
          <p:spPr>
            <a:xfrm>
              <a:off x="3655702" y="2998309"/>
              <a:ext cx="61288" cy="61917"/>
            </a:xfrm>
            <a:custGeom>
              <a:rect b="b" l="l" r="r" t="t"/>
              <a:pathLst>
                <a:path extrusionOk="0" h="2363" w="2339">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4"/>
            <p:cNvSpPr/>
            <p:nvPr/>
          </p:nvSpPr>
          <p:spPr>
            <a:xfrm>
              <a:off x="3715706" y="2963696"/>
              <a:ext cx="121946" cy="138402"/>
            </a:xfrm>
            <a:custGeom>
              <a:rect b="b" l="l" r="r" t="t"/>
              <a:pathLst>
                <a:path extrusionOk="0" h="5282" w="4654">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4"/>
            <p:cNvSpPr/>
            <p:nvPr/>
          </p:nvSpPr>
          <p:spPr>
            <a:xfrm>
              <a:off x="3734572" y="3035281"/>
              <a:ext cx="45697" cy="43549"/>
            </a:xfrm>
            <a:custGeom>
              <a:rect b="b" l="l" r="r" t="t"/>
              <a:pathLst>
                <a:path extrusionOk="0" h="1662" w="1744">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4"/>
            <p:cNvSpPr/>
            <p:nvPr/>
          </p:nvSpPr>
          <p:spPr>
            <a:xfrm>
              <a:off x="3635710" y="3073799"/>
              <a:ext cx="114374" cy="79184"/>
            </a:xfrm>
            <a:custGeom>
              <a:rect b="b" l="l" r="r" t="t"/>
              <a:pathLst>
                <a:path extrusionOk="0" h="3022" w="4365">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4"/>
            <p:cNvSpPr/>
            <p:nvPr/>
          </p:nvSpPr>
          <p:spPr>
            <a:xfrm>
              <a:off x="3656855" y="3073799"/>
              <a:ext cx="89324" cy="56755"/>
            </a:xfrm>
            <a:custGeom>
              <a:rect b="b" l="l" r="r" t="t"/>
              <a:pathLst>
                <a:path extrusionOk="0" h="2166" w="3409">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4"/>
            <p:cNvSpPr/>
            <p:nvPr/>
          </p:nvSpPr>
          <p:spPr>
            <a:xfrm>
              <a:off x="3520995" y="2925728"/>
              <a:ext cx="365551" cy="316238"/>
            </a:xfrm>
            <a:custGeom>
              <a:rect b="b" l="l" r="r" t="t"/>
              <a:pathLst>
                <a:path extrusionOk="0" h="12069" w="13951">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4"/>
            <p:cNvSpPr/>
            <p:nvPr/>
          </p:nvSpPr>
          <p:spPr>
            <a:xfrm>
              <a:off x="3544892" y="3100316"/>
              <a:ext cx="60161" cy="53872"/>
            </a:xfrm>
            <a:custGeom>
              <a:rect b="b" l="l" r="r" t="t"/>
              <a:pathLst>
                <a:path extrusionOk="0" h="2056" w="2296">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4"/>
            <p:cNvSpPr/>
            <p:nvPr/>
          </p:nvSpPr>
          <p:spPr>
            <a:xfrm>
              <a:off x="3544892" y="3166346"/>
              <a:ext cx="60161" cy="53872"/>
            </a:xfrm>
            <a:custGeom>
              <a:rect b="b" l="l" r="r" t="t"/>
              <a:pathLst>
                <a:path extrusionOk="0" h="2056" w="2296">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4"/>
            <p:cNvSpPr/>
            <p:nvPr/>
          </p:nvSpPr>
          <p:spPr>
            <a:xfrm>
              <a:off x="3610057" y="3166346"/>
              <a:ext cx="60030" cy="53872"/>
            </a:xfrm>
            <a:custGeom>
              <a:rect b="b" l="l" r="r" t="t"/>
              <a:pathLst>
                <a:path extrusionOk="0" h="2056" w="2291">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4"/>
            <p:cNvSpPr/>
            <p:nvPr/>
          </p:nvSpPr>
          <p:spPr>
            <a:xfrm>
              <a:off x="3675092" y="3166346"/>
              <a:ext cx="60135" cy="53872"/>
            </a:xfrm>
            <a:custGeom>
              <a:rect b="b" l="l" r="r" t="t"/>
              <a:pathLst>
                <a:path extrusionOk="0" h="2056" w="2295">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4"/>
            <p:cNvSpPr/>
            <p:nvPr/>
          </p:nvSpPr>
          <p:spPr>
            <a:xfrm>
              <a:off x="3740100" y="3166346"/>
              <a:ext cx="60161" cy="53872"/>
            </a:xfrm>
            <a:custGeom>
              <a:rect b="b" l="l" r="r" t="t"/>
              <a:pathLst>
                <a:path extrusionOk="0" h="2056" w="2296">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4"/>
            <p:cNvSpPr/>
            <p:nvPr/>
          </p:nvSpPr>
          <p:spPr>
            <a:xfrm>
              <a:off x="3805397" y="3100316"/>
              <a:ext cx="60004" cy="53872"/>
            </a:xfrm>
            <a:custGeom>
              <a:rect b="b" l="l" r="r" t="t"/>
              <a:pathLst>
                <a:path extrusionOk="0" h="2056" w="229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4"/>
            <p:cNvSpPr/>
            <p:nvPr/>
          </p:nvSpPr>
          <p:spPr>
            <a:xfrm>
              <a:off x="3805397" y="3166346"/>
              <a:ext cx="60004" cy="53872"/>
            </a:xfrm>
            <a:custGeom>
              <a:rect b="b" l="l" r="r" t="t"/>
              <a:pathLst>
                <a:path extrusionOk="0" h="2056" w="229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4"/>
            <p:cNvSpPr/>
            <p:nvPr/>
          </p:nvSpPr>
          <p:spPr>
            <a:xfrm>
              <a:off x="3542900" y="2947503"/>
              <a:ext cx="108950" cy="74599"/>
            </a:xfrm>
            <a:custGeom>
              <a:rect b="b" l="l" r="r" t="t"/>
              <a:pathLst>
                <a:path extrusionOk="0" h="2847" w="4158">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4"/>
            <p:cNvSpPr/>
            <p:nvPr/>
          </p:nvSpPr>
          <p:spPr>
            <a:xfrm>
              <a:off x="3627037" y="2992781"/>
              <a:ext cx="95325" cy="74730"/>
            </a:xfrm>
            <a:custGeom>
              <a:rect b="b" l="l" r="r" t="t"/>
              <a:pathLst>
                <a:path extrusionOk="0" h="2852" w="3638">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4" name="Google Shape;15254;p74"/>
          <p:cNvGrpSpPr/>
          <p:nvPr/>
        </p:nvGrpSpPr>
        <p:grpSpPr>
          <a:xfrm>
            <a:off x="894378" y="2422038"/>
            <a:ext cx="284926" cy="365237"/>
            <a:chOff x="894378" y="2422038"/>
            <a:chExt cx="284926" cy="365237"/>
          </a:xfrm>
        </p:grpSpPr>
        <p:sp>
          <p:nvSpPr>
            <p:cNvPr id="15255" name="Google Shape;15255;p74"/>
            <p:cNvSpPr/>
            <p:nvPr/>
          </p:nvSpPr>
          <p:spPr>
            <a:xfrm>
              <a:off x="1017739" y="2427278"/>
              <a:ext cx="38282" cy="90844"/>
            </a:xfrm>
            <a:custGeom>
              <a:rect b="b" l="l" r="r" t="t"/>
              <a:pathLst>
                <a:path extrusionOk="0" h="3467" w="1461">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4"/>
            <p:cNvSpPr/>
            <p:nvPr/>
          </p:nvSpPr>
          <p:spPr>
            <a:xfrm>
              <a:off x="1038885" y="2430423"/>
              <a:ext cx="17136" cy="84424"/>
            </a:xfrm>
            <a:custGeom>
              <a:rect b="b" l="l" r="r" t="t"/>
              <a:pathLst>
                <a:path extrusionOk="0" h="3222" w="654">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4"/>
            <p:cNvSpPr/>
            <p:nvPr/>
          </p:nvSpPr>
          <p:spPr>
            <a:xfrm>
              <a:off x="909968" y="2483116"/>
              <a:ext cx="133711" cy="278375"/>
            </a:xfrm>
            <a:custGeom>
              <a:rect b="b" l="l" r="r" t="t"/>
              <a:pathLst>
                <a:path extrusionOk="0" h="10624" w="5103">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4"/>
            <p:cNvSpPr/>
            <p:nvPr/>
          </p:nvSpPr>
          <p:spPr>
            <a:xfrm>
              <a:off x="924668" y="2686500"/>
              <a:ext cx="38151" cy="38020"/>
            </a:xfrm>
            <a:custGeom>
              <a:rect b="b" l="l" r="r" t="t"/>
              <a:pathLst>
                <a:path extrusionOk="0" h="1451" w="1456">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4"/>
            <p:cNvSpPr/>
            <p:nvPr/>
          </p:nvSpPr>
          <p:spPr>
            <a:xfrm>
              <a:off x="1029819" y="2483116"/>
              <a:ext cx="133738" cy="278375"/>
            </a:xfrm>
            <a:custGeom>
              <a:rect b="b" l="l" r="r" t="t"/>
              <a:pathLst>
                <a:path extrusionOk="0" h="10624" w="5104">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4"/>
            <p:cNvSpPr/>
            <p:nvPr/>
          </p:nvSpPr>
          <p:spPr>
            <a:xfrm>
              <a:off x="1110837" y="2686631"/>
              <a:ext cx="37994" cy="38020"/>
            </a:xfrm>
            <a:custGeom>
              <a:rect b="b" l="l" r="r" t="t"/>
              <a:pathLst>
                <a:path extrusionOk="0" h="1451" w="145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4"/>
            <p:cNvSpPr/>
            <p:nvPr/>
          </p:nvSpPr>
          <p:spPr>
            <a:xfrm>
              <a:off x="994236" y="2473264"/>
              <a:ext cx="85918" cy="75437"/>
            </a:xfrm>
            <a:custGeom>
              <a:rect b="b" l="l" r="r" t="t"/>
              <a:pathLst>
                <a:path extrusionOk="0" h="2879" w="3279">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4"/>
            <p:cNvSpPr/>
            <p:nvPr/>
          </p:nvSpPr>
          <p:spPr>
            <a:xfrm>
              <a:off x="1016377" y="2473054"/>
              <a:ext cx="61261" cy="71349"/>
            </a:xfrm>
            <a:custGeom>
              <a:rect b="b" l="l" r="r" t="t"/>
              <a:pathLst>
                <a:path extrusionOk="0" h="2723" w="2338">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4"/>
            <p:cNvSpPr/>
            <p:nvPr/>
          </p:nvSpPr>
          <p:spPr>
            <a:xfrm>
              <a:off x="1024919" y="2499099"/>
              <a:ext cx="23792" cy="23687"/>
            </a:xfrm>
            <a:custGeom>
              <a:rect b="b" l="l" r="r" t="t"/>
              <a:pathLst>
                <a:path extrusionOk="0" h="904" w="908">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4"/>
            <p:cNvSpPr/>
            <p:nvPr/>
          </p:nvSpPr>
          <p:spPr>
            <a:xfrm>
              <a:off x="894378" y="2422038"/>
              <a:ext cx="284926" cy="365237"/>
            </a:xfrm>
            <a:custGeom>
              <a:rect b="b" l="l" r="r" t="t"/>
              <a:pathLst>
                <a:path extrusionOk="0" h="13939" w="10874">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4"/>
            <p:cNvSpPr/>
            <p:nvPr/>
          </p:nvSpPr>
          <p:spPr>
            <a:xfrm>
              <a:off x="1014490" y="2493885"/>
              <a:ext cx="39644" cy="34430"/>
            </a:xfrm>
            <a:custGeom>
              <a:rect b="b" l="l" r="r" t="t"/>
              <a:pathLst>
                <a:path extrusionOk="0" h="1314" w="1513">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4"/>
            <p:cNvSpPr/>
            <p:nvPr/>
          </p:nvSpPr>
          <p:spPr>
            <a:xfrm>
              <a:off x="936485" y="2697950"/>
              <a:ext cx="16403" cy="16377"/>
            </a:xfrm>
            <a:custGeom>
              <a:rect b="b" l="l" r="r" t="t"/>
              <a:pathLst>
                <a:path extrusionOk="0" h="625" w="626">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4"/>
            <p:cNvSpPr/>
            <p:nvPr/>
          </p:nvSpPr>
          <p:spPr>
            <a:xfrm>
              <a:off x="1121134" y="2697819"/>
              <a:ext cx="16377" cy="16377"/>
            </a:xfrm>
            <a:custGeom>
              <a:rect b="b" l="l" r="r" t="t"/>
              <a:pathLst>
                <a:path extrusionOk="0" h="625" w="625">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8" name="Google Shape;15268;p74"/>
          <p:cNvGrpSpPr/>
          <p:nvPr/>
        </p:nvGrpSpPr>
        <p:grpSpPr>
          <a:xfrm>
            <a:off x="3077518" y="2928637"/>
            <a:ext cx="376844" cy="310369"/>
            <a:chOff x="3077518" y="2928637"/>
            <a:chExt cx="376844" cy="310369"/>
          </a:xfrm>
        </p:grpSpPr>
        <p:sp>
          <p:nvSpPr>
            <p:cNvPr id="15269" name="Google Shape;15269;p74"/>
            <p:cNvSpPr/>
            <p:nvPr/>
          </p:nvSpPr>
          <p:spPr>
            <a:xfrm>
              <a:off x="3077518" y="3029254"/>
              <a:ext cx="75489" cy="10979"/>
            </a:xfrm>
            <a:custGeom>
              <a:rect b="b" l="l" r="r" t="t"/>
              <a:pathLst>
                <a:path extrusionOk="0" h="419" w="2881">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4"/>
            <p:cNvSpPr/>
            <p:nvPr/>
          </p:nvSpPr>
          <p:spPr>
            <a:xfrm>
              <a:off x="3291461" y="3042199"/>
              <a:ext cx="65166" cy="52353"/>
            </a:xfrm>
            <a:custGeom>
              <a:rect b="b" l="l" r="r" t="t"/>
              <a:pathLst>
                <a:path extrusionOk="0" h="1998" w="2487">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4"/>
            <p:cNvSpPr/>
            <p:nvPr/>
          </p:nvSpPr>
          <p:spPr>
            <a:xfrm>
              <a:off x="3310196" y="3042199"/>
              <a:ext cx="46431" cy="33487"/>
            </a:xfrm>
            <a:custGeom>
              <a:rect b="b" l="l" r="r" t="t"/>
              <a:pathLst>
                <a:path extrusionOk="0" h="1278" w="1772">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4"/>
            <p:cNvSpPr/>
            <p:nvPr/>
          </p:nvSpPr>
          <p:spPr>
            <a:xfrm>
              <a:off x="3167576" y="2934139"/>
              <a:ext cx="94984" cy="99465"/>
            </a:xfrm>
            <a:custGeom>
              <a:rect b="b" l="l" r="r" t="t"/>
              <a:pathLst>
                <a:path extrusionOk="0" h="3796" w="3625">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4"/>
            <p:cNvSpPr/>
            <p:nvPr/>
          </p:nvSpPr>
          <p:spPr>
            <a:xfrm>
              <a:off x="3189691" y="2939694"/>
              <a:ext cx="73000" cy="88957"/>
            </a:xfrm>
            <a:custGeom>
              <a:rect b="b" l="l" r="r" t="t"/>
              <a:pathLst>
                <a:path extrusionOk="0" h="3395" w="2786">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4"/>
            <p:cNvSpPr/>
            <p:nvPr/>
          </p:nvSpPr>
          <p:spPr>
            <a:xfrm>
              <a:off x="3116612" y="3012406"/>
              <a:ext cx="322789" cy="44911"/>
            </a:xfrm>
            <a:custGeom>
              <a:rect b="b" l="l" r="r" t="t"/>
              <a:pathLst>
                <a:path extrusionOk="0" h="1714" w="12319">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4"/>
            <p:cNvSpPr/>
            <p:nvPr/>
          </p:nvSpPr>
          <p:spPr>
            <a:xfrm>
              <a:off x="3116612" y="3022075"/>
              <a:ext cx="322789" cy="35242"/>
            </a:xfrm>
            <a:custGeom>
              <a:rect b="b" l="l" r="r" t="t"/>
              <a:pathLst>
                <a:path extrusionOk="0" h="1345" w="12319">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4"/>
            <p:cNvSpPr/>
            <p:nvPr/>
          </p:nvSpPr>
          <p:spPr>
            <a:xfrm>
              <a:off x="3116612" y="3012275"/>
              <a:ext cx="45828" cy="45042"/>
            </a:xfrm>
            <a:custGeom>
              <a:rect b="b" l="l" r="r" t="t"/>
              <a:pathLst>
                <a:path extrusionOk="0" h="1719" w="1749">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4"/>
            <p:cNvSpPr/>
            <p:nvPr/>
          </p:nvSpPr>
          <p:spPr>
            <a:xfrm>
              <a:off x="3116743" y="3022835"/>
              <a:ext cx="45697" cy="34482"/>
            </a:xfrm>
            <a:custGeom>
              <a:rect b="b" l="l" r="r" t="t"/>
              <a:pathLst>
                <a:path extrusionOk="0" h="1316" w="1744">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4"/>
            <p:cNvSpPr/>
            <p:nvPr/>
          </p:nvSpPr>
          <p:spPr>
            <a:xfrm>
              <a:off x="3398000" y="3012275"/>
              <a:ext cx="41400" cy="45042"/>
            </a:xfrm>
            <a:custGeom>
              <a:rect b="b" l="l" r="r" t="t"/>
              <a:pathLst>
                <a:path extrusionOk="0" h="1719" w="158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4"/>
            <p:cNvSpPr/>
            <p:nvPr/>
          </p:nvSpPr>
          <p:spPr>
            <a:xfrm>
              <a:off x="3398000" y="3022075"/>
              <a:ext cx="41400" cy="35242"/>
            </a:xfrm>
            <a:custGeom>
              <a:rect b="b" l="l" r="r" t="t"/>
              <a:pathLst>
                <a:path extrusionOk="0" h="1345" w="158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4"/>
            <p:cNvSpPr/>
            <p:nvPr/>
          </p:nvSpPr>
          <p:spPr>
            <a:xfrm>
              <a:off x="3077518" y="2928637"/>
              <a:ext cx="226783" cy="134104"/>
            </a:xfrm>
            <a:custGeom>
              <a:rect b="b" l="l" r="r" t="t"/>
              <a:pathLst>
                <a:path extrusionOk="0" h="5118" w="8655">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4"/>
            <p:cNvSpPr/>
            <p:nvPr/>
          </p:nvSpPr>
          <p:spPr>
            <a:xfrm>
              <a:off x="3258996" y="3006878"/>
              <a:ext cx="195366" cy="232128"/>
            </a:xfrm>
            <a:custGeom>
              <a:rect b="b" l="l" r="r" t="t"/>
              <a:pathLst>
                <a:path extrusionOk="0" h="8859" w="7456">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2" name="Google Shape;15282;p74"/>
          <p:cNvGrpSpPr/>
          <p:nvPr/>
        </p:nvGrpSpPr>
        <p:grpSpPr>
          <a:xfrm>
            <a:off x="2637656" y="2901098"/>
            <a:ext cx="365289" cy="365525"/>
            <a:chOff x="2637656" y="2901098"/>
            <a:chExt cx="365289" cy="365525"/>
          </a:xfrm>
        </p:grpSpPr>
        <p:sp>
          <p:nvSpPr>
            <p:cNvPr id="15283" name="Google Shape;15283;p74"/>
            <p:cNvSpPr/>
            <p:nvPr/>
          </p:nvSpPr>
          <p:spPr>
            <a:xfrm>
              <a:off x="2696769" y="2959058"/>
              <a:ext cx="300778" cy="302167"/>
            </a:xfrm>
            <a:custGeom>
              <a:rect b="b" l="l" r="r" t="t"/>
              <a:pathLst>
                <a:path extrusionOk="0" h="11532" w="11479">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4"/>
            <p:cNvSpPr/>
            <p:nvPr/>
          </p:nvSpPr>
          <p:spPr>
            <a:xfrm>
              <a:off x="2696769" y="3126230"/>
              <a:ext cx="58510" cy="55366"/>
            </a:xfrm>
            <a:custGeom>
              <a:rect b="b" l="l" r="r" t="t"/>
              <a:pathLst>
                <a:path extrusionOk="0" h="2113" w="2233">
                  <a:moveTo>
                    <a:pt x="1" y="0"/>
                  </a:moveTo>
                  <a:lnTo>
                    <a:pt x="1" y="2113"/>
                  </a:lnTo>
                  <a:lnTo>
                    <a:pt x="2233" y="2113"/>
                  </a:lnTo>
                  <a:lnTo>
                    <a:pt x="223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4"/>
            <p:cNvSpPr/>
            <p:nvPr/>
          </p:nvSpPr>
          <p:spPr>
            <a:xfrm>
              <a:off x="2859775" y="2959058"/>
              <a:ext cx="25574" cy="58536"/>
            </a:xfrm>
            <a:custGeom>
              <a:rect b="b" l="l" r="r" t="t"/>
              <a:pathLst>
                <a:path extrusionOk="0" h="2234" w="976">
                  <a:moveTo>
                    <a:pt x="1" y="1"/>
                  </a:moveTo>
                  <a:lnTo>
                    <a:pt x="1" y="2233"/>
                  </a:lnTo>
                  <a:lnTo>
                    <a:pt x="975" y="2233"/>
                  </a:lnTo>
                  <a:lnTo>
                    <a:pt x="97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4"/>
            <p:cNvSpPr/>
            <p:nvPr/>
          </p:nvSpPr>
          <p:spPr>
            <a:xfrm>
              <a:off x="2642949" y="2906627"/>
              <a:ext cx="300883" cy="302010"/>
            </a:xfrm>
            <a:custGeom>
              <a:rect b="b" l="l" r="r" t="t"/>
              <a:pathLst>
                <a:path extrusionOk="0" h="11526" w="11483">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4"/>
            <p:cNvSpPr/>
            <p:nvPr/>
          </p:nvSpPr>
          <p:spPr>
            <a:xfrm>
              <a:off x="2749855" y="2901098"/>
              <a:ext cx="253090" cy="313067"/>
            </a:xfrm>
            <a:custGeom>
              <a:rect b="b" l="l" r="r" t="t"/>
              <a:pathLst>
                <a:path extrusionOk="0" h="11948" w="9659">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4"/>
            <p:cNvSpPr/>
            <p:nvPr/>
          </p:nvSpPr>
          <p:spPr>
            <a:xfrm>
              <a:off x="2637656" y="2953529"/>
              <a:ext cx="253221" cy="313094"/>
            </a:xfrm>
            <a:custGeom>
              <a:rect b="b" l="l" r="r" t="t"/>
              <a:pathLst>
                <a:path extrusionOk="0" h="11949" w="9664">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9" name="Google Shape;15289;p74"/>
          <p:cNvGrpSpPr/>
          <p:nvPr/>
        </p:nvGrpSpPr>
        <p:grpSpPr>
          <a:xfrm>
            <a:off x="2195804" y="2946376"/>
            <a:ext cx="365394" cy="274969"/>
            <a:chOff x="2195804" y="2946376"/>
            <a:chExt cx="365394" cy="274969"/>
          </a:xfrm>
        </p:grpSpPr>
        <p:sp>
          <p:nvSpPr>
            <p:cNvPr id="15290" name="Google Shape;15290;p74"/>
            <p:cNvSpPr/>
            <p:nvPr/>
          </p:nvSpPr>
          <p:spPr>
            <a:xfrm>
              <a:off x="2201332" y="2951774"/>
              <a:ext cx="354467" cy="264174"/>
            </a:xfrm>
            <a:custGeom>
              <a:rect b="b" l="l" r="r" t="t"/>
              <a:pathLst>
                <a:path extrusionOk="0" h="10082" w="13528">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4"/>
            <p:cNvSpPr/>
            <p:nvPr/>
          </p:nvSpPr>
          <p:spPr>
            <a:xfrm>
              <a:off x="2221456" y="2951774"/>
              <a:ext cx="334344" cy="264174"/>
            </a:xfrm>
            <a:custGeom>
              <a:rect b="b" l="l" r="r" t="t"/>
              <a:pathLst>
                <a:path extrusionOk="0" h="10082" w="1276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4"/>
            <p:cNvSpPr/>
            <p:nvPr/>
          </p:nvSpPr>
          <p:spPr>
            <a:xfrm>
              <a:off x="2201201" y="2951774"/>
              <a:ext cx="354598" cy="45697"/>
            </a:xfrm>
            <a:custGeom>
              <a:rect b="b" l="l" r="r" t="t"/>
              <a:pathLst>
                <a:path extrusionOk="0" h="1744" w="13533">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4"/>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4"/>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74"/>
            <p:cNvSpPr/>
            <p:nvPr/>
          </p:nvSpPr>
          <p:spPr>
            <a:xfrm>
              <a:off x="2225491" y="3048251"/>
              <a:ext cx="188553" cy="138742"/>
            </a:xfrm>
            <a:custGeom>
              <a:rect b="b" l="l" r="r" t="t"/>
              <a:pathLst>
                <a:path extrusionOk="0" h="5295" w="7196">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4"/>
            <p:cNvSpPr/>
            <p:nvPr/>
          </p:nvSpPr>
          <p:spPr>
            <a:xfrm>
              <a:off x="2229264" y="3099137"/>
              <a:ext cx="108321" cy="87857"/>
            </a:xfrm>
            <a:custGeom>
              <a:rect b="b" l="l" r="r" t="t"/>
              <a:pathLst>
                <a:path extrusionOk="0" h="3353" w="4134">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4"/>
            <p:cNvSpPr/>
            <p:nvPr/>
          </p:nvSpPr>
          <p:spPr>
            <a:xfrm>
              <a:off x="2324720" y="3066226"/>
              <a:ext cx="65925" cy="60371"/>
            </a:xfrm>
            <a:custGeom>
              <a:rect b="b" l="l" r="r" t="t"/>
              <a:pathLst>
                <a:path extrusionOk="0" h="2304" w="2516">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4"/>
            <p:cNvSpPr/>
            <p:nvPr/>
          </p:nvSpPr>
          <p:spPr>
            <a:xfrm>
              <a:off x="2255545" y="3099137"/>
              <a:ext cx="54108" cy="46274"/>
            </a:xfrm>
            <a:custGeom>
              <a:rect b="b" l="l" r="r" t="t"/>
              <a:pathLst>
                <a:path extrusionOk="0" h="1766" w="2065">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4"/>
            <p:cNvSpPr/>
            <p:nvPr/>
          </p:nvSpPr>
          <p:spPr>
            <a:xfrm>
              <a:off x="2195804" y="2946376"/>
              <a:ext cx="365394" cy="274969"/>
            </a:xfrm>
            <a:custGeom>
              <a:rect b="b" l="l" r="r" t="t"/>
              <a:pathLst>
                <a:path extrusionOk="0" h="10494" w="13945">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4"/>
            <p:cNvSpPr/>
            <p:nvPr/>
          </p:nvSpPr>
          <p:spPr>
            <a:xfrm>
              <a:off x="2218678" y="3015158"/>
              <a:ext cx="43418" cy="10848"/>
            </a:xfrm>
            <a:custGeom>
              <a:rect b="b" l="l" r="r" t="t"/>
              <a:pathLst>
                <a:path extrusionOk="0" h="414" w="1657">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4"/>
            <p:cNvSpPr/>
            <p:nvPr/>
          </p:nvSpPr>
          <p:spPr>
            <a:xfrm>
              <a:off x="2272891" y="3015158"/>
              <a:ext cx="43418" cy="10848"/>
            </a:xfrm>
            <a:custGeom>
              <a:rect b="b" l="l" r="r" t="t"/>
              <a:pathLst>
                <a:path extrusionOk="0" h="414" w="1657">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4"/>
            <p:cNvSpPr/>
            <p:nvPr/>
          </p:nvSpPr>
          <p:spPr>
            <a:xfrm>
              <a:off x="2327235" y="3015158"/>
              <a:ext cx="43287" cy="10848"/>
            </a:xfrm>
            <a:custGeom>
              <a:rect b="b" l="l" r="r" t="t"/>
              <a:pathLst>
                <a:path extrusionOk="0" h="414" w="1652">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4"/>
            <p:cNvSpPr/>
            <p:nvPr/>
          </p:nvSpPr>
          <p:spPr>
            <a:xfrm>
              <a:off x="2381448" y="3015158"/>
              <a:ext cx="43418" cy="10848"/>
            </a:xfrm>
            <a:custGeom>
              <a:rect b="b" l="l" r="r" t="t"/>
              <a:pathLst>
                <a:path extrusionOk="0" h="414" w="1657">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4"/>
            <p:cNvSpPr/>
            <p:nvPr/>
          </p:nvSpPr>
          <p:spPr>
            <a:xfrm>
              <a:off x="2435792" y="3015158"/>
              <a:ext cx="43418" cy="10848"/>
            </a:xfrm>
            <a:custGeom>
              <a:rect b="b" l="l" r="r" t="t"/>
              <a:pathLst>
                <a:path extrusionOk="0" h="414" w="1657">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74"/>
            <p:cNvSpPr/>
            <p:nvPr/>
          </p:nvSpPr>
          <p:spPr>
            <a:xfrm>
              <a:off x="2490005" y="3015158"/>
              <a:ext cx="43418" cy="10848"/>
            </a:xfrm>
            <a:custGeom>
              <a:rect b="b" l="l" r="r" t="t"/>
              <a:pathLst>
                <a:path extrusionOk="0" h="414" w="1657">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4"/>
            <p:cNvSpPr/>
            <p:nvPr/>
          </p:nvSpPr>
          <p:spPr>
            <a:xfrm>
              <a:off x="2225229" y="2970640"/>
              <a:ext cx="268445" cy="10848"/>
            </a:xfrm>
            <a:custGeom>
              <a:rect b="b" l="l" r="r" t="t"/>
              <a:pathLst>
                <a:path extrusionOk="0" h="414" w="10245">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4"/>
            <p:cNvSpPr/>
            <p:nvPr/>
          </p:nvSpPr>
          <p:spPr>
            <a:xfrm>
              <a:off x="2511806" y="2962884"/>
              <a:ext cx="32046" cy="25888"/>
            </a:xfrm>
            <a:custGeom>
              <a:rect b="b" l="l" r="r" t="t"/>
              <a:pathLst>
                <a:path extrusionOk="0" h="988" w="1223">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4"/>
            <p:cNvSpPr/>
            <p:nvPr/>
          </p:nvSpPr>
          <p:spPr>
            <a:xfrm>
              <a:off x="2220067" y="3042958"/>
              <a:ext cx="105439" cy="85813"/>
            </a:xfrm>
            <a:custGeom>
              <a:rect b="b" l="l" r="r" t="t"/>
              <a:pathLst>
                <a:path extrusionOk="0" h="3275" w="4024">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4"/>
            <p:cNvSpPr/>
            <p:nvPr/>
          </p:nvSpPr>
          <p:spPr>
            <a:xfrm>
              <a:off x="2220067" y="3093686"/>
              <a:ext cx="138506" cy="98862"/>
            </a:xfrm>
            <a:custGeom>
              <a:rect b="b" l="l" r="r" t="t"/>
              <a:pathLst>
                <a:path extrusionOk="0" h="3773" w="5286">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4"/>
            <p:cNvSpPr/>
            <p:nvPr/>
          </p:nvSpPr>
          <p:spPr>
            <a:xfrm>
              <a:off x="2332764" y="3042827"/>
              <a:ext cx="86809" cy="149459"/>
            </a:xfrm>
            <a:custGeom>
              <a:rect b="b" l="l" r="r" t="t"/>
              <a:pathLst>
                <a:path extrusionOk="0" h="5704" w="3313">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4"/>
            <p:cNvSpPr/>
            <p:nvPr/>
          </p:nvSpPr>
          <p:spPr>
            <a:xfrm>
              <a:off x="2443705" y="3042827"/>
              <a:ext cx="89822" cy="10848"/>
            </a:xfrm>
            <a:custGeom>
              <a:rect b="b" l="l" r="r" t="t"/>
              <a:pathLst>
                <a:path extrusionOk="0" h="414" w="3428">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4"/>
            <p:cNvSpPr/>
            <p:nvPr/>
          </p:nvSpPr>
          <p:spPr>
            <a:xfrm>
              <a:off x="2432884" y="3065990"/>
              <a:ext cx="100644" cy="10953"/>
            </a:xfrm>
            <a:custGeom>
              <a:rect b="b" l="l" r="r" t="t"/>
              <a:pathLst>
                <a:path extrusionOk="0" h="418"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4"/>
            <p:cNvSpPr/>
            <p:nvPr/>
          </p:nvSpPr>
          <p:spPr>
            <a:xfrm>
              <a:off x="2432884" y="3089127"/>
              <a:ext cx="100644" cy="10979"/>
            </a:xfrm>
            <a:custGeom>
              <a:rect b="b" l="l" r="r" t="t"/>
              <a:pathLst>
                <a:path extrusionOk="0" h="419"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4"/>
            <p:cNvSpPr/>
            <p:nvPr/>
          </p:nvSpPr>
          <p:spPr>
            <a:xfrm>
              <a:off x="2432884" y="3112264"/>
              <a:ext cx="100644" cy="10979"/>
            </a:xfrm>
            <a:custGeom>
              <a:rect b="b" l="l" r="r" t="t"/>
              <a:pathLst>
                <a:path extrusionOk="0" h="419" w="3841">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4"/>
            <p:cNvSpPr/>
            <p:nvPr/>
          </p:nvSpPr>
          <p:spPr>
            <a:xfrm>
              <a:off x="2432884" y="3135401"/>
              <a:ext cx="100644" cy="10979"/>
            </a:xfrm>
            <a:custGeom>
              <a:rect b="b" l="l" r="r" t="t"/>
              <a:pathLst>
                <a:path extrusionOk="0" h="419" w="3841">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4"/>
            <p:cNvSpPr/>
            <p:nvPr/>
          </p:nvSpPr>
          <p:spPr>
            <a:xfrm>
              <a:off x="2432884" y="3158669"/>
              <a:ext cx="100644" cy="10848"/>
            </a:xfrm>
            <a:custGeom>
              <a:rect b="b" l="l" r="r" t="t"/>
              <a:pathLst>
                <a:path extrusionOk="0" h="414" w="3841">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4"/>
            <p:cNvSpPr/>
            <p:nvPr/>
          </p:nvSpPr>
          <p:spPr>
            <a:xfrm>
              <a:off x="2432884" y="3181832"/>
              <a:ext cx="74494" cy="10848"/>
            </a:xfrm>
            <a:custGeom>
              <a:rect b="b" l="l" r="r" t="t"/>
              <a:pathLst>
                <a:path extrusionOk="0" h="414" w="2843">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4"/>
            <p:cNvSpPr/>
            <p:nvPr/>
          </p:nvSpPr>
          <p:spPr>
            <a:xfrm>
              <a:off x="2325847" y="3060776"/>
              <a:ext cx="71349" cy="71271"/>
            </a:xfrm>
            <a:custGeom>
              <a:rect b="b" l="l" r="r" t="t"/>
              <a:pathLst>
                <a:path extrusionOk="0" h="2720" w="2723">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9" name="Google Shape;15319;p74"/>
          <p:cNvGrpSpPr/>
          <p:nvPr/>
        </p:nvGrpSpPr>
        <p:grpSpPr>
          <a:xfrm>
            <a:off x="1312334" y="2901098"/>
            <a:ext cx="377342" cy="365525"/>
            <a:chOff x="1312334" y="2901098"/>
            <a:chExt cx="377342" cy="365525"/>
          </a:xfrm>
        </p:grpSpPr>
        <p:sp>
          <p:nvSpPr>
            <p:cNvPr id="15320" name="Google Shape;15320;p74"/>
            <p:cNvSpPr/>
            <p:nvPr/>
          </p:nvSpPr>
          <p:spPr>
            <a:xfrm>
              <a:off x="1317863" y="2906574"/>
              <a:ext cx="371813" cy="354651"/>
            </a:xfrm>
            <a:custGeom>
              <a:rect b="b" l="l" r="r" t="t"/>
              <a:pathLst>
                <a:path extrusionOk="0" h="13535" w="1419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4"/>
            <p:cNvSpPr/>
            <p:nvPr/>
          </p:nvSpPr>
          <p:spPr>
            <a:xfrm>
              <a:off x="1348939" y="2919335"/>
              <a:ext cx="314089" cy="314325"/>
            </a:xfrm>
            <a:custGeom>
              <a:rect b="b" l="l" r="r" t="t"/>
              <a:pathLst>
                <a:path extrusionOk="0" h="11996" w="11987">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4"/>
            <p:cNvSpPr/>
            <p:nvPr/>
          </p:nvSpPr>
          <p:spPr>
            <a:xfrm>
              <a:off x="1312439" y="2984265"/>
              <a:ext cx="290455" cy="282358"/>
            </a:xfrm>
            <a:custGeom>
              <a:rect b="b" l="l" r="r" t="t"/>
              <a:pathLst>
                <a:path extrusionOk="0" h="10776" w="11085">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4"/>
            <p:cNvSpPr/>
            <p:nvPr/>
          </p:nvSpPr>
          <p:spPr>
            <a:xfrm>
              <a:off x="1312334" y="2901098"/>
              <a:ext cx="365394" cy="365525"/>
            </a:xfrm>
            <a:custGeom>
              <a:rect b="b" l="l" r="r" t="t"/>
              <a:pathLst>
                <a:path extrusionOk="0" h="13950" w="13945">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4"/>
            <p:cNvSpPr/>
            <p:nvPr/>
          </p:nvSpPr>
          <p:spPr>
            <a:xfrm>
              <a:off x="1374958" y="3039185"/>
              <a:ext cx="61392" cy="72240"/>
            </a:xfrm>
            <a:custGeom>
              <a:rect b="b" l="l" r="r" t="t"/>
              <a:pathLst>
                <a:path extrusionOk="0" h="2757" w="2343">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4"/>
            <p:cNvSpPr/>
            <p:nvPr/>
          </p:nvSpPr>
          <p:spPr>
            <a:xfrm>
              <a:off x="1436141" y="3102648"/>
              <a:ext cx="106513" cy="102478"/>
            </a:xfrm>
            <a:custGeom>
              <a:rect b="b" l="l" r="r" t="t"/>
              <a:pathLst>
                <a:path extrusionOk="0" h="3911" w="4065">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4"/>
            <p:cNvSpPr/>
            <p:nvPr/>
          </p:nvSpPr>
          <p:spPr>
            <a:xfrm>
              <a:off x="1374958" y="3122142"/>
              <a:ext cx="69961" cy="82983"/>
            </a:xfrm>
            <a:custGeom>
              <a:rect b="b" l="l" r="r" t="t"/>
              <a:pathLst>
                <a:path extrusionOk="0" h="3167" w="267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7" name="Google Shape;15327;p74"/>
          <p:cNvGrpSpPr/>
          <p:nvPr/>
        </p:nvGrpSpPr>
        <p:grpSpPr>
          <a:xfrm>
            <a:off x="859660" y="2901229"/>
            <a:ext cx="377133" cy="365341"/>
            <a:chOff x="859660" y="2901229"/>
            <a:chExt cx="377133" cy="365341"/>
          </a:xfrm>
        </p:grpSpPr>
        <p:sp>
          <p:nvSpPr>
            <p:cNvPr id="15328" name="Google Shape;15328;p74"/>
            <p:cNvSpPr/>
            <p:nvPr/>
          </p:nvSpPr>
          <p:spPr>
            <a:xfrm>
              <a:off x="859660" y="2989007"/>
              <a:ext cx="311810" cy="272087"/>
            </a:xfrm>
            <a:custGeom>
              <a:rect b="b" l="l" r="r" t="t"/>
              <a:pathLst>
                <a:path extrusionOk="0" h="10384" w="1190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4"/>
            <p:cNvSpPr/>
            <p:nvPr/>
          </p:nvSpPr>
          <p:spPr>
            <a:xfrm>
              <a:off x="876744" y="2989007"/>
              <a:ext cx="294726" cy="250496"/>
            </a:xfrm>
            <a:custGeom>
              <a:rect b="b" l="l" r="r" t="t"/>
              <a:pathLst>
                <a:path extrusionOk="0" h="9560" w="11248">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4"/>
            <p:cNvSpPr/>
            <p:nvPr/>
          </p:nvSpPr>
          <p:spPr>
            <a:xfrm>
              <a:off x="954120" y="3029857"/>
              <a:ext cx="79367" cy="48737"/>
            </a:xfrm>
            <a:custGeom>
              <a:rect b="b" l="l" r="r" t="t"/>
              <a:pathLst>
                <a:path extrusionOk="0" h="1860" w="3029">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4"/>
            <p:cNvSpPr/>
            <p:nvPr/>
          </p:nvSpPr>
          <p:spPr>
            <a:xfrm>
              <a:off x="973981" y="3029988"/>
              <a:ext cx="59401" cy="47715"/>
            </a:xfrm>
            <a:custGeom>
              <a:rect b="b" l="l" r="r" t="t"/>
              <a:pathLst>
                <a:path extrusionOk="0" h="1821" w="2267">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4"/>
            <p:cNvSpPr/>
            <p:nvPr/>
          </p:nvSpPr>
          <p:spPr>
            <a:xfrm>
              <a:off x="997616" y="3112762"/>
              <a:ext cx="62938" cy="70721"/>
            </a:xfrm>
            <a:custGeom>
              <a:rect b="b" l="l" r="r" t="t"/>
              <a:pathLst>
                <a:path extrusionOk="0" h="2699" w="2402">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4"/>
            <p:cNvSpPr/>
            <p:nvPr/>
          </p:nvSpPr>
          <p:spPr>
            <a:xfrm>
              <a:off x="1014359" y="3112762"/>
              <a:ext cx="46300" cy="62807"/>
            </a:xfrm>
            <a:custGeom>
              <a:rect b="b" l="l" r="r" t="t"/>
              <a:pathLst>
                <a:path extrusionOk="0" h="2397" w="1767">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4"/>
            <p:cNvSpPr/>
            <p:nvPr/>
          </p:nvSpPr>
          <p:spPr>
            <a:xfrm>
              <a:off x="905933" y="3087555"/>
              <a:ext cx="66947" cy="68126"/>
            </a:xfrm>
            <a:custGeom>
              <a:rect b="b" l="l" r="r" t="t"/>
              <a:pathLst>
                <a:path extrusionOk="0" h="2600" w="2555">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4"/>
            <p:cNvSpPr/>
            <p:nvPr/>
          </p:nvSpPr>
          <p:spPr>
            <a:xfrm>
              <a:off x="913113" y="3103539"/>
              <a:ext cx="59637" cy="52143"/>
            </a:xfrm>
            <a:custGeom>
              <a:rect b="b" l="l" r="r" t="t"/>
              <a:pathLst>
                <a:path extrusionOk="0" h="1990" w="2276">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4"/>
            <p:cNvSpPr/>
            <p:nvPr/>
          </p:nvSpPr>
          <p:spPr>
            <a:xfrm>
              <a:off x="1108950" y="2906574"/>
              <a:ext cx="121868" cy="138297"/>
            </a:xfrm>
            <a:custGeom>
              <a:rect b="b" l="l" r="r" t="t"/>
              <a:pathLst>
                <a:path extrusionOk="0" h="5278" w="4651">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4"/>
            <p:cNvSpPr/>
            <p:nvPr/>
          </p:nvSpPr>
          <p:spPr>
            <a:xfrm>
              <a:off x="1127685" y="2978186"/>
              <a:ext cx="45671" cy="43549"/>
            </a:xfrm>
            <a:custGeom>
              <a:rect b="b" l="l" r="r" t="t"/>
              <a:pathLst>
                <a:path extrusionOk="0" h="1662" w="1743">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4"/>
            <p:cNvSpPr/>
            <p:nvPr/>
          </p:nvSpPr>
          <p:spPr>
            <a:xfrm>
              <a:off x="1028954" y="3016625"/>
              <a:ext cx="115736" cy="79132"/>
            </a:xfrm>
            <a:custGeom>
              <a:rect b="b" l="l" r="r" t="t"/>
              <a:pathLst>
                <a:path extrusionOk="0" h="3020" w="4417">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4"/>
            <p:cNvSpPr/>
            <p:nvPr/>
          </p:nvSpPr>
          <p:spPr>
            <a:xfrm>
              <a:off x="1043287" y="3016625"/>
              <a:ext cx="91709" cy="58903"/>
            </a:xfrm>
            <a:custGeom>
              <a:rect b="b" l="l" r="r" t="t"/>
              <a:pathLst>
                <a:path extrusionOk="0" h="2248" w="350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4"/>
            <p:cNvSpPr/>
            <p:nvPr/>
          </p:nvSpPr>
          <p:spPr>
            <a:xfrm>
              <a:off x="1070721" y="3168521"/>
              <a:ext cx="59113" cy="58956"/>
            </a:xfrm>
            <a:custGeom>
              <a:rect b="b" l="l" r="r" t="t"/>
              <a:pathLst>
                <a:path extrusionOk="0" h="2250" w="2256">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4"/>
            <p:cNvSpPr/>
            <p:nvPr/>
          </p:nvSpPr>
          <p:spPr>
            <a:xfrm>
              <a:off x="878525" y="2983505"/>
              <a:ext cx="199113" cy="84503"/>
            </a:xfrm>
            <a:custGeom>
              <a:rect b="b" l="l" r="r" t="t"/>
              <a:pathLst>
                <a:path extrusionOk="0" h="3225" w="7599">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4"/>
            <p:cNvSpPr/>
            <p:nvPr/>
          </p:nvSpPr>
          <p:spPr>
            <a:xfrm>
              <a:off x="862804" y="3077939"/>
              <a:ext cx="143642" cy="172910"/>
            </a:xfrm>
            <a:custGeom>
              <a:rect b="b" l="l" r="r" t="t"/>
              <a:pathLst>
                <a:path extrusionOk="0" h="6599" w="5482">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4"/>
            <p:cNvSpPr/>
            <p:nvPr/>
          </p:nvSpPr>
          <p:spPr>
            <a:xfrm>
              <a:off x="948565" y="3024564"/>
              <a:ext cx="90713" cy="59427"/>
            </a:xfrm>
            <a:custGeom>
              <a:rect b="b" l="l" r="r" t="t"/>
              <a:pathLst>
                <a:path extrusionOk="0" h="2268" w="3462">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4"/>
            <p:cNvSpPr/>
            <p:nvPr/>
          </p:nvSpPr>
          <p:spPr>
            <a:xfrm>
              <a:off x="991720" y="3107364"/>
              <a:ext cx="80520" cy="81595"/>
            </a:xfrm>
            <a:custGeom>
              <a:rect b="b" l="l" r="r" t="t"/>
              <a:pathLst>
                <a:path extrusionOk="0" h="3114" w="3073">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4"/>
            <p:cNvSpPr/>
            <p:nvPr/>
          </p:nvSpPr>
          <p:spPr>
            <a:xfrm>
              <a:off x="902029" y="3082131"/>
              <a:ext cx="75699" cy="79105"/>
            </a:xfrm>
            <a:custGeom>
              <a:rect b="b" l="l" r="r" t="t"/>
              <a:pathLst>
                <a:path extrusionOk="0" h="3019" w="2889">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4"/>
            <p:cNvSpPr/>
            <p:nvPr/>
          </p:nvSpPr>
          <p:spPr>
            <a:xfrm>
              <a:off x="1011267" y="2901229"/>
              <a:ext cx="225525" cy="365341"/>
            </a:xfrm>
            <a:custGeom>
              <a:rect b="b" l="l" r="r" t="t"/>
              <a:pathLst>
                <a:path extrusionOk="0" h="13943" w="8607">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7" name="Google Shape;15347;p74"/>
          <p:cNvGrpSpPr/>
          <p:nvPr/>
        </p:nvGrpSpPr>
        <p:grpSpPr>
          <a:xfrm>
            <a:off x="3090671" y="3365275"/>
            <a:ext cx="323365" cy="365420"/>
            <a:chOff x="3090671" y="3365275"/>
            <a:chExt cx="323365" cy="365420"/>
          </a:xfrm>
        </p:grpSpPr>
        <p:sp>
          <p:nvSpPr>
            <p:cNvPr id="15348" name="Google Shape;15348;p74"/>
            <p:cNvSpPr/>
            <p:nvPr/>
          </p:nvSpPr>
          <p:spPr>
            <a:xfrm>
              <a:off x="3191577" y="3371066"/>
              <a:ext cx="96635" cy="230503"/>
            </a:xfrm>
            <a:custGeom>
              <a:rect b="b" l="l" r="r" t="t"/>
              <a:pathLst>
                <a:path extrusionOk="0" h="8797" w="3688">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4"/>
            <p:cNvSpPr/>
            <p:nvPr/>
          </p:nvSpPr>
          <p:spPr>
            <a:xfrm>
              <a:off x="3215736" y="3371197"/>
              <a:ext cx="66685" cy="201445"/>
            </a:xfrm>
            <a:custGeom>
              <a:rect b="b" l="l" r="r" t="t"/>
              <a:pathLst>
                <a:path extrusionOk="0" h="7688" w="2545">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4"/>
            <p:cNvSpPr/>
            <p:nvPr/>
          </p:nvSpPr>
          <p:spPr>
            <a:xfrm>
              <a:off x="3216496" y="3371197"/>
              <a:ext cx="95744" cy="230372"/>
            </a:xfrm>
            <a:custGeom>
              <a:rect b="b" l="l" r="r" t="t"/>
              <a:pathLst>
                <a:path extrusionOk="0" h="8792" w="3654">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4"/>
            <p:cNvSpPr/>
            <p:nvPr/>
          </p:nvSpPr>
          <p:spPr>
            <a:xfrm>
              <a:off x="3234104" y="3378403"/>
              <a:ext cx="78136" cy="223167"/>
            </a:xfrm>
            <a:custGeom>
              <a:rect b="b" l="l" r="r" t="t"/>
              <a:pathLst>
                <a:path extrusionOk="0" h="8517" w="2982">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4"/>
            <p:cNvSpPr/>
            <p:nvPr/>
          </p:nvSpPr>
          <p:spPr>
            <a:xfrm>
              <a:off x="3227422" y="3520761"/>
              <a:ext cx="169583" cy="204406"/>
            </a:xfrm>
            <a:custGeom>
              <a:rect b="b" l="l" r="r" t="t"/>
              <a:pathLst>
                <a:path extrusionOk="0" h="7801" w="6472">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4"/>
            <p:cNvSpPr/>
            <p:nvPr/>
          </p:nvSpPr>
          <p:spPr>
            <a:xfrm>
              <a:off x="3108568" y="3520551"/>
              <a:ext cx="168587" cy="204851"/>
            </a:xfrm>
            <a:custGeom>
              <a:rect b="b" l="l" r="r" t="t"/>
              <a:pathLst>
                <a:path extrusionOk="0" h="7818" w="6434">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4"/>
            <p:cNvSpPr/>
            <p:nvPr/>
          </p:nvSpPr>
          <p:spPr>
            <a:xfrm>
              <a:off x="3244663" y="3536640"/>
              <a:ext cx="15381" cy="15381"/>
            </a:xfrm>
            <a:custGeom>
              <a:rect b="b" l="l" r="r" t="t"/>
              <a:pathLst>
                <a:path extrusionOk="0" h="587" w="587">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4"/>
            <p:cNvSpPr/>
            <p:nvPr/>
          </p:nvSpPr>
          <p:spPr>
            <a:xfrm>
              <a:off x="3283024" y="3621143"/>
              <a:ext cx="84555" cy="81149"/>
            </a:xfrm>
            <a:custGeom>
              <a:rect b="b" l="l" r="r" t="t"/>
              <a:pathLst>
                <a:path extrusionOk="0" h="3097" w="3227">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4"/>
            <p:cNvSpPr/>
            <p:nvPr/>
          </p:nvSpPr>
          <p:spPr>
            <a:xfrm>
              <a:off x="3132595" y="3621090"/>
              <a:ext cx="88957" cy="81123"/>
            </a:xfrm>
            <a:custGeom>
              <a:rect b="b" l="l" r="r" t="t"/>
              <a:pathLst>
                <a:path extrusionOk="0" h="3096" w="3395">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4"/>
            <p:cNvSpPr/>
            <p:nvPr/>
          </p:nvSpPr>
          <p:spPr>
            <a:xfrm>
              <a:off x="3279749" y="3505957"/>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4"/>
            <p:cNvSpPr/>
            <p:nvPr/>
          </p:nvSpPr>
          <p:spPr>
            <a:xfrm>
              <a:off x="3279880" y="350569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4"/>
            <p:cNvSpPr/>
            <p:nvPr/>
          </p:nvSpPr>
          <p:spPr>
            <a:xfrm>
              <a:off x="3258001" y="3628322"/>
              <a:ext cx="26" cy="288"/>
            </a:xfrm>
            <a:custGeom>
              <a:rect b="b" l="l" r="r" t="t"/>
              <a:pathLst>
                <a:path extrusionOk="0" h="11" w="1">
                  <a:moveTo>
                    <a:pt x="0" y="6"/>
                  </a:moveTo>
                  <a:lnTo>
                    <a:pt x="0" y="6"/>
                  </a:lnTo>
                  <a:lnTo>
                    <a:pt x="0" y="11"/>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4"/>
            <p:cNvSpPr/>
            <p:nvPr/>
          </p:nvSpPr>
          <p:spPr>
            <a:xfrm>
              <a:off x="3090671" y="3365275"/>
              <a:ext cx="323365" cy="365420"/>
            </a:xfrm>
            <a:custGeom>
              <a:rect b="b" l="l" r="r" t="t"/>
              <a:pathLst>
                <a:path extrusionOk="0" h="13946" w="12341">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4"/>
            <p:cNvSpPr/>
            <p:nvPr/>
          </p:nvSpPr>
          <p:spPr>
            <a:xfrm>
              <a:off x="3279749" y="350608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4"/>
            <p:cNvSpPr/>
            <p:nvPr/>
          </p:nvSpPr>
          <p:spPr>
            <a:xfrm>
              <a:off x="3281137" y="354256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4"/>
            <p:cNvSpPr/>
            <p:nvPr/>
          </p:nvSpPr>
          <p:spPr>
            <a:xfrm>
              <a:off x="3216732"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4"/>
            <p:cNvSpPr/>
            <p:nvPr/>
          </p:nvSpPr>
          <p:spPr>
            <a:xfrm>
              <a:off x="3216863"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4"/>
            <p:cNvSpPr/>
            <p:nvPr/>
          </p:nvSpPr>
          <p:spPr>
            <a:xfrm>
              <a:off x="3216732" y="3609090"/>
              <a:ext cx="26" cy="288"/>
            </a:xfrm>
            <a:custGeom>
              <a:rect b="b" l="l" r="r" t="t"/>
              <a:pathLst>
                <a:path extrusionOk="0" h="11" w="1">
                  <a:moveTo>
                    <a:pt x="1" y="10"/>
                  </a:moveTo>
                  <a:lnTo>
                    <a:pt x="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4"/>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4"/>
            <p:cNvSpPr/>
            <p:nvPr/>
          </p:nvSpPr>
          <p:spPr>
            <a:xfrm>
              <a:off x="3258001" y="3628322"/>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4"/>
            <p:cNvSpPr/>
            <p:nvPr/>
          </p:nvSpPr>
          <p:spPr>
            <a:xfrm>
              <a:off x="3216732" y="3609352"/>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4"/>
            <p:cNvSpPr/>
            <p:nvPr/>
          </p:nvSpPr>
          <p:spPr>
            <a:xfrm>
              <a:off x="3258001" y="3628217"/>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4"/>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4"/>
            <p:cNvSpPr/>
            <p:nvPr/>
          </p:nvSpPr>
          <p:spPr>
            <a:xfrm>
              <a:off x="3258001" y="362858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4"/>
            <p:cNvSpPr/>
            <p:nvPr/>
          </p:nvSpPr>
          <p:spPr>
            <a:xfrm>
              <a:off x="3258001" y="3628217"/>
              <a:ext cx="26" cy="131"/>
            </a:xfrm>
            <a:custGeom>
              <a:rect b="b" l="l" r="r" t="t"/>
              <a:pathLst>
                <a:path extrusionOk="0" h="5" w="1">
                  <a:moveTo>
                    <a:pt x="0" y="0"/>
                  </a:moveTo>
                  <a:lnTo>
                    <a:pt x="0" y="0"/>
                  </a:lnTo>
                  <a:lnTo>
                    <a:pt x="0" y="5"/>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74"/>
            <p:cNvSpPr/>
            <p:nvPr/>
          </p:nvSpPr>
          <p:spPr>
            <a:xfrm>
              <a:off x="3271338" y="3405968"/>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74"/>
            <p:cNvSpPr/>
            <p:nvPr/>
          </p:nvSpPr>
          <p:spPr>
            <a:xfrm>
              <a:off x="3260018" y="3365275"/>
              <a:ext cx="54737" cy="126217"/>
            </a:xfrm>
            <a:custGeom>
              <a:rect b="b" l="l" r="r" t="t"/>
              <a:pathLst>
                <a:path extrusionOk="0" h="4817" w="2089">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5" name="Google Shape;15375;p74"/>
          <p:cNvGrpSpPr/>
          <p:nvPr/>
        </p:nvGrpSpPr>
        <p:grpSpPr>
          <a:xfrm>
            <a:off x="861651" y="4280581"/>
            <a:ext cx="346554" cy="364844"/>
            <a:chOff x="861651" y="4280581"/>
            <a:chExt cx="346554" cy="364844"/>
          </a:xfrm>
        </p:grpSpPr>
        <p:sp>
          <p:nvSpPr>
            <p:cNvPr id="15376" name="Google Shape;15376;p74"/>
            <p:cNvSpPr/>
            <p:nvPr/>
          </p:nvSpPr>
          <p:spPr>
            <a:xfrm>
              <a:off x="1034849" y="4379102"/>
              <a:ext cx="168063" cy="261003"/>
            </a:xfrm>
            <a:custGeom>
              <a:rect b="b" l="l" r="r" t="t"/>
              <a:pathLst>
                <a:path extrusionOk="0" h="9961" w="6414">
                  <a:moveTo>
                    <a:pt x="6414" y="1"/>
                  </a:moveTo>
                  <a:lnTo>
                    <a:pt x="1" y="3548"/>
                  </a:lnTo>
                  <a:lnTo>
                    <a:pt x="1" y="9961"/>
                  </a:lnTo>
                  <a:lnTo>
                    <a:pt x="6414" y="6409"/>
                  </a:lnTo>
                  <a:lnTo>
                    <a:pt x="6414"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4"/>
            <p:cNvSpPr/>
            <p:nvPr/>
          </p:nvSpPr>
          <p:spPr>
            <a:xfrm>
              <a:off x="1034849" y="4519338"/>
              <a:ext cx="168063" cy="120767"/>
            </a:xfrm>
            <a:custGeom>
              <a:rect b="b" l="l" r="r" t="t"/>
              <a:pathLst>
                <a:path extrusionOk="0" h="4609" w="6414">
                  <a:moveTo>
                    <a:pt x="4043" y="1"/>
                  </a:moveTo>
                  <a:lnTo>
                    <a:pt x="1" y="2238"/>
                  </a:lnTo>
                  <a:lnTo>
                    <a:pt x="1" y="4609"/>
                  </a:lnTo>
                  <a:lnTo>
                    <a:pt x="6414" y="1057"/>
                  </a:lnTo>
                  <a:lnTo>
                    <a:pt x="4043"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4"/>
            <p:cNvSpPr/>
            <p:nvPr/>
          </p:nvSpPr>
          <p:spPr>
            <a:xfrm>
              <a:off x="866944" y="4379102"/>
              <a:ext cx="167932" cy="261003"/>
            </a:xfrm>
            <a:custGeom>
              <a:rect b="b" l="l" r="r" t="t"/>
              <a:pathLst>
                <a:path extrusionOk="0" h="9961" w="6409">
                  <a:moveTo>
                    <a:pt x="0" y="1"/>
                  </a:moveTo>
                  <a:lnTo>
                    <a:pt x="0" y="6409"/>
                  </a:lnTo>
                  <a:lnTo>
                    <a:pt x="6409" y="9961"/>
                  </a:lnTo>
                  <a:lnTo>
                    <a:pt x="6409" y="3548"/>
                  </a:lnTo>
                  <a:lnTo>
                    <a:pt x="0"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4"/>
            <p:cNvSpPr/>
            <p:nvPr/>
          </p:nvSpPr>
          <p:spPr>
            <a:xfrm>
              <a:off x="866944" y="4379102"/>
              <a:ext cx="62152" cy="167932"/>
            </a:xfrm>
            <a:custGeom>
              <a:rect b="b" l="l" r="r" t="t"/>
              <a:pathLst>
                <a:path extrusionOk="0" h="6409" w="2372">
                  <a:moveTo>
                    <a:pt x="0" y="1"/>
                  </a:moveTo>
                  <a:lnTo>
                    <a:pt x="0" y="6409"/>
                  </a:lnTo>
                  <a:lnTo>
                    <a:pt x="2372" y="5353"/>
                  </a:lnTo>
                  <a:lnTo>
                    <a:pt x="2372" y="1311"/>
                  </a:lnTo>
                  <a:lnTo>
                    <a:pt x="0"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4"/>
            <p:cNvSpPr/>
            <p:nvPr/>
          </p:nvSpPr>
          <p:spPr>
            <a:xfrm>
              <a:off x="866944" y="4286031"/>
              <a:ext cx="335968" cy="186038"/>
            </a:xfrm>
            <a:custGeom>
              <a:rect b="b" l="l" r="r" t="t"/>
              <a:pathLst>
                <a:path extrusionOk="0" h="7100" w="12822">
                  <a:moveTo>
                    <a:pt x="6409" y="0"/>
                  </a:moveTo>
                  <a:lnTo>
                    <a:pt x="0" y="3553"/>
                  </a:lnTo>
                  <a:lnTo>
                    <a:pt x="6409" y="7100"/>
                  </a:lnTo>
                  <a:lnTo>
                    <a:pt x="12822" y="3553"/>
                  </a:lnTo>
                  <a:lnTo>
                    <a:pt x="640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4"/>
            <p:cNvSpPr/>
            <p:nvPr/>
          </p:nvSpPr>
          <p:spPr>
            <a:xfrm>
              <a:off x="1034849" y="4286031"/>
              <a:ext cx="168063" cy="127423"/>
            </a:xfrm>
            <a:custGeom>
              <a:rect b="b" l="l" r="r" t="t"/>
              <a:pathLst>
                <a:path extrusionOk="0" h="4863" w="6414">
                  <a:moveTo>
                    <a:pt x="1" y="0"/>
                  </a:moveTo>
                  <a:lnTo>
                    <a:pt x="1" y="2626"/>
                  </a:lnTo>
                  <a:lnTo>
                    <a:pt x="4043" y="4863"/>
                  </a:lnTo>
                  <a:lnTo>
                    <a:pt x="6414" y="3553"/>
                  </a:lnTo>
                  <a:lnTo>
                    <a:pt x="1"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4"/>
            <p:cNvSpPr/>
            <p:nvPr/>
          </p:nvSpPr>
          <p:spPr>
            <a:xfrm>
              <a:off x="1034849" y="4413428"/>
              <a:ext cx="105937" cy="164552"/>
            </a:xfrm>
            <a:custGeom>
              <a:rect b="b" l="l" r="r" t="t"/>
              <a:pathLst>
                <a:path extrusionOk="0" h="6280" w="4043">
                  <a:moveTo>
                    <a:pt x="4043" y="1"/>
                  </a:moveTo>
                  <a:lnTo>
                    <a:pt x="1" y="2238"/>
                  </a:lnTo>
                  <a:lnTo>
                    <a:pt x="1" y="6280"/>
                  </a:lnTo>
                  <a:lnTo>
                    <a:pt x="4043" y="4043"/>
                  </a:lnTo>
                  <a:lnTo>
                    <a:pt x="4043"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4"/>
            <p:cNvSpPr/>
            <p:nvPr/>
          </p:nvSpPr>
          <p:spPr>
            <a:xfrm>
              <a:off x="929070" y="4413428"/>
              <a:ext cx="105806" cy="164552"/>
            </a:xfrm>
            <a:custGeom>
              <a:rect b="b" l="l" r="r" t="t"/>
              <a:pathLst>
                <a:path extrusionOk="0" h="6280" w="4038">
                  <a:moveTo>
                    <a:pt x="1" y="1"/>
                  </a:moveTo>
                  <a:lnTo>
                    <a:pt x="1" y="4043"/>
                  </a:lnTo>
                  <a:lnTo>
                    <a:pt x="4038" y="6280"/>
                  </a:lnTo>
                  <a:lnTo>
                    <a:pt x="4038" y="2238"/>
                  </a:lnTo>
                  <a:lnTo>
                    <a:pt x="1"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4"/>
            <p:cNvSpPr/>
            <p:nvPr/>
          </p:nvSpPr>
          <p:spPr>
            <a:xfrm>
              <a:off x="929070" y="4354839"/>
              <a:ext cx="211716" cy="117230"/>
            </a:xfrm>
            <a:custGeom>
              <a:rect b="b" l="l" r="r" t="t"/>
              <a:pathLst>
                <a:path extrusionOk="0" h="4474" w="8080">
                  <a:moveTo>
                    <a:pt x="4038" y="0"/>
                  </a:moveTo>
                  <a:lnTo>
                    <a:pt x="1" y="2237"/>
                  </a:lnTo>
                  <a:lnTo>
                    <a:pt x="4038" y="4474"/>
                  </a:lnTo>
                  <a:lnTo>
                    <a:pt x="8080" y="2237"/>
                  </a:lnTo>
                  <a:lnTo>
                    <a:pt x="4038" y="0"/>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4"/>
            <p:cNvSpPr/>
            <p:nvPr/>
          </p:nvSpPr>
          <p:spPr>
            <a:xfrm>
              <a:off x="1101011" y="4500368"/>
              <a:ext cx="27879" cy="17687"/>
            </a:xfrm>
            <a:custGeom>
              <a:rect b="b" l="l" r="r" t="t"/>
              <a:pathLst>
                <a:path extrusionOk="0" h="675" w="1064">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4"/>
            <p:cNvSpPr/>
            <p:nvPr/>
          </p:nvSpPr>
          <p:spPr>
            <a:xfrm>
              <a:off x="1101037" y="4484882"/>
              <a:ext cx="28613" cy="17949"/>
            </a:xfrm>
            <a:custGeom>
              <a:rect b="b" l="l" r="r" t="t"/>
              <a:pathLst>
                <a:path extrusionOk="0" h="685" w="1092">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4"/>
            <p:cNvSpPr/>
            <p:nvPr/>
          </p:nvSpPr>
          <p:spPr>
            <a:xfrm>
              <a:off x="861651" y="4280581"/>
              <a:ext cx="346554" cy="364844"/>
            </a:xfrm>
            <a:custGeom>
              <a:rect b="b" l="l" r="r" t="t"/>
              <a:pathLst>
                <a:path extrusionOk="0" h="13924" w="13226">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8" name="Google Shape;15388;p74"/>
          <p:cNvGrpSpPr/>
          <p:nvPr/>
        </p:nvGrpSpPr>
        <p:grpSpPr>
          <a:xfrm>
            <a:off x="1385020" y="4280607"/>
            <a:ext cx="330440" cy="364791"/>
            <a:chOff x="1385020" y="4280607"/>
            <a:chExt cx="330440" cy="364791"/>
          </a:xfrm>
        </p:grpSpPr>
        <p:sp>
          <p:nvSpPr>
            <p:cNvPr id="15389" name="Google Shape;15389;p74"/>
            <p:cNvSpPr/>
            <p:nvPr/>
          </p:nvSpPr>
          <p:spPr>
            <a:xfrm>
              <a:off x="1489934" y="4286031"/>
              <a:ext cx="220127" cy="354074"/>
            </a:xfrm>
            <a:custGeom>
              <a:rect b="b" l="l" r="r" t="t"/>
              <a:pathLst>
                <a:path extrusionOk="0" h="13513" w="8401">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4"/>
            <p:cNvSpPr/>
            <p:nvPr/>
          </p:nvSpPr>
          <p:spPr>
            <a:xfrm>
              <a:off x="1645132" y="4286031"/>
              <a:ext cx="64930" cy="354074"/>
            </a:xfrm>
            <a:custGeom>
              <a:rect b="b" l="l" r="r" t="t"/>
              <a:pathLst>
                <a:path extrusionOk="0" h="13513" w="2478">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4"/>
            <p:cNvSpPr/>
            <p:nvPr/>
          </p:nvSpPr>
          <p:spPr>
            <a:xfrm>
              <a:off x="1398095" y="4577455"/>
              <a:ext cx="264671" cy="62650"/>
            </a:xfrm>
            <a:custGeom>
              <a:rect b="b" l="l" r="r" t="t"/>
              <a:pathLst>
                <a:path extrusionOk="0" h="2391" w="10101">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4"/>
            <p:cNvSpPr/>
            <p:nvPr/>
          </p:nvSpPr>
          <p:spPr>
            <a:xfrm>
              <a:off x="1521115" y="4393304"/>
              <a:ext cx="30342" cy="25888"/>
            </a:xfrm>
            <a:custGeom>
              <a:rect b="b" l="l" r="r" t="t"/>
              <a:pathLst>
                <a:path extrusionOk="0" h="988" w="1158">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4"/>
            <p:cNvSpPr/>
            <p:nvPr/>
          </p:nvSpPr>
          <p:spPr>
            <a:xfrm>
              <a:off x="1521115" y="4449797"/>
              <a:ext cx="30342" cy="25862"/>
            </a:xfrm>
            <a:custGeom>
              <a:rect b="b" l="l" r="r" t="t"/>
              <a:pathLst>
                <a:path extrusionOk="0" h="987" w="1158">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4"/>
            <p:cNvSpPr/>
            <p:nvPr/>
          </p:nvSpPr>
          <p:spPr>
            <a:xfrm>
              <a:off x="1521115" y="4506132"/>
              <a:ext cx="30342" cy="25993"/>
            </a:xfrm>
            <a:custGeom>
              <a:rect b="b" l="l" r="r" t="t"/>
              <a:pathLst>
                <a:path extrusionOk="0" h="992" w="1158">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4"/>
            <p:cNvSpPr/>
            <p:nvPr/>
          </p:nvSpPr>
          <p:spPr>
            <a:xfrm>
              <a:off x="1527797" y="4319728"/>
              <a:ext cx="144271" cy="30971"/>
            </a:xfrm>
            <a:custGeom>
              <a:rect b="b" l="l" r="r" t="t"/>
              <a:pathLst>
                <a:path extrusionOk="0" h="1182" w="5506">
                  <a:moveTo>
                    <a:pt x="0" y="1"/>
                  </a:moveTo>
                  <a:lnTo>
                    <a:pt x="0" y="1182"/>
                  </a:lnTo>
                  <a:lnTo>
                    <a:pt x="5506" y="1182"/>
                  </a:lnTo>
                  <a:lnTo>
                    <a:pt x="5506" y="1"/>
                  </a:ln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4"/>
            <p:cNvSpPr/>
            <p:nvPr/>
          </p:nvSpPr>
          <p:spPr>
            <a:xfrm>
              <a:off x="1489934" y="4468401"/>
              <a:ext cx="28141" cy="28299"/>
            </a:xfrm>
            <a:custGeom>
              <a:rect b="b" l="l" r="r" t="t"/>
              <a:pathLst>
                <a:path extrusionOk="0" h="1080" w="1074">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74"/>
            <p:cNvSpPr/>
            <p:nvPr/>
          </p:nvSpPr>
          <p:spPr>
            <a:xfrm>
              <a:off x="1391072" y="4359031"/>
              <a:ext cx="118383" cy="126191"/>
            </a:xfrm>
            <a:custGeom>
              <a:rect b="b" l="l" r="r" t="t"/>
              <a:pathLst>
                <a:path extrusionOk="0" h="4816" w="4518">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4"/>
            <p:cNvSpPr/>
            <p:nvPr/>
          </p:nvSpPr>
          <p:spPr>
            <a:xfrm>
              <a:off x="1391072" y="4366892"/>
              <a:ext cx="108688" cy="118330"/>
            </a:xfrm>
            <a:custGeom>
              <a:rect b="b" l="l" r="r" t="t"/>
              <a:pathLst>
                <a:path extrusionOk="0" h="4516" w="4148">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74"/>
            <p:cNvSpPr/>
            <p:nvPr/>
          </p:nvSpPr>
          <p:spPr>
            <a:xfrm>
              <a:off x="1391072" y="4359058"/>
              <a:ext cx="34351" cy="33015"/>
            </a:xfrm>
            <a:custGeom>
              <a:rect b="b" l="l" r="r" t="t"/>
              <a:pathLst>
                <a:path extrusionOk="0" h="1260" w="1311">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74"/>
            <p:cNvSpPr/>
            <p:nvPr/>
          </p:nvSpPr>
          <p:spPr>
            <a:xfrm>
              <a:off x="1385020" y="4280607"/>
              <a:ext cx="330440" cy="364791"/>
            </a:xfrm>
            <a:custGeom>
              <a:rect b="b" l="l" r="r" t="t"/>
              <a:pathLst>
                <a:path extrusionOk="0" h="13922" w="12611">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4"/>
            <p:cNvSpPr/>
            <p:nvPr/>
          </p:nvSpPr>
          <p:spPr>
            <a:xfrm>
              <a:off x="1704638" y="4380727"/>
              <a:ext cx="10717" cy="51567"/>
            </a:xfrm>
            <a:custGeom>
              <a:rect b="b" l="l" r="r" t="t"/>
              <a:pathLst>
                <a:path extrusionOk="0" h="1968" w="409">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4"/>
            <p:cNvSpPr/>
            <p:nvPr/>
          </p:nvSpPr>
          <p:spPr>
            <a:xfrm>
              <a:off x="1514067" y="4387907"/>
              <a:ext cx="42789" cy="36683"/>
            </a:xfrm>
            <a:custGeom>
              <a:rect b="b" l="l" r="r" t="t"/>
              <a:pathLst>
                <a:path extrusionOk="0" h="1400" w="1633">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4"/>
            <p:cNvSpPr/>
            <p:nvPr/>
          </p:nvSpPr>
          <p:spPr>
            <a:xfrm>
              <a:off x="1565633" y="4402003"/>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4"/>
            <p:cNvSpPr/>
            <p:nvPr/>
          </p:nvSpPr>
          <p:spPr>
            <a:xfrm>
              <a:off x="1565764" y="4414816"/>
              <a:ext cx="105439" cy="10717"/>
            </a:xfrm>
            <a:custGeom>
              <a:rect b="b" l="l" r="r" t="t"/>
              <a:pathLst>
                <a:path extrusionOk="0" h="409" w="4024">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74"/>
            <p:cNvSpPr/>
            <p:nvPr/>
          </p:nvSpPr>
          <p:spPr>
            <a:xfrm>
              <a:off x="1565633" y="4386911"/>
              <a:ext cx="14385" cy="10717"/>
            </a:xfrm>
            <a:custGeom>
              <a:rect b="b" l="l" r="r" t="t"/>
              <a:pathLst>
                <a:path extrusionOk="0" h="409" w="549">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4"/>
            <p:cNvSpPr/>
            <p:nvPr/>
          </p:nvSpPr>
          <p:spPr>
            <a:xfrm>
              <a:off x="1514067" y="4444373"/>
              <a:ext cx="42789" cy="36657"/>
            </a:xfrm>
            <a:custGeom>
              <a:rect b="b" l="l" r="r" t="t"/>
              <a:pathLst>
                <a:path extrusionOk="0" h="1399" w="1633">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4"/>
            <p:cNvSpPr/>
            <p:nvPr/>
          </p:nvSpPr>
          <p:spPr>
            <a:xfrm>
              <a:off x="1565633" y="4458470"/>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4"/>
            <p:cNvSpPr/>
            <p:nvPr/>
          </p:nvSpPr>
          <p:spPr>
            <a:xfrm>
              <a:off x="1565764" y="4471309"/>
              <a:ext cx="105439" cy="10717"/>
            </a:xfrm>
            <a:custGeom>
              <a:rect b="b" l="l" r="r" t="t"/>
              <a:pathLst>
                <a:path extrusionOk="0" h="409" w="4024">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4"/>
            <p:cNvSpPr/>
            <p:nvPr/>
          </p:nvSpPr>
          <p:spPr>
            <a:xfrm>
              <a:off x="1565633" y="4443377"/>
              <a:ext cx="14385" cy="10717"/>
            </a:xfrm>
            <a:custGeom>
              <a:rect b="b" l="l" r="r" t="t"/>
              <a:pathLst>
                <a:path extrusionOk="0" h="409" w="549">
                  <a:moveTo>
                    <a:pt x="274" y="0"/>
                  </a:moveTo>
                  <a:cubicBezTo>
                    <a:pt x="1" y="0"/>
                    <a:pt x="1"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4"/>
            <p:cNvSpPr/>
            <p:nvPr/>
          </p:nvSpPr>
          <p:spPr>
            <a:xfrm>
              <a:off x="1514067" y="4500866"/>
              <a:ext cx="42789" cy="36552"/>
            </a:xfrm>
            <a:custGeom>
              <a:rect b="b" l="l" r="r" t="t"/>
              <a:pathLst>
                <a:path extrusionOk="0" h="1395" w="1633">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4"/>
            <p:cNvSpPr/>
            <p:nvPr/>
          </p:nvSpPr>
          <p:spPr>
            <a:xfrm>
              <a:off x="1565633" y="4514936"/>
              <a:ext cx="40535" cy="10717"/>
            </a:xfrm>
            <a:custGeom>
              <a:rect b="b" l="l" r="r" t="t"/>
              <a:pathLst>
                <a:path extrusionOk="0" h="409" w="1547">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4"/>
            <p:cNvSpPr/>
            <p:nvPr/>
          </p:nvSpPr>
          <p:spPr>
            <a:xfrm>
              <a:off x="1565633" y="4527775"/>
              <a:ext cx="105570" cy="10717"/>
            </a:xfrm>
            <a:custGeom>
              <a:rect b="b" l="l" r="r" t="t"/>
              <a:pathLst>
                <a:path extrusionOk="0" h="409" w="4029">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4"/>
            <p:cNvSpPr/>
            <p:nvPr/>
          </p:nvSpPr>
          <p:spPr>
            <a:xfrm>
              <a:off x="1565633" y="4499844"/>
              <a:ext cx="14385" cy="10717"/>
            </a:xfrm>
            <a:custGeom>
              <a:rect b="b" l="l" r="r" t="t"/>
              <a:pathLst>
                <a:path extrusionOk="0" h="409" w="549">
                  <a:moveTo>
                    <a:pt x="274" y="1"/>
                  </a:moveTo>
                  <a:cubicBezTo>
                    <a:pt x="1" y="1"/>
                    <a:pt x="1" y="409"/>
                    <a:pt x="274" y="409"/>
                  </a:cubicBezTo>
                  <a:cubicBezTo>
                    <a:pt x="548" y="409"/>
                    <a:pt x="548"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4"/>
            <p:cNvSpPr/>
            <p:nvPr/>
          </p:nvSpPr>
          <p:spPr>
            <a:xfrm>
              <a:off x="1522504" y="4314330"/>
              <a:ext cx="154988" cy="41793"/>
            </a:xfrm>
            <a:custGeom>
              <a:rect b="b" l="l" r="r" t="t"/>
              <a:pathLst>
                <a:path extrusionOk="0" h="1595" w="5915">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5" name="Google Shape;15415;p74"/>
          <p:cNvGrpSpPr/>
          <p:nvPr/>
        </p:nvGrpSpPr>
        <p:grpSpPr>
          <a:xfrm>
            <a:off x="1737836" y="1500941"/>
            <a:ext cx="392016" cy="369560"/>
            <a:chOff x="1737836" y="1500941"/>
            <a:chExt cx="392016" cy="369560"/>
          </a:xfrm>
        </p:grpSpPr>
        <p:sp>
          <p:nvSpPr>
            <p:cNvPr id="15416" name="Google Shape;15416;p74"/>
            <p:cNvSpPr/>
            <p:nvPr/>
          </p:nvSpPr>
          <p:spPr>
            <a:xfrm>
              <a:off x="1755575" y="1596266"/>
              <a:ext cx="148935" cy="264043"/>
            </a:xfrm>
            <a:custGeom>
              <a:rect b="b" l="l" r="r" t="t"/>
              <a:pathLst>
                <a:path extrusionOk="0" h="10077" w="5684">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4"/>
            <p:cNvSpPr/>
            <p:nvPr/>
          </p:nvSpPr>
          <p:spPr>
            <a:xfrm>
              <a:off x="1755575" y="1596266"/>
              <a:ext cx="148935" cy="112723"/>
            </a:xfrm>
            <a:custGeom>
              <a:rect b="b" l="l" r="r" t="t"/>
              <a:pathLst>
                <a:path extrusionOk="0" h="4302" w="5684">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4"/>
            <p:cNvSpPr/>
            <p:nvPr/>
          </p:nvSpPr>
          <p:spPr>
            <a:xfrm>
              <a:off x="1843747" y="1506339"/>
              <a:ext cx="151319" cy="179513"/>
            </a:xfrm>
            <a:custGeom>
              <a:rect b="b" l="l" r="r" t="t"/>
              <a:pathLst>
                <a:path extrusionOk="0" h="6851" w="5775">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4"/>
            <p:cNvSpPr/>
            <p:nvPr/>
          </p:nvSpPr>
          <p:spPr>
            <a:xfrm>
              <a:off x="1737836" y="1506339"/>
              <a:ext cx="205925" cy="179513"/>
            </a:xfrm>
            <a:custGeom>
              <a:rect b="b" l="l" r="r" t="t"/>
              <a:pathLst>
                <a:path extrusionOk="0" h="6851" w="7859">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4"/>
            <p:cNvSpPr/>
            <p:nvPr/>
          </p:nvSpPr>
          <p:spPr>
            <a:xfrm>
              <a:off x="1844376" y="1733986"/>
              <a:ext cx="173356" cy="69489"/>
            </a:xfrm>
            <a:custGeom>
              <a:rect b="b" l="l" r="r" t="t"/>
              <a:pathLst>
                <a:path extrusionOk="0" h="2652" w="6616">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4"/>
            <p:cNvSpPr/>
            <p:nvPr/>
          </p:nvSpPr>
          <p:spPr>
            <a:xfrm>
              <a:off x="1844376" y="1738388"/>
              <a:ext cx="151712" cy="49339"/>
            </a:xfrm>
            <a:custGeom>
              <a:rect b="b" l="l" r="r" t="t"/>
              <a:pathLst>
                <a:path extrusionOk="0" h="1883" w="579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4"/>
            <p:cNvSpPr/>
            <p:nvPr/>
          </p:nvSpPr>
          <p:spPr>
            <a:xfrm>
              <a:off x="1844376" y="1718134"/>
              <a:ext cx="173356" cy="69463"/>
            </a:xfrm>
            <a:custGeom>
              <a:rect b="b" l="l" r="r" t="t"/>
              <a:pathLst>
                <a:path extrusionOk="0" h="2651" w="6616">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74"/>
            <p:cNvSpPr/>
            <p:nvPr/>
          </p:nvSpPr>
          <p:spPr>
            <a:xfrm>
              <a:off x="1850900" y="1718134"/>
              <a:ext cx="166831" cy="56257"/>
            </a:xfrm>
            <a:custGeom>
              <a:rect b="b" l="l" r="r" t="t"/>
              <a:pathLst>
                <a:path extrusionOk="0" h="2147" w="6367">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4"/>
            <p:cNvSpPr/>
            <p:nvPr/>
          </p:nvSpPr>
          <p:spPr>
            <a:xfrm>
              <a:off x="1955422" y="1657789"/>
              <a:ext cx="159652" cy="119824"/>
            </a:xfrm>
            <a:custGeom>
              <a:rect b="b" l="l" r="r" t="t"/>
              <a:pathLst>
                <a:path extrusionOk="0" h="4573" w="6093">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4"/>
            <p:cNvSpPr/>
            <p:nvPr/>
          </p:nvSpPr>
          <p:spPr>
            <a:xfrm>
              <a:off x="1955317" y="1744074"/>
              <a:ext cx="155721" cy="120060"/>
            </a:xfrm>
            <a:custGeom>
              <a:rect b="b" l="l" r="r" t="t"/>
              <a:pathLst>
                <a:path extrusionOk="0" h="4582" w="5943">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4"/>
            <p:cNvSpPr/>
            <p:nvPr/>
          </p:nvSpPr>
          <p:spPr>
            <a:xfrm>
              <a:off x="2025252" y="1673170"/>
              <a:ext cx="74599" cy="62231"/>
            </a:xfrm>
            <a:custGeom>
              <a:rect b="b" l="l" r="r" t="t"/>
              <a:pathLst>
                <a:path extrusionOk="0" h="2375" w="2847">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4"/>
            <p:cNvSpPr/>
            <p:nvPr/>
          </p:nvSpPr>
          <p:spPr>
            <a:xfrm>
              <a:off x="1967632" y="1755656"/>
              <a:ext cx="14071" cy="11634"/>
            </a:xfrm>
            <a:custGeom>
              <a:rect b="b" l="l" r="r" t="t"/>
              <a:pathLst>
                <a:path extrusionOk="0" h="444" w="537">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4"/>
            <p:cNvSpPr/>
            <p:nvPr/>
          </p:nvSpPr>
          <p:spPr>
            <a:xfrm>
              <a:off x="2031147" y="1785422"/>
              <a:ext cx="64668" cy="63724"/>
            </a:xfrm>
            <a:custGeom>
              <a:rect b="b" l="l" r="r" t="t"/>
              <a:pathLst>
                <a:path extrusionOk="0" h="2432" w="2468">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4"/>
            <p:cNvSpPr/>
            <p:nvPr/>
          </p:nvSpPr>
          <p:spPr>
            <a:xfrm>
              <a:off x="1973554"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4"/>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4"/>
            <p:cNvSpPr/>
            <p:nvPr/>
          </p:nvSpPr>
          <p:spPr>
            <a:xfrm>
              <a:off x="1910039" y="1732100"/>
              <a:ext cx="131" cy="26"/>
            </a:xfrm>
            <a:custGeom>
              <a:rect b="b" l="l" r="r" t="t"/>
              <a:pathLst>
                <a:path extrusionOk="0" h="1" w="5">
                  <a:moveTo>
                    <a:pt x="5" y="1"/>
                  </a:move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4"/>
            <p:cNvSpPr/>
            <p:nvPr/>
          </p:nvSpPr>
          <p:spPr>
            <a:xfrm>
              <a:off x="1973790" y="173802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4"/>
            <p:cNvSpPr/>
            <p:nvPr/>
          </p:nvSpPr>
          <p:spPr>
            <a:xfrm>
              <a:off x="1973554" y="1738021"/>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4"/>
            <p:cNvSpPr/>
            <p:nvPr/>
          </p:nvSpPr>
          <p:spPr>
            <a:xfrm>
              <a:off x="1750151" y="1500941"/>
              <a:ext cx="379700" cy="369560"/>
            </a:xfrm>
            <a:custGeom>
              <a:rect b="b" l="l" r="r" t="t"/>
              <a:pathLst>
                <a:path extrusionOk="0" h="14104" w="14491">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4"/>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4"/>
            <p:cNvSpPr/>
            <p:nvPr/>
          </p:nvSpPr>
          <p:spPr>
            <a:xfrm>
              <a:off x="1909908" y="173210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4"/>
            <p:cNvSpPr/>
            <p:nvPr/>
          </p:nvSpPr>
          <p:spPr>
            <a:xfrm>
              <a:off x="2015190" y="1784190"/>
              <a:ext cx="26" cy="26"/>
            </a:xfrm>
            <a:custGeom>
              <a:rect b="b" l="l" r="r" t="t"/>
              <a:pathLst>
                <a:path extrusionOk="0" h="1" w="1">
                  <a:moveTo>
                    <a:pt x="0" y="0"/>
                  </a:move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4"/>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4"/>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4"/>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4"/>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4"/>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4"/>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4"/>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4"/>
            <p:cNvSpPr/>
            <p:nvPr/>
          </p:nvSpPr>
          <p:spPr>
            <a:xfrm>
              <a:off x="2015059"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4"/>
            <p:cNvSpPr/>
            <p:nvPr/>
          </p:nvSpPr>
          <p:spPr>
            <a:xfrm>
              <a:off x="2015190"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4"/>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4"/>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4"/>
            <p:cNvSpPr/>
            <p:nvPr/>
          </p:nvSpPr>
          <p:spPr>
            <a:xfrm>
              <a:off x="1804731" y="1558665"/>
              <a:ext cx="80782" cy="74808"/>
            </a:xfrm>
            <a:custGeom>
              <a:rect b="b" l="l" r="r" t="t"/>
              <a:pathLst>
                <a:path extrusionOk="0" h="2855" w="3083">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4"/>
            <p:cNvSpPr/>
            <p:nvPr/>
          </p:nvSpPr>
          <p:spPr>
            <a:xfrm>
              <a:off x="1750151" y="1702229"/>
              <a:ext cx="104181" cy="163477"/>
            </a:xfrm>
            <a:custGeom>
              <a:rect b="b" l="l" r="r" t="t"/>
              <a:pathLst>
                <a:path extrusionOk="0" h="6239" w="3976">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4"/>
            <p:cNvSpPr/>
            <p:nvPr/>
          </p:nvSpPr>
          <p:spPr>
            <a:xfrm>
              <a:off x="1785132" y="1755761"/>
              <a:ext cx="42920" cy="10953"/>
            </a:xfrm>
            <a:custGeom>
              <a:rect b="b" l="l" r="r" t="t"/>
              <a:pathLst>
                <a:path extrusionOk="0" h="418" w="1638">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4"/>
            <p:cNvSpPr/>
            <p:nvPr/>
          </p:nvSpPr>
          <p:spPr>
            <a:xfrm>
              <a:off x="1830672" y="1755761"/>
              <a:ext cx="42893" cy="10953"/>
            </a:xfrm>
            <a:custGeom>
              <a:rect b="b" l="l" r="r" t="t"/>
              <a:pathLst>
                <a:path extrusionOk="0" h="418" w="1637">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3" name="Google Shape;15453;p74"/>
          <p:cNvGrpSpPr/>
          <p:nvPr/>
        </p:nvGrpSpPr>
        <p:grpSpPr>
          <a:xfrm>
            <a:off x="1879330" y="4298346"/>
            <a:ext cx="379884" cy="329182"/>
            <a:chOff x="1879330" y="4298346"/>
            <a:chExt cx="379884" cy="329182"/>
          </a:xfrm>
        </p:grpSpPr>
        <p:sp>
          <p:nvSpPr>
            <p:cNvPr id="15454" name="Google Shape;15454;p74"/>
            <p:cNvSpPr/>
            <p:nvPr/>
          </p:nvSpPr>
          <p:spPr>
            <a:xfrm>
              <a:off x="1880850" y="4403366"/>
              <a:ext cx="223272" cy="214913"/>
            </a:xfrm>
            <a:custGeom>
              <a:rect b="b" l="l" r="r" t="t"/>
              <a:pathLst>
                <a:path extrusionOk="0" h="8202" w="8521">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74"/>
            <p:cNvSpPr/>
            <p:nvPr/>
          </p:nvSpPr>
          <p:spPr>
            <a:xfrm>
              <a:off x="2020718" y="4403366"/>
              <a:ext cx="223403" cy="214913"/>
            </a:xfrm>
            <a:custGeom>
              <a:rect b="b" l="l" r="r" t="t"/>
              <a:pathLst>
                <a:path extrusionOk="0" h="8202" w="8526">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4"/>
            <p:cNvSpPr/>
            <p:nvPr/>
          </p:nvSpPr>
          <p:spPr>
            <a:xfrm>
              <a:off x="2034291" y="4543366"/>
              <a:ext cx="64930" cy="49077"/>
            </a:xfrm>
            <a:custGeom>
              <a:rect b="b" l="l" r="r" t="t"/>
              <a:pathLst>
                <a:path extrusionOk="0" h="1873" w="2478">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4"/>
            <p:cNvSpPr/>
            <p:nvPr/>
          </p:nvSpPr>
          <p:spPr>
            <a:xfrm>
              <a:off x="1950784" y="4333458"/>
              <a:ext cx="223403" cy="214887"/>
            </a:xfrm>
            <a:custGeom>
              <a:rect b="b" l="l" r="r" t="t"/>
              <a:pathLst>
                <a:path extrusionOk="0" h="8201" w="8526">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4"/>
            <p:cNvSpPr/>
            <p:nvPr/>
          </p:nvSpPr>
          <p:spPr>
            <a:xfrm>
              <a:off x="2021216" y="4429280"/>
              <a:ext cx="83036" cy="119012"/>
            </a:xfrm>
            <a:custGeom>
              <a:rect b="b" l="l" r="r" t="t"/>
              <a:pathLst>
                <a:path extrusionOk="0" h="4542" w="3169">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74"/>
            <p:cNvSpPr/>
            <p:nvPr/>
          </p:nvSpPr>
          <p:spPr>
            <a:xfrm>
              <a:off x="1946382" y="4403418"/>
              <a:ext cx="120269" cy="139974"/>
            </a:xfrm>
            <a:custGeom>
              <a:rect b="b" l="l" r="r" t="t"/>
              <a:pathLst>
                <a:path extrusionOk="0" h="5342" w="459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4"/>
            <p:cNvSpPr/>
            <p:nvPr/>
          </p:nvSpPr>
          <p:spPr>
            <a:xfrm>
              <a:off x="2066756" y="4403418"/>
              <a:ext cx="107430" cy="139974"/>
            </a:xfrm>
            <a:custGeom>
              <a:rect b="b" l="l" r="r" t="t"/>
              <a:pathLst>
                <a:path extrusionOk="0" h="5342" w="410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4"/>
            <p:cNvSpPr/>
            <p:nvPr/>
          </p:nvSpPr>
          <p:spPr>
            <a:xfrm>
              <a:off x="2014037" y="4303770"/>
              <a:ext cx="91971" cy="78765"/>
            </a:xfrm>
            <a:custGeom>
              <a:rect b="b" l="l" r="r" t="t"/>
              <a:pathLst>
                <a:path extrusionOk="0" h="3006" w="351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4"/>
            <p:cNvSpPr/>
            <p:nvPr/>
          </p:nvSpPr>
          <p:spPr>
            <a:xfrm>
              <a:off x="2058817" y="4303875"/>
              <a:ext cx="47191" cy="78529"/>
            </a:xfrm>
            <a:custGeom>
              <a:rect b="b" l="l" r="r" t="t"/>
              <a:pathLst>
                <a:path extrusionOk="0" h="2997" w="1801">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4"/>
            <p:cNvSpPr/>
            <p:nvPr/>
          </p:nvSpPr>
          <p:spPr>
            <a:xfrm>
              <a:off x="2178824" y="4524526"/>
              <a:ext cx="25050" cy="21879"/>
            </a:xfrm>
            <a:custGeom>
              <a:rect b="b" l="l" r="r" t="t"/>
              <a:pathLst>
                <a:path extrusionOk="0" h="835" w="956">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4"/>
            <p:cNvSpPr/>
            <p:nvPr/>
          </p:nvSpPr>
          <p:spPr>
            <a:xfrm>
              <a:off x="2175156" y="4545122"/>
              <a:ext cx="32491" cy="77140"/>
            </a:xfrm>
            <a:custGeom>
              <a:rect b="b" l="l" r="r" t="t"/>
              <a:pathLst>
                <a:path extrusionOk="0" h="2944" w="124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4"/>
            <p:cNvSpPr/>
            <p:nvPr/>
          </p:nvSpPr>
          <p:spPr>
            <a:xfrm>
              <a:off x="2191402" y="4545122"/>
              <a:ext cx="16246" cy="77140"/>
            </a:xfrm>
            <a:custGeom>
              <a:rect b="b" l="l" r="r" t="t"/>
              <a:pathLst>
                <a:path extrusionOk="0" h="2944" w="62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4"/>
            <p:cNvSpPr/>
            <p:nvPr/>
          </p:nvSpPr>
          <p:spPr>
            <a:xfrm>
              <a:off x="2175156" y="4603370"/>
              <a:ext cx="32491" cy="18892"/>
            </a:xfrm>
            <a:custGeom>
              <a:rect b="b" l="l" r="r" t="t"/>
              <a:pathLst>
                <a:path extrusionOk="0" h="721" w="124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4"/>
            <p:cNvSpPr/>
            <p:nvPr/>
          </p:nvSpPr>
          <p:spPr>
            <a:xfrm>
              <a:off x="1916826" y="4519338"/>
              <a:ext cx="78241" cy="76380"/>
            </a:xfrm>
            <a:custGeom>
              <a:rect b="b" l="l" r="r" t="t"/>
              <a:pathLst>
                <a:path extrusionOk="0" h="2915" w="2986">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4"/>
            <p:cNvSpPr/>
            <p:nvPr/>
          </p:nvSpPr>
          <p:spPr>
            <a:xfrm>
              <a:off x="1949264" y="4519391"/>
              <a:ext cx="36762" cy="76328"/>
            </a:xfrm>
            <a:custGeom>
              <a:rect b="b" l="l" r="r" t="t"/>
              <a:pathLst>
                <a:path extrusionOk="0" h="2913" w="1403">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4"/>
            <p:cNvSpPr/>
            <p:nvPr/>
          </p:nvSpPr>
          <p:spPr>
            <a:xfrm>
              <a:off x="1939071" y="4594801"/>
              <a:ext cx="33618" cy="27460"/>
            </a:xfrm>
            <a:custGeom>
              <a:rect b="b" l="l" r="r" t="t"/>
              <a:pathLst>
                <a:path extrusionOk="0" h="1048" w="1283">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4"/>
            <p:cNvSpPr/>
            <p:nvPr/>
          </p:nvSpPr>
          <p:spPr>
            <a:xfrm>
              <a:off x="1879330" y="4298346"/>
              <a:ext cx="379884" cy="329182"/>
            </a:xfrm>
            <a:custGeom>
              <a:rect b="b" l="l" r="r" t="t"/>
              <a:pathLst>
                <a:path extrusionOk="0" h="12563" w="14498">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4"/>
            <p:cNvSpPr/>
            <p:nvPr/>
          </p:nvSpPr>
          <p:spPr>
            <a:xfrm>
              <a:off x="2061332" y="4315483"/>
              <a:ext cx="22665" cy="33094"/>
            </a:xfrm>
            <a:custGeom>
              <a:rect b="b" l="l" r="r" t="t"/>
              <a:pathLst>
                <a:path extrusionOk="0" h="1263" w="865">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4"/>
            <p:cNvSpPr/>
            <p:nvPr/>
          </p:nvSpPr>
          <p:spPr>
            <a:xfrm>
              <a:off x="2046738" y="4465178"/>
              <a:ext cx="39906" cy="59558"/>
            </a:xfrm>
            <a:custGeom>
              <a:rect b="b" l="l" r="r" t="t"/>
              <a:pathLst>
                <a:path extrusionOk="0" h="2273" w="1523">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4"/>
            <p:cNvSpPr/>
            <p:nvPr/>
          </p:nvSpPr>
          <p:spPr>
            <a:xfrm>
              <a:off x="1912214" y="4493660"/>
              <a:ext cx="19442" cy="14909"/>
            </a:xfrm>
            <a:custGeom>
              <a:rect b="b" l="l" r="r" t="t"/>
              <a:pathLst>
                <a:path extrusionOk="0" h="569" w="742">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4"/>
            <p:cNvSpPr/>
            <p:nvPr/>
          </p:nvSpPr>
          <p:spPr>
            <a:xfrm>
              <a:off x="1903148" y="4507757"/>
              <a:ext cx="20700" cy="12184"/>
            </a:xfrm>
            <a:custGeom>
              <a:rect b="b" l="l" r="r" t="t"/>
              <a:pathLst>
                <a:path extrusionOk="0" h="465" w="79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4"/>
            <p:cNvSpPr/>
            <p:nvPr/>
          </p:nvSpPr>
          <p:spPr>
            <a:xfrm>
              <a:off x="1927516" y="4484358"/>
              <a:ext cx="13861" cy="16272"/>
            </a:xfrm>
            <a:custGeom>
              <a:rect b="b" l="l" r="r" t="t"/>
              <a:pathLst>
                <a:path extrusionOk="0" h="621" w="529">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6" name="Google Shape;15476;p74"/>
          <p:cNvGrpSpPr/>
          <p:nvPr/>
        </p:nvGrpSpPr>
        <p:grpSpPr>
          <a:xfrm>
            <a:off x="2399816" y="4298215"/>
            <a:ext cx="365394" cy="329706"/>
            <a:chOff x="2399816" y="4298215"/>
            <a:chExt cx="365394" cy="329706"/>
          </a:xfrm>
        </p:grpSpPr>
        <p:sp>
          <p:nvSpPr>
            <p:cNvPr id="15477" name="Google Shape;15477;p74"/>
            <p:cNvSpPr/>
            <p:nvPr/>
          </p:nvSpPr>
          <p:spPr>
            <a:xfrm>
              <a:off x="2502818" y="4311186"/>
              <a:ext cx="138899" cy="52588"/>
            </a:xfrm>
            <a:custGeom>
              <a:rect b="b" l="l" r="r" t="t"/>
              <a:pathLst>
                <a:path extrusionOk="0" h="2007" w="5301">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74"/>
            <p:cNvSpPr/>
            <p:nvPr/>
          </p:nvSpPr>
          <p:spPr>
            <a:xfrm>
              <a:off x="2419442" y="4303508"/>
              <a:ext cx="138742" cy="52615"/>
            </a:xfrm>
            <a:custGeom>
              <a:rect b="b" l="l" r="r" t="t"/>
              <a:pathLst>
                <a:path extrusionOk="0" h="2008" w="5295">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4"/>
            <p:cNvSpPr/>
            <p:nvPr/>
          </p:nvSpPr>
          <p:spPr>
            <a:xfrm>
              <a:off x="2405214" y="4333327"/>
              <a:ext cx="354729" cy="243028"/>
            </a:xfrm>
            <a:custGeom>
              <a:rect b="b" l="l" r="r" t="t"/>
              <a:pathLst>
                <a:path extrusionOk="0" h="9275" w="13538">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4"/>
            <p:cNvSpPr/>
            <p:nvPr/>
          </p:nvSpPr>
          <p:spPr>
            <a:xfrm>
              <a:off x="2416664" y="4398964"/>
              <a:ext cx="329575" cy="177391"/>
            </a:xfrm>
            <a:custGeom>
              <a:rect b="b" l="l" r="r" t="t"/>
              <a:pathLst>
                <a:path extrusionOk="0" h="6770" w="12578">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4"/>
            <p:cNvSpPr/>
            <p:nvPr/>
          </p:nvSpPr>
          <p:spPr>
            <a:xfrm>
              <a:off x="2726588" y="4333327"/>
              <a:ext cx="33356" cy="243028"/>
            </a:xfrm>
            <a:custGeom>
              <a:rect b="b" l="l" r="r" t="t"/>
              <a:pathLst>
                <a:path extrusionOk="0" h="9275" w="1273">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4"/>
            <p:cNvSpPr/>
            <p:nvPr/>
          </p:nvSpPr>
          <p:spPr>
            <a:xfrm>
              <a:off x="2517151" y="4407663"/>
              <a:ext cx="220520" cy="214834"/>
            </a:xfrm>
            <a:custGeom>
              <a:rect b="b" l="l" r="r" t="t"/>
              <a:pathLst>
                <a:path extrusionOk="0" h="8199" w="8416">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4"/>
            <p:cNvSpPr/>
            <p:nvPr/>
          </p:nvSpPr>
          <p:spPr>
            <a:xfrm>
              <a:off x="2679423" y="4407663"/>
              <a:ext cx="58248" cy="214834"/>
            </a:xfrm>
            <a:custGeom>
              <a:rect b="b" l="l" r="r" t="t"/>
              <a:pathLst>
                <a:path extrusionOk="0" h="8199" w="2223">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4"/>
            <p:cNvSpPr/>
            <p:nvPr/>
          </p:nvSpPr>
          <p:spPr>
            <a:xfrm>
              <a:off x="2425206" y="4559847"/>
              <a:ext cx="265064" cy="62650"/>
            </a:xfrm>
            <a:custGeom>
              <a:rect b="b" l="l" r="r" t="t"/>
              <a:pathLst>
                <a:path extrusionOk="0" h="2391" w="10116">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4"/>
            <p:cNvSpPr/>
            <p:nvPr/>
          </p:nvSpPr>
          <p:spPr>
            <a:xfrm>
              <a:off x="2649605" y="4449168"/>
              <a:ext cx="58143" cy="19390"/>
            </a:xfrm>
            <a:custGeom>
              <a:rect b="b" l="l" r="r" t="t"/>
              <a:pathLst>
                <a:path extrusionOk="0" h="740" w="2219">
                  <a:moveTo>
                    <a:pt x="1" y="0"/>
                  </a:moveTo>
                  <a:lnTo>
                    <a:pt x="1" y="739"/>
                  </a:lnTo>
                  <a:lnTo>
                    <a:pt x="2218" y="739"/>
                  </a:lnTo>
                  <a:lnTo>
                    <a:pt x="2218" y="0"/>
                  </a:ln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4"/>
            <p:cNvSpPr/>
            <p:nvPr/>
          </p:nvSpPr>
          <p:spPr>
            <a:xfrm>
              <a:off x="2399816" y="4298215"/>
              <a:ext cx="262890" cy="92862"/>
            </a:xfrm>
            <a:custGeom>
              <a:rect b="b" l="l" r="r" t="t"/>
              <a:pathLst>
                <a:path extrusionOk="0" h="3544" w="10033">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4"/>
            <p:cNvSpPr/>
            <p:nvPr/>
          </p:nvSpPr>
          <p:spPr>
            <a:xfrm>
              <a:off x="2399947" y="4328034"/>
              <a:ext cx="365263" cy="299888"/>
            </a:xfrm>
            <a:custGeom>
              <a:rect b="b" l="l" r="r" t="t"/>
              <a:pathLst>
                <a:path extrusionOk="0" h="11445" w="1394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74"/>
            <p:cNvSpPr/>
            <p:nvPr/>
          </p:nvSpPr>
          <p:spPr>
            <a:xfrm>
              <a:off x="2541939" y="4486638"/>
              <a:ext cx="25050" cy="10717"/>
            </a:xfrm>
            <a:custGeom>
              <a:rect b="b" l="l" r="r" t="t"/>
              <a:pathLst>
                <a:path extrusionOk="0" h="409" w="956">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4"/>
            <p:cNvSpPr/>
            <p:nvPr/>
          </p:nvSpPr>
          <p:spPr>
            <a:xfrm>
              <a:off x="2571626" y="4486638"/>
              <a:ext cx="143170" cy="10717"/>
            </a:xfrm>
            <a:custGeom>
              <a:rect b="b" l="l" r="r" t="t"/>
              <a:pathLst>
                <a:path extrusionOk="0" h="409" w="5464">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4"/>
            <p:cNvSpPr/>
            <p:nvPr/>
          </p:nvSpPr>
          <p:spPr>
            <a:xfrm>
              <a:off x="2541939" y="4504508"/>
              <a:ext cx="172858" cy="10717"/>
            </a:xfrm>
            <a:custGeom>
              <a:rect b="b" l="l" r="r" t="t"/>
              <a:pathLst>
                <a:path extrusionOk="0" h="409" w="6597">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74"/>
            <p:cNvSpPr/>
            <p:nvPr/>
          </p:nvSpPr>
          <p:spPr>
            <a:xfrm>
              <a:off x="2541939" y="4522352"/>
              <a:ext cx="172858" cy="10717"/>
            </a:xfrm>
            <a:custGeom>
              <a:rect b="b" l="l" r="r" t="t"/>
              <a:pathLst>
                <a:path extrusionOk="0" h="409" w="6597">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74"/>
            <p:cNvSpPr/>
            <p:nvPr/>
          </p:nvSpPr>
          <p:spPr>
            <a:xfrm>
              <a:off x="2644312" y="4443744"/>
              <a:ext cx="68703" cy="30211"/>
            </a:xfrm>
            <a:custGeom>
              <a:rect b="b" l="l" r="r" t="t"/>
              <a:pathLst>
                <a:path extrusionOk="0" h="1153" w="2622">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3" name="Google Shape;15493;p74"/>
          <p:cNvGrpSpPr/>
          <p:nvPr/>
        </p:nvGrpSpPr>
        <p:grpSpPr>
          <a:xfrm>
            <a:off x="2915743" y="4295071"/>
            <a:ext cx="366547" cy="335968"/>
            <a:chOff x="2915743" y="4295071"/>
            <a:chExt cx="366547" cy="335968"/>
          </a:xfrm>
        </p:grpSpPr>
        <p:sp>
          <p:nvSpPr>
            <p:cNvPr id="15494" name="Google Shape;15494;p74"/>
            <p:cNvSpPr/>
            <p:nvPr/>
          </p:nvSpPr>
          <p:spPr>
            <a:xfrm>
              <a:off x="2921167" y="4300495"/>
              <a:ext cx="326536" cy="267921"/>
            </a:xfrm>
            <a:custGeom>
              <a:rect b="b" l="l" r="r" t="t"/>
              <a:pathLst>
                <a:path extrusionOk="0" h="10225" w="12462">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4"/>
            <p:cNvSpPr/>
            <p:nvPr/>
          </p:nvSpPr>
          <p:spPr>
            <a:xfrm>
              <a:off x="2952846" y="4313518"/>
              <a:ext cx="294857" cy="254898"/>
            </a:xfrm>
            <a:custGeom>
              <a:rect b="b" l="l" r="r" t="t"/>
              <a:pathLst>
                <a:path extrusionOk="0" h="9728" w="11253">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4"/>
            <p:cNvSpPr/>
            <p:nvPr/>
          </p:nvSpPr>
          <p:spPr>
            <a:xfrm>
              <a:off x="3217491" y="4300495"/>
              <a:ext cx="30211" cy="267921"/>
            </a:xfrm>
            <a:custGeom>
              <a:rect b="b" l="l" r="r" t="t"/>
              <a:pathLst>
                <a:path extrusionOk="0" h="10225" w="1153">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4"/>
            <p:cNvSpPr/>
            <p:nvPr/>
          </p:nvSpPr>
          <p:spPr>
            <a:xfrm>
              <a:off x="2921167" y="4300495"/>
              <a:ext cx="326536" cy="39382"/>
            </a:xfrm>
            <a:custGeom>
              <a:rect b="b" l="l" r="r" t="t"/>
              <a:pathLst>
                <a:path extrusionOk="0" h="1503" w="12462">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74"/>
            <p:cNvSpPr/>
            <p:nvPr/>
          </p:nvSpPr>
          <p:spPr>
            <a:xfrm>
              <a:off x="3001661" y="4313360"/>
              <a:ext cx="143170" cy="26517"/>
            </a:xfrm>
            <a:custGeom>
              <a:rect b="b" l="l" r="r" t="t"/>
              <a:pathLst>
                <a:path extrusionOk="0" h="1012" w="5464">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4"/>
            <p:cNvSpPr/>
            <p:nvPr/>
          </p:nvSpPr>
          <p:spPr>
            <a:xfrm>
              <a:off x="3217491" y="4300495"/>
              <a:ext cx="30211" cy="39382"/>
            </a:xfrm>
            <a:custGeom>
              <a:rect b="b" l="l" r="r" t="t"/>
              <a:pathLst>
                <a:path extrusionOk="0" h="1503" w="1153">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4"/>
            <p:cNvSpPr/>
            <p:nvPr/>
          </p:nvSpPr>
          <p:spPr>
            <a:xfrm>
              <a:off x="3129320" y="4479091"/>
              <a:ext cx="62414" cy="62545"/>
            </a:xfrm>
            <a:custGeom>
              <a:rect b="b" l="l" r="r" t="t"/>
              <a:pathLst>
                <a:path extrusionOk="0" h="2387" w="2382">
                  <a:moveTo>
                    <a:pt x="634" y="1"/>
                  </a:moveTo>
                  <a:lnTo>
                    <a:pt x="1" y="639"/>
                  </a:lnTo>
                  <a:lnTo>
                    <a:pt x="1748" y="2386"/>
                  </a:lnTo>
                  <a:lnTo>
                    <a:pt x="2382" y="1753"/>
                  </a:lnTo>
                  <a:lnTo>
                    <a:pt x="634" y="1"/>
                  </a:ln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4"/>
            <p:cNvSpPr/>
            <p:nvPr/>
          </p:nvSpPr>
          <p:spPr>
            <a:xfrm>
              <a:off x="2964192" y="4322007"/>
              <a:ext cx="210327" cy="202283"/>
            </a:xfrm>
            <a:custGeom>
              <a:rect b="b" l="l" r="r" t="t"/>
              <a:pathLst>
                <a:path extrusionOk="0" h="7720" w="8027">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4"/>
            <p:cNvSpPr/>
            <p:nvPr/>
          </p:nvSpPr>
          <p:spPr>
            <a:xfrm>
              <a:off x="2983922" y="4340244"/>
              <a:ext cx="172229" cy="165809"/>
            </a:xfrm>
            <a:custGeom>
              <a:rect b="b" l="l" r="r" t="t"/>
              <a:pathLst>
                <a:path extrusionOk="0" h="6328" w="6573">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74"/>
            <p:cNvSpPr/>
            <p:nvPr/>
          </p:nvSpPr>
          <p:spPr>
            <a:xfrm>
              <a:off x="3160658" y="4511084"/>
              <a:ext cx="115867" cy="114557"/>
            </a:xfrm>
            <a:custGeom>
              <a:rect b="b" l="l" r="r" t="t"/>
              <a:pathLst>
                <a:path extrusionOk="0" h="4372" w="4422">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74"/>
            <p:cNvSpPr/>
            <p:nvPr/>
          </p:nvSpPr>
          <p:spPr>
            <a:xfrm>
              <a:off x="3177113" y="4511084"/>
              <a:ext cx="99412" cy="98731"/>
            </a:xfrm>
            <a:custGeom>
              <a:rect b="b" l="l" r="r" t="t"/>
              <a:pathLst>
                <a:path extrusionOk="0" h="3768" w="3794">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4"/>
            <p:cNvSpPr/>
            <p:nvPr/>
          </p:nvSpPr>
          <p:spPr>
            <a:xfrm>
              <a:off x="3027943" y="4375775"/>
              <a:ext cx="70485" cy="68808"/>
            </a:xfrm>
            <a:custGeom>
              <a:rect b="b" l="l" r="r" t="t"/>
              <a:pathLst>
                <a:path extrusionOk="0" h="2626" w="269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4"/>
            <p:cNvSpPr/>
            <p:nvPr/>
          </p:nvSpPr>
          <p:spPr>
            <a:xfrm>
              <a:off x="3056582" y="4403366"/>
              <a:ext cx="70747" cy="68624"/>
            </a:xfrm>
            <a:custGeom>
              <a:rect b="b" l="l" r="r" t="t"/>
              <a:pathLst>
                <a:path extrusionOk="0" h="2619" w="270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4"/>
            <p:cNvSpPr/>
            <p:nvPr/>
          </p:nvSpPr>
          <p:spPr>
            <a:xfrm>
              <a:off x="3056582" y="4403366"/>
              <a:ext cx="35426" cy="41217"/>
            </a:xfrm>
            <a:custGeom>
              <a:rect b="b" l="l" r="r" t="t"/>
              <a:pathLst>
                <a:path extrusionOk="0" h="1573" w="1352">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4"/>
            <p:cNvSpPr/>
            <p:nvPr/>
          </p:nvSpPr>
          <p:spPr>
            <a:xfrm>
              <a:off x="2985180" y="4335004"/>
              <a:ext cx="184937" cy="176343"/>
            </a:xfrm>
            <a:custGeom>
              <a:rect b="b" l="l" r="r" t="t"/>
              <a:pathLst>
                <a:path extrusionOk="0" h="6730" w="7058">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74"/>
            <p:cNvSpPr/>
            <p:nvPr/>
          </p:nvSpPr>
          <p:spPr>
            <a:xfrm>
              <a:off x="2915743" y="4295071"/>
              <a:ext cx="366547" cy="335968"/>
            </a:xfrm>
            <a:custGeom>
              <a:rect b="b" l="l" r="r" t="t"/>
              <a:pathLst>
                <a:path extrusionOk="0" h="12822" w="13989">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4"/>
            <p:cNvSpPr/>
            <p:nvPr/>
          </p:nvSpPr>
          <p:spPr>
            <a:xfrm>
              <a:off x="2947082" y="4315221"/>
              <a:ext cx="12472" cy="10717"/>
            </a:xfrm>
            <a:custGeom>
              <a:rect b="b" l="l" r="r" t="t"/>
              <a:pathLst>
                <a:path extrusionOk="0" h="409" w="476">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4"/>
            <p:cNvSpPr/>
            <p:nvPr/>
          </p:nvSpPr>
          <p:spPr>
            <a:xfrm>
              <a:off x="2961021" y="4315221"/>
              <a:ext cx="12499" cy="10717"/>
            </a:xfrm>
            <a:custGeom>
              <a:rect b="b" l="l" r="r" t="t"/>
              <a:pathLst>
                <a:path extrusionOk="0" h="409" w="477">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4"/>
            <p:cNvSpPr/>
            <p:nvPr/>
          </p:nvSpPr>
          <p:spPr>
            <a:xfrm>
              <a:off x="2974883" y="4315221"/>
              <a:ext cx="12603" cy="10717"/>
            </a:xfrm>
            <a:custGeom>
              <a:rect b="b" l="l" r="r" t="t"/>
              <a:pathLst>
                <a:path extrusionOk="0" h="409" w="481">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4"/>
            <p:cNvSpPr/>
            <p:nvPr/>
          </p:nvSpPr>
          <p:spPr>
            <a:xfrm>
              <a:off x="3022440" y="4434311"/>
              <a:ext cx="12577" cy="10691"/>
            </a:xfrm>
            <a:custGeom>
              <a:rect b="b" l="l" r="r" t="t"/>
              <a:pathLst>
                <a:path extrusionOk="0" h="408" w="48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4"/>
            <p:cNvSpPr/>
            <p:nvPr/>
          </p:nvSpPr>
          <p:spPr>
            <a:xfrm>
              <a:off x="3022414" y="4452050"/>
              <a:ext cx="12603" cy="10795"/>
            </a:xfrm>
            <a:custGeom>
              <a:rect b="b" l="l" r="r" t="t"/>
              <a:pathLst>
                <a:path extrusionOk="0" h="412" w="481">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4"/>
            <p:cNvSpPr/>
            <p:nvPr/>
          </p:nvSpPr>
          <p:spPr>
            <a:xfrm>
              <a:off x="3037795" y="4434311"/>
              <a:ext cx="12446" cy="10691"/>
            </a:xfrm>
            <a:custGeom>
              <a:rect b="b" l="l" r="r" t="t"/>
              <a:pathLst>
                <a:path extrusionOk="0" h="408" w="475">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4"/>
            <p:cNvSpPr/>
            <p:nvPr/>
          </p:nvSpPr>
          <p:spPr>
            <a:xfrm>
              <a:off x="3037769" y="4452050"/>
              <a:ext cx="12472" cy="10795"/>
            </a:xfrm>
            <a:custGeom>
              <a:rect b="b" l="l" r="r" t="t"/>
              <a:pathLst>
                <a:path extrusionOk="0" h="412" w="476">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4"/>
            <p:cNvSpPr/>
            <p:nvPr/>
          </p:nvSpPr>
          <p:spPr>
            <a:xfrm>
              <a:off x="3021156" y="4370325"/>
              <a:ext cx="110706" cy="106932"/>
            </a:xfrm>
            <a:custGeom>
              <a:rect b="b" l="l" r="r" t="t"/>
              <a:pathLst>
                <a:path extrusionOk="0" h="4081" w="4225">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4"/>
            <p:cNvSpPr/>
            <p:nvPr/>
          </p:nvSpPr>
          <p:spPr>
            <a:xfrm>
              <a:off x="2946060" y="4507154"/>
              <a:ext cx="17267" cy="10717"/>
            </a:xfrm>
            <a:custGeom>
              <a:rect b="b" l="l" r="r" t="t"/>
              <a:pathLst>
                <a:path extrusionOk="0" h="409" w="659">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74"/>
            <p:cNvSpPr/>
            <p:nvPr/>
          </p:nvSpPr>
          <p:spPr>
            <a:xfrm>
              <a:off x="2961781" y="4507154"/>
              <a:ext cx="32622" cy="10717"/>
            </a:xfrm>
            <a:custGeom>
              <a:rect b="b" l="l" r="r" t="t"/>
              <a:pathLst>
                <a:path extrusionOk="0" h="409" w="1245">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74"/>
            <p:cNvSpPr/>
            <p:nvPr/>
          </p:nvSpPr>
          <p:spPr>
            <a:xfrm>
              <a:off x="2946060" y="4521225"/>
              <a:ext cx="48344" cy="10717"/>
            </a:xfrm>
            <a:custGeom>
              <a:rect b="b" l="l" r="r" t="t"/>
              <a:pathLst>
                <a:path extrusionOk="0" h="409" w="1845">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4"/>
            <p:cNvSpPr/>
            <p:nvPr/>
          </p:nvSpPr>
          <p:spPr>
            <a:xfrm>
              <a:off x="2946060" y="4535453"/>
              <a:ext cx="48344" cy="10717"/>
            </a:xfrm>
            <a:custGeom>
              <a:rect b="b" l="l" r="r" t="t"/>
              <a:pathLst>
                <a:path extrusionOk="0" h="409" w="1845">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4"/>
            <p:cNvSpPr/>
            <p:nvPr/>
          </p:nvSpPr>
          <p:spPr>
            <a:xfrm>
              <a:off x="3213482" y="4357250"/>
              <a:ext cx="10717" cy="121082"/>
            </a:xfrm>
            <a:custGeom>
              <a:rect b="b" l="l" r="r" t="t"/>
              <a:pathLst>
                <a:path extrusionOk="0" h="4621" w="409">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3" name="Google Shape;15523;p74"/>
          <p:cNvGrpSpPr/>
          <p:nvPr/>
        </p:nvGrpSpPr>
        <p:grpSpPr>
          <a:xfrm>
            <a:off x="5712834" y="3812971"/>
            <a:ext cx="347550" cy="324046"/>
            <a:chOff x="5712834" y="3812971"/>
            <a:chExt cx="347550" cy="324046"/>
          </a:xfrm>
        </p:grpSpPr>
        <p:sp>
          <p:nvSpPr>
            <p:cNvPr id="15524" name="Google Shape;15524;p74"/>
            <p:cNvSpPr/>
            <p:nvPr/>
          </p:nvSpPr>
          <p:spPr>
            <a:xfrm>
              <a:off x="5928795" y="3936988"/>
              <a:ext cx="75856" cy="75882"/>
            </a:xfrm>
            <a:custGeom>
              <a:rect b="b" l="l" r="r" t="t"/>
              <a:pathLst>
                <a:path extrusionOk="0" h="2896" w="2895">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4"/>
            <p:cNvSpPr/>
            <p:nvPr/>
          </p:nvSpPr>
          <p:spPr>
            <a:xfrm>
              <a:off x="5924498" y="3966806"/>
              <a:ext cx="84424" cy="46064"/>
            </a:xfrm>
            <a:custGeom>
              <a:rect b="b" l="l" r="r" t="t"/>
              <a:pathLst>
                <a:path extrusionOk="0" h="1758" w="3222">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4"/>
            <p:cNvSpPr/>
            <p:nvPr/>
          </p:nvSpPr>
          <p:spPr>
            <a:xfrm>
              <a:off x="5717865" y="3931721"/>
              <a:ext cx="81149" cy="86547"/>
            </a:xfrm>
            <a:custGeom>
              <a:rect b="b" l="l" r="r" t="t"/>
              <a:pathLst>
                <a:path extrusionOk="0" h="3303" w="3097">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74"/>
            <p:cNvSpPr/>
            <p:nvPr/>
          </p:nvSpPr>
          <p:spPr>
            <a:xfrm>
              <a:off x="5717865" y="3932219"/>
              <a:ext cx="81149" cy="86049"/>
            </a:xfrm>
            <a:custGeom>
              <a:rect b="b" l="l" r="r" t="t"/>
              <a:pathLst>
                <a:path extrusionOk="0" h="3284" w="3097">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4"/>
            <p:cNvSpPr/>
            <p:nvPr/>
          </p:nvSpPr>
          <p:spPr>
            <a:xfrm>
              <a:off x="5798988" y="3839645"/>
              <a:ext cx="135231" cy="270436"/>
            </a:xfrm>
            <a:custGeom>
              <a:rect b="b" l="l" r="r" t="t"/>
              <a:pathLst>
                <a:path extrusionOk="0" h="10321" w="5161">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4"/>
            <p:cNvSpPr/>
            <p:nvPr/>
          </p:nvSpPr>
          <p:spPr>
            <a:xfrm>
              <a:off x="5798988" y="4002022"/>
              <a:ext cx="135231" cy="108190"/>
            </a:xfrm>
            <a:custGeom>
              <a:rect b="b" l="l" r="r" t="t"/>
              <a:pathLst>
                <a:path extrusionOk="0" h="4129" w="5161">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4"/>
            <p:cNvSpPr/>
            <p:nvPr/>
          </p:nvSpPr>
          <p:spPr>
            <a:xfrm>
              <a:off x="5934193" y="3818002"/>
              <a:ext cx="32491" cy="313854"/>
            </a:xfrm>
            <a:custGeom>
              <a:rect b="b" l="l" r="r" t="t"/>
              <a:pathLst>
                <a:path extrusionOk="0" h="11978" w="1240">
                  <a:moveTo>
                    <a:pt x="1" y="1"/>
                  </a:moveTo>
                  <a:lnTo>
                    <a:pt x="1" y="11977"/>
                  </a:lnTo>
                  <a:lnTo>
                    <a:pt x="1239" y="11977"/>
                  </a:lnTo>
                  <a:lnTo>
                    <a:pt x="1239" y="1"/>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74"/>
            <p:cNvSpPr/>
            <p:nvPr/>
          </p:nvSpPr>
          <p:spPr>
            <a:xfrm>
              <a:off x="5934193" y="4104789"/>
              <a:ext cx="32491" cy="27067"/>
            </a:xfrm>
            <a:custGeom>
              <a:rect b="b" l="l" r="r" t="t"/>
              <a:pathLst>
                <a:path extrusionOk="0" h="1033" w="1240">
                  <a:moveTo>
                    <a:pt x="1" y="0"/>
                  </a:moveTo>
                  <a:lnTo>
                    <a:pt x="1" y="1032"/>
                  </a:lnTo>
                  <a:lnTo>
                    <a:pt x="1239" y="1032"/>
                  </a:lnTo>
                  <a:lnTo>
                    <a:pt x="1239"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74"/>
            <p:cNvSpPr/>
            <p:nvPr/>
          </p:nvSpPr>
          <p:spPr>
            <a:xfrm>
              <a:off x="5755728" y="3931721"/>
              <a:ext cx="43287" cy="86547"/>
            </a:xfrm>
            <a:custGeom>
              <a:rect b="b" l="l" r="r" t="t"/>
              <a:pathLst>
                <a:path extrusionOk="0" h="3303" w="1652">
                  <a:moveTo>
                    <a:pt x="0" y="0"/>
                  </a:moveTo>
                  <a:lnTo>
                    <a:pt x="0" y="3303"/>
                  </a:lnTo>
                  <a:lnTo>
                    <a:pt x="1651" y="3303"/>
                  </a:lnTo>
                  <a:lnTo>
                    <a:pt x="1651" y="0"/>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4"/>
            <p:cNvSpPr/>
            <p:nvPr/>
          </p:nvSpPr>
          <p:spPr>
            <a:xfrm>
              <a:off x="5755728" y="4002022"/>
              <a:ext cx="43287" cy="16246"/>
            </a:xfrm>
            <a:custGeom>
              <a:rect b="b" l="l" r="r" t="t"/>
              <a:pathLst>
                <a:path extrusionOk="0" h="620" w="1652">
                  <a:moveTo>
                    <a:pt x="0" y="0"/>
                  </a:moveTo>
                  <a:lnTo>
                    <a:pt x="0" y="620"/>
                  </a:lnTo>
                  <a:lnTo>
                    <a:pt x="1651" y="620"/>
                  </a:lnTo>
                  <a:lnTo>
                    <a:pt x="1651"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4"/>
            <p:cNvSpPr/>
            <p:nvPr/>
          </p:nvSpPr>
          <p:spPr>
            <a:xfrm>
              <a:off x="5771947" y="4045283"/>
              <a:ext cx="32465" cy="32491"/>
            </a:xfrm>
            <a:custGeom>
              <a:rect b="b" l="l" r="r" t="t"/>
              <a:pathLst>
                <a:path extrusionOk="0" h="1240" w="1239">
                  <a:moveTo>
                    <a:pt x="0" y="1"/>
                  </a:moveTo>
                  <a:lnTo>
                    <a:pt x="0" y="1239"/>
                  </a:lnTo>
                  <a:lnTo>
                    <a:pt x="1239" y="1239"/>
                  </a:lnTo>
                  <a:lnTo>
                    <a:pt x="123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4"/>
            <p:cNvSpPr/>
            <p:nvPr/>
          </p:nvSpPr>
          <p:spPr>
            <a:xfrm>
              <a:off x="5755728" y="4018242"/>
              <a:ext cx="43287" cy="81149"/>
            </a:xfrm>
            <a:custGeom>
              <a:rect b="b" l="l" r="r" t="t"/>
              <a:pathLst>
                <a:path extrusionOk="0" h="3097" w="1652">
                  <a:moveTo>
                    <a:pt x="0" y="1"/>
                  </a:moveTo>
                  <a:lnTo>
                    <a:pt x="0" y="3097"/>
                  </a:lnTo>
                  <a:lnTo>
                    <a:pt x="826" y="3097"/>
                  </a:lnTo>
                  <a:lnTo>
                    <a:pt x="165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4"/>
            <p:cNvSpPr/>
            <p:nvPr/>
          </p:nvSpPr>
          <p:spPr>
            <a:xfrm>
              <a:off x="5712834" y="3812971"/>
              <a:ext cx="296848" cy="324046"/>
            </a:xfrm>
            <a:custGeom>
              <a:rect b="b" l="l" r="r" t="t"/>
              <a:pathLst>
                <a:path extrusionOk="0" h="12367" w="11329">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4"/>
            <p:cNvSpPr/>
            <p:nvPr/>
          </p:nvSpPr>
          <p:spPr>
            <a:xfrm>
              <a:off x="6030042" y="3969819"/>
              <a:ext cx="30342" cy="10219"/>
            </a:xfrm>
            <a:custGeom>
              <a:rect b="b" l="l" r="r" t="t"/>
              <a:pathLst>
                <a:path extrusionOk="0" h="390" w="1158">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4"/>
            <p:cNvSpPr/>
            <p:nvPr/>
          </p:nvSpPr>
          <p:spPr>
            <a:xfrm>
              <a:off x="6009787" y="3908820"/>
              <a:ext cx="24997" cy="21538"/>
            </a:xfrm>
            <a:custGeom>
              <a:rect b="b" l="l" r="r" t="t"/>
              <a:pathLst>
                <a:path extrusionOk="0" h="822" w="954">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4"/>
            <p:cNvSpPr/>
            <p:nvPr/>
          </p:nvSpPr>
          <p:spPr>
            <a:xfrm>
              <a:off x="6009604" y="4019761"/>
              <a:ext cx="25207" cy="21329"/>
            </a:xfrm>
            <a:custGeom>
              <a:rect b="b" l="l" r="r" t="t"/>
              <a:pathLst>
                <a:path extrusionOk="0" h="814" w="962">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0" name="Google Shape;15540;p74"/>
          <p:cNvGrpSpPr/>
          <p:nvPr/>
        </p:nvGrpSpPr>
        <p:grpSpPr>
          <a:xfrm>
            <a:off x="6181466" y="3859140"/>
            <a:ext cx="347943" cy="231709"/>
            <a:chOff x="6181466" y="3859140"/>
            <a:chExt cx="347943" cy="231709"/>
          </a:xfrm>
        </p:grpSpPr>
        <p:sp>
          <p:nvSpPr>
            <p:cNvPr id="15541" name="Google Shape;15541;p74"/>
            <p:cNvSpPr/>
            <p:nvPr/>
          </p:nvSpPr>
          <p:spPr>
            <a:xfrm>
              <a:off x="6186890" y="3864538"/>
              <a:ext cx="337121" cy="220782"/>
            </a:xfrm>
            <a:custGeom>
              <a:rect b="b" l="l" r="r" t="t"/>
              <a:pathLst>
                <a:path extrusionOk="0" h="8426" w="12866">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4"/>
            <p:cNvSpPr/>
            <p:nvPr/>
          </p:nvSpPr>
          <p:spPr>
            <a:xfrm>
              <a:off x="6221713" y="3887806"/>
              <a:ext cx="267449" cy="174351"/>
            </a:xfrm>
            <a:custGeom>
              <a:rect b="b" l="l" r="r" t="t"/>
              <a:pathLst>
                <a:path extrusionOk="0" h="6654" w="10207">
                  <a:moveTo>
                    <a:pt x="1" y="1"/>
                  </a:moveTo>
                  <a:lnTo>
                    <a:pt x="1" y="6654"/>
                  </a:lnTo>
                  <a:lnTo>
                    <a:pt x="10206" y="6654"/>
                  </a:lnTo>
                  <a:lnTo>
                    <a:pt x="10206" y="1"/>
                  </a:ln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4"/>
            <p:cNvSpPr/>
            <p:nvPr/>
          </p:nvSpPr>
          <p:spPr>
            <a:xfrm>
              <a:off x="6297307" y="3910969"/>
              <a:ext cx="116260" cy="93097"/>
            </a:xfrm>
            <a:custGeom>
              <a:rect b="b" l="l" r="r" t="t"/>
              <a:pathLst>
                <a:path extrusionOk="0" h="3553" w="4437">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74"/>
            <p:cNvSpPr/>
            <p:nvPr/>
          </p:nvSpPr>
          <p:spPr>
            <a:xfrm>
              <a:off x="6279830" y="4021386"/>
              <a:ext cx="23294" cy="23294"/>
            </a:xfrm>
            <a:custGeom>
              <a:rect b="b" l="l" r="r" t="t"/>
              <a:pathLst>
                <a:path extrusionOk="0" h="889" w="889">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74"/>
            <p:cNvSpPr/>
            <p:nvPr/>
          </p:nvSpPr>
          <p:spPr>
            <a:xfrm>
              <a:off x="6181466" y="3859140"/>
              <a:ext cx="347943" cy="231709"/>
            </a:xfrm>
            <a:custGeom>
              <a:rect b="b" l="l" r="r" t="t"/>
              <a:pathLst>
                <a:path extrusionOk="0" h="8843" w="13279">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74"/>
            <p:cNvSpPr/>
            <p:nvPr/>
          </p:nvSpPr>
          <p:spPr>
            <a:xfrm>
              <a:off x="6216315" y="3882277"/>
              <a:ext cx="278244" cy="185304"/>
            </a:xfrm>
            <a:custGeom>
              <a:rect b="b" l="l" r="r" t="t"/>
              <a:pathLst>
                <a:path extrusionOk="0" h="7072" w="10619">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4"/>
            <p:cNvSpPr/>
            <p:nvPr/>
          </p:nvSpPr>
          <p:spPr>
            <a:xfrm>
              <a:off x="6198838" y="3963662"/>
              <a:ext cx="10953" cy="22508"/>
            </a:xfrm>
            <a:custGeom>
              <a:rect b="b" l="l" r="r" t="t"/>
              <a:pathLst>
                <a:path extrusionOk="0" h="859" w="418">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4"/>
            <p:cNvSpPr/>
            <p:nvPr/>
          </p:nvSpPr>
          <p:spPr>
            <a:xfrm>
              <a:off x="6501084" y="3957871"/>
              <a:ext cx="10953" cy="34220"/>
            </a:xfrm>
            <a:custGeom>
              <a:rect b="b" l="l" r="r" t="t"/>
              <a:pathLst>
                <a:path extrusionOk="0" h="1306" w="418">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4"/>
            <p:cNvSpPr/>
            <p:nvPr/>
          </p:nvSpPr>
          <p:spPr>
            <a:xfrm>
              <a:off x="6499328" y="3882277"/>
              <a:ext cx="12708" cy="11031"/>
            </a:xfrm>
            <a:custGeom>
              <a:rect b="b" l="l" r="r" t="t"/>
              <a:pathLst>
                <a:path extrusionOk="0" h="421" w="485">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4"/>
            <p:cNvSpPr/>
            <p:nvPr/>
          </p:nvSpPr>
          <p:spPr>
            <a:xfrm>
              <a:off x="6198838" y="3934603"/>
              <a:ext cx="10953" cy="16717"/>
            </a:xfrm>
            <a:custGeom>
              <a:rect b="b" l="l" r="r" t="t"/>
              <a:pathLst>
                <a:path extrusionOk="0" h="638" w="418">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74"/>
            <p:cNvSpPr/>
            <p:nvPr/>
          </p:nvSpPr>
          <p:spPr>
            <a:xfrm>
              <a:off x="6198838" y="3998511"/>
              <a:ext cx="10953" cy="16717"/>
            </a:xfrm>
            <a:custGeom>
              <a:rect b="b" l="l" r="r" t="t"/>
              <a:pathLst>
                <a:path extrusionOk="0" h="638" w="418">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74"/>
            <p:cNvSpPr/>
            <p:nvPr/>
          </p:nvSpPr>
          <p:spPr>
            <a:xfrm>
              <a:off x="6237827" y="4015962"/>
              <a:ext cx="235220" cy="34168"/>
            </a:xfrm>
            <a:custGeom>
              <a:rect b="b" l="l" r="r" t="t"/>
              <a:pathLst>
                <a:path extrusionOk="0" h="1304" w="8977">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74"/>
            <p:cNvSpPr/>
            <p:nvPr/>
          </p:nvSpPr>
          <p:spPr>
            <a:xfrm>
              <a:off x="6332654" y="3932402"/>
              <a:ext cx="52353" cy="50230"/>
            </a:xfrm>
            <a:custGeom>
              <a:rect b="b" l="l" r="r" t="t"/>
              <a:pathLst>
                <a:path extrusionOk="0" h="1917" w="1998">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4"/>
            <p:cNvSpPr/>
            <p:nvPr/>
          </p:nvSpPr>
          <p:spPr>
            <a:xfrm>
              <a:off x="6291909" y="3905545"/>
              <a:ext cx="127056" cy="103919"/>
            </a:xfrm>
            <a:custGeom>
              <a:rect b="b" l="l" r="r" t="t"/>
              <a:pathLst>
                <a:path extrusionOk="0" h="3966" w="4849">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5" name="Google Shape;15555;p74"/>
          <p:cNvGrpSpPr/>
          <p:nvPr/>
        </p:nvGrpSpPr>
        <p:grpSpPr>
          <a:xfrm>
            <a:off x="2656024" y="3365144"/>
            <a:ext cx="298735" cy="365472"/>
            <a:chOff x="2656024" y="3365144"/>
            <a:chExt cx="298735" cy="365472"/>
          </a:xfrm>
        </p:grpSpPr>
        <p:sp>
          <p:nvSpPr>
            <p:cNvPr id="15556" name="Google Shape;15556;p74"/>
            <p:cNvSpPr/>
            <p:nvPr/>
          </p:nvSpPr>
          <p:spPr>
            <a:xfrm>
              <a:off x="2793509" y="3554379"/>
              <a:ext cx="23792" cy="170840"/>
            </a:xfrm>
            <a:custGeom>
              <a:rect b="b" l="l" r="r" t="t"/>
              <a:pathLst>
                <a:path extrusionOk="0" h="6520" w="908">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74"/>
            <p:cNvSpPr/>
            <p:nvPr/>
          </p:nvSpPr>
          <p:spPr>
            <a:xfrm>
              <a:off x="2793509" y="3554379"/>
              <a:ext cx="23661" cy="39147"/>
            </a:xfrm>
            <a:custGeom>
              <a:rect b="b" l="l" r="r" t="t"/>
              <a:pathLst>
                <a:path extrusionOk="0" h="1494" w="903">
                  <a:moveTo>
                    <a:pt x="0" y="0"/>
                  </a:moveTo>
                  <a:lnTo>
                    <a:pt x="0" y="1493"/>
                  </a:lnTo>
                  <a:lnTo>
                    <a:pt x="902" y="1493"/>
                  </a:lnTo>
                  <a:lnTo>
                    <a:pt x="90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74"/>
            <p:cNvSpPr/>
            <p:nvPr/>
          </p:nvSpPr>
          <p:spPr>
            <a:xfrm>
              <a:off x="2720797" y="3431541"/>
              <a:ext cx="169321" cy="156612"/>
            </a:xfrm>
            <a:custGeom>
              <a:rect b="b" l="l" r="r" t="t"/>
              <a:pathLst>
                <a:path extrusionOk="0" h="5977" w="6462">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4"/>
            <p:cNvSpPr/>
            <p:nvPr/>
          </p:nvSpPr>
          <p:spPr>
            <a:xfrm>
              <a:off x="2720666" y="3482060"/>
              <a:ext cx="58641" cy="106094"/>
            </a:xfrm>
            <a:custGeom>
              <a:rect b="b" l="l" r="r" t="t"/>
              <a:pathLst>
                <a:path extrusionOk="0" h="4049" w="2238">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74"/>
            <p:cNvSpPr/>
            <p:nvPr/>
          </p:nvSpPr>
          <p:spPr>
            <a:xfrm>
              <a:off x="2800662" y="3365144"/>
              <a:ext cx="10848" cy="38963"/>
            </a:xfrm>
            <a:custGeom>
              <a:rect b="b" l="l" r="r" t="t"/>
              <a:pathLst>
                <a:path extrusionOk="0" h="1487" w="414">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74"/>
            <p:cNvSpPr/>
            <p:nvPr/>
          </p:nvSpPr>
          <p:spPr>
            <a:xfrm>
              <a:off x="2843189" y="3376071"/>
              <a:ext cx="24237" cy="36946"/>
            </a:xfrm>
            <a:custGeom>
              <a:rect b="b" l="l" r="r" t="t"/>
              <a:pathLst>
                <a:path extrusionOk="0" h="1410" w="925">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74"/>
            <p:cNvSpPr/>
            <p:nvPr/>
          </p:nvSpPr>
          <p:spPr>
            <a:xfrm>
              <a:off x="2879270" y="3407304"/>
              <a:ext cx="34561" cy="30631"/>
            </a:xfrm>
            <a:custGeom>
              <a:rect b="b" l="l" r="r" t="t"/>
              <a:pathLst>
                <a:path extrusionOk="0" h="1169" w="1319">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74"/>
            <p:cNvSpPr/>
            <p:nvPr/>
          </p:nvSpPr>
          <p:spPr>
            <a:xfrm>
              <a:off x="2903428" y="3453552"/>
              <a:ext cx="41295" cy="21617"/>
            </a:xfrm>
            <a:custGeom>
              <a:rect b="b" l="l" r="r" t="t"/>
              <a:pathLst>
                <a:path extrusionOk="0" h="825" w="1576">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74"/>
            <p:cNvSpPr/>
            <p:nvPr/>
          </p:nvSpPr>
          <p:spPr>
            <a:xfrm>
              <a:off x="2912232" y="3507974"/>
              <a:ext cx="42527" cy="10953"/>
            </a:xfrm>
            <a:custGeom>
              <a:rect b="b" l="l" r="r" t="t"/>
              <a:pathLst>
                <a:path extrusionOk="0" h="418" w="1623">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74"/>
            <p:cNvSpPr/>
            <p:nvPr/>
          </p:nvSpPr>
          <p:spPr>
            <a:xfrm>
              <a:off x="2902406" y="3551444"/>
              <a:ext cx="41819" cy="21748"/>
            </a:xfrm>
            <a:custGeom>
              <a:rect b="b" l="l" r="r" t="t"/>
              <a:pathLst>
                <a:path extrusionOk="0" h="830" w="1596">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4"/>
            <p:cNvSpPr/>
            <p:nvPr/>
          </p:nvSpPr>
          <p:spPr>
            <a:xfrm>
              <a:off x="2877986" y="3588547"/>
              <a:ext cx="34640" cy="30631"/>
            </a:xfrm>
            <a:custGeom>
              <a:rect b="b" l="l" r="r" t="t"/>
              <a:pathLst>
                <a:path extrusionOk="0" h="1169" w="1322">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74"/>
            <p:cNvSpPr/>
            <p:nvPr/>
          </p:nvSpPr>
          <p:spPr>
            <a:xfrm>
              <a:off x="2841695" y="3613072"/>
              <a:ext cx="24316" cy="36788"/>
            </a:xfrm>
            <a:custGeom>
              <a:rect b="b" l="l" r="r" t="t"/>
              <a:pathLst>
                <a:path extrusionOk="0" h="1404" w="928">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74"/>
            <p:cNvSpPr/>
            <p:nvPr/>
          </p:nvSpPr>
          <p:spPr>
            <a:xfrm>
              <a:off x="2743383" y="3612444"/>
              <a:ext cx="23844" cy="36919"/>
            </a:xfrm>
            <a:custGeom>
              <a:rect b="b" l="l" r="r" t="t"/>
              <a:pathLst>
                <a:path extrusionOk="0" h="1409" w="91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4"/>
            <p:cNvSpPr/>
            <p:nvPr/>
          </p:nvSpPr>
          <p:spPr>
            <a:xfrm>
              <a:off x="2696324" y="3587420"/>
              <a:ext cx="35504" cy="30971"/>
            </a:xfrm>
            <a:custGeom>
              <a:rect b="b" l="l" r="r" t="t"/>
              <a:pathLst>
                <a:path extrusionOk="0" h="1182" w="1355">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74"/>
            <p:cNvSpPr/>
            <p:nvPr/>
          </p:nvSpPr>
          <p:spPr>
            <a:xfrm>
              <a:off x="2665693" y="3550317"/>
              <a:ext cx="40168" cy="21722"/>
            </a:xfrm>
            <a:custGeom>
              <a:rect b="b" l="l" r="r" t="t"/>
              <a:pathLst>
                <a:path extrusionOk="0" h="829" w="1533">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74"/>
            <p:cNvSpPr/>
            <p:nvPr/>
          </p:nvSpPr>
          <p:spPr>
            <a:xfrm>
              <a:off x="2656024" y="3506585"/>
              <a:ext cx="40640" cy="10848"/>
            </a:xfrm>
            <a:custGeom>
              <a:rect b="b" l="l" r="r" t="t"/>
              <a:pathLst>
                <a:path extrusionOk="0" h="414" w="1551">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74"/>
            <p:cNvSpPr/>
            <p:nvPr/>
          </p:nvSpPr>
          <p:spPr>
            <a:xfrm>
              <a:off x="2666191" y="3452084"/>
              <a:ext cx="42186" cy="21879"/>
            </a:xfrm>
            <a:custGeom>
              <a:rect b="b" l="l" r="r" t="t"/>
              <a:pathLst>
                <a:path extrusionOk="0" h="835" w="161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74"/>
            <p:cNvSpPr/>
            <p:nvPr/>
          </p:nvSpPr>
          <p:spPr>
            <a:xfrm>
              <a:off x="2697319" y="3405994"/>
              <a:ext cx="35190" cy="30945"/>
            </a:xfrm>
            <a:custGeom>
              <a:rect b="b" l="l" r="r" t="t"/>
              <a:pathLst>
                <a:path extrusionOk="0" h="1181" w="1343">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74"/>
            <p:cNvSpPr/>
            <p:nvPr/>
          </p:nvSpPr>
          <p:spPr>
            <a:xfrm>
              <a:off x="2744694" y="3375521"/>
              <a:ext cx="24578" cy="36998"/>
            </a:xfrm>
            <a:custGeom>
              <a:rect b="b" l="l" r="r" t="t"/>
              <a:pathLst>
                <a:path extrusionOk="0" h="1412" w="938">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74"/>
            <p:cNvSpPr/>
            <p:nvPr/>
          </p:nvSpPr>
          <p:spPr>
            <a:xfrm>
              <a:off x="2745453" y="3551732"/>
              <a:ext cx="121029" cy="123650"/>
            </a:xfrm>
            <a:custGeom>
              <a:rect b="b" l="l" r="r" t="t"/>
              <a:pathLst>
                <a:path extrusionOk="0" h="4719" w="4619">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74"/>
            <p:cNvSpPr/>
            <p:nvPr/>
          </p:nvSpPr>
          <p:spPr>
            <a:xfrm>
              <a:off x="2795631" y="3426170"/>
              <a:ext cx="101535" cy="114872"/>
            </a:xfrm>
            <a:custGeom>
              <a:rect b="b" l="l" r="r" t="t"/>
              <a:pathLst>
                <a:path extrusionOk="0" h="4384" w="3875">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74"/>
            <p:cNvSpPr/>
            <p:nvPr/>
          </p:nvSpPr>
          <p:spPr>
            <a:xfrm>
              <a:off x="2713617" y="3443804"/>
              <a:ext cx="83953" cy="111072"/>
            </a:xfrm>
            <a:custGeom>
              <a:rect b="b" l="l" r="r" t="t"/>
              <a:pathLst>
                <a:path extrusionOk="0" h="4239" w="3204">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74"/>
            <p:cNvSpPr/>
            <p:nvPr/>
          </p:nvSpPr>
          <p:spPr>
            <a:xfrm>
              <a:off x="2788085" y="3617710"/>
              <a:ext cx="34614" cy="112907"/>
            </a:xfrm>
            <a:custGeom>
              <a:rect b="b" l="l" r="r" t="t"/>
              <a:pathLst>
                <a:path extrusionOk="0" h="4309" w="1321">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9" name="Google Shape;15579;p74"/>
          <p:cNvGrpSpPr/>
          <p:nvPr/>
        </p:nvGrpSpPr>
        <p:grpSpPr>
          <a:xfrm>
            <a:off x="7172235" y="3803355"/>
            <a:ext cx="387561" cy="384312"/>
            <a:chOff x="7172235" y="3803355"/>
            <a:chExt cx="387561" cy="384312"/>
          </a:xfrm>
        </p:grpSpPr>
        <p:sp>
          <p:nvSpPr>
            <p:cNvPr id="15580" name="Google Shape;15580;p74"/>
            <p:cNvSpPr/>
            <p:nvPr/>
          </p:nvSpPr>
          <p:spPr>
            <a:xfrm>
              <a:off x="7256004" y="3991594"/>
              <a:ext cx="112854" cy="112959"/>
            </a:xfrm>
            <a:custGeom>
              <a:rect b="b" l="l" r="r" t="t"/>
              <a:pathLst>
                <a:path extrusionOk="0" h="4311" w="4307">
                  <a:moveTo>
                    <a:pt x="1186" y="0"/>
                  </a:moveTo>
                  <a:lnTo>
                    <a:pt x="1" y="1186"/>
                  </a:lnTo>
                  <a:lnTo>
                    <a:pt x="3126" y="4311"/>
                  </a:lnTo>
                  <a:lnTo>
                    <a:pt x="4306" y="3125"/>
                  </a:lnTo>
                  <a:lnTo>
                    <a:pt x="1186"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74"/>
            <p:cNvSpPr/>
            <p:nvPr/>
          </p:nvSpPr>
          <p:spPr>
            <a:xfrm>
              <a:off x="7262031" y="3994607"/>
              <a:ext cx="55759" cy="55733"/>
            </a:xfrm>
            <a:custGeom>
              <a:rect b="b" l="l" r="r" t="t"/>
              <a:pathLst>
                <a:path extrusionOk="0" h="2127" w="2128">
                  <a:moveTo>
                    <a:pt x="1071" y="0"/>
                  </a:moveTo>
                  <a:lnTo>
                    <a:pt x="1" y="1296"/>
                  </a:lnTo>
                  <a:lnTo>
                    <a:pt x="827" y="2127"/>
                  </a:lnTo>
                  <a:lnTo>
                    <a:pt x="2127" y="1056"/>
                  </a:lnTo>
                  <a:lnTo>
                    <a:pt x="1071"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74"/>
            <p:cNvSpPr/>
            <p:nvPr/>
          </p:nvSpPr>
          <p:spPr>
            <a:xfrm>
              <a:off x="7310217" y="4042767"/>
              <a:ext cx="55733" cy="55759"/>
            </a:xfrm>
            <a:custGeom>
              <a:rect b="b" l="l" r="r" t="t"/>
              <a:pathLst>
                <a:path extrusionOk="0" h="2128" w="2127">
                  <a:moveTo>
                    <a:pt x="1071" y="1"/>
                  </a:moveTo>
                  <a:lnTo>
                    <a:pt x="0" y="1302"/>
                  </a:lnTo>
                  <a:lnTo>
                    <a:pt x="831" y="2127"/>
                  </a:lnTo>
                  <a:lnTo>
                    <a:pt x="2127" y="1057"/>
                  </a:lnTo>
                  <a:lnTo>
                    <a:pt x="10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74"/>
            <p:cNvSpPr/>
            <p:nvPr/>
          </p:nvSpPr>
          <p:spPr>
            <a:xfrm>
              <a:off x="7338149" y="3862337"/>
              <a:ext cx="73341" cy="65087"/>
            </a:xfrm>
            <a:custGeom>
              <a:rect b="b" l="l" r="r" t="t"/>
              <a:pathLst>
                <a:path extrusionOk="0" h="2484" w="2799">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74"/>
            <p:cNvSpPr/>
            <p:nvPr/>
          </p:nvSpPr>
          <p:spPr>
            <a:xfrm>
              <a:off x="7323056" y="3861787"/>
              <a:ext cx="84922" cy="85053"/>
            </a:xfrm>
            <a:custGeom>
              <a:rect b="b" l="l" r="r" t="t"/>
              <a:pathLst>
                <a:path extrusionOk="0" h="3246" w="3241">
                  <a:moveTo>
                    <a:pt x="936" y="0"/>
                  </a:moveTo>
                  <a:lnTo>
                    <a:pt x="0" y="941"/>
                  </a:lnTo>
                  <a:lnTo>
                    <a:pt x="2299" y="3245"/>
                  </a:lnTo>
                  <a:lnTo>
                    <a:pt x="3240" y="2304"/>
                  </a:lnTo>
                  <a:lnTo>
                    <a:pt x="936"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74"/>
            <p:cNvSpPr/>
            <p:nvPr/>
          </p:nvSpPr>
          <p:spPr>
            <a:xfrm>
              <a:off x="7322925" y="3871455"/>
              <a:ext cx="75358" cy="75254"/>
            </a:xfrm>
            <a:custGeom>
              <a:rect b="b" l="l" r="r" t="t"/>
              <a:pathLst>
                <a:path extrusionOk="0" h="2872" w="2876">
                  <a:moveTo>
                    <a:pt x="572" y="1"/>
                  </a:moveTo>
                  <a:lnTo>
                    <a:pt x="0" y="572"/>
                  </a:lnTo>
                  <a:lnTo>
                    <a:pt x="2304" y="2871"/>
                  </a:lnTo>
                  <a:lnTo>
                    <a:pt x="2876" y="2305"/>
                  </a:lnTo>
                  <a:lnTo>
                    <a:pt x="57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74"/>
            <p:cNvSpPr/>
            <p:nvPr/>
          </p:nvSpPr>
          <p:spPr>
            <a:xfrm>
              <a:off x="7203442" y="3878635"/>
              <a:ext cx="187689" cy="187689"/>
            </a:xfrm>
            <a:custGeom>
              <a:rect b="b" l="l" r="r" t="t"/>
              <a:pathLst>
                <a:path extrusionOk="0" h="7163" w="7163">
                  <a:moveTo>
                    <a:pt x="4699" y="0"/>
                  </a:moveTo>
                  <a:lnTo>
                    <a:pt x="0" y="5698"/>
                  </a:lnTo>
                  <a:lnTo>
                    <a:pt x="1464" y="7162"/>
                  </a:lnTo>
                  <a:lnTo>
                    <a:pt x="7162" y="2463"/>
                  </a:lnTo>
                  <a:lnTo>
                    <a:pt x="4699"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74"/>
            <p:cNvSpPr/>
            <p:nvPr/>
          </p:nvSpPr>
          <p:spPr>
            <a:xfrm>
              <a:off x="7203442" y="3933712"/>
              <a:ext cx="187689" cy="132611"/>
            </a:xfrm>
            <a:custGeom>
              <a:rect b="b" l="l" r="r" t="t"/>
              <a:pathLst>
                <a:path extrusionOk="0" h="5061" w="7163">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74"/>
            <p:cNvSpPr/>
            <p:nvPr/>
          </p:nvSpPr>
          <p:spPr>
            <a:xfrm>
              <a:off x="7178392" y="4012084"/>
              <a:ext cx="79263" cy="79263"/>
            </a:xfrm>
            <a:custGeom>
              <a:rect b="b" l="l" r="r" t="t"/>
              <a:pathLst>
                <a:path extrusionOk="0" h="3025" w="3025">
                  <a:moveTo>
                    <a:pt x="942" y="0"/>
                  </a:moveTo>
                  <a:lnTo>
                    <a:pt x="1" y="941"/>
                  </a:lnTo>
                  <a:lnTo>
                    <a:pt x="2084" y="3025"/>
                  </a:lnTo>
                  <a:lnTo>
                    <a:pt x="3025" y="2084"/>
                  </a:lnTo>
                  <a:lnTo>
                    <a:pt x="942"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74"/>
            <p:cNvSpPr/>
            <p:nvPr/>
          </p:nvSpPr>
          <p:spPr>
            <a:xfrm>
              <a:off x="7178392" y="4024399"/>
              <a:ext cx="66947" cy="66947"/>
            </a:xfrm>
            <a:custGeom>
              <a:rect b="b" l="l" r="r" t="t"/>
              <a:pathLst>
                <a:path extrusionOk="0" h="2555" w="2555">
                  <a:moveTo>
                    <a:pt x="471" y="1"/>
                  </a:moveTo>
                  <a:lnTo>
                    <a:pt x="1" y="471"/>
                  </a:lnTo>
                  <a:lnTo>
                    <a:pt x="2084" y="2555"/>
                  </a:lnTo>
                  <a:lnTo>
                    <a:pt x="2555"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74"/>
            <p:cNvSpPr/>
            <p:nvPr/>
          </p:nvSpPr>
          <p:spPr>
            <a:xfrm>
              <a:off x="7428941" y="3953128"/>
              <a:ext cx="73367" cy="65087"/>
            </a:xfrm>
            <a:custGeom>
              <a:rect b="b" l="l" r="r" t="t"/>
              <a:pathLst>
                <a:path extrusionOk="0" h="2484" w="280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74"/>
            <p:cNvSpPr/>
            <p:nvPr/>
          </p:nvSpPr>
          <p:spPr>
            <a:xfrm>
              <a:off x="7413743" y="3952578"/>
              <a:ext cx="85053" cy="84949"/>
            </a:xfrm>
            <a:custGeom>
              <a:rect b="b" l="l" r="r" t="t"/>
              <a:pathLst>
                <a:path extrusionOk="0" h="3242" w="3246">
                  <a:moveTo>
                    <a:pt x="941" y="1"/>
                  </a:moveTo>
                  <a:lnTo>
                    <a:pt x="0" y="942"/>
                  </a:lnTo>
                  <a:lnTo>
                    <a:pt x="2304" y="3241"/>
                  </a:lnTo>
                  <a:lnTo>
                    <a:pt x="3245" y="2305"/>
                  </a:lnTo>
                  <a:lnTo>
                    <a:pt x="941"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74"/>
            <p:cNvSpPr/>
            <p:nvPr/>
          </p:nvSpPr>
          <p:spPr>
            <a:xfrm>
              <a:off x="7413743" y="3962273"/>
              <a:ext cx="75358" cy="75254"/>
            </a:xfrm>
            <a:custGeom>
              <a:rect b="b" l="l" r="r" t="t"/>
              <a:pathLst>
                <a:path extrusionOk="0" h="2872" w="2876">
                  <a:moveTo>
                    <a:pt x="571" y="1"/>
                  </a:moveTo>
                  <a:lnTo>
                    <a:pt x="0" y="572"/>
                  </a:lnTo>
                  <a:lnTo>
                    <a:pt x="2304" y="2871"/>
                  </a:lnTo>
                  <a:lnTo>
                    <a:pt x="2875" y="2305"/>
                  </a:lnTo>
                  <a:lnTo>
                    <a:pt x="5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74"/>
            <p:cNvSpPr/>
            <p:nvPr/>
          </p:nvSpPr>
          <p:spPr>
            <a:xfrm>
              <a:off x="7294234" y="3969322"/>
              <a:ext cx="187689" cy="187820"/>
            </a:xfrm>
            <a:custGeom>
              <a:rect b="b" l="l" r="r" t="t"/>
              <a:pathLst>
                <a:path extrusionOk="0" h="7168" w="7163">
                  <a:moveTo>
                    <a:pt x="4700" y="0"/>
                  </a:moveTo>
                  <a:lnTo>
                    <a:pt x="1" y="5703"/>
                  </a:lnTo>
                  <a:lnTo>
                    <a:pt x="1465" y="7167"/>
                  </a:lnTo>
                  <a:lnTo>
                    <a:pt x="7163" y="2468"/>
                  </a:lnTo>
                  <a:lnTo>
                    <a:pt x="4700"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74"/>
            <p:cNvSpPr/>
            <p:nvPr/>
          </p:nvSpPr>
          <p:spPr>
            <a:xfrm>
              <a:off x="7294234" y="4024530"/>
              <a:ext cx="187689" cy="132611"/>
            </a:xfrm>
            <a:custGeom>
              <a:rect b="b" l="l" r="r" t="t"/>
              <a:pathLst>
                <a:path extrusionOk="0" h="5061" w="7163">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74"/>
            <p:cNvSpPr/>
            <p:nvPr/>
          </p:nvSpPr>
          <p:spPr>
            <a:xfrm>
              <a:off x="7269210" y="4102902"/>
              <a:ext cx="79263" cy="79263"/>
            </a:xfrm>
            <a:custGeom>
              <a:rect b="b" l="l" r="r" t="t"/>
              <a:pathLst>
                <a:path extrusionOk="0" h="3025" w="3025">
                  <a:moveTo>
                    <a:pt x="941" y="0"/>
                  </a:moveTo>
                  <a:lnTo>
                    <a:pt x="1" y="941"/>
                  </a:lnTo>
                  <a:lnTo>
                    <a:pt x="2084" y="3024"/>
                  </a:lnTo>
                  <a:lnTo>
                    <a:pt x="3025" y="2084"/>
                  </a:lnTo>
                  <a:lnTo>
                    <a:pt x="941"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74"/>
            <p:cNvSpPr/>
            <p:nvPr/>
          </p:nvSpPr>
          <p:spPr>
            <a:xfrm>
              <a:off x="7269210" y="4115217"/>
              <a:ext cx="66947" cy="66947"/>
            </a:xfrm>
            <a:custGeom>
              <a:rect b="b" l="l" r="r" t="t"/>
              <a:pathLst>
                <a:path extrusionOk="0" h="2555" w="2555">
                  <a:moveTo>
                    <a:pt x="471" y="1"/>
                  </a:moveTo>
                  <a:lnTo>
                    <a:pt x="1" y="471"/>
                  </a:lnTo>
                  <a:lnTo>
                    <a:pt x="2084" y="2554"/>
                  </a:lnTo>
                  <a:lnTo>
                    <a:pt x="2554"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74"/>
            <p:cNvSpPr/>
            <p:nvPr/>
          </p:nvSpPr>
          <p:spPr>
            <a:xfrm>
              <a:off x="7457868" y="3839017"/>
              <a:ext cx="65925" cy="63122"/>
            </a:xfrm>
            <a:custGeom>
              <a:rect b="b" l="l" r="r" t="t"/>
              <a:pathLst>
                <a:path extrusionOk="0" h="2409" w="2516">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74"/>
            <p:cNvSpPr/>
            <p:nvPr/>
          </p:nvSpPr>
          <p:spPr>
            <a:xfrm>
              <a:off x="7435491" y="3806028"/>
              <a:ext cx="33068" cy="81909"/>
            </a:xfrm>
            <a:custGeom>
              <a:rect b="b" l="l" r="r" t="t"/>
              <a:pathLst>
                <a:path extrusionOk="0" h="3126" w="1262">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74"/>
            <p:cNvSpPr/>
            <p:nvPr/>
          </p:nvSpPr>
          <p:spPr>
            <a:xfrm>
              <a:off x="7390868" y="3803355"/>
              <a:ext cx="35478" cy="81909"/>
            </a:xfrm>
            <a:custGeom>
              <a:rect b="b" l="l" r="r" t="t"/>
              <a:pathLst>
                <a:path extrusionOk="0" h="3126" w="1354">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74"/>
            <p:cNvSpPr/>
            <p:nvPr/>
          </p:nvSpPr>
          <p:spPr>
            <a:xfrm>
              <a:off x="7471965" y="3892941"/>
              <a:ext cx="85053" cy="31469"/>
            </a:xfrm>
            <a:custGeom>
              <a:rect b="b" l="l" r="r" t="t"/>
              <a:pathLst>
                <a:path extrusionOk="0" h="1201" w="3246">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74"/>
            <p:cNvSpPr/>
            <p:nvPr/>
          </p:nvSpPr>
          <p:spPr>
            <a:xfrm>
              <a:off x="7473171" y="3935494"/>
              <a:ext cx="86625" cy="32963"/>
            </a:xfrm>
            <a:custGeom>
              <a:rect b="b" l="l" r="r" t="t"/>
              <a:pathLst>
                <a:path extrusionOk="0" h="1258" w="3306">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74"/>
            <p:cNvSpPr/>
            <p:nvPr/>
          </p:nvSpPr>
          <p:spPr>
            <a:xfrm>
              <a:off x="7232448" y="3926585"/>
              <a:ext cx="83088" cy="92888"/>
            </a:xfrm>
            <a:custGeom>
              <a:rect b="b" l="l" r="r" t="t"/>
              <a:pathLst>
                <a:path extrusionOk="0" h="3545" w="3171">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74"/>
            <p:cNvSpPr/>
            <p:nvPr/>
          </p:nvSpPr>
          <p:spPr>
            <a:xfrm>
              <a:off x="7172235" y="3856022"/>
              <a:ext cx="335235" cy="331645"/>
            </a:xfrm>
            <a:custGeom>
              <a:rect b="b" l="l" r="r" t="t"/>
              <a:pathLst>
                <a:path extrusionOk="0" h="12657" w="12794">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74"/>
            <p:cNvSpPr/>
            <p:nvPr/>
          </p:nvSpPr>
          <p:spPr>
            <a:xfrm>
              <a:off x="7323240" y="4017377"/>
              <a:ext cx="82983" cy="92862"/>
            </a:xfrm>
            <a:custGeom>
              <a:rect b="b" l="l" r="r" t="t"/>
              <a:pathLst>
                <a:path extrusionOk="0" h="3544" w="3167">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5" name="Google Shape;15605;p74"/>
          <p:cNvGrpSpPr/>
          <p:nvPr/>
        </p:nvGrpSpPr>
        <p:grpSpPr>
          <a:xfrm>
            <a:off x="6655443" y="3799215"/>
            <a:ext cx="428280" cy="351638"/>
            <a:chOff x="6655443" y="3799215"/>
            <a:chExt cx="428280" cy="351638"/>
          </a:xfrm>
        </p:grpSpPr>
        <p:sp>
          <p:nvSpPr>
            <p:cNvPr id="15606" name="Google Shape;15606;p74"/>
            <p:cNvSpPr/>
            <p:nvPr/>
          </p:nvSpPr>
          <p:spPr>
            <a:xfrm>
              <a:off x="6723334" y="3960387"/>
              <a:ext cx="293468" cy="184177"/>
            </a:xfrm>
            <a:custGeom>
              <a:rect b="b" l="l" r="r" t="t"/>
              <a:pathLst>
                <a:path extrusionOk="0" h="7029" w="1120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74"/>
            <p:cNvSpPr/>
            <p:nvPr/>
          </p:nvSpPr>
          <p:spPr>
            <a:xfrm>
              <a:off x="6998905" y="3960387"/>
              <a:ext cx="17896" cy="161774"/>
            </a:xfrm>
            <a:custGeom>
              <a:rect b="b" l="l" r="r" t="t"/>
              <a:pathLst>
                <a:path extrusionOk="0" h="6174" w="683">
                  <a:moveTo>
                    <a:pt x="1" y="1"/>
                  </a:moveTo>
                  <a:lnTo>
                    <a:pt x="1" y="6174"/>
                  </a:lnTo>
                  <a:cubicBezTo>
                    <a:pt x="433" y="5938"/>
                    <a:pt x="682" y="5670"/>
                    <a:pt x="682" y="5382"/>
                  </a:cubicBezTo>
                  <a:lnTo>
                    <a:pt x="682" y="1"/>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74"/>
            <p:cNvSpPr/>
            <p:nvPr/>
          </p:nvSpPr>
          <p:spPr>
            <a:xfrm>
              <a:off x="6723334" y="3949434"/>
              <a:ext cx="293468" cy="70223"/>
            </a:xfrm>
            <a:custGeom>
              <a:rect b="b" l="l" r="r" t="t"/>
              <a:pathLst>
                <a:path extrusionOk="0" h="2680" w="1120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74"/>
            <p:cNvSpPr/>
            <p:nvPr/>
          </p:nvSpPr>
          <p:spPr>
            <a:xfrm>
              <a:off x="6998905" y="3949434"/>
              <a:ext cx="17896" cy="47846"/>
            </a:xfrm>
            <a:custGeom>
              <a:rect b="b" l="l" r="r" t="t"/>
              <a:pathLst>
                <a:path extrusionOk="0" h="1826" w="683">
                  <a:moveTo>
                    <a:pt x="1" y="1"/>
                  </a:moveTo>
                  <a:lnTo>
                    <a:pt x="1" y="1825"/>
                  </a:lnTo>
                  <a:cubicBezTo>
                    <a:pt x="433" y="1590"/>
                    <a:pt x="682" y="1321"/>
                    <a:pt x="682" y="1033"/>
                  </a:cubicBezTo>
                  <a:lnTo>
                    <a:pt x="682" y="1"/>
                  </a:ln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74"/>
            <p:cNvSpPr/>
            <p:nvPr/>
          </p:nvSpPr>
          <p:spPr>
            <a:xfrm>
              <a:off x="6723334" y="3906174"/>
              <a:ext cx="293468" cy="86442"/>
            </a:xfrm>
            <a:custGeom>
              <a:rect b="b" l="l" r="r" t="t"/>
              <a:pathLst>
                <a:path extrusionOk="0" h="3299" w="1120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74"/>
            <p:cNvSpPr/>
            <p:nvPr/>
          </p:nvSpPr>
          <p:spPr>
            <a:xfrm>
              <a:off x="6846852" y="3906305"/>
              <a:ext cx="169949" cy="86311"/>
            </a:xfrm>
            <a:custGeom>
              <a:rect b="b" l="l" r="r" t="t"/>
              <a:pathLst>
                <a:path extrusionOk="0" h="3294" w="6486">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74"/>
            <p:cNvSpPr/>
            <p:nvPr/>
          </p:nvSpPr>
          <p:spPr>
            <a:xfrm>
              <a:off x="6885448" y="3927424"/>
              <a:ext cx="21931" cy="22036"/>
            </a:xfrm>
            <a:custGeom>
              <a:rect b="b" l="l" r="r" t="t"/>
              <a:pathLst>
                <a:path extrusionOk="0" h="841" w="837">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74"/>
            <p:cNvSpPr/>
            <p:nvPr/>
          </p:nvSpPr>
          <p:spPr>
            <a:xfrm>
              <a:off x="6832624" y="3927424"/>
              <a:ext cx="22036" cy="22036"/>
            </a:xfrm>
            <a:custGeom>
              <a:rect b="b" l="l" r="r" t="t"/>
              <a:pathLst>
                <a:path extrusionOk="0" h="841" w="841">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74"/>
            <p:cNvSpPr/>
            <p:nvPr/>
          </p:nvSpPr>
          <p:spPr>
            <a:xfrm>
              <a:off x="6702555" y="3799215"/>
              <a:ext cx="335942" cy="351638"/>
            </a:xfrm>
            <a:custGeom>
              <a:rect b="b" l="l" r="r" t="t"/>
              <a:pathLst>
                <a:path extrusionOk="0" h="13420" w="12821">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74"/>
            <p:cNvSpPr/>
            <p:nvPr/>
          </p:nvSpPr>
          <p:spPr>
            <a:xfrm>
              <a:off x="6695795" y="3846458"/>
              <a:ext cx="49313" cy="65428"/>
            </a:xfrm>
            <a:custGeom>
              <a:rect b="b" l="l" r="r" t="t"/>
              <a:pathLst>
                <a:path extrusionOk="0" h="2497" w="1882">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74"/>
            <p:cNvSpPr/>
            <p:nvPr/>
          </p:nvSpPr>
          <p:spPr>
            <a:xfrm>
              <a:off x="6655443" y="3895142"/>
              <a:ext cx="69803" cy="34902"/>
            </a:xfrm>
            <a:custGeom>
              <a:rect b="b" l="l" r="r" t="t"/>
              <a:pathLst>
                <a:path extrusionOk="0" h="1332" w="2664">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74"/>
            <p:cNvSpPr/>
            <p:nvPr/>
          </p:nvSpPr>
          <p:spPr>
            <a:xfrm>
              <a:off x="6994634" y="3847794"/>
              <a:ext cx="49523" cy="65585"/>
            </a:xfrm>
            <a:custGeom>
              <a:rect b="b" l="l" r="r" t="t"/>
              <a:pathLst>
                <a:path extrusionOk="0" h="2503" w="189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74"/>
            <p:cNvSpPr/>
            <p:nvPr/>
          </p:nvSpPr>
          <p:spPr>
            <a:xfrm>
              <a:off x="7013762" y="3894854"/>
              <a:ext cx="69961" cy="35635"/>
            </a:xfrm>
            <a:custGeom>
              <a:rect b="b" l="l" r="r" t="t"/>
              <a:pathLst>
                <a:path extrusionOk="0" h="1360" w="267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9" name="Google Shape;15619;p74"/>
          <p:cNvGrpSpPr/>
          <p:nvPr/>
        </p:nvGrpSpPr>
        <p:grpSpPr>
          <a:xfrm>
            <a:off x="5224551" y="3793267"/>
            <a:ext cx="366547" cy="363507"/>
            <a:chOff x="5224551" y="3793267"/>
            <a:chExt cx="366547" cy="363507"/>
          </a:xfrm>
        </p:grpSpPr>
        <p:sp>
          <p:nvSpPr>
            <p:cNvPr id="15620" name="Google Shape;15620;p74"/>
            <p:cNvSpPr/>
            <p:nvPr/>
          </p:nvSpPr>
          <p:spPr>
            <a:xfrm>
              <a:off x="5259898" y="3798586"/>
              <a:ext cx="296481" cy="97185"/>
            </a:xfrm>
            <a:custGeom>
              <a:rect b="b" l="l" r="r" t="t"/>
              <a:pathLst>
                <a:path extrusionOk="0" h="3709" w="11315">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74"/>
            <p:cNvSpPr/>
            <p:nvPr/>
          </p:nvSpPr>
          <p:spPr>
            <a:xfrm>
              <a:off x="5296110" y="3823452"/>
              <a:ext cx="223927" cy="73446"/>
            </a:xfrm>
            <a:custGeom>
              <a:rect b="b" l="l" r="r" t="t"/>
              <a:pathLst>
                <a:path extrusionOk="0" h="2803" w="8546">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74"/>
            <p:cNvSpPr/>
            <p:nvPr/>
          </p:nvSpPr>
          <p:spPr>
            <a:xfrm>
              <a:off x="5258771" y="4108300"/>
              <a:ext cx="298604" cy="21538"/>
            </a:xfrm>
            <a:custGeom>
              <a:rect b="b" l="l" r="r" t="t"/>
              <a:pathLst>
                <a:path extrusionOk="0" h="822" w="11396">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74"/>
            <p:cNvSpPr/>
            <p:nvPr/>
          </p:nvSpPr>
          <p:spPr>
            <a:xfrm>
              <a:off x="5247818" y="4129812"/>
              <a:ext cx="320640" cy="21538"/>
            </a:xfrm>
            <a:custGeom>
              <a:rect b="b" l="l" r="r" t="t"/>
              <a:pathLst>
                <a:path extrusionOk="0" h="822" w="12237">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74"/>
            <p:cNvSpPr/>
            <p:nvPr/>
          </p:nvSpPr>
          <p:spPr>
            <a:xfrm>
              <a:off x="5257382" y="3883797"/>
              <a:ext cx="301381" cy="36238"/>
            </a:xfrm>
            <a:custGeom>
              <a:rect b="b" l="l" r="r" t="t"/>
              <a:pathLst>
                <a:path extrusionOk="0" h="1383" w="11502">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74"/>
            <p:cNvSpPr/>
            <p:nvPr/>
          </p:nvSpPr>
          <p:spPr>
            <a:xfrm>
              <a:off x="5303420" y="3920008"/>
              <a:ext cx="214467" cy="188317"/>
            </a:xfrm>
            <a:custGeom>
              <a:rect b="b" l="l" r="r" t="t"/>
              <a:pathLst>
                <a:path extrusionOk="0" h="7187" w="8185">
                  <a:moveTo>
                    <a:pt x="0" y="1"/>
                  </a:moveTo>
                  <a:lnTo>
                    <a:pt x="0" y="7187"/>
                  </a:lnTo>
                  <a:lnTo>
                    <a:pt x="8185" y="7187"/>
                  </a:lnTo>
                  <a:lnTo>
                    <a:pt x="818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74"/>
            <p:cNvSpPr/>
            <p:nvPr/>
          </p:nvSpPr>
          <p:spPr>
            <a:xfrm>
              <a:off x="5303420" y="3920008"/>
              <a:ext cx="214467" cy="188186"/>
            </a:xfrm>
            <a:custGeom>
              <a:rect b="b" l="l" r="r" t="t"/>
              <a:pathLst>
                <a:path extrusionOk="0" h="7182" w="8185">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74"/>
            <p:cNvSpPr/>
            <p:nvPr/>
          </p:nvSpPr>
          <p:spPr>
            <a:xfrm>
              <a:off x="5264090" y="3920008"/>
              <a:ext cx="73943" cy="171705"/>
            </a:xfrm>
            <a:custGeom>
              <a:rect b="b" l="l" r="r" t="t"/>
              <a:pathLst>
                <a:path extrusionOk="0" h="6553" w="2822">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74"/>
            <p:cNvSpPr/>
            <p:nvPr/>
          </p:nvSpPr>
          <p:spPr>
            <a:xfrm>
              <a:off x="5280781" y="4091713"/>
              <a:ext cx="40902" cy="16612"/>
            </a:xfrm>
            <a:custGeom>
              <a:rect b="b" l="l" r="r" t="t"/>
              <a:pathLst>
                <a:path extrusionOk="0" h="634" w="1561">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74"/>
            <p:cNvSpPr/>
            <p:nvPr/>
          </p:nvSpPr>
          <p:spPr>
            <a:xfrm>
              <a:off x="5373145" y="3920008"/>
              <a:ext cx="73812" cy="171705"/>
            </a:xfrm>
            <a:custGeom>
              <a:rect b="b" l="l" r="r" t="t"/>
              <a:pathLst>
                <a:path extrusionOk="0" h="6553" w="2817">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74"/>
            <p:cNvSpPr/>
            <p:nvPr/>
          </p:nvSpPr>
          <p:spPr>
            <a:xfrm>
              <a:off x="5389705" y="4091713"/>
              <a:ext cx="40902" cy="16612"/>
            </a:xfrm>
            <a:custGeom>
              <a:rect b="b" l="l" r="r" t="t"/>
              <a:pathLst>
                <a:path extrusionOk="0" h="634" w="1561">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74"/>
            <p:cNvSpPr/>
            <p:nvPr/>
          </p:nvSpPr>
          <p:spPr>
            <a:xfrm>
              <a:off x="5482069" y="3920008"/>
              <a:ext cx="73812" cy="171705"/>
            </a:xfrm>
            <a:custGeom>
              <a:rect b="b" l="l" r="r" t="t"/>
              <a:pathLst>
                <a:path extrusionOk="0" h="6553" w="2817">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74"/>
            <p:cNvSpPr/>
            <p:nvPr/>
          </p:nvSpPr>
          <p:spPr>
            <a:xfrm>
              <a:off x="5498629" y="4091713"/>
              <a:ext cx="41033" cy="16612"/>
            </a:xfrm>
            <a:custGeom>
              <a:rect b="b" l="l" r="r" t="t"/>
              <a:pathLst>
                <a:path extrusionOk="0" h="634" w="1566">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74"/>
            <p:cNvSpPr/>
            <p:nvPr/>
          </p:nvSpPr>
          <p:spPr>
            <a:xfrm>
              <a:off x="5224551" y="3793267"/>
              <a:ext cx="366547" cy="363507"/>
            </a:xfrm>
            <a:custGeom>
              <a:rect b="b" l="l" r="r" t="t"/>
              <a:pathLst>
                <a:path extrusionOk="0" h="13873" w="13989">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4" name="Google Shape;15634;p74"/>
          <p:cNvGrpSpPr/>
          <p:nvPr/>
        </p:nvGrpSpPr>
        <p:grpSpPr>
          <a:xfrm>
            <a:off x="7075390" y="3349554"/>
            <a:ext cx="375429" cy="363822"/>
            <a:chOff x="7075390" y="3349554"/>
            <a:chExt cx="375429" cy="363822"/>
          </a:xfrm>
        </p:grpSpPr>
        <p:sp>
          <p:nvSpPr>
            <p:cNvPr id="15635" name="Google Shape;15635;p74"/>
            <p:cNvSpPr/>
            <p:nvPr/>
          </p:nvSpPr>
          <p:spPr>
            <a:xfrm>
              <a:off x="7075390" y="3437018"/>
              <a:ext cx="309949" cy="270646"/>
            </a:xfrm>
            <a:custGeom>
              <a:rect b="b" l="l" r="r" t="t"/>
              <a:pathLst>
                <a:path extrusionOk="0" h="10329" w="11829">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74"/>
            <p:cNvSpPr/>
            <p:nvPr/>
          </p:nvSpPr>
          <p:spPr>
            <a:xfrm>
              <a:off x="7092370" y="3437018"/>
              <a:ext cx="293101" cy="249055"/>
            </a:xfrm>
            <a:custGeom>
              <a:rect b="b" l="l" r="r" t="t"/>
              <a:pathLst>
                <a:path extrusionOk="0" h="9505" w="11186">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74"/>
            <p:cNvSpPr/>
            <p:nvPr/>
          </p:nvSpPr>
          <p:spPr>
            <a:xfrm>
              <a:off x="7169457" y="3477736"/>
              <a:ext cx="78660" cy="48370"/>
            </a:xfrm>
            <a:custGeom>
              <a:rect b="b" l="l" r="r" t="t"/>
              <a:pathLst>
                <a:path extrusionOk="0" h="1846" w="3002">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74"/>
            <p:cNvSpPr/>
            <p:nvPr/>
          </p:nvSpPr>
          <p:spPr>
            <a:xfrm>
              <a:off x="7189083" y="3477736"/>
              <a:ext cx="59139" cy="47479"/>
            </a:xfrm>
            <a:custGeom>
              <a:rect b="b" l="l" r="r" t="t"/>
              <a:pathLst>
                <a:path extrusionOk="0" h="1812" w="2257">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74"/>
            <p:cNvSpPr/>
            <p:nvPr/>
          </p:nvSpPr>
          <p:spPr>
            <a:xfrm>
              <a:off x="7212482" y="3559934"/>
              <a:ext cx="62676" cy="70328"/>
            </a:xfrm>
            <a:custGeom>
              <a:rect b="b" l="l" r="r" t="t"/>
              <a:pathLst>
                <a:path extrusionOk="0" h="2684" w="2392">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74"/>
            <p:cNvSpPr/>
            <p:nvPr/>
          </p:nvSpPr>
          <p:spPr>
            <a:xfrm>
              <a:off x="7229225" y="3560065"/>
              <a:ext cx="46038" cy="62388"/>
            </a:xfrm>
            <a:custGeom>
              <a:rect b="b" l="l" r="r" t="t"/>
              <a:pathLst>
                <a:path extrusionOk="0" h="2381" w="1757">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74"/>
            <p:cNvSpPr/>
            <p:nvPr/>
          </p:nvSpPr>
          <p:spPr>
            <a:xfrm>
              <a:off x="7121297" y="3534989"/>
              <a:ext cx="66554" cy="67969"/>
            </a:xfrm>
            <a:custGeom>
              <a:rect b="b" l="l" r="r" t="t"/>
              <a:pathLst>
                <a:path extrusionOk="0" h="2594" w="254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74"/>
            <p:cNvSpPr/>
            <p:nvPr/>
          </p:nvSpPr>
          <p:spPr>
            <a:xfrm>
              <a:off x="7128477" y="3550789"/>
              <a:ext cx="59375" cy="52169"/>
            </a:xfrm>
            <a:custGeom>
              <a:rect b="b" l="l" r="r" t="t"/>
              <a:pathLst>
                <a:path extrusionOk="0" h="1991" w="2266">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74"/>
            <p:cNvSpPr/>
            <p:nvPr/>
          </p:nvSpPr>
          <p:spPr>
            <a:xfrm>
              <a:off x="7323161" y="3355004"/>
              <a:ext cx="121239" cy="137511"/>
            </a:xfrm>
            <a:custGeom>
              <a:rect b="b" l="l" r="r" t="t"/>
              <a:pathLst>
                <a:path extrusionOk="0" h="5248" w="4627">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74"/>
            <p:cNvSpPr/>
            <p:nvPr/>
          </p:nvSpPr>
          <p:spPr>
            <a:xfrm>
              <a:off x="7341791" y="3426222"/>
              <a:ext cx="45435" cy="43287"/>
            </a:xfrm>
            <a:custGeom>
              <a:rect b="b" l="l" r="r" t="t"/>
              <a:pathLst>
                <a:path extrusionOk="0" h="1652" w="1734">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74"/>
            <p:cNvSpPr/>
            <p:nvPr/>
          </p:nvSpPr>
          <p:spPr>
            <a:xfrm>
              <a:off x="7243689" y="3464530"/>
              <a:ext cx="115108" cy="78686"/>
            </a:xfrm>
            <a:custGeom>
              <a:rect b="b" l="l" r="r" t="t"/>
              <a:pathLst>
                <a:path extrusionOk="0" h="3003" w="4393">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74"/>
            <p:cNvSpPr/>
            <p:nvPr/>
          </p:nvSpPr>
          <p:spPr>
            <a:xfrm>
              <a:off x="7257891" y="3464530"/>
              <a:ext cx="91211" cy="58536"/>
            </a:xfrm>
            <a:custGeom>
              <a:rect b="b" l="l" r="r" t="t"/>
              <a:pathLst>
                <a:path extrusionOk="0" h="2234" w="3481">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74"/>
            <p:cNvSpPr/>
            <p:nvPr/>
          </p:nvSpPr>
          <p:spPr>
            <a:xfrm>
              <a:off x="7285272" y="3615535"/>
              <a:ext cx="58798" cy="58615"/>
            </a:xfrm>
            <a:custGeom>
              <a:rect b="b" l="l" r="r" t="t"/>
              <a:pathLst>
                <a:path extrusionOk="0" h="2237" w="2244">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74"/>
            <p:cNvSpPr/>
            <p:nvPr/>
          </p:nvSpPr>
          <p:spPr>
            <a:xfrm>
              <a:off x="7094125" y="3431541"/>
              <a:ext cx="197986" cy="84005"/>
            </a:xfrm>
            <a:custGeom>
              <a:rect b="b" l="l" r="r" t="t"/>
              <a:pathLst>
                <a:path extrusionOk="0" h="3206" w="7556">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74"/>
            <p:cNvSpPr/>
            <p:nvPr/>
          </p:nvSpPr>
          <p:spPr>
            <a:xfrm>
              <a:off x="7078404" y="3525268"/>
              <a:ext cx="142908" cy="171967"/>
            </a:xfrm>
            <a:custGeom>
              <a:rect b="b" l="l" r="r" t="t"/>
              <a:pathLst>
                <a:path extrusionOk="0" h="6563" w="5454">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74"/>
            <p:cNvSpPr/>
            <p:nvPr/>
          </p:nvSpPr>
          <p:spPr>
            <a:xfrm>
              <a:off x="7163798" y="3472339"/>
              <a:ext cx="90084" cy="59165"/>
            </a:xfrm>
            <a:custGeom>
              <a:rect b="b" l="l" r="r" t="t"/>
              <a:pathLst>
                <a:path extrusionOk="0" h="2258" w="3438">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74"/>
            <p:cNvSpPr/>
            <p:nvPr/>
          </p:nvSpPr>
          <p:spPr>
            <a:xfrm>
              <a:off x="7206586" y="3554510"/>
              <a:ext cx="80258" cy="81097"/>
            </a:xfrm>
            <a:custGeom>
              <a:rect b="b" l="l" r="r" t="t"/>
              <a:pathLst>
                <a:path extrusionOk="0" h="3095" w="3063">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74"/>
            <p:cNvSpPr/>
            <p:nvPr/>
          </p:nvSpPr>
          <p:spPr>
            <a:xfrm>
              <a:off x="7117655" y="3529539"/>
              <a:ext cx="75096" cy="77559"/>
            </a:xfrm>
            <a:custGeom>
              <a:rect b="b" l="l" r="r" t="t"/>
              <a:pathLst>
                <a:path extrusionOk="0" h="2960" w="2866">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74"/>
            <p:cNvSpPr/>
            <p:nvPr/>
          </p:nvSpPr>
          <p:spPr>
            <a:xfrm>
              <a:off x="7226002" y="3349554"/>
              <a:ext cx="224817" cy="363822"/>
            </a:xfrm>
            <a:custGeom>
              <a:rect b="b" l="l" r="r" t="t"/>
              <a:pathLst>
                <a:path extrusionOk="0" h="13885" w="858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4" name="Google Shape;15654;p74"/>
          <p:cNvGrpSpPr/>
          <p:nvPr/>
        </p:nvGrpSpPr>
        <p:grpSpPr>
          <a:xfrm>
            <a:off x="6641451" y="3400544"/>
            <a:ext cx="363402" cy="261527"/>
            <a:chOff x="6641451" y="3400544"/>
            <a:chExt cx="363402" cy="261527"/>
          </a:xfrm>
        </p:grpSpPr>
        <p:sp>
          <p:nvSpPr>
            <p:cNvPr id="15655" name="Google Shape;15655;p74"/>
            <p:cNvSpPr/>
            <p:nvPr/>
          </p:nvSpPr>
          <p:spPr>
            <a:xfrm>
              <a:off x="6793897" y="3418152"/>
              <a:ext cx="104417" cy="38780"/>
            </a:xfrm>
            <a:custGeom>
              <a:rect b="b" l="l" r="r" t="t"/>
              <a:pathLst>
                <a:path extrusionOk="0" h="1480" w="3985">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74"/>
            <p:cNvSpPr/>
            <p:nvPr/>
          </p:nvSpPr>
          <p:spPr>
            <a:xfrm>
              <a:off x="6922184" y="3432380"/>
              <a:ext cx="54737" cy="29818"/>
            </a:xfrm>
            <a:custGeom>
              <a:rect b="b" l="l" r="r" t="t"/>
              <a:pathLst>
                <a:path extrusionOk="0" h="1138" w="2089">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74"/>
            <p:cNvSpPr/>
            <p:nvPr/>
          </p:nvSpPr>
          <p:spPr>
            <a:xfrm>
              <a:off x="6646848" y="3456905"/>
              <a:ext cx="352712" cy="199873"/>
            </a:xfrm>
            <a:custGeom>
              <a:rect b="b" l="l" r="r" t="t"/>
              <a:pathLst>
                <a:path extrusionOk="0" h="7628" w="13461">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74"/>
            <p:cNvSpPr/>
            <p:nvPr/>
          </p:nvSpPr>
          <p:spPr>
            <a:xfrm>
              <a:off x="6949225" y="3490471"/>
              <a:ext cx="50204" cy="139397"/>
            </a:xfrm>
            <a:custGeom>
              <a:rect b="b" l="l" r="r" t="t"/>
              <a:pathLst>
                <a:path extrusionOk="0" h="5320" w="1916">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74"/>
            <p:cNvSpPr/>
            <p:nvPr/>
          </p:nvSpPr>
          <p:spPr>
            <a:xfrm>
              <a:off x="6755903" y="3471500"/>
              <a:ext cx="178884" cy="171862"/>
            </a:xfrm>
            <a:custGeom>
              <a:rect b="b" l="l" r="r" t="t"/>
              <a:pathLst>
                <a:path extrusionOk="0" h="6559" w="6827">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74"/>
            <p:cNvSpPr/>
            <p:nvPr/>
          </p:nvSpPr>
          <p:spPr>
            <a:xfrm>
              <a:off x="6771756" y="3486200"/>
              <a:ext cx="148306" cy="142437"/>
            </a:xfrm>
            <a:custGeom>
              <a:rect b="b" l="l" r="r" t="t"/>
              <a:pathLst>
                <a:path extrusionOk="0" h="5436" w="566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74"/>
            <p:cNvSpPr/>
            <p:nvPr/>
          </p:nvSpPr>
          <p:spPr>
            <a:xfrm>
              <a:off x="6786717" y="3504961"/>
              <a:ext cx="116758" cy="103814"/>
            </a:xfrm>
            <a:custGeom>
              <a:rect b="b" l="l" r="r" t="t"/>
              <a:pathLst>
                <a:path extrusionOk="0" h="3962" w="4456">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74"/>
            <p:cNvSpPr/>
            <p:nvPr/>
          </p:nvSpPr>
          <p:spPr>
            <a:xfrm>
              <a:off x="6812632" y="3504961"/>
              <a:ext cx="90844" cy="86625"/>
            </a:xfrm>
            <a:custGeom>
              <a:rect b="b" l="l" r="r" t="t"/>
              <a:pathLst>
                <a:path extrusionOk="0" h="3306" w="3467">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74"/>
            <p:cNvSpPr/>
            <p:nvPr/>
          </p:nvSpPr>
          <p:spPr>
            <a:xfrm>
              <a:off x="6841061" y="3531871"/>
              <a:ext cx="32858" cy="32858"/>
            </a:xfrm>
            <a:custGeom>
              <a:rect b="b" l="l" r="r" t="t"/>
              <a:pathLst>
                <a:path extrusionOk="0" h="1254" w="1254">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74"/>
            <p:cNvSpPr/>
            <p:nvPr/>
          </p:nvSpPr>
          <p:spPr>
            <a:xfrm>
              <a:off x="6678291" y="3409977"/>
              <a:ext cx="33880" cy="29583"/>
            </a:xfrm>
            <a:custGeom>
              <a:rect b="b" l="l" r="r" t="t"/>
              <a:pathLst>
                <a:path extrusionOk="0" h="1129" w="1293">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74"/>
            <p:cNvSpPr/>
            <p:nvPr/>
          </p:nvSpPr>
          <p:spPr>
            <a:xfrm>
              <a:off x="6646848" y="3431122"/>
              <a:ext cx="97002" cy="225551"/>
            </a:xfrm>
            <a:custGeom>
              <a:rect b="b" l="l" r="r" t="t"/>
              <a:pathLst>
                <a:path extrusionOk="0" h="8608" w="3702">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74"/>
            <p:cNvSpPr/>
            <p:nvPr/>
          </p:nvSpPr>
          <p:spPr>
            <a:xfrm>
              <a:off x="6646848" y="3431122"/>
              <a:ext cx="76144" cy="200502"/>
            </a:xfrm>
            <a:custGeom>
              <a:rect b="b" l="l" r="r" t="t"/>
              <a:pathLst>
                <a:path extrusionOk="0" h="7652" w="2906">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74"/>
            <p:cNvSpPr/>
            <p:nvPr/>
          </p:nvSpPr>
          <p:spPr>
            <a:xfrm>
              <a:off x="6921818" y="3474749"/>
              <a:ext cx="21643" cy="21669"/>
            </a:xfrm>
            <a:custGeom>
              <a:rect b="b" l="l" r="r" t="t"/>
              <a:pathLst>
                <a:path extrusionOk="0" h="827" w="826">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74"/>
            <p:cNvSpPr/>
            <p:nvPr/>
          </p:nvSpPr>
          <p:spPr>
            <a:xfrm>
              <a:off x="6641451" y="3400544"/>
              <a:ext cx="363402" cy="261527"/>
            </a:xfrm>
            <a:custGeom>
              <a:rect b="b" l="l" r="r" t="t"/>
              <a:pathLst>
                <a:path extrusionOk="0" h="9981" w="13869">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74"/>
            <p:cNvSpPr/>
            <p:nvPr/>
          </p:nvSpPr>
          <p:spPr>
            <a:xfrm>
              <a:off x="6738426" y="3489501"/>
              <a:ext cx="10717" cy="133816"/>
            </a:xfrm>
            <a:custGeom>
              <a:rect b="b" l="l" r="r" t="t"/>
              <a:pathLst>
                <a:path extrusionOk="0" h="5107" w="409">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74"/>
            <p:cNvSpPr/>
            <p:nvPr/>
          </p:nvSpPr>
          <p:spPr>
            <a:xfrm>
              <a:off x="6914900" y="3471291"/>
              <a:ext cx="40011" cy="30526"/>
            </a:xfrm>
            <a:custGeom>
              <a:rect b="b" l="l" r="r" t="t"/>
              <a:pathLst>
                <a:path extrusionOk="0" h="1165" w="1527">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74"/>
            <p:cNvSpPr/>
            <p:nvPr/>
          </p:nvSpPr>
          <p:spPr>
            <a:xfrm>
              <a:off x="6757030" y="3465395"/>
              <a:ext cx="182658" cy="181452"/>
            </a:xfrm>
            <a:custGeom>
              <a:rect b="b" l="l" r="r" t="t"/>
              <a:pathLst>
                <a:path extrusionOk="0" h="6925" w="6971">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74"/>
            <p:cNvSpPr/>
            <p:nvPr/>
          </p:nvSpPr>
          <p:spPr>
            <a:xfrm>
              <a:off x="6786220" y="3499406"/>
              <a:ext cx="137878" cy="114505"/>
            </a:xfrm>
            <a:custGeom>
              <a:rect b="b" l="l" r="r" t="t"/>
              <a:pathLst>
                <a:path extrusionOk="0" h="4370" w="5262">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74"/>
            <p:cNvSpPr/>
            <p:nvPr/>
          </p:nvSpPr>
          <p:spPr>
            <a:xfrm>
              <a:off x="6829244" y="3526709"/>
              <a:ext cx="55392" cy="43496"/>
            </a:xfrm>
            <a:custGeom>
              <a:rect b="b" l="l" r="r" t="t"/>
              <a:pathLst>
                <a:path extrusionOk="0" h="1660" w="2114">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4" name="Google Shape;15674;p74"/>
          <p:cNvGrpSpPr/>
          <p:nvPr/>
        </p:nvGrpSpPr>
        <p:grpSpPr>
          <a:xfrm>
            <a:off x="7658737" y="3349606"/>
            <a:ext cx="110208" cy="363219"/>
            <a:chOff x="7658737" y="3349606"/>
            <a:chExt cx="110208" cy="363219"/>
          </a:xfrm>
        </p:grpSpPr>
        <p:sp>
          <p:nvSpPr>
            <p:cNvPr id="15675" name="Google Shape;15675;p74"/>
            <p:cNvSpPr/>
            <p:nvPr/>
          </p:nvSpPr>
          <p:spPr>
            <a:xfrm>
              <a:off x="7664292" y="3354978"/>
              <a:ext cx="96478" cy="304840"/>
            </a:xfrm>
            <a:custGeom>
              <a:rect b="b" l="l" r="r" t="t"/>
              <a:pathLst>
                <a:path extrusionOk="0" h="11634" w="3682">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74"/>
            <p:cNvSpPr/>
            <p:nvPr/>
          </p:nvSpPr>
          <p:spPr>
            <a:xfrm>
              <a:off x="7687926" y="3360690"/>
              <a:ext cx="72843" cy="282777"/>
            </a:xfrm>
            <a:custGeom>
              <a:rect b="b" l="l" r="r" t="t"/>
              <a:pathLst>
                <a:path extrusionOk="0" h="10792" w="278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74"/>
            <p:cNvSpPr/>
            <p:nvPr/>
          </p:nvSpPr>
          <p:spPr>
            <a:xfrm>
              <a:off x="7658737" y="3349606"/>
              <a:ext cx="88067" cy="254452"/>
            </a:xfrm>
            <a:custGeom>
              <a:rect b="b" l="l" r="r" t="t"/>
              <a:pathLst>
                <a:path extrusionOk="0" h="9711" w="3361">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74"/>
            <p:cNvSpPr/>
            <p:nvPr/>
          </p:nvSpPr>
          <p:spPr>
            <a:xfrm>
              <a:off x="7672729" y="3388596"/>
              <a:ext cx="96216" cy="324230"/>
            </a:xfrm>
            <a:custGeom>
              <a:rect b="b" l="l" r="r" t="t"/>
              <a:pathLst>
                <a:path extrusionOk="0" h="12374" w="3672">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9" name="Google Shape;15679;p74"/>
          <p:cNvGrpSpPr/>
          <p:nvPr/>
        </p:nvGrpSpPr>
        <p:grpSpPr>
          <a:xfrm>
            <a:off x="7975263" y="3383696"/>
            <a:ext cx="363717" cy="295355"/>
            <a:chOff x="7975263" y="3383696"/>
            <a:chExt cx="363717" cy="295355"/>
          </a:xfrm>
        </p:grpSpPr>
        <p:sp>
          <p:nvSpPr>
            <p:cNvPr id="15680" name="Google Shape;15680;p74"/>
            <p:cNvSpPr/>
            <p:nvPr/>
          </p:nvSpPr>
          <p:spPr>
            <a:xfrm>
              <a:off x="7980870" y="3406702"/>
              <a:ext cx="352843" cy="255632"/>
            </a:xfrm>
            <a:custGeom>
              <a:rect b="b" l="l" r="r" t="t"/>
              <a:pathLst>
                <a:path extrusionOk="0" h="9756" w="13466">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74"/>
            <p:cNvSpPr/>
            <p:nvPr/>
          </p:nvSpPr>
          <p:spPr>
            <a:xfrm>
              <a:off x="8302349" y="3406702"/>
              <a:ext cx="31364" cy="255632"/>
            </a:xfrm>
            <a:custGeom>
              <a:rect b="b" l="l" r="r" t="t"/>
              <a:pathLst>
                <a:path extrusionOk="0" h="9756" w="1197">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74"/>
            <p:cNvSpPr/>
            <p:nvPr/>
          </p:nvSpPr>
          <p:spPr>
            <a:xfrm>
              <a:off x="8001125" y="3388989"/>
              <a:ext cx="156114" cy="229298"/>
            </a:xfrm>
            <a:custGeom>
              <a:rect b="b" l="l" r="r" t="t"/>
              <a:pathLst>
                <a:path extrusionOk="0" h="8751" w="5958">
                  <a:moveTo>
                    <a:pt x="0" y="0"/>
                  </a:moveTo>
                  <a:lnTo>
                    <a:pt x="0" y="8751"/>
                  </a:lnTo>
                  <a:lnTo>
                    <a:pt x="5957" y="8751"/>
                  </a:lnTo>
                  <a:lnTo>
                    <a:pt x="5957"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74"/>
            <p:cNvSpPr/>
            <p:nvPr/>
          </p:nvSpPr>
          <p:spPr>
            <a:xfrm>
              <a:off x="8157213" y="3388989"/>
              <a:ext cx="156246" cy="229298"/>
            </a:xfrm>
            <a:custGeom>
              <a:rect b="b" l="l" r="r" t="t"/>
              <a:pathLst>
                <a:path extrusionOk="0" h="8751" w="5963">
                  <a:moveTo>
                    <a:pt x="0" y="0"/>
                  </a:moveTo>
                  <a:lnTo>
                    <a:pt x="0" y="8751"/>
                  </a:lnTo>
                  <a:lnTo>
                    <a:pt x="5962" y="8751"/>
                  </a:lnTo>
                  <a:lnTo>
                    <a:pt x="59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74"/>
            <p:cNvSpPr/>
            <p:nvPr/>
          </p:nvSpPr>
          <p:spPr>
            <a:xfrm>
              <a:off x="8001125" y="3618260"/>
              <a:ext cx="156114" cy="21303"/>
            </a:xfrm>
            <a:custGeom>
              <a:rect b="b" l="l" r="r" t="t"/>
              <a:pathLst>
                <a:path extrusionOk="0" h="813" w="5958">
                  <a:moveTo>
                    <a:pt x="0" y="1"/>
                  </a:moveTo>
                  <a:lnTo>
                    <a:pt x="0" y="812"/>
                  </a:lnTo>
                  <a:lnTo>
                    <a:pt x="5957" y="812"/>
                  </a:lnTo>
                  <a:lnTo>
                    <a:pt x="5957"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74"/>
            <p:cNvSpPr/>
            <p:nvPr/>
          </p:nvSpPr>
          <p:spPr>
            <a:xfrm>
              <a:off x="8157213" y="3618260"/>
              <a:ext cx="156246" cy="21303"/>
            </a:xfrm>
            <a:custGeom>
              <a:rect b="b" l="l" r="r" t="t"/>
              <a:pathLst>
                <a:path extrusionOk="0" h="813" w="5963">
                  <a:moveTo>
                    <a:pt x="0" y="1"/>
                  </a:moveTo>
                  <a:lnTo>
                    <a:pt x="0" y="812"/>
                  </a:lnTo>
                  <a:lnTo>
                    <a:pt x="5962" y="812"/>
                  </a:lnTo>
                  <a:lnTo>
                    <a:pt x="596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74"/>
            <p:cNvSpPr/>
            <p:nvPr/>
          </p:nvSpPr>
          <p:spPr>
            <a:xfrm>
              <a:off x="8141858" y="3639537"/>
              <a:ext cx="30605" cy="34116"/>
            </a:xfrm>
            <a:custGeom>
              <a:rect b="b" l="l" r="r" t="t"/>
              <a:pathLst>
                <a:path extrusionOk="0" h="1302" w="1168">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74"/>
            <p:cNvSpPr/>
            <p:nvPr/>
          </p:nvSpPr>
          <p:spPr>
            <a:xfrm>
              <a:off x="8188158" y="3425069"/>
              <a:ext cx="95115" cy="35504"/>
            </a:xfrm>
            <a:custGeom>
              <a:rect b="b" l="l" r="r" t="t"/>
              <a:pathLst>
                <a:path extrusionOk="0" h="1355" w="3630">
                  <a:moveTo>
                    <a:pt x="0" y="1"/>
                  </a:moveTo>
                  <a:lnTo>
                    <a:pt x="0" y="1354"/>
                  </a:lnTo>
                  <a:lnTo>
                    <a:pt x="3629" y="1354"/>
                  </a:lnTo>
                  <a:lnTo>
                    <a:pt x="362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74"/>
            <p:cNvSpPr/>
            <p:nvPr/>
          </p:nvSpPr>
          <p:spPr>
            <a:xfrm>
              <a:off x="7975263" y="3383696"/>
              <a:ext cx="363717" cy="295355"/>
            </a:xfrm>
            <a:custGeom>
              <a:rect b="b" l="l" r="r" t="t"/>
              <a:pathLst>
                <a:path extrusionOk="0" h="11272" w="13881">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74"/>
            <p:cNvSpPr/>
            <p:nvPr/>
          </p:nvSpPr>
          <p:spPr>
            <a:xfrm>
              <a:off x="8054945" y="3419803"/>
              <a:ext cx="79027" cy="10717"/>
            </a:xfrm>
            <a:custGeom>
              <a:rect b="b" l="l" r="r" t="t"/>
              <a:pathLst>
                <a:path extrusionOk="0" h="409" w="3016">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74"/>
            <p:cNvSpPr/>
            <p:nvPr/>
          </p:nvSpPr>
          <p:spPr>
            <a:xfrm>
              <a:off x="8025388" y="3441053"/>
              <a:ext cx="109212" cy="10717"/>
            </a:xfrm>
            <a:custGeom>
              <a:rect b="b" l="l" r="r" t="t"/>
              <a:pathLst>
                <a:path extrusionOk="0" h="409" w="4168">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74"/>
            <p:cNvSpPr/>
            <p:nvPr/>
          </p:nvSpPr>
          <p:spPr>
            <a:xfrm>
              <a:off x="8025388" y="3462408"/>
              <a:ext cx="109212" cy="10638"/>
            </a:xfrm>
            <a:custGeom>
              <a:rect b="b" l="l" r="r" t="t"/>
              <a:pathLst>
                <a:path extrusionOk="0" h="406" w="4168">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74"/>
            <p:cNvSpPr/>
            <p:nvPr/>
          </p:nvSpPr>
          <p:spPr>
            <a:xfrm>
              <a:off x="8024890" y="3483684"/>
              <a:ext cx="87700" cy="10743"/>
            </a:xfrm>
            <a:custGeom>
              <a:rect b="b" l="l" r="r" t="t"/>
              <a:pathLst>
                <a:path extrusionOk="0" h="410" w="3347">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74"/>
            <p:cNvSpPr/>
            <p:nvPr/>
          </p:nvSpPr>
          <p:spPr>
            <a:xfrm>
              <a:off x="8054945" y="3525949"/>
              <a:ext cx="79656" cy="10717"/>
            </a:xfrm>
            <a:custGeom>
              <a:rect b="b" l="l" r="r" t="t"/>
              <a:pathLst>
                <a:path extrusionOk="0" h="409" w="304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74"/>
            <p:cNvSpPr/>
            <p:nvPr/>
          </p:nvSpPr>
          <p:spPr>
            <a:xfrm>
              <a:off x="8025388" y="3547330"/>
              <a:ext cx="109212" cy="10612"/>
            </a:xfrm>
            <a:custGeom>
              <a:rect b="b" l="l" r="r" t="t"/>
              <a:pathLst>
                <a:path extrusionOk="0" h="405" w="4168">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74"/>
            <p:cNvSpPr/>
            <p:nvPr/>
          </p:nvSpPr>
          <p:spPr>
            <a:xfrm>
              <a:off x="8025388" y="3568581"/>
              <a:ext cx="54370" cy="10743"/>
            </a:xfrm>
            <a:custGeom>
              <a:rect b="b" l="l" r="r" t="t"/>
              <a:pathLst>
                <a:path extrusionOk="0" h="410" w="2075">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74"/>
            <p:cNvSpPr/>
            <p:nvPr/>
          </p:nvSpPr>
          <p:spPr>
            <a:xfrm>
              <a:off x="8208151" y="3490733"/>
              <a:ext cx="79656" cy="10612"/>
            </a:xfrm>
            <a:custGeom>
              <a:rect b="b" l="l" r="r" t="t"/>
              <a:pathLst>
                <a:path extrusionOk="0" h="405" w="304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74"/>
            <p:cNvSpPr/>
            <p:nvPr/>
          </p:nvSpPr>
          <p:spPr>
            <a:xfrm>
              <a:off x="8178463" y="3511983"/>
              <a:ext cx="107954" cy="10743"/>
            </a:xfrm>
            <a:custGeom>
              <a:rect b="b" l="l" r="r" t="t"/>
              <a:pathLst>
                <a:path extrusionOk="0" h="410" w="412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74"/>
            <p:cNvSpPr/>
            <p:nvPr/>
          </p:nvSpPr>
          <p:spPr>
            <a:xfrm>
              <a:off x="8179223" y="3533260"/>
              <a:ext cx="53741" cy="10717"/>
            </a:xfrm>
            <a:custGeom>
              <a:rect b="b" l="l" r="r" t="t"/>
              <a:pathLst>
                <a:path extrusionOk="0" h="409" w="2051">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74"/>
            <p:cNvSpPr/>
            <p:nvPr/>
          </p:nvSpPr>
          <p:spPr>
            <a:xfrm>
              <a:off x="8182865" y="3419803"/>
              <a:ext cx="105806" cy="46169"/>
            </a:xfrm>
            <a:custGeom>
              <a:rect b="b" l="l" r="r" t="t"/>
              <a:pathLst>
                <a:path extrusionOk="0" h="1762" w="4038">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0" name="Google Shape;15700;p74"/>
          <p:cNvGrpSpPr/>
          <p:nvPr/>
        </p:nvGrpSpPr>
        <p:grpSpPr>
          <a:xfrm>
            <a:off x="4891988" y="2428300"/>
            <a:ext cx="285424" cy="363507"/>
            <a:chOff x="4891988" y="2428300"/>
            <a:chExt cx="285424" cy="363507"/>
          </a:xfrm>
        </p:grpSpPr>
        <p:sp>
          <p:nvSpPr>
            <p:cNvPr id="15701" name="Google Shape;15701;p74"/>
            <p:cNvSpPr/>
            <p:nvPr/>
          </p:nvSpPr>
          <p:spPr>
            <a:xfrm>
              <a:off x="4897412" y="2594188"/>
              <a:ext cx="79001" cy="192222"/>
            </a:xfrm>
            <a:custGeom>
              <a:rect b="b" l="l" r="r" t="t"/>
              <a:pathLst>
                <a:path extrusionOk="0" h="7336" w="3015">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74"/>
            <p:cNvSpPr/>
            <p:nvPr/>
          </p:nvSpPr>
          <p:spPr>
            <a:xfrm>
              <a:off x="4936900" y="2594188"/>
              <a:ext cx="39513" cy="192222"/>
            </a:xfrm>
            <a:custGeom>
              <a:rect b="b" l="l" r="r" t="t"/>
              <a:pathLst>
                <a:path extrusionOk="0" h="7336" w="1508">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74"/>
            <p:cNvSpPr/>
            <p:nvPr/>
          </p:nvSpPr>
          <p:spPr>
            <a:xfrm>
              <a:off x="4904959" y="2433698"/>
              <a:ext cx="192719" cy="212476"/>
            </a:xfrm>
            <a:custGeom>
              <a:rect b="b" l="l" r="r" t="t"/>
              <a:pathLst>
                <a:path extrusionOk="0" h="8109" w="7355">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74"/>
            <p:cNvSpPr/>
            <p:nvPr/>
          </p:nvSpPr>
          <p:spPr>
            <a:xfrm>
              <a:off x="4959407" y="2433698"/>
              <a:ext cx="115239" cy="113614"/>
            </a:xfrm>
            <a:custGeom>
              <a:rect b="b" l="l" r="r" t="t"/>
              <a:pathLst>
                <a:path extrusionOk="0" h="4336" w="4398">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74"/>
            <p:cNvSpPr/>
            <p:nvPr/>
          </p:nvSpPr>
          <p:spPr>
            <a:xfrm>
              <a:off x="4900661" y="2433698"/>
              <a:ext cx="82040" cy="292341"/>
            </a:xfrm>
            <a:custGeom>
              <a:rect b="b" l="l" r="r" t="t"/>
              <a:pathLst>
                <a:path extrusionOk="0" h="11157" w="3131">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74"/>
            <p:cNvSpPr/>
            <p:nvPr/>
          </p:nvSpPr>
          <p:spPr>
            <a:xfrm>
              <a:off x="4918165" y="2433698"/>
              <a:ext cx="64537" cy="292341"/>
            </a:xfrm>
            <a:custGeom>
              <a:rect b="b" l="l" r="r" t="t"/>
              <a:pathLst>
                <a:path extrusionOk="0" h="11157" w="2463">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74"/>
            <p:cNvSpPr/>
            <p:nvPr/>
          </p:nvSpPr>
          <p:spPr>
            <a:xfrm>
              <a:off x="5063300" y="2529154"/>
              <a:ext cx="109317" cy="157005"/>
            </a:xfrm>
            <a:custGeom>
              <a:rect b="b" l="l" r="r" t="t"/>
              <a:pathLst>
                <a:path extrusionOk="0" h="5992" w="4172">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74"/>
            <p:cNvSpPr/>
            <p:nvPr/>
          </p:nvSpPr>
          <p:spPr>
            <a:xfrm>
              <a:off x="5064558" y="2529154"/>
              <a:ext cx="106566" cy="146446"/>
            </a:xfrm>
            <a:custGeom>
              <a:rect b="b" l="l" r="r" t="t"/>
              <a:pathLst>
                <a:path extrusionOk="0" h="5589" w="4067">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74"/>
            <p:cNvSpPr/>
            <p:nvPr/>
          </p:nvSpPr>
          <p:spPr>
            <a:xfrm>
              <a:off x="4891988" y="2428300"/>
              <a:ext cx="96504" cy="363507"/>
            </a:xfrm>
            <a:custGeom>
              <a:rect b="b" l="l" r="r" t="t"/>
              <a:pathLst>
                <a:path extrusionOk="0" h="13873" w="3683">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74"/>
            <p:cNvSpPr/>
            <p:nvPr/>
          </p:nvSpPr>
          <p:spPr>
            <a:xfrm>
              <a:off x="4977435" y="2432309"/>
              <a:ext cx="199977" cy="259169"/>
            </a:xfrm>
            <a:custGeom>
              <a:rect b="b" l="l" r="r" t="t"/>
              <a:pathLst>
                <a:path extrusionOk="0" h="9891" w="7632">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1" name="Google Shape;15711;p74"/>
          <p:cNvGrpSpPr/>
          <p:nvPr/>
        </p:nvGrpSpPr>
        <p:grpSpPr>
          <a:xfrm>
            <a:off x="6632909" y="2447821"/>
            <a:ext cx="368302" cy="324361"/>
            <a:chOff x="6632909" y="2447821"/>
            <a:chExt cx="368302" cy="324361"/>
          </a:xfrm>
        </p:grpSpPr>
        <p:sp>
          <p:nvSpPr>
            <p:cNvPr id="15712" name="Google Shape;15712;p74"/>
            <p:cNvSpPr/>
            <p:nvPr/>
          </p:nvSpPr>
          <p:spPr>
            <a:xfrm>
              <a:off x="6667994" y="2500986"/>
              <a:ext cx="262523" cy="238495"/>
            </a:xfrm>
            <a:custGeom>
              <a:rect b="b" l="l" r="r" t="t"/>
              <a:pathLst>
                <a:path extrusionOk="0" h="9102" w="10019">
                  <a:moveTo>
                    <a:pt x="1215" y="1"/>
                  </a:moveTo>
                  <a:lnTo>
                    <a:pt x="0" y="797"/>
                  </a:lnTo>
                  <a:lnTo>
                    <a:pt x="1354" y="9102"/>
                  </a:lnTo>
                  <a:lnTo>
                    <a:pt x="10018" y="9102"/>
                  </a:lnTo>
                  <a:lnTo>
                    <a:pt x="1215"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74"/>
            <p:cNvSpPr/>
            <p:nvPr/>
          </p:nvSpPr>
          <p:spPr>
            <a:xfrm>
              <a:off x="6703446" y="2500986"/>
              <a:ext cx="262549" cy="238495"/>
            </a:xfrm>
            <a:custGeom>
              <a:rect b="b" l="l" r="r" t="t"/>
              <a:pathLst>
                <a:path extrusionOk="0" h="9102" w="10020">
                  <a:moveTo>
                    <a:pt x="8805" y="1"/>
                  </a:moveTo>
                  <a:lnTo>
                    <a:pt x="1" y="9102"/>
                  </a:lnTo>
                  <a:lnTo>
                    <a:pt x="8665" y="9102"/>
                  </a:lnTo>
                  <a:lnTo>
                    <a:pt x="10019" y="797"/>
                  </a:lnTo>
                  <a:lnTo>
                    <a:pt x="8805"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74"/>
            <p:cNvSpPr/>
            <p:nvPr/>
          </p:nvSpPr>
          <p:spPr>
            <a:xfrm>
              <a:off x="6703446" y="2622120"/>
              <a:ext cx="227071" cy="117361"/>
            </a:xfrm>
            <a:custGeom>
              <a:rect b="b" l="l" r="r" t="t"/>
              <a:pathLst>
                <a:path extrusionOk="0" h="4479" w="8666">
                  <a:moveTo>
                    <a:pt x="4331" y="0"/>
                  </a:moveTo>
                  <a:lnTo>
                    <a:pt x="1" y="4479"/>
                  </a:lnTo>
                  <a:lnTo>
                    <a:pt x="8665" y="4479"/>
                  </a:lnTo>
                  <a:lnTo>
                    <a:pt x="4331"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74"/>
            <p:cNvSpPr/>
            <p:nvPr/>
          </p:nvSpPr>
          <p:spPr>
            <a:xfrm>
              <a:off x="6638935" y="2453219"/>
              <a:ext cx="61157" cy="66659"/>
            </a:xfrm>
            <a:custGeom>
              <a:rect b="b" l="l" r="r" t="t"/>
              <a:pathLst>
                <a:path extrusionOk="0" h="2544" w="2334">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74"/>
            <p:cNvSpPr/>
            <p:nvPr/>
          </p:nvSpPr>
          <p:spPr>
            <a:xfrm>
              <a:off x="6653137" y="2453219"/>
              <a:ext cx="46955" cy="56466"/>
            </a:xfrm>
            <a:custGeom>
              <a:rect b="b" l="l" r="r" t="t"/>
              <a:pathLst>
                <a:path extrusionOk="0" h="2155" w="1792">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74"/>
            <p:cNvSpPr/>
            <p:nvPr/>
          </p:nvSpPr>
          <p:spPr>
            <a:xfrm>
              <a:off x="6657670" y="2486024"/>
              <a:ext cx="56388" cy="46012"/>
            </a:xfrm>
            <a:custGeom>
              <a:rect b="b" l="l" r="r" t="t"/>
              <a:pathLst>
                <a:path extrusionOk="0" h="1756" w="2152">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74"/>
            <p:cNvSpPr/>
            <p:nvPr/>
          </p:nvSpPr>
          <p:spPr>
            <a:xfrm>
              <a:off x="6933897" y="2453297"/>
              <a:ext cx="61130" cy="66581"/>
            </a:xfrm>
            <a:custGeom>
              <a:rect b="b" l="l" r="r" t="t"/>
              <a:pathLst>
                <a:path extrusionOk="0" h="2541" w="2333">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74"/>
            <p:cNvSpPr/>
            <p:nvPr/>
          </p:nvSpPr>
          <p:spPr>
            <a:xfrm>
              <a:off x="6950247" y="2456966"/>
              <a:ext cx="44780" cy="62912"/>
            </a:xfrm>
            <a:custGeom>
              <a:rect b="b" l="l" r="r" t="t"/>
              <a:pathLst>
                <a:path extrusionOk="0" h="2401" w="1709">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74"/>
            <p:cNvSpPr/>
            <p:nvPr/>
          </p:nvSpPr>
          <p:spPr>
            <a:xfrm>
              <a:off x="6919931" y="2486024"/>
              <a:ext cx="56362" cy="46012"/>
            </a:xfrm>
            <a:custGeom>
              <a:rect b="b" l="l" r="r" t="t"/>
              <a:pathLst>
                <a:path extrusionOk="0" h="1756" w="2151">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74"/>
            <p:cNvSpPr/>
            <p:nvPr/>
          </p:nvSpPr>
          <p:spPr>
            <a:xfrm>
              <a:off x="6703446" y="2711916"/>
              <a:ext cx="227071" cy="54999"/>
            </a:xfrm>
            <a:custGeom>
              <a:rect b="b" l="l" r="r" t="t"/>
              <a:pathLst>
                <a:path extrusionOk="0" h="2099" w="8666">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74"/>
            <p:cNvSpPr/>
            <p:nvPr/>
          </p:nvSpPr>
          <p:spPr>
            <a:xfrm>
              <a:off x="6677558" y="2486155"/>
              <a:ext cx="36500" cy="29818"/>
            </a:xfrm>
            <a:custGeom>
              <a:rect b="b" l="l" r="r" t="t"/>
              <a:pathLst>
                <a:path extrusionOk="0" h="1138" w="1393">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74"/>
            <p:cNvSpPr/>
            <p:nvPr/>
          </p:nvSpPr>
          <p:spPr>
            <a:xfrm>
              <a:off x="6946212" y="2499466"/>
              <a:ext cx="30080" cy="32648"/>
            </a:xfrm>
            <a:custGeom>
              <a:rect b="b" l="l" r="r" t="t"/>
              <a:pathLst>
                <a:path extrusionOk="0" h="1246" w="1148">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74"/>
            <p:cNvSpPr/>
            <p:nvPr/>
          </p:nvSpPr>
          <p:spPr>
            <a:xfrm>
              <a:off x="6632909" y="2447821"/>
              <a:ext cx="97159" cy="91342"/>
            </a:xfrm>
            <a:custGeom>
              <a:rect b="b" l="l" r="r" t="t"/>
              <a:pathLst>
                <a:path extrusionOk="0" h="3486" w="3708">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74"/>
            <p:cNvSpPr/>
            <p:nvPr/>
          </p:nvSpPr>
          <p:spPr>
            <a:xfrm>
              <a:off x="6903502" y="2447926"/>
              <a:ext cx="97709" cy="91368"/>
            </a:xfrm>
            <a:custGeom>
              <a:rect b="b" l="l" r="r" t="t"/>
              <a:pathLst>
                <a:path extrusionOk="0" h="3487" w="3729">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74"/>
            <p:cNvSpPr/>
            <p:nvPr/>
          </p:nvSpPr>
          <p:spPr>
            <a:xfrm>
              <a:off x="6667548" y="2518463"/>
              <a:ext cx="298682" cy="253719"/>
            </a:xfrm>
            <a:custGeom>
              <a:rect b="b" l="l" r="r" t="t"/>
              <a:pathLst>
                <a:path extrusionOk="0" h="9683" w="11399">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7" name="Google Shape;15727;p74"/>
          <p:cNvGrpSpPr/>
          <p:nvPr/>
        </p:nvGrpSpPr>
        <p:grpSpPr>
          <a:xfrm>
            <a:off x="1754187" y="2901098"/>
            <a:ext cx="365289" cy="365525"/>
            <a:chOff x="1754187" y="2901098"/>
            <a:chExt cx="365289" cy="365525"/>
          </a:xfrm>
        </p:grpSpPr>
        <p:sp>
          <p:nvSpPr>
            <p:cNvPr id="15728" name="Google Shape;15728;p74"/>
            <p:cNvSpPr/>
            <p:nvPr/>
          </p:nvSpPr>
          <p:spPr>
            <a:xfrm>
              <a:off x="1758091" y="3085485"/>
              <a:ext cx="354598" cy="101011"/>
            </a:xfrm>
            <a:custGeom>
              <a:rect b="b" l="l" r="r" t="t"/>
              <a:pathLst>
                <a:path extrusionOk="0" h="3855" w="13533">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74"/>
            <p:cNvSpPr/>
            <p:nvPr/>
          </p:nvSpPr>
          <p:spPr>
            <a:xfrm>
              <a:off x="1779839" y="3085485"/>
              <a:ext cx="332850" cy="101011"/>
            </a:xfrm>
            <a:custGeom>
              <a:rect b="b" l="l" r="r" t="t"/>
              <a:pathLst>
                <a:path extrusionOk="0" h="3855" w="12703">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74"/>
            <p:cNvSpPr/>
            <p:nvPr/>
          </p:nvSpPr>
          <p:spPr>
            <a:xfrm>
              <a:off x="2043017" y="3186522"/>
              <a:ext cx="68258" cy="74599"/>
            </a:xfrm>
            <a:custGeom>
              <a:rect b="b" l="l" r="r" t="t"/>
              <a:pathLst>
                <a:path extrusionOk="0" h="2847" w="2605">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74"/>
            <p:cNvSpPr/>
            <p:nvPr/>
          </p:nvSpPr>
          <p:spPr>
            <a:xfrm>
              <a:off x="2060075" y="3192129"/>
              <a:ext cx="51200" cy="59139"/>
            </a:xfrm>
            <a:custGeom>
              <a:rect b="b" l="l" r="r" t="t"/>
              <a:pathLst>
                <a:path extrusionOk="0" h="2257" w="1954">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74"/>
            <p:cNvSpPr/>
            <p:nvPr/>
          </p:nvSpPr>
          <p:spPr>
            <a:xfrm>
              <a:off x="1913419" y="2907125"/>
              <a:ext cx="200659" cy="155355"/>
            </a:xfrm>
            <a:custGeom>
              <a:rect b="b" l="l" r="r" t="t"/>
              <a:pathLst>
                <a:path extrusionOk="0" h="5929" w="7658">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74"/>
            <p:cNvSpPr/>
            <p:nvPr/>
          </p:nvSpPr>
          <p:spPr>
            <a:xfrm>
              <a:off x="1940224" y="2907125"/>
              <a:ext cx="173854" cy="155355"/>
            </a:xfrm>
            <a:custGeom>
              <a:rect b="b" l="l" r="r" t="t"/>
              <a:pathLst>
                <a:path extrusionOk="0" h="5929" w="6635">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74"/>
            <p:cNvSpPr/>
            <p:nvPr/>
          </p:nvSpPr>
          <p:spPr>
            <a:xfrm>
              <a:off x="1759480" y="2906627"/>
              <a:ext cx="128943" cy="155355"/>
            </a:xfrm>
            <a:custGeom>
              <a:rect b="b" l="l" r="r" t="t"/>
              <a:pathLst>
                <a:path extrusionOk="0" h="5929" w="4921">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74"/>
            <p:cNvSpPr/>
            <p:nvPr/>
          </p:nvSpPr>
          <p:spPr>
            <a:xfrm>
              <a:off x="1781228" y="2906627"/>
              <a:ext cx="107194" cy="155355"/>
            </a:xfrm>
            <a:custGeom>
              <a:rect b="b" l="l" r="r" t="t"/>
              <a:pathLst>
                <a:path extrusionOk="0" h="5929" w="4091">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74"/>
            <p:cNvSpPr/>
            <p:nvPr/>
          </p:nvSpPr>
          <p:spPr>
            <a:xfrm>
              <a:off x="1908022" y="2901596"/>
              <a:ext cx="211454" cy="166307"/>
            </a:xfrm>
            <a:custGeom>
              <a:rect b="b" l="l" r="r" t="t"/>
              <a:pathLst>
                <a:path extrusionOk="0" h="6347" w="807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74"/>
            <p:cNvSpPr/>
            <p:nvPr/>
          </p:nvSpPr>
          <p:spPr>
            <a:xfrm>
              <a:off x="1754318" y="2901098"/>
              <a:ext cx="139502" cy="166281"/>
            </a:xfrm>
            <a:custGeom>
              <a:rect b="b" l="l" r="r" t="t"/>
              <a:pathLst>
                <a:path extrusionOk="0" h="6346" w="5324">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74"/>
            <p:cNvSpPr/>
            <p:nvPr/>
          </p:nvSpPr>
          <p:spPr>
            <a:xfrm>
              <a:off x="1938574" y="2928375"/>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74"/>
            <p:cNvSpPr/>
            <p:nvPr/>
          </p:nvSpPr>
          <p:spPr>
            <a:xfrm>
              <a:off x="2018439" y="2928375"/>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74"/>
            <p:cNvSpPr/>
            <p:nvPr/>
          </p:nvSpPr>
          <p:spPr>
            <a:xfrm>
              <a:off x="1938574" y="2962333"/>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74"/>
            <p:cNvSpPr/>
            <p:nvPr/>
          </p:nvSpPr>
          <p:spPr>
            <a:xfrm>
              <a:off x="2018439" y="2962333"/>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74"/>
            <p:cNvSpPr/>
            <p:nvPr/>
          </p:nvSpPr>
          <p:spPr>
            <a:xfrm>
              <a:off x="1938574" y="2996292"/>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74"/>
            <p:cNvSpPr/>
            <p:nvPr/>
          </p:nvSpPr>
          <p:spPr>
            <a:xfrm>
              <a:off x="2018439" y="2996292"/>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74"/>
            <p:cNvSpPr/>
            <p:nvPr/>
          </p:nvSpPr>
          <p:spPr>
            <a:xfrm>
              <a:off x="1938574" y="3030250"/>
              <a:ext cx="70459" cy="10979"/>
            </a:xfrm>
            <a:custGeom>
              <a:rect b="b" l="l" r="r" t="t"/>
              <a:pathLst>
                <a:path extrusionOk="0" h="419" w="2689">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74"/>
            <p:cNvSpPr/>
            <p:nvPr/>
          </p:nvSpPr>
          <p:spPr>
            <a:xfrm>
              <a:off x="2018439" y="3030250"/>
              <a:ext cx="70590" cy="10979"/>
            </a:xfrm>
            <a:custGeom>
              <a:rect b="b" l="l" r="r" t="t"/>
              <a:pathLst>
                <a:path extrusionOk="0" h="419" w="2694">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74"/>
            <p:cNvSpPr/>
            <p:nvPr/>
          </p:nvSpPr>
          <p:spPr>
            <a:xfrm>
              <a:off x="1754187" y="3080061"/>
              <a:ext cx="365289" cy="186562"/>
            </a:xfrm>
            <a:custGeom>
              <a:rect b="b" l="l" r="r" t="t"/>
              <a:pathLst>
                <a:path extrusionOk="0" h="7120" w="13941">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7" name="Google Shape;15747;p74"/>
          <p:cNvGrpSpPr/>
          <p:nvPr/>
        </p:nvGrpSpPr>
        <p:grpSpPr>
          <a:xfrm>
            <a:off x="5770820" y="2015349"/>
            <a:ext cx="363507" cy="303032"/>
            <a:chOff x="5770820" y="2015349"/>
            <a:chExt cx="363507" cy="303032"/>
          </a:xfrm>
        </p:grpSpPr>
        <p:sp>
          <p:nvSpPr>
            <p:cNvPr id="15748" name="Google Shape;15748;p74"/>
            <p:cNvSpPr/>
            <p:nvPr/>
          </p:nvSpPr>
          <p:spPr>
            <a:xfrm>
              <a:off x="5787040" y="2020615"/>
              <a:ext cx="331069" cy="160595"/>
            </a:xfrm>
            <a:custGeom>
              <a:rect b="b" l="l" r="r" t="t"/>
              <a:pathLst>
                <a:path extrusionOk="0" h="6129" w="12635">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74"/>
            <p:cNvSpPr/>
            <p:nvPr/>
          </p:nvSpPr>
          <p:spPr>
            <a:xfrm>
              <a:off x="5808421" y="2045639"/>
              <a:ext cx="288437" cy="110653"/>
            </a:xfrm>
            <a:custGeom>
              <a:rect b="b" l="l" r="r" t="t"/>
              <a:pathLst>
                <a:path extrusionOk="0" h="4223" w="11008">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74"/>
            <p:cNvSpPr/>
            <p:nvPr/>
          </p:nvSpPr>
          <p:spPr>
            <a:xfrm>
              <a:off x="5887919" y="2206051"/>
              <a:ext cx="64930" cy="54475"/>
            </a:xfrm>
            <a:custGeom>
              <a:rect b="b" l="l" r="r" t="t"/>
              <a:pathLst>
                <a:path extrusionOk="0" h="2079" w="2478">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74"/>
            <p:cNvSpPr/>
            <p:nvPr/>
          </p:nvSpPr>
          <p:spPr>
            <a:xfrm>
              <a:off x="5823120" y="2206051"/>
              <a:ext cx="64825" cy="54475"/>
            </a:xfrm>
            <a:custGeom>
              <a:rect b="b" l="l" r="r" t="t"/>
              <a:pathLst>
                <a:path extrusionOk="0" h="2079" w="2474">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74"/>
            <p:cNvSpPr/>
            <p:nvPr/>
          </p:nvSpPr>
          <p:spPr>
            <a:xfrm>
              <a:off x="5952692" y="2206051"/>
              <a:ext cx="64799" cy="54475"/>
            </a:xfrm>
            <a:custGeom>
              <a:rect b="b" l="l" r="r" t="t"/>
              <a:pathLst>
                <a:path extrusionOk="0" h="2079" w="2473">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74"/>
            <p:cNvSpPr/>
            <p:nvPr/>
          </p:nvSpPr>
          <p:spPr>
            <a:xfrm>
              <a:off x="6017333" y="2206051"/>
              <a:ext cx="64799" cy="54475"/>
            </a:xfrm>
            <a:custGeom>
              <a:rect b="b" l="l" r="r" t="t"/>
              <a:pathLst>
                <a:path extrusionOk="0" h="2079" w="2473">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74"/>
            <p:cNvSpPr/>
            <p:nvPr/>
          </p:nvSpPr>
          <p:spPr>
            <a:xfrm>
              <a:off x="6033553" y="2206051"/>
              <a:ext cx="48710" cy="54475"/>
            </a:xfrm>
            <a:custGeom>
              <a:rect b="b" l="l" r="r" t="t"/>
              <a:pathLst>
                <a:path extrusionOk="0" h="2079" w="1859">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74"/>
            <p:cNvSpPr/>
            <p:nvPr/>
          </p:nvSpPr>
          <p:spPr>
            <a:xfrm>
              <a:off x="5968911" y="2206051"/>
              <a:ext cx="48710" cy="54475"/>
            </a:xfrm>
            <a:custGeom>
              <a:rect b="b" l="l" r="r" t="t"/>
              <a:pathLst>
                <a:path extrusionOk="0" h="2079" w="1859">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74"/>
            <p:cNvSpPr/>
            <p:nvPr/>
          </p:nvSpPr>
          <p:spPr>
            <a:xfrm>
              <a:off x="5904008" y="2206051"/>
              <a:ext cx="48710" cy="54475"/>
            </a:xfrm>
            <a:custGeom>
              <a:rect b="b" l="l" r="r" t="t"/>
              <a:pathLst>
                <a:path extrusionOk="0" h="2079" w="1859">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74"/>
            <p:cNvSpPr/>
            <p:nvPr/>
          </p:nvSpPr>
          <p:spPr>
            <a:xfrm>
              <a:off x="5839602" y="2206051"/>
              <a:ext cx="48579" cy="54475"/>
            </a:xfrm>
            <a:custGeom>
              <a:rect b="b" l="l" r="r" t="t"/>
              <a:pathLst>
                <a:path extrusionOk="0" h="2079" w="1854">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74"/>
            <p:cNvSpPr/>
            <p:nvPr/>
          </p:nvSpPr>
          <p:spPr>
            <a:xfrm>
              <a:off x="5790813" y="2243887"/>
              <a:ext cx="64799" cy="54501"/>
            </a:xfrm>
            <a:custGeom>
              <a:rect b="b" l="l" r="r" t="t"/>
              <a:pathLst>
                <a:path extrusionOk="0" h="2080" w="2473">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74"/>
            <p:cNvSpPr/>
            <p:nvPr/>
          </p:nvSpPr>
          <p:spPr>
            <a:xfrm>
              <a:off x="5855585" y="2243887"/>
              <a:ext cx="64668" cy="54501"/>
            </a:xfrm>
            <a:custGeom>
              <a:rect b="b" l="l" r="r" t="t"/>
              <a:pathLst>
                <a:path extrusionOk="0" h="2080" w="2468">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74"/>
            <p:cNvSpPr/>
            <p:nvPr/>
          </p:nvSpPr>
          <p:spPr>
            <a:xfrm>
              <a:off x="5920227" y="2243887"/>
              <a:ext cx="64799" cy="54501"/>
            </a:xfrm>
            <a:custGeom>
              <a:rect b="b" l="l" r="r" t="t"/>
              <a:pathLst>
                <a:path extrusionOk="0" h="2080" w="2473">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74"/>
            <p:cNvSpPr/>
            <p:nvPr/>
          </p:nvSpPr>
          <p:spPr>
            <a:xfrm>
              <a:off x="5985000" y="2243887"/>
              <a:ext cx="64825" cy="54501"/>
            </a:xfrm>
            <a:custGeom>
              <a:rect b="b" l="l" r="r" t="t"/>
              <a:pathLst>
                <a:path extrusionOk="0" h="2080" w="2474">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74"/>
            <p:cNvSpPr/>
            <p:nvPr/>
          </p:nvSpPr>
          <p:spPr>
            <a:xfrm>
              <a:off x="6049798" y="2243887"/>
              <a:ext cx="64799" cy="54501"/>
            </a:xfrm>
            <a:custGeom>
              <a:rect b="b" l="l" r="r" t="t"/>
              <a:pathLst>
                <a:path extrusionOk="0" h="2080" w="2473">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74"/>
            <p:cNvSpPr/>
            <p:nvPr/>
          </p:nvSpPr>
          <p:spPr>
            <a:xfrm>
              <a:off x="6066018" y="2243887"/>
              <a:ext cx="48579" cy="54501"/>
            </a:xfrm>
            <a:custGeom>
              <a:rect b="b" l="l" r="r" t="t"/>
              <a:pathLst>
                <a:path extrusionOk="0" h="2080" w="1854">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74"/>
            <p:cNvSpPr/>
            <p:nvPr/>
          </p:nvSpPr>
          <p:spPr>
            <a:xfrm>
              <a:off x="6001245"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74"/>
            <p:cNvSpPr/>
            <p:nvPr/>
          </p:nvSpPr>
          <p:spPr>
            <a:xfrm>
              <a:off x="5936341"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74"/>
            <p:cNvSpPr/>
            <p:nvPr/>
          </p:nvSpPr>
          <p:spPr>
            <a:xfrm>
              <a:off x="5871674" y="2243887"/>
              <a:ext cx="48579" cy="54501"/>
            </a:xfrm>
            <a:custGeom>
              <a:rect b="b" l="l" r="r" t="t"/>
              <a:pathLst>
                <a:path extrusionOk="0" h="2080" w="1854">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74"/>
            <p:cNvSpPr/>
            <p:nvPr/>
          </p:nvSpPr>
          <p:spPr>
            <a:xfrm>
              <a:off x="5806770" y="2243887"/>
              <a:ext cx="48710" cy="54501"/>
            </a:xfrm>
            <a:custGeom>
              <a:rect b="b" l="l" r="r" t="t"/>
              <a:pathLst>
                <a:path extrusionOk="0" h="2080" w="1859">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74"/>
            <p:cNvSpPr/>
            <p:nvPr/>
          </p:nvSpPr>
          <p:spPr>
            <a:xfrm>
              <a:off x="5776218" y="2294458"/>
              <a:ext cx="352843" cy="18525"/>
            </a:xfrm>
            <a:custGeom>
              <a:rect b="b" l="l" r="r" t="t"/>
              <a:pathLst>
                <a:path extrusionOk="0" h="707" w="13466">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74"/>
            <p:cNvSpPr/>
            <p:nvPr/>
          </p:nvSpPr>
          <p:spPr>
            <a:xfrm>
              <a:off x="5776218" y="2294458"/>
              <a:ext cx="352843" cy="18525"/>
            </a:xfrm>
            <a:custGeom>
              <a:rect b="b" l="l" r="r" t="t"/>
              <a:pathLst>
                <a:path extrusionOk="0" h="707" w="13466">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74"/>
            <p:cNvSpPr/>
            <p:nvPr/>
          </p:nvSpPr>
          <p:spPr>
            <a:xfrm>
              <a:off x="5781878" y="2015349"/>
              <a:ext cx="341628" cy="78529"/>
            </a:xfrm>
            <a:custGeom>
              <a:rect b="b" l="l" r="r" t="t"/>
              <a:pathLst>
                <a:path extrusionOk="0" h="2997" w="13038">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74"/>
            <p:cNvSpPr/>
            <p:nvPr/>
          </p:nvSpPr>
          <p:spPr>
            <a:xfrm>
              <a:off x="5781747" y="2108053"/>
              <a:ext cx="341654" cy="78476"/>
            </a:xfrm>
            <a:custGeom>
              <a:rect b="b" l="l" r="r" t="t"/>
              <a:pathLst>
                <a:path extrusionOk="0" h="2995" w="13039">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74"/>
            <p:cNvSpPr/>
            <p:nvPr/>
          </p:nvSpPr>
          <p:spPr>
            <a:xfrm>
              <a:off x="5803128" y="2040294"/>
              <a:ext cx="298997" cy="121318"/>
            </a:xfrm>
            <a:custGeom>
              <a:rect b="b" l="l" r="r" t="t"/>
              <a:pathLst>
                <a:path extrusionOk="0" h="4630" w="11411">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74"/>
            <p:cNvSpPr/>
            <p:nvPr/>
          </p:nvSpPr>
          <p:spPr>
            <a:xfrm>
              <a:off x="5770820" y="2200627"/>
              <a:ext cx="363507" cy="117754"/>
            </a:xfrm>
            <a:custGeom>
              <a:rect b="b" l="l" r="r" t="t"/>
              <a:pathLst>
                <a:path extrusionOk="0" h="4494" w="13873">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4" name="Google Shape;15774;p74"/>
          <p:cNvGrpSpPr/>
          <p:nvPr/>
        </p:nvGrpSpPr>
        <p:grpSpPr>
          <a:xfrm>
            <a:off x="5322417" y="1986736"/>
            <a:ext cx="368931" cy="359944"/>
            <a:chOff x="5322417" y="1986736"/>
            <a:chExt cx="368931" cy="359944"/>
          </a:xfrm>
        </p:grpSpPr>
        <p:sp>
          <p:nvSpPr>
            <p:cNvPr id="15775" name="Google Shape;15775;p74"/>
            <p:cNvSpPr/>
            <p:nvPr/>
          </p:nvSpPr>
          <p:spPr>
            <a:xfrm>
              <a:off x="5650944" y="2058111"/>
              <a:ext cx="21538" cy="194737"/>
            </a:xfrm>
            <a:custGeom>
              <a:rect b="b" l="l" r="r" t="t"/>
              <a:pathLst>
                <a:path extrusionOk="0" h="7432" w="822">
                  <a:moveTo>
                    <a:pt x="0" y="1"/>
                  </a:moveTo>
                  <a:lnTo>
                    <a:pt x="0" y="7432"/>
                  </a:lnTo>
                  <a:lnTo>
                    <a:pt x="821" y="7432"/>
                  </a:lnTo>
                  <a:lnTo>
                    <a:pt x="821"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74"/>
            <p:cNvSpPr/>
            <p:nvPr/>
          </p:nvSpPr>
          <p:spPr>
            <a:xfrm>
              <a:off x="5661765" y="2058111"/>
              <a:ext cx="10717" cy="194737"/>
            </a:xfrm>
            <a:custGeom>
              <a:rect b="b" l="l" r="r" t="t"/>
              <a:pathLst>
                <a:path extrusionOk="0" h="7432" w="409">
                  <a:moveTo>
                    <a:pt x="0" y="1"/>
                  </a:moveTo>
                  <a:lnTo>
                    <a:pt x="0" y="7432"/>
                  </a:lnTo>
                  <a:lnTo>
                    <a:pt x="408" y="7432"/>
                  </a:lnTo>
                  <a:lnTo>
                    <a:pt x="408"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74"/>
            <p:cNvSpPr/>
            <p:nvPr/>
          </p:nvSpPr>
          <p:spPr>
            <a:xfrm>
              <a:off x="5644655" y="2220121"/>
              <a:ext cx="34247" cy="121291"/>
            </a:xfrm>
            <a:custGeom>
              <a:rect b="b" l="l" r="r" t="t"/>
              <a:pathLst>
                <a:path extrusionOk="0" h="4629" w="1307">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74"/>
            <p:cNvSpPr/>
            <p:nvPr/>
          </p:nvSpPr>
          <p:spPr>
            <a:xfrm>
              <a:off x="5639860" y="2044538"/>
              <a:ext cx="46326" cy="35373"/>
            </a:xfrm>
            <a:custGeom>
              <a:rect b="b" l="l" r="r" t="t"/>
              <a:pathLst>
                <a:path extrusionOk="0" h="1350" w="1768">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74"/>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74"/>
            <p:cNvSpPr/>
            <p:nvPr/>
          </p:nvSpPr>
          <p:spPr>
            <a:xfrm>
              <a:off x="5484296" y="2005811"/>
              <a:ext cx="26438" cy="26438"/>
            </a:xfrm>
            <a:custGeom>
              <a:rect b="b" l="l" r="r" t="t"/>
              <a:pathLst>
                <a:path extrusionOk="0" h="1009" w="1009">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74"/>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74"/>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74"/>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74"/>
            <p:cNvSpPr/>
            <p:nvPr/>
          </p:nvSpPr>
          <p:spPr>
            <a:xfrm>
              <a:off x="5442031" y="2030808"/>
              <a:ext cx="111203" cy="39540"/>
            </a:xfrm>
            <a:custGeom>
              <a:rect b="b" l="l" r="r" t="t"/>
              <a:pathLst>
                <a:path extrusionOk="0" h="1509" w="4244">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74"/>
            <p:cNvSpPr/>
            <p:nvPr/>
          </p:nvSpPr>
          <p:spPr>
            <a:xfrm>
              <a:off x="5333343" y="1992212"/>
              <a:ext cx="139895" cy="139895"/>
            </a:xfrm>
            <a:custGeom>
              <a:rect b="b" l="l" r="r" t="t"/>
              <a:pathLst>
                <a:path extrusionOk="0" h="5339" w="5339">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74"/>
            <p:cNvSpPr/>
            <p:nvPr/>
          </p:nvSpPr>
          <p:spPr>
            <a:xfrm>
              <a:off x="5353860" y="2012729"/>
              <a:ext cx="126296" cy="119457"/>
            </a:xfrm>
            <a:custGeom>
              <a:rect b="b" l="l" r="r" t="t"/>
              <a:pathLst>
                <a:path extrusionOk="0" h="4559" w="482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74"/>
            <p:cNvSpPr/>
            <p:nvPr/>
          </p:nvSpPr>
          <p:spPr>
            <a:xfrm>
              <a:off x="5344427" y="2018126"/>
              <a:ext cx="106304" cy="88067"/>
            </a:xfrm>
            <a:custGeom>
              <a:rect b="b" l="l" r="r" t="t"/>
              <a:pathLst>
                <a:path extrusionOk="0" h="3361" w="4057">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74"/>
            <p:cNvSpPr/>
            <p:nvPr/>
          </p:nvSpPr>
          <p:spPr>
            <a:xfrm>
              <a:off x="5372228" y="2031070"/>
              <a:ext cx="80258" cy="75778"/>
            </a:xfrm>
            <a:custGeom>
              <a:rect b="b" l="l" r="r" t="t"/>
              <a:pathLst>
                <a:path extrusionOk="0" h="2892" w="3063">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74"/>
            <p:cNvSpPr/>
            <p:nvPr/>
          </p:nvSpPr>
          <p:spPr>
            <a:xfrm>
              <a:off x="5521897" y="1992212"/>
              <a:ext cx="139895" cy="139895"/>
            </a:xfrm>
            <a:custGeom>
              <a:rect b="b" l="l" r="r" t="t"/>
              <a:pathLst>
                <a:path extrusionOk="0" h="5339" w="5339">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74"/>
            <p:cNvSpPr/>
            <p:nvPr/>
          </p:nvSpPr>
          <p:spPr>
            <a:xfrm>
              <a:off x="5542387" y="2012729"/>
              <a:ext cx="126322" cy="119431"/>
            </a:xfrm>
            <a:custGeom>
              <a:rect b="b" l="l" r="r" t="t"/>
              <a:pathLst>
                <a:path extrusionOk="0" h="4558" w="4821">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74"/>
            <p:cNvSpPr/>
            <p:nvPr/>
          </p:nvSpPr>
          <p:spPr>
            <a:xfrm>
              <a:off x="5532954" y="2018126"/>
              <a:ext cx="106304" cy="88067"/>
            </a:xfrm>
            <a:custGeom>
              <a:rect b="b" l="l" r="r" t="t"/>
              <a:pathLst>
                <a:path extrusionOk="0" h="3361" w="4057">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74"/>
            <p:cNvSpPr/>
            <p:nvPr/>
          </p:nvSpPr>
          <p:spPr>
            <a:xfrm>
              <a:off x="5560624" y="2031070"/>
              <a:ext cx="80415" cy="75778"/>
            </a:xfrm>
            <a:custGeom>
              <a:rect b="b" l="l" r="r" t="t"/>
              <a:pathLst>
                <a:path extrusionOk="0" h="2892" w="3069">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74"/>
            <p:cNvSpPr/>
            <p:nvPr/>
          </p:nvSpPr>
          <p:spPr>
            <a:xfrm>
              <a:off x="5661765" y="2220121"/>
              <a:ext cx="17136" cy="121291"/>
            </a:xfrm>
            <a:custGeom>
              <a:rect b="b" l="l" r="r" t="t"/>
              <a:pathLst>
                <a:path extrusionOk="0" h="4629" w="654">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74"/>
            <p:cNvSpPr/>
            <p:nvPr/>
          </p:nvSpPr>
          <p:spPr>
            <a:xfrm>
              <a:off x="5350454" y="2012833"/>
              <a:ext cx="106932" cy="98521"/>
            </a:xfrm>
            <a:custGeom>
              <a:rect b="b" l="l" r="r" t="t"/>
              <a:pathLst>
                <a:path extrusionOk="0" h="3760" w="4081">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74"/>
            <p:cNvSpPr/>
            <p:nvPr/>
          </p:nvSpPr>
          <p:spPr>
            <a:xfrm>
              <a:off x="5539007" y="2012833"/>
              <a:ext cx="106932" cy="98521"/>
            </a:xfrm>
            <a:custGeom>
              <a:rect b="b" l="l" r="r" t="t"/>
              <a:pathLst>
                <a:path extrusionOk="0" h="3760" w="4081">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74"/>
            <p:cNvSpPr/>
            <p:nvPr/>
          </p:nvSpPr>
          <p:spPr>
            <a:xfrm>
              <a:off x="5322417" y="1986736"/>
              <a:ext cx="368931" cy="150769"/>
            </a:xfrm>
            <a:custGeom>
              <a:rect b="b" l="l" r="r" t="t"/>
              <a:pathLst>
                <a:path extrusionOk="0" h="5754" w="1408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74"/>
            <p:cNvSpPr/>
            <p:nvPr/>
          </p:nvSpPr>
          <p:spPr>
            <a:xfrm>
              <a:off x="5639231" y="2099747"/>
              <a:ext cx="45068" cy="246932"/>
            </a:xfrm>
            <a:custGeom>
              <a:rect b="b" l="l" r="r" t="t"/>
              <a:pathLst>
                <a:path extrusionOk="0" h="9424" w="172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8" name="Google Shape;15798;p74"/>
          <p:cNvGrpSpPr/>
          <p:nvPr/>
        </p:nvGrpSpPr>
        <p:grpSpPr>
          <a:xfrm>
            <a:off x="6189641" y="2466268"/>
            <a:ext cx="363298" cy="287572"/>
            <a:chOff x="6189641" y="2466268"/>
            <a:chExt cx="363298" cy="287572"/>
          </a:xfrm>
        </p:grpSpPr>
        <p:sp>
          <p:nvSpPr>
            <p:cNvPr id="15799" name="Google Shape;15799;p74"/>
            <p:cNvSpPr/>
            <p:nvPr/>
          </p:nvSpPr>
          <p:spPr>
            <a:xfrm>
              <a:off x="6285621" y="2471691"/>
              <a:ext cx="250208" cy="31836"/>
            </a:xfrm>
            <a:custGeom>
              <a:rect b="b" l="l" r="r" t="t"/>
              <a:pathLst>
                <a:path extrusionOk="0" h="1215" w="9549">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74"/>
            <p:cNvSpPr/>
            <p:nvPr/>
          </p:nvSpPr>
          <p:spPr>
            <a:xfrm>
              <a:off x="6255567" y="2471691"/>
              <a:ext cx="250181" cy="276856"/>
            </a:xfrm>
            <a:custGeom>
              <a:rect b="b" l="l" r="r" t="t"/>
              <a:pathLst>
                <a:path extrusionOk="0" h="10566" w="9548">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74"/>
            <p:cNvSpPr/>
            <p:nvPr/>
          </p:nvSpPr>
          <p:spPr>
            <a:xfrm>
              <a:off x="6409139" y="2471691"/>
              <a:ext cx="96609" cy="276725"/>
            </a:xfrm>
            <a:custGeom>
              <a:rect b="b" l="l" r="r" t="t"/>
              <a:pathLst>
                <a:path extrusionOk="0" h="10561" w="3687">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74"/>
            <p:cNvSpPr/>
            <p:nvPr/>
          </p:nvSpPr>
          <p:spPr>
            <a:xfrm>
              <a:off x="6194934" y="2716580"/>
              <a:ext cx="250077" cy="31836"/>
            </a:xfrm>
            <a:custGeom>
              <a:rect b="b" l="l" r="r" t="t"/>
              <a:pathLst>
                <a:path extrusionOk="0" h="1215" w="9544">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74"/>
            <p:cNvSpPr/>
            <p:nvPr/>
          </p:nvSpPr>
          <p:spPr>
            <a:xfrm>
              <a:off x="6394676" y="2564422"/>
              <a:ext cx="152839" cy="95325"/>
            </a:xfrm>
            <a:custGeom>
              <a:rect b="b" l="l" r="r" t="t"/>
              <a:pathLst>
                <a:path extrusionOk="0" h="3638" w="5833">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74"/>
            <p:cNvSpPr/>
            <p:nvPr/>
          </p:nvSpPr>
          <p:spPr>
            <a:xfrm>
              <a:off x="6394676" y="2564501"/>
              <a:ext cx="152839" cy="95246"/>
            </a:xfrm>
            <a:custGeom>
              <a:rect b="b" l="l" r="r" t="t"/>
              <a:pathLst>
                <a:path extrusionOk="0" h="3635" w="5833">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74"/>
            <p:cNvSpPr/>
            <p:nvPr/>
          </p:nvSpPr>
          <p:spPr>
            <a:xfrm>
              <a:off x="6324479" y="2520874"/>
              <a:ext cx="125824" cy="10586"/>
            </a:xfrm>
            <a:custGeom>
              <a:rect b="b" l="l" r="r" t="t"/>
              <a:pathLst>
                <a:path extrusionOk="0" h="404" w="4802">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74"/>
            <p:cNvSpPr/>
            <p:nvPr/>
          </p:nvSpPr>
          <p:spPr>
            <a:xfrm>
              <a:off x="6281717" y="2520847"/>
              <a:ext cx="32098" cy="10612"/>
            </a:xfrm>
            <a:custGeom>
              <a:rect b="b" l="l" r="r" t="t"/>
              <a:pathLst>
                <a:path extrusionOk="0" h="405" w="1225">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74"/>
            <p:cNvSpPr/>
            <p:nvPr/>
          </p:nvSpPr>
          <p:spPr>
            <a:xfrm>
              <a:off x="6281717" y="2684115"/>
              <a:ext cx="69961" cy="10717"/>
            </a:xfrm>
            <a:custGeom>
              <a:rect b="b" l="l" r="r" t="t"/>
              <a:pathLst>
                <a:path extrusionOk="0" h="409" w="267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74"/>
            <p:cNvSpPr/>
            <p:nvPr/>
          </p:nvSpPr>
          <p:spPr>
            <a:xfrm>
              <a:off x="6281717" y="2629666"/>
              <a:ext cx="90477" cy="10717"/>
            </a:xfrm>
            <a:custGeom>
              <a:rect b="b" l="l" r="r" t="t"/>
              <a:pathLst>
                <a:path extrusionOk="0" h="409" w="3453">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74"/>
            <p:cNvSpPr/>
            <p:nvPr/>
          </p:nvSpPr>
          <p:spPr>
            <a:xfrm>
              <a:off x="6281717" y="2575191"/>
              <a:ext cx="128576" cy="10717"/>
            </a:xfrm>
            <a:custGeom>
              <a:rect b="b" l="l" r="r" t="t"/>
              <a:pathLst>
                <a:path extrusionOk="0" h="409" w="4907">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74"/>
            <p:cNvSpPr/>
            <p:nvPr/>
          </p:nvSpPr>
          <p:spPr>
            <a:xfrm>
              <a:off x="6189641" y="2466268"/>
              <a:ext cx="351716" cy="287572"/>
            </a:xfrm>
            <a:custGeom>
              <a:rect b="b" l="l" r="r" t="t"/>
              <a:pathLst>
                <a:path extrusionOk="0" h="10975" w="13423">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74"/>
            <p:cNvSpPr/>
            <p:nvPr/>
          </p:nvSpPr>
          <p:spPr>
            <a:xfrm>
              <a:off x="6379478" y="2559365"/>
              <a:ext cx="173461" cy="138061"/>
            </a:xfrm>
            <a:custGeom>
              <a:rect b="b" l="l" r="r" t="t"/>
              <a:pathLst>
                <a:path extrusionOk="0" h="5269" w="662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2" name="Google Shape;15812;p74"/>
          <p:cNvGrpSpPr/>
          <p:nvPr/>
        </p:nvGrpSpPr>
        <p:grpSpPr>
          <a:xfrm>
            <a:off x="7076255" y="2428248"/>
            <a:ext cx="369455" cy="363638"/>
            <a:chOff x="7076255" y="2428248"/>
            <a:chExt cx="369455" cy="363638"/>
          </a:xfrm>
        </p:grpSpPr>
        <p:sp>
          <p:nvSpPr>
            <p:cNvPr id="15813" name="Google Shape;15813;p74"/>
            <p:cNvSpPr/>
            <p:nvPr/>
          </p:nvSpPr>
          <p:spPr>
            <a:xfrm>
              <a:off x="7082544" y="2433567"/>
              <a:ext cx="358136" cy="352974"/>
            </a:xfrm>
            <a:custGeom>
              <a:rect b="b" l="l" r="r" t="t"/>
              <a:pathLst>
                <a:path extrusionOk="0" h="13471" w="13668">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74"/>
            <p:cNvSpPr/>
            <p:nvPr/>
          </p:nvSpPr>
          <p:spPr>
            <a:xfrm>
              <a:off x="7268319" y="2550168"/>
              <a:ext cx="147441" cy="100749"/>
            </a:xfrm>
            <a:custGeom>
              <a:rect b="b" l="l" r="r" t="t"/>
              <a:pathLst>
                <a:path extrusionOk="0" h="3845" w="5627">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74"/>
            <p:cNvSpPr/>
            <p:nvPr/>
          </p:nvSpPr>
          <p:spPr>
            <a:xfrm>
              <a:off x="7285194" y="2641353"/>
              <a:ext cx="155355" cy="52981"/>
            </a:xfrm>
            <a:custGeom>
              <a:rect b="b" l="l" r="r" t="t"/>
              <a:pathLst>
                <a:path extrusionOk="0" h="2022" w="5929">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74"/>
            <p:cNvSpPr/>
            <p:nvPr/>
          </p:nvSpPr>
          <p:spPr>
            <a:xfrm>
              <a:off x="7238763" y="2475831"/>
              <a:ext cx="116889" cy="139292"/>
            </a:xfrm>
            <a:custGeom>
              <a:rect b="b" l="l" r="r" t="t"/>
              <a:pathLst>
                <a:path extrusionOk="0" h="5316" w="4461">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74"/>
            <p:cNvSpPr/>
            <p:nvPr/>
          </p:nvSpPr>
          <p:spPr>
            <a:xfrm>
              <a:off x="7280032" y="2713672"/>
              <a:ext cx="155852" cy="72869"/>
            </a:xfrm>
            <a:custGeom>
              <a:rect b="b" l="l" r="r" t="t"/>
              <a:pathLst>
                <a:path extrusionOk="0" h="2781" w="5948">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74"/>
            <p:cNvSpPr/>
            <p:nvPr/>
          </p:nvSpPr>
          <p:spPr>
            <a:xfrm>
              <a:off x="7128974" y="2433567"/>
              <a:ext cx="49575" cy="153861"/>
            </a:xfrm>
            <a:custGeom>
              <a:rect b="b" l="l" r="r" t="t"/>
              <a:pathLst>
                <a:path extrusionOk="0" h="5872" w="1892">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74"/>
            <p:cNvSpPr/>
            <p:nvPr/>
          </p:nvSpPr>
          <p:spPr>
            <a:xfrm>
              <a:off x="7199276" y="2437340"/>
              <a:ext cx="75123" cy="154804"/>
            </a:xfrm>
            <a:custGeom>
              <a:rect b="b" l="l" r="r" t="t"/>
              <a:pathLst>
                <a:path extrusionOk="0" h="5908" w="2867">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74"/>
            <p:cNvSpPr/>
            <p:nvPr/>
          </p:nvSpPr>
          <p:spPr>
            <a:xfrm>
              <a:off x="7151849" y="2668892"/>
              <a:ext cx="52353" cy="52353"/>
            </a:xfrm>
            <a:custGeom>
              <a:rect b="b" l="l" r="r" t="t"/>
              <a:pathLst>
                <a:path extrusionOk="0" h="1998" w="1998">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74"/>
            <p:cNvSpPr/>
            <p:nvPr/>
          </p:nvSpPr>
          <p:spPr>
            <a:xfrm>
              <a:off x="7151849" y="2695068"/>
              <a:ext cx="52484" cy="26176"/>
            </a:xfrm>
            <a:custGeom>
              <a:rect b="b" l="l" r="r" t="t"/>
              <a:pathLst>
                <a:path extrusionOk="0" h="999" w="2003">
                  <a:moveTo>
                    <a:pt x="1" y="0"/>
                  </a:moveTo>
                  <a:cubicBezTo>
                    <a:pt x="1" y="552"/>
                    <a:pt x="447" y="999"/>
                    <a:pt x="999" y="999"/>
                  </a:cubicBezTo>
                  <a:cubicBezTo>
                    <a:pt x="1551" y="999"/>
                    <a:pt x="2003" y="552"/>
                    <a:pt x="200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74"/>
            <p:cNvSpPr/>
            <p:nvPr/>
          </p:nvSpPr>
          <p:spPr>
            <a:xfrm>
              <a:off x="7076255" y="2428248"/>
              <a:ext cx="369455" cy="363638"/>
            </a:xfrm>
            <a:custGeom>
              <a:rect b="b" l="l" r="r" t="t"/>
              <a:pathLst>
                <a:path extrusionOk="0" h="13878" w="1410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3" name="Google Shape;15823;p74"/>
          <p:cNvGrpSpPr/>
          <p:nvPr/>
        </p:nvGrpSpPr>
        <p:grpSpPr>
          <a:xfrm>
            <a:off x="5331090" y="3337029"/>
            <a:ext cx="316238" cy="388688"/>
            <a:chOff x="5331090" y="3337029"/>
            <a:chExt cx="316238" cy="388688"/>
          </a:xfrm>
        </p:grpSpPr>
        <p:sp>
          <p:nvSpPr>
            <p:cNvPr id="15824" name="Google Shape;15824;p74"/>
            <p:cNvSpPr/>
            <p:nvPr/>
          </p:nvSpPr>
          <p:spPr>
            <a:xfrm>
              <a:off x="5475859" y="3342689"/>
              <a:ext cx="26438" cy="33487"/>
            </a:xfrm>
            <a:custGeom>
              <a:rect b="b" l="l" r="r" t="t"/>
              <a:pathLst>
                <a:path extrusionOk="0" h="1278" w="1009">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74"/>
            <p:cNvSpPr/>
            <p:nvPr/>
          </p:nvSpPr>
          <p:spPr>
            <a:xfrm>
              <a:off x="5489065" y="3342689"/>
              <a:ext cx="13232" cy="33487"/>
            </a:xfrm>
            <a:custGeom>
              <a:rect b="b" l="l" r="r" t="t"/>
              <a:pathLst>
                <a:path extrusionOk="0" h="1278" w="505">
                  <a:moveTo>
                    <a:pt x="0" y="1"/>
                  </a:moveTo>
                  <a:lnTo>
                    <a:pt x="0" y="1278"/>
                  </a:lnTo>
                  <a:lnTo>
                    <a:pt x="504" y="1278"/>
                  </a:lnTo>
                  <a:lnTo>
                    <a:pt x="504" y="116"/>
                  </a:lnTo>
                  <a:cubicBezTo>
                    <a:pt x="504" y="53"/>
                    <a:pt x="456" y="1"/>
                    <a:pt x="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74"/>
            <p:cNvSpPr/>
            <p:nvPr/>
          </p:nvSpPr>
          <p:spPr>
            <a:xfrm>
              <a:off x="5477483" y="3471107"/>
              <a:ext cx="23294" cy="214861"/>
            </a:xfrm>
            <a:custGeom>
              <a:rect b="b" l="l" r="r" t="t"/>
              <a:pathLst>
                <a:path extrusionOk="0" h="8200" w="889">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74"/>
            <p:cNvSpPr/>
            <p:nvPr/>
          </p:nvSpPr>
          <p:spPr>
            <a:xfrm>
              <a:off x="5483274" y="3471107"/>
              <a:ext cx="17503" cy="214992"/>
            </a:xfrm>
            <a:custGeom>
              <a:rect b="b" l="l" r="r" t="t"/>
              <a:pathLst>
                <a:path extrusionOk="0" h="8205" w="668">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74"/>
            <p:cNvSpPr/>
            <p:nvPr/>
          </p:nvSpPr>
          <p:spPr>
            <a:xfrm>
              <a:off x="5499755" y="3455386"/>
              <a:ext cx="101142" cy="264671"/>
            </a:xfrm>
            <a:custGeom>
              <a:rect b="b" l="l" r="r" t="t"/>
              <a:pathLst>
                <a:path extrusionOk="0" h="10101" w="386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74"/>
            <p:cNvSpPr/>
            <p:nvPr/>
          </p:nvSpPr>
          <p:spPr>
            <a:xfrm>
              <a:off x="5512333" y="3455386"/>
              <a:ext cx="88564" cy="264671"/>
            </a:xfrm>
            <a:custGeom>
              <a:rect b="b" l="l" r="r" t="t"/>
              <a:pathLst>
                <a:path extrusionOk="0" h="10101" w="338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74"/>
            <p:cNvSpPr/>
            <p:nvPr/>
          </p:nvSpPr>
          <p:spPr>
            <a:xfrm>
              <a:off x="5377364" y="3455386"/>
              <a:ext cx="101168" cy="264671"/>
            </a:xfrm>
            <a:custGeom>
              <a:rect b="b" l="l" r="r" t="t"/>
              <a:pathLst>
                <a:path extrusionOk="0" h="10101" w="3861">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74"/>
            <p:cNvSpPr/>
            <p:nvPr/>
          </p:nvSpPr>
          <p:spPr>
            <a:xfrm>
              <a:off x="5383914" y="3455386"/>
              <a:ext cx="94486" cy="264540"/>
            </a:xfrm>
            <a:custGeom>
              <a:rect b="b" l="l" r="r" t="t"/>
              <a:pathLst>
                <a:path extrusionOk="0" h="10096" w="3606">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74"/>
            <p:cNvSpPr/>
            <p:nvPr/>
          </p:nvSpPr>
          <p:spPr>
            <a:xfrm>
              <a:off x="5487545" y="3561427"/>
              <a:ext cx="3066" cy="2411"/>
            </a:xfrm>
            <a:custGeom>
              <a:rect b="b" l="l" r="r" t="t"/>
              <a:pathLst>
                <a:path extrusionOk="0" h="92" w="117">
                  <a:moveTo>
                    <a:pt x="58" y="0"/>
                  </a:moveTo>
                  <a:cubicBezTo>
                    <a:pt x="1" y="0"/>
                    <a:pt x="1" y="91"/>
                    <a:pt x="58" y="91"/>
                  </a:cubicBezTo>
                  <a:cubicBezTo>
                    <a:pt x="116" y="91"/>
                    <a:pt x="116" y="0"/>
                    <a:pt x="58"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74"/>
            <p:cNvSpPr/>
            <p:nvPr/>
          </p:nvSpPr>
          <p:spPr>
            <a:xfrm>
              <a:off x="5351580" y="3376778"/>
              <a:ext cx="275100" cy="188684"/>
            </a:xfrm>
            <a:custGeom>
              <a:rect b="b" l="l" r="r" t="t"/>
              <a:pathLst>
                <a:path extrusionOk="0" h="7201" w="10499">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74"/>
            <p:cNvSpPr/>
            <p:nvPr/>
          </p:nvSpPr>
          <p:spPr>
            <a:xfrm>
              <a:off x="5580512" y="3376778"/>
              <a:ext cx="46169" cy="188684"/>
            </a:xfrm>
            <a:custGeom>
              <a:rect b="b" l="l" r="r" t="t"/>
              <a:pathLst>
                <a:path extrusionOk="0" h="7201" w="1762">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74"/>
            <p:cNvSpPr/>
            <p:nvPr/>
          </p:nvSpPr>
          <p:spPr>
            <a:xfrm>
              <a:off x="5455473" y="3365328"/>
              <a:ext cx="67445" cy="22927"/>
            </a:xfrm>
            <a:custGeom>
              <a:rect b="b" l="l" r="r" t="t"/>
              <a:pathLst>
                <a:path extrusionOk="0" h="875" w="2574">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74"/>
            <p:cNvSpPr/>
            <p:nvPr/>
          </p:nvSpPr>
          <p:spPr>
            <a:xfrm>
              <a:off x="5378254" y="3418545"/>
              <a:ext cx="225158" cy="113850"/>
            </a:xfrm>
            <a:custGeom>
              <a:rect b="b" l="l" r="r" t="t"/>
              <a:pathLst>
                <a:path extrusionOk="0" h="4345" w="8593">
                  <a:moveTo>
                    <a:pt x="5521" y="0"/>
                  </a:moveTo>
                  <a:lnTo>
                    <a:pt x="2876" y="3408"/>
                  </a:lnTo>
                  <a:lnTo>
                    <a:pt x="1853" y="1964"/>
                  </a:lnTo>
                  <a:lnTo>
                    <a:pt x="0" y="4344"/>
                  </a:lnTo>
                  <a:lnTo>
                    <a:pt x="8593" y="4344"/>
                  </a:lnTo>
                  <a:lnTo>
                    <a:pt x="5521"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74"/>
            <p:cNvSpPr/>
            <p:nvPr/>
          </p:nvSpPr>
          <p:spPr>
            <a:xfrm>
              <a:off x="5426808" y="3469981"/>
              <a:ext cx="44177" cy="62414"/>
            </a:xfrm>
            <a:custGeom>
              <a:rect b="b" l="l" r="r" t="t"/>
              <a:pathLst>
                <a:path extrusionOk="0" h="2382" w="1686">
                  <a:moveTo>
                    <a:pt x="0" y="1"/>
                  </a:moveTo>
                  <a:lnTo>
                    <a:pt x="716" y="2381"/>
                  </a:lnTo>
                  <a:lnTo>
                    <a:pt x="1685" y="2381"/>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74"/>
            <p:cNvSpPr/>
            <p:nvPr/>
          </p:nvSpPr>
          <p:spPr>
            <a:xfrm>
              <a:off x="5522892" y="3418545"/>
              <a:ext cx="80520" cy="113850"/>
            </a:xfrm>
            <a:custGeom>
              <a:rect b="b" l="l" r="r" t="t"/>
              <a:pathLst>
                <a:path extrusionOk="0" h="4345" w="3073">
                  <a:moveTo>
                    <a:pt x="1" y="0"/>
                  </a:moveTo>
                  <a:lnTo>
                    <a:pt x="1402" y="4344"/>
                  </a:lnTo>
                  <a:lnTo>
                    <a:pt x="3073" y="4344"/>
                  </a:lnTo>
                  <a:lnTo>
                    <a:pt x="1"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74"/>
            <p:cNvSpPr/>
            <p:nvPr/>
          </p:nvSpPr>
          <p:spPr>
            <a:xfrm>
              <a:off x="5351580" y="3532369"/>
              <a:ext cx="275100" cy="33094"/>
            </a:xfrm>
            <a:custGeom>
              <a:rect b="b" l="l" r="r" t="t"/>
              <a:pathLst>
                <a:path extrusionOk="0" h="1263" w="10499">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74"/>
            <p:cNvSpPr/>
            <p:nvPr/>
          </p:nvSpPr>
          <p:spPr>
            <a:xfrm>
              <a:off x="5351580" y="3532369"/>
              <a:ext cx="275100" cy="33094"/>
            </a:xfrm>
            <a:custGeom>
              <a:rect b="b" l="l" r="r" t="t"/>
              <a:pathLst>
                <a:path extrusionOk="0" h="1263" w="10499">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74"/>
            <p:cNvSpPr/>
            <p:nvPr/>
          </p:nvSpPr>
          <p:spPr>
            <a:xfrm>
              <a:off x="5336750" y="3557156"/>
              <a:ext cx="304787" cy="22901"/>
            </a:xfrm>
            <a:custGeom>
              <a:rect b="b" l="l" r="r" t="t"/>
              <a:pathLst>
                <a:path extrusionOk="0" h="874" w="11632">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74"/>
            <p:cNvSpPr/>
            <p:nvPr/>
          </p:nvSpPr>
          <p:spPr>
            <a:xfrm>
              <a:off x="5336750" y="3557156"/>
              <a:ext cx="304787" cy="22901"/>
            </a:xfrm>
            <a:custGeom>
              <a:rect b="b" l="l" r="r" t="t"/>
              <a:pathLst>
                <a:path extrusionOk="0" h="874" w="11632">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74"/>
            <p:cNvSpPr/>
            <p:nvPr/>
          </p:nvSpPr>
          <p:spPr>
            <a:xfrm>
              <a:off x="5487309" y="3418545"/>
              <a:ext cx="72345" cy="53977"/>
            </a:xfrm>
            <a:custGeom>
              <a:rect b="b" l="l" r="r" t="t"/>
              <a:pathLst>
                <a:path extrusionOk="0" h="2060" w="2761">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74"/>
            <p:cNvSpPr/>
            <p:nvPr/>
          </p:nvSpPr>
          <p:spPr>
            <a:xfrm>
              <a:off x="5522892" y="3418545"/>
              <a:ext cx="36762" cy="51960"/>
            </a:xfrm>
            <a:custGeom>
              <a:rect b="b" l="l" r="r" t="t"/>
              <a:pathLst>
                <a:path extrusionOk="0" h="1983" w="1403">
                  <a:moveTo>
                    <a:pt x="1" y="0"/>
                  </a:moveTo>
                  <a:lnTo>
                    <a:pt x="481" y="1498"/>
                  </a:lnTo>
                  <a:lnTo>
                    <a:pt x="1402" y="1983"/>
                  </a:lnTo>
                  <a:lnTo>
                    <a:pt x="1"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74"/>
            <p:cNvSpPr/>
            <p:nvPr/>
          </p:nvSpPr>
          <p:spPr>
            <a:xfrm>
              <a:off x="5399898" y="3469981"/>
              <a:ext cx="44282" cy="41400"/>
            </a:xfrm>
            <a:custGeom>
              <a:rect b="b" l="l" r="r" t="t"/>
              <a:pathLst>
                <a:path extrusionOk="0" h="1580" w="1690">
                  <a:moveTo>
                    <a:pt x="1027" y="1"/>
                  </a:moveTo>
                  <a:lnTo>
                    <a:pt x="0" y="1321"/>
                  </a:lnTo>
                  <a:lnTo>
                    <a:pt x="749" y="1186"/>
                  </a:lnTo>
                  <a:lnTo>
                    <a:pt x="1027" y="1580"/>
                  </a:lnTo>
                  <a:lnTo>
                    <a:pt x="1690" y="937"/>
                  </a:lnTo>
                  <a:lnTo>
                    <a:pt x="10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74"/>
            <p:cNvSpPr/>
            <p:nvPr/>
          </p:nvSpPr>
          <p:spPr>
            <a:xfrm>
              <a:off x="5426808" y="3469981"/>
              <a:ext cx="17372" cy="31967"/>
            </a:xfrm>
            <a:custGeom>
              <a:rect b="b" l="l" r="r" t="t"/>
              <a:pathLst>
                <a:path extrusionOk="0" h="1220" w="663">
                  <a:moveTo>
                    <a:pt x="0" y="1"/>
                  </a:moveTo>
                  <a:lnTo>
                    <a:pt x="370" y="1220"/>
                  </a:lnTo>
                  <a:lnTo>
                    <a:pt x="663" y="937"/>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74"/>
            <p:cNvSpPr/>
            <p:nvPr/>
          </p:nvSpPr>
          <p:spPr>
            <a:xfrm>
              <a:off x="5489196" y="3365328"/>
              <a:ext cx="33723" cy="22927"/>
            </a:xfrm>
            <a:custGeom>
              <a:rect b="b" l="l" r="r" t="t"/>
              <a:pathLst>
                <a:path extrusionOk="0" h="875" w="1287">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74"/>
            <p:cNvSpPr/>
            <p:nvPr/>
          </p:nvSpPr>
          <p:spPr>
            <a:xfrm>
              <a:off x="5400893" y="3337029"/>
              <a:ext cx="231447" cy="127947"/>
            </a:xfrm>
            <a:custGeom>
              <a:rect b="b" l="l" r="r" t="t"/>
              <a:pathLst>
                <a:path extrusionOk="0" h="4883" w="8833">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74"/>
            <p:cNvSpPr/>
            <p:nvPr/>
          </p:nvSpPr>
          <p:spPr>
            <a:xfrm>
              <a:off x="5331090" y="3371119"/>
              <a:ext cx="316238" cy="354598"/>
            </a:xfrm>
            <a:custGeom>
              <a:rect b="b" l="l" r="r" t="t"/>
              <a:pathLst>
                <a:path extrusionOk="0" h="13533" w="12069">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0" name="Google Shape;15850;p74"/>
          <p:cNvGrpSpPr/>
          <p:nvPr/>
        </p:nvGrpSpPr>
        <p:grpSpPr>
          <a:xfrm>
            <a:off x="7995963" y="1985163"/>
            <a:ext cx="343279" cy="363402"/>
            <a:chOff x="7995963" y="1985163"/>
            <a:chExt cx="343279" cy="363402"/>
          </a:xfrm>
        </p:grpSpPr>
        <p:sp>
          <p:nvSpPr>
            <p:cNvPr id="15851" name="Google Shape;15851;p74"/>
            <p:cNvSpPr/>
            <p:nvPr/>
          </p:nvSpPr>
          <p:spPr>
            <a:xfrm>
              <a:off x="8067155" y="2040110"/>
              <a:ext cx="265798" cy="241666"/>
            </a:xfrm>
            <a:custGeom>
              <a:rect b="b" l="l" r="r" t="t"/>
              <a:pathLst>
                <a:path extrusionOk="0" h="9223" w="10144">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74"/>
            <p:cNvSpPr/>
            <p:nvPr/>
          </p:nvSpPr>
          <p:spPr>
            <a:xfrm>
              <a:off x="8257333" y="2141776"/>
              <a:ext cx="75620" cy="75358"/>
            </a:xfrm>
            <a:custGeom>
              <a:rect b="b" l="l" r="r" t="t"/>
              <a:pathLst>
                <a:path extrusionOk="0" h="2876" w="2886">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74"/>
            <p:cNvSpPr/>
            <p:nvPr/>
          </p:nvSpPr>
          <p:spPr>
            <a:xfrm>
              <a:off x="8236449" y="2099380"/>
              <a:ext cx="94486" cy="90713"/>
            </a:xfrm>
            <a:custGeom>
              <a:rect b="b" l="l" r="r" t="t"/>
              <a:pathLst>
                <a:path extrusionOk="0" h="3462" w="3606">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74"/>
            <p:cNvSpPr/>
            <p:nvPr/>
          </p:nvSpPr>
          <p:spPr>
            <a:xfrm>
              <a:off x="8215330" y="2056618"/>
              <a:ext cx="114217" cy="105675"/>
            </a:xfrm>
            <a:custGeom>
              <a:rect b="b" l="l" r="r" t="t"/>
              <a:pathLst>
                <a:path extrusionOk="0" h="4033" w="4359">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74"/>
            <p:cNvSpPr/>
            <p:nvPr/>
          </p:nvSpPr>
          <p:spPr>
            <a:xfrm>
              <a:off x="8194185" y="2041263"/>
              <a:ext cx="98128" cy="93360"/>
            </a:xfrm>
            <a:custGeom>
              <a:rect b="b" l="l" r="r" t="t"/>
              <a:pathLst>
                <a:path extrusionOk="0" h="3563" w="3745">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74"/>
            <p:cNvSpPr/>
            <p:nvPr/>
          </p:nvSpPr>
          <p:spPr>
            <a:xfrm>
              <a:off x="8110677" y="1990456"/>
              <a:ext cx="201523" cy="282280"/>
            </a:xfrm>
            <a:custGeom>
              <a:rect b="b" l="l" r="r" t="t"/>
              <a:pathLst>
                <a:path extrusionOk="0" h="10773" w="7691">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74"/>
            <p:cNvSpPr/>
            <p:nvPr/>
          </p:nvSpPr>
          <p:spPr>
            <a:xfrm>
              <a:off x="8285998" y="2039376"/>
              <a:ext cx="26071" cy="93228"/>
            </a:xfrm>
            <a:custGeom>
              <a:rect b="b" l="l" r="r" t="t"/>
              <a:pathLst>
                <a:path extrusionOk="0" h="3558" w="995">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74"/>
            <p:cNvSpPr/>
            <p:nvPr/>
          </p:nvSpPr>
          <p:spPr>
            <a:xfrm>
              <a:off x="8251044" y="2015349"/>
              <a:ext cx="26307" cy="117256"/>
            </a:xfrm>
            <a:custGeom>
              <a:rect b="b" l="l" r="r" t="t"/>
              <a:pathLst>
                <a:path extrusionOk="0" h="4475" w="1004">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74"/>
            <p:cNvSpPr/>
            <p:nvPr/>
          </p:nvSpPr>
          <p:spPr>
            <a:xfrm>
              <a:off x="8216195" y="1990456"/>
              <a:ext cx="26307" cy="142280"/>
            </a:xfrm>
            <a:custGeom>
              <a:rect b="b" l="l" r="r" t="t"/>
              <a:pathLst>
                <a:path extrusionOk="0" h="5430" w="1004">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74"/>
            <p:cNvSpPr/>
            <p:nvPr/>
          </p:nvSpPr>
          <p:spPr>
            <a:xfrm>
              <a:off x="8181372" y="2010816"/>
              <a:ext cx="26307" cy="121920"/>
            </a:xfrm>
            <a:custGeom>
              <a:rect b="b" l="l" r="r" t="t"/>
              <a:pathLst>
                <a:path extrusionOk="0" h="4653" w="1004">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74"/>
            <p:cNvSpPr/>
            <p:nvPr/>
          </p:nvSpPr>
          <p:spPr>
            <a:xfrm>
              <a:off x="8046141" y="2178590"/>
              <a:ext cx="103788" cy="119903"/>
            </a:xfrm>
            <a:custGeom>
              <a:rect b="b" l="l" r="r" t="t"/>
              <a:pathLst>
                <a:path extrusionOk="0" h="4576" w="3961">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74"/>
            <p:cNvSpPr/>
            <p:nvPr/>
          </p:nvSpPr>
          <p:spPr>
            <a:xfrm>
              <a:off x="8084894" y="2230445"/>
              <a:ext cx="64930" cy="68048"/>
            </a:xfrm>
            <a:custGeom>
              <a:rect b="b" l="l" r="r" t="t"/>
              <a:pathLst>
                <a:path extrusionOk="0" h="2597" w="2478">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74"/>
            <p:cNvSpPr/>
            <p:nvPr/>
          </p:nvSpPr>
          <p:spPr>
            <a:xfrm>
              <a:off x="8002513" y="2187945"/>
              <a:ext cx="132585" cy="146524"/>
            </a:xfrm>
            <a:custGeom>
              <a:rect b="b" l="l" r="r" t="t"/>
              <a:pathLst>
                <a:path extrusionOk="0" h="5592" w="506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74"/>
            <p:cNvSpPr/>
            <p:nvPr/>
          </p:nvSpPr>
          <p:spPr>
            <a:xfrm>
              <a:off x="8065137" y="2263513"/>
              <a:ext cx="69961" cy="70956"/>
            </a:xfrm>
            <a:custGeom>
              <a:rect b="b" l="l" r="r" t="t"/>
              <a:pathLst>
                <a:path extrusionOk="0" h="2708" w="267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74"/>
            <p:cNvSpPr/>
            <p:nvPr/>
          </p:nvSpPr>
          <p:spPr>
            <a:xfrm>
              <a:off x="8164261" y="2258980"/>
              <a:ext cx="128445" cy="35766"/>
            </a:xfrm>
            <a:custGeom>
              <a:rect b="b" l="l" r="r" t="t"/>
              <a:pathLst>
                <a:path extrusionOk="0" h="1365" w="4902">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74"/>
            <p:cNvSpPr/>
            <p:nvPr/>
          </p:nvSpPr>
          <p:spPr>
            <a:xfrm>
              <a:off x="8228536" y="2258980"/>
              <a:ext cx="64170" cy="35766"/>
            </a:xfrm>
            <a:custGeom>
              <a:rect b="b" l="l" r="r" t="t"/>
              <a:pathLst>
                <a:path extrusionOk="0" h="1365" w="2449">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74"/>
            <p:cNvSpPr/>
            <p:nvPr/>
          </p:nvSpPr>
          <p:spPr>
            <a:xfrm>
              <a:off x="8155588" y="2281619"/>
              <a:ext cx="145791" cy="61681"/>
            </a:xfrm>
            <a:custGeom>
              <a:rect b="b" l="l" r="r" t="t"/>
              <a:pathLst>
                <a:path extrusionOk="0" h="2354" w="5564">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74"/>
            <p:cNvSpPr/>
            <p:nvPr/>
          </p:nvSpPr>
          <p:spPr>
            <a:xfrm>
              <a:off x="8160095" y="2281619"/>
              <a:ext cx="141284" cy="61550"/>
            </a:xfrm>
            <a:custGeom>
              <a:rect b="b" l="l" r="r" t="t"/>
              <a:pathLst>
                <a:path extrusionOk="0" h="2349" w="5392">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74"/>
            <p:cNvSpPr/>
            <p:nvPr/>
          </p:nvSpPr>
          <p:spPr>
            <a:xfrm>
              <a:off x="8166148" y="2144658"/>
              <a:ext cx="119510" cy="96006"/>
            </a:xfrm>
            <a:custGeom>
              <a:rect b="b" l="l" r="r" t="t"/>
              <a:pathLst>
                <a:path extrusionOk="0" h="3664" w="4561">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74"/>
            <p:cNvSpPr/>
            <p:nvPr/>
          </p:nvSpPr>
          <p:spPr>
            <a:xfrm>
              <a:off x="7995963" y="1985163"/>
              <a:ext cx="343279" cy="363402"/>
            </a:xfrm>
            <a:custGeom>
              <a:rect b="b" l="l" r="r" t="t"/>
              <a:pathLst>
                <a:path extrusionOk="0" h="13869" w="13101">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1" name="Google Shape;15871;p74"/>
          <p:cNvGrpSpPr/>
          <p:nvPr/>
        </p:nvGrpSpPr>
        <p:grpSpPr>
          <a:xfrm>
            <a:off x="5743255" y="2433410"/>
            <a:ext cx="364162" cy="353236"/>
            <a:chOff x="5743255" y="2433410"/>
            <a:chExt cx="364162" cy="353236"/>
          </a:xfrm>
        </p:grpSpPr>
        <p:sp>
          <p:nvSpPr>
            <p:cNvPr id="15872" name="Google Shape;15872;p74"/>
            <p:cNvSpPr/>
            <p:nvPr/>
          </p:nvSpPr>
          <p:spPr>
            <a:xfrm>
              <a:off x="6077704" y="2456075"/>
              <a:ext cx="18263" cy="325304"/>
            </a:xfrm>
            <a:custGeom>
              <a:rect b="b" l="l" r="r" t="t"/>
              <a:pathLst>
                <a:path extrusionOk="0" h="12415" w="697">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74"/>
            <p:cNvSpPr/>
            <p:nvPr/>
          </p:nvSpPr>
          <p:spPr>
            <a:xfrm>
              <a:off x="6077704" y="2723235"/>
              <a:ext cx="18263" cy="58143"/>
            </a:xfrm>
            <a:custGeom>
              <a:rect b="b" l="l" r="r" t="t"/>
              <a:pathLst>
                <a:path extrusionOk="0" h="2219" w="697">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74"/>
            <p:cNvSpPr/>
            <p:nvPr/>
          </p:nvSpPr>
          <p:spPr>
            <a:xfrm>
              <a:off x="5987017" y="2640593"/>
              <a:ext cx="18263" cy="137511"/>
            </a:xfrm>
            <a:custGeom>
              <a:rect b="b" l="l" r="r" t="t"/>
              <a:pathLst>
                <a:path extrusionOk="0" h="5248" w="697">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74"/>
            <p:cNvSpPr/>
            <p:nvPr/>
          </p:nvSpPr>
          <p:spPr>
            <a:xfrm>
              <a:off x="5987017" y="2723235"/>
              <a:ext cx="18263" cy="54868"/>
            </a:xfrm>
            <a:custGeom>
              <a:rect b="b" l="l" r="r" t="t"/>
              <a:pathLst>
                <a:path extrusionOk="0" h="2094" w="697">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74"/>
            <p:cNvSpPr/>
            <p:nvPr/>
          </p:nvSpPr>
          <p:spPr>
            <a:xfrm>
              <a:off x="5748810" y="2438729"/>
              <a:ext cx="353079" cy="119641"/>
            </a:xfrm>
            <a:custGeom>
              <a:rect b="b" l="l" r="r" t="t"/>
              <a:pathLst>
                <a:path extrusionOk="0" h="4566" w="13475">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74"/>
            <p:cNvSpPr/>
            <p:nvPr/>
          </p:nvSpPr>
          <p:spPr>
            <a:xfrm>
              <a:off x="5980362" y="2438729"/>
              <a:ext cx="121527" cy="119772"/>
            </a:xfrm>
            <a:custGeom>
              <a:rect b="b" l="l" r="r" t="t"/>
              <a:pathLst>
                <a:path extrusionOk="0" h="4571" w="4638">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74"/>
            <p:cNvSpPr/>
            <p:nvPr/>
          </p:nvSpPr>
          <p:spPr>
            <a:xfrm>
              <a:off x="5775589" y="2473945"/>
              <a:ext cx="128314" cy="63174"/>
            </a:xfrm>
            <a:custGeom>
              <a:rect b="b" l="l" r="r" t="t"/>
              <a:pathLst>
                <a:path extrusionOk="0" h="2411" w="4897">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74"/>
            <p:cNvSpPr/>
            <p:nvPr/>
          </p:nvSpPr>
          <p:spPr>
            <a:xfrm>
              <a:off x="5946901" y="2473945"/>
              <a:ext cx="128183" cy="63174"/>
            </a:xfrm>
            <a:custGeom>
              <a:rect b="b" l="l" r="r" t="t"/>
              <a:pathLst>
                <a:path extrusionOk="0" h="2411" w="4892">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74"/>
            <p:cNvSpPr/>
            <p:nvPr/>
          </p:nvSpPr>
          <p:spPr>
            <a:xfrm>
              <a:off x="6007403" y="2473945"/>
              <a:ext cx="67681" cy="62781"/>
            </a:xfrm>
            <a:custGeom>
              <a:rect b="b" l="l" r="r" t="t"/>
              <a:pathLst>
                <a:path extrusionOk="0" h="2396" w="2583">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74"/>
            <p:cNvSpPr/>
            <p:nvPr/>
          </p:nvSpPr>
          <p:spPr>
            <a:xfrm>
              <a:off x="5827785" y="2498968"/>
              <a:ext cx="75987" cy="38151"/>
            </a:xfrm>
            <a:custGeom>
              <a:rect b="b" l="l" r="r" t="t"/>
              <a:pathLst>
                <a:path extrusionOk="0" h="1456" w="290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74"/>
            <p:cNvSpPr/>
            <p:nvPr/>
          </p:nvSpPr>
          <p:spPr>
            <a:xfrm>
              <a:off x="5839733" y="2609045"/>
              <a:ext cx="171207" cy="71087"/>
            </a:xfrm>
            <a:custGeom>
              <a:rect b="b" l="l" r="r" t="t"/>
              <a:pathLst>
                <a:path extrusionOk="0" h="2713" w="6534">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74"/>
            <p:cNvSpPr/>
            <p:nvPr/>
          </p:nvSpPr>
          <p:spPr>
            <a:xfrm>
              <a:off x="5839733" y="2640593"/>
              <a:ext cx="171207" cy="39540"/>
            </a:xfrm>
            <a:custGeom>
              <a:rect b="b" l="l" r="r" t="t"/>
              <a:pathLst>
                <a:path extrusionOk="0" h="1509" w="6534">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74"/>
            <p:cNvSpPr/>
            <p:nvPr/>
          </p:nvSpPr>
          <p:spPr>
            <a:xfrm>
              <a:off x="5883124" y="2652672"/>
              <a:ext cx="84555" cy="16246"/>
            </a:xfrm>
            <a:custGeom>
              <a:rect b="b" l="l" r="r" t="t"/>
              <a:pathLst>
                <a:path extrusionOk="0" h="620" w="3227">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74"/>
            <p:cNvSpPr/>
            <p:nvPr/>
          </p:nvSpPr>
          <p:spPr>
            <a:xfrm>
              <a:off x="5929922" y="2621596"/>
              <a:ext cx="49706" cy="16770"/>
            </a:xfrm>
            <a:custGeom>
              <a:rect b="b" l="l" r="r" t="t"/>
              <a:pathLst>
                <a:path extrusionOk="0" h="640" w="1897">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74"/>
            <p:cNvSpPr/>
            <p:nvPr/>
          </p:nvSpPr>
          <p:spPr>
            <a:xfrm>
              <a:off x="5871176" y="2621596"/>
              <a:ext cx="49706" cy="16770"/>
            </a:xfrm>
            <a:custGeom>
              <a:rect b="b" l="l" r="r" t="t"/>
              <a:pathLst>
                <a:path extrusionOk="0" h="640" w="1897">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74"/>
            <p:cNvSpPr/>
            <p:nvPr/>
          </p:nvSpPr>
          <p:spPr>
            <a:xfrm>
              <a:off x="5834702" y="2609621"/>
              <a:ext cx="183024" cy="75463"/>
            </a:xfrm>
            <a:custGeom>
              <a:rect b="b" l="l" r="r" t="t"/>
              <a:pathLst>
                <a:path extrusionOk="0" h="2880" w="6985">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74"/>
            <p:cNvSpPr/>
            <p:nvPr/>
          </p:nvSpPr>
          <p:spPr>
            <a:xfrm>
              <a:off x="5743255" y="2433410"/>
              <a:ext cx="364162" cy="130357"/>
            </a:xfrm>
            <a:custGeom>
              <a:rect b="b" l="l" r="r" t="t"/>
              <a:pathLst>
                <a:path extrusionOk="0" h="4975" w="13898">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74"/>
            <p:cNvSpPr/>
            <p:nvPr/>
          </p:nvSpPr>
          <p:spPr>
            <a:xfrm>
              <a:off x="5769012" y="2468600"/>
              <a:ext cx="140943" cy="73786"/>
            </a:xfrm>
            <a:custGeom>
              <a:rect b="b" l="l" r="r" t="t"/>
              <a:pathLst>
                <a:path extrusionOk="0" h="2816" w="5379">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74"/>
            <p:cNvSpPr/>
            <p:nvPr/>
          </p:nvSpPr>
          <p:spPr>
            <a:xfrm>
              <a:off x="5940612" y="2468600"/>
              <a:ext cx="141074" cy="73786"/>
            </a:xfrm>
            <a:custGeom>
              <a:rect b="b" l="l" r="r" t="t"/>
              <a:pathLst>
                <a:path extrusionOk="0" h="2816" w="5384">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74"/>
            <p:cNvSpPr/>
            <p:nvPr/>
          </p:nvSpPr>
          <p:spPr>
            <a:xfrm>
              <a:off x="5981750" y="2666638"/>
              <a:ext cx="28954" cy="116758"/>
            </a:xfrm>
            <a:custGeom>
              <a:rect b="b" l="l" r="r" t="t"/>
              <a:pathLst>
                <a:path extrusionOk="0" h="4456" w="1105">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74"/>
            <p:cNvSpPr/>
            <p:nvPr/>
          </p:nvSpPr>
          <p:spPr>
            <a:xfrm>
              <a:off x="6072123" y="2505650"/>
              <a:ext cx="29137" cy="280996"/>
            </a:xfrm>
            <a:custGeom>
              <a:rect b="b" l="l" r="r" t="t"/>
              <a:pathLst>
                <a:path extrusionOk="0" h="10724" w="1112">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3" name="Google Shape;15893;p74"/>
          <p:cNvGrpSpPr/>
          <p:nvPr/>
        </p:nvGrpSpPr>
        <p:grpSpPr>
          <a:xfrm>
            <a:off x="4885202" y="1999260"/>
            <a:ext cx="363271" cy="335104"/>
            <a:chOff x="4885202" y="1999260"/>
            <a:chExt cx="363271" cy="335104"/>
          </a:xfrm>
        </p:grpSpPr>
        <p:sp>
          <p:nvSpPr>
            <p:cNvPr id="15894" name="Google Shape;15894;p74"/>
            <p:cNvSpPr/>
            <p:nvPr/>
          </p:nvSpPr>
          <p:spPr>
            <a:xfrm>
              <a:off x="5222402" y="2021008"/>
              <a:ext cx="17267" cy="308063"/>
            </a:xfrm>
            <a:custGeom>
              <a:rect b="b" l="l" r="r" t="t"/>
              <a:pathLst>
                <a:path extrusionOk="0" h="11757" w="659">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74"/>
            <p:cNvSpPr/>
            <p:nvPr/>
          </p:nvSpPr>
          <p:spPr>
            <a:xfrm>
              <a:off x="5222402" y="2273967"/>
              <a:ext cx="17267" cy="55104"/>
            </a:xfrm>
            <a:custGeom>
              <a:rect b="b" l="l" r="r" t="t"/>
              <a:pathLst>
                <a:path extrusionOk="0" h="2103" w="659">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74"/>
            <p:cNvSpPr/>
            <p:nvPr/>
          </p:nvSpPr>
          <p:spPr>
            <a:xfrm>
              <a:off x="5158258" y="2180765"/>
              <a:ext cx="17267" cy="148306"/>
            </a:xfrm>
            <a:custGeom>
              <a:rect b="b" l="l" r="r" t="t"/>
              <a:pathLst>
                <a:path extrusionOk="0" h="5660" w="659">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74"/>
            <p:cNvSpPr/>
            <p:nvPr/>
          </p:nvSpPr>
          <p:spPr>
            <a:xfrm>
              <a:off x="5158258" y="2273967"/>
              <a:ext cx="17267" cy="55104"/>
            </a:xfrm>
            <a:custGeom>
              <a:rect b="b" l="l" r="r" t="t"/>
              <a:pathLst>
                <a:path extrusionOk="0" h="2103" w="659">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74"/>
            <p:cNvSpPr/>
            <p:nvPr/>
          </p:nvSpPr>
          <p:spPr>
            <a:xfrm>
              <a:off x="4951730" y="2141383"/>
              <a:ext cx="230346" cy="57410"/>
            </a:xfrm>
            <a:custGeom>
              <a:rect b="b" l="l" r="r" t="t"/>
              <a:pathLst>
                <a:path extrusionOk="0" h="2191" w="8791">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74"/>
            <p:cNvSpPr/>
            <p:nvPr/>
          </p:nvSpPr>
          <p:spPr>
            <a:xfrm>
              <a:off x="4890495" y="2004658"/>
              <a:ext cx="352948" cy="116523"/>
            </a:xfrm>
            <a:custGeom>
              <a:rect b="b" l="l" r="r" t="t"/>
              <a:pathLst>
                <a:path extrusionOk="0" h="4447" w="1347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74"/>
            <p:cNvSpPr/>
            <p:nvPr/>
          </p:nvSpPr>
          <p:spPr>
            <a:xfrm>
              <a:off x="5145681" y="2006178"/>
              <a:ext cx="97762" cy="115029"/>
            </a:xfrm>
            <a:custGeom>
              <a:rect b="b" l="l" r="r" t="t"/>
              <a:pathLst>
                <a:path extrusionOk="0" h="4390" w="3731">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74"/>
            <p:cNvSpPr/>
            <p:nvPr/>
          </p:nvSpPr>
          <p:spPr>
            <a:xfrm>
              <a:off x="5098019" y="2022266"/>
              <a:ext cx="124934" cy="81175"/>
            </a:xfrm>
            <a:custGeom>
              <a:rect b="b" l="l" r="r" t="t"/>
              <a:pathLst>
                <a:path extrusionOk="0" h="3098" w="4768">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74"/>
            <p:cNvSpPr/>
            <p:nvPr/>
          </p:nvSpPr>
          <p:spPr>
            <a:xfrm>
              <a:off x="4910854" y="2022397"/>
              <a:ext cx="125065" cy="81044"/>
            </a:xfrm>
            <a:custGeom>
              <a:rect b="b" l="l" r="r" t="t"/>
              <a:pathLst>
                <a:path extrusionOk="0" h="3093" w="4773">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74"/>
            <p:cNvSpPr/>
            <p:nvPr/>
          </p:nvSpPr>
          <p:spPr>
            <a:xfrm>
              <a:off x="4952123" y="2025175"/>
              <a:ext cx="83665" cy="78267"/>
            </a:xfrm>
            <a:custGeom>
              <a:rect b="b" l="l" r="r" t="t"/>
              <a:pathLst>
                <a:path extrusionOk="0" h="2987" w="3193">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74"/>
            <p:cNvSpPr/>
            <p:nvPr/>
          </p:nvSpPr>
          <p:spPr>
            <a:xfrm>
              <a:off x="5146572" y="2022790"/>
              <a:ext cx="75987" cy="80677"/>
            </a:xfrm>
            <a:custGeom>
              <a:rect b="b" l="l" r="r" t="t"/>
              <a:pathLst>
                <a:path extrusionOk="0" h="3079" w="290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74"/>
            <p:cNvSpPr/>
            <p:nvPr/>
          </p:nvSpPr>
          <p:spPr>
            <a:xfrm>
              <a:off x="4980029" y="2152073"/>
              <a:ext cx="173723" cy="36133"/>
            </a:xfrm>
            <a:custGeom>
              <a:rect b="b" l="l" r="r" t="t"/>
              <a:pathLst>
                <a:path extrusionOk="0" h="1379" w="663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74"/>
            <p:cNvSpPr/>
            <p:nvPr/>
          </p:nvSpPr>
          <p:spPr>
            <a:xfrm>
              <a:off x="4885202" y="1999260"/>
              <a:ext cx="363271" cy="127318"/>
            </a:xfrm>
            <a:custGeom>
              <a:rect b="b" l="l" r="r" t="t"/>
              <a:pathLst>
                <a:path extrusionOk="0" h="4859" w="13864">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74"/>
            <p:cNvSpPr/>
            <p:nvPr/>
          </p:nvSpPr>
          <p:spPr>
            <a:xfrm>
              <a:off x="5092490" y="2017000"/>
              <a:ext cx="136489" cy="91840"/>
            </a:xfrm>
            <a:custGeom>
              <a:rect b="b" l="l" r="r" t="t"/>
              <a:pathLst>
                <a:path extrusionOk="0" h="3505" w="5209">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74"/>
            <p:cNvSpPr/>
            <p:nvPr/>
          </p:nvSpPr>
          <p:spPr>
            <a:xfrm>
              <a:off x="4904959" y="2017000"/>
              <a:ext cx="136489" cy="91840"/>
            </a:xfrm>
            <a:custGeom>
              <a:rect b="b" l="l" r="r" t="t"/>
              <a:pathLst>
                <a:path extrusionOk="0" h="3505" w="5209">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74"/>
            <p:cNvSpPr/>
            <p:nvPr/>
          </p:nvSpPr>
          <p:spPr>
            <a:xfrm>
              <a:off x="4946961" y="2135985"/>
              <a:ext cx="239622" cy="68205"/>
            </a:xfrm>
            <a:custGeom>
              <a:rect b="b" l="l" r="r" t="t"/>
              <a:pathLst>
                <a:path extrusionOk="0" h="2603" w="9145">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74"/>
            <p:cNvSpPr/>
            <p:nvPr/>
          </p:nvSpPr>
          <p:spPr>
            <a:xfrm>
              <a:off x="5152677" y="2206051"/>
              <a:ext cx="28141" cy="128314"/>
            </a:xfrm>
            <a:custGeom>
              <a:rect b="b" l="l" r="r" t="t"/>
              <a:pathLst>
                <a:path extrusionOk="0" h="4897" w="1074">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74"/>
            <p:cNvSpPr/>
            <p:nvPr/>
          </p:nvSpPr>
          <p:spPr>
            <a:xfrm>
              <a:off x="5217004" y="2100140"/>
              <a:ext cx="27958" cy="234224"/>
            </a:xfrm>
            <a:custGeom>
              <a:rect b="b" l="l" r="r" t="t"/>
              <a:pathLst>
                <a:path extrusionOk="0" h="8939" w="1067">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2" name="Google Shape;15912;p74"/>
          <p:cNvGrpSpPr/>
          <p:nvPr/>
        </p:nvGrpSpPr>
        <p:grpSpPr>
          <a:xfrm>
            <a:off x="7062315" y="2901963"/>
            <a:ext cx="363507" cy="346423"/>
            <a:chOff x="7062315" y="2901963"/>
            <a:chExt cx="363507" cy="346423"/>
          </a:xfrm>
        </p:grpSpPr>
        <p:sp>
          <p:nvSpPr>
            <p:cNvPr id="15913" name="Google Shape;15913;p74"/>
            <p:cNvSpPr/>
            <p:nvPr/>
          </p:nvSpPr>
          <p:spPr>
            <a:xfrm>
              <a:off x="7067582" y="2907256"/>
              <a:ext cx="215751" cy="265274"/>
            </a:xfrm>
            <a:custGeom>
              <a:rect b="b" l="l" r="r" t="t"/>
              <a:pathLst>
                <a:path extrusionOk="0" h="10124" w="8234">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74"/>
            <p:cNvSpPr/>
            <p:nvPr/>
          </p:nvSpPr>
          <p:spPr>
            <a:xfrm>
              <a:off x="7091741" y="2999567"/>
              <a:ext cx="42422" cy="172963"/>
            </a:xfrm>
            <a:custGeom>
              <a:rect b="b" l="l" r="r" t="t"/>
              <a:pathLst>
                <a:path extrusionOk="0" h="6601" w="1619">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74"/>
            <p:cNvSpPr/>
            <p:nvPr/>
          </p:nvSpPr>
          <p:spPr>
            <a:xfrm>
              <a:off x="7240650" y="2907256"/>
              <a:ext cx="42553" cy="226416"/>
            </a:xfrm>
            <a:custGeom>
              <a:rect b="b" l="l" r="r" t="t"/>
              <a:pathLst>
                <a:path extrusionOk="0" h="8641" w="1624">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74"/>
            <p:cNvSpPr/>
            <p:nvPr/>
          </p:nvSpPr>
          <p:spPr>
            <a:xfrm>
              <a:off x="7269708" y="2965268"/>
              <a:ext cx="150717" cy="277720"/>
            </a:xfrm>
            <a:custGeom>
              <a:rect b="b" l="l" r="r" t="t"/>
              <a:pathLst>
                <a:path extrusionOk="0" h="10599" w="5752">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74"/>
            <p:cNvSpPr/>
            <p:nvPr/>
          </p:nvSpPr>
          <p:spPr>
            <a:xfrm>
              <a:off x="7270966" y="3029517"/>
              <a:ext cx="149616" cy="213341"/>
            </a:xfrm>
            <a:custGeom>
              <a:rect b="b" l="l" r="r" t="t"/>
              <a:pathLst>
                <a:path extrusionOk="0" h="8142" w="571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74"/>
            <p:cNvSpPr/>
            <p:nvPr/>
          </p:nvSpPr>
          <p:spPr>
            <a:xfrm>
              <a:off x="7114511" y="2907256"/>
              <a:ext cx="168692" cy="96740"/>
            </a:xfrm>
            <a:custGeom>
              <a:rect b="b" l="l" r="r" t="t"/>
              <a:pathLst>
                <a:path extrusionOk="0" h="3692" w="6438">
                  <a:moveTo>
                    <a:pt x="6437" y="0"/>
                  </a:moveTo>
                  <a:lnTo>
                    <a:pt x="0" y="1426"/>
                  </a:lnTo>
                  <a:lnTo>
                    <a:pt x="0" y="3692"/>
                  </a:lnTo>
                  <a:lnTo>
                    <a:pt x="6437" y="2266"/>
                  </a:lnTo>
                  <a:lnTo>
                    <a:pt x="643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74"/>
            <p:cNvSpPr/>
            <p:nvPr/>
          </p:nvSpPr>
          <p:spPr>
            <a:xfrm>
              <a:off x="7062315" y="2901963"/>
              <a:ext cx="226285" cy="275860"/>
            </a:xfrm>
            <a:custGeom>
              <a:rect b="b" l="l" r="r" t="t"/>
              <a:pathLst>
                <a:path extrusionOk="0" h="10528" w="8636">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74"/>
            <p:cNvSpPr/>
            <p:nvPr/>
          </p:nvSpPr>
          <p:spPr>
            <a:xfrm>
              <a:off x="7264310" y="2959975"/>
              <a:ext cx="161512" cy="288411"/>
            </a:xfrm>
            <a:custGeom>
              <a:rect b="b" l="l" r="r" t="t"/>
              <a:pathLst>
                <a:path extrusionOk="0" h="11007" w="6164">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74"/>
            <p:cNvSpPr/>
            <p:nvPr/>
          </p:nvSpPr>
          <p:spPr>
            <a:xfrm>
              <a:off x="7359425" y="3200357"/>
              <a:ext cx="64039" cy="24761"/>
            </a:xfrm>
            <a:custGeom>
              <a:rect b="b" l="l" r="r" t="t"/>
              <a:pathLst>
                <a:path extrusionOk="0" h="945" w="2444">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74"/>
            <p:cNvSpPr/>
            <p:nvPr/>
          </p:nvSpPr>
          <p:spPr>
            <a:xfrm>
              <a:off x="7063678" y="3188120"/>
              <a:ext cx="187793" cy="25600"/>
            </a:xfrm>
            <a:custGeom>
              <a:rect b="b" l="l" r="r" t="t"/>
              <a:pathLst>
                <a:path extrusionOk="0" h="977" w="7167">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74"/>
            <p:cNvSpPr/>
            <p:nvPr/>
          </p:nvSpPr>
          <p:spPr>
            <a:xfrm>
              <a:off x="7365819" y="3152485"/>
              <a:ext cx="52222" cy="20805"/>
            </a:xfrm>
            <a:custGeom>
              <a:rect b="b" l="l" r="r" t="t"/>
              <a:pathLst>
                <a:path extrusionOk="0" h="794" w="1993">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74"/>
            <p:cNvSpPr/>
            <p:nvPr/>
          </p:nvSpPr>
          <p:spPr>
            <a:xfrm>
              <a:off x="7152399" y="3137025"/>
              <a:ext cx="156429" cy="34273"/>
            </a:xfrm>
            <a:custGeom>
              <a:rect b="b" l="l" r="r" t="t"/>
              <a:pathLst>
                <a:path extrusionOk="0" h="1308" w="597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5" name="Google Shape;15925;p74"/>
          <p:cNvGrpSpPr/>
          <p:nvPr/>
        </p:nvGrpSpPr>
        <p:grpSpPr>
          <a:xfrm>
            <a:off x="7541533" y="1985163"/>
            <a:ext cx="359865" cy="363402"/>
            <a:chOff x="7541533" y="1985163"/>
            <a:chExt cx="359865" cy="363402"/>
          </a:xfrm>
        </p:grpSpPr>
        <p:sp>
          <p:nvSpPr>
            <p:cNvPr id="15926" name="Google Shape;15926;p74"/>
            <p:cNvSpPr/>
            <p:nvPr/>
          </p:nvSpPr>
          <p:spPr>
            <a:xfrm>
              <a:off x="7645531" y="2035367"/>
              <a:ext cx="157005" cy="258357"/>
            </a:xfrm>
            <a:custGeom>
              <a:rect b="b" l="l" r="r" t="t"/>
              <a:pathLst>
                <a:path extrusionOk="0" h="9860" w="5992">
                  <a:moveTo>
                    <a:pt x="1" y="0"/>
                  </a:moveTo>
                  <a:lnTo>
                    <a:pt x="1" y="9860"/>
                  </a:lnTo>
                  <a:lnTo>
                    <a:pt x="5992" y="9860"/>
                  </a:lnTo>
                  <a:lnTo>
                    <a:pt x="599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74"/>
            <p:cNvSpPr/>
            <p:nvPr/>
          </p:nvSpPr>
          <p:spPr>
            <a:xfrm>
              <a:off x="7765276" y="2035367"/>
              <a:ext cx="37260" cy="258357"/>
            </a:xfrm>
            <a:custGeom>
              <a:rect b="b" l="l" r="r" t="t"/>
              <a:pathLst>
                <a:path extrusionOk="0" h="9860" w="1422">
                  <a:moveTo>
                    <a:pt x="1" y="0"/>
                  </a:moveTo>
                  <a:lnTo>
                    <a:pt x="1" y="9860"/>
                  </a:lnTo>
                  <a:lnTo>
                    <a:pt x="1422" y="9860"/>
                  </a:lnTo>
                  <a:lnTo>
                    <a:pt x="142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74"/>
            <p:cNvSpPr/>
            <p:nvPr/>
          </p:nvSpPr>
          <p:spPr>
            <a:xfrm>
              <a:off x="7605808" y="2019882"/>
              <a:ext cx="237997" cy="63436"/>
            </a:xfrm>
            <a:custGeom>
              <a:rect b="b" l="l" r="r" t="t"/>
              <a:pathLst>
                <a:path extrusionOk="0" h="2421" w="9083">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74"/>
            <p:cNvSpPr/>
            <p:nvPr/>
          </p:nvSpPr>
          <p:spPr>
            <a:xfrm>
              <a:off x="7605808" y="2020013"/>
              <a:ext cx="237997" cy="62283"/>
            </a:xfrm>
            <a:custGeom>
              <a:rect b="b" l="l" r="r" t="t"/>
              <a:pathLst>
                <a:path extrusionOk="0" h="2377" w="9083">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74"/>
            <p:cNvSpPr/>
            <p:nvPr/>
          </p:nvSpPr>
          <p:spPr>
            <a:xfrm>
              <a:off x="7541533" y="1990456"/>
              <a:ext cx="353341" cy="89953"/>
            </a:xfrm>
            <a:custGeom>
              <a:rect b="b" l="l" r="r" t="t"/>
              <a:pathLst>
                <a:path extrusionOk="0" h="3433" w="13485">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74"/>
            <p:cNvSpPr/>
            <p:nvPr/>
          </p:nvSpPr>
          <p:spPr>
            <a:xfrm>
              <a:off x="7809925" y="1990456"/>
              <a:ext cx="86704" cy="89875"/>
            </a:xfrm>
            <a:custGeom>
              <a:rect b="b" l="l" r="r" t="t"/>
              <a:pathLst>
                <a:path extrusionOk="0" h="3430" w="3309">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74"/>
            <p:cNvSpPr/>
            <p:nvPr/>
          </p:nvSpPr>
          <p:spPr>
            <a:xfrm>
              <a:off x="7583038" y="2035472"/>
              <a:ext cx="63541" cy="45016"/>
            </a:xfrm>
            <a:custGeom>
              <a:rect b="b" l="l" r="r" t="t"/>
              <a:pathLst>
                <a:path extrusionOk="0" h="1718" w="2425">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74"/>
            <p:cNvSpPr/>
            <p:nvPr/>
          </p:nvSpPr>
          <p:spPr>
            <a:xfrm>
              <a:off x="7613354" y="2277976"/>
              <a:ext cx="221516" cy="39540"/>
            </a:xfrm>
            <a:custGeom>
              <a:rect b="b" l="l" r="r" t="t"/>
              <a:pathLst>
                <a:path extrusionOk="0" h="1509" w="8454">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74"/>
            <p:cNvSpPr/>
            <p:nvPr/>
          </p:nvSpPr>
          <p:spPr>
            <a:xfrm>
              <a:off x="7613354" y="2277976"/>
              <a:ext cx="221516" cy="39540"/>
            </a:xfrm>
            <a:custGeom>
              <a:rect b="b" l="l" r="r" t="t"/>
              <a:pathLst>
                <a:path extrusionOk="0" h="1509" w="8454">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74"/>
            <p:cNvSpPr/>
            <p:nvPr/>
          </p:nvSpPr>
          <p:spPr>
            <a:xfrm>
              <a:off x="7579762" y="2310572"/>
              <a:ext cx="288568" cy="32727"/>
            </a:xfrm>
            <a:custGeom>
              <a:rect b="b" l="l" r="r" t="t"/>
              <a:pathLst>
                <a:path extrusionOk="0" h="1249" w="11013">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74"/>
            <p:cNvSpPr/>
            <p:nvPr/>
          </p:nvSpPr>
          <p:spPr>
            <a:xfrm>
              <a:off x="7579762" y="2310572"/>
              <a:ext cx="288673" cy="32727"/>
            </a:xfrm>
            <a:custGeom>
              <a:rect b="b" l="l" r="r" t="t"/>
              <a:pathLst>
                <a:path extrusionOk="0" h="1249" w="11017">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74"/>
            <p:cNvSpPr/>
            <p:nvPr/>
          </p:nvSpPr>
          <p:spPr>
            <a:xfrm>
              <a:off x="7580024" y="2014484"/>
              <a:ext cx="41898" cy="41898"/>
            </a:xfrm>
            <a:custGeom>
              <a:rect b="b" l="l" r="r" t="t"/>
              <a:pathLst>
                <a:path extrusionOk="0" h="1599" w="1599">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74"/>
            <p:cNvSpPr/>
            <p:nvPr/>
          </p:nvSpPr>
          <p:spPr>
            <a:xfrm>
              <a:off x="7826275" y="2014484"/>
              <a:ext cx="41924" cy="41898"/>
            </a:xfrm>
            <a:custGeom>
              <a:rect b="b" l="l" r="r" t="t"/>
              <a:pathLst>
                <a:path extrusionOk="0" h="1599" w="160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74"/>
            <p:cNvSpPr/>
            <p:nvPr/>
          </p:nvSpPr>
          <p:spPr>
            <a:xfrm>
              <a:off x="7670711" y="2104149"/>
              <a:ext cx="20255" cy="149957"/>
            </a:xfrm>
            <a:custGeom>
              <a:rect b="b" l="l" r="r" t="t"/>
              <a:pathLst>
                <a:path extrusionOk="0" h="5723" w="773">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74"/>
            <p:cNvSpPr/>
            <p:nvPr/>
          </p:nvSpPr>
          <p:spPr>
            <a:xfrm>
              <a:off x="7713840" y="2104149"/>
              <a:ext cx="20412" cy="149957"/>
            </a:xfrm>
            <a:custGeom>
              <a:rect b="b" l="l" r="r" t="t"/>
              <a:pathLst>
                <a:path extrusionOk="0" h="5723" w="779">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74"/>
            <p:cNvSpPr/>
            <p:nvPr/>
          </p:nvSpPr>
          <p:spPr>
            <a:xfrm>
              <a:off x="7757101" y="2104149"/>
              <a:ext cx="20412" cy="149957"/>
            </a:xfrm>
            <a:custGeom>
              <a:rect b="b" l="l" r="r" t="t"/>
              <a:pathLst>
                <a:path extrusionOk="0" h="5723" w="779">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74"/>
            <p:cNvSpPr/>
            <p:nvPr/>
          </p:nvSpPr>
          <p:spPr>
            <a:xfrm>
              <a:off x="7544677" y="1985163"/>
              <a:ext cx="356721" cy="244024"/>
            </a:xfrm>
            <a:custGeom>
              <a:rect b="b" l="l" r="r" t="t"/>
              <a:pathLst>
                <a:path extrusionOk="0" h="9313" w="13614">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74"/>
            <p:cNvSpPr/>
            <p:nvPr/>
          </p:nvSpPr>
          <p:spPr>
            <a:xfrm>
              <a:off x="7565665" y="2009060"/>
              <a:ext cx="61550" cy="52719"/>
            </a:xfrm>
            <a:custGeom>
              <a:rect b="b" l="l" r="r" t="t"/>
              <a:pathLst>
                <a:path extrusionOk="0" h="2012" w="2349">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74"/>
            <p:cNvSpPr/>
            <p:nvPr/>
          </p:nvSpPr>
          <p:spPr>
            <a:xfrm>
              <a:off x="7812074" y="2009060"/>
              <a:ext cx="61419" cy="52719"/>
            </a:xfrm>
            <a:custGeom>
              <a:rect b="b" l="l" r="r" t="t"/>
              <a:pathLst>
                <a:path extrusionOk="0" h="2012" w="2344">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74"/>
            <p:cNvSpPr/>
            <p:nvPr/>
          </p:nvSpPr>
          <p:spPr>
            <a:xfrm>
              <a:off x="7574469" y="2133470"/>
              <a:ext cx="299259" cy="215096"/>
            </a:xfrm>
            <a:custGeom>
              <a:rect b="b" l="l" r="r" t="t"/>
              <a:pathLst>
                <a:path extrusionOk="0" h="8209" w="11421">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74"/>
            <p:cNvSpPr/>
            <p:nvPr/>
          </p:nvSpPr>
          <p:spPr>
            <a:xfrm>
              <a:off x="7665051" y="2098384"/>
              <a:ext cx="31574" cy="160621"/>
            </a:xfrm>
            <a:custGeom>
              <a:rect b="b" l="l" r="r" t="t"/>
              <a:pathLst>
                <a:path extrusionOk="0" h="6130" w="1205">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74"/>
            <p:cNvSpPr/>
            <p:nvPr/>
          </p:nvSpPr>
          <p:spPr>
            <a:xfrm>
              <a:off x="7708312" y="2098384"/>
              <a:ext cx="31600" cy="160621"/>
            </a:xfrm>
            <a:custGeom>
              <a:rect b="b" l="l" r="r" t="t"/>
              <a:pathLst>
                <a:path extrusionOk="0" h="6130" w="1206">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74"/>
            <p:cNvSpPr/>
            <p:nvPr/>
          </p:nvSpPr>
          <p:spPr>
            <a:xfrm>
              <a:off x="7751834" y="2099380"/>
              <a:ext cx="31076" cy="159626"/>
            </a:xfrm>
            <a:custGeom>
              <a:rect b="b" l="l" r="r" t="t"/>
              <a:pathLst>
                <a:path extrusionOk="0" h="6092" w="1186">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9" name="Google Shape;15949;p74"/>
          <p:cNvGrpSpPr/>
          <p:nvPr/>
        </p:nvGrpSpPr>
        <p:grpSpPr>
          <a:xfrm>
            <a:off x="6602959" y="2908513"/>
            <a:ext cx="363402" cy="333322"/>
            <a:chOff x="6602959" y="2908513"/>
            <a:chExt cx="363402" cy="333322"/>
          </a:xfrm>
        </p:grpSpPr>
        <p:sp>
          <p:nvSpPr>
            <p:cNvPr id="15950" name="Google Shape;15950;p74"/>
            <p:cNvSpPr/>
            <p:nvPr/>
          </p:nvSpPr>
          <p:spPr>
            <a:xfrm>
              <a:off x="6613781" y="2913911"/>
              <a:ext cx="341628" cy="322527"/>
            </a:xfrm>
            <a:custGeom>
              <a:rect b="b" l="l" r="r" t="t"/>
              <a:pathLst>
                <a:path extrusionOk="0" h="12309" w="13038">
                  <a:moveTo>
                    <a:pt x="0" y="1"/>
                  </a:moveTo>
                  <a:lnTo>
                    <a:pt x="0" y="12308"/>
                  </a:lnTo>
                  <a:lnTo>
                    <a:pt x="13038" y="12308"/>
                  </a:lnTo>
                  <a:lnTo>
                    <a:pt x="13038"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74"/>
            <p:cNvSpPr/>
            <p:nvPr/>
          </p:nvSpPr>
          <p:spPr>
            <a:xfrm>
              <a:off x="6613781" y="2913911"/>
              <a:ext cx="341628" cy="322527"/>
            </a:xfrm>
            <a:custGeom>
              <a:rect b="b" l="l" r="r" t="t"/>
              <a:pathLst>
                <a:path extrusionOk="0" h="12309" w="13038">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74"/>
            <p:cNvSpPr/>
            <p:nvPr/>
          </p:nvSpPr>
          <p:spPr>
            <a:xfrm>
              <a:off x="6613781" y="3136292"/>
              <a:ext cx="341628" cy="100146"/>
            </a:xfrm>
            <a:custGeom>
              <a:rect b="b" l="l" r="r" t="t"/>
              <a:pathLst>
                <a:path extrusionOk="0" h="3822" w="13038">
                  <a:moveTo>
                    <a:pt x="0" y="1"/>
                  </a:moveTo>
                  <a:lnTo>
                    <a:pt x="0" y="3821"/>
                  </a:lnTo>
                  <a:lnTo>
                    <a:pt x="13038" y="3821"/>
                  </a:lnTo>
                  <a:lnTo>
                    <a:pt x="13038"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74"/>
            <p:cNvSpPr/>
            <p:nvPr/>
          </p:nvSpPr>
          <p:spPr>
            <a:xfrm>
              <a:off x="6613781" y="3136423"/>
              <a:ext cx="271458" cy="28823"/>
            </a:xfrm>
            <a:custGeom>
              <a:rect b="b" l="l" r="r" t="t"/>
              <a:pathLst>
                <a:path extrusionOk="0" h="1100" w="10360">
                  <a:moveTo>
                    <a:pt x="0" y="0"/>
                  </a:moveTo>
                  <a:lnTo>
                    <a:pt x="0" y="1100"/>
                  </a:lnTo>
                  <a:lnTo>
                    <a:pt x="8746" y="1100"/>
                  </a:lnTo>
                  <a:cubicBezTo>
                    <a:pt x="9457" y="1100"/>
                    <a:pt x="10100" y="663"/>
                    <a:pt x="10359"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74"/>
            <p:cNvSpPr/>
            <p:nvPr/>
          </p:nvSpPr>
          <p:spPr>
            <a:xfrm>
              <a:off x="6613781" y="2913911"/>
              <a:ext cx="147441" cy="322527"/>
            </a:xfrm>
            <a:custGeom>
              <a:rect b="b" l="l" r="r" t="t"/>
              <a:pathLst>
                <a:path extrusionOk="0" h="12309" w="5627">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74"/>
            <p:cNvSpPr/>
            <p:nvPr/>
          </p:nvSpPr>
          <p:spPr>
            <a:xfrm>
              <a:off x="6613912" y="2913911"/>
              <a:ext cx="53348" cy="322527"/>
            </a:xfrm>
            <a:custGeom>
              <a:rect b="b" l="l" r="r" t="t"/>
              <a:pathLst>
                <a:path extrusionOk="0" h="12309" w="2036">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74"/>
            <p:cNvSpPr/>
            <p:nvPr/>
          </p:nvSpPr>
          <p:spPr>
            <a:xfrm>
              <a:off x="6623581" y="2913911"/>
              <a:ext cx="137642" cy="322527"/>
            </a:xfrm>
            <a:custGeom>
              <a:rect b="b" l="l" r="r" t="t"/>
              <a:pathLst>
                <a:path extrusionOk="0" h="12309" w="5253">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74"/>
            <p:cNvSpPr/>
            <p:nvPr/>
          </p:nvSpPr>
          <p:spPr>
            <a:xfrm>
              <a:off x="6608252" y="3072148"/>
              <a:ext cx="45540" cy="21276"/>
            </a:xfrm>
            <a:custGeom>
              <a:rect b="b" l="l" r="r" t="t"/>
              <a:pathLst>
                <a:path extrusionOk="0" h="812" w="1738">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74"/>
            <p:cNvSpPr/>
            <p:nvPr/>
          </p:nvSpPr>
          <p:spPr>
            <a:xfrm>
              <a:off x="6807994" y="2913911"/>
              <a:ext cx="147415" cy="322527"/>
            </a:xfrm>
            <a:custGeom>
              <a:rect b="b" l="l" r="r" t="t"/>
              <a:pathLst>
                <a:path extrusionOk="0" h="12309" w="5626">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74"/>
            <p:cNvSpPr/>
            <p:nvPr/>
          </p:nvSpPr>
          <p:spPr>
            <a:xfrm>
              <a:off x="6901930" y="2913911"/>
              <a:ext cx="53479" cy="322527"/>
            </a:xfrm>
            <a:custGeom>
              <a:rect b="b" l="l" r="r" t="t"/>
              <a:pathLst>
                <a:path extrusionOk="0" h="12309" w="2041">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74"/>
            <p:cNvSpPr/>
            <p:nvPr/>
          </p:nvSpPr>
          <p:spPr>
            <a:xfrm>
              <a:off x="6808099" y="2913911"/>
              <a:ext cx="137642" cy="322527"/>
            </a:xfrm>
            <a:custGeom>
              <a:rect b="b" l="l" r="r" t="t"/>
              <a:pathLst>
                <a:path extrusionOk="0" h="12309" w="5253">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74"/>
            <p:cNvSpPr/>
            <p:nvPr/>
          </p:nvSpPr>
          <p:spPr>
            <a:xfrm>
              <a:off x="6915398" y="3072148"/>
              <a:ext cx="45566" cy="21276"/>
            </a:xfrm>
            <a:custGeom>
              <a:rect b="b" l="l" r="r" t="t"/>
              <a:pathLst>
                <a:path extrusionOk="0" h="812" w="1739">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74"/>
            <p:cNvSpPr/>
            <p:nvPr/>
          </p:nvSpPr>
          <p:spPr>
            <a:xfrm>
              <a:off x="6915398" y="3077677"/>
              <a:ext cx="45566" cy="15748"/>
            </a:xfrm>
            <a:custGeom>
              <a:rect b="b" l="l" r="r" t="t"/>
              <a:pathLst>
                <a:path extrusionOk="0" h="601" w="1739">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74"/>
            <p:cNvSpPr/>
            <p:nvPr/>
          </p:nvSpPr>
          <p:spPr>
            <a:xfrm>
              <a:off x="6884086" y="3093267"/>
              <a:ext cx="56990" cy="143170"/>
            </a:xfrm>
            <a:custGeom>
              <a:rect b="b" l="l" r="r" t="t"/>
              <a:pathLst>
                <a:path extrusionOk="0" h="5464" w="2175">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74"/>
            <p:cNvSpPr/>
            <p:nvPr/>
          </p:nvSpPr>
          <p:spPr>
            <a:xfrm>
              <a:off x="6608252" y="3077677"/>
              <a:ext cx="45540" cy="15748"/>
            </a:xfrm>
            <a:custGeom>
              <a:rect b="b" l="l" r="r" t="t"/>
              <a:pathLst>
                <a:path extrusionOk="0" h="601" w="1738">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74"/>
            <p:cNvSpPr/>
            <p:nvPr/>
          </p:nvSpPr>
          <p:spPr>
            <a:xfrm>
              <a:off x="6628245" y="3093267"/>
              <a:ext cx="56990" cy="143170"/>
            </a:xfrm>
            <a:custGeom>
              <a:rect b="b" l="l" r="r" t="t"/>
              <a:pathLst>
                <a:path extrusionOk="0" h="5464" w="2175">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74"/>
            <p:cNvSpPr/>
            <p:nvPr/>
          </p:nvSpPr>
          <p:spPr>
            <a:xfrm>
              <a:off x="6613781" y="2913911"/>
              <a:ext cx="341628" cy="52746"/>
            </a:xfrm>
            <a:custGeom>
              <a:rect b="b" l="l" r="r" t="t"/>
              <a:pathLst>
                <a:path extrusionOk="0" h="2013" w="13038">
                  <a:moveTo>
                    <a:pt x="0" y="1"/>
                  </a:moveTo>
                  <a:cubicBezTo>
                    <a:pt x="0" y="913"/>
                    <a:pt x="2919" y="2012"/>
                    <a:pt x="6519" y="2012"/>
                  </a:cubicBezTo>
                  <a:cubicBezTo>
                    <a:pt x="10119" y="2012"/>
                    <a:pt x="13038" y="913"/>
                    <a:pt x="13038"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74"/>
            <p:cNvSpPr/>
            <p:nvPr/>
          </p:nvSpPr>
          <p:spPr>
            <a:xfrm>
              <a:off x="6723072" y="3184845"/>
              <a:ext cx="61419" cy="51593"/>
            </a:xfrm>
            <a:custGeom>
              <a:rect b="b" l="l" r="r" t="t"/>
              <a:pathLst>
                <a:path extrusionOk="0" h="1969" w="2344">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74"/>
            <p:cNvSpPr/>
            <p:nvPr/>
          </p:nvSpPr>
          <p:spPr>
            <a:xfrm>
              <a:off x="6661836" y="3184845"/>
              <a:ext cx="61261" cy="51593"/>
            </a:xfrm>
            <a:custGeom>
              <a:rect b="b" l="l" r="r" t="t"/>
              <a:pathLst>
                <a:path extrusionOk="0" h="1969" w="2338">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74"/>
            <p:cNvSpPr/>
            <p:nvPr/>
          </p:nvSpPr>
          <p:spPr>
            <a:xfrm>
              <a:off x="6677165" y="3184845"/>
              <a:ext cx="46064" cy="51462"/>
            </a:xfrm>
            <a:custGeom>
              <a:rect b="b" l="l" r="r" t="t"/>
              <a:pathLst>
                <a:path extrusionOk="0" h="1964" w="1758">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74"/>
            <p:cNvSpPr/>
            <p:nvPr/>
          </p:nvSpPr>
          <p:spPr>
            <a:xfrm>
              <a:off x="6738688" y="3184845"/>
              <a:ext cx="45933" cy="51462"/>
            </a:xfrm>
            <a:custGeom>
              <a:rect b="b" l="l" r="r" t="t"/>
              <a:pathLst>
                <a:path extrusionOk="0" h="1964" w="1753">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74"/>
            <p:cNvSpPr/>
            <p:nvPr/>
          </p:nvSpPr>
          <p:spPr>
            <a:xfrm>
              <a:off x="6784464" y="3184845"/>
              <a:ext cx="61392" cy="51593"/>
            </a:xfrm>
            <a:custGeom>
              <a:rect b="b" l="l" r="r" t="t"/>
              <a:pathLst>
                <a:path extrusionOk="0" h="1969" w="2343">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74"/>
            <p:cNvSpPr/>
            <p:nvPr/>
          </p:nvSpPr>
          <p:spPr>
            <a:xfrm>
              <a:off x="6845830" y="3184845"/>
              <a:ext cx="61288" cy="51593"/>
            </a:xfrm>
            <a:custGeom>
              <a:rect b="b" l="l" r="r" t="t"/>
              <a:pathLst>
                <a:path extrusionOk="0" h="1969" w="2339">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74"/>
            <p:cNvSpPr/>
            <p:nvPr/>
          </p:nvSpPr>
          <p:spPr>
            <a:xfrm>
              <a:off x="6799792" y="3184845"/>
              <a:ext cx="46064" cy="51462"/>
            </a:xfrm>
            <a:custGeom>
              <a:rect b="b" l="l" r="r" t="t"/>
              <a:pathLst>
                <a:path extrusionOk="0" h="1964" w="1758">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74"/>
            <p:cNvSpPr/>
            <p:nvPr/>
          </p:nvSpPr>
          <p:spPr>
            <a:xfrm>
              <a:off x="6861185" y="3184845"/>
              <a:ext cx="45933" cy="51462"/>
            </a:xfrm>
            <a:custGeom>
              <a:rect b="b" l="l" r="r" t="t"/>
              <a:pathLst>
                <a:path extrusionOk="0" h="1964" w="1753">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74"/>
            <p:cNvSpPr/>
            <p:nvPr/>
          </p:nvSpPr>
          <p:spPr>
            <a:xfrm>
              <a:off x="6602959" y="2908513"/>
              <a:ext cx="363402" cy="333322"/>
            </a:xfrm>
            <a:custGeom>
              <a:rect b="b" l="l" r="r" t="t"/>
              <a:pathLst>
                <a:path extrusionOk="0" h="12721" w="13869">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6" name="Google Shape;15976;p74"/>
          <p:cNvGrpSpPr/>
          <p:nvPr/>
        </p:nvGrpSpPr>
        <p:grpSpPr>
          <a:xfrm>
            <a:off x="5289454" y="2484138"/>
            <a:ext cx="371840" cy="252068"/>
            <a:chOff x="5289454" y="2484138"/>
            <a:chExt cx="371840" cy="252068"/>
          </a:xfrm>
        </p:grpSpPr>
        <p:sp>
          <p:nvSpPr>
            <p:cNvPr id="15977" name="Google Shape;15977;p74"/>
            <p:cNvSpPr/>
            <p:nvPr/>
          </p:nvSpPr>
          <p:spPr>
            <a:xfrm>
              <a:off x="5547418" y="2628409"/>
              <a:ext cx="74861" cy="47820"/>
            </a:xfrm>
            <a:custGeom>
              <a:rect b="b" l="l" r="r" t="t"/>
              <a:pathLst>
                <a:path extrusionOk="0" h="1825" w="2857">
                  <a:moveTo>
                    <a:pt x="1" y="0"/>
                  </a:moveTo>
                  <a:lnTo>
                    <a:pt x="1" y="1824"/>
                  </a:lnTo>
                  <a:lnTo>
                    <a:pt x="2857" y="1824"/>
                  </a:lnTo>
                  <a:lnTo>
                    <a:pt x="2857"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74"/>
            <p:cNvSpPr/>
            <p:nvPr/>
          </p:nvSpPr>
          <p:spPr>
            <a:xfrm>
              <a:off x="5547418" y="2652305"/>
              <a:ext cx="74861" cy="23923"/>
            </a:xfrm>
            <a:custGeom>
              <a:rect b="b" l="l" r="r" t="t"/>
              <a:pathLst>
                <a:path extrusionOk="0" h="913" w="2857">
                  <a:moveTo>
                    <a:pt x="1" y="0"/>
                  </a:moveTo>
                  <a:lnTo>
                    <a:pt x="1" y="912"/>
                  </a:lnTo>
                  <a:lnTo>
                    <a:pt x="2857" y="912"/>
                  </a:lnTo>
                  <a:lnTo>
                    <a:pt x="285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74"/>
            <p:cNvSpPr/>
            <p:nvPr/>
          </p:nvSpPr>
          <p:spPr>
            <a:xfrm>
              <a:off x="5603517" y="2596494"/>
              <a:ext cx="52353" cy="111623"/>
            </a:xfrm>
            <a:custGeom>
              <a:rect b="b" l="l" r="r" t="t"/>
              <a:pathLst>
                <a:path extrusionOk="0" h="4260" w="1998">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74"/>
            <p:cNvSpPr/>
            <p:nvPr/>
          </p:nvSpPr>
          <p:spPr>
            <a:xfrm>
              <a:off x="5329963" y="2573803"/>
              <a:ext cx="240644" cy="157005"/>
            </a:xfrm>
            <a:custGeom>
              <a:rect b="b" l="l" r="r" t="t"/>
              <a:pathLst>
                <a:path extrusionOk="0" h="5992" w="9184">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74"/>
            <p:cNvSpPr/>
            <p:nvPr/>
          </p:nvSpPr>
          <p:spPr>
            <a:xfrm>
              <a:off x="5329832" y="2573803"/>
              <a:ext cx="240880" cy="157005"/>
            </a:xfrm>
            <a:custGeom>
              <a:rect b="b" l="l" r="r" t="t"/>
              <a:pathLst>
                <a:path extrusionOk="0" h="5992" w="9193">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74"/>
            <p:cNvSpPr/>
            <p:nvPr/>
          </p:nvSpPr>
          <p:spPr>
            <a:xfrm>
              <a:off x="5303027" y="2489169"/>
              <a:ext cx="143799" cy="143799"/>
            </a:xfrm>
            <a:custGeom>
              <a:rect b="b" l="l" r="r" t="t"/>
              <a:pathLst>
                <a:path extrusionOk="0" h="5488" w="5488">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74"/>
            <p:cNvSpPr/>
            <p:nvPr/>
          </p:nvSpPr>
          <p:spPr>
            <a:xfrm>
              <a:off x="5324172" y="2510288"/>
              <a:ext cx="130462" cy="123230"/>
            </a:xfrm>
            <a:custGeom>
              <a:rect b="b" l="l" r="r" t="t"/>
              <a:pathLst>
                <a:path extrusionOk="0" h="4703" w="4979">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74"/>
            <p:cNvSpPr/>
            <p:nvPr/>
          </p:nvSpPr>
          <p:spPr>
            <a:xfrm>
              <a:off x="5485423" y="2654323"/>
              <a:ext cx="52588" cy="52588"/>
            </a:xfrm>
            <a:custGeom>
              <a:rect b="b" l="l" r="r" t="t"/>
              <a:pathLst>
                <a:path extrusionOk="0" h="2007" w="2007">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74"/>
            <p:cNvSpPr/>
            <p:nvPr/>
          </p:nvSpPr>
          <p:spPr>
            <a:xfrm>
              <a:off x="5342776" y="2536988"/>
              <a:ext cx="56257" cy="48160"/>
            </a:xfrm>
            <a:custGeom>
              <a:rect b="b" l="l" r="r" t="t"/>
              <a:pathLst>
                <a:path extrusionOk="0" h="1838" w="2147">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74"/>
            <p:cNvSpPr/>
            <p:nvPr/>
          </p:nvSpPr>
          <p:spPr>
            <a:xfrm>
              <a:off x="5465797" y="2505886"/>
              <a:ext cx="110339" cy="110339"/>
            </a:xfrm>
            <a:custGeom>
              <a:rect b="b" l="l" r="r" t="t"/>
              <a:pathLst>
                <a:path extrusionOk="0" h="4211" w="4211">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74"/>
            <p:cNvSpPr/>
            <p:nvPr/>
          </p:nvSpPr>
          <p:spPr>
            <a:xfrm>
              <a:off x="5482016" y="2522131"/>
              <a:ext cx="99517" cy="94119"/>
            </a:xfrm>
            <a:custGeom>
              <a:rect b="b" l="l" r="r" t="t"/>
              <a:pathLst>
                <a:path extrusionOk="0" h="3592" w="3798">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74"/>
            <p:cNvSpPr/>
            <p:nvPr/>
          </p:nvSpPr>
          <p:spPr>
            <a:xfrm>
              <a:off x="5501275" y="2546290"/>
              <a:ext cx="34482" cy="29556"/>
            </a:xfrm>
            <a:custGeom>
              <a:rect b="b" l="l" r="r" t="t"/>
              <a:pathLst>
                <a:path extrusionOk="0" h="1128" w="1316">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74"/>
            <p:cNvSpPr/>
            <p:nvPr/>
          </p:nvSpPr>
          <p:spPr>
            <a:xfrm>
              <a:off x="5511704" y="2654323"/>
              <a:ext cx="26307" cy="52588"/>
            </a:xfrm>
            <a:custGeom>
              <a:rect b="b" l="l" r="r" t="t"/>
              <a:pathLst>
                <a:path extrusionOk="0" h="2007" w="1004">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74"/>
            <p:cNvSpPr/>
            <p:nvPr/>
          </p:nvSpPr>
          <p:spPr>
            <a:xfrm>
              <a:off x="5603648" y="2652305"/>
              <a:ext cx="52353" cy="55811"/>
            </a:xfrm>
            <a:custGeom>
              <a:rect b="b" l="l" r="r" t="t"/>
              <a:pathLst>
                <a:path extrusionOk="0" h="2130" w="1998">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74"/>
            <p:cNvSpPr/>
            <p:nvPr/>
          </p:nvSpPr>
          <p:spPr>
            <a:xfrm>
              <a:off x="5374979" y="2537093"/>
              <a:ext cx="24054" cy="48055"/>
            </a:xfrm>
            <a:custGeom>
              <a:rect b="b" l="l" r="r" t="t"/>
              <a:pathLst>
                <a:path extrusionOk="0" h="1834" w="918">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74"/>
            <p:cNvSpPr/>
            <p:nvPr/>
          </p:nvSpPr>
          <p:spPr>
            <a:xfrm>
              <a:off x="5521006" y="2546395"/>
              <a:ext cx="14752" cy="29452"/>
            </a:xfrm>
            <a:custGeom>
              <a:rect b="b" l="l" r="r" t="t"/>
              <a:pathLst>
                <a:path extrusionOk="0" h="1124" w="563">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74"/>
            <p:cNvSpPr/>
            <p:nvPr/>
          </p:nvSpPr>
          <p:spPr>
            <a:xfrm>
              <a:off x="5395994" y="2516838"/>
              <a:ext cx="25285" cy="21407"/>
            </a:xfrm>
            <a:custGeom>
              <a:rect b="b" l="l" r="r" t="t"/>
              <a:pathLst>
                <a:path extrusionOk="0" h="817" w="965">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74"/>
            <p:cNvSpPr/>
            <p:nvPr/>
          </p:nvSpPr>
          <p:spPr>
            <a:xfrm>
              <a:off x="5328601" y="2583655"/>
              <a:ext cx="26124" cy="21696"/>
            </a:xfrm>
            <a:custGeom>
              <a:rect b="b" l="l" r="r" t="t"/>
              <a:pathLst>
                <a:path extrusionOk="0" h="828" w="997">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74"/>
            <p:cNvSpPr/>
            <p:nvPr/>
          </p:nvSpPr>
          <p:spPr>
            <a:xfrm>
              <a:off x="5395181" y="2583655"/>
              <a:ext cx="26098" cy="21696"/>
            </a:xfrm>
            <a:custGeom>
              <a:rect b="b" l="l" r="r" t="t"/>
              <a:pathLst>
                <a:path extrusionOk="0" h="828" w="996">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74"/>
            <p:cNvSpPr/>
            <p:nvPr/>
          </p:nvSpPr>
          <p:spPr>
            <a:xfrm>
              <a:off x="5328103" y="2516472"/>
              <a:ext cx="26622" cy="22089"/>
            </a:xfrm>
            <a:custGeom>
              <a:rect b="b" l="l" r="r" t="t"/>
              <a:pathLst>
                <a:path extrusionOk="0" h="843" w="1016">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74"/>
            <p:cNvSpPr/>
            <p:nvPr/>
          </p:nvSpPr>
          <p:spPr>
            <a:xfrm>
              <a:off x="5536596" y="2527267"/>
              <a:ext cx="20359" cy="16508"/>
            </a:xfrm>
            <a:custGeom>
              <a:rect b="b" l="l" r="r" t="t"/>
              <a:pathLst>
                <a:path extrusionOk="0" h="630" w="777">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74"/>
            <p:cNvSpPr/>
            <p:nvPr/>
          </p:nvSpPr>
          <p:spPr>
            <a:xfrm>
              <a:off x="5485292" y="2578519"/>
              <a:ext cx="20359" cy="16455"/>
            </a:xfrm>
            <a:custGeom>
              <a:rect b="b" l="l" r="r" t="t"/>
              <a:pathLst>
                <a:path extrusionOk="0" h="628" w="777">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74"/>
            <p:cNvSpPr/>
            <p:nvPr/>
          </p:nvSpPr>
          <p:spPr>
            <a:xfrm>
              <a:off x="5536360" y="2578519"/>
              <a:ext cx="20595" cy="16455"/>
            </a:xfrm>
            <a:custGeom>
              <a:rect b="b" l="l" r="r" t="t"/>
              <a:pathLst>
                <a:path extrusionOk="0" h="628" w="786">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74"/>
            <p:cNvSpPr/>
            <p:nvPr/>
          </p:nvSpPr>
          <p:spPr>
            <a:xfrm>
              <a:off x="5485108" y="2527267"/>
              <a:ext cx="20543" cy="16377"/>
            </a:xfrm>
            <a:custGeom>
              <a:rect b="b" l="l" r="r" t="t"/>
              <a:pathLst>
                <a:path extrusionOk="0" h="625" w="784">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74"/>
            <p:cNvSpPr/>
            <p:nvPr/>
          </p:nvSpPr>
          <p:spPr>
            <a:xfrm>
              <a:off x="5352078" y="2649030"/>
              <a:ext cx="102164" cy="10717"/>
            </a:xfrm>
            <a:custGeom>
              <a:rect b="b" l="l" r="r" t="t"/>
              <a:pathLst>
                <a:path extrusionOk="0" h="409" w="3899">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74"/>
            <p:cNvSpPr/>
            <p:nvPr/>
          </p:nvSpPr>
          <p:spPr>
            <a:xfrm>
              <a:off x="5352078" y="2701592"/>
              <a:ext cx="23949" cy="10717"/>
            </a:xfrm>
            <a:custGeom>
              <a:rect b="b" l="l" r="r" t="t"/>
              <a:pathLst>
                <a:path extrusionOk="0" h="409" w="914">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74"/>
            <p:cNvSpPr/>
            <p:nvPr/>
          </p:nvSpPr>
          <p:spPr>
            <a:xfrm>
              <a:off x="5387425" y="2701592"/>
              <a:ext cx="66188" cy="10717"/>
            </a:xfrm>
            <a:custGeom>
              <a:rect b="b" l="l" r="r" t="t"/>
              <a:pathLst>
                <a:path extrusionOk="0" h="409" w="2526">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74"/>
            <p:cNvSpPr/>
            <p:nvPr/>
          </p:nvSpPr>
          <p:spPr>
            <a:xfrm>
              <a:off x="5352078" y="2675416"/>
              <a:ext cx="102164" cy="10638"/>
            </a:xfrm>
            <a:custGeom>
              <a:rect b="b" l="l" r="r" t="t"/>
              <a:pathLst>
                <a:path extrusionOk="0" h="406" w="3899">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74"/>
            <p:cNvSpPr/>
            <p:nvPr/>
          </p:nvSpPr>
          <p:spPr>
            <a:xfrm>
              <a:off x="5289454" y="2484138"/>
              <a:ext cx="298001" cy="154097"/>
            </a:xfrm>
            <a:custGeom>
              <a:rect b="b" l="l" r="r" t="t"/>
              <a:pathLst>
                <a:path extrusionOk="0" h="5881" w="11373">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74"/>
            <p:cNvSpPr/>
            <p:nvPr/>
          </p:nvSpPr>
          <p:spPr>
            <a:xfrm>
              <a:off x="5335623" y="2531695"/>
              <a:ext cx="68703" cy="58877"/>
            </a:xfrm>
            <a:custGeom>
              <a:rect b="b" l="l" r="r" t="t"/>
              <a:pathLst>
                <a:path extrusionOk="0" h="2247" w="2622">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74"/>
            <p:cNvSpPr/>
            <p:nvPr/>
          </p:nvSpPr>
          <p:spPr>
            <a:xfrm>
              <a:off x="5500882" y="2540971"/>
              <a:ext cx="46955" cy="40168"/>
            </a:xfrm>
            <a:custGeom>
              <a:rect b="b" l="l" r="r" t="t"/>
              <a:pathLst>
                <a:path extrusionOk="0" h="1533" w="1792">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74"/>
            <p:cNvSpPr/>
            <p:nvPr/>
          </p:nvSpPr>
          <p:spPr>
            <a:xfrm>
              <a:off x="5480130" y="2649030"/>
              <a:ext cx="63305" cy="63279"/>
            </a:xfrm>
            <a:custGeom>
              <a:rect b="b" l="l" r="r" t="t"/>
              <a:pathLst>
                <a:path extrusionOk="0" h="2415" w="2416">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74"/>
            <p:cNvSpPr/>
            <p:nvPr/>
          </p:nvSpPr>
          <p:spPr>
            <a:xfrm>
              <a:off x="5324356" y="2591175"/>
              <a:ext cx="336938" cy="145031"/>
            </a:xfrm>
            <a:custGeom>
              <a:rect b="b" l="l" r="r" t="t"/>
              <a:pathLst>
                <a:path extrusionOk="0" h="5535" w="12859">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0" name="Google Shape;16010;p74"/>
          <p:cNvGrpSpPr/>
          <p:nvPr/>
        </p:nvGrpSpPr>
        <p:grpSpPr>
          <a:xfrm>
            <a:off x="6215319" y="1985085"/>
            <a:ext cx="360258" cy="363455"/>
            <a:chOff x="6215319" y="1985085"/>
            <a:chExt cx="360258" cy="363455"/>
          </a:xfrm>
        </p:grpSpPr>
        <p:sp>
          <p:nvSpPr>
            <p:cNvPr id="16011" name="Google Shape;16011;p74"/>
            <p:cNvSpPr/>
            <p:nvPr/>
          </p:nvSpPr>
          <p:spPr>
            <a:xfrm>
              <a:off x="6220848" y="2197482"/>
              <a:ext cx="349437" cy="145686"/>
            </a:xfrm>
            <a:custGeom>
              <a:rect b="b" l="l" r="r" t="t"/>
              <a:pathLst>
                <a:path extrusionOk="0" h="5560" w="13336">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74"/>
            <p:cNvSpPr/>
            <p:nvPr/>
          </p:nvSpPr>
          <p:spPr>
            <a:xfrm>
              <a:off x="6250274" y="2197482"/>
              <a:ext cx="290455" cy="116129"/>
            </a:xfrm>
            <a:custGeom>
              <a:rect b="b" l="l" r="r" t="t"/>
              <a:pathLst>
                <a:path extrusionOk="0" h="4432" w="11085">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74"/>
            <p:cNvSpPr/>
            <p:nvPr/>
          </p:nvSpPr>
          <p:spPr>
            <a:xfrm>
              <a:off x="6395435" y="2197482"/>
              <a:ext cx="145293" cy="115998"/>
            </a:xfrm>
            <a:custGeom>
              <a:rect b="b" l="l" r="r" t="t"/>
              <a:pathLst>
                <a:path extrusionOk="0" h="4427" w="5545">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74"/>
            <p:cNvSpPr/>
            <p:nvPr/>
          </p:nvSpPr>
          <p:spPr>
            <a:xfrm>
              <a:off x="6299194" y="2027035"/>
              <a:ext cx="192615" cy="225446"/>
            </a:xfrm>
            <a:custGeom>
              <a:rect b="b" l="l" r="r" t="t"/>
              <a:pathLst>
                <a:path extrusionOk="0" h="8604" w="7351">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74"/>
            <p:cNvSpPr/>
            <p:nvPr/>
          </p:nvSpPr>
          <p:spPr>
            <a:xfrm>
              <a:off x="6315806" y="2027140"/>
              <a:ext cx="176002" cy="225342"/>
            </a:xfrm>
            <a:custGeom>
              <a:rect b="b" l="l" r="r" t="t"/>
              <a:pathLst>
                <a:path extrusionOk="0" h="8600" w="6717">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74"/>
            <p:cNvSpPr/>
            <p:nvPr/>
          </p:nvSpPr>
          <p:spPr>
            <a:xfrm>
              <a:off x="6299194" y="2027035"/>
              <a:ext cx="192615" cy="61052"/>
            </a:xfrm>
            <a:custGeom>
              <a:rect b="b" l="l" r="r" t="t"/>
              <a:pathLst>
                <a:path extrusionOk="0" h="2330" w="7351">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74"/>
            <p:cNvSpPr/>
            <p:nvPr/>
          </p:nvSpPr>
          <p:spPr>
            <a:xfrm>
              <a:off x="6445875" y="2026930"/>
              <a:ext cx="45802" cy="61288"/>
            </a:xfrm>
            <a:custGeom>
              <a:rect b="b" l="l" r="r" t="t"/>
              <a:pathLst>
                <a:path extrusionOk="0" h="2339" w="1748">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74"/>
            <p:cNvSpPr/>
            <p:nvPr/>
          </p:nvSpPr>
          <p:spPr>
            <a:xfrm>
              <a:off x="6293927" y="1985085"/>
              <a:ext cx="203646" cy="272663"/>
            </a:xfrm>
            <a:custGeom>
              <a:rect b="b" l="l" r="r" t="t"/>
              <a:pathLst>
                <a:path extrusionOk="0" h="10406" w="7772">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74"/>
            <p:cNvSpPr/>
            <p:nvPr/>
          </p:nvSpPr>
          <p:spPr>
            <a:xfrm>
              <a:off x="6215319" y="2196460"/>
              <a:ext cx="360258" cy="152079"/>
            </a:xfrm>
            <a:custGeom>
              <a:rect b="b" l="l" r="r" t="t"/>
              <a:pathLst>
                <a:path extrusionOk="0" h="5804" w="13749">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0" name="Google Shape;16020;p74"/>
          <p:cNvGrpSpPr/>
          <p:nvPr/>
        </p:nvGrpSpPr>
        <p:grpSpPr>
          <a:xfrm>
            <a:off x="5354856" y="1502697"/>
            <a:ext cx="251334" cy="363402"/>
            <a:chOff x="5354856" y="1502697"/>
            <a:chExt cx="251334" cy="363402"/>
          </a:xfrm>
        </p:grpSpPr>
        <p:sp>
          <p:nvSpPr>
            <p:cNvPr id="16021" name="Google Shape;16021;p74"/>
            <p:cNvSpPr/>
            <p:nvPr/>
          </p:nvSpPr>
          <p:spPr>
            <a:xfrm>
              <a:off x="5466793" y="1780024"/>
              <a:ext cx="27827" cy="69096"/>
            </a:xfrm>
            <a:custGeom>
              <a:rect b="b" l="l" r="r" t="t"/>
              <a:pathLst>
                <a:path extrusionOk="0" h="2637" w="1062">
                  <a:moveTo>
                    <a:pt x="1" y="1"/>
                  </a:moveTo>
                  <a:lnTo>
                    <a:pt x="1" y="2636"/>
                  </a:lnTo>
                  <a:lnTo>
                    <a:pt x="1062" y="2636"/>
                  </a:lnTo>
                  <a:lnTo>
                    <a:pt x="1062"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74"/>
            <p:cNvSpPr/>
            <p:nvPr/>
          </p:nvSpPr>
          <p:spPr>
            <a:xfrm>
              <a:off x="5480759" y="1780024"/>
              <a:ext cx="13861" cy="69096"/>
            </a:xfrm>
            <a:custGeom>
              <a:rect b="b" l="l" r="r" t="t"/>
              <a:pathLst>
                <a:path extrusionOk="0" h="2637" w="529">
                  <a:moveTo>
                    <a:pt x="1" y="1"/>
                  </a:moveTo>
                  <a:lnTo>
                    <a:pt x="1" y="2636"/>
                  </a:lnTo>
                  <a:lnTo>
                    <a:pt x="529" y="2636"/>
                  </a:lnTo>
                  <a:lnTo>
                    <a:pt x="529"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74"/>
            <p:cNvSpPr/>
            <p:nvPr/>
          </p:nvSpPr>
          <p:spPr>
            <a:xfrm>
              <a:off x="5399269" y="1507964"/>
              <a:ext cx="162901" cy="244286"/>
            </a:xfrm>
            <a:custGeom>
              <a:rect b="b" l="l" r="r" t="t"/>
              <a:pathLst>
                <a:path extrusionOk="0" h="9323" w="6217">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74"/>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74"/>
            <p:cNvSpPr/>
            <p:nvPr/>
          </p:nvSpPr>
          <p:spPr>
            <a:xfrm>
              <a:off x="5465928" y="1615263"/>
              <a:ext cx="29583" cy="29583"/>
            </a:xfrm>
            <a:custGeom>
              <a:rect b="b" l="l" r="r" t="t"/>
              <a:pathLst>
                <a:path extrusionOk="0" h="1129" w="1129">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74"/>
            <p:cNvSpPr/>
            <p:nvPr/>
          </p:nvSpPr>
          <p:spPr>
            <a:xfrm>
              <a:off x="5376997" y="1836386"/>
              <a:ext cx="207550" cy="24421"/>
            </a:xfrm>
            <a:custGeom>
              <a:rect b="b" l="l" r="r" t="t"/>
              <a:pathLst>
                <a:path extrusionOk="0" h="932" w="7921">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74"/>
            <p:cNvSpPr/>
            <p:nvPr/>
          </p:nvSpPr>
          <p:spPr>
            <a:xfrm>
              <a:off x="5360515" y="1640915"/>
              <a:ext cx="240382" cy="152106"/>
            </a:xfrm>
            <a:custGeom>
              <a:rect b="b" l="l" r="r" t="t"/>
              <a:pathLst>
                <a:path extrusionOk="0" h="5805" w="9174">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74"/>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74"/>
            <p:cNvSpPr/>
            <p:nvPr/>
          </p:nvSpPr>
          <p:spPr>
            <a:xfrm>
              <a:off x="5480759" y="1641046"/>
              <a:ext cx="120138" cy="152079"/>
            </a:xfrm>
            <a:custGeom>
              <a:rect b="b" l="l" r="r" t="t"/>
              <a:pathLst>
                <a:path extrusionOk="0" h="5804" w="4585">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74"/>
            <p:cNvSpPr/>
            <p:nvPr/>
          </p:nvSpPr>
          <p:spPr>
            <a:xfrm>
              <a:off x="5480759" y="1836386"/>
              <a:ext cx="103788" cy="24421"/>
            </a:xfrm>
            <a:custGeom>
              <a:rect b="b" l="l" r="r" t="t"/>
              <a:pathLst>
                <a:path extrusionOk="0" h="932" w="3961">
                  <a:moveTo>
                    <a:pt x="1" y="0"/>
                  </a:moveTo>
                  <a:lnTo>
                    <a:pt x="1" y="931"/>
                  </a:lnTo>
                  <a:lnTo>
                    <a:pt x="3961" y="931"/>
                  </a:lnTo>
                  <a:cubicBezTo>
                    <a:pt x="3961" y="418"/>
                    <a:pt x="3543" y="0"/>
                    <a:pt x="3030"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74"/>
            <p:cNvSpPr/>
            <p:nvPr/>
          </p:nvSpPr>
          <p:spPr>
            <a:xfrm>
              <a:off x="5441140" y="1570090"/>
              <a:ext cx="29976" cy="10612"/>
            </a:xfrm>
            <a:custGeom>
              <a:rect b="b" l="l" r="r" t="t"/>
              <a:pathLst>
                <a:path extrusionOk="0" h="405" w="1144">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74"/>
            <p:cNvSpPr/>
            <p:nvPr/>
          </p:nvSpPr>
          <p:spPr>
            <a:xfrm>
              <a:off x="5453980" y="1610022"/>
              <a:ext cx="46798" cy="40116"/>
            </a:xfrm>
            <a:custGeom>
              <a:rect b="b" l="l" r="r" t="t"/>
              <a:pathLst>
                <a:path extrusionOk="0" h="1531" w="1786">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74"/>
            <p:cNvSpPr/>
            <p:nvPr/>
          </p:nvSpPr>
          <p:spPr>
            <a:xfrm>
              <a:off x="5354856" y="1502697"/>
              <a:ext cx="251334" cy="363402"/>
            </a:xfrm>
            <a:custGeom>
              <a:rect b="b" l="l" r="r" t="t"/>
              <a:pathLst>
                <a:path extrusionOk="0" h="13869" w="9592">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4" name="Google Shape;16034;p74"/>
          <p:cNvGrpSpPr/>
          <p:nvPr/>
        </p:nvGrpSpPr>
        <p:grpSpPr>
          <a:xfrm>
            <a:off x="7967402" y="2475543"/>
            <a:ext cx="374093" cy="267082"/>
            <a:chOff x="7967402" y="2475543"/>
            <a:chExt cx="374093" cy="267082"/>
          </a:xfrm>
        </p:grpSpPr>
        <p:sp>
          <p:nvSpPr>
            <p:cNvPr id="16035" name="Google Shape;16035;p74"/>
            <p:cNvSpPr/>
            <p:nvPr/>
          </p:nvSpPr>
          <p:spPr>
            <a:xfrm>
              <a:off x="8135439" y="2480836"/>
              <a:ext cx="200266" cy="229481"/>
            </a:xfrm>
            <a:custGeom>
              <a:rect b="b" l="l" r="r" t="t"/>
              <a:pathLst>
                <a:path extrusionOk="0" h="8758" w="7643">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74"/>
            <p:cNvSpPr/>
            <p:nvPr/>
          </p:nvSpPr>
          <p:spPr>
            <a:xfrm>
              <a:off x="8152549" y="2506777"/>
              <a:ext cx="183155" cy="203489"/>
            </a:xfrm>
            <a:custGeom>
              <a:rect b="b" l="l" r="r" t="t"/>
              <a:pathLst>
                <a:path extrusionOk="0" h="7766" w="699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74"/>
            <p:cNvSpPr/>
            <p:nvPr/>
          </p:nvSpPr>
          <p:spPr>
            <a:xfrm>
              <a:off x="8169161" y="2628671"/>
              <a:ext cx="74730" cy="47793"/>
            </a:xfrm>
            <a:custGeom>
              <a:rect b="b" l="l" r="r" t="t"/>
              <a:pathLst>
                <a:path extrusionOk="0" h="1824" w="2852">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74"/>
            <p:cNvSpPr/>
            <p:nvPr/>
          </p:nvSpPr>
          <p:spPr>
            <a:xfrm>
              <a:off x="7973324" y="2508165"/>
              <a:ext cx="198746" cy="228984"/>
            </a:xfrm>
            <a:custGeom>
              <a:rect b="b" l="l" r="r" t="t"/>
              <a:pathLst>
                <a:path extrusionOk="0" h="8739" w="7585">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74"/>
            <p:cNvSpPr/>
            <p:nvPr/>
          </p:nvSpPr>
          <p:spPr>
            <a:xfrm>
              <a:off x="8073077" y="2508165"/>
              <a:ext cx="98993" cy="229115"/>
            </a:xfrm>
            <a:custGeom>
              <a:rect b="b" l="l" r="r" t="t"/>
              <a:pathLst>
                <a:path extrusionOk="0" h="8744" w="3778">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74"/>
            <p:cNvSpPr/>
            <p:nvPr/>
          </p:nvSpPr>
          <p:spPr>
            <a:xfrm>
              <a:off x="8057224" y="2650419"/>
              <a:ext cx="74861" cy="46562"/>
            </a:xfrm>
            <a:custGeom>
              <a:rect b="b" l="l" r="r" t="t"/>
              <a:pathLst>
                <a:path extrusionOk="0" h="1777" w="2857">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74"/>
            <p:cNvSpPr/>
            <p:nvPr/>
          </p:nvSpPr>
          <p:spPr>
            <a:xfrm>
              <a:off x="8205137" y="2569820"/>
              <a:ext cx="37836" cy="51147"/>
            </a:xfrm>
            <a:custGeom>
              <a:rect b="b" l="l" r="r" t="t"/>
              <a:pathLst>
                <a:path extrusionOk="0" h="1952" w="1444">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74"/>
            <p:cNvSpPr/>
            <p:nvPr/>
          </p:nvSpPr>
          <p:spPr>
            <a:xfrm>
              <a:off x="8169974" y="2535992"/>
              <a:ext cx="54920" cy="21591"/>
            </a:xfrm>
            <a:custGeom>
              <a:rect b="b" l="l" r="r" t="t"/>
              <a:pathLst>
                <a:path extrusionOk="0" h="824" w="2096">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74"/>
            <p:cNvSpPr/>
            <p:nvPr/>
          </p:nvSpPr>
          <p:spPr>
            <a:xfrm>
              <a:off x="8254319" y="2558369"/>
              <a:ext cx="50309" cy="32019"/>
            </a:xfrm>
            <a:custGeom>
              <a:rect b="b" l="l" r="r" t="t"/>
              <a:pathLst>
                <a:path extrusionOk="0" h="1222" w="192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74"/>
            <p:cNvSpPr/>
            <p:nvPr/>
          </p:nvSpPr>
          <p:spPr>
            <a:xfrm>
              <a:off x="8067417" y="2595105"/>
              <a:ext cx="35714" cy="50440"/>
            </a:xfrm>
            <a:custGeom>
              <a:rect b="b" l="l" r="r" t="t"/>
              <a:pathLst>
                <a:path extrusionOk="0" h="1925" w="1363">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74"/>
            <p:cNvSpPr/>
            <p:nvPr/>
          </p:nvSpPr>
          <p:spPr>
            <a:xfrm>
              <a:off x="8001361" y="2590284"/>
              <a:ext cx="52981" cy="23766"/>
            </a:xfrm>
            <a:custGeom>
              <a:rect b="b" l="l" r="r" t="t"/>
              <a:pathLst>
                <a:path extrusionOk="0" h="907" w="2022">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74"/>
            <p:cNvSpPr/>
            <p:nvPr/>
          </p:nvSpPr>
          <p:spPr>
            <a:xfrm>
              <a:off x="8086388" y="2565365"/>
              <a:ext cx="52353" cy="30395"/>
            </a:xfrm>
            <a:custGeom>
              <a:rect b="b" l="l" r="r" t="t"/>
              <a:pathLst>
                <a:path extrusionOk="0" h="1160" w="1998">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74"/>
            <p:cNvSpPr/>
            <p:nvPr/>
          </p:nvSpPr>
          <p:spPr>
            <a:xfrm>
              <a:off x="7967402" y="2503003"/>
              <a:ext cx="281520" cy="239622"/>
            </a:xfrm>
            <a:custGeom>
              <a:rect b="b" l="l" r="r" t="t"/>
              <a:pathLst>
                <a:path extrusionOk="0" h="9145" w="10744">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74"/>
            <p:cNvSpPr/>
            <p:nvPr/>
          </p:nvSpPr>
          <p:spPr>
            <a:xfrm>
              <a:off x="8051093" y="2645073"/>
              <a:ext cx="86652" cy="56676"/>
            </a:xfrm>
            <a:custGeom>
              <a:rect b="b" l="l" r="r" t="t"/>
              <a:pathLst>
                <a:path extrusionOk="0" h="2163" w="3307">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74"/>
            <p:cNvSpPr/>
            <p:nvPr/>
          </p:nvSpPr>
          <p:spPr>
            <a:xfrm>
              <a:off x="8154069" y="2475543"/>
              <a:ext cx="187426" cy="240041"/>
            </a:xfrm>
            <a:custGeom>
              <a:rect b="b" l="l" r="r" t="t"/>
              <a:pathLst>
                <a:path extrusionOk="0" h="9161" w="7153">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0" name="Google Shape;16050;p74"/>
          <p:cNvGrpSpPr/>
          <p:nvPr/>
        </p:nvGrpSpPr>
        <p:grpSpPr>
          <a:xfrm>
            <a:off x="7526624" y="2460686"/>
            <a:ext cx="363979" cy="298604"/>
            <a:chOff x="7526624" y="2460686"/>
            <a:chExt cx="363979" cy="298604"/>
          </a:xfrm>
        </p:grpSpPr>
        <p:sp>
          <p:nvSpPr>
            <p:cNvPr id="16051" name="Google Shape;16051;p74"/>
            <p:cNvSpPr/>
            <p:nvPr/>
          </p:nvSpPr>
          <p:spPr>
            <a:xfrm>
              <a:off x="7681507" y="2466032"/>
              <a:ext cx="54239" cy="259745"/>
            </a:xfrm>
            <a:custGeom>
              <a:rect b="b" l="l" r="r" t="t"/>
              <a:pathLst>
                <a:path extrusionOk="0" h="9913" w="207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74"/>
            <p:cNvSpPr/>
            <p:nvPr/>
          </p:nvSpPr>
          <p:spPr>
            <a:xfrm>
              <a:off x="7708548" y="2466032"/>
              <a:ext cx="27198" cy="259745"/>
            </a:xfrm>
            <a:custGeom>
              <a:rect b="b" l="l" r="r" t="t"/>
              <a:pathLst>
                <a:path extrusionOk="0" h="9913" w="1038">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74"/>
            <p:cNvSpPr/>
            <p:nvPr/>
          </p:nvSpPr>
          <p:spPr>
            <a:xfrm>
              <a:off x="7567054" y="2557609"/>
              <a:ext cx="144926" cy="168168"/>
            </a:xfrm>
            <a:custGeom>
              <a:rect b="b" l="l" r="r" t="t"/>
              <a:pathLst>
                <a:path extrusionOk="0" h="6418" w="5531">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74"/>
            <p:cNvSpPr/>
            <p:nvPr/>
          </p:nvSpPr>
          <p:spPr>
            <a:xfrm>
              <a:off x="7567054" y="2559234"/>
              <a:ext cx="144795" cy="166543"/>
            </a:xfrm>
            <a:custGeom>
              <a:rect b="b" l="l" r="r" t="t"/>
              <a:pathLst>
                <a:path extrusionOk="0" h="6356" w="5526">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74"/>
            <p:cNvSpPr/>
            <p:nvPr/>
          </p:nvSpPr>
          <p:spPr>
            <a:xfrm>
              <a:off x="7705298" y="2557609"/>
              <a:ext cx="144900" cy="168168"/>
            </a:xfrm>
            <a:custGeom>
              <a:rect b="b" l="l" r="r" t="t"/>
              <a:pathLst>
                <a:path extrusionOk="0" h="6418" w="553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74"/>
            <p:cNvSpPr/>
            <p:nvPr/>
          </p:nvSpPr>
          <p:spPr>
            <a:xfrm>
              <a:off x="7705298" y="2559234"/>
              <a:ext cx="144900" cy="166543"/>
            </a:xfrm>
            <a:custGeom>
              <a:rect b="b" l="l" r="r" t="t"/>
              <a:pathLst>
                <a:path extrusionOk="0" h="6356" w="553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74"/>
            <p:cNvSpPr/>
            <p:nvPr/>
          </p:nvSpPr>
          <p:spPr>
            <a:xfrm>
              <a:off x="7532336" y="2594188"/>
              <a:ext cx="176238" cy="145424"/>
            </a:xfrm>
            <a:custGeom>
              <a:rect b="b" l="l" r="r" t="t"/>
              <a:pathLst>
                <a:path extrusionOk="0" h="5550" w="6726">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74"/>
            <p:cNvSpPr/>
            <p:nvPr/>
          </p:nvSpPr>
          <p:spPr>
            <a:xfrm>
              <a:off x="7532205" y="2594188"/>
              <a:ext cx="176369" cy="135991"/>
            </a:xfrm>
            <a:custGeom>
              <a:rect b="b" l="l" r="r" t="t"/>
              <a:pathLst>
                <a:path extrusionOk="0" h="5190" w="6731">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74"/>
            <p:cNvSpPr/>
            <p:nvPr/>
          </p:nvSpPr>
          <p:spPr>
            <a:xfrm>
              <a:off x="7708548" y="2594188"/>
              <a:ext cx="176369" cy="145502"/>
            </a:xfrm>
            <a:custGeom>
              <a:rect b="b" l="l" r="r" t="t"/>
              <a:pathLst>
                <a:path extrusionOk="0" h="5553" w="6731">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74"/>
            <p:cNvSpPr/>
            <p:nvPr/>
          </p:nvSpPr>
          <p:spPr>
            <a:xfrm>
              <a:off x="7781260" y="2594188"/>
              <a:ext cx="103788" cy="145555"/>
            </a:xfrm>
            <a:custGeom>
              <a:rect b="b" l="l" r="r" t="t"/>
              <a:pathLst>
                <a:path extrusionOk="0" h="5555" w="3961">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74"/>
            <p:cNvSpPr/>
            <p:nvPr/>
          </p:nvSpPr>
          <p:spPr>
            <a:xfrm>
              <a:off x="7687559" y="2694334"/>
              <a:ext cx="42291" cy="59925"/>
            </a:xfrm>
            <a:custGeom>
              <a:rect b="b" l="l" r="r" t="t"/>
              <a:pathLst>
                <a:path extrusionOk="0" h="2287" w="1614">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74"/>
            <p:cNvSpPr/>
            <p:nvPr/>
          </p:nvSpPr>
          <p:spPr>
            <a:xfrm>
              <a:off x="7708548" y="2694439"/>
              <a:ext cx="21172" cy="59768"/>
            </a:xfrm>
            <a:custGeom>
              <a:rect b="b" l="l" r="r" t="t"/>
              <a:pathLst>
                <a:path extrusionOk="0" h="2281" w="808">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74"/>
            <p:cNvSpPr/>
            <p:nvPr/>
          </p:nvSpPr>
          <p:spPr>
            <a:xfrm>
              <a:off x="7593964" y="2666900"/>
              <a:ext cx="72869" cy="40483"/>
            </a:xfrm>
            <a:custGeom>
              <a:rect b="b" l="l" r="r" t="t"/>
              <a:pathLst>
                <a:path extrusionOk="0" h="1545" w="2781">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74"/>
            <p:cNvSpPr/>
            <p:nvPr/>
          </p:nvSpPr>
          <p:spPr>
            <a:xfrm>
              <a:off x="7750314" y="2666900"/>
              <a:ext cx="72974" cy="40483"/>
            </a:xfrm>
            <a:custGeom>
              <a:rect b="b" l="l" r="r" t="t"/>
              <a:pathLst>
                <a:path extrusionOk="0" h="1545" w="2785">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74"/>
            <p:cNvSpPr/>
            <p:nvPr/>
          </p:nvSpPr>
          <p:spPr>
            <a:xfrm>
              <a:off x="7703281" y="2574851"/>
              <a:ext cx="10717" cy="68493"/>
            </a:xfrm>
            <a:custGeom>
              <a:rect b="b" l="l" r="r" t="t"/>
              <a:pathLst>
                <a:path extrusionOk="0" h="2614" w="409">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74"/>
            <p:cNvSpPr/>
            <p:nvPr/>
          </p:nvSpPr>
          <p:spPr>
            <a:xfrm>
              <a:off x="7526624" y="2552421"/>
              <a:ext cx="363979" cy="206869"/>
            </a:xfrm>
            <a:custGeom>
              <a:rect b="b" l="l" r="r" t="t"/>
              <a:pathLst>
                <a:path extrusionOk="0" h="7895" w="13891">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74"/>
            <p:cNvSpPr/>
            <p:nvPr/>
          </p:nvSpPr>
          <p:spPr>
            <a:xfrm>
              <a:off x="7587937" y="2661529"/>
              <a:ext cx="91054" cy="52091"/>
            </a:xfrm>
            <a:custGeom>
              <a:rect b="b" l="l" r="r" t="t"/>
              <a:pathLst>
                <a:path extrusionOk="0" h="1988" w="3475">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74"/>
            <p:cNvSpPr/>
            <p:nvPr/>
          </p:nvSpPr>
          <p:spPr>
            <a:xfrm>
              <a:off x="7738287" y="2661581"/>
              <a:ext cx="91054" cy="52195"/>
            </a:xfrm>
            <a:custGeom>
              <a:rect b="b" l="l" r="r" t="t"/>
              <a:pathLst>
                <a:path extrusionOk="0" h="1992" w="3475">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74"/>
            <p:cNvSpPr/>
            <p:nvPr/>
          </p:nvSpPr>
          <p:spPr>
            <a:xfrm>
              <a:off x="7676109" y="2460686"/>
              <a:ext cx="64930" cy="125484"/>
            </a:xfrm>
            <a:custGeom>
              <a:rect b="b" l="l" r="r" t="t"/>
              <a:pathLst>
                <a:path extrusionOk="0" h="4789" w="2478">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0" name="Google Shape;16070;p74"/>
          <p:cNvGrpSpPr/>
          <p:nvPr/>
        </p:nvGrpSpPr>
        <p:grpSpPr>
          <a:xfrm>
            <a:off x="7108353" y="1985085"/>
            <a:ext cx="346161" cy="363481"/>
            <a:chOff x="7108353" y="1985085"/>
            <a:chExt cx="346161" cy="363481"/>
          </a:xfrm>
        </p:grpSpPr>
        <p:sp>
          <p:nvSpPr>
            <p:cNvPr id="16071" name="Google Shape;16071;p74"/>
            <p:cNvSpPr/>
            <p:nvPr/>
          </p:nvSpPr>
          <p:spPr>
            <a:xfrm>
              <a:off x="7138014" y="2121390"/>
              <a:ext cx="217245" cy="221909"/>
            </a:xfrm>
            <a:custGeom>
              <a:rect b="b" l="l" r="r" t="t"/>
              <a:pathLst>
                <a:path extrusionOk="0" h="8469" w="8291">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74"/>
            <p:cNvSpPr/>
            <p:nvPr/>
          </p:nvSpPr>
          <p:spPr>
            <a:xfrm>
              <a:off x="7138014" y="2121390"/>
              <a:ext cx="217245" cy="221778"/>
            </a:xfrm>
            <a:custGeom>
              <a:rect b="b" l="l" r="r" t="t"/>
              <a:pathLst>
                <a:path extrusionOk="0" h="8464" w="8291">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74"/>
            <p:cNvSpPr/>
            <p:nvPr/>
          </p:nvSpPr>
          <p:spPr>
            <a:xfrm>
              <a:off x="7166837" y="2121390"/>
              <a:ext cx="159757" cy="71847"/>
            </a:xfrm>
            <a:custGeom>
              <a:rect b="b" l="l" r="r" t="t"/>
              <a:pathLst>
                <a:path extrusionOk="0" h="2742" w="6097">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74"/>
            <p:cNvSpPr/>
            <p:nvPr/>
          </p:nvSpPr>
          <p:spPr>
            <a:xfrm>
              <a:off x="7285194" y="2121259"/>
              <a:ext cx="41400" cy="70459"/>
            </a:xfrm>
            <a:custGeom>
              <a:rect b="b" l="l" r="r" t="t"/>
              <a:pathLst>
                <a:path extrusionOk="0" h="2689" w="158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74"/>
            <p:cNvSpPr/>
            <p:nvPr/>
          </p:nvSpPr>
          <p:spPr>
            <a:xfrm>
              <a:off x="7114013" y="2094716"/>
              <a:ext cx="266034" cy="64196"/>
            </a:xfrm>
            <a:custGeom>
              <a:rect b="b" l="l" r="r" t="t"/>
              <a:pathLst>
                <a:path extrusionOk="0" h="2450" w="10153">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74"/>
            <p:cNvSpPr/>
            <p:nvPr/>
          </p:nvSpPr>
          <p:spPr>
            <a:xfrm>
              <a:off x="7152609" y="2115102"/>
              <a:ext cx="188186" cy="23425"/>
            </a:xfrm>
            <a:custGeom>
              <a:rect b="b" l="l" r="r" t="t"/>
              <a:pathLst>
                <a:path extrusionOk="0" h="894" w="7182">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74"/>
            <p:cNvSpPr/>
            <p:nvPr/>
          </p:nvSpPr>
          <p:spPr>
            <a:xfrm>
              <a:off x="7208211" y="1990823"/>
              <a:ext cx="241404" cy="88879"/>
            </a:xfrm>
            <a:custGeom>
              <a:rect b="b" l="l" r="r" t="t"/>
              <a:pathLst>
                <a:path extrusionOk="0" h="3392" w="9213">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74"/>
            <p:cNvSpPr/>
            <p:nvPr/>
          </p:nvSpPr>
          <p:spPr>
            <a:xfrm>
              <a:off x="7209731" y="2002143"/>
              <a:ext cx="239884" cy="77559"/>
            </a:xfrm>
            <a:custGeom>
              <a:rect b="b" l="l" r="r" t="t"/>
              <a:pathLst>
                <a:path extrusionOk="0" h="2960" w="9155">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74"/>
            <p:cNvSpPr/>
            <p:nvPr/>
          </p:nvSpPr>
          <p:spPr>
            <a:xfrm>
              <a:off x="7208211" y="2050460"/>
              <a:ext cx="50833" cy="29242"/>
            </a:xfrm>
            <a:custGeom>
              <a:rect b="b" l="l" r="r" t="t"/>
              <a:pathLst>
                <a:path extrusionOk="0" h="1116" w="194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74"/>
            <p:cNvSpPr/>
            <p:nvPr/>
          </p:nvSpPr>
          <p:spPr>
            <a:xfrm>
              <a:off x="7209731" y="2059893"/>
              <a:ext cx="49313" cy="19390"/>
            </a:xfrm>
            <a:custGeom>
              <a:rect b="b" l="l" r="r" t="t"/>
              <a:pathLst>
                <a:path extrusionOk="0" h="740" w="1882">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74"/>
            <p:cNvSpPr/>
            <p:nvPr/>
          </p:nvSpPr>
          <p:spPr>
            <a:xfrm>
              <a:off x="7132617" y="2254027"/>
              <a:ext cx="228067" cy="94539"/>
            </a:xfrm>
            <a:custGeom>
              <a:rect b="b" l="l" r="r" t="t"/>
              <a:pathLst>
                <a:path extrusionOk="0" h="3608" w="8704">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74"/>
            <p:cNvSpPr/>
            <p:nvPr/>
          </p:nvSpPr>
          <p:spPr>
            <a:xfrm>
              <a:off x="7108353" y="2089449"/>
              <a:ext cx="276463" cy="150848"/>
            </a:xfrm>
            <a:custGeom>
              <a:rect b="b" l="l" r="r" t="t"/>
              <a:pathLst>
                <a:path extrusionOk="0" h="5757" w="10551">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74"/>
            <p:cNvSpPr/>
            <p:nvPr/>
          </p:nvSpPr>
          <p:spPr>
            <a:xfrm>
              <a:off x="7145823" y="2109704"/>
              <a:ext cx="201654" cy="34089"/>
            </a:xfrm>
            <a:custGeom>
              <a:rect b="b" l="l" r="r" t="t"/>
              <a:pathLst>
                <a:path extrusionOk="0" h="1301" w="7696">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74"/>
            <p:cNvSpPr/>
            <p:nvPr/>
          </p:nvSpPr>
          <p:spPr>
            <a:xfrm>
              <a:off x="7202289" y="1985557"/>
              <a:ext cx="252225" cy="99412"/>
            </a:xfrm>
            <a:custGeom>
              <a:rect b="b" l="l" r="r" t="t"/>
              <a:pathLst>
                <a:path extrusionOk="0" h="3794" w="9626">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74"/>
            <p:cNvSpPr/>
            <p:nvPr/>
          </p:nvSpPr>
          <p:spPr>
            <a:xfrm>
              <a:off x="7147971" y="2033481"/>
              <a:ext cx="37496" cy="33985"/>
            </a:xfrm>
            <a:custGeom>
              <a:rect b="b" l="l" r="r" t="t"/>
              <a:pathLst>
                <a:path extrusionOk="0" h="1297" w="1431">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74"/>
            <p:cNvSpPr/>
            <p:nvPr/>
          </p:nvSpPr>
          <p:spPr>
            <a:xfrm>
              <a:off x="7348080" y="2054600"/>
              <a:ext cx="37627" cy="33985"/>
            </a:xfrm>
            <a:custGeom>
              <a:rect b="b" l="l" r="r" t="t"/>
              <a:pathLst>
                <a:path extrusionOk="0" h="1297" w="1436">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74"/>
            <p:cNvSpPr/>
            <p:nvPr/>
          </p:nvSpPr>
          <p:spPr>
            <a:xfrm>
              <a:off x="7270730" y="1985085"/>
              <a:ext cx="37496" cy="34063"/>
            </a:xfrm>
            <a:custGeom>
              <a:rect b="b" l="l" r="r" t="t"/>
              <a:pathLst>
                <a:path extrusionOk="0" h="1300" w="1431">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8" name="Google Shape;16088;p74"/>
          <p:cNvGrpSpPr/>
          <p:nvPr/>
        </p:nvGrpSpPr>
        <p:grpSpPr>
          <a:xfrm>
            <a:off x="6139594" y="2917448"/>
            <a:ext cx="371578" cy="315347"/>
            <a:chOff x="6139594" y="2917448"/>
            <a:chExt cx="371578" cy="315347"/>
          </a:xfrm>
        </p:grpSpPr>
        <p:sp>
          <p:nvSpPr>
            <p:cNvPr id="16089" name="Google Shape;16089;p74"/>
            <p:cNvSpPr/>
            <p:nvPr/>
          </p:nvSpPr>
          <p:spPr>
            <a:xfrm>
              <a:off x="6144887" y="3147402"/>
              <a:ext cx="360625" cy="80101"/>
            </a:xfrm>
            <a:custGeom>
              <a:rect b="b" l="l" r="r" t="t"/>
              <a:pathLst>
                <a:path extrusionOk="0" h="3057" w="13763">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74"/>
            <p:cNvSpPr/>
            <p:nvPr/>
          </p:nvSpPr>
          <p:spPr>
            <a:xfrm>
              <a:off x="6195432" y="2948263"/>
              <a:ext cx="259641" cy="243159"/>
            </a:xfrm>
            <a:custGeom>
              <a:rect b="b" l="l" r="r" t="t"/>
              <a:pathLst>
                <a:path extrusionOk="0" h="9280" w="9909">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74"/>
            <p:cNvSpPr/>
            <p:nvPr/>
          </p:nvSpPr>
          <p:spPr>
            <a:xfrm>
              <a:off x="6306740" y="2948263"/>
              <a:ext cx="148332" cy="243159"/>
            </a:xfrm>
            <a:custGeom>
              <a:rect b="b" l="l" r="r" t="t"/>
              <a:pathLst>
                <a:path extrusionOk="0" h="9280" w="5661">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74"/>
            <p:cNvSpPr/>
            <p:nvPr/>
          </p:nvSpPr>
          <p:spPr>
            <a:xfrm>
              <a:off x="6195432" y="2922846"/>
              <a:ext cx="259641" cy="51593"/>
            </a:xfrm>
            <a:custGeom>
              <a:rect b="b" l="l" r="r" t="t"/>
              <a:pathLst>
                <a:path extrusionOk="0" h="1969" w="9909">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74"/>
            <p:cNvSpPr/>
            <p:nvPr/>
          </p:nvSpPr>
          <p:spPr>
            <a:xfrm>
              <a:off x="6228892" y="3133514"/>
              <a:ext cx="192588" cy="58012"/>
            </a:xfrm>
            <a:custGeom>
              <a:rect b="b" l="l" r="r" t="t"/>
              <a:pathLst>
                <a:path extrusionOk="0" h="2214" w="735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74"/>
            <p:cNvSpPr/>
            <p:nvPr/>
          </p:nvSpPr>
          <p:spPr>
            <a:xfrm>
              <a:off x="6229023" y="3133409"/>
              <a:ext cx="393" cy="18368"/>
            </a:xfrm>
            <a:custGeom>
              <a:rect b="b" l="l" r="r" t="t"/>
              <a:pathLst>
                <a:path extrusionOk="0" h="701" w="15">
                  <a:moveTo>
                    <a:pt x="0" y="0"/>
                  </a:moveTo>
                  <a:cubicBezTo>
                    <a:pt x="5" y="231"/>
                    <a:pt x="10" y="466"/>
                    <a:pt x="15" y="701"/>
                  </a:cubicBezTo>
                  <a:cubicBezTo>
                    <a:pt x="15" y="466"/>
                    <a:pt x="15" y="231"/>
                    <a:pt x="1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74"/>
            <p:cNvSpPr/>
            <p:nvPr/>
          </p:nvSpPr>
          <p:spPr>
            <a:xfrm>
              <a:off x="6229154" y="3133409"/>
              <a:ext cx="192326" cy="58012"/>
            </a:xfrm>
            <a:custGeom>
              <a:rect b="b" l="l" r="r" t="t"/>
              <a:pathLst>
                <a:path extrusionOk="0" h="2214" w="734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74"/>
            <p:cNvSpPr/>
            <p:nvPr/>
          </p:nvSpPr>
          <p:spPr>
            <a:xfrm>
              <a:off x="6139594" y="2917448"/>
              <a:ext cx="371578" cy="315347"/>
            </a:xfrm>
            <a:custGeom>
              <a:rect b="b" l="l" r="r" t="t"/>
              <a:pathLst>
                <a:path extrusionOk="0" h="12035" w="14181">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7" name="Google Shape;16097;p74"/>
          <p:cNvGrpSpPr/>
          <p:nvPr/>
        </p:nvGrpSpPr>
        <p:grpSpPr>
          <a:xfrm>
            <a:off x="7539253" y="2893395"/>
            <a:ext cx="328186" cy="363429"/>
            <a:chOff x="7539253" y="2893395"/>
            <a:chExt cx="328186" cy="363429"/>
          </a:xfrm>
        </p:grpSpPr>
        <p:sp>
          <p:nvSpPr>
            <p:cNvPr id="16098" name="Google Shape;16098;p74"/>
            <p:cNvSpPr/>
            <p:nvPr/>
          </p:nvSpPr>
          <p:spPr>
            <a:xfrm>
              <a:off x="7655356" y="3110011"/>
              <a:ext cx="96111" cy="94617"/>
            </a:xfrm>
            <a:custGeom>
              <a:rect b="b" l="l" r="r" t="t"/>
              <a:pathLst>
                <a:path extrusionOk="0" h="3611" w="3668">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74"/>
            <p:cNvSpPr/>
            <p:nvPr/>
          </p:nvSpPr>
          <p:spPr>
            <a:xfrm>
              <a:off x="7703412" y="3110011"/>
              <a:ext cx="48055" cy="94617"/>
            </a:xfrm>
            <a:custGeom>
              <a:rect b="b" l="l" r="r" t="t"/>
              <a:pathLst>
                <a:path extrusionOk="0" h="3611" w="1834">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74"/>
            <p:cNvSpPr/>
            <p:nvPr/>
          </p:nvSpPr>
          <p:spPr>
            <a:xfrm>
              <a:off x="7617494" y="2913046"/>
              <a:ext cx="171967" cy="216616"/>
            </a:xfrm>
            <a:custGeom>
              <a:rect b="b" l="l" r="r" t="t"/>
              <a:pathLst>
                <a:path extrusionOk="0" h="8267" w="6563">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74"/>
            <p:cNvSpPr/>
            <p:nvPr/>
          </p:nvSpPr>
          <p:spPr>
            <a:xfrm>
              <a:off x="7703412" y="2913046"/>
              <a:ext cx="86049" cy="216485"/>
            </a:xfrm>
            <a:custGeom>
              <a:rect b="b" l="l" r="r" t="t"/>
              <a:pathLst>
                <a:path extrusionOk="0" h="8262" w="3284">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74"/>
            <p:cNvSpPr/>
            <p:nvPr/>
          </p:nvSpPr>
          <p:spPr>
            <a:xfrm>
              <a:off x="7602768" y="2898818"/>
              <a:ext cx="201419" cy="24421"/>
            </a:xfrm>
            <a:custGeom>
              <a:rect b="b" l="l" r="r" t="t"/>
              <a:pathLst>
                <a:path extrusionOk="0" h="932" w="7687">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74"/>
            <p:cNvSpPr/>
            <p:nvPr/>
          </p:nvSpPr>
          <p:spPr>
            <a:xfrm>
              <a:off x="7602768" y="2904871"/>
              <a:ext cx="201419" cy="18368"/>
            </a:xfrm>
            <a:custGeom>
              <a:rect b="b" l="l" r="r" t="t"/>
              <a:pathLst>
                <a:path extrusionOk="0" h="701" w="7687">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74"/>
            <p:cNvSpPr/>
            <p:nvPr/>
          </p:nvSpPr>
          <p:spPr>
            <a:xfrm>
              <a:off x="7619511" y="3183954"/>
              <a:ext cx="167932" cy="48710"/>
            </a:xfrm>
            <a:custGeom>
              <a:rect b="b" l="l" r="r" t="t"/>
              <a:pathLst>
                <a:path extrusionOk="0" h="1859" w="6409">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74"/>
            <p:cNvSpPr/>
            <p:nvPr/>
          </p:nvSpPr>
          <p:spPr>
            <a:xfrm>
              <a:off x="7619511" y="3184085"/>
              <a:ext cx="167932" cy="48579"/>
            </a:xfrm>
            <a:custGeom>
              <a:rect b="b" l="l" r="r" t="t"/>
              <a:pathLst>
                <a:path extrusionOk="0" h="1854" w="6409">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74"/>
            <p:cNvSpPr/>
            <p:nvPr/>
          </p:nvSpPr>
          <p:spPr>
            <a:xfrm>
              <a:off x="7603161" y="3228865"/>
              <a:ext cx="200633" cy="22665"/>
            </a:xfrm>
            <a:custGeom>
              <a:rect b="b" l="l" r="r" t="t"/>
              <a:pathLst>
                <a:path extrusionOk="0" h="865" w="7657">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74"/>
            <p:cNvSpPr/>
            <p:nvPr/>
          </p:nvSpPr>
          <p:spPr>
            <a:xfrm>
              <a:off x="7671445" y="3112893"/>
              <a:ext cx="63934" cy="23058"/>
            </a:xfrm>
            <a:custGeom>
              <a:rect b="b" l="l" r="r" t="t"/>
              <a:pathLst>
                <a:path extrusionOk="0" h="880" w="244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74"/>
            <p:cNvSpPr/>
            <p:nvPr/>
          </p:nvSpPr>
          <p:spPr>
            <a:xfrm>
              <a:off x="7671445" y="3118553"/>
              <a:ext cx="63934" cy="17267"/>
            </a:xfrm>
            <a:custGeom>
              <a:rect b="b" l="l" r="r" t="t"/>
              <a:pathLst>
                <a:path extrusionOk="0" h="659" w="244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74"/>
            <p:cNvSpPr/>
            <p:nvPr/>
          </p:nvSpPr>
          <p:spPr>
            <a:xfrm>
              <a:off x="7650954" y="2948734"/>
              <a:ext cx="104915" cy="98705"/>
            </a:xfrm>
            <a:custGeom>
              <a:rect b="b" l="l" r="r" t="t"/>
              <a:pathLst>
                <a:path extrusionOk="0" h="3767" w="4004">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74"/>
            <p:cNvSpPr/>
            <p:nvPr/>
          </p:nvSpPr>
          <p:spPr>
            <a:xfrm>
              <a:off x="7603161" y="3228865"/>
              <a:ext cx="200633" cy="22665"/>
            </a:xfrm>
            <a:custGeom>
              <a:rect b="b" l="l" r="r" t="t"/>
              <a:pathLst>
                <a:path extrusionOk="0" h="865" w="7657">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74"/>
            <p:cNvSpPr/>
            <p:nvPr/>
          </p:nvSpPr>
          <p:spPr>
            <a:xfrm>
              <a:off x="7539253" y="2893395"/>
              <a:ext cx="328186" cy="363429"/>
            </a:xfrm>
            <a:custGeom>
              <a:rect b="b" l="l" r="r" t="t"/>
              <a:pathLst>
                <a:path extrusionOk="0" h="13870" w="12525">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74"/>
            <p:cNvSpPr/>
            <p:nvPr/>
          </p:nvSpPr>
          <p:spPr>
            <a:xfrm>
              <a:off x="7643906" y="2943284"/>
              <a:ext cx="119143" cy="109526"/>
            </a:xfrm>
            <a:custGeom>
              <a:rect b="b" l="l" r="r" t="t"/>
              <a:pathLst>
                <a:path extrusionOk="0" h="4180" w="4547">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3" name="Google Shape;16113;p74"/>
          <p:cNvGrpSpPr/>
          <p:nvPr/>
        </p:nvGrpSpPr>
        <p:grpSpPr>
          <a:xfrm>
            <a:off x="8004138" y="2893421"/>
            <a:ext cx="317365" cy="363402"/>
            <a:chOff x="8004138" y="2893421"/>
            <a:chExt cx="317365" cy="363402"/>
          </a:xfrm>
        </p:grpSpPr>
        <p:sp>
          <p:nvSpPr>
            <p:cNvPr id="16114" name="Google Shape;16114;p74"/>
            <p:cNvSpPr/>
            <p:nvPr/>
          </p:nvSpPr>
          <p:spPr>
            <a:xfrm>
              <a:off x="8069408" y="3163962"/>
              <a:ext cx="27329" cy="87569"/>
            </a:xfrm>
            <a:custGeom>
              <a:rect b="b" l="l" r="r" t="t"/>
              <a:pathLst>
                <a:path extrusionOk="0" h="3342" w="1043">
                  <a:moveTo>
                    <a:pt x="1" y="1"/>
                  </a:moveTo>
                  <a:lnTo>
                    <a:pt x="1" y="3342"/>
                  </a:lnTo>
                  <a:lnTo>
                    <a:pt x="1043" y="3342"/>
                  </a:lnTo>
                  <a:lnTo>
                    <a:pt x="1043"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74"/>
            <p:cNvSpPr/>
            <p:nvPr/>
          </p:nvSpPr>
          <p:spPr>
            <a:xfrm>
              <a:off x="8083007" y="3163962"/>
              <a:ext cx="13730" cy="87569"/>
            </a:xfrm>
            <a:custGeom>
              <a:rect b="b" l="l" r="r" t="t"/>
              <a:pathLst>
                <a:path extrusionOk="0" h="3342" w="524">
                  <a:moveTo>
                    <a:pt x="0" y="1"/>
                  </a:moveTo>
                  <a:lnTo>
                    <a:pt x="0" y="3342"/>
                  </a:lnTo>
                  <a:lnTo>
                    <a:pt x="524" y="3342"/>
                  </a:lnTo>
                  <a:lnTo>
                    <a:pt x="524"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74"/>
            <p:cNvSpPr/>
            <p:nvPr/>
          </p:nvSpPr>
          <p:spPr>
            <a:xfrm>
              <a:off x="8227514" y="3163962"/>
              <a:ext cx="27460" cy="87569"/>
            </a:xfrm>
            <a:custGeom>
              <a:rect b="b" l="l" r="r" t="t"/>
              <a:pathLst>
                <a:path extrusionOk="0" h="3342" w="1048">
                  <a:moveTo>
                    <a:pt x="1" y="1"/>
                  </a:moveTo>
                  <a:lnTo>
                    <a:pt x="1" y="3342"/>
                  </a:lnTo>
                  <a:lnTo>
                    <a:pt x="1047" y="3342"/>
                  </a:lnTo>
                  <a:lnTo>
                    <a:pt x="1047"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74"/>
            <p:cNvSpPr/>
            <p:nvPr/>
          </p:nvSpPr>
          <p:spPr>
            <a:xfrm>
              <a:off x="8241244" y="3163962"/>
              <a:ext cx="13599" cy="87569"/>
            </a:xfrm>
            <a:custGeom>
              <a:rect b="b" l="l" r="r" t="t"/>
              <a:pathLst>
                <a:path extrusionOk="0" h="3342" w="519">
                  <a:moveTo>
                    <a:pt x="0" y="1"/>
                  </a:moveTo>
                  <a:lnTo>
                    <a:pt x="0" y="3342"/>
                  </a:lnTo>
                  <a:lnTo>
                    <a:pt x="518" y="3342"/>
                  </a:lnTo>
                  <a:lnTo>
                    <a:pt x="518"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74"/>
            <p:cNvSpPr/>
            <p:nvPr/>
          </p:nvSpPr>
          <p:spPr>
            <a:xfrm>
              <a:off x="8041870" y="3143707"/>
              <a:ext cx="240644" cy="46195"/>
            </a:xfrm>
            <a:custGeom>
              <a:rect b="b" l="l" r="r" t="t"/>
              <a:pathLst>
                <a:path extrusionOk="0" h="1763" w="9184">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74"/>
            <p:cNvSpPr/>
            <p:nvPr/>
          </p:nvSpPr>
          <p:spPr>
            <a:xfrm>
              <a:off x="8048918" y="2898818"/>
              <a:ext cx="226416" cy="265169"/>
            </a:xfrm>
            <a:custGeom>
              <a:rect b="b" l="l" r="r" t="t"/>
              <a:pathLst>
                <a:path extrusionOk="0" h="10120" w="8641">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74"/>
            <p:cNvSpPr/>
            <p:nvPr/>
          </p:nvSpPr>
          <p:spPr>
            <a:xfrm>
              <a:off x="8199478" y="2898818"/>
              <a:ext cx="75987" cy="265169"/>
            </a:xfrm>
            <a:custGeom>
              <a:rect b="b" l="l" r="r" t="t"/>
              <a:pathLst>
                <a:path extrusionOk="0" h="10120" w="290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74"/>
            <p:cNvSpPr/>
            <p:nvPr/>
          </p:nvSpPr>
          <p:spPr>
            <a:xfrm>
              <a:off x="8022873" y="3067248"/>
              <a:ext cx="54999" cy="96740"/>
            </a:xfrm>
            <a:custGeom>
              <a:rect b="b" l="l" r="r" t="t"/>
              <a:pathLst>
                <a:path extrusionOk="0" h="3692" w="2099">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74"/>
            <p:cNvSpPr/>
            <p:nvPr/>
          </p:nvSpPr>
          <p:spPr>
            <a:xfrm>
              <a:off x="8050307" y="3067248"/>
              <a:ext cx="27565" cy="96740"/>
            </a:xfrm>
            <a:custGeom>
              <a:rect b="b" l="l" r="r" t="t"/>
              <a:pathLst>
                <a:path extrusionOk="0" h="3692" w="1052">
                  <a:moveTo>
                    <a:pt x="0" y="0"/>
                  </a:moveTo>
                  <a:lnTo>
                    <a:pt x="0" y="3692"/>
                  </a:lnTo>
                  <a:lnTo>
                    <a:pt x="1051" y="3692"/>
                  </a:lnTo>
                  <a:lnTo>
                    <a:pt x="1051"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74"/>
            <p:cNvSpPr/>
            <p:nvPr/>
          </p:nvSpPr>
          <p:spPr>
            <a:xfrm>
              <a:off x="8246511" y="3067248"/>
              <a:ext cx="54999" cy="96740"/>
            </a:xfrm>
            <a:custGeom>
              <a:rect b="b" l="l" r="r" t="t"/>
              <a:pathLst>
                <a:path extrusionOk="0" h="3692" w="2099">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74"/>
            <p:cNvSpPr/>
            <p:nvPr/>
          </p:nvSpPr>
          <p:spPr>
            <a:xfrm>
              <a:off x="8258459" y="3067248"/>
              <a:ext cx="43051" cy="96740"/>
            </a:xfrm>
            <a:custGeom>
              <a:rect b="b" l="l" r="r" t="t"/>
              <a:pathLst>
                <a:path extrusionOk="0" h="3692" w="1643">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74"/>
            <p:cNvSpPr/>
            <p:nvPr/>
          </p:nvSpPr>
          <p:spPr>
            <a:xfrm>
              <a:off x="8077846" y="3103958"/>
              <a:ext cx="168561" cy="60030"/>
            </a:xfrm>
            <a:custGeom>
              <a:rect b="b" l="l" r="r" t="t"/>
              <a:pathLst>
                <a:path extrusionOk="0" h="2291" w="6433">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74"/>
            <p:cNvSpPr/>
            <p:nvPr/>
          </p:nvSpPr>
          <p:spPr>
            <a:xfrm>
              <a:off x="8009536" y="3049509"/>
              <a:ext cx="81673" cy="25678"/>
            </a:xfrm>
            <a:custGeom>
              <a:rect b="b" l="l" r="r" t="t"/>
              <a:pathLst>
                <a:path extrusionOk="0" h="980" w="3117">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74"/>
            <p:cNvSpPr/>
            <p:nvPr/>
          </p:nvSpPr>
          <p:spPr>
            <a:xfrm>
              <a:off x="8009536" y="3056793"/>
              <a:ext cx="81673" cy="18394"/>
            </a:xfrm>
            <a:custGeom>
              <a:rect b="b" l="l" r="r" t="t"/>
              <a:pathLst>
                <a:path extrusionOk="0" h="702" w="3117">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74"/>
            <p:cNvSpPr/>
            <p:nvPr/>
          </p:nvSpPr>
          <p:spPr>
            <a:xfrm>
              <a:off x="8234432" y="3049640"/>
              <a:ext cx="81778" cy="25547"/>
            </a:xfrm>
            <a:custGeom>
              <a:rect b="b" l="l" r="r" t="t"/>
              <a:pathLst>
                <a:path extrusionOk="0" h="975" w="3121">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74"/>
            <p:cNvSpPr/>
            <p:nvPr/>
          </p:nvSpPr>
          <p:spPr>
            <a:xfrm>
              <a:off x="8234432" y="3056793"/>
              <a:ext cx="81778" cy="18394"/>
            </a:xfrm>
            <a:custGeom>
              <a:rect b="b" l="l" r="r" t="t"/>
              <a:pathLst>
                <a:path extrusionOk="0" h="702" w="3121">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74"/>
            <p:cNvSpPr/>
            <p:nvPr/>
          </p:nvSpPr>
          <p:spPr>
            <a:xfrm>
              <a:off x="8078212" y="3103958"/>
              <a:ext cx="168063" cy="30107"/>
            </a:xfrm>
            <a:custGeom>
              <a:rect b="b" l="l" r="r" t="t"/>
              <a:pathLst>
                <a:path extrusionOk="0" h="1149" w="6414">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74"/>
            <p:cNvSpPr/>
            <p:nvPr/>
          </p:nvSpPr>
          <p:spPr>
            <a:xfrm>
              <a:off x="8097209" y="2948367"/>
              <a:ext cx="34614" cy="31102"/>
            </a:xfrm>
            <a:custGeom>
              <a:rect b="b" l="l" r="r" t="t"/>
              <a:pathLst>
                <a:path extrusionOk="0" h="1187"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74"/>
            <p:cNvSpPr/>
            <p:nvPr/>
          </p:nvSpPr>
          <p:spPr>
            <a:xfrm>
              <a:off x="8193818" y="2948367"/>
              <a:ext cx="34614" cy="31102"/>
            </a:xfrm>
            <a:custGeom>
              <a:rect b="b" l="l" r="r" t="t"/>
              <a:pathLst>
                <a:path extrusionOk="0" h="1187" w="1321">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74"/>
            <p:cNvSpPr/>
            <p:nvPr/>
          </p:nvSpPr>
          <p:spPr>
            <a:xfrm>
              <a:off x="8097209" y="3021446"/>
              <a:ext cx="34614" cy="31207"/>
            </a:xfrm>
            <a:custGeom>
              <a:rect b="b" l="l" r="r" t="t"/>
              <a:pathLst>
                <a:path extrusionOk="0" h="1191"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74"/>
            <p:cNvSpPr/>
            <p:nvPr/>
          </p:nvSpPr>
          <p:spPr>
            <a:xfrm>
              <a:off x="8193818" y="3021446"/>
              <a:ext cx="34614" cy="31207"/>
            </a:xfrm>
            <a:custGeom>
              <a:rect b="b" l="l" r="r" t="t"/>
              <a:pathLst>
                <a:path extrusionOk="0" h="1191" w="1321">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74"/>
            <p:cNvSpPr/>
            <p:nvPr/>
          </p:nvSpPr>
          <p:spPr>
            <a:xfrm>
              <a:off x="8004138" y="3044216"/>
              <a:ext cx="317365" cy="212607"/>
            </a:xfrm>
            <a:custGeom>
              <a:rect b="b" l="l" r="r" t="t"/>
              <a:pathLst>
                <a:path extrusionOk="0" h="8114" w="12112">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74"/>
            <p:cNvSpPr/>
            <p:nvPr/>
          </p:nvSpPr>
          <p:spPr>
            <a:xfrm>
              <a:off x="8043494" y="2893421"/>
              <a:ext cx="237630" cy="136620"/>
            </a:xfrm>
            <a:custGeom>
              <a:rect b="b" l="l" r="r" t="t"/>
              <a:pathLst>
                <a:path extrusionOk="0" h="5214" w="9069">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7" name="Google Shape;16137;p74"/>
          <p:cNvGrpSpPr/>
          <p:nvPr/>
        </p:nvGrpSpPr>
        <p:grpSpPr>
          <a:xfrm>
            <a:off x="5683016" y="2893499"/>
            <a:ext cx="365551" cy="363376"/>
            <a:chOff x="5683016" y="2893499"/>
            <a:chExt cx="365551" cy="363376"/>
          </a:xfrm>
        </p:grpSpPr>
        <p:sp>
          <p:nvSpPr>
            <p:cNvPr id="16138" name="Google Shape;16138;p74"/>
            <p:cNvSpPr/>
            <p:nvPr/>
          </p:nvSpPr>
          <p:spPr>
            <a:xfrm>
              <a:off x="5688806" y="2898845"/>
              <a:ext cx="353839" cy="352502"/>
            </a:xfrm>
            <a:custGeom>
              <a:rect b="b" l="l" r="r" t="t"/>
              <a:pathLst>
                <a:path extrusionOk="0" h="13453" w="13504">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74"/>
            <p:cNvSpPr/>
            <p:nvPr/>
          </p:nvSpPr>
          <p:spPr>
            <a:xfrm>
              <a:off x="5802997" y="3012537"/>
              <a:ext cx="239779" cy="239045"/>
            </a:xfrm>
            <a:custGeom>
              <a:rect b="b" l="l" r="r" t="t"/>
              <a:pathLst>
                <a:path extrusionOk="0" h="9123" w="9151">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74"/>
            <p:cNvSpPr/>
            <p:nvPr/>
          </p:nvSpPr>
          <p:spPr>
            <a:xfrm>
              <a:off x="5872067" y="2898766"/>
              <a:ext cx="170709" cy="170133"/>
            </a:xfrm>
            <a:custGeom>
              <a:rect b="b" l="l" r="r" t="t"/>
              <a:pathLst>
                <a:path extrusionOk="0" h="6493" w="6515">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74"/>
            <p:cNvSpPr/>
            <p:nvPr/>
          </p:nvSpPr>
          <p:spPr>
            <a:xfrm>
              <a:off x="5737858" y="2979470"/>
              <a:ext cx="223796" cy="223481"/>
            </a:xfrm>
            <a:custGeom>
              <a:rect b="b" l="l" r="r" t="t"/>
              <a:pathLst>
                <a:path extrusionOk="0" h="8529" w="8541">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74"/>
            <p:cNvSpPr/>
            <p:nvPr/>
          </p:nvSpPr>
          <p:spPr>
            <a:xfrm>
              <a:off x="5821863" y="2979470"/>
              <a:ext cx="139659" cy="223455"/>
            </a:xfrm>
            <a:custGeom>
              <a:rect b="b" l="l" r="r" t="t"/>
              <a:pathLst>
                <a:path extrusionOk="0" h="8528" w="533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74"/>
            <p:cNvSpPr/>
            <p:nvPr/>
          </p:nvSpPr>
          <p:spPr>
            <a:xfrm>
              <a:off x="5764951" y="3008502"/>
              <a:ext cx="112409" cy="109762"/>
            </a:xfrm>
            <a:custGeom>
              <a:rect b="b" l="l" r="r" t="t"/>
              <a:pathLst>
                <a:path extrusionOk="0" h="4189" w="429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74"/>
            <p:cNvSpPr/>
            <p:nvPr/>
          </p:nvSpPr>
          <p:spPr>
            <a:xfrm>
              <a:off x="5792988" y="3036539"/>
              <a:ext cx="112435" cy="109788"/>
            </a:xfrm>
            <a:custGeom>
              <a:rect b="b" l="l" r="r" t="t"/>
              <a:pathLst>
                <a:path extrusionOk="0" h="4190" w="4291">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74"/>
            <p:cNvSpPr/>
            <p:nvPr/>
          </p:nvSpPr>
          <p:spPr>
            <a:xfrm>
              <a:off x="5821050" y="3144048"/>
              <a:ext cx="34745" cy="30316"/>
            </a:xfrm>
            <a:custGeom>
              <a:rect b="b" l="l" r="r" t="t"/>
              <a:pathLst>
                <a:path extrusionOk="0" h="1157" w="1326">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74"/>
            <p:cNvSpPr/>
            <p:nvPr/>
          </p:nvSpPr>
          <p:spPr>
            <a:xfrm>
              <a:off x="5858232" y="3064602"/>
              <a:ext cx="76695" cy="72843"/>
            </a:xfrm>
            <a:custGeom>
              <a:rect b="b" l="l" r="r" t="t"/>
              <a:pathLst>
                <a:path extrusionOk="0" h="2780" w="2927">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74"/>
            <p:cNvSpPr/>
            <p:nvPr/>
          </p:nvSpPr>
          <p:spPr>
            <a:xfrm>
              <a:off x="5683016" y="2893499"/>
              <a:ext cx="365551" cy="363376"/>
            </a:xfrm>
            <a:custGeom>
              <a:rect b="b" l="l" r="r" t="t"/>
              <a:pathLst>
                <a:path extrusionOk="0" h="13868" w="13951">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74"/>
            <p:cNvSpPr/>
            <p:nvPr/>
          </p:nvSpPr>
          <p:spPr>
            <a:xfrm>
              <a:off x="5732067" y="2974203"/>
              <a:ext cx="182003" cy="178675"/>
            </a:xfrm>
            <a:custGeom>
              <a:rect b="b" l="l" r="r" t="t"/>
              <a:pathLst>
                <a:path extrusionOk="0" h="6819" w="6946">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74"/>
            <p:cNvSpPr/>
            <p:nvPr/>
          </p:nvSpPr>
          <p:spPr>
            <a:xfrm>
              <a:off x="5785939" y="3029202"/>
              <a:ext cx="181479" cy="179042"/>
            </a:xfrm>
            <a:custGeom>
              <a:rect b="b" l="l" r="r" t="t"/>
              <a:pathLst>
                <a:path extrusionOk="0" h="6833" w="6926">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74"/>
            <p:cNvSpPr/>
            <p:nvPr/>
          </p:nvSpPr>
          <p:spPr>
            <a:xfrm>
              <a:off x="5953845" y="3020267"/>
              <a:ext cx="27015" cy="22403"/>
            </a:xfrm>
            <a:custGeom>
              <a:rect b="b" l="l" r="r" t="t"/>
              <a:pathLst>
                <a:path extrusionOk="0" h="855" w="1031">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74"/>
            <p:cNvSpPr/>
            <p:nvPr/>
          </p:nvSpPr>
          <p:spPr>
            <a:xfrm>
              <a:off x="5925703" y="2991916"/>
              <a:ext cx="25574" cy="21460"/>
            </a:xfrm>
            <a:custGeom>
              <a:rect b="b" l="l" r="r" t="t"/>
              <a:pathLst>
                <a:path extrusionOk="0" h="819" w="976">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74"/>
            <p:cNvSpPr/>
            <p:nvPr/>
          </p:nvSpPr>
          <p:spPr>
            <a:xfrm>
              <a:off x="5897143" y="2963224"/>
              <a:ext cx="25836" cy="21722"/>
            </a:xfrm>
            <a:custGeom>
              <a:rect b="b" l="l" r="r" t="t"/>
              <a:pathLst>
                <a:path extrusionOk="0" h="829" w="986">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3" name="Google Shape;16153;p74"/>
          <p:cNvGrpSpPr/>
          <p:nvPr/>
        </p:nvGrpSpPr>
        <p:grpSpPr>
          <a:xfrm>
            <a:off x="4891622" y="1502697"/>
            <a:ext cx="255841" cy="363402"/>
            <a:chOff x="4891622" y="1502697"/>
            <a:chExt cx="255841" cy="363402"/>
          </a:xfrm>
        </p:grpSpPr>
        <p:sp>
          <p:nvSpPr>
            <p:cNvPr id="16154" name="Google Shape;16154;p74"/>
            <p:cNvSpPr/>
            <p:nvPr/>
          </p:nvSpPr>
          <p:spPr>
            <a:xfrm>
              <a:off x="4893010" y="1507964"/>
              <a:ext cx="252959" cy="144166"/>
            </a:xfrm>
            <a:custGeom>
              <a:rect b="b" l="l" r="r" t="t"/>
              <a:pathLst>
                <a:path extrusionOk="0" h="5502" w="9654">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74"/>
            <p:cNvSpPr/>
            <p:nvPr/>
          </p:nvSpPr>
          <p:spPr>
            <a:xfrm>
              <a:off x="5003192" y="1507964"/>
              <a:ext cx="142777" cy="144166"/>
            </a:xfrm>
            <a:custGeom>
              <a:rect b="b" l="l" r="r" t="t"/>
              <a:pathLst>
                <a:path extrusionOk="0" h="5502" w="5449">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74"/>
            <p:cNvSpPr/>
            <p:nvPr/>
          </p:nvSpPr>
          <p:spPr>
            <a:xfrm>
              <a:off x="4903570" y="1627342"/>
              <a:ext cx="232076" cy="233464"/>
            </a:xfrm>
            <a:custGeom>
              <a:rect b="b" l="l" r="r" t="t"/>
              <a:pathLst>
                <a:path extrusionOk="0" h="8910" w="8857">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74"/>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74"/>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74"/>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74"/>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74"/>
            <p:cNvSpPr/>
            <p:nvPr/>
          </p:nvSpPr>
          <p:spPr>
            <a:xfrm>
              <a:off x="5034504" y="1751725"/>
              <a:ext cx="42291" cy="109081"/>
            </a:xfrm>
            <a:custGeom>
              <a:rect b="b" l="l" r="r" t="t"/>
              <a:pathLst>
                <a:path extrusionOk="0" h="4163" w="1614">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74"/>
            <p:cNvSpPr/>
            <p:nvPr/>
          </p:nvSpPr>
          <p:spPr>
            <a:xfrm>
              <a:off x="4949739" y="1627342"/>
              <a:ext cx="54737" cy="233464"/>
            </a:xfrm>
            <a:custGeom>
              <a:rect b="b" l="l" r="r" t="t"/>
              <a:pathLst>
                <a:path extrusionOk="0" h="8910" w="2089">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74"/>
            <p:cNvSpPr/>
            <p:nvPr/>
          </p:nvSpPr>
          <p:spPr>
            <a:xfrm>
              <a:off x="4972352" y="1842910"/>
              <a:ext cx="32124" cy="17896"/>
            </a:xfrm>
            <a:custGeom>
              <a:rect b="b" l="l" r="r" t="t"/>
              <a:pathLst>
                <a:path extrusionOk="0" h="683" w="1226">
                  <a:moveTo>
                    <a:pt x="1" y="1"/>
                  </a:moveTo>
                  <a:lnTo>
                    <a:pt x="78" y="682"/>
                  </a:lnTo>
                  <a:lnTo>
                    <a:pt x="1225" y="682"/>
                  </a:lnTo>
                  <a:lnTo>
                    <a:pt x="1201"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74"/>
            <p:cNvSpPr/>
            <p:nvPr/>
          </p:nvSpPr>
          <p:spPr>
            <a:xfrm>
              <a:off x="4949215" y="1699268"/>
              <a:ext cx="140524" cy="96897"/>
            </a:xfrm>
            <a:custGeom>
              <a:rect b="b" l="l" r="r" t="t"/>
              <a:pathLst>
                <a:path extrusionOk="0" h="3698" w="5363">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74"/>
            <p:cNvSpPr/>
            <p:nvPr/>
          </p:nvSpPr>
          <p:spPr>
            <a:xfrm>
              <a:off x="4947328" y="1572998"/>
              <a:ext cx="33356" cy="31600"/>
            </a:xfrm>
            <a:custGeom>
              <a:rect b="b" l="l" r="r" t="t"/>
              <a:pathLst>
                <a:path extrusionOk="0" h="1206" w="1273">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74"/>
            <p:cNvSpPr/>
            <p:nvPr/>
          </p:nvSpPr>
          <p:spPr>
            <a:xfrm>
              <a:off x="5057143" y="1593882"/>
              <a:ext cx="33356" cy="31574"/>
            </a:xfrm>
            <a:custGeom>
              <a:rect b="b" l="l" r="r" t="t"/>
              <a:pathLst>
                <a:path extrusionOk="0" h="1205" w="1273">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74"/>
            <p:cNvSpPr/>
            <p:nvPr/>
          </p:nvSpPr>
          <p:spPr>
            <a:xfrm>
              <a:off x="5006022" y="1532620"/>
              <a:ext cx="38727" cy="26753"/>
            </a:xfrm>
            <a:custGeom>
              <a:rect b="b" l="l" r="r" t="t"/>
              <a:pathLst>
                <a:path extrusionOk="0" h="1021" w="1478">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74"/>
            <p:cNvSpPr/>
            <p:nvPr/>
          </p:nvSpPr>
          <p:spPr>
            <a:xfrm>
              <a:off x="4943948" y="1694001"/>
              <a:ext cx="151084" cy="107430"/>
            </a:xfrm>
            <a:custGeom>
              <a:rect b="b" l="l" r="r" t="t"/>
              <a:pathLst>
                <a:path extrusionOk="0" h="4100" w="5766">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74"/>
            <p:cNvSpPr/>
            <p:nvPr/>
          </p:nvSpPr>
          <p:spPr>
            <a:xfrm>
              <a:off x="4891622" y="1502697"/>
              <a:ext cx="255841" cy="363402"/>
            </a:xfrm>
            <a:custGeom>
              <a:rect b="b" l="l" r="r" t="t"/>
              <a:pathLst>
                <a:path extrusionOk="0" h="13869" w="9764">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0" name="Google Shape;16170;p74"/>
          <p:cNvGrpSpPr/>
          <p:nvPr/>
        </p:nvGrpSpPr>
        <p:grpSpPr>
          <a:xfrm>
            <a:off x="6281219" y="1502697"/>
            <a:ext cx="243919" cy="363402"/>
            <a:chOff x="6281219" y="1502697"/>
            <a:chExt cx="243919" cy="363402"/>
          </a:xfrm>
        </p:grpSpPr>
        <p:sp>
          <p:nvSpPr>
            <p:cNvPr id="16171" name="Google Shape;16171;p74"/>
            <p:cNvSpPr/>
            <p:nvPr/>
          </p:nvSpPr>
          <p:spPr>
            <a:xfrm>
              <a:off x="6309020" y="1615263"/>
              <a:ext cx="188317" cy="245544"/>
            </a:xfrm>
            <a:custGeom>
              <a:rect b="b" l="l" r="r" t="t"/>
              <a:pathLst>
                <a:path extrusionOk="0" h="9371" w="7187">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74"/>
            <p:cNvSpPr/>
            <p:nvPr/>
          </p:nvSpPr>
          <p:spPr>
            <a:xfrm>
              <a:off x="6334541" y="1615263"/>
              <a:ext cx="162796" cy="245544"/>
            </a:xfrm>
            <a:custGeom>
              <a:rect b="b" l="l" r="r" t="t"/>
              <a:pathLst>
                <a:path extrusionOk="0" h="9371" w="6213">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74"/>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74"/>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74"/>
            <p:cNvSpPr/>
            <p:nvPr/>
          </p:nvSpPr>
          <p:spPr>
            <a:xfrm>
              <a:off x="6362971" y="1848072"/>
              <a:ext cx="27067" cy="12734"/>
            </a:xfrm>
            <a:custGeom>
              <a:rect b="b" l="l" r="r" t="t"/>
              <a:pathLst>
                <a:path extrusionOk="0" h="486" w="1033">
                  <a:moveTo>
                    <a:pt x="1" y="1"/>
                  </a:moveTo>
                  <a:lnTo>
                    <a:pt x="34" y="485"/>
                  </a:lnTo>
                  <a:lnTo>
                    <a:pt x="1033" y="485"/>
                  </a:lnTo>
                  <a:lnTo>
                    <a:pt x="102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74"/>
            <p:cNvSpPr/>
            <p:nvPr/>
          </p:nvSpPr>
          <p:spPr>
            <a:xfrm>
              <a:off x="6416188" y="1615263"/>
              <a:ext cx="43418" cy="245544"/>
            </a:xfrm>
            <a:custGeom>
              <a:rect b="b" l="l" r="r" t="t"/>
              <a:pathLst>
                <a:path extrusionOk="0" h="9371" w="1657">
                  <a:moveTo>
                    <a:pt x="221" y="0"/>
                  </a:moveTo>
                  <a:lnTo>
                    <a:pt x="0" y="9370"/>
                  </a:lnTo>
                  <a:lnTo>
                    <a:pt x="1003" y="9370"/>
                  </a:lnTo>
                  <a:lnTo>
                    <a:pt x="1656"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74"/>
            <p:cNvSpPr/>
            <p:nvPr/>
          </p:nvSpPr>
          <p:spPr>
            <a:xfrm>
              <a:off x="6416293" y="1615263"/>
              <a:ext cx="43313" cy="245544"/>
            </a:xfrm>
            <a:custGeom>
              <a:rect b="b" l="l" r="r" t="t"/>
              <a:pathLst>
                <a:path extrusionOk="0" h="9371" w="1653">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74"/>
            <p:cNvSpPr/>
            <p:nvPr/>
          </p:nvSpPr>
          <p:spPr>
            <a:xfrm>
              <a:off x="6320470" y="1576404"/>
              <a:ext cx="165416" cy="33356"/>
            </a:xfrm>
            <a:custGeom>
              <a:rect b="b" l="l" r="r" t="t"/>
              <a:pathLst>
                <a:path extrusionOk="0" h="1273" w="6313">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74"/>
            <p:cNvSpPr/>
            <p:nvPr/>
          </p:nvSpPr>
          <p:spPr>
            <a:xfrm>
              <a:off x="6320339" y="1576404"/>
              <a:ext cx="165547" cy="33356"/>
            </a:xfrm>
            <a:custGeom>
              <a:rect b="b" l="l" r="r" t="t"/>
              <a:pathLst>
                <a:path extrusionOk="0" h="1273" w="6318">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74"/>
            <p:cNvSpPr/>
            <p:nvPr/>
          </p:nvSpPr>
          <p:spPr>
            <a:xfrm>
              <a:off x="6286512" y="1606328"/>
              <a:ext cx="233202" cy="29216"/>
            </a:xfrm>
            <a:custGeom>
              <a:rect b="b" l="l" r="r" t="t"/>
              <a:pathLst>
                <a:path extrusionOk="0" h="1115" w="890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74"/>
            <p:cNvSpPr/>
            <p:nvPr/>
          </p:nvSpPr>
          <p:spPr>
            <a:xfrm>
              <a:off x="6286512" y="1606328"/>
              <a:ext cx="233202" cy="29347"/>
            </a:xfrm>
            <a:custGeom>
              <a:rect b="b" l="l" r="r" t="t"/>
              <a:pathLst>
                <a:path extrusionOk="0" h="1120" w="890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74"/>
            <p:cNvSpPr/>
            <p:nvPr/>
          </p:nvSpPr>
          <p:spPr>
            <a:xfrm>
              <a:off x="6346253" y="1708832"/>
              <a:ext cx="112854" cy="77900"/>
            </a:xfrm>
            <a:custGeom>
              <a:rect b="b" l="l" r="r" t="t"/>
              <a:pathLst>
                <a:path extrusionOk="0" h="2973" w="4307">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74"/>
            <p:cNvSpPr/>
            <p:nvPr/>
          </p:nvSpPr>
          <p:spPr>
            <a:xfrm>
              <a:off x="6281219" y="1502697"/>
              <a:ext cx="243919" cy="363402"/>
            </a:xfrm>
            <a:custGeom>
              <a:rect b="b" l="l" r="r" t="t"/>
              <a:pathLst>
                <a:path extrusionOk="0" h="13869" w="9309">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74"/>
            <p:cNvSpPr/>
            <p:nvPr/>
          </p:nvSpPr>
          <p:spPr>
            <a:xfrm>
              <a:off x="6340829" y="1703434"/>
              <a:ext cx="123676" cy="88564"/>
            </a:xfrm>
            <a:custGeom>
              <a:rect b="b" l="l" r="r" t="t"/>
              <a:pathLst>
                <a:path extrusionOk="0" h="3380" w="472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5" name="Google Shape;16185;p74"/>
          <p:cNvGrpSpPr/>
          <p:nvPr/>
        </p:nvGrpSpPr>
        <p:grpSpPr>
          <a:xfrm>
            <a:off x="4888713" y="3349868"/>
            <a:ext cx="311469" cy="363167"/>
            <a:chOff x="4888713" y="3349868"/>
            <a:chExt cx="311469" cy="363167"/>
          </a:xfrm>
        </p:grpSpPr>
        <p:sp>
          <p:nvSpPr>
            <p:cNvPr id="16186" name="Google Shape;16186;p74"/>
            <p:cNvSpPr/>
            <p:nvPr/>
          </p:nvSpPr>
          <p:spPr>
            <a:xfrm>
              <a:off x="4891491" y="3514420"/>
              <a:ext cx="305914" cy="74441"/>
            </a:xfrm>
            <a:custGeom>
              <a:rect b="b" l="l" r="r" t="t"/>
              <a:pathLst>
                <a:path extrusionOk="0" h="2841" w="11675">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74"/>
            <p:cNvSpPr/>
            <p:nvPr/>
          </p:nvSpPr>
          <p:spPr>
            <a:xfrm>
              <a:off x="4935013" y="3375887"/>
              <a:ext cx="218738" cy="174744"/>
            </a:xfrm>
            <a:custGeom>
              <a:rect b="b" l="l" r="r" t="t"/>
              <a:pathLst>
                <a:path extrusionOk="0" h="6669" w="8348">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74"/>
            <p:cNvSpPr/>
            <p:nvPr/>
          </p:nvSpPr>
          <p:spPr>
            <a:xfrm>
              <a:off x="5027193" y="3375887"/>
              <a:ext cx="126558" cy="174744"/>
            </a:xfrm>
            <a:custGeom>
              <a:rect b="b" l="l" r="r" t="t"/>
              <a:pathLst>
                <a:path extrusionOk="0" h="6669" w="483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74"/>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74"/>
            <p:cNvSpPr/>
            <p:nvPr/>
          </p:nvSpPr>
          <p:spPr>
            <a:xfrm>
              <a:off x="4963547" y="3510856"/>
              <a:ext cx="157" cy="5948"/>
            </a:xfrm>
            <a:custGeom>
              <a:rect b="b" l="l" r="r" t="t"/>
              <a:pathLst>
                <a:path extrusionOk="0" h="227" w="6">
                  <a:moveTo>
                    <a:pt x="1" y="1"/>
                  </a:moveTo>
                  <a:cubicBezTo>
                    <a:pt x="1" y="73"/>
                    <a:pt x="1" y="149"/>
                    <a:pt x="6" y="226"/>
                  </a:cubicBezTo>
                  <a:cubicBezTo>
                    <a:pt x="6" y="149"/>
                    <a:pt x="6" y="73"/>
                    <a:pt x="6"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74"/>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74"/>
            <p:cNvSpPr/>
            <p:nvPr/>
          </p:nvSpPr>
          <p:spPr>
            <a:xfrm>
              <a:off x="4963547" y="3510725"/>
              <a:ext cx="161669" cy="39906"/>
            </a:xfrm>
            <a:custGeom>
              <a:rect b="b" l="l" r="r" t="t"/>
              <a:pathLst>
                <a:path extrusionOk="0" h="1523" w="617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74"/>
            <p:cNvSpPr/>
            <p:nvPr/>
          </p:nvSpPr>
          <p:spPr>
            <a:xfrm>
              <a:off x="4935144" y="3355030"/>
              <a:ext cx="218607" cy="42396"/>
            </a:xfrm>
            <a:custGeom>
              <a:rect b="b" l="l" r="r" t="t"/>
              <a:pathLst>
                <a:path extrusionOk="0" h="1618" w="8343">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74"/>
            <p:cNvSpPr/>
            <p:nvPr/>
          </p:nvSpPr>
          <p:spPr>
            <a:xfrm>
              <a:off x="4932995" y="3608330"/>
              <a:ext cx="111465" cy="99412"/>
            </a:xfrm>
            <a:custGeom>
              <a:rect b="b" l="l" r="r" t="t"/>
              <a:pathLst>
                <a:path extrusionOk="0" h="3794" w="4254">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74"/>
            <p:cNvSpPr/>
            <p:nvPr/>
          </p:nvSpPr>
          <p:spPr>
            <a:xfrm>
              <a:off x="5044435" y="3608330"/>
              <a:ext cx="111465" cy="99412"/>
            </a:xfrm>
            <a:custGeom>
              <a:rect b="b" l="l" r="r" t="t"/>
              <a:pathLst>
                <a:path extrusionOk="0" h="3794" w="4254">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74"/>
            <p:cNvSpPr/>
            <p:nvPr/>
          </p:nvSpPr>
          <p:spPr>
            <a:xfrm>
              <a:off x="5106456" y="3608356"/>
              <a:ext cx="49444" cy="99360"/>
            </a:xfrm>
            <a:custGeom>
              <a:rect b="b" l="l" r="r" t="t"/>
              <a:pathLst>
                <a:path extrusionOk="0" h="3792" w="1887">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74"/>
            <p:cNvSpPr/>
            <p:nvPr/>
          </p:nvSpPr>
          <p:spPr>
            <a:xfrm>
              <a:off x="5027455" y="3627955"/>
              <a:ext cx="33985" cy="60161"/>
            </a:xfrm>
            <a:custGeom>
              <a:rect b="b" l="l" r="r" t="t"/>
              <a:pathLst>
                <a:path extrusionOk="0" h="2296" w="1297">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74"/>
            <p:cNvSpPr/>
            <p:nvPr/>
          </p:nvSpPr>
          <p:spPr>
            <a:xfrm>
              <a:off x="4888713" y="3456408"/>
              <a:ext cx="311469" cy="137878"/>
            </a:xfrm>
            <a:custGeom>
              <a:rect b="b" l="l" r="r" t="t"/>
              <a:pathLst>
                <a:path extrusionOk="0" h="5262" w="11887">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74"/>
            <p:cNvSpPr/>
            <p:nvPr/>
          </p:nvSpPr>
          <p:spPr>
            <a:xfrm>
              <a:off x="4934751" y="3602984"/>
              <a:ext cx="219525" cy="110050"/>
            </a:xfrm>
            <a:custGeom>
              <a:rect b="b" l="l" r="r" t="t"/>
              <a:pathLst>
                <a:path extrusionOk="0" h="4200" w="8378">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74"/>
            <p:cNvSpPr/>
            <p:nvPr/>
          </p:nvSpPr>
          <p:spPr>
            <a:xfrm>
              <a:off x="4929720" y="3349868"/>
              <a:ext cx="229324" cy="92914"/>
            </a:xfrm>
            <a:custGeom>
              <a:rect b="b" l="l" r="r" t="t"/>
              <a:pathLst>
                <a:path extrusionOk="0" h="3546" w="8752">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1" name="Google Shape;16201;p74"/>
          <p:cNvGrpSpPr/>
          <p:nvPr/>
        </p:nvGrpSpPr>
        <p:grpSpPr>
          <a:xfrm>
            <a:off x="6196821" y="3409296"/>
            <a:ext cx="363402" cy="243971"/>
            <a:chOff x="6196821" y="3409296"/>
            <a:chExt cx="363402" cy="243971"/>
          </a:xfrm>
        </p:grpSpPr>
        <p:sp>
          <p:nvSpPr>
            <p:cNvPr id="16202" name="Google Shape;16202;p74"/>
            <p:cNvSpPr/>
            <p:nvPr/>
          </p:nvSpPr>
          <p:spPr>
            <a:xfrm>
              <a:off x="6420957" y="3414641"/>
              <a:ext cx="133973" cy="142542"/>
            </a:xfrm>
            <a:custGeom>
              <a:rect b="b" l="l" r="r" t="t"/>
              <a:pathLst>
                <a:path extrusionOk="0" h="5440" w="5113">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74"/>
            <p:cNvSpPr/>
            <p:nvPr/>
          </p:nvSpPr>
          <p:spPr>
            <a:xfrm>
              <a:off x="6433088" y="3434293"/>
              <a:ext cx="115815" cy="122890"/>
            </a:xfrm>
            <a:custGeom>
              <a:rect b="b" l="l" r="r" t="t"/>
              <a:pathLst>
                <a:path extrusionOk="0" h="4690" w="442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74"/>
            <p:cNvSpPr/>
            <p:nvPr/>
          </p:nvSpPr>
          <p:spPr>
            <a:xfrm>
              <a:off x="6202113" y="3414641"/>
              <a:ext cx="133842" cy="142542"/>
            </a:xfrm>
            <a:custGeom>
              <a:rect b="b" l="l" r="r" t="t"/>
              <a:pathLst>
                <a:path extrusionOk="0" h="5440" w="5108">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74"/>
            <p:cNvSpPr/>
            <p:nvPr/>
          </p:nvSpPr>
          <p:spPr>
            <a:xfrm>
              <a:off x="6208140" y="3434293"/>
              <a:ext cx="115736" cy="122890"/>
            </a:xfrm>
            <a:custGeom>
              <a:rect b="b" l="l" r="r" t="t"/>
              <a:pathLst>
                <a:path extrusionOk="0" h="4690" w="4417">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74"/>
            <p:cNvSpPr/>
            <p:nvPr/>
          </p:nvSpPr>
          <p:spPr>
            <a:xfrm>
              <a:off x="6202113" y="3532631"/>
              <a:ext cx="352712" cy="115239"/>
            </a:xfrm>
            <a:custGeom>
              <a:rect b="b" l="l" r="r" t="t"/>
              <a:pathLst>
                <a:path extrusionOk="0" h="4398" w="13461">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74"/>
            <p:cNvSpPr/>
            <p:nvPr/>
          </p:nvSpPr>
          <p:spPr>
            <a:xfrm>
              <a:off x="6227399" y="3557890"/>
              <a:ext cx="125798" cy="64799"/>
            </a:xfrm>
            <a:custGeom>
              <a:rect b="b" l="l" r="r" t="t"/>
              <a:pathLst>
                <a:path extrusionOk="0" h="2473" w="4801">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74"/>
            <p:cNvSpPr/>
            <p:nvPr/>
          </p:nvSpPr>
          <p:spPr>
            <a:xfrm>
              <a:off x="6312924" y="3557890"/>
              <a:ext cx="40273" cy="64720"/>
            </a:xfrm>
            <a:custGeom>
              <a:rect b="b" l="l" r="r" t="t"/>
              <a:pathLst>
                <a:path extrusionOk="0" h="2470" w="1537">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74"/>
            <p:cNvSpPr/>
            <p:nvPr/>
          </p:nvSpPr>
          <p:spPr>
            <a:xfrm>
              <a:off x="6398947" y="3532605"/>
              <a:ext cx="155983" cy="115265"/>
            </a:xfrm>
            <a:custGeom>
              <a:rect b="b" l="l" r="r" t="t"/>
              <a:pathLst>
                <a:path extrusionOk="0" h="4399" w="5953">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74"/>
            <p:cNvSpPr/>
            <p:nvPr/>
          </p:nvSpPr>
          <p:spPr>
            <a:xfrm>
              <a:off x="6403846" y="3557890"/>
              <a:ext cx="125693" cy="64799"/>
            </a:xfrm>
            <a:custGeom>
              <a:rect b="b" l="l" r="r" t="t"/>
              <a:pathLst>
                <a:path extrusionOk="0" h="2473" w="4797">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74"/>
            <p:cNvSpPr/>
            <p:nvPr/>
          </p:nvSpPr>
          <p:spPr>
            <a:xfrm>
              <a:off x="6489371" y="3557890"/>
              <a:ext cx="40168" cy="64694"/>
            </a:xfrm>
            <a:custGeom>
              <a:rect b="b" l="l" r="r" t="t"/>
              <a:pathLst>
                <a:path extrusionOk="0" h="2469" w="1533">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74"/>
            <p:cNvSpPr/>
            <p:nvPr/>
          </p:nvSpPr>
          <p:spPr>
            <a:xfrm>
              <a:off x="6202113" y="3635764"/>
              <a:ext cx="155983" cy="12210"/>
            </a:xfrm>
            <a:custGeom>
              <a:rect b="b" l="l" r="r" t="t"/>
              <a:pathLst>
                <a:path extrusionOk="0" h="466" w="5953">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74"/>
            <p:cNvSpPr/>
            <p:nvPr/>
          </p:nvSpPr>
          <p:spPr>
            <a:xfrm>
              <a:off x="6196821" y="3527207"/>
              <a:ext cx="363402" cy="126060"/>
            </a:xfrm>
            <a:custGeom>
              <a:rect b="b" l="l" r="r" t="t"/>
              <a:pathLst>
                <a:path extrusionOk="0" h="4811" w="13869">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74"/>
            <p:cNvSpPr/>
            <p:nvPr/>
          </p:nvSpPr>
          <p:spPr>
            <a:xfrm>
              <a:off x="6222106" y="3552623"/>
              <a:ext cx="136358" cy="75358"/>
            </a:xfrm>
            <a:custGeom>
              <a:rect b="b" l="l" r="r" t="t"/>
              <a:pathLst>
                <a:path extrusionOk="0" h="2876" w="5204">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74"/>
            <p:cNvSpPr/>
            <p:nvPr/>
          </p:nvSpPr>
          <p:spPr>
            <a:xfrm>
              <a:off x="6398449" y="3552623"/>
              <a:ext cx="136489" cy="75358"/>
            </a:xfrm>
            <a:custGeom>
              <a:rect b="b" l="l" r="r" t="t"/>
              <a:pathLst>
                <a:path extrusionOk="0" h="2876" w="5209">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74"/>
            <p:cNvSpPr/>
            <p:nvPr/>
          </p:nvSpPr>
          <p:spPr>
            <a:xfrm>
              <a:off x="6415664" y="3409296"/>
              <a:ext cx="127030" cy="109029"/>
            </a:xfrm>
            <a:custGeom>
              <a:rect b="b" l="l" r="r" t="t"/>
              <a:pathLst>
                <a:path extrusionOk="0" h="4161" w="4848">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74"/>
            <p:cNvSpPr/>
            <p:nvPr/>
          </p:nvSpPr>
          <p:spPr>
            <a:xfrm>
              <a:off x="6214848" y="3409427"/>
              <a:ext cx="126532" cy="108478"/>
            </a:xfrm>
            <a:custGeom>
              <a:rect b="b" l="l" r="r" t="t"/>
              <a:pathLst>
                <a:path extrusionOk="0" h="4140" w="4829">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8" name="Google Shape;16218;p74"/>
          <p:cNvGrpSpPr/>
          <p:nvPr/>
        </p:nvGrpSpPr>
        <p:grpSpPr>
          <a:xfrm>
            <a:off x="5818221" y="1502697"/>
            <a:ext cx="252723" cy="363402"/>
            <a:chOff x="5818221" y="1502697"/>
            <a:chExt cx="252723" cy="363402"/>
          </a:xfrm>
        </p:grpSpPr>
        <p:sp>
          <p:nvSpPr>
            <p:cNvPr id="16219" name="Google Shape;16219;p74"/>
            <p:cNvSpPr/>
            <p:nvPr/>
          </p:nvSpPr>
          <p:spPr>
            <a:xfrm>
              <a:off x="5861114" y="1528559"/>
              <a:ext cx="203043" cy="322448"/>
            </a:xfrm>
            <a:custGeom>
              <a:rect b="b" l="l" r="r" t="t"/>
              <a:pathLst>
                <a:path extrusionOk="0" h="12306" w="7749">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74"/>
            <p:cNvSpPr/>
            <p:nvPr/>
          </p:nvSpPr>
          <p:spPr>
            <a:xfrm>
              <a:off x="5860983" y="1548263"/>
              <a:ext cx="195497" cy="302744"/>
            </a:xfrm>
            <a:custGeom>
              <a:rect b="b" l="l" r="r" t="t"/>
              <a:pathLst>
                <a:path extrusionOk="0" h="11554" w="7461">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74"/>
            <p:cNvSpPr/>
            <p:nvPr/>
          </p:nvSpPr>
          <p:spPr>
            <a:xfrm>
              <a:off x="5848039" y="1536393"/>
              <a:ext cx="23661" cy="306805"/>
            </a:xfrm>
            <a:custGeom>
              <a:rect b="b" l="l" r="r" t="t"/>
              <a:pathLst>
                <a:path extrusionOk="0" h="11709" w="903">
                  <a:moveTo>
                    <a:pt x="0" y="1"/>
                  </a:moveTo>
                  <a:lnTo>
                    <a:pt x="0" y="11708"/>
                  </a:lnTo>
                  <a:lnTo>
                    <a:pt x="903" y="11708"/>
                  </a:lnTo>
                  <a:lnTo>
                    <a:pt x="903"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74"/>
            <p:cNvSpPr/>
            <p:nvPr/>
          </p:nvSpPr>
          <p:spPr>
            <a:xfrm>
              <a:off x="5859856" y="1536393"/>
              <a:ext cx="11844" cy="306805"/>
            </a:xfrm>
            <a:custGeom>
              <a:rect b="b" l="l" r="r" t="t"/>
              <a:pathLst>
                <a:path extrusionOk="0" h="11709" w="452">
                  <a:moveTo>
                    <a:pt x="1" y="1"/>
                  </a:moveTo>
                  <a:lnTo>
                    <a:pt x="1" y="11708"/>
                  </a:lnTo>
                  <a:lnTo>
                    <a:pt x="452" y="11708"/>
                  </a:lnTo>
                  <a:lnTo>
                    <a:pt x="45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74"/>
            <p:cNvSpPr/>
            <p:nvPr/>
          </p:nvSpPr>
          <p:spPr>
            <a:xfrm>
              <a:off x="5840624" y="1547477"/>
              <a:ext cx="38518" cy="17110"/>
            </a:xfrm>
            <a:custGeom>
              <a:rect b="b" l="l" r="r" t="t"/>
              <a:pathLst>
                <a:path extrusionOk="0" h="653" w="147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74"/>
            <p:cNvSpPr/>
            <p:nvPr/>
          </p:nvSpPr>
          <p:spPr>
            <a:xfrm>
              <a:off x="5840991" y="1507964"/>
              <a:ext cx="37889" cy="39540"/>
            </a:xfrm>
            <a:custGeom>
              <a:rect b="b" l="l" r="r" t="t"/>
              <a:pathLst>
                <a:path extrusionOk="0" h="1509" w="1446">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74"/>
            <p:cNvSpPr/>
            <p:nvPr/>
          </p:nvSpPr>
          <p:spPr>
            <a:xfrm>
              <a:off x="5840624" y="1781544"/>
              <a:ext cx="38622" cy="17005"/>
            </a:xfrm>
            <a:custGeom>
              <a:rect b="b" l="l" r="r" t="t"/>
              <a:pathLst>
                <a:path extrusionOk="0" h="649" w="1474">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74"/>
            <p:cNvSpPr/>
            <p:nvPr/>
          </p:nvSpPr>
          <p:spPr>
            <a:xfrm>
              <a:off x="5840991" y="1798523"/>
              <a:ext cx="37889" cy="39513"/>
            </a:xfrm>
            <a:custGeom>
              <a:rect b="b" l="l" r="r" t="t"/>
              <a:pathLst>
                <a:path extrusionOk="0" h="1508" w="1446">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74"/>
            <p:cNvSpPr/>
            <p:nvPr/>
          </p:nvSpPr>
          <p:spPr>
            <a:xfrm>
              <a:off x="5859856" y="1547477"/>
              <a:ext cx="19285" cy="17110"/>
            </a:xfrm>
            <a:custGeom>
              <a:rect b="b" l="l" r="r" t="t"/>
              <a:pathLst>
                <a:path extrusionOk="0" h="653" w="736">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74"/>
            <p:cNvSpPr/>
            <p:nvPr/>
          </p:nvSpPr>
          <p:spPr>
            <a:xfrm>
              <a:off x="5859856" y="1781544"/>
              <a:ext cx="19390" cy="17005"/>
            </a:xfrm>
            <a:custGeom>
              <a:rect b="b" l="l" r="r" t="t"/>
              <a:pathLst>
                <a:path extrusionOk="0" h="649" w="74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74"/>
            <p:cNvSpPr/>
            <p:nvPr/>
          </p:nvSpPr>
          <p:spPr>
            <a:xfrm>
              <a:off x="5859856" y="1507964"/>
              <a:ext cx="19023" cy="39540"/>
            </a:xfrm>
            <a:custGeom>
              <a:rect b="b" l="l" r="r" t="t"/>
              <a:pathLst>
                <a:path extrusionOk="0" h="1509" w="726">
                  <a:moveTo>
                    <a:pt x="1" y="1"/>
                  </a:moveTo>
                  <a:lnTo>
                    <a:pt x="1" y="1508"/>
                  </a:lnTo>
                  <a:lnTo>
                    <a:pt x="485" y="1508"/>
                  </a:lnTo>
                  <a:lnTo>
                    <a:pt x="721" y="39"/>
                  </a:lnTo>
                  <a:cubicBezTo>
                    <a:pt x="725" y="20"/>
                    <a:pt x="711" y="6"/>
                    <a:pt x="6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74"/>
            <p:cNvSpPr/>
            <p:nvPr/>
          </p:nvSpPr>
          <p:spPr>
            <a:xfrm>
              <a:off x="5859856" y="1798523"/>
              <a:ext cx="19023" cy="39513"/>
            </a:xfrm>
            <a:custGeom>
              <a:rect b="b" l="l" r="r" t="t"/>
              <a:pathLst>
                <a:path extrusionOk="0" h="1508" w="726">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74"/>
            <p:cNvSpPr/>
            <p:nvPr/>
          </p:nvSpPr>
          <p:spPr>
            <a:xfrm>
              <a:off x="5823645" y="1836753"/>
              <a:ext cx="138244" cy="24054"/>
            </a:xfrm>
            <a:custGeom>
              <a:rect b="b" l="l" r="r" t="t"/>
              <a:pathLst>
                <a:path extrusionOk="0" h="918" w="5276">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74"/>
            <p:cNvSpPr/>
            <p:nvPr/>
          </p:nvSpPr>
          <p:spPr>
            <a:xfrm>
              <a:off x="5823645" y="1843041"/>
              <a:ext cx="138244" cy="17765"/>
            </a:xfrm>
            <a:custGeom>
              <a:rect b="b" l="l" r="r" t="t"/>
              <a:pathLst>
                <a:path extrusionOk="0" h="678" w="5276">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74"/>
            <p:cNvSpPr/>
            <p:nvPr/>
          </p:nvSpPr>
          <p:spPr>
            <a:xfrm>
              <a:off x="5818221" y="1502697"/>
              <a:ext cx="252723" cy="363402"/>
            </a:xfrm>
            <a:custGeom>
              <a:rect b="b" l="l" r="r" t="t"/>
              <a:pathLst>
                <a:path extrusionOk="0" h="13869" w="9645">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4" name="Google Shape;16234;p74"/>
          <p:cNvGrpSpPr/>
          <p:nvPr/>
        </p:nvGrpSpPr>
        <p:grpSpPr>
          <a:xfrm>
            <a:off x="6660814" y="1985085"/>
            <a:ext cx="355096" cy="363481"/>
            <a:chOff x="6660814" y="1985085"/>
            <a:chExt cx="355096" cy="363481"/>
          </a:xfrm>
        </p:grpSpPr>
        <p:sp>
          <p:nvSpPr>
            <p:cNvPr id="16235" name="Google Shape;16235;p74"/>
            <p:cNvSpPr/>
            <p:nvPr/>
          </p:nvSpPr>
          <p:spPr>
            <a:xfrm>
              <a:off x="6665976" y="1990325"/>
              <a:ext cx="344406" cy="344039"/>
            </a:xfrm>
            <a:custGeom>
              <a:rect b="b" l="l" r="r" t="t"/>
              <a:pathLst>
                <a:path extrusionOk="0" h="13130" w="13144">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74"/>
            <p:cNvSpPr/>
            <p:nvPr/>
          </p:nvSpPr>
          <p:spPr>
            <a:xfrm>
              <a:off x="6781058" y="1990325"/>
              <a:ext cx="229455" cy="344039"/>
            </a:xfrm>
            <a:custGeom>
              <a:rect b="b" l="l" r="r" t="t"/>
              <a:pathLst>
                <a:path extrusionOk="0" h="13130" w="8757">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74"/>
            <p:cNvSpPr/>
            <p:nvPr/>
          </p:nvSpPr>
          <p:spPr>
            <a:xfrm>
              <a:off x="6666238" y="2269041"/>
              <a:ext cx="344406" cy="65323"/>
            </a:xfrm>
            <a:custGeom>
              <a:rect b="b" l="l" r="r" t="t"/>
              <a:pathLst>
                <a:path extrusionOk="0" h="2493" w="13144">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74"/>
            <p:cNvSpPr/>
            <p:nvPr/>
          </p:nvSpPr>
          <p:spPr>
            <a:xfrm>
              <a:off x="6666107" y="2269041"/>
              <a:ext cx="33854" cy="74127"/>
            </a:xfrm>
            <a:custGeom>
              <a:rect b="b" l="l" r="r" t="t"/>
              <a:pathLst>
                <a:path extrusionOk="0" h="2829" w="1292">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74"/>
            <p:cNvSpPr/>
            <p:nvPr/>
          </p:nvSpPr>
          <p:spPr>
            <a:xfrm>
              <a:off x="6683087" y="2269041"/>
              <a:ext cx="16874" cy="74258"/>
            </a:xfrm>
            <a:custGeom>
              <a:rect b="b" l="l" r="r" t="t"/>
              <a:pathLst>
                <a:path extrusionOk="0" h="2834" w="644">
                  <a:moveTo>
                    <a:pt x="0" y="1"/>
                  </a:moveTo>
                  <a:lnTo>
                    <a:pt x="0" y="2833"/>
                  </a:lnTo>
                  <a:lnTo>
                    <a:pt x="644" y="2833"/>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74"/>
            <p:cNvSpPr/>
            <p:nvPr/>
          </p:nvSpPr>
          <p:spPr>
            <a:xfrm>
              <a:off x="6976764" y="2269041"/>
              <a:ext cx="33880" cy="74258"/>
            </a:xfrm>
            <a:custGeom>
              <a:rect b="b" l="l" r="r" t="t"/>
              <a:pathLst>
                <a:path extrusionOk="0" h="2834" w="1293">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74"/>
            <p:cNvSpPr/>
            <p:nvPr/>
          </p:nvSpPr>
          <p:spPr>
            <a:xfrm>
              <a:off x="6987586" y="2269041"/>
              <a:ext cx="23058" cy="74127"/>
            </a:xfrm>
            <a:custGeom>
              <a:rect b="b" l="l" r="r" t="t"/>
              <a:pathLst>
                <a:path extrusionOk="0" h="2829" w="88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74"/>
            <p:cNvSpPr/>
            <p:nvPr/>
          </p:nvSpPr>
          <p:spPr>
            <a:xfrm>
              <a:off x="6699935"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74"/>
            <p:cNvSpPr/>
            <p:nvPr/>
          </p:nvSpPr>
          <p:spPr>
            <a:xfrm>
              <a:off x="6727605"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74"/>
            <p:cNvSpPr/>
            <p:nvPr/>
          </p:nvSpPr>
          <p:spPr>
            <a:xfrm>
              <a:off x="675527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74"/>
            <p:cNvSpPr/>
            <p:nvPr/>
          </p:nvSpPr>
          <p:spPr>
            <a:xfrm>
              <a:off x="678294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74"/>
            <p:cNvSpPr/>
            <p:nvPr/>
          </p:nvSpPr>
          <p:spPr>
            <a:xfrm>
              <a:off x="681061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74"/>
            <p:cNvSpPr/>
            <p:nvPr/>
          </p:nvSpPr>
          <p:spPr>
            <a:xfrm>
              <a:off x="683828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74"/>
            <p:cNvSpPr/>
            <p:nvPr/>
          </p:nvSpPr>
          <p:spPr>
            <a:xfrm>
              <a:off x="6865954" y="2262019"/>
              <a:ext cx="27827" cy="72345"/>
            </a:xfrm>
            <a:custGeom>
              <a:rect b="b" l="l" r="r" t="t"/>
              <a:pathLst>
                <a:path extrusionOk="0" h="2761" w="1062">
                  <a:moveTo>
                    <a:pt x="1" y="0"/>
                  </a:moveTo>
                  <a:lnTo>
                    <a:pt x="1" y="2760"/>
                  </a:lnTo>
                  <a:lnTo>
                    <a:pt x="1062" y="2760"/>
                  </a:lnTo>
                  <a:lnTo>
                    <a:pt x="10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74"/>
            <p:cNvSpPr/>
            <p:nvPr/>
          </p:nvSpPr>
          <p:spPr>
            <a:xfrm>
              <a:off x="6893624" y="2262019"/>
              <a:ext cx="27827" cy="72345"/>
            </a:xfrm>
            <a:custGeom>
              <a:rect b="b" l="l" r="r" t="t"/>
              <a:pathLst>
                <a:path extrusionOk="0" h="2761" w="1062">
                  <a:moveTo>
                    <a:pt x="1" y="0"/>
                  </a:moveTo>
                  <a:lnTo>
                    <a:pt x="1" y="2760"/>
                  </a:lnTo>
                  <a:lnTo>
                    <a:pt x="1062" y="2760"/>
                  </a:lnTo>
                  <a:lnTo>
                    <a:pt x="106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74"/>
            <p:cNvSpPr/>
            <p:nvPr/>
          </p:nvSpPr>
          <p:spPr>
            <a:xfrm>
              <a:off x="692142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74"/>
            <p:cNvSpPr/>
            <p:nvPr/>
          </p:nvSpPr>
          <p:spPr>
            <a:xfrm>
              <a:off x="694909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74"/>
            <p:cNvSpPr/>
            <p:nvPr/>
          </p:nvSpPr>
          <p:spPr>
            <a:xfrm>
              <a:off x="6717543" y="2262019"/>
              <a:ext cx="20150" cy="38256"/>
            </a:xfrm>
            <a:custGeom>
              <a:rect b="b" l="l" r="r" t="t"/>
              <a:pathLst>
                <a:path extrusionOk="0" h="1460" w="769">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74"/>
            <p:cNvSpPr/>
            <p:nvPr/>
          </p:nvSpPr>
          <p:spPr>
            <a:xfrm>
              <a:off x="6722574" y="2262019"/>
              <a:ext cx="15119" cy="38256"/>
            </a:xfrm>
            <a:custGeom>
              <a:rect b="b" l="l" r="r" t="t"/>
              <a:pathLst>
                <a:path extrusionOk="0" h="1460" w="577">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74"/>
            <p:cNvSpPr/>
            <p:nvPr/>
          </p:nvSpPr>
          <p:spPr>
            <a:xfrm>
              <a:off x="6772882" y="2262019"/>
              <a:ext cx="20150" cy="38256"/>
            </a:xfrm>
            <a:custGeom>
              <a:rect b="b" l="l" r="r" t="t"/>
              <a:pathLst>
                <a:path extrusionOk="0" h="1460" w="769">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74"/>
            <p:cNvSpPr/>
            <p:nvPr/>
          </p:nvSpPr>
          <p:spPr>
            <a:xfrm>
              <a:off x="6828222" y="2262019"/>
              <a:ext cx="20281" cy="38256"/>
            </a:xfrm>
            <a:custGeom>
              <a:rect b="b" l="l" r="r" t="t"/>
              <a:pathLst>
                <a:path extrusionOk="0" h="1460" w="774">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74"/>
            <p:cNvSpPr/>
            <p:nvPr/>
          </p:nvSpPr>
          <p:spPr>
            <a:xfrm>
              <a:off x="6883562" y="2262019"/>
              <a:ext cx="20281" cy="38256"/>
            </a:xfrm>
            <a:custGeom>
              <a:rect b="b" l="l" r="r" t="t"/>
              <a:pathLst>
                <a:path extrusionOk="0" h="1460" w="774">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74"/>
            <p:cNvSpPr/>
            <p:nvPr/>
          </p:nvSpPr>
          <p:spPr>
            <a:xfrm>
              <a:off x="6939033" y="2262019"/>
              <a:ext cx="20150" cy="38256"/>
            </a:xfrm>
            <a:custGeom>
              <a:rect b="b" l="l" r="r" t="t"/>
              <a:pathLst>
                <a:path extrusionOk="0" h="1460" w="769">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74"/>
            <p:cNvSpPr/>
            <p:nvPr/>
          </p:nvSpPr>
          <p:spPr>
            <a:xfrm>
              <a:off x="6777782"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74"/>
            <p:cNvSpPr/>
            <p:nvPr/>
          </p:nvSpPr>
          <p:spPr>
            <a:xfrm>
              <a:off x="6833253" y="2262019"/>
              <a:ext cx="15119" cy="38256"/>
            </a:xfrm>
            <a:custGeom>
              <a:rect b="b" l="l" r="r" t="t"/>
              <a:pathLst>
                <a:path extrusionOk="0" h="1460" w="577">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74"/>
            <p:cNvSpPr/>
            <p:nvPr/>
          </p:nvSpPr>
          <p:spPr>
            <a:xfrm>
              <a:off x="6888593"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74"/>
            <p:cNvSpPr/>
            <p:nvPr/>
          </p:nvSpPr>
          <p:spPr>
            <a:xfrm>
              <a:off x="6944063" y="2262019"/>
              <a:ext cx="15119" cy="38256"/>
            </a:xfrm>
            <a:custGeom>
              <a:rect b="b" l="l" r="r" t="t"/>
              <a:pathLst>
                <a:path extrusionOk="0" h="1460" w="577">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74"/>
            <p:cNvSpPr/>
            <p:nvPr/>
          </p:nvSpPr>
          <p:spPr>
            <a:xfrm>
              <a:off x="6666107" y="2243153"/>
              <a:ext cx="344406" cy="25914"/>
            </a:xfrm>
            <a:custGeom>
              <a:rect b="b" l="l" r="r" t="t"/>
              <a:pathLst>
                <a:path extrusionOk="0" h="989" w="13144">
                  <a:moveTo>
                    <a:pt x="0" y="0"/>
                  </a:moveTo>
                  <a:lnTo>
                    <a:pt x="0" y="989"/>
                  </a:lnTo>
                  <a:lnTo>
                    <a:pt x="13143" y="989"/>
                  </a:lnTo>
                  <a:lnTo>
                    <a:pt x="131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74"/>
            <p:cNvSpPr/>
            <p:nvPr/>
          </p:nvSpPr>
          <p:spPr>
            <a:xfrm>
              <a:off x="6660814" y="1985085"/>
              <a:ext cx="355096" cy="363481"/>
            </a:xfrm>
            <a:custGeom>
              <a:rect b="b" l="l" r="r" t="t"/>
              <a:pathLst>
                <a:path extrusionOk="0" h="13872" w="13552">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4" name="Google Shape;16264;p74"/>
          <p:cNvGrpSpPr/>
          <p:nvPr/>
        </p:nvGrpSpPr>
        <p:grpSpPr>
          <a:xfrm>
            <a:off x="7226448" y="1502697"/>
            <a:ext cx="198379" cy="363402"/>
            <a:chOff x="7226448" y="1502697"/>
            <a:chExt cx="198379" cy="363402"/>
          </a:xfrm>
        </p:grpSpPr>
        <p:sp>
          <p:nvSpPr>
            <p:cNvPr id="16265" name="Google Shape;16265;p74"/>
            <p:cNvSpPr/>
            <p:nvPr/>
          </p:nvSpPr>
          <p:spPr>
            <a:xfrm>
              <a:off x="7295491" y="1598912"/>
              <a:ext cx="104679" cy="222407"/>
            </a:xfrm>
            <a:custGeom>
              <a:rect b="b" l="l" r="r" t="t"/>
              <a:pathLst>
                <a:path extrusionOk="0" h="8488" w="3995">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74"/>
            <p:cNvSpPr/>
            <p:nvPr/>
          </p:nvSpPr>
          <p:spPr>
            <a:xfrm>
              <a:off x="7242169" y="1522323"/>
              <a:ext cx="133476" cy="325147"/>
            </a:xfrm>
            <a:custGeom>
              <a:rect b="b" l="l" r="r" t="t"/>
              <a:pathLst>
                <a:path extrusionOk="0" h="12409" w="5094">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74"/>
            <p:cNvSpPr/>
            <p:nvPr/>
          </p:nvSpPr>
          <p:spPr>
            <a:xfrm>
              <a:off x="7308462" y="1522323"/>
              <a:ext cx="67183" cy="325147"/>
            </a:xfrm>
            <a:custGeom>
              <a:rect b="b" l="l" r="r" t="t"/>
              <a:pathLst>
                <a:path extrusionOk="0" h="12409" w="2564">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74"/>
            <p:cNvSpPr/>
            <p:nvPr/>
          </p:nvSpPr>
          <p:spPr>
            <a:xfrm>
              <a:off x="7231741" y="1507964"/>
              <a:ext cx="154228" cy="24683"/>
            </a:xfrm>
            <a:custGeom>
              <a:rect b="b" l="l" r="r" t="t"/>
              <a:pathLst>
                <a:path extrusionOk="0" h="942" w="5886">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74"/>
            <p:cNvSpPr/>
            <p:nvPr/>
          </p:nvSpPr>
          <p:spPr>
            <a:xfrm>
              <a:off x="7228701" y="1514147"/>
              <a:ext cx="160412" cy="18499"/>
            </a:xfrm>
            <a:custGeom>
              <a:rect b="b" l="l" r="r" t="t"/>
              <a:pathLst>
                <a:path extrusionOk="0" h="706" w="6122">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74"/>
            <p:cNvSpPr/>
            <p:nvPr/>
          </p:nvSpPr>
          <p:spPr>
            <a:xfrm>
              <a:off x="7277123" y="1647335"/>
              <a:ext cx="142306" cy="23294"/>
            </a:xfrm>
            <a:custGeom>
              <a:rect b="b" l="l" r="r" t="t"/>
              <a:pathLst>
                <a:path extrusionOk="0" h="889" w="5431">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74"/>
            <p:cNvSpPr/>
            <p:nvPr/>
          </p:nvSpPr>
          <p:spPr>
            <a:xfrm>
              <a:off x="7277123" y="1653125"/>
              <a:ext cx="145188" cy="17503"/>
            </a:xfrm>
            <a:custGeom>
              <a:rect b="b" l="l" r="r" t="t"/>
              <a:pathLst>
                <a:path extrusionOk="0" h="668" w="5541">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74"/>
            <p:cNvSpPr/>
            <p:nvPr/>
          </p:nvSpPr>
          <p:spPr>
            <a:xfrm>
              <a:off x="7277019" y="1697774"/>
              <a:ext cx="142411" cy="23425"/>
            </a:xfrm>
            <a:custGeom>
              <a:rect b="b" l="l" r="r" t="t"/>
              <a:pathLst>
                <a:path extrusionOk="0" h="894" w="5435">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74"/>
            <p:cNvSpPr/>
            <p:nvPr/>
          </p:nvSpPr>
          <p:spPr>
            <a:xfrm>
              <a:off x="7277123" y="1703801"/>
              <a:ext cx="145057" cy="17398"/>
            </a:xfrm>
            <a:custGeom>
              <a:rect b="b" l="l" r="r" t="t"/>
              <a:pathLst>
                <a:path extrusionOk="0" h="664" w="5536">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74"/>
            <p:cNvSpPr/>
            <p:nvPr/>
          </p:nvSpPr>
          <p:spPr>
            <a:xfrm>
              <a:off x="7277019" y="1748345"/>
              <a:ext cx="142411" cy="23294"/>
            </a:xfrm>
            <a:custGeom>
              <a:rect b="b" l="l" r="r" t="t"/>
              <a:pathLst>
                <a:path extrusionOk="0" h="889" w="5435">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74"/>
            <p:cNvSpPr/>
            <p:nvPr/>
          </p:nvSpPr>
          <p:spPr>
            <a:xfrm>
              <a:off x="7277123" y="1754110"/>
              <a:ext cx="145188" cy="17529"/>
            </a:xfrm>
            <a:custGeom>
              <a:rect b="b" l="l" r="r" t="t"/>
              <a:pathLst>
                <a:path extrusionOk="0" h="669" w="5541">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74"/>
            <p:cNvSpPr/>
            <p:nvPr/>
          </p:nvSpPr>
          <p:spPr>
            <a:xfrm>
              <a:off x="7282809" y="1836255"/>
              <a:ext cx="52091" cy="24552"/>
            </a:xfrm>
            <a:custGeom>
              <a:rect b="b" l="l" r="r" t="t"/>
              <a:pathLst>
                <a:path extrusionOk="0" h="937" w="1988">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74"/>
            <p:cNvSpPr/>
            <p:nvPr/>
          </p:nvSpPr>
          <p:spPr>
            <a:xfrm>
              <a:off x="7308828" y="1836255"/>
              <a:ext cx="26071" cy="24552"/>
            </a:xfrm>
            <a:custGeom>
              <a:rect b="b" l="l" r="r" t="t"/>
              <a:pathLst>
                <a:path extrusionOk="0" h="937" w="995">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74"/>
            <p:cNvSpPr/>
            <p:nvPr/>
          </p:nvSpPr>
          <p:spPr>
            <a:xfrm>
              <a:off x="7226448" y="1502697"/>
              <a:ext cx="198379" cy="363402"/>
            </a:xfrm>
            <a:custGeom>
              <a:rect b="b" l="l" r="r" t="t"/>
              <a:pathLst>
                <a:path extrusionOk="0" h="13869" w="7571">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9" name="Google Shape;16279;p74"/>
          <p:cNvGrpSpPr/>
          <p:nvPr/>
        </p:nvGrpSpPr>
        <p:grpSpPr>
          <a:xfrm>
            <a:off x="8169030" y="1502566"/>
            <a:ext cx="158001" cy="363533"/>
            <a:chOff x="8169030" y="1502566"/>
            <a:chExt cx="158001" cy="363533"/>
          </a:xfrm>
        </p:grpSpPr>
        <p:sp>
          <p:nvSpPr>
            <p:cNvPr id="16280" name="Google Shape;16280;p74"/>
            <p:cNvSpPr/>
            <p:nvPr/>
          </p:nvSpPr>
          <p:spPr>
            <a:xfrm>
              <a:off x="8174323" y="1659545"/>
              <a:ext cx="147310" cy="201261"/>
            </a:xfrm>
            <a:custGeom>
              <a:rect b="b" l="l" r="r" t="t"/>
              <a:pathLst>
                <a:path extrusionOk="0" h="7681" w="5622">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74"/>
            <p:cNvSpPr/>
            <p:nvPr/>
          </p:nvSpPr>
          <p:spPr>
            <a:xfrm>
              <a:off x="8229401" y="1659545"/>
              <a:ext cx="92364" cy="201261"/>
            </a:xfrm>
            <a:custGeom>
              <a:rect b="b" l="l" r="r" t="t"/>
              <a:pathLst>
                <a:path extrusionOk="0" h="7681" w="3525">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74"/>
            <p:cNvSpPr/>
            <p:nvPr/>
          </p:nvSpPr>
          <p:spPr>
            <a:xfrm>
              <a:off x="8233043" y="1520174"/>
              <a:ext cx="29976" cy="165181"/>
            </a:xfrm>
            <a:custGeom>
              <a:rect b="b" l="l" r="r" t="t"/>
              <a:pathLst>
                <a:path extrusionOk="0" h="6304" w="1144">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74"/>
            <p:cNvSpPr/>
            <p:nvPr/>
          </p:nvSpPr>
          <p:spPr>
            <a:xfrm>
              <a:off x="8221488" y="1705321"/>
              <a:ext cx="53112" cy="53112"/>
            </a:xfrm>
            <a:custGeom>
              <a:rect b="b" l="l" r="r" t="t"/>
              <a:pathLst>
                <a:path extrusionOk="0" h="2027" w="2027">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74"/>
            <p:cNvSpPr/>
            <p:nvPr/>
          </p:nvSpPr>
          <p:spPr>
            <a:xfrm>
              <a:off x="8212919" y="1809450"/>
              <a:ext cx="70223" cy="20674"/>
            </a:xfrm>
            <a:custGeom>
              <a:rect b="b" l="l" r="r" t="t"/>
              <a:pathLst>
                <a:path extrusionOk="0" h="789" w="268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74"/>
            <p:cNvSpPr/>
            <p:nvPr/>
          </p:nvSpPr>
          <p:spPr>
            <a:xfrm>
              <a:off x="8212919" y="1817127"/>
              <a:ext cx="70223" cy="12996"/>
            </a:xfrm>
            <a:custGeom>
              <a:rect b="b" l="l" r="r" t="t"/>
              <a:pathLst>
                <a:path extrusionOk="0" h="496" w="268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74"/>
            <p:cNvSpPr/>
            <p:nvPr/>
          </p:nvSpPr>
          <p:spPr>
            <a:xfrm>
              <a:off x="8248031" y="1520043"/>
              <a:ext cx="14988" cy="165312"/>
            </a:xfrm>
            <a:custGeom>
              <a:rect b="b" l="l" r="r" t="t"/>
              <a:pathLst>
                <a:path extrusionOk="0" h="6309" w="572">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74"/>
            <p:cNvSpPr/>
            <p:nvPr/>
          </p:nvSpPr>
          <p:spPr>
            <a:xfrm>
              <a:off x="8227514" y="1507964"/>
              <a:ext cx="41164" cy="48841"/>
            </a:xfrm>
            <a:custGeom>
              <a:rect b="b" l="l" r="r" t="t"/>
              <a:pathLst>
                <a:path extrusionOk="0" h="1864" w="1571">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74"/>
            <p:cNvSpPr/>
            <p:nvPr/>
          </p:nvSpPr>
          <p:spPr>
            <a:xfrm>
              <a:off x="8248031" y="1507964"/>
              <a:ext cx="20648" cy="48841"/>
            </a:xfrm>
            <a:custGeom>
              <a:rect b="b" l="l" r="r" t="t"/>
              <a:pathLst>
                <a:path extrusionOk="0" h="1864" w="788">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74"/>
            <p:cNvSpPr/>
            <p:nvPr/>
          </p:nvSpPr>
          <p:spPr>
            <a:xfrm>
              <a:off x="8205373" y="1699923"/>
              <a:ext cx="74494" cy="63777"/>
            </a:xfrm>
            <a:custGeom>
              <a:rect b="b" l="l" r="r" t="t"/>
              <a:pathLst>
                <a:path extrusionOk="0" h="2434" w="2843">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74"/>
            <p:cNvSpPr/>
            <p:nvPr/>
          </p:nvSpPr>
          <p:spPr>
            <a:xfrm>
              <a:off x="8207653" y="1804183"/>
              <a:ext cx="80782" cy="31338"/>
            </a:xfrm>
            <a:custGeom>
              <a:rect b="b" l="l" r="r" t="t"/>
              <a:pathLst>
                <a:path extrusionOk="0" h="1196" w="3083">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74"/>
            <p:cNvSpPr/>
            <p:nvPr/>
          </p:nvSpPr>
          <p:spPr>
            <a:xfrm>
              <a:off x="8169030" y="1663135"/>
              <a:ext cx="158001" cy="202965"/>
            </a:xfrm>
            <a:custGeom>
              <a:rect b="b" l="l" r="r" t="t"/>
              <a:pathLst>
                <a:path extrusionOk="0" h="7746" w="603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74"/>
            <p:cNvSpPr/>
            <p:nvPr/>
          </p:nvSpPr>
          <p:spPr>
            <a:xfrm>
              <a:off x="8208779" y="1502566"/>
              <a:ext cx="78503" cy="188055"/>
            </a:xfrm>
            <a:custGeom>
              <a:rect b="b" l="l" r="r" t="t"/>
              <a:pathLst>
                <a:path extrusionOk="0" h="7177" w="2996">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3" name="Google Shape;16293;p74"/>
          <p:cNvGrpSpPr/>
          <p:nvPr/>
        </p:nvGrpSpPr>
        <p:grpSpPr>
          <a:xfrm>
            <a:off x="7706661" y="1502697"/>
            <a:ext cx="160281" cy="363402"/>
            <a:chOff x="7706661" y="1502697"/>
            <a:chExt cx="160281" cy="363402"/>
          </a:xfrm>
        </p:grpSpPr>
        <p:sp>
          <p:nvSpPr>
            <p:cNvPr id="16294" name="Google Shape;16294;p74"/>
            <p:cNvSpPr/>
            <p:nvPr/>
          </p:nvSpPr>
          <p:spPr>
            <a:xfrm>
              <a:off x="7712085" y="1640915"/>
              <a:ext cx="149564" cy="206423"/>
            </a:xfrm>
            <a:custGeom>
              <a:rect b="b" l="l" r="r" t="t"/>
              <a:pathLst>
                <a:path extrusionOk="0" h="7878" w="5708">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74"/>
            <p:cNvSpPr/>
            <p:nvPr/>
          </p:nvSpPr>
          <p:spPr>
            <a:xfrm>
              <a:off x="7768184" y="1640915"/>
              <a:ext cx="93333" cy="206423"/>
            </a:xfrm>
            <a:custGeom>
              <a:rect b="b" l="l" r="r" t="t"/>
              <a:pathLst>
                <a:path extrusionOk="0" h="7878" w="3562">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74"/>
            <p:cNvSpPr/>
            <p:nvPr/>
          </p:nvSpPr>
          <p:spPr>
            <a:xfrm>
              <a:off x="7772324" y="1792601"/>
              <a:ext cx="28954" cy="68205"/>
            </a:xfrm>
            <a:custGeom>
              <a:rect b="b" l="l" r="r" t="t"/>
              <a:pathLst>
                <a:path extrusionOk="0" h="2603" w="1105">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74"/>
            <p:cNvSpPr/>
            <p:nvPr/>
          </p:nvSpPr>
          <p:spPr>
            <a:xfrm>
              <a:off x="7773975" y="1529974"/>
              <a:ext cx="25678" cy="182291"/>
            </a:xfrm>
            <a:custGeom>
              <a:rect b="b" l="l" r="r" t="t"/>
              <a:pathLst>
                <a:path extrusionOk="0" h="6957" w="98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74"/>
            <p:cNvSpPr/>
            <p:nvPr/>
          </p:nvSpPr>
          <p:spPr>
            <a:xfrm>
              <a:off x="7786788" y="1529974"/>
              <a:ext cx="12865" cy="182291"/>
            </a:xfrm>
            <a:custGeom>
              <a:rect b="b" l="l" r="r" t="t"/>
              <a:pathLst>
                <a:path extrusionOk="0" h="6957" w="491">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74"/>
            <p:cNvSpPr/>
            <p:nvPr/>
          </p:nvSpPr>
          <p:spPr>
            <a:xfrm>
              <a:off x="7772089" y="1507964"/>
              <a:ext cx="29583" cy="40666"/>
            </a:xfrm>
            <a:custGeom>
              <a:rect b="b" l="l" r="r" t="t"/>
              <a:pathLst>
                <a:path extrusionOk="0" h="1552" w="1129">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74"/>
            <p:cNvSpPr/>
            <p:nvPr/>
          </p:nvSpPr>
          <p:spPr>
            <a:xfrm>
              <a:off x="7786788" y="1792601"/>
              <a:ext cx="14490" cy="68205"/>
            </a:xfrm>
            <a:custGeom>
              <a:rect b="b" l="l" r="r" t="t"/>
              <a:pathLst>
                <a:path extrusionOk="0" h="2603" w="553">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74"/>
            <p:cNvSpPr/>
            <p:nvPr/>
          </p:nvSpPr>
          <p:spPr>
            <a:xfrm>
              <a:off x="7786788" y="1507964"/>
              <a:ext cx="14883" cy="40666"/>
            </a:xfrm>
            <a:custGeom>
              <a:rect b="b" l="l" r="r" t="t"/>
              <a:pathLst>
                <a:path extrusionOk="0" h="1552" w="568">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74"/>
            <p:cNvSpPr/>
            <p:nvPr/>
          </p:nvSpPr>
          <p:spPr>
            <a:xfrm>
              <a:off x="7741772" y="1738781"/>
              <a:ext cx="24421" cy="59218"/>
            </a:xfrm>
            <a:custGeom>
              <a:rect b="b" l="l" r="r" t="t"/>
              <a:pathLst>
                <a:path extrusionOk="0" h="2260" w="932">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74"/>
            <p:cNvSpPr/>
            <p:nvPr/>
          </p:nvSpPr>
          <p:spPr>
            <a:xfrm>
              <a:off x="7807410" y="1738781"/>
              <a:ext cx="24447" cy="59191"/>
            </a:xfrm>
            <a:custGeom>
              <a:rect b="b" l="l" r="r" t="t"/>
              <a:pathLst>
                <a:path extrusionOk="0" h="2259" w="933">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74"/>
            <p:cNvSpPr/>
            <p:nvPr/>
          </p:nvSpPr>
          <p:spPr>
            <a:xfrm>
              <a:off x="7766927" y="1787335"/>
              <a:ext cx="39775" cy="78765"/>
            </a:xfrm>
            <a:custGeom>
              <a:rect b="b" l="l" r="r" t="t"/>
              <a:pathLst>
                <a:path extrusionOk="0" h="3006" w="1518">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74"/>
            <p:cNvSpPr/>
            <p:nvPr/>
          </p:nvSpPr>
          <p:spPr>
            <a:xfrm>
              <a:off x="7814406" y="1639762"/>
              <a:ext cx="52536" cy="209803"/>
            </a:xfrm>
            <a:custGeom>
              <a:rect b="b" l="l" r="r" t="t"/>
              <a:pathLst>
                <a:path extrusionOk="0" h="8007" w="2005">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74"/>
            <p:cNvSpPr/>
            <p:nvPr/>
          </p:nvSpPr>
          <p:spPr>
            <a:xfrm>
              <a:off x="7706661" y="1639893"/>
              <a:ext cx="52300" cy="209803"/>
            </a:xfrm>
            <a:custGeom>
              <a:rect b="b" l="l" r="r" t="t"/>
              <a:pathLst>
                <a:path extrusionOk="0" h="8007" w="1996">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74"/>
            <p:cNvSpPr/>
            <p:nvPr/>
          </p:nvSpPr>
          <p:spPr>
            <a:xfrm>
              <a:off x="7750681" y="1502697"/>
              <a:ext cx="72240" cy="214834"/>
            </a:xfrm>
            <a:custGeom>
              <a:rect b="b" l="l" r="r" t="t"/>
              <a:pathLst>
                <a:path extrusionOk="0" h="8199" w="2757">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8" name="Google Shape;16308;p74"/>
          <p:cNvGrpSpPr/>
          <p:nvPr/>
        </p:nvGrpSpPr>
        <p:grpSpPr>
          <a:xfrm>
            <a:off x="6753519" y="1502671"/>
            <a:ext cx="225158" cy="365184"/>
            <a:chOff x="6753519" y="1502671"/>
            <a:chExt cx="225158" cy="365184"/>
          </a:xfrm>
        </p:grpSpPr>
        <p:sp>
          <p:nvSpPr>
            <p:cNvPr id="16309" name="Google Shape;16309;p74"/>
            <p:cNvSpPr/>
            <p:nvPr/>
          </p:nvSpPr>
          <p:spPr>
            <a:xfrm>
              <a:off x="6775791" y="1507964"/>
              <a:ext cx="180378" cy="352712"/>
            </a:xfrm>
            <a:custGeom>
              <a:rect b="b" l="l" r="r" t="t"/>
              <a:pathLst>
                <a:path extrusionOk="0" h="13461" w="6884">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74"/>
            <p:cNvSpPr/>
            <p:nvPr/>
          </p:nvSpPr>
          <p:spPr>
            <a:xfrm>
              <a:off x="6800814" y="1507990"/>
              <a:ext cx="37129" cy="303373"/>
            </a:xfrm>
            <a:custGeom>
              <a:rect b="b" l="l" r="r" t="t"/>
              <a:pathLst>
                <a:path extrusionOk="0" h="11578" w="1417">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74"/>
            <p:cNvSpPr/>
            <p:nvPr/>
          </p:nvSpPr>
          <p:spPr>
            <a:xfrm>
              <a:off x="6799688" y="1648854"/>
              <a:ext cx="156246" cy="211952"/>
            </a:xfrm>
            <a:custGeom>
              <a:rect b="b" l="l" r="r" t="t"/>
              <a:pathLst>
                <a:path extrusionOk="0" h="8089" w="5963">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74"/>
            <p:cNvSpPr/>
            <p:nvPr/>
          </p:nvSpPr>
          <p:spPr>
            <a:xfrm>
              <a:off x="6878793" y="1593908"/>
              <a:ext cx="90844" cy="106146"/>
            </a:xfrm>
            <a:custGeom>
              <a:rect b="b" l="l" r="r" t="t"/>
              <a:pathLst>
                <a:path extrusionOk="0" h="4051" w="3467">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74"/>
            <p:cNvSpPr/>
            <p:nvPr/>
          </p:nvSpPr>
          <p:spPr>
            <a:xfrm>
              <a:off x="6881806" y="1593908"/>
              <a:ext cx="89901" cy="106146"/>
            </a:xfrm>
            <a:custGeom>
              <a:rect b="b" l="l" r="r" t="t"/>
              <a:pathLst>
                <a:path extrusionOk="0" h="4051" w="3431">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74"/>
            <p:cNvSpPr/>
            <p:nvPr/>
          </p:nvSpPr>
          <p:spPr>
            <a:xfrm>
              <a:off x="6815540" y="1660410"/>
              <a:ext cx="10324" cy="10350"/>
            </a:xfrm>
            <a:custGeom>
              <a:rect b="b" l="l" r="r" t="t"/>
              <a:pathLst>
                <a:path extrusionOk="0" h="395" w="394">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74"/>
            <p:cNvSpPr/>
            <p:nvPr/>
          </p:nvSpPr>
          <p:spPr>
            <a:xfrm>
              <a:off x="6814387" y="1706814"/>
              <a:ext cx="10350" cy="10350"/>
            </a:xfrm>
            <a:custGeom>
              <a:rect b="b" l="l" r="r" t="t"/>
              <a:pathLst>
                <a:path extrusionOk="0" h="395" w="395">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74"/>
            <p:cNvSpPr/>
            <p:nvPr/>
          </p:nvSpPr>
          <p:spPr>
            <a:xfrm>
              <a:off x="6813261" y="1756389"/>
              <a:ext cx="10350" cy="10324"/>
            </a:xfrm>
            <a:custGeom>
              <a:rect b="b" l="l" r="r" t="t"/>
              <a:pathLst>
                <a:path extrusionOk="0" h="394" w="395">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74"/>
            <p:cNvSpPr/>
            <p:nvPr/>
          </p:nvSpPr>
          <p:spPr>
            <a:xfrm>
              <a:off x="6753519" y="1502671"/>
              <a:ext cx="225158" cy="365184"/>
            </a:xfrm>
            <a:custGeom>
              <a:rect b="b" l="l" r="r" t="t"/>
              <a:pathLst>
                <a:path extrusionOk="0" h="13937" w="8593">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8" name="Google Shape;16318;p74"/>
          <p:cNvGrpSpPr/>
          <p:nvPr/>
        </p:nvGrpSpPr>
        <p:grpSpPr>
          <a:xfrm>
            <a:off x="5751876" y="3437411"/>
            <a:ext cx="363769" cy="187924"/>
            <a:chOff x="5751876" y="3437411"/>
            <a:chExt cx="363769" cy="187924"/>
          </a:xfrm>
        </p:grpSpPr>
        <p:sp>
          <p:nvSpPr>
            <p:cNvPr id="16319" name="Google Shape;16319;p74"/>
            <p:cNvSpPr/>
            <p:nvPr/>
          </p:nvSpPr>
          <p:spPr>
            <a:xfrm>
              <a:off x="5757483" y="3442678"/>
              <a:ext cx="352712" cy="177391"/>
            </a:xfrm>
            <a:custGeom>
              <a:rect b="b" l="l" r="r" t="t"/>
              <a:pathLst>
                <a:path extrusionOk="0" h="6770" w="13461">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74"/>
            <p:cNvSpPr/>
            <p:nvPr/>
          </p:nvSpPr>
          <p:spPr>
            <a:xfrm>
              <a:off x="5757352" y="3442678"/>
              <a:ext cx="352843" cy="94381"/>
            </a:xfrm>
            <a:custGeom>
              <a:rect b="b" l="l" r="r" t="t"/>
              <a:pathLst>
                <a:path extrusionOk="0" h="3602" w="13466">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74"/>
            <p:cNvSpPr/>
            <p:nvPr/>
          </p:nvSpPr>
          <p:spPr>
            <a:xfrm>
              <a:off x="5757483" y="3442678"/>
              <a:ext cx="352712" cy="94381"/>
            </a:xfrm>
            <a:custGeom>
              <a:rect b="b" l="l" r="r" t="t"/>
              <a:pathLst>
                <a:path extrusionOk="0" h="3602" w="13461">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74"/>
            <p:cNvSpPr/>
            <p:nvPr/>
          </p:nvSpPr>
          <p:spPr>
            <a:xfrm>
              <a:off x="5792071" y="3537033"/>
              <a:ext cx="28325" cy="83036"/>
            </a:xfrm>
            <a:custGeom>
              <a:rect b="b" l="l" r="r" t="t"/>
              <a:pathLst>
                <a:path extrusionOk="0" h="3169" w="1081">
                  <a:moveTo>
                    <a:pt x="0" y="0"/>
                  </a:moveTo>
                  <a:lnTo>
                    <a:pt x="0" y="3168"/>
                  </a:lnTo>
                  <a:lnTo>
                    <a:pt x="1080" y="3168"/>
                  </a:lnTo>
                  <a:lnTo>
                    <a:pt x="108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74"/>
            <p:cNvSpPr/>
            <p:nvPr/>
          </p:nvSpPr>
          <p:spPr>
            <a:xfrm>
              <a:off x="5820369" y="3537033"/>
              <a:ext cx="28456" cy="83036"/>
            </a:xfrm>
            <a:custGeom>
              <a:rect b="b" l="l" r="r" t="t"/>
              <a:pathLst>
                <a:path extrusionOk="0" h="3169" w="1086">
                  <a:moveTo>
                    <a:pt x="0" y="0"/>
                  </a:moveTo>
                  <a:lnTo>
                    <a:pt x="0" y="3168"/>
                  </a:lnTo>
                  <a:lnTo>
                    <a:pt x="1085" y="3168"/>
                  </a:lnTo>
                  <a:lnTo>
                    <a:pt x="1085"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74"/>
            <p:cNvSpPr/>
            <p:nvPr/>
          </p:nvSpPr>
          <p:spPr>
            <a:xfrm>
              <a:off x="5848668"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74"/>
            <p:cNvSpPr/>
            <p:nvPr/>
          </p:nvSpPr>
          <p:spPr>
            <a:xfrm>
              <a:off x="5877098"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74"/>
            <p:cNvSpPr/>
            <p:nvPr/>
          </p:nvSpPr>
          <p:spPr>
            <a:xfrm>
              <a:off x="5905396"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74"/>
            <p:cNvSpPr/>
            <p:nvPr/>
          </p:nvSpPr>
          <p:spPr>
            <a:xfrm>
              <a:off x="5933826"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74"/>
            <p:cNvSpPr/>
            <p:nvPr/>
          </p:nvSpPr>
          <p:spPr>
            <a:xfrm>
              <a:off x="5962125"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74"/>
            <p:cNvSpPr/>
            <p:nvPr/>
          </p:nvSpPr>
          <p:spPr>
            <a:xfrm>
              <a:off x="5990554"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74"/>
            <p:cNvSpPr/>
            <p:nvPr/>
          </p:nvSpPr>
          <p:spPr>
            <a:xfrm>
              <a:off x="6018853"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74"/>
            <p:cNvSpPr/>
            <p:nvPr/>
          </p:nvSpPr>
          <p:spPr>
            <a:xfrm>
              <a:off x="6047283"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74"/>
            <p:cNvSpPr/>
            <p:nvPr/>
          </p:nvSpPr>
          <p:spPr>
            <a:xfrm>
              <a:off x="5809810" y="3537033"/>
              <a:ext cx="21145" cy="46798"/>
            </a:xfrm>
            <a:custGeom>
              <a:rect b="b" l="l" r="r" t="t"/>
              <a:pathLst>
                <a:path extrusionOk="0" h="1786" w="807">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74"/>
            <p:cNvSpPr/>
            <p:nvPr/>
          </p:nvSpPr>
          <p:spPr>
            <a:xfrm>
              <a:off x="5866538" y="3537033"/>
              <a:ext cx="21014" cy="46798"/>
            </a:xfrm>
            <a:custGeom>
              <a:rect b="b" l="l" r="r" t="t"/>
              <a:pathLst>
                <a:path extrusionOk="0" h="1786" w="802">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74"/>
            <p:cNvSpPr/>
            <p:nvPr/>
          </p:nvSpPr>
          <p:spPr>
            <a:xfrm>
              <a:off x="5923240" y="3537033"/>
              <a:ext cx="21041" cy="46798"/>
            </a:xfrm>
            <a:custGeom>
              <a:rect b="b" l="l" r="r" t="t"/>
              <a:pathLst>
                <a:path extrusionOk="0" h="1786" w="803">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74"/>
            <p:cNvSpPr/>
            <p:nvPr/>
          </p:nvSpPr>
          <p:spPr>
            <a:xfrm>
              <a:off x="5979969"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74"/>
            <p:cNvSpPr/>
            <p:nvPr/>
          </p:nvSpPr>
          <p:spPr>
            <a:xfrm>
              <a:off x="6036697"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74"/>
            <p:cNvSpPr/>
            <p:nvPr/>
          </p:nvSpPr>
          <p:spPr>
            <a:xfrm>
              <a:off x="5927642" y="3466574"/>
              <a:ext cx="136384" cy="41531"/>
            </a:xfrm>
            <a:custGeom>
              <a:rect b="b" l="l" r="r" t="t"/>
              <a:pathLst>
                <a:path extrusionOk="0" h="1585" w="5205">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74"/>
            <p:cNvSpPr/>
            <p:nvPr/>
          </p:nvSpPr>
          <p:spPr>
            <a:xfrm>
              <a:off x="5927642" y="3482925"/>
              <a:ext cx="136384" cy="25181"/>
            </a:xfrm>
            <a:custGeom>
              <a:rect b="b" l="l" r="r" t="t"/>
              <a:pathLst>
                <a:path extrusionOk="0" h="961" w="5205">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74"/>
            <p:cNvSpPr/>
            <p:nvPr/>
          </p:nvSpPr>
          <p:spPr>
            <a:xfrm>
              <a:off x="6091801" y="3537033"/>
              <a:ext cx="18132" cy="83036"/>
            </a:xfrm>
            <a:custGeom>
              <a:rect b="b" l="l" r="r" t="t"/>
              <a:pathLst>
                <a:path extrusionOk="0" h="3169" w="692">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74"/>
            <p:cNvSpPr/>
            <p:nvPr/>
          </p:nvSpPr>
          <p:spPr>
            <a:xfrm>
              <a:off x="5773834" y="3537033"/>
              <a:ext cx="18263" cy="83036"/>
            </a:xfrm>
            <a:custGeom>
              <a:rect b="b" l="l" r="r" t="t"/>
              <a:pathLst>
                <a:path extrusionOk="0" h="3169" w="697">
                  <a:moveTo>
                    <a:pt x="0" y="0"/>
                  </a:moveTo>
                  <a:lnTo>
                    <a:pt x="0" y="3168"/>
                  </a:lnTo>
                  <a:lnTo>
                    <a:pt x="696" y="3168"/>
                  </a:lnTo>
                  <a:lnTo>
                    <a:pt x="69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74"/>
            <p:cNvSpPr/>
            <p:nvPr/>
          </p:nvSpPr>
          <p:spPr>
            <a:xfrm>
              <a:off x="5862634" y="3461308"/>
              <a:ext cx="30840" cy="52457"/>
            </a:xfrm>
            <a:custGeom>
              <a:rect b="b" l="l" r="r" t="t"/>
              <a:pathLst>
                <a:path extrusionOk="0" h="2002" w="1177">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74"/>
            <p:cNvSpPr/>
            <p:nvPr/>
          </p:nvSpPr>
          <p:spPr>
            <a:xfrm>
              <a:off x="5827391" y="3461308"/>
              <a:ext cx="31495" cy="52457"/>
            </a:xfrm>
            <a:custGeom>
              <a:rect b="b" l="l" r="r" t="t"/>
              <a:pathLst>
                <a:path extrusionOk="0" h="2002" w="1202">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74"/>
            <p:cNvSpPr/>
            <p:nvPr/>
          </p:nvSpPr>
          <p:spPr>
            <a:xfrm>
              <a:off x="5791049" y="3461308"/>
              <a:ext cx="30736" cy="51907"/>
            </a:xfrm>
            <a:custGeom>
              <a:rect b="b" l="l" r="r" t="t"/>
              <a:pathLst>
                <a:path extrusionOk="0" h="1981" w="1173">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74"/>
            <p:cNvSpPr/>
            <p:nvPr/>
          </p:nvSpPr>
          <p:spPr>
            <a:xfrm>
              <a:off x="5922376" y="3461177"/>
              <a:ext cx="147048" cy="52222"/>
            </a:xfrm>
            <a:custGeom>
              <a:rect b="b" l="l" r="r" t="t"/>
              <a:pathLst>
                <a:path extrusionOk="0" h="1993" w="5612">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74"/>
            <p:cNvSpPr/>
            <p:nvPr/>
          </p:nvSpPr>
          <p:spPr>
            <a:xfrm>
              <a:off x="5751876" y="3437411"/>
              <a:ext cx="363769" cy="41400"/>
            </a:xfrm>
            <a:custGeom>
              <a:rect b="b" l="l" r="r" t="t"/>
              <a:pathLst>
                <a:path extrusionOk="0" h="1580" w="13883">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74"/>
            <p:cNvSpPr/>
            <p:nvPr/>
          </p:nvSpPr>
          <p:spPr>
            <a:xfrm>
              <a:off x="5751876" y="3492331"/>
              <a:ext cx="363717" cy="133004"/>
            </a:xfrm>
            <a:custGeom>
              <a:rect b="b" l="l" r="r" t="t"/>
              <a:pathLst>
                <a:path extrusionOk="0" h="5076" w="13881">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7" name="Google Shape;16347;p74"/>
          <p:cNvGrpSpPr/>
          <p:nvPr/>
        </p:nvGrpSpPr>
        <p:grpSpPr>
          <a:xfrm>
            <a:off x="7660518" y="3800289"/>
            <a:ext cx="304263" cy="363664"/>
            <a:chOff x="7660518" y="3800289"/>
            <a:chExt cx="304263" cy="363664"/>
          </a:xfrm>
        </p:grpSpPr>
        <p:sp>
          <p:nvSpPr>
            <p:cNvPr id="16348" name="Google Shape;16348;p74"/>
            <p:cNvSpPr/>
            <p:nvPr/>
          </p:nvSpPr>
          <p:spPr>
            <a:xfrm>
              <a:off x="7672205" y="4031317"/>
              <a:ext cx="54868" cy="54527"/>
            </a:xfrm>
            <a:custGeom>
              <a:rect b="b" l="l" r="r" t="t"/>
              <a:pathLst>
                <a:path extrusionOk="0" h="2081" w="2094">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74"/>
            <p:cNvSpPr/>
            <p:nvPr/>
          </p:nvSpPr>
          <p:spPr>
            <a:xfrm>
              <a:off x="7678493" y="4041640"/>
              <a:ext cx="48710" cy="44308"/>
            </a:xfrm>
            <a:custGeom>
              <a:rect b="b" l="l" r="r" t="t"/>
              <a:pathLst>
                <a:path extrusionOk="0" h="1691" w="1859">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74"/>
            <p:cNvSpPr/>
            <p:nvPr/>
          </p:nvSpPr>
          <p:spPr>
            <a:xfrm>
              <a:off x="7691464" y="3858380"/>
              <a:ext cx="208677" cy="207995"/>
            </a:xfrm>
            <a:custGeom>
              <a:rect b="b" l="l" r="r" t="t"/>
              <a:pathLst>
                <a:path extrusionOk="0" h="7938" w="7964">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74"/>
            <p:cNvSpPr/>
            <p:nvPr/>
          </p:nvSpPr>
          <p:spPr>
            <a:xfrm>
              <a:off x="7702259" y="3887439"/>
              <a:ext cx="197881" cy="178911"/>
            </a:xfrm>
            <a:custGeom>
              <a:rect b="b" l="l" r="r" t="t"/>
              <a:pathLst>
                <a:path extrusionOk="0" h="6828" w="7552">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74"/>
            <p:cNvSpPr/>
            <p:nvPr/>
          </p:nvSpPr>
          <p:spPr>
            <a:xfrm>
              <a:off x="7795985" y="3805713"/>
              <a:ext cx="163032" cy="136489"/>
            </a:xfrm>
            <a:custGeom>
              <a:rect b="b" l="l" r="r" t="t"/>
              <a:pathLst>
                <a:path extrusionOk="0" h="5209" w="6222">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74"/>
            <p:cNvSpPr/>
            <p:nvPr/>
          </p:nvSpPr>
          <p:spPr>
            <a:xfrm>
              <a:off x="7829315" y="3812735"/>
              <a:ext cx="129702" cy="129467"/>
            </a:xfrm>
            <a:custGeom>
              <a:rect b="b" l="l" r="r" t="t"/>
              <a:pathLst>
                <a:path extrusionOk="0" h="4941" w="495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74"/>
            <p:cNvSpPr/>
            <p:nvPr/>
          </p:nvSpPr>
          <p:spPr>
            <a:xfrm>
              <a:off x="7800623" y="3929834"/>
              <a:ext cx="28194" cy="28063"/>
            </a:xfrm>
            <a:custGeom>
              <a:rect b="b" l="l" r="r" t="t"/>
              <a:pathLst>
                <a:path extrusionOk="0" h="1071" w="1076">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74"/>
            <p:cNvSpPr/>
            <p:nvPr/>
          </p:nvSpPr>
          <p:spPr>
            <a:xfrm>
              <a:off x="7803401" y="4127061"/>
              <a:ext cx="29583" cy="28430"/>
            </a:xfrm>
            <a:custGeom>
              <a:rect b="b" l="l" r="r" t="t"/>
              <a:pathLst>
                <a:path extrusionOk="0" h="1085" w="1129">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74"/>
            <p:cNvSpPr/>
            <p:nvPr/>
          </p:nvSpPr>
          <p:spPr>
            <a:xfrm>
              <a:off x="7793968" y="3924332"/>
              <a:ext cx="42029" cy="38858"/>
            </a:xfrm>
            <a:custGeom>
              <a:rect b="b" l="l" r="r" t="t"/>
              <a:pathLst>
                <a:path extrusionOk="0" h="1483" w="1604">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74"/>
            <p:cNvSpPr/>
            <p:nvPr/>
          </p:nvSpPr>
          <p:spPr>
            <a:xfrm>
              <a:off x="7660518" y="3800289"/>
              <a:ext cx="304263" cy="363664"/>
            </a:xfrm>
            <a:custGeom>
              <a:rect b="b" l="l" r="r" t="t"/>
              <a:pathLst>
                <a:path extrusionOk="0" h="13879" w="11612">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8" name="Google Shape;16358;p74"/>
          <p:cNvGrpSpPr/>
          <p:nvPr/>
        </p:nvGrpSpPr>
        <p:grpSpPr>
          <a:xfrm>
            <a:off x="5223660" y="2893473"/>
            <a:ext cx="365551" cy="363271"/>
            <a:chOff x="5223660" y="2893473"/>
            <a:chExt cx="365551" cy="363271"/>
          </a:xfrm>
        </p:grpSpPr>
        <p:sp>
          <p:nvSpPr>
            <p:cNvPr id="16359" name="Google Shape;16359;p74"/>
            <p:cNvSpPr/>
            <p:nvPr/>
          </p:nvSpPr>
          <p:spPr>
            <a:xfrm>
              <a:off x="5229450" y="2898766"/>
              <a:ext cx="353734" cy="352581"/>
            </a:xfrm>
            <a:custGeom>
              <a:rect b="b" l="l" r="r" t="t"/>
              <a:pathLst>
                <a:path extrusionOk="0" h="13456" w="1350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74"/>
            <p:cNvSpPr/>
            <p:nvPr/>
          </p:nvSpPr>
          <p:spPr>
            <a:xfrm>
              <a:off x="5343667" y="3012537"/>
              <a:ext cx="239622" cy="239045"/>
            </a:xfrm>
            <a:custGeom>
              <a:rect b="b" l="l" r="r" t="t"/>
              <a:pathLst>
                <a:path extrusionOk="0" h="9123" w="9145">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74"/>
            <p:cNvSpPr/>
            <p:nvPr/>
          </p:nvSpPr>
          <p:spPr>
            <a:xfrm>
              <a:off x="5412711" y="2898766"/>
              <a:ext cx="170709" cy="170133"/>
            </a:xfrm>
            <a:custGeom>
              <a:rect b="b" l="l" r="r" t="t"/>
              <a:pathLst>
                <a:path extrusionOk="0" h="6493" w="6515">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74"/>
            <p:cNvSpPr/>
            <p:nvPr/>
          </p:nvSpPr>
          <p:spPr>
            <a:xfrm>
              <a:off x="5278266" y="2979601"/>
              <a:ext cx="223769" cy="223481"/>
            </a:xfrm>
            <a:custGeom>
              <a:rect b="b" l="l" r="r" t="t"/>
              <a:pathLst>
                <a:path extrusionOk="0" h="8529" w="854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74"/>
            <p:cNvSpPr/>
            <p:nvPr/>
          </p:nvSpPr>
          <p:spPr>
            <a:xfrm>
              <a:off x="5357240" y="2979601"/>
              <a:ext cx="144795" cy="223481"/>
            </a:xfrm>
            <a:custGeom>
              <a:rect b="b" l="l" r="r" t="t"/>
              <a:pathLst>
                <a:path extrusionOk="0" h="8529" w="5526">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74"/>
            <p:cNvSpPr/>
            <p:nvPr/>
          </p:nvSpPr>
          <p:spPr>
            <a:xfrm>
              <a:off x="5318880" y="3083887"/>
              <a:ext cx="71847" cy="69987"/>
            </a:xfrm>
            <a:custGeom>
              <a:rect b="b" l="l" r="r" t="t"/>
              <a:pathLst>
                <a:path extrusionOk="0" h="2671" w="2742">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74"/>
            <p:cNvSpPr/>
            <p:nvPr/>
          </p:nvSpPr>
          <p:spPr>
            <a:xfrm>
              <a:off x="5362664" y="3068584"/>
              <a:ext cx="56493" cy="54920"/>
            </a:xfrm>
            <a:custGeom>
              <a:rect b="b" l="l" r="r" t="t"/>
              <a:pathLst>
                <a:path extrusionOk="0" h="2096" w="2156">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74"/>
            <p:cNvSpPr/>
            <p:nvPr/>
          </p:nvSpPr>
          <p:spPr>
            <a:xfrm>
              <a:off x="5381268" y="3032425"/>
              <a:ext cx="57383" cy="72764"/>
            </a:xfrm>
            <a:custGeom>
              <a:rect b="b" l="l" r="r" t="t"/>
              <a:pathLst>
                <a:path extrusionOk="0" h="2777" w="219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74"/>
            <p:cNvSpPr/>
            <p:nvPr/>
          </p:nvSpPr>
          <p:spPr>
            <a:xfrm>
              <a:off x="5223660" y="2893473"/>
              <a:ext cx="365551" cy="363271"/>
            </a:xfrm>
            <a:custGeom>
              <a:rect b="b" l="l" r="r" t="t"/>
              <a:pathLst>
                <a:path extrusionOk="0" h="13864" w="13951">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74"/>
            <p:cNvSpPr/>
            <p:nvPr/>
          </p:nvSpPr>
          <p:spPr>
            <a:xfrm>
              <a:off x="5326478" y="3029857"/>
              <a:ext cx="181348" cy="178491"/>
            </a:xfrm>
            <a:custGeom>
              <a:rect b="b" l="l" r="r" t="t"/>
              <a:pathLst>
                <a:path extrusionOk="0" h="6812" w="6921">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74"/>
            <p:cNvSpPr/>
            <p:nvPr/>
          </p:nvSpPr>
          <p:spPr>
            <a:xfrm>
              <a:off x="5272475" y="2974360"/>
              <a:ext cx="181636" cy="178832"/>
            </a:xfrm>
            <a:custGeom>
              <a:rect b="b" l="l" r="r" t="t"/>
              <a:pathLst>
                <a:path extrusionOk="0" h="6825" w="6932">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74"/>
            <p:cNvSpPr/>
            <p:nvPr/>
          </p:nvSpPr>
          <p:spPr>
            <a:xfrm>
              <a:off x="5495144" y="3020922"/>
              <a:ext cx="26622" cy="22167"/>
            </a:xfrm>
            <a:custGeom>
              <a:rect b="b" l="l" r="r" t="t"/>
              <a:pathLst>
                <a:path extrusionOk="0" h="846" w="1016">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74"/>
            <p:cNvSpPr/>
            <p:nvPr/>
          </p:nvSpPr>
          <p:spPr>
            <a:xfrm>
              <a:off x="5465980" y="2991733"/>
              <a:ext cx="26360" cy="21931"/>
            </a:xfrm>
            <a:custGeom>
              <a:rect b="b" l="l" r="r" t="t"/>
              <a:pathLst>
                <a:path extrusionOk="0" h="837" w="1006">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74"/>
            <p:cNvSpPr/>
            <p:nvPr/>
          </p:nvSpPr>
          <p:spPr>
            <a:xfrm>
              <a:off x="5436791" y="2962543"/>
              <a:ext cx="26596" cy="22115"/>
            </a:xfrm>
            <a:custGeom>
              <a:rect b="b" l="l" r="r" t="t"/>
              <a:pathLst>
                <a:path extrusionOk="0" h="844" w="1015">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3" name="Google Shape;16373;p74"/>
          <p:cNvGrpSpPr/>
          <p:nvPr/>
        </p:nvGrpSpPr>
        <p:grpSpPr>
          <a:xfrm>
            <a:off x="4864057" y="2893421"/>
            <a:ext cx="166700" cy="363271"/>
            <a:chOff x="4864057" y="2893421"/>
            <a:chExt cx="166700" cy="363271"/>
          </a:xfrm>
        </p:grpSpPr>
        <p:sp>
          <p:nvSpPr>
            <p:cNvPr id="16374" name="Google Shape;16374;p74"/>
            <p:cNvSpPr/>
            <p:nvPr/>
          </p:nvSpPr>
          <p:spPr>
            <a:xfrm>
              <a:off x="4864057" y="3055562"/>
              <a:ext cx="166700" cy="195968"/>
            </a:xfrm>
            <a:custGeom>
              <a:rect b="b" l="l" r="r" t="t"/>
              <a:pathLst>
                <a:path extrusionOk="0" h="7479" w="6362">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74"/>
            <p:cNvSpPr/>
            <p:nvPr/>
          </p:nvSpPr>
          <p:spPr>
            <a:xfrm>
              <a:off x="4927964" y="3080585"/>
              <a:ext cx="102792" cy="170945"/>
            </a:xfrm>
            <a:custGeom>
              <a:rect b="b" l="l" r="r" t="t"/>
              <a:pathLst>
                <a:path extrusionOk="0" h="6524" w="3923">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74"/>
            <p:cNvSpPr/>
            <p:nvPr/>
          </p:nvSpPr>
          <p:spPr>
            <a:xfrm>
              <a:off x="4934384" y="2961207"/>
              <a:ext cx="25181" cy="157634"/>
            </a:xfrm>
            <a:custGeom>
              <a:rect b="b" l="l" r="r" t="t"/>
              <a:pathLst>
                <a:path extrusionOk="0" h="6016" w="961">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74"/>
            <p:cNvSpPr/>
            <p:nvPr/>
          </p:nvSpPr>
          <p:spPr>
            <a:xfrm>
              <a:off x="4946961" y="2961207"/>
              <a:ext cx="12472" cy="157634"/>
            </a:xfrm>
            <a:custGeom>
              <a:rect b="b" l="l" r="r" t="t"/>
              <a:pathLst>
                <a:path extrusionOk="0" h="6016" w="476">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74"/>
            <p:cNvSpPr/>
            <p:nvPr/>
          </p:nvSpPr>
          <p:spPr>
            <a:xfrm>
              <a:off x="4933624" y="2898818"/>
              <a:ext cx="32989" cy="69961"/>
            </a:xfrm>
            <a:custGeom>
              <a:rect b="b" l="l" r="r" t="t"/>
              <a:pathLst>
                <a:path extrusionOk="0" h="2670" w="1259">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74"/>
            <p:cNvSpPr/>
            <p:nvPr/>
          </p:nvSpPr>
          <p:spPr>
            <a:xfrm>
              <a:off x="4941930" y="2909745"/>
              <a:ext cx="18001" cy="52484"/>
            </a:xfrm>
            <a:custGeom>
              <a:rect b="b" l="l" r="r" t="t"/>
              <a:pathLst>
                <a:path extrusionOk="0" h="2003" w="687">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74"/>
            <p:cNvSpPr/>
            <p:nvPr/>
          </p:nvSpPr>
          <p:spPr>
            <a:xfrm>
              <a:off x="4983068" y="3166739"/>
              <a:ext cx="10953" cy="11084"/>
            </a:xfrm>
            <a:custGeom>
              <a:rect b="b" l="l" r="r" t="t"/>
              <a:pathLst>
                <a:path extrusionOk="0" h="423" w="418">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74"/>
            <p:cNvSpPr/>
            <p:nvPr/>
          </p:nvSpPr>
          <p:spPr>
            <a:xfrm>
              <a:off x="4983068" y="3194278"/>
              <a:ext cx="10953" cy="10979"/>
            </a:xfrm>
            <a:custGeom>
              <a:rect b="b" l="l" r="r" t="t"/>
              <a:pathLst>
                <a:path extrusionOk="0" h="419" w="418">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74"/>
            <p:cNvSpPr/>
            <p:nvPr/>
          </p:nvSpPr>
          <p:spPr>
            <a:xfrm>
              <a:off x="4922934" y="2893421"/>
              <a:ext cx="49208" cy="230818"/>
            </a:xfrm>
            <a:custGeom>
              <a:rect b="b" l="l" r="r" t="t"/>
              <a:pathLst>
                <a:path extrusionOk="0" h="8809" w="1878">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74"/>
            <p:cNvSpPr/>
            <p:nvPr/>
          </p:nvSpPr>
          <p:spPr>
            <a:xfrm>
              <a:off x="4922567" y="3138807"/>
              <a:ext cx="49313" cy="10586"/>
            </a:xfrm>
            <a:custGeom>
              <a:rect b="b" l="l" r="r" t="t"/>
              <a:pathLst>
                <a:path extrusionOk="0" h="404" w="1882">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74"/>
            <p:cNvSpPr/>
            <p:nvPr/>
          </p:nvSpPr>
          <p:spPr>
            <a:xfrm>
              <a:off x="4922567" y="3166975"/>
              <a:ext cx="49313" cy="10586"/>
            </a:xfrm>
            <a:custGeom>
              <a:rect b="b" l="l" r="r" t="t"/>
              <a:pathLst>
                <a:path extrusionOk="0" h="404" w="1882">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74"/>
            <p:cNvSpPr/>
            <p:nvPr/>
          </p:nvSpPr>
          <p:spPr>
            <a:xfrm>
              <a:off x="4922567" y="3194409"/>
              <a:ext cx="49313" cy="10717"/>
            </a:xfrm>
            <a:custGeom>
              <a:rect b="b" l="l" r="r" t="t"/>
              <a:pathLst>
                <a:path extrusionOk="0" h="409" w="1882">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74"/>
            <p:cNvSpPr/>
            <p:nvPr/>
          </p:nvSpPr>
          <p:spPr>
            <a:xfrm>
              <a:off x="4865943" y="3050164"/>
              <a:ext cx="162298" cy="206528"/>
            </a:xfrm>
            <a:custGeom>
              <a:rect b="b" l="l" r="r" t="t"/>
              <a:pathLst>
                <a:path extrusionOk="0" h="7882" w="6194">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390" name="Shape 16390"/>
        <p:cNvGrpSpPr/>
        <p:nvPr/>
      </p:nvGrpSpPr>
      <p:grpSpPr>
        <a:xfrm>
          <a:off x="0" y="0"/>
          <a:ext cx="0" cy="0"/>
          <a:chOff x="0" y="0"/>
          <a:chExt cx="0" cy="0"/>
        </a:xfrm>
      </p:grpSpPr>
      <p:sp>
        <p:nvSpPr>
          <p:cNvPr id="16391" name="Google Shape;16391;p7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6392" name="Google Shape;16392;p75"/>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93" name="Google Shape;16393;p75"/>
          <p:cNvGrpSpPr/>
          <p:nvPr/>
        </p:nvGrpSpPr>
        <p:grpSpPr>
          <a:xfrm>
            <a:off x="4132674" y="2896128"/>
            <a:ext cx="361261" cy="357748"/>
            <a:chOff x="4132674" y="2896128"/>
            <a:chExt cx="361261" cy="357748"/>
          </a:xfrm>
        </p:grpSpPr>
        <p:sp>
          <p:nvSpPr>
            <p:cNvPr id="16394" name="Google Shape;16394;p75"/>
            <p:cNvSpPr/>
            <p:nvPr/>
          </p:nvSpPr>
          <p:spPr>
            <a:xfrm>
              <a:off x="4167799" y="2929391"/>
              <a:ext cx="291195" cy="291221"/>
            </a:xfrm>
            <a:custGeom>
              <a:rect b="b" l="l" r="r" t="t"/>
              <a:pathLst>
                <a:path extrusionOk="0" h="11110" w="11109">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75"/>
            <p:cNvSpPr/>
            <p:nvPr/>
          </p:nvSpPr>
          <p:spPr>
            <a:xfrm>
              <a:off x="4229372" y="2990965"/>
              <a:ext cx="168075" cy="168075"/>
            </a:xfrm>
            <a:custGeom>
              <a:rect b="b" l="l" r="r" t="t"/>
              <a:pathLst>
                <a:path extrusionOk="0" h="6412" w="6412">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75"/>
            <p:cNvSpPr/>
            <p:nvPr/>
          </p:nvSpPr>
          <p:spPr>
            <a:xfrm>
              <a:off x="4132674" y="2896128"/>
              <a:ext cx="361261" cy="357748"/>
            </a:xfrm>
            <a:custGeom>
              <a:rect b="b" l="l" r="r" t="t"/>
              <a:pathLst>
                <a:path extrusionOk="0" h="13648" w="13782">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7" name="Google Shape;16397;p75"/>
          <p:cNvGrpSpPr/>
          <p:nvPr/>
        </p:nvGrpSpPr>
        <p:grpSpPr>
          <a:xfrm>
            <a:off x="8018284" y="2896075"/>
            <a:ext cx="248363" cy="357801"/>
            <a:chOff x="8018284" y="2896075"/>
            <a:chExt cx="248363" cy="357801"/>
          </a:xfrm>
        </p:grpSpPr>
        <p:sp>
          <p:nvSpPr>
            <p:cNvPr id="16398" name="Google Shape;16398;p75"/>
            <p:cNvSpPr/>
            <p:nvPr/>
          </p:nvSpPr>
          <p:spPr>
            <a:xfrm>
              <a:off x="8099517" y="3022682"/>
              <a:ext cx="52477" cy="225952"/>
            </a:xfrm>
            <a:custGeom>
              <a:rect b="b" l="l" r="r" t="t"/>
              <a:pathLst>
                <a:path extrusionOk="0" h="8620" w="2002">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75"/>
            <p:cNvSpPr/>
            <p:nvPr/>
          </p:nvSpPr>
          <p:spPr>
            <a:xfrm>
              <a:off x="8099517" y="2989235"/>
              <a:ext cx="79109" cy="259399"/>
            </a:xfrm>
            <a:custGeom>
              <a:rect b="b" l="l" r="r" t="t"/>
              <a:pathLst>
                <a:path extrusionOk="0" h="9896" w="3018">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75"/>
            <p:cNvSpPr/>
            <p:nvPr/>
          </p:nvSpPr>
          <p:spPr>
            <a:xfrm>
              <a:off x="8123213" y="2902760"/>
              <a:ext cx="57353" cy="99476"/>
            </a:xfrm>
            <a:custGeom>
              <a:rect b="b" l="l" r="r" t="t"/>
              <a:pathLst>
                <a:path extrusionOk="0" h="3795" w="2188">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75"/>
            <p:cNvSpPr/>
            <p:nvPr/>
          </p:nvSpPr>
          <p:spPr>
            <a:xfrm>
              <a:off x="8027092" y="2968343"/>
              <a:ext cx="126475" cy="48021"/>
            </a:xfrm>
            <a:custGeom>
              <a:rect b="b" l="l" r="r" t="t"/>
              <a:pathLst>
                <a:path extrusionOk="0" h="1832" w="4825">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75"/>
            <p:cNvSpPr/>
            <p:nvPr/>
          </p:nvSpPr>
          <p:spPr>
            <a:xfrm>
              <a:off x="8153541" y="2988212"/>
              <a:ext cx="88520" cy="78035"/>
            </a:xfrm>
            <a:custGeom>
              <a:rect b="b" l="l" r="r" t="t"/>
              <a:pathLst>
                <a:path extrusionOk="0" h="2977" w="3377">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75"/>
            <p:cNvSpPr/>
            <p:nvPr/>
          </p:nvSpPr>
          <p:spPr>
            <a:xfrm>
              <a:off x="8054641" y="2913716"/>
              <a:ext cx="197275" cy="88520"/>
            </a:xfrm>
            <a:custGeom>
              <a:rect b="b" l="l" r="r" t="t"/>
              <a:pathLst>
                <a:path extrusionOk="0" h="3377" w="7526">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75"/>
            <p:cNvSpPr/>
            <p:nvPr/>
          </p:nvSpPr>
          <p:spPr>
            <a:xfrm>
              <a:off x="8018284" y="2896075"/>
              <a:ext cx="248363" cy="357801"/>
            </a:xfrm>
            <a:custGeom>
              <a:rect b="b" l="l" r="r" t="t"/>
              <a:pathLst>
                <a:path extrusionOk="0" h="13650" w="9475">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5" name="Google Shape;16405;p75"/>
          <p:cNvGrpSpPr/>
          <p:nvPr/>
        </p:nvGrpSpPr>
        <p:grpSpPr>
          <a:xfrm>
            <a:off x="4680149" y="2896128"/>
            <a:ext cx="360448" cy="357748"/>
            <a:chOff x="4680149" y="2896128"/>
            <a:chExt cx="360448" cy="357748"/>
          </a:xfrm>
        </p:grpSpPr>
        <p:sp>
          <p:nvSpPr>
            <p:cNvPr id="16406" name="Google Shape;16406;p75"/>
            <p:cNvSpPr/>
            <p:nvPr/>
          </p:nvSpPr>
          <p:spPr>
            <a:xfrm>
              <a:off x="4843531" y="3018986"/>
              <a:ext cx="33683" cy="39214"/>
            </a:xfrm>
            <a:custGeom>
              <a:rect b="b" l="l" r="r" t="t"/>
              <a:pathLst>
                <a:path extrusionOk="0" h="1496" w="1285">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75"/>
            <p:cNvSpPr/>
            <p:nvPr/>
          </p:nvSpPr>
          <p:spPr>
            <a:xfrm>
              <a:off x="4832286" y="3046928"/>
              <a:ext cx="56069" cy="56069"/>
            </a:xfrm>
            <a:custGeom>
              <a:rect b="b" l="l" r="r" t="t"/>
              <a:pathLst>
                <a:path extrusionOk="0" h="2139" w="2139">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75"/>
            <p:cNvSpPr/>
            <p:nvPr/>
          </p:nvSpPr>
          <p:spPr>
            <a:xfrm>
              <a:off x="4809979" y="3086195"/>
              <a:ext cx="100787" cy="100866"/>
            </a:xfrm>
            <a:custGeom>
              <a:rect b="b" l="l" r="r" t="t"/>
              <a:pathLst>
                <a:path extrusionOk="0" h="3848" w="3845">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75"/>
            <p:cNvSpPr/>
            <p:nvPr/>
          </p:nvSpPr>
          <p:spPr>
            <a:xfrm>
              <a:off x="4809900" y="3086273"/>
              <a:ext cx="52373" cy="100682"/>
            </a:xfrm>
            <a:custGeom>
              <a:rect b="b" l="l" r="r" t="t"/>
              <a:pathLst>
                <a:path extrusionOk="0" h="3841" w="1998">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75"/>
            <p:cNvSpPr/>
            <p:nvPr/>
          </p:nvSpPr>
          <p:spPr>
            <a:xfrm>
              <a:off x="4680149" y="2896128"/>
              <a:ext cx="360448" cy="357748"/>
            </a:xfrm>
            <a:custGeom>
              <a:rect b="b" l="l" r="r" t="t"/>
              <a:pathLst>
                <a:path extrusionOk="0" h="13648" w="13751">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1" name="Google Shape;16411;p75"/>
          <p:cNvGrpSpPr/>
          <p:nvPr/>
        </p:nvGrpSpPr>
        <p:grpSpPr>
          <a:xfrm>
            <a:off x="7504703" y="2896049"/>
            <a:ext cx="181259" cy="357827"/>
            <a:chOff x="7504703" y="2896049"/>
            <a:chExt cx="181259" cy="357827"/>
          </a:xfrm>
        </p:grpSpPr>
        <p:sp>
          <p:nvSpPr>
            <p:cNvPr id="16412" name="Google Shape;16412;p75"/>
            <p:cNvSpPr/>
            <p:nvPr/>
          </p:nvSpPr>
          <p:spPr>
            <a:xfrm>
              <a:off x="7578543" y="3198174"/>
              <a:ext cx="33578" cy="50459"/>
            </a:xfrm>
            <a:custGeom>
              <a:rect b="b" l="l" r="r" t="t"/>
              <a:pathLst>
                <a:path extrusionOk="0" h="1925" w="1281">
                  <a:moveTo>
                    <a:pt x="1" y="1"/>
                  </a:moveTo>
                  <a:lnTo>
                    <a:pt x="1" y="1924"/>
                  </a:lnTo>
                  <a:lnTo>
                    <a:pt x="1281" y="1924"/>
                  </a:lnTo>
                  <a:lnTo>
                    <a:pt x="1281"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75"/>
            <p:cNvSpPr/>
            <p:nvPr/>
          </p:nvSpPr>
          <p:spPr>
            <a:xfrm>
              <a:off x="7595319" y="3215055"/>
              <a:ext cx="16802" cy="33578"/>
            </a:xfrm>
            <a:custGeom>
              <a:rect b="b" l="l" r="r" t="t"/>
              <a:pathLst>
                <a:path extrusionOk="0" h="1281" w="641">
                  <a:moveTo>
                    <a:pt x="215" y="0"/>
                  </a:moveTo>
                  <a:cubicBezTo>
                    <a:pt x="96" y="0"/>
                    <a:pt x="1" y="95"/>
                    <a:pt x="1" y="211"/>
                  </a:cubicBezTo>
                  <a:lnTo>
                    <a:pt x="1" y="1280"/>
                  </a:lnTo>
                  <a:lnTo>
                    <a:pt x="641" y="1280"/>
                  </a:lnTo>
                  <a:lnTo>
                    <a:pt x="641" y="0"/>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75"/>
            <p:cNvSpPr/>
            <p:nvPr/>
          </p:nvSpPr>
          <p:spPr>
            <a:xfrm>
              <a:off x="7518726" y="3058173"/>
              <a:ext cx="153212" cy="100866"/>
            </a:xfrm>
            <a:custGeom>
              <a:rect b="b" l="l" r="r" t="t"/>
              <a:pathLst>
                <a:path extrusionOk="0" h="3848" w="5845">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75"/>
            <p:cNvSpPr/>
            <p:nvPr/>
          </p:nvSpPr>
          <p:spPr>
            <a:xfrm>
              <a:off x="7514218" y="3159013"/>
              <a:ext cx="162255" cy="44823"/>
            </a:xfrm>
            <a:custGeom>
              <a:rect b="b" l="l" r="r" t="t"/>
              <a:pathLst>
                <a:path extrusionOk="0" h="1710" w="619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75"/>
            <p:cNvSpPr/>
            <p:nvPr/>
          </p:nvSpPr>
          <p:spPr>
            <a:xfrm>
              <a:off x="7514218" y="3159092"/>
              <a:ext cx="144719" cy="44823"/>
            </a:xfrm>
            <a:custGeom>
              <a:rect b="b" l="l" r="r" t="t"/>
              <a:pathLst>
                <a:path extrusionOk="0" h="1710" w="5521">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75"/>
            <p:cNvSpPr/>
            <p:nvPr/>
          </p:nvSpPr>
          <p:spPr>
            <a:xfrm>
              <a:off x="7518726" y="3058173"/>
              <a:ext cx="125191" cy="100866"/>
            </a:xfrm>
            <a:custGeom>
              <a:rect b="b" l="l" r="r" t="t"/>
              <a:pathLst>
                <a:path extrusionOk="0" h="3848" w="4776">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75"/>
            <p:cNvSpPr/>
            <p:nvPr/>
          </p:nvSpPr>
          <p:spPr>
            <a:xfrm>
              <a:off x="7529605" y="2911698"/>
              <a:ext cx="131456" cy="168887"/>
            </a:xfrm>
            <a:custGeom>
              <a:rect b="b" l="l" r="r" t="t"/>
              <a:pathLst>
                <a:path extrusionOk="0" h="6443" w="5015">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75"/>
            <p:cNvSpPr/>
            <p:nvPr/>
          </p:nvSpPr>
          <p:spPr>
            <a:xfrm>
              <a:off x="7529605" y="2911698"/>
              <a:ext cx="65741" cy="168887"/>
            </a:xfrm>
            <a:custGeom>
              <a:rect b="b" l="l" r="r" t="t"/>
              <a:pathLst>
                <a:path extrusionOk="0" h="6443" w="2508">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75"/>
            <p:cNvSpPr/>
            <p:nvPr/>
          </p:nvSpPr>
          <p:spPr>
            <a:xfrm>
              <a:off x="7504703" y="2896049"/>
              <a:ext cx="181259" cy="357827"/>
            </a:xfrm>
            <a:custGeom>
              <a:rect b="b" l="l" r="r" t="t"/>
              <a:pathLst>
                <a:path extrusionOk="0" h="13651" w="6915">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75"/>
            <p:cNvSpPr/>
            <p:nvPr/>
          </p:nvSpPr>
          <p:spPr>
            <a:xfrm>
              <a:off x="7610706" y="3153744"/>
              <a:ext cx="19659" cy="10537"/>
            </a:xfrm>
            <a:custGeom>
              <a:rect b="b" l="l" r="r" t="t"/>
              <a:pathLst>
                <a:path extrusionOk="0" h="402" w="75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75"/>
            <p:cNvSpPr/>
            <p:nvPr/>
          </p:nvSpPr>
          <p:spPr>
            <a:xfrm>
              <a:off x="7593930" y="3075316"/>
              <a:ext cx="19581" cy="10537"/>
            </a:xfrm>
            <a:custGeom>
              <a:rect b="b" l="l" r="r" t="t"/>
              <a:pathLst>
                <a:path extrusionOk="0" h="402" w="747">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3" name="Google Shape;16423;p75"/>
          <p:cNvGrpSpPr/>
          <p:nvPr/>
        </p:nvGrpSpPr>
        <p:grpSpPr>
          <a:xfrm>
            <a:off x="4680751" y="1499971"/>
            <a:ext cx="374341" cy="364590"/>
            <a:chOff x="4680751" y="1499971"/>
            <a:chExt cx="374341" cy="364590"/>
          </a:xfrm>
        </p:grpSpPr>
        <p:sp>
          <p:nvSpPr>
            <p:cNvPr id="16424" name="Google Shape;16424;p75"/>
            <p:cNvSpPr/>
            <p:nvPr/>
          </p:nvSpPr>
          <p:spPr>
            <a:xfrm>
              <a:off x="4924187"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75"/>
            <p:cNvSpPr/>
            <p:nvPr/>
          </p:nvSpPr>
          <p:spPr>
            <a:xfrm>
              <a:off x="4946966"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75"/>
            <p:cNvSpPr/>
            <p:nvPr/>
          </p:nvSpPr>
          <p:spPr>
            <a:xfrm>
              <a:off x="469587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75"/>
            <p:cNvSpPr/>
            <p:nvPr/>
          </p:nvSpPr>
          <p:spPr>
            <a:xfrm>
              <a:off x="4718733"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75"/>
            <p:cNvSpPr/>
            <p:nvPr/>
          </p:nvSpPr>
          <p:spPr>
            <a:xfrm>
              <a:off x="4707305" y="1539500"/>
              <a:ext cx="331011" cy="305952"/>
            </a:xfrm>
            <a:custGeom>
              <a:rect b="b" l="l" r="r" t="t"/>
              <a:pathLst>
                <a:path extrusionOk="0" h="11672" w="12628">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75"/>
            <p:cNvSpPr/>
            <p:nvPr/>
          </p:nvSpPr>
          <p:spPr>
            <a:xfrm>
              <a:off x="4707305" y="1539605"/>
              <a:ext cx="167236" cy="305952"/>
            </a:xfrm>
            <a:custGeom>
              <a:rect b="b" l="l" r="r" t="t"/>
              <a:pathLst>
                <a:path extrusionOk="0" h="11672" w="638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75"/>
            <p:cNvSpPr/>
            <p:nvPr/>
          </p:nvSpPr>
          <p:spPr>
            <a:xfrm>
              <a:off x="4833570" y="1722201"/>
              <a:ext cx="78375" cy="136987"/>
            </a:xfrm>
            <a:custGeom>
              <a:rect b="b" l="l" r="r" t="t"/>
              <a:pathLst>
                <a:path extrusionOk="0" h="5226" w="299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75"/>
            <p:cNvSpPr/>
            <p:nvPr/>
          </p:nvSpPr>
          <p:spPr>
            <a:xfrm>
              <a:off x="4833570" y="1722201"/>
              <a:ext cx="78480" cy="96986"/>
            </a:xfrm>
            <a:custGeom>
              <a:rect b="b" l="l" r="r" t="t"/>
              <a:pathLst>
                <a:path extrusionOk="0" h="3700" w="2994">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75"/>
            <p:cNvSpPr/>
            <p:nvPr/>
          </p:nvSpPr>
          <p:spPr>
            <a:xfrm>
              <a:off x="4775798" y="1670746"/>
              <a:ext cx="39922" cy="51481"/>
            </a:xfrm>
            <a:custGeom>
              <a:rect b="b" l="l" r="r" t="t"/>
              <a:pathLst>
                <a:path extrusionOk="0" h="1964" w="1523">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75"/>
            <p:cNvSpPr/>
            <p:nvPr/>
          </p:nvSpPr>
          <p:spPr>
            <a:xfrm>
              <a:off x="4792653" y="1670851"/>
              <a:ext cx="23250" cy="40210"/>
            </a:xfrm>
            <a:custGeom>
              <a:rect b="b" l="l" r="r" t="t"/>
              <a:pathLst>
                <a:path extrusionOk="0" h="1534" w="887">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75"/>
            <p:cNvSpPr/>
            <p:nvPr/>
          </p:nvSpPr>
          <p:spPr>
            <a:xfrm>
              <a:off x="4787227" y="1676460"/>
              <a:ext cx="17169" cy="17195"/>
            </a:xfrm>
            <a:custGeom>
              <a:rect b="b" l="l" r="r" t="t"/>
              <a:pathLst>
                <a:path extrusionOk="0" h="656" w="655">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75"/>
            <p:cNvSpPr/>
            <p:nvPr/>
          </p:nvSpPr>
          <p:spPr>
            <a:xfrm>
              <a:off x="4929901" y="1670746"/>
              <a:ext cx="39948" cy="51481"/>
            </a:xfrm>
            <a:custGeom>
              <a:rect b="b" l="l" r="r" t="t"/>
              <a:pathLst>
                <a:path extrusionOk="0" h="1964" w="1524">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75"/>
            <p:cNvSpPr/>
            <p:nvPr/>
          </p:nvSpPr>
          <p:spPr>
            <a:xfrm>
              <a:off x="4946966" y="1670851"/>
              <a:ext cx="22884" cy="39476"/>
            </a:xfrm>
            <a:custGeom>
              <a:rect b="b" l="l" r="r" t="t"/>
              <a:pathLst>
                <a:path extrusionOk="0" h="1506" w="873">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75"/>
            <p:cNvSpPr/>
            <p:nvPr/>
          </p:nvSpPr>
          <p:spPr>
            <a:xfrm>
              <a:off x="4941330" y="1676460"/>
              <a:ext cx="17091" cy="17195"/>
            </a:xfrm>
            <a:custGeom>
              <a:rect b="b" l="l" r="r" t="t"/>
              <a:pathLst>
                <a:path extrusionOk="0" h="656" w="652">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75"/>
            <p:cNvSpPr/>
            <p:nvPr/>
          </p:nvSpPr>
          <p:spPr>
            <a:xfrm>
              <a:off x="4833465" y="1722122"/>
              <a:ext cx="49909" cy="97065"/>
            </a:xfrm>
            <a:custGeom>
              <a:rect b="b" l="l" r="r" t="t"/>
              <a:pathLst>
                <a:path extrusionOk="0" h="3703" w="1904">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75"/>
            <p:cNvSpPr/>
            <p:nvPr/>
          </p:nvSpPr>
          <p:spPr>
            <a:xfrm>
              <a:off x="4680751" y="1499971"/>
              <a:ext cx="374341" cy="364590"/>
            </a:xfrm>
            <a:custGeom>
              <a:rect b="b" l="l" r="r" t="t"/>
              <a:pathLst>
                <a:path extrusionOk="0" h="13909" w="14281">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75"/>
            <p:cNvSpPr/>
            <p:nvPr/>
          </p:nvSpPr>
          <p:spPr>
            <a:xfrm>
              <a:off x="4770451" y="1665425"/>
              <a:ext cx="50616" cy="60839"/>
            </a:xfrm>
            <a:custGeom>
              <a:rect b="b" l="l" r="r" t="t"/>
              <a:pathLst>
                <a:path extrusionOk="0" h="2321" w="1931">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75"/>
            <p:cNvSpPr/>
            <p:nvPr/>
          </p:nvSpPr>
          <p:spPr>
            <a:xfrm>
              <a:off x="4924475" y="1665425"/>
              <a:ext cx="50721" cy="60839"/>
            </a:xfrm>
            <a:custGeom>
              <a:rect b="b" l="l" r="r" t="t"/>
              <a:pathLst>
                <a:path extrusionOk="0" h="2321" w="1935">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2" name="Google Shape;16442;p75"/>
          <p:cNvGrpSpPr/>
          <p:nvPr/>
        </p:nvGrpSpPr>
        <p:grpSpPr>
          <a:xfrm>
            <a:off x="853281" y="1499867"/>
            <a:ext cx="374917" cy="364668"/>
            <a:chOff x="853281" y="1499867"/>
            <a:chExt cx="374917" cy="364668"/>
          </a:xfrm>
        </p:grpSpPr>
        <p:sp>
          <p:nvSpPr>
            <p:cNvPr id="16443" name="Google Shape;16443;p75"/>
            <p:cNvSpPr/>
            <p:nvPr/>
          </p:nvSpPr>
          <p:spPr>
            <a:xfrm>
              <a:off x="1097267" y="1505293"/>
              <a:ext cx="125584" cy="125584"/>
            </a:xfrm>
            <a:custGeom>
              <a:rect b="b" l="l" r="r" t="t"/>
              <a:pathLst>
                <a:path extrusionOk="0" h="4791" w="4791">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75"/>
            <p:cNvSpPr/>
            <p:nvPr/>
          </p:nvSpPr>
          <p:spPr>
            <a:xfrm>
              <a:off x="1120045"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75"/>
            <p:cNvSpPr/>
            <p:nvPr/>
          </p:nvSpPr>
          <p:spPr>
            <a:xfrm>
              <a:off x="86895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75"/>
            <p:cNvSpPr/>
            <p:nvPr/>
          </p:nvSpPr>
          <p:spPr>
            <a:xfrm>
              <a:off x="891813"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75"/>
            <p:cNvSpPr/>
            <p:nvPr/>
          </p:nvSpPr>
          <p:spPr>
            <a:xfrm>
              <a:off x="880385" y="1539500"/>
              <a:ext cx="331038" cy="319688"/>
            </a:xfrm>
            <a:custGeom>
              <a:rect b="b" l="l" r="r" t="t"/>
              <a:pathLst>
                <a:path extrusionOk="0" h="12196" w="12629">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75"/>
            <p:cNvSpPr/>
            <p:nvPr/>
          </p:nvSpPr>
          <p:spPr>
            <a:xfrm>
              <a:off x="1067489" y="1647993"/>
              <a:ext cx="115440" cy="110119"/>
            </a:xfrm>
            <a:custGeom>
              <a:rect b="b" l="l" r="r" t="t"/>
              <a:pathLst>
                <a:path extrusionOk="0" h="4201" w="4404">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75"/>
            <p:cNvSpPr/>
            <p:nvPr/>
          </p:nvSpPr>
          <p:spPr>
            <a:xfrm>
              <a:off x="880385" y="1543379"/>
              <a:ext cx="157930" cy="315546"/>
            </a:xfrm>
            <a:custGeom>
              <a:rect b="b" l="l" r="r" t="t"/>
              <a:pathLst>
                <a:path extrusionOk="0" h="12038" w="6025">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75"/>
            <p:cNvSpPr/>
            <p:nvPr/>
          </p:nvSpPr>
          <p:spPr>
            <a:xfrm>
              <a:off x="1097188" y="1676382"/>
              <a:ext cx="34312" cy="40131"/>
            </a:xfrm>
            <a:custGeom>
              <a:rect b="b" l="l" r="r" t="t"/>
              <a:pathLst>
                <a:path extrusionOk="0" h="1531" w="1309">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75"/>
            <p:cNvSpPr/>
            <p:nvPr/>
          </p:nvSpPr>
          <p:spPr>
            <a:xfrm>
              <a:off x="1114331" y="1676460"/>
              <a:ext cx="17169" cy="28624"/>
            </a:xfrm>
            <a:custGeom>
              <a:rect b="b" l="l" r="r" t="t"/>
              <a:pathLst>
                <a:path extrusionOk="0" h="1092" w="655">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75"/>
            <p:cNvSpPr/>
            <p:nvPr/>
          </p:nvSpPr>
          <p:spPr>
            <a:xfrm>
              <a:off x="1108617" y="1682201"/>
              <a:ext cx="11455" cy="11455"/>
            </a:xfrm>
            <a:custGeom>
              <a:rect b="b" l="l" r="r" t="t"/>
              <a:pathLst>
                <a:path extrusionOk="0" h="437" w="437">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75"/>
            <p:cNvSpPr/>
            <p:nvPr/>
          </p:nvSpPr>
          <p:spPr>
            <a:xfrm>
              <a:off x="994488" y="1762096"/>
              <a:ext cx="102805" cy="74234"/>
            </a:xfrm>
            <a:custGeom>
              <a:rect b="b" l="l" r="r" t="t"/>
              <a:pathLst>
                <a:path extrusionOk="0" h="2832" w="3922">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75"/>
            <p:cNvSpPr/>
            <p:nvPr/>
          </p:nvSpPr>
          <p:spPr>
            <a:xfrm>
              <a:off x="1017345" y="1744953"/>
              <a:ext cx="57196" cy="40026"/>
            </a:xfrm>
            <a:custGeom>
              <a:rect b="b" l="l" r="r" t="t"/>
              <a:pathLst>
                <a:path extrusionOk="0" h="1527" w="2182">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75"/>
            <p:cNvSpPr/>
            <p:nvPr/>
          </p:nvSpPr>
          <p:spPr>
            <a:xfrm>
              <a:off x="1017345"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75"/>
            <p:cNvSpPr/>
            <p:nvPr/>
          </p:nvSpPr>
          <p:spPr>
            <a:xfrm>
              <a:off x="908878" y="1647993"/>
              <a:ext cx="115518" cy="110092"/>
            </a:xfrm>
            <a:custGeom>
              <a:rect b="b" l="l" r="r" t="t"/>
              <a:pathLst>
                <a:path extrusionOk="0" h="4200" w="4407">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75"/>
            <p:cNvSpPr/>
            <p:nvPr/>
          </p:nvSpPr>
          <p:spPr>
            <a:xfrm>
              <a:off x="960202" y="1676382"/>
              <a:ext cx="34417" cy="40131"/>
            </a:xfrm>
            <a:custGeom>
              <a:rect b="b" l="l" r="r" t="t"/>
              <a:pathLst>
                <a:path extrusionOk="0" h="1531" w="1313">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75"/>
            <p:cNvSpPr/>
            <p:nvPr/>
          </p:nvSpPr>
          <p:spPr>
            <a:xfrm>
              <a:off x="977449" y="1676460"/>
              <a:ext cx="17064" cy="28624"/>
            </a:xfrm>
            <a:custGeom>
              <a:rect b="b" l="l" r="r" t="t"/>
              <a:pathLst>
                <a:path extrusionOk="0" h="1092" w="651">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75"/>
            <p:cNvSpPr/>
            <p:nvPr/>
          </p:nvSpPr>
          <p:spPr>
            <a:xfrm>
              <a:off x="971735" y="1682201"/>
              <a:ext cx="11455" cy="11455"/>
            </a:xfrm>
            <a:custGeom>
              <a:rect b="b" l="l" r="r" t="t"/>
              <a:pathLst>
                <a:path extrusionOk="0" h="437" w="437">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75"/>
            <p:cNvSpPr/>
            <p:nvPr/>
          </p:nvSpPr>
          <p:spPr>
            <a:xfrm>
              <a:off x="853281" y="1499867"/>
              <a:ext cx="374917" cy="364668"/>
            </a:xfrm>
            <a:custGeom>
              <a:rect b="b" l="l" r="r" t="t"/>
              <a:pathLst>
                <a:path extrusionOk="0" h="13912" w="14303">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75"/>
            <p:cNvSpPr/>
            <p:nvPr/>
          </p:nvSpPr>
          <p:spPr>
            <a:xfrm>
              <a:off x="954959" y="1671139"/>
              <a:ext cx="44902" cy="50721"/>
            </a:xfrm>
            <a:custGeom>
              <a:rect b="b" l="l" r="r" t="t"/>
              <a:pathLst>
                <a:path extrusionOk="0" h="1935" w="1713">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75"/>
            <p:cNvSpPr/>
            <p:nvPr/>
          </p:nvSpPr>
          <p:spPr>
            <a:xfrm>
              <a:off x="1091919" y="1671139"/>
              <a:ext cx="44928" cy="50721"/>
            </a:xfrm>
            <a:custGeom>
              <a:rect b="b" l="l" r="r" t="t"/>
              <a:pathLst>
                <a:path extrusionOk="0" h="1935" w="1714">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75"/>
            <p:cNvSpPr/>
            <p:nvPr/>
          </p:nvSpPr>
          <p:spPr>
            <a:xfrm>
              <a:off x="909507" y="1642620"/>
              <a:ext cx="114968" cy="120813"/>
            </a:xfrm>
            <a:custGeom>
              <a:rect b="b" l="l" r="r" t="t"/>
              <a:pathLst>
                <a:path extrusionOk="0" h="4609" w="4386">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75"/>
            <p:cNvSpPr/>
            <p:nvPr/>
          </p:nvSpPr>
          <p:spPr>
            <a:xfrm>
              <a:off x="1067306" y="1642620"/>
              <a:ext cx="121705" cy="120787"/>
            </a:xfrm>
            <a:custGeom>
              <a:rect b="b" l="l" r="r" t="t"/>
              <a:pathLst>
                <a:path extrusionOk="0" h="4608" w="4643">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75"/>
            <p:cNvSpPr/>
            <p:nvPr/>
          </p:nvSpPr>
          <p:spPr>
            <a:xfrm>
              <a:off x="988144" y="1739711"/>
              <a:ext cx="115230" cy="101967"/>
            </a:xfrm>
            <a:custGeom>
              <a:rect b="b" l="l" r="r" t="t"/>
              <a:pathLst>
                <a:path extrusionOk="0" h="3890" w="4396">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6" name="Google Shape;16466;p75"/>
          <p:cNvGrpSpPr/>
          <p:nvPr/>
        </p:nvGrpSpPr>
        <p:grpSpPr>
          <a:xfrm>
            <a:off x="6330671" y="1551243"/>
            <a:ext cx="365245" cy="261968"/>
            <a:chOff x="6330671" y="1551243"/>
            <a:chExt cx="365245" cy="261968"/>
          </a:xfrm>
        </p:grpSpPr>
        <p:sp>
          <p:nvSpPr>
            <p:cNvPr id="16467" name="Google Shape;16467;p75"/>
            <p:cNvSpPr/>
            <p:nvPr/>
          </p:nvSpPr>
          <p:spPr>
            <a:xfrm>
              <a:off x="6537802" y="1762096"/>
              <a:ext cx="51743" cy="45741"/>
            </a:xfrm>
            <a:custGeom>
              <a:rect b="b" l="l" r="r" t="t"/>
              <a:pathLst>
                <a:path extrusionOk="0" h="1745" w="1974">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75"/>
            <p:cNvSpPr/>
            <p:nvPr/>
          </p:nvSpPr>
          <p:spPr>
            <a:xfrm>
              <a:off x="6412271" y="1768912"/>
              <a:ext cx="46003" cy="38847"/>
            </a:xfrm>
            <a:custGeom>
              <a:rect b="b" l="l" r="r" t="t"/>
              <a:pathLst>
                <a:path extrusionOk="0" h="1482" w="1755">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75"/>
            <p:cNvSpPr/>
            <p:nvPr/>
          </p:nvSpPr>
          <p:spPr>
            <a:xfrm>
              <a:off x="6569703" y="1762096"/>
              <a:ext cx="51717" cy="45741"/>
            </a:xfrm>
            <a:custGeom>
              <a:rect b="b" l="l" r="r" t="t"/>
              <a:pathLst>
                <a:path extrusionOk="0" h="1745" w="1973">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75"/>
            <p:cNvSpPr/>
            <p:nvPr/>
          </p:nvSpPr>
          <p:spPr>
            <a:xfrm>
              <a:off x="6444145" y="1768912"/>
              <a:ext cx="46029" cy="38847"/>
            </a:xfrm>
            <a:custGeom>
              <a:rect b="b" l="l" r="r" t="t"/>
              <a:pathLst>
                <a:path extrusionOk="0" h="1482" w="1756">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75"/>
            <p:cNvSpPr/>
            <p:nvPr/>
          </p:nvSpPr>
          <p:spPr>
            <a:xfrm>
              <a:off x="6336018" y="1670956"/>
              <a:ext cx="345690" cy="107209"/>
            </a:xfrm>
            <a:custGeom>
              <a:rect b="b" l="l" r="r" t="t"/>
              <a:pathLst>
                <a:path extrusionOk="0" h="4090" w="13188">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75"/>
            <p:cNvSpPr/>
            <p:nvPr/>
          </p:nvSpPr>
          <p:spPr>
            <a:xfrm>
              <a:off x="6336018" y="1700156"/>
              <a:ext cx="345795" cy="78008"/>
            </a:xfrm>
            <a:custGeom>
              <a:rect b="b" l="l" r="r" t="t"/>
              <a:pathLst>
                <a:path extrusionOk="0" h="2976" w="13192">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75"/>
            <p:cNvSpPr/>
            <p:nvPr/>
          </p:nvSpPr>
          <p:spPr>
            <a:xfrm>
              <a:off x="6336018" y="1671008"/>
              <a:ext cx="111927" cy="93605"/>
            </a:xfrm>
            <a:custGeom>
              <a:rect b="b" l="l" r="r" t="t"/>
              <a:pathLst>
                <a:path extrusionOk="0" h="3571" w="427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75"/>
            <p:cNvSpPr/>
            <p:nvPr/>
          </p:nvSpPr>
          <p:spPr>
            <a:xfrm>
              <a:off x="6391982" y="1557875"/>
              <a:ext cx="297617" cy="169333"/>
            </a:xfrm>
            <a:custGeom>
              <a:rect b="b" l="l" r="r" t="t"/>
              <a:pathLst>
                <a:path extrusionOk="0" h="6460" w="11354">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75"/>
            <p:cNvSpPr/>
            <p:nvPr/>
          </p:nvSpPr>
          <p:spPr>
            <a:xfrm>
              <a:off x="6391982" y="1557875"/>
              <a:ext cx="262728" cy="120001"/>
            </a:xfrm>
            <a:custGeom>
              <a:rect b="b" l="l" r="r" t="t"/>
              <a:pathLst>
                <a:path extrusionOk="0" h="4578" w="10023">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75"/>
            <p:cNvSpPr/>
            <p:nvPr/>
          </p:nvSpPr>
          <p:spPr>
            <a:xfrm>
              <a:off x="6398797" y="1699344"/>
              <a:ext cx="22805" cy="22884"/>
            </a:xfrm>
            <a:custGeom>
              <a:rect b="b" l="l" r="r" t="t"/>
              <a:pathLst>
                <a:path extrusionOk="0" h="873" w="87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75"/>
            <p:cNvSpPr/>
            <p:nvPr/>
          </p:nvSpPr>
          <p:spPr>
            <a:xfrm>
              <a:off x="6435495" y="1665031"/>
              <a:ext cx="49830" cy="33945"/>
            </a:xfrm>
            <a:custGeom>
              <a:rect b="b" l="l" r="r" t="t"/>
              <a:pathLst>
                <a:path extrusionOk="0" h="1295" w="1901">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75"/>
            <p:cNvSpPr/>
            <p:nvPr/>
          </p:nvSpPr>
          <p:spPr>
            <a:xfrm>
              <a:off x="6336018" y="1700156"/>
              <a:ext cx="99136" cy="64561"/>
            </a:xfrm>
            <a:custGeom>
              <a:rect b="b" l="l" r="r" t="t"/>
              <a:pathLst>
                <a:path extrusionOk="0" h="2463" w="3782">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75"/>
            <p:cNvSpPr/>
            <p:nvPr/>
          </p:nvSpPr>
          <p:spPr>
            <a:xfrm>
              <a:off x="6336018" y="1693053"/>
              <a:ext cx="22988" cy="28703"/>
            </a:xfrm>
            <a:custGeom>
              <a:rect b="b" l="l" r="r" t="t"/>
              <a:pathLst>
                <a:path extrusionOk="0" h="1095" w="877">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75"/>
            <p:cNvSpPr/>
            <p:nvPr/>
          </p:nvSpPr>
          <p:spPr>
            <a:xfrm>
              <a:off x="6387841" y="1693996"/>
              <a:ext cx="39188" cy="33552"/>
            </a:xfrm>
            <a:custGeom>
              <a:rect b="b" l="l" r="r" t="t"/>
              <a:pathLst>
                <a:path extrusionOk="0" h="1280" w="1495">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75"/>
            <p:cNvSpPr/>
            <p:nvPr/>
          </p:nvSpPr>
          <p:spPr>
            <a:xfrm>
              <a:off x="6330671" y="1551243"/>
              <a:ext cx="365245" cy="261968"/>
            </a:xfrm>
            <a:custGeom>
              <a:rect b="b" l="l" r="r" t="t"/>
              <a:pathLst>
                <a:path extrusionOk="0" h="9994" w="13934">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75"/>
            <p:cNvSpPr/>
            <p:nvPr/>
          </p:nvSpPr>
          <p:spPr>
            <a:xfrm>
              <a:off x="6462363" y="1592161"/>
              <a:ext cx="46501" cy="41127"/>
            </a:xfrm>
            <a:custGeom>
              <a:rect b="b" l="l" r="r" t="t"/>
              <a:pathLst>
                <a:path extrusionOk="0" h="1569" w="1774">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75"/>
            <p:cNvSpPr/>
            <p:nvPr/>
          </p:nvSpPr>
          <p:spPr>
            <a:xfrm>
              <a:off x="6519689" y="1595988"/>
              <a:ext cx="45059" cy="24666"/>
            </a:xfrm>
            <a:custGeom>
              <a:rect b="b" l="l" r="r" t="t"/>
              <a:pathLst>
                <a:path extrusionOk="0" h="941" w="1719">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75"/>
            <p:cNvSpPr/>
            <p:nvPr/>
          </p:nvSpPr>
          <p:spPr>
            <a:xfrm>
              <a:off x="6575496" y="1619920"/>
              <a:ext cx="41966" cy="11874"/>
            </a:xfrm>
            <a:custGeom>
              <a:rect b="b" l="l" r="r" t="t"/>
              <a:pathLst>
                <a:path extrusionOk="0" h="453" w="1601">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75"/>
            <p:cNvSpPr/>
            <p:nvPr/>
          </p:nvSpPr>
          <p:spPr>
            <a:xfrm>
              <a:off x="6631826" y="1654520"/>
              <a:ext cx="29751" cy="17956"/>
            </a:xfrm>
            <a:custGeom>
              <a:rect b="b" l="l" r="r" t="t"/>
              <a:pathLst>
                <a:path extrusionOk="0" h="685" w="1135">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6" name="Google Shape;16486;p75"/>
          <p:cNvGrpSpPr/>
          <p:nvPr/>
        </p:nvGrpSpPr>
        <p:grpSpPr>
          <a:xfrm>
            <a:off x="3596131" y="1508648"/>
            <a:ext cx="367630" cy="347289"/>
            <a:chOff x="3596131" y="1508648"/>
            <a:chExt cx="367630" cy="347289"/>
          </a:xfrm>
        </p:grpSpPr>
        <p:sp>
          <p:nvSpPr>
            <p:cNvPr id="16487" name="Google Shape;16487;p75"/>
            <p:cNvSpPr/>
            <p:nvPr/>
          </p:nvSpPr>
          <p:spPr>
            <a:xfrm>
              <a:off x="3741112" y="1521439"/>
              <a:ext cx="215257" cy="203645"/>
            </a:xfrm>
            <a:custGeom>
              <a:rect b="b" l="l" r="r" t="t"/>
              <a:pathLst>
                <a:path extrusionOk="0" h="7769" w="8212">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75"/>
            <p:cNvSpPr/>
            <p:nvPr/>
          </p:nvSpPr>
          <p:spPr>
            <a:xfrm>
              <a:off x="3741112" y="1521466"/>
              <a:ext cx="132504" cy="120918"/>
            </a:xfrm>
            <a:custGeom>
              <a:rect b="b" l="l" r="r" t="t"/>
              <a:pathLst>
                <a:path extrusionOk="0" h="4613" w="5055">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75"/>
            <p:cNvSpPr/>
            <p:nvPr/>
          </p:nvSpPr>
          <p:spPr>
            <a:xfrm>
              <a:off x="3601766" y="1562908"/>
              <a:ext cx="354524" cy="287630"/>
            </a:xfrm>
            <a:custGeom>
              <a:rect b="b" l="l" r="r" t="t"/>
              <a:pathLst>
                <a:path extrusionOk="0" h="10973" w="13525">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75"/>
            <p:cNvSpPr/>
            <p:nvPr/>
          </p:nvSpPr>
          <p:spPr>
            <a:xfrm>
              <a:off x="3601766" y="1671768"/>
              <a:ext cx="138454" cy="104798"/>
            </a:xfrm>
            <a:custGeom>
              <a:rect b="b" l="l" r="r" t="t"/>
              <a:pathLst>
                <a:path extrusionOk="0" h="3998" w="5282">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75"/>
            <p:cNvSpPr/>
            <p:nvPr/>
          </p:nvSpPr>
          <p:spPr>
            <a:xfrm>
              <a:off x="3782318" y="1514886"/>
              <a:ext cx="42884" cy="67497"/>
            </a:xfrm>
            <a:custGeom>
              <a:rect b="b" l="l" r="r" t="t"/>
              <a:pathLst>
                <a:path extrusionOk="0" h="2575" w="1636">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75"/>
            <p:cNvSpPr/>
            <p:nvPr/>
          </p:nvSpPr>
          <p:spPr>
            <a:xfrm>
              <a:off x="3668032" y="1641729"/>
              <a:ext cx="132950" cy="98638"/>
            </a:xfrm>
            <a:custGeom>
              <a:rect b="b" l="l" r="r" t="t"/>
              <a:pathLst>
                <a:path extrusionOk="0" h="3763" w="5072">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75"/>
            <p:cNvSpPr/>
            <p:nvPr/>
          </p:nvSpPr>
          <p:spPr>
            <a:xfrm>
              <a:off x="3750811" y="1613707"/>
              <a:ext cx="34312" cy="40026"/>
            </a:xfrm>
            <a:custGeom>
              <a:rect b="b" l="l" r="r" t="t"/>
              <a:pathLst>
                <a:path extrusionOk="0" h="1527" w="1309">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75"/>
            <p:cNvSpPr/>
            <p:nvPr/>
          </p:nvSpPr>
          <p:spPr>
            <a:xfrm>
              <a:off x="3767954" y="1613707"/>
              <a:ext cx="17169" cy="28598"/>
            </a:xfrm>
            <a:custGeom>
              <a:rect b="b" l="l" r="r" t="t"/>
              <a:pathLst>
                <a:path extrusionOk="0" h="1091" w="655">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75"/>
            <p:cNvSpPr/>
            <p:nvPr/>
          </p:nvSpPr>
          <p:spPr>
            <a:xfrm>
              <a:off x="3762239" y="1619422"/>
              <a:ext cx="11455" cy="11455"/>
            </a:xfrm>
            <a:custGeom>
              <a:rect b="b" l="l" r="r" t="t"/>
              <a:pathLst>
                <a:path extrusionOk="0" h="437" w="437">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75"/>
            <p:cNvSpPr/>
            <p:nvPr/>
          </p:nvSpPr>
          <p:spPr>
            <a:xfrm>
              <a:off x="3799566" y="1639605"/>
              <a:ext cx="30800" cy="89621"/>
            </a:xfrm>
            <a:custGeom>
              <a:rect b="b" l="l" r="r" t="t"/>
              <a:pathLst>
                <a:path extrusionOk="0" h="3419" w="1175">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75"/>
            <p:cNvSpPr/>
            <p:nvPr/>
          </p:nvSpPr>
          <p:spPr>
            <a:xfrm>
              <a:off x="3845569" y="1694730"/>
              <a:ext cx="110800" cy="134496"/>
            </a:xfrm>
            <a:custGeom>
              <a:rect b="b" l="l" r="r" t="t"/>
              <a:pathLst>
                <a:path extrusionOk="0" h="5131" w="4227">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75"/>
            <p:cNvSpPr/>
            <p:nvPr/>
          </p:nvSpPr>
          <p:spPr>
            <a:xfrm>
              <a:off x="3889527" y="1550850"/>
              <a:ext cx="55518" cy="146475"/>
            </a:xfrm>
            <a:custGeom>
              <a:rect b="b" l="l" r="r" t="t"/>
              <a:pathLst>
                <a:path extrusionOk="0" h="5588" w="2118">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75"/>
            <p:cNvSpPr/>
            <p:nvPr/>
          </p:nvSpPr>
          <p:spPr>
            <a:xfrm>
              <a:off x="3822607" y="1613524"/>
              <a:ext cx="113133" cy="161417"/>
            </a:xfrm>
            <a:custGeom>
              <a:rect b="b" l="l" r="r" t="t"/>
              <a:pathLst>
                <a:path extrusionOk="0" h="6158" w="4316">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75"/>
            <p:cNvSpPr/>
            <p:nvPr/>
          </p:nvSpPr>
          <p:spPr>
            <a:xfrm>
              <a:off x="3745542" y="1608439"/>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75"/>
            <p:cNvSpPr/>
            <p:nvPr/>
          </p:nvSpPr>
          <p:spPr>
            <a:xfrm>
              <a:off x="3617599" y="1719580"/>
              <a:ext cx="21075" cy="16671"/>
            </a:xfrm>
            <a:custGeom>
              <a:rect b="b" l="l" r="r" t="t"/>
              <a:pathLst>
                <a:path extrusionOk="0" h="636" w="804">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75"/>
            <p:cNvSpPr/>
            <p:nvPr/>
          </p:nvSpPr>
          <p:spPr>
            <a:xfrm>
              <a:off x="3596131" y="1508648"/>
              <a:ext cx="367630" cy="347289"/>
            </a:xfrm>
            <a:custGeom>
              <a:rect b="b" l="l" r="r" t="t"/>
              <a:pathLst>
                <a:path extrusionOk="0" h="13249" w="14025">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75"/>
            <p:cNvSpPr/>
            <p:nvPr/>
          </p:nvSpPr>
          <p:spPr>
            <a:xfrm>
              <a:off x="3941611" y="1748178"/>
              <a:ext cx="20839" cy="20472"/>
            </a:xfrm>
            <a:custGeom>
              <a:rect b="b" l="l" r="r" t="t"/>
              <a:pathLst>
                <a:path extrusionOk="0" h="781" w="795">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4" name="Google Shape;16504;p75"/>
          <p:cNvGrpSpPr/>
          <p:nvPr/>
        </p:nvGrpSpPr>
        <p:grpSpPr>
          <a:xfrm>
            <a:off x="6322493" y="2422415"/>
            <a:ext cx="375809" cy="349019"/>
            <a:chOff x="6322493" y="2422415"/>
            <a:chExt cx="375809" cy="349019"/>
          </a:xfrm>
        </p:grpSpPr>
        <p:sp>
          <p:nvSpPr>
            <p:cNvPr id="16505" name="Google Shape;16505;p75"/>
            <p:cNvSpPr/>
            <p:nvPr/>
          </p:nvSpPr>
          <p:spPr>
            <a:xfrm>
              <a:off x="6551983" y="2435443"/>
              <a:ext cx="125768" cy="55151"/>
            </a:xfrm>
            <a:custGeom>
              <a:rect b="b" l="l" r="r" t="t"/>
              <a:pathLst>
                <a:path extrusionOk="0" h="2104" w="4798">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75"/>
            <p:cNvSpPr/>
            <p:nvPr/>
          </p:nvSpPr>
          <p:spPr>
            <a:xfrm>
              <a:off x="6327919" y="2427973"/>
              <a:ext cx="363384" cy="338036"/>
            </a:xfrm>
            <a:custGeom>
              <a:rect b="b" l="l" r="r" t="t"/>
              <a:pathLst>
                <a:path extrusionOk="0" h="12896" w="13863">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75"/>
            <p:cNvSpPr/>
            <p:nvPr/>
          </p:nvSpPr>
          <p:spPr>
            <a:xfrm>
              <a:off x="6327919" y="2444355"/>
              <a:ext cx="360527" cy="300553"/>
            </a:xfrm>
            <a:custGeom>
              <a:rect b="b" l="l" r="r" t="t"/>
              <a:pathLst>
                <a:path extrusionOk="0" h="11466" w="13754">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75"/>
            <p:cNvSpPr/>
            <p:nvPr/>
          </p:nvSpPr>
          <p:spPr>
            <a:xfrm>
              <a:off x="6439348" y="2442258"/>
              <a:ext cx="23460" cy="23434"/>
            </a:xfrm>
            <a:custGeom>
              <a:rect b="b" l="l" r="r" t="t"/>
              <a:pathLst>
                <a:path extrusionOk="0" h="894" w="895">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75"/>
            <p:cNvSpPr/>
            <p:nvPr/>
          </p:nvSpPr>
          <p:spPr>
            <a:xfrm>
              <a:off x="6322493" y="2422415"/>
              <a:ext cx="375809" cy="349019"/>
            </a:xfrm>
            <a:custGeom>
              <a:rect b="b" l="l" r="r" t="t"/>
              <a:pathLst>
                <a:path extrusionOk="0" h="13315" w="14337">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0" name="Google Shape;16510;p75"/>
          <p:cNvGrpSpPr/>
          <p:nvPr/>
        </p:nvGrpSpPr>
        <p:grpSpPr>
          <a:xfrm>
            <a:off x="2493449" y="2915682"/>
            <a:ext cx="357853" cy="318665"/>
            <a:chOff x="2493449" y="2915682"/>
            <a:chExt cx="357853" cy="318665"/>
          </a:xfrm>
        </p:grpSpPr>
        <p:sp>
          <p:nvSpPr>
            <p:cNvPr id="16511" name="Google Shape;16511;p75"/>
            <p:cNvSpPr/>
            <p:nvPr/>
          </p:nvSpPr>
          <p:spPr>
            <a:xfrm>
              <a:off x="2498692" y="2993743"/>
              <a:ext cx="340238" cy="235336"/>
            </a:xfrm>
            <a:custGeom>
              <a:rect b="b" l="l" r="r" t="t"/>
              <a:pathLst>
                <a:path extrusionOk="0" h="8978" w="1298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75"/>
            <p:cNvSpPr/>
            <p:nvPr/>
          </p:nvSpPr>
          <p:spPr>
            <a:xfrm>
              <a:off x="2498692" y="2993743"/>
              <a:ext cx="319321" cy="235257"/>
            </a:xfrm>
            <a:custGeom>
              <a:rect b="b" l="l" r="r" t="t"/>
              <a:pathLst>
                <a:path extrusionOk="0" h="8975" w="12182">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75"/>
            <p:cNvSpPr/>
            <p:nvPr/>
          </p:nvSpPr>
          <p:spPr>
            <a:xfrm>
              <a:off x="2549125" y="2920925"/>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75"/>
            <p:cNvSpPr/>
            <p:nvPr/>
          </p:nvSpPr>
          <p:spPr>
            <a:xfrm>
              <a:off x="2504328" y="2920925"/>
              <a:ext cx="22412" cy="22412"/>
            </a:xfrm>
            <a:custGeom>
              <a:rect b="b" l="l" r="r" t="t"/>
              <a:pathLst>
                <a:path extrusionOk="0" h="855" w="855">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75"/>
            <p:cNvSpPr/>
            <p:nvPr/>
          </p:nvSpPr>
          <p:spPr>
            <a:xfrm>
              <a:off x="2576124" y="2977701"/>
              <a:ext cx="269910" cy="228888"/>
            </a:xfrm>
            <a:custGeom>
              <a:rect b="b" l="l" r="r" t="t"/>
              <a:pathLst>
                <a:path extrusionOk="0" h="8732" w="10297">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75"/>
            <p:cNvSpPr/>
            <p:nvPr/>
          </p:nvSpPr>
          <p:spPr>
            <a:xfrm>
              <a:off x="2576124" y="2977701"/>
              <a:ext cx="213789" cy="198560"/>
            </a:xfrm>
            <a:custGeom>
              <a:rect b="b" l="l" r="r" t="t"/>
              <a:pathLst>
                <a:path extrusionOk="0" h="7575" w="8156">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75"/>
            <p:cNvSpPr/>
            <p:nvPr/>
          </p:nvSpPr>
          <p:spPr>
            <a:xfrm>
              <a:off x="2657618" y="3054844"/>
              <a:ext cx="127760" cy="104273"/>
            </a:xfrm>
            <a:custGeom>
              <a:rect b="b" l="l" r="r" t="t"/>
              <a:pathLst>
                <a:path extrusionOk="0" h="3978" w="4874">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75"/>
            <p:cNvSpPr/>
            <p:nvPr/>
          </p:nvSpPr>
          <p:spPr>
            <a:xfrm>
              <a:off x="2744670" y="3101450"/>
              <a:ext cx="13631" cy="18952"/>
            </a:xfrm>
            <a:custGeom>
              <a:rect b="b" l="l" r="r" t="t"/>
              <a:pathLst>
                <a:path extrusionOk="0" h="723" w="52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75"/>
            <p:cNvSpPr/>
            <p:nvPr/>
          </p:nvSpPr>
          <p:spPr>
            <a:xfrm>
              <a:off x="2493449" y="2915682"/>
              <a:ext cx="357853" cy="318665"/>
            </a:xfrm>
            <a:custGeom>
              <a:rect b="b" l="l" r="r" t="t"/>
              <a:pathLst>
                <a:path extrusionOk="0" h="12157" w="13652">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0" name="Google Shape;16520;p75"/>
          <p:cNvGrpSpPr/>
          <p:nvPr/>
        </p:nvGrpSpPr>
        <p:grpSpPr>
          <a:xfrm>
            <a:off x="1399523" y="2966141"/>
            <a:ext cx="359583" cy="217695"/>
            <a:chOff x="1399523" y="2966141"/>
            <a:chExt cx="359583" cy="217695"/>
          </a:xfrm>
        </p:grpSpPr>
        <p:sp>
          <p:nvSpPr>
            <p:cNvPr id="16521" name="Google Shape;16521;p75"/>
            <p:cNvSpPr/>
            <p:nvPr/>
          </p:nvSpPr>
          <p:spPr>
            <a:xfrm>
              <a:off x="1455644" y="3082499"/>
              <a:ext cx="260710" cy="74312"/>
            </a:xfrm>
            <a:custGeom>
              <a:rect b="b" l="l" r="r" t="t"/>
              <a:pathLst>
                <a:path extrusionOk="0" h="2835" w="9946">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75"/>
            <p:cNvSpPr/>
            <p:nvPr/>
          </p:nvSpPr>
          <p:spPr>
            <a:xfrm>
              <a:off x="1455565" y="3082420"/>
              <a:ext cx="256804" cy="66947"/>
            </a:xfrm>
            <a:custGeom>
              <a:rect b="b" l="l" r="r" t="t"/>
              <a:pathLst>
                <a:path extrusionOk="0" h="2554" w="9797">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75"/>
            <p:cNvSpPr/>
            <p:nvPr/>
          </p:nvSpPr>
          <p:spPr>
            <a:xfrm>
              <a:off x="1443953" y="3047662"/>
              <a:ext cx="300867" cy="61128"/>
            </a:xfrm>
            <a:custGeom>
              <a:rect b="b" l="l" r="r" t="t"/>
              <a:pathLst>
                <a:path extrusionOk="0" h="2332" w="11478">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75"/>
            <p:cNvSpPr/>
            <p:nvPr/>
          </p:nvSpPr>
          <p:spPr>
            <a:xfrm>
              <a:off x="1404766" y="3061031"/>
              <a:ext cx="67235" cy="95151"/>
            </a:xfrm>
            <a:custGeom>
              <a:rect b="b" l="l" r="r" t="t"/>
              <a:pathLst>
                <a:path extrusionOk="0" h="3630" w="2565">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75"/>
            <p:cNvSpPr/>
            <p:nvPr/>
          </p:nvSpPr>
          <p:spPr>
            <a:xfrm>
              <a:off x="1513338" y="3020742"/>
              <a:ext cx="129175" cy="143566"/>
            </a:xfrm>
            <a:custGeom>
              <a:rect b="b" l="l" r="r" t="t"/>
              <a:pathLst>
                <a:path extrusionOk="0" h="5477" w="4928">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75"/>
            <p:cNvSpPr/>
            <p:nvPr/>
          </p:nvSpPr>
          <p:spPr>
            <a:xfrm>
              <a:off x="1427177" y="3083416"/>
              <a:ext cx="27943" cy="33578"/>
            </a:xfrm>
            <a:custGeom>
              <a:rect b="b" l="l" r="r" t="t"/>
              <a:pathLst>
                <a:path extrusionOk="0" h="1281" w="1066">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75"/>
            <p:cNvSpPr/>
            <p:nvPr/>
          </p:nvSpPr>
          <p:spPr>
            <a:xfrm>
              <a:off x="1443953" y="3083704"/>
              <a:ext cx="11167" cy="22150"/>
            </a:xfrm>
            <a:custGeom>
              <a:rect b="b" l="l" r="r" t="t"/>
              <a:pathLst>
                <a:path extrusionOk="0" h="845" w="426">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75"/>
            <p:cNvSpPr/>
            <p:nvPr/>
          </p:nvSpPr>
          <p:spPr>
            <a:xfrm>
              <a:off x="1438318" y="3088947"/>
              <a:ext cx="11193" cy="11271"/>
            </a:xfrm>
            <a:custGeom>
              <a:rect b="b" l="l" r="r" t="t"/>
              <a:pathLst>
                <a:path extrusionOk="0" h="430" w="427">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75"/>
            <p:cNvSpPr/>
            <p:nvPr/>
          </p:nvSpPr>
          <p:spPr>
            <a:xfrm>
              <a:off x="1404766" y="3066011"/>
              <a:ext cx="52294" cy="90250"/>
            </a:xfrm>
            <a:custGeom>
              <a:rect b="b" l="l" r="r" t="t"/>
              <a:pathLst>
                <a:path extrusionOk="0" h="3443" w="1995">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75"/>
            <p:cNvSpPr/>
            <p:nvPr/>
          </p:nvSpPr>
          <p:spPr>
            <a:xfrm>
              <a:off x="1421909" y="3078174"/>
              <a:ext cx="38454" cy="44089"/>
            </a:xfrm>
            <a:custGeom>
              <a:rect b="b" l="l" r="r" t="t"/>
              <a:pathLst>
                <a:path extrusionOk="0" h="1682" w="1467">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75"/>
            <p:cNvSpPr/>
            <p:nvPr/>
          </p:nvSpPr>
          <p:spPr>
            <a:xfrm>
              <a:off x="1399523" y="2966141"/>
              <a:ext cx="359583" cy="217695"/>
            </a:xfrm>
            <a:custGeom>
              <a:rect b="b" l="l" r="r" t="t"/>
              <a:pathLst>
                <a:path extrusionOk="0" h="8305" w="13718">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2" name="Google Shape;16532;p75"/>
          <p:cNvGrpSpPr/>
          <p:nvPr/>
        </p:nvGrpSpPr>
        <p:grpSpPr>
          <a:xfrm>
            <a:off x="872232" y="2888710"/>
            <a:ext cx="328810" cy="369911"/>
            <a:chOff x="872232" y="2888710"/>
            <a:chExt cx="328810" cy="369911"/>
          </a:xfrm>
        </p:grpSpPr>
        <p:sp>
          <p:nvSpPr>
            <p:cNvPr id="16533" name="Google Shape;16533;p75"/>
            <p:cNvSpPr/>
            <p:nvPr/>
          </p:nvSpPr>
          <p:spPr>
            <a:xfrm>
              <a:off x="984553" y="3004149"/>
              <a:ext cx="104273" cy="225952"/>
            </a:xfrm>
            <a:custGeom>
              <a:rect b="b" l="l" r="r" t="t"/>
              <a:pathLst>
                <a:path extrusionOk="0" h="8620" w="3978">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75"/>
            <p:cNvSpPr/>
            <p:nvPr/>
          </p:nvSpPr>
          <p:spPr>
            <a:xfrm>
              <a:off x="1043269" y="3091437"/>
              <a:ext cx="210" cy="26"/>
            </a:xfrm>
            <a:custGeom>
              <a:rect b="b" l="l" r="r" t="t"/>
              <a:pathLst>
                <a:path extrusionOk="0" h="1" w="8">
                  <a:moveTo>
                    <a:pt x="0" y="1"/>
                  </a:moveTo>
                  <a:lnTo>
                    <a:pt x="0" y="1"/>
                  </a:lnTo>
                  <a:cubicBezTo>
                    <a:pt x="7" y="1"/>
                    <a:pt x="4" y="1"/>
                    <a:pt x="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75"/>
            <p:cNvSpPr/>
            <p:nvPr/>
          </p:nvSpPr>
          <p:spPr>
            <a:xfrm>
              <a:off x="984553" y="3004149"/>
              <a:ext cx="70250" cy="225873"/>
            </a:xfrm>
            <a:custGeom>
              <a:rect b="b" l="l" r="r" t="t"/>
              <a:pathLst>
                <a:path extrusionOk="0" h="8617" w="268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75"/>
            <p:cNvSpPr/>
            <p:nvPr/>
          </p:nvSpPr>
          <p:spPr>
            <a:xfrm>
              <a:off x="985837" y="3133561"/>
              <a:ext cx="26" cy="26"/>
            </a:xfrm>
            <a:custGeom>
              <a:rect b="b" l="l" r="r" t="t"/>
              <a:pathLst>
                <a:path extrusionOk="0" h="1" w="1">
                  <a:moveTo>
                    <a:pt x="0" y="1"/>
                  </a:moveTo>
                  <a:lnTo>
                    <a:pt x="0" y="1"/>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75"/>
            <p:cNvSpPr/>
            <p:nvPr/>
          </p:nvSpPr>
          <p:spPr>
            <a:xfrm>
              <a:off x="984920" y="3139930"/>
              <a:ext cx="26" cy="315"/>
            </a:xfrm>
            <a:custGeom>
              <a:rect b="b" l="l" r="r" t="t"/>
              <a:pathLst>
                <a:path extrusionOk="0" h="12" w="1">
                  <a:moveTo>
                    <a:pt x="0" y="0"/>
                  </a:moveTo>
                  <a:lnTo>
                    <a:pt x="0" y="11"/>
                  </a:lnTo>
                  <a:cubicBezTo>
                    <a:pt x="0" y="8"/>
                    <a:pt x="0" y="4"/>
                    <a:pt x="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75"/>
            <p:cNvSpPr/>
            <p:nvPr/>
          </p:nvSpPr>
          <p:spPr>
            <a:xfrm>
              <a:off x="992548" y="3185383"/>
              <a:ext cx="315" cy="760"/>
            </a:xfrm>
            <a:custGeom>
              <a:rect b="b" l="l" r="r" t="t"/>
              <a:pathLst>
                <a:path extrusionOk="0" h="29" w="12">
                  <a:moveTo>
                    <a:pt x="1" y="0"/>
                  </a:moveTo>
                  <a:lnTo>
                    <a:pt x="12" y="28"/>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75"/>
            <p:cNvSpPr/>
            <p:nvPr/>
          </p:nvSpPr>
          <p:spPr>
            <a:xfrm>
              <a:off x="1001880" y="2940453"/>
              <a:ext cx="69516" cy="69542"/>
            </a:xfrm>
            <a:custGeom>
              <a:rect b="b" l="l" r="r" t="t"/>
              <a:pathLst>
                <a:path extrusionOk="0" h="2653" w="2652">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75"/>
            <p:cNvSpPr/>
            <p:nvPr/>
          </p:nvSpPr>
          <p:spPr>
            <a:xfrm>
              <a:off x="1001880" y="2940453"/>
              <a:ext cx="37431" cy="69358"/>
            </a:xfrm>
            <a:custGeom>
              <a:rect b="b" l="l" r="r" t="t"/>
              <a:pathLst>
                <a:path extrusionOk="0" h="2646" w="1428">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75"/>
            <p:cNvSpPr/>
            <p:nvPr/>
          </p:nvSpPr>
          <p:spPr>
            <a:xfrm>
              <a:off x="1001880" y="2969418"/>
              <a:ext cx="23250" cy="23250"/>
            </a:xfrm>
            <a:custGeom>
              <a:rect b="b" l="l" r="r" t="t"/>
              <a:pathLst>
                <a:path extrusionOk="0" h="887" w="887">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75"/>
            <p:cNvSpPr/>
            <p:nvPr/>
          </p:nvSpPr>
          <p:spPr>
            <a:xfrm>
              <a:off x="1048223" y="2969418"/>
              <a:ext cx="23172" cy="23250"/>
            </a:xfrm>
            <a:custGeom>
              <a:rect b="b" l="l" r="r" t="t"/>
              <a:pathLst>
                <a:path extrusionOk="0" h="887" w="884">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75"/>
            <p:cNvSpPr/>
            <p:nvPr/>
          </p:nvSpPr>
          <p:spPr>
            <a:xfrm>
              <a:off x="872232" y="2888710"/>
              <a:ext cx="328810" cy="369911"/>
            </a:xfrm>
            <a:custGeom>
              <a:rect b="b" l="l" r="r" t="t"/>
              <a:pathLst>
                <a:path extrusionOk="0" h="14112" w="12544">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4" name="Google Shape;16544;p75"/>
          <p:cNvGrpSpPr/>
          <p:nvPr/>
        </p:nvGrpSpPr>
        <p:grpSpPr>
          <a:xfrm>
            <a:off x="5815045" y="2896128"/>
            <a:ext cx="281181" cy="357958"/>
            <a:chOff x="5815045" y="2896128"/>
            <a:chExt cx="281181" cy="357958"/>
          </a:xfrm>
        </p:grpSpPr>
        <p:sp>
          <p:nvSpPr>
            <p:cNvPr id="16545" name="Google Shape;16545;p75"/>
            <p:cNvSpPr/>
            <p:nvPr/>
          </p:nvSpPr>
          <p:spPr>
            <a:xfrm>
              <a:off x="5837273" y="2912013"/>
              <a:ext cx="57458" cy="275048"/>
            </a:xfrm>
            <a:custGeom>
              <a:rect b="b" l="l" r="r" t="t"/>
              <a:pathLst>
                <a:path extrusionOk="0" h="10493" w="2192">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75"/>
            <p:cNvSpPr/>
            <p:nvPr/>
          </p:nvSpPr>
          <p:spPr>
            <a:xfrm>
              <a:off x="5877824" y="3079039"/>
              <a:ext cx="175335" cy="163959"/>
            </a:xfrm>
            <a:custGeom>
              <a:rect b="b" l="l" r="r" t="t"/>
              <a:pathLst>
                <a:path extrusionOk="0" h="6255" w="6689">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75"/>
            <p:cNvSpPr/>
            <p:nvPr/>
          </p:nvSpPr>
          <p:spPr>
            <a:xfrm>
              <a:off x="5821598" y="2978409"/>
              <a:ext cx="90354" cy="270225"/>
            </a:xfrm>
            <a:custGeom>
              <a:rect b="b" l="l" r="r" t="t"/>
              <a:pathLst>
                <a:path extrusionOk="0" h="10309" w="3447">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75"/>
            <p:cNvSpPr/>
            <p:nvPr/>
          </p:nvSpPr>
          <p:spPr>
            <a:xfrm>
              <a:off x="5947156" y="2909260"/>
              <a:ext cx="147314" cy="120918"/>
            </a:xfrm>
            <a:custGeom>
              <a:rect b="b" l="l" r="r" t="t"/>
              <a:pathLst>
                <a:path extrusionOk="0" h="4613" w="562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75"/>
            <p:cNvSpPr/>
            <p:nvPr/>
          </p:nvSpPr>
          <p:spPr>
            <a:xfrm>
              <a:off x="5934522" y="2984936"/>
              <a:ext cx="134077" cy="146082"/>
            </a:xfrm>
            <a:custGeom>
              <a:rect b="b" l="l" r="r" t="t"/>
              <a:pathLst>
                <a:path extrusionOk="0" h="5573" w="5115">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75"/>
            <p:cNvSpPr/>
            <p:nvPr/>
          </p:nvSpPr>
          <p:spPr>
            <a:xfrm>
              <a:off x="5815045" y="2896128"/>
              <a:ext cx="281181" cy="357958"/>
            </a:xfrm>
            <a:custGeom>
              <a:rect b="b" l="l" r="r" t="t"/>
              <a:pathLst>
                <a:path extrusionOk="0" h="13656" w="10727">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1" name="Google Shape;16551;p75"/>
          <p:cNvGrpSpPr/>
          <p:nvPr/>
        </p:nvGrpSpPr>
        <p:grpSpPr>
          <a:xfrm>
            <a:off x="5238894" y="2896102"/>
            <a:ext cx="336437" cy="357774"/>
            <a:chOff x="5238894" y="2896102"/>
            <a:chExt cx="336437" cy="357774"/>
          </a:xfrm>
        </p:grpSpPr>
        <p:sp>
          <p:nvSpPr>
            <p:cNvPr id="16552" name="Google Shape;16552;p75"/>
            <p:cNvSpPr/>
            <p:nvPr/>
          </p:nvSpPr>
          <p:spPr>
            <a:xfrm>
              <a:off x="5396117" y="3069419"/>
              <a:ext cx="173684" cy="162439"/>
            </a:xfrm>
            <a:custGeom>
              <a:rect b="b" l="l" r="r" t="t"/>
              <a:pathLst>
                <a:path extrusionOk="0" h="6197" w="6626">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75"/>
            <p:cNvSpPr/>
            <p:nvPr/>
          </p:nvSpPr>
          <p:spPr>
            <a:xfrm>
              <a:off x="5396117" y="3119825"/>
              <a:ext cx="22438" cy="128808"/>
            </a:xfrm>
            <a:custGeom>
              <a:rect b="b" l="l" r="r" t="t"/>
              <a:pathLst>
                <a:path extrusionOk="0" h="4914" w="856">
                  <a:moveTo>
                    <a:pt x="1" y="1"/>
                  </a:moveTo>
                  <a:lnTo>
                    <a:pt x="1" y="4913"/>
                  </a:lnTo>
                  <a:lnTo>
                    <a:pt x="855" y="4913"/>
                  </a:lnTo>
                  <a:lnTo>
                    <a:pt x="855"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75"/>
            <p:cNvSpPr/>
            <p:nvPr/>
          </p:nvSpPr>
          <p:spPr>
            <a:xfrm>
              <a:off x="5373731" y="2904568"/>
              <a:ext cx="67209" cy="80813"/>
            </a:xfrm>
            <a:custGeom>
              <a:rect b="b" l="l" r="r" t="t"/>
              <a:pathLst>
                <a:path extrusionOk="0" h="3083" w="2564">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75"/>
            <p:cNvSpPr/>
            <p:nvPr/>
          </p:nvSpPr>
          <p:spPr>
            <a:xfrm>
              <a:off x="5337873" y="2930466"/>
              <a:ext cx="156358" cy="200552"/>
            </a:xfrm>
            <a:custGeom>
              <a:rect b="b" l="l" r="r" t="t"/>
              <a:pathLst>
                <a:path extrusionOk="0" h="7651" w="5965">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75"/>
            <p:cNvSpPr/>
            <p:nvPr/>
          </p:nvSpPr>
          <p:spPr>
            <a:xfrm>
              <a:off x="5320625" y="2930466"/>
              <a:ext cx="156279" cy="200552"/>
            </a:xfrm>
            <a:custGeom>
              <a:rect b="b" l="l" r="r" t="t"/>
              <a:pathLst>
                <a:path extrusionOk="0" h="7651" w="5962">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75"/>
            <p:cNvSpPr/>
            <p:nvPr/>
          </p:nvSpPr>
          <p:spPr>
            <a:xfrm>
              <a:off x="5244949" y="3069419"/>
              <a:ext cx="173605" cy="162439"/>
            </a:xfrm>
            <a:custGeom>
              <a:rect b="b" l="l" r="r" t="t"/>
              <a:pathLst>
                <a:path extrusionOk="0" h="6197" w="6623">
                  <a:moveTo>
                    <a:pt x="1" y="0"/>
                  </a:moveTo>
                  <a:cubicBezTo>
                    <a:pt x="1" y="1"/>
                    <a:pt x="1035" y="3992"/>
                    <a:pt x="6622" y="6196"/>
                  </a:cubicBezTo>
                  <a:cubicBezTo>
                    <a:pt x="6619" y="6179"/>
                    <a:pt x="5233" y="2402"/>
                    <a:pt x="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75"/>
            <p:cNvSpPr/>
            <p:nvPr/>
          </p:nvSpPr>
          <p:spPr>
            <a:xfrm>
              <a:off x="5238894" y="2896102"/>
              <a:ext cx="336437" cy="357774"/>
            </a:xfrm>
            <a:custGeom>
              <a:rect b="b" l="l" r="r" t="t"/>
              <a:pathLst>
                <a:path extrusionOk="0" h="13649" w="12835">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9" name="Google Shape;16559;p75"/>
          <p:cNvGrpSpPr/>
          <p:nvPr/>
        </p:nvGrpSpPr>
        <p:grpSpPr>
          <a:xfrm>
            <a:off x="5226994" y="1499919"/>
            <a:ext cx="374786" cy="364616"/>
            <a:chOff x="5226994" y="1499919"/>
            <a:chExt cx="374786" cy="364616"/>
          </a:xfrm>
        </p:grpSpPr>
        <p:sp>
          <p:nvSpPr>
            <p:cNvPr id="16560" name="Google Shape;16560;p75"/>
            <p:cNvSpPr/>
            <p:nvPr/>
          </p:nvSpPr>
          <p:spPr>
            <a:xfrm>
              <a:off x="5470875"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75"/>
            <p:cNvSpPr/>
            <p:nvPr/>
          </p:nvSpPr>
          <p:spPr>
            <a:xfrm>
              <a:off x="5493732"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75"/>
            <p:cNvSpPr/>
            <p:nvPr/>
          </p:nvSpPr>
          <p:spPr>
            <a:xfrm>
              <a:off x="5242564" y="1505293"/>
              <a:ext cx="125663" cy="125584"/>
            </a:xfrm>
            <a:custGeom>
              <a:rect b="b" l="l" r="r" t="t"/>
              <a:pathLst>
                <a:path extrusionOk="0" h="4791" w="4794">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75"/>
            <p:cNvSpPr/>
            <p:nvPr/>
          </p:nvSpPr>
          <p:spPr>
            <a:xfrm>
              <a:off x="5265421"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75"/>
            <p:cNvSpPr/>
            <p:nvPr/>
          </p:nvSpPr>
          <p:spPr>
            <a:xfrm>
              <a:off x="5253993" y="1539500"/>
              <a:ext cx="331011" cy="319688"/>
            </a:xfrm>
            <a:custGeom>
              <a:rect b="b" l="l" r="r" t="t"/>
              <a:pathLst>
                <a:path extrusionOk="0" h="12196" w="12628">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75"/>
            <p:cNvSpPr/>
            <p:nvPr/>
          </p:nvSpPr>
          <p:spPr>
            <a:xfrm>
              <a:off x="5376667" y="1767811"/>
              <a:ext cx="85662" cy="68519"/>
            </a:xfrm>
            <a:custGeom>
              <a:rect b="b" l="l" r="r" t="t"/>
              <a:pathLst>
                <a:path extrusionOk="0" h="2614" w="3268">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75"/>
            <p:cNvSpPr/>
            <p:nvPr/>
          </p:nvSpPr>
          <p:spPr>
            <a:xfrm>
              <a:off x="5253993" y="1543379"/>
              <a:ext cx="157930" cy="315546"/>
            </a:xfrm>
            <a:custGeom>
              <a:rect b="b" l="l" r="r" t="t"/>
              <a:pathLst>
                <a:path extrusionOk="0" h="12038" w="6025">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75"/>
            <p:cNvSpPr/>
            <p:nvPr/>
          </p:nvSpPr>
          <p:spPr>
            <a:xfrm>
              <a:off x="5333915" y="1676382"/>
              <a:ext cx="34312" cy="40131"/>
            </a:xfrm>
            <a:custGeom>
              <a:rect b="b" l="l" r="r" t="t"/>
              <a:pathLst>
                <a:path extrusionOk="0" h="1531" w="1309">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75"/>
            <p:cNvSpPr/>
            <p:nvPr/>
          </p:nvSpPr>
          <p:spPr>
            <a:xfrm>
              <a:off x="5351058" y="1676460"/>
              <a:ext cx="17169" cy="28624"/>
            </a:xfrm>
            <a:custGeom>
              <a:rect b="b" l="l" r="r" t="t"/>
              <a:pathLst>
                <a:path extrusionOk="0" h="1092" w="655">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75"/>
            <p:cNvSpPr/>
            <p:nvPr/>
          </p:nvSpPr>
          <p:spPr>
            <a:xfrm>
              <a:off x="5345343" y="1682201"/>
              <a:ext cx="11455" cy="11455"/>
            </a:xfrm>
            <a:custGeom>
              <a:rect b="b" l="l" r="r" t="t"/>
              <a:pathLst>
                <a:path extrusionOk="0" h="437" w="437">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75"/>
            <p:cNvSpPr/>
            <p:nvPr/>
          </p:nvSpPr>
          <p:spPr>
            <a:xfrm>
              <a:off x="5470875" y="1676382"/>
              <a:ext cx="34312" cy="40131"/>
            </a:xfrm>
            <a:custGeom>
              <a:rect b="b" l="l" r="r" t="t"/>
              <a:pathLst>
                <a:path extrusionOk="0" h="1531" w="1309">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75"/>
            <p:cNvSpPr/>
            <p:nvPr/>
          </p:nvSpPr>
          <p:spPr>
            <a:xfrm>
              <a:off x="5488018" y="1676460"/>
              <a:ext cx="17091" cy="28624"/>
            </a:xfrm>
            <a:custGeom>
              <a:rect b="b" l="l" r="r" t="t"/>
              <a:pathLst>
                <a:path extrusionOk="0" h="1092" w="652">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75"/>
            <p:cNvSpPr/>
            <p:nvPr/>
          </p:nvSpPr>
          <p:spPr>
            <a:xfrm>
              <a:off x="5482304" y="1682201"/>
              <a:ext cx="11455" cy="11455"/>
            </a:xfrm>
            <a:custGeom>
              <a:rect b="b" l="l" r="r" t="t"/>
              <a:pathLst>
                <a:path extrusionOk="0" h="437" w="437">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75"/>
            <p:cNvSpPr/>
            <p:nvPr/>
          </p:nvSpPr>
          <p:spPr>
            <a:xfrm>
              <a:off x="5368200" y="1762096"/>
              <a:ext cx="102701" cy="45662"/>
            </a:xfrm>
            <a:custGeom>
              <a:rect b="b" l="l" r="r" t="t"/>
              <a:pathLst>
                <a:path extrusionOk="0" h="1742" w="3918">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75"/>
            <p:cNvSpPr/>
            <p:nvPr/>
          </p:nvSpPr>
          <p:spPr>
            <a:xfrm>
              <a:off x="5390953" y="1744953"/>
              <a:ext cx="57091" cy="40026"/>
            </a:xfrm>
            <a:custGeom>
              <a:rect b="b" l="l" r="r" t="t"/>
              <a:pathLst>
                <a:path extrusionOk="0" h="1527" w="2178">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75"/>
            <p:cNvSpPr/>
            <p:nvPr/>
          </p:nvSpPr>
          <p:spPr>
            <a:xfrm>
              <a:off x="5390953"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75"/>
            <p:cNvSpPr/>
            <p:nvPr/>
          </p:nvSpPr>
          <p:spPr>
            <a:xfrm>
              <a:off x="5226994" y="1499919"/>
              <a:ext cx="374786" cy="364616"/>
            </a:xfrm>
            <a:custGeom>
              <a:rect b="b" l="l" r="r" t="t"/>
              <a:pathLst>
                <a:path extrusionOk="0" h="13910" w="14298">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75"/>
            <p:cNvSpPr/>
            <p:nvPr/>
          </p:nvSpPr>
          <p:spPr>
            <a:xfrm>
              <a:off x="5328567" y="1671034"/>
              <a:ext cx="45007" cy="50721"/>
            </a:xfrm>
            <a:custGeom>
              <a:rect b="b" l="l" r="r" t="t"/>
              <a:pathLst>
                <a:path extrusionOk="0" h="1935" w="1717">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75"/>
            <p:cNvSpPr/>
            <p:nvPr/>
          </p:nvSpPr>
          <p:spPr>
            <a:xfrm>
              <a:off x="5465528" y="1671139"/>
              <a:ext cx="45007" cy="50721"/>
            </a:xfrm>
            <a:custGeom>
              <a:rect b="b" l="l" r="r" t="t"/>
              <a:pathLst>
                <a:path extrusionOk="0" h="1935" w="1717">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75"/>
            <p:cNvSpPr/>
            <p:nvPr/>
          </p:nvSpPr>
          <p:spPr>
            <a:xfrm>
              <a:off x="5361831" y="1739711"/>
              <a:ext cx="115152" cy="101967"/>
            </a:xfrm>
            <a:custGeom>
              <a:rect b="b" l="l" r="r" t="t"/>
              <a:pathLst>
                <a:path extrusionOk="0" h="3890" w="4393">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0" name="Google Shape;16580;p75"/>
          <p:cNvGrpSpPr/>
          <p:nvPr/>
        </p:nvGrpSpPr>
        <p:grpSpPr>
          <a:xfrm>
            <a:off x="5785923" y="2409807"/>
            <a:ext cx="352794" cy="374262"/>
            <a:chOff x="5785923" y="2409807"/>
            <a:chExt cx="352794" cy="374262"/>
          </a:xfrm>
        </p:grpSpPr>
        <p:sp>
          <p:nvSpPr>
            <p:cNvPr id="16581" name="Google Shape;16581;p75"/>
            <p:cNvSpPr/>
            <p:nvPr/>
          </p:nvSpPr>
          <p:spPr>
            <a:xfrm>
              <a:off x="5791637" y="2550018"/>
              <a:ext cx="341365" cy="228730"/>
            </a:xfrm>
            <a:custGeom>
              <a:rect b="b" l="l" r="r" t="t"/>
              <a:pathLst>
                <a:path extrusionOk="0" h="8726" w="13023">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75"/>
            <p:cNvSpPr/>
            <p:nvPr/>
          </p:nvSpPr>
          <p:spPr>
            <a:xfrm>
              <a:off x="5895150" y="2415259"/>
              <a:ext cx="134234" cy="211561"/>
            </a:xfrm>
            <a:custGeom>
              <a:rect b="b" l="l" r="r" t="t"/>
              <a:pathLst>
                <a:path extrusionOk="0" h="8071" w="5121">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75"/>
            <p:cNvSpPr/>
            <p:nvPr/>
          </p:nvSpPr>
          <p:spPr>
            <a:xfrm>
              <a:off x="5895517" y="2415626"/>
              <a:ext cx="59843" cy="175440"/>
            </a:xfrm>
            <a:custGeom>
              <a:rect b="b" l="l" r="r" t="t"/>
              <a:pathLst>
                <a:path extrusionOk="0" h="6693" w="2283">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75"/>
            <p:cNvSpPr/>
            <p:nvPr/>
          </p:nvSpPr>
          <p:spPr>
            <a:xfrm>
              <a:off x="5909541" y="2579323"/>
              <a:ext cx="29332" cy="23539"/>
            </a:xfrm>
            <a:custGeom>
              <a:rect b="b" l="l" r="r" t="t"/>
              <a:pathLst>
                <a:path extrusionOk="0" h="898" w="1119">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75"/>
            <p:cNvSpPr/>
            <p:nvPr/>
          </p:nvSpPr>
          <p:spPr>
            <a:xfrm>
              <a:off x="5985767" y="2579323"/>
              <a:ext cx="29332" cy="23539"/>
            </a:xfrm>
            <a:custGeom>
              <a:rect b="b" l="l" r="r" t="t"/>
              <a:pathLst>
                <a:path extrusionOk="0" h="898" w="1119">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75"/>
            <p:cNvSpPr/>
            <p:nvPr/>
          </p:nvSpPr>
          <p:spPr>
            <a:xfrm>
              <a:off x="5785923" y="2409807"/>
              <a:ext cx="352794" cy="374262"/>
            </a:xfrm>
            <a:custGeom>
              <a:rect b="b" l="l" r="r" t="t"/>
              <a:pathLst>
                <a:path extrusionOk="0" h="14278" w="13459">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7" name="Google Shape;16587;p75"/>
          <p:cNvGrpSpPr/>
          <p:nvPr/>
        </p:nvGrpSpPr>
        <p:grpSpPr>
          <a:xfrm>
            <a:off x="3587376" y="2937884"/>
            <a:ext cx="357853" cy="274235"/>
            <a:chOff x="3587376" y="2937884"/>
            <a:chExt cx="357853" cy="274235"/>
          </a:xfrm>
        </p:grpSpPr>
        <p:sp>
          <p:nvSpPr>
            <p:cNvPr id="16588" name="Google Shape;16588;p75"/>
            <p:cNvSpPr/>
            <p:nvPr/>
          </p:nvSpPr>
          <p:spPr>
            <a:xfrm>
              <a:off x="3592540" y="2943127"/>
              <a:ext cx="173763" cy="263776"/>
            </a:xfrm>
            <a:custGeom>
              <a:rect b="b" l="l" r="r" t="t"/>
              <a:pathLst>
                <a:path extrusionOk="0" h="10063" w="6629">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75"/>
            <p:cNvSpPr/>
            <p:nvPr/>
          </p:nvSpPr>
          <p:spPr>
            <a:xfrm>
              <a:off x="3610521" y="3027190"/>
              <a:ext cx="156148" cy="41337"/>
            </a:xfrm>
            <a:custGeom>
              <a:rect b="b" l="l" r="r" t="t"/>
              <a:pathLst>
                <a:path extrusionOk="0" h="1577" w="5957">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75"/>
            <p:cNvSpPr/>
            <p:nvPr/>
          </p:nvSpPr>
          <p:spPr>
            <a:xfrm>
              <a:off x="3592540" y="2943127"/>
              <a:ext cx="162701" cy="117747"/>
            </a:xfrm>
            <a:custGeom>
              <a:rect b="b" l="l" r="r" t="t"/>
              <a:pathLst>
                <a:path extrusionOk="0" h="4492" w="6207">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75"/>
            <p:cNvSpPr/>
            <p:nvPr/>
          </p:nvSpPr>
          <p:spPr>
            <a:xfrm>
              <a:off x="3592540" y="2943127"/>
              <a:ext cx="96069" cy="54339"/>
            </a:xfrm>
            <a:custGeom>
              <a:rect b="b" l="l" r="r" t="t"/>
              <a:pathLst>
                <a:path extrusionOk="0" h="2073" w="3665">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75"/>
            <p:cNvSpPr/>
            <p:nvPr/>
          </p:nvSpPr>
          <p:spPr>
            <a:xfrm>
              <a:off x="3625436" y="3137257"/>
              <a:ext cx="61442" cy="46580"/>
            </a:xfrm>
            <a:custGeom>
              <a:rect b="b" l="l" r="r" t="t"/>
              <a:pathLst>
                <a:path extrusionOk="0" h="1777" w="2344">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75"/>
            <p:cNvSpPr/>
            <p:nvPr/>
          </p:nvSpPr>
          <p:spPr>
            <a:xfrm>
              <a:off x="3766381" y="2943127"/>
              <a:ext cx="173763" cy="263776"/>
            </a:xfrm>
            <a:custGeom>
              <a:rect b="b" l="l" r="r" t="t"/>
              <a:pathLst>
                <a:path extrusionOk="0" h="10063" w="6629">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75"/>
            <p:cNvSpPr/>
            <p:nvPr/>
          </p:nvSpPr>
          <p:spPr>
            <a:xfrm>
              <a:off x="3766014" y="3027190"/>
              <a:ext cx="156253" cy="41337"/>
            </a:xfrm>
            <a:custGeom>
              <a:rect b="b" l="l" r="r" t="t"/>
              <a:pathLst>
                <a:path extrusionOk="0" h="1577" w="5961">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75"/>
            <p:cNvSpPr/>
            <p:nvPr/>
          </p:nvSpPr>
          <p:spPr>
            <a:xfrm>
              <a:off x="3777443" y="2943127"/>
              <a:ext cx="162701" cy="117747"/>
            </a:xfrm>
            <a:custGeom>
              <a:rect b="b" l="l" r="r" t="t"/>
              <a:pathLst>
                <a:path extrusionOk="0" h="4492" w="6207">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75"/>
            <p:cNvSpPr/>
            <p:nvPr/>
          </p:nvSpPr>
          <p:spPr>
            <a:xfrm>
              <a:off x="3844075" y="2943127"/>
              <a:ext cx="96069" cy="54339"/>
            </a:xfrm>
            <a:custGeom>
              <a:rect b="b" l="l" r="r" t="t"/>
              <a:pathLst>
                <a:path extrusionOk="0" h="2073" w="3665">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75"/>
            <p:cNvSpPr/>
            <p:nvPr/>
          </p:nvSpPr>
          <p:spPr>
            <a:xfrm>
              <a:off x="3845805" y="3137257"/>
              <a:ext cx="61442" cy="46580"/>
            </a:xfrm>
            <a:custGeom>
              <a:rect b="b" l="l" r="r" t="t"/>
              <a:pathLst>
                <a:path extrusionOk="0" h="1777" w="2344">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75"/>
            <p:cNvSpPr/>
            <p:nvPr/>
          </p:nvSpPr>
          <p:spPr>
            <a:xfrm>
              <a:off x="3749605" y="3055211"/>
              <a:ext cx="33657" cy="72845"/>
            </a:xfrm>
            <a:custGeom>
              <a:rect b="b" l="l" r="r" t="t"/>
              <a:pathLst>
                <a:path extrusionOk="0" h="2779" w="1284">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75"/>
            <p:cNvSpPr/>
            <p:nvPr/>
          </p:nvSpPr>
          <p:spPr>
            <a:xfrm>
              <a:off x="3755031" y="3032721"/>
              <a:ext cx="22438" cy="22517"/>
            </a:xfrm>
            <a:custGeom>
              <a:rect b="b" l="l" r="r" t="t"/>
              <a:pathLst>
                <a:path extrusionOk="0" h="859" w="856">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75"/>
            <p:cNvSpPr/>
            <p:nvPr/>
          </p:nvSpPr>
          <p:spPr>
            <a:xfrm>
              <a:off x="3587376" y="2937884"/>
              <a:ext cx="357853" cy="274235"/>
            </a:xfrm>
            <a:custGeom>
              <a:rect b="b" l="l" r="r" t="t"/>
              <a:pathLst>
                <a:path extrusionOk="0" h="10462" w="13652">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1" name="Google Shape;16601;p75"/>
          <p:cNvGrpSpPr/>
          <p:nvPr/>
        </p:nvGrpSpPr>
        <p:grpSpPr>
          <a:xfrm>
            <a:off x="1944035" y="2896128"/>
            <a:ext cx="362650" cy="357748"/>
            <a:chOff x="1944035" y="2896128"/>
            <a:chExt cx="362650" cy="357748"/>
          </a:xfrm>
        </p:grpSpPr>
        <p:sp>
          <p:nvSpPr>
            <p:cNvPr id="16602" name="Google Shape;16602;p75"/>
            <p:cNvSpPr/>
            <p:nvPr/>
          </p:nvSpPr>
          <p:spPr>
            <a:xfrm>
              <a:off x="2002149" y="2990965"/>
              <a:ext cx="246502" cy="257669"/>
            </a:xfrm>
            <a:custGeom>
              <a:rect b="b" l="l" r="r" t="t"/>
              <a:pathLst>
                <a:path extrusionOk="0" h="9830" w="9404">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75"/>
            <p:cNvSpPr/>
            <p:nvPr/>
          </p:nvSpPr>
          <p:spPr>
            <a:xfrm>
              <a:off x="2002149" y="2990965"/>
              <a:ext cx="125768" cy="257669"/>
            </a:xfrm>
            <a:custGeom>
              <a:rect b="b" l="l" r="r" t="t"/>
              <a:pathLst>
                <a:path extrusionOk="0" h="9830" w="4798">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75"/>
            <p:cNvSpPr/>
            <p:nvPr/>
          </p:nvSpPr>
          <p:spPr>
            <a:xfrm>
              <a:off x="2041336" y="2923782"/>
              <a:ext cx="168048" cy="89621"/>
            </a:xfrm>
            <a:custGeom>
              <a:rect b="b" l="l" r="r" t="t"/>
              <a:pathLst>
                <a:path extrusionOk="0" h="3419" w="6411">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75"/>
            <p:cNvSpPr/>
            <p:nvPr/>
          </p:nvSpPr>
          <p:spPr>
            <a:xfrm>
              <a:off x="2041231" y="2923782"/>
              <a:ext cx="96803" cy="88887"/>
            </a:xfrm>
            <a:custGeom>
              <a:rect b="b" l="l" r="r" t="t"/>
              <a:pathLst>
                <a:path extrusionOk="0" h="3391" w="3693">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75"/>
            <p:cNvSpPr/>
            <p:nvPr/>
          </p:nvSpPr>
          <p:spPr>
            <a:xfrm>
              <a:off x="2146579" y="2928946"/>
              <a:ext cx="45662" cy="34024"/>
            </a:xfrm>
            <a:custGeom>
              <a:rect b="b" l="l" r="r" t="t"/>
              <a:pathLst>
                <a:path extrusionOk="0" h="1298" w="1742">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75"/>
            <p:cNvSpPr/>
            <p:nvPr/>
          </p:nvSpPr>
          <p:spPr>
            <a:xfrm>
              <a:off x="2058479" y="2928946"/>
              <a:ext cx="45636" cy="34024"/>
            </a:xfrm>
            <a:custGeom>
              <a:rect b="b" l="l" r="r" t="t"/>
              <a:pathLst>
                <a:path extrusionOk="0" h="1298" w="1741">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75"/>
            <p:cNvSpPr/>
            <p:nvPr/>
          </p:nvSpPr>
          <p:spPr>
            <a:xfrm>
              <a:off x="2058112" y="3102971"/>
              <a:ext cx="39293" cy="39293"/>
            </a:xfrm>
            <a:custGeom>
              <a:rect b="b" l="l" r="r" t="t"/>
              <a:pathLst>
                <a:path extrusionOk="0" h="1499" w="1499">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75"/>
            <p:cNvSpPr/>
            <p:nvPr/>
          </p:nvSpPr>
          <p:spPr>
            <a:xfrm>
              <a:off x="2036434" y="3187034"/>
              <a:ext cx="37536" cy="33395"/>
            </a:xfrm>
            <a:custGeom>
              <a:rect b="b" l="l" r="r" t="t"/>
              <a:pathLst>
                <a:path extrusionOk="0" h="1274" w="1432">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75"/>
            <p:cNvSpPr/>
            <p:nvPr/>
          </p:nvSpPr>
          <p:spPr>
            <a:xfrm>
              <a:off x="2007784" y="3047007"/>
              <a:ext cx="27943" cy="27969"/>
            </a:xfrm>
            <a:custGeom>
              <a:rect b="b" l="l" r="r" t="t"/>
              <a:pathLst>
                <a:path extrusionOk="0" h="1067" w="1066">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75"/>
            <p:cNvSpPr/>
            <p:nvPr/>
          </p:nvSpPr>
          <p:spPr>
            <a:xfrm>
              <a:off x="2153316" y="3102971"/>
              <a:ext cx="39293" cy="39293"/>
            </a:xfrm>
            <a:custGeom>
              <a:rect b="b" l="l" r="r" t="t"/>
              <a:pathLst>
                <a:path extrusionOk="0" h="1499" w="1499">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75"/>
            <p:cNvSpPr/>
            <p:nvPr/>
          </p:nvSpPr>
          <p:spPr>
            <a:xfrm>
              <a:off x="2176724" y="3187034"/>
              <a:ext cx="37641" cy="33395"/>
            </a:xfrm>
            <a:custGeom>
              <a:rect b="b" l="l" r="r" t="t"/>
              <a:pathLst>
                <a:path extrusionOk="0" h="1274" w="1436">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75"/>
            <p:cNvSpPr/>
            <p:nvPr/>
          </p:nvSpPr>
          <p:spPr>
            <a:xfrm>
              <a:off x="2214994" y="3047007"/>
              <a:ext cx="28047" cy="27969"/>
            </a:xfrm>
            <a:custGeom>
              <a:rect b="b" l="l" r="r" t="t"/>
              <a:pathLst>
                <a:path extrusionOk="0" h="1067" w="107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75"/>
            <p:cNvSpPr/>
            <p:nvPr/>
          </p:nvSpPr>
          <p:spPr>
            <a:xfrm>
              <a:off x="1944035" y="2896128"/>
              <a:ext cx="362650" cy="357748"/>
            </a:xfrm>
            <a:custGeom>
              <a:rect b="b" l="l" r="r" t="t"/>
              <a:pathLst>
                <a:path extrusionOk="0" h="13648" w="13835">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75"/>
            <p:cNvSpPr/>
            <p:nvPr/>
          </p:nvSpPr>
          <p:spPr>
            <a:xfrm>
              <a:off x="2050904" y="3097702"/>
              <a:ext cx="53683" cy="49699"/>
            </a:xfrm>
            <a:custGeom>
              <a:rect b="b" l="l" r="r" t="t"/>
              <a:pathLst>
                <a:path extrusionOk="0" h="1896" w="2048">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75"/>
            <p:cNvSpPr/>
            <p:nvPr/>
          </p:nvSpPr>
          <p:spPr>
            <a:xfrm>
              <a:off x="2139764" y="3097702"/>
              <a:ext cx="58113" cy="49778"/>
            </a:xfrm>
            <a:custGeom>
              <a:rect b="b" l="l" r="r" t="t"/>
              <a:pathLst>
                <a:path extrusionOk="0" h="1899" w="2217">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7" name="Google Shape;16617;p75"/>
          <p:cNvGrpSpPr/>
          <p:nvPr/>
        </p:nvGrpSpPr>
        <p:grpSpPr>
          <a:xfrm>
            <a:off x="3030832" y="2903048"/>
            <a:ext cx="378115" cy="344118"/>
            <a:chOff x="3030832" y="2903048"/>
            <a:chExt cx="378115" cy="344118"/>
          </a:xfrm>
        </p:grpSpPr>
        <p:sp>
          <p:nvSpPr>
            <p:cNvPr id="16618" name="Google Shape;16618;p75"/>
            <p:cNvSpPr/>
            <p:nvPr/>
          </p:nvSpPr>
          <p:spPr>
            <a:xfrm>
              <a:off x="3164987" y="3164360"/>
              <a:ext cx="32975" cy="30354"/>
            </a:xfrm>
            <a:custGeom>
              <a:rect b="b" l="l" r="r" t="t"/>
              <a:pathLst>
                <a:path extrusionOk="0" h="1158" w="1258">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75"/>
            <p:cNvSpPr/>
            <p:nvPr/>
          </p:nvSpPr>
          <p:spPr>
            <a:xfrm>
              <a:off x="3266692" y="3216445"/>
              <a:ext cx="27864" cy="23277"/>
            </a:xfrm>
            <a:custGeom>
              <a:rect b="b" l="l" r="r" t="t"/>
              <a:pathLst>
                <a:path extrusionOk="0" h="888" w="1063">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75"/>
            <p:cNvSpPr/>
            <p:nvPr/>
          </p:nvSpPr>
          <p:spPr>
            <a:xfrm>
              <a:off x="3351673" y="3182526"/>
              <a:ext cx="26815" cy="24876"/>
            </a:xfrm>
            <a:custGeom>
              <a:rect b="b" l="l" r="r" t="t"/>
              <a:pathLst>
                <a:path extrusionOk="0" h="949" w="1023">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75"/>
            <p:cNvSpPr/>
            <p:nvPr/>
          </p:nvSpPr>
          <p:spPr>
            <a:xfrm>
              <a:off x="3152405" y="3069130"/>
              <a:ext cx="26763" cy="29175"/>
            </a:xfrm>
            <a:custGeom>
              <a:rect b="b" l="l" r="r" t="t"/>
              <a:pathLst>
                <a:path extrusionOk="0" h="1113" w="1021">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75"/>
            <p:cNvSpPr/>
            <p:nvPr/>
          </p:nvSpPr>
          <p:spPr>
            <a:xfrm>
              <a:off x="3097097" y="2930466"/>
              <a:ext cx="311850" cy="291352"/>
            </a:xfrm>
            <a:custGeom>
              <a:rect b="b" l="l" r="r" t="t"/>
              <a:pathLst>
                <a:path extrusionOk="0" h="11115" w="11897">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75"/>
            <p:cNvSpPr/>
            <p:nvPr/>
          </p:nvSpPr>
          <p:spPr>
            <a:xfrm>
              <a:off x="3109024" y="2968107"/>
              <a:ext cx="283252" cy="253711"/>
            </a:xfrm>
            <a:custGeom>
              <a:rect b="b" l="l" r="r" t="t"/>
              <a:pathLst>
                <a:path extrusionOk="0" h="9679" w="10806">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75"/>
            <p:cNvSpPr/>
            <p:nvPr/>
          </p:nvSpPr>
          <p:spPr>
            <a:xfrm>
              <a:off x="3045668" y="2936128"/>
              <a:ext cx="85479" cy="89621"/>
            </a:xfrm>
            <a:custGeom>
              <a:rect b="b" l="l" r="r" t="t"/>
              <a:pathLst>
                <a:path extrusionOk="0" h="3419" w="3261">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75"/>
            <p:cNvSpPr/>
            <p:nvPr/>
          </p:nvSpPr>
          <p:spPr>
            <a:xfrm>
              <a:off x="3045563" y="2941004"/>
              <a:ext cx="80866" cy="84850"/>
            </a:xfrm>
            <a:custGeom>
              <a:rect b="b" l="l" r="r" t="t"/>
              <a:pathLst>
                <a:path extrusionOk="0" h="3237" w="3085">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75"/>
            <p:cNvSpPr/>
            <p:nvPr/>
          </p:nvSpPr>
          <p:spPr>
            <a:xfrm>
              <a:off x="3073689" y="2958540"/>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75"/>
            <p:cNvSpPr/>
            <p:nvPr/>
          </p:nvSpPr>
          <p:spPr>
            <a:xfrm>
              <a:off x="3062890" y="2953271"/>
              <a:ext cx="38480" cy="32975"/>
            </a:xfrm>
            <a:custGeom>
              <a:rect b="b" l="l" r="r" t="t"/>
              <a:pathLst>
                <a:path extrusionOk="0" h="1258" w="1468">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75"/>
            <p:cNvSpPr/>
            <p:nvPr/>
          </p:nvSpPr>
          <p:spPr>
            <a:xfrm>
              <a:off x="3030832" y="2903048"/>
              <a:ext cx="374813" cy="344118"/>
            </a:xfrm>
            <a:custGeom>
              <a:rect b="b" l="l" r="r" t="t"/>
              <a:pathLst>
                <a:path extrusionOk="0" h="13128" w="14299">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9" name="Google Shape;16629;p75"/>
          <p:cNvGrpSpPr/>
          <p:nvPr/>
        </p:nvGrpSpPr>
        <p:grpSpPr>
          <a:xfrm>
            <a:off x="3036546" y="2430122"/>
            <a:ext cx="379400" cy="333528"/>
            <a:chOff x="3036546" y="2430122"/>
            <a:chExt cx="379400" cy="333528"/>
          </a:xfrm>
        </p:grpSpPr>
        <p:sp>
          <p:nvSpPr>
            <p:cNvPr id="16630" name="Google Shape;16630;p75"/>
            <p:cNvSpPr/>
            <p:nvPr/>
          </p:nvSpPr>
          <p:spPr>
            <a:xfrm>
              <a:off x="3269916" y="2470463"/>
              <a:ext cx="65190" cy="73762"/>
            </a:xfrm>
            <a:custGeom>
              <a:rect b="b" l="l" r="r" t="t"/>
              <a:pathLst>
                <a:path extrusionOk="0" h="2814" w="2487">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75"/>
            <p:cNvSpPr/>
            <p:nvPr/>
          </p:nvSpPr>
          <p:spPr>
            <a:xfrm>
              <a:off x="3116835" y="2470463"/>
              <a:ext cx="65269" cy="73762"/>
            </a:xfrm>
            <a:custGeom>
              <a:rect b="b" l="l" r="r" t="t"/>
              <a:pathLst>
                <a:path extrusionOk="0" h="2814" w="249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75"/>
            <p:cNvSpPr/>
            <p:nvPr/>
          </p:nvSpPr>
          <p:spPr>
            <a:xfrm>
              <a:off x="3255263" y="2523753"/>
              <a:ext cx="23434" cy="23434"/>
            </a:xfrm>
            <a:custGeom>
              <a:rect b="b" l="l" r="r" t="t"/>
              <a:pathLst>
                <a:path extrusionOk="0" h="894" w="894">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75"/>
            <p:cNvSpPr/>
            <p:nvPr/>
          </p:nvSpPr>
          <p:spPr>
            <a:xfrm>
              <a:off x="3143913" y="2558852"/>
              <a:ext cx="164116" cy="123094"/>
            </a:xfrm>
            <a:custGeom>
              <a:rect b="b" l="l" r="r" t="t"/>
              <a:pathLst>
                <a:path extrusionOk="0" h="4696" w="6261">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75"/>
            <p:cNvSpPr/>
            <p:nvPr/>
          </p:nvSpPr>
          <p:spPr>
            <a:xfrm>
              <a:off x="3173244" y="2523753"/>
              <a:ext cx="23434" cy="23434"/>
            </a:xfrm>
            <a:custGeom>
              <a:rect b="b" l="l" r="r" t="t"/>
              <a:pathLst>
                <a:path extrusionOk="0" h="894" w="894">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75"/>
            <p:cNvSpPr/>
            <p:nvPr/>
          </p:nvSpPr>
          <p:spPr>
            <a:xfrm>
              <a:off x="3143913" y="2559323"/>
              <a:ext cx="80682" cy="122622"/>
            </a:xfrm>
            <a:custGeom>
              <a:rect b="b" l="l" r="r" t="t"/>
              <a:pathLst>
                <a:path extrusionOk="0" h="4678" w="3078">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75"/>
            <p:cNvSpPr/>
            <p:nvPr/>
          </p:nvSpPr>
          <p:spPr>
            <a:xfrm>
              <a:off x="3036546" y="2430122"/>
              <a:ext cx="379400" cy="333528"/>
            </a:xfrm>
            <a:custGeom>
              <a:rect b="b" l="l" r="r" t="t"/>
              <a:pathLst>
                <a:path extrusionOk="0" h="12724" w="14474">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7" name="Google Shape;16637;p75"/>
          <p:cNvGrpSpPr/>
          <p:nvPr/>
        </p:nvGrpSpPr>
        <p:grpSpPr>
          <a:xfrm>
            <a:off x="1944350" y="2476964"/>
            <a:ext cx="375546" cy="240106"/>
            <a:chOff x="1944350" y="2476964"/>
            <a:chExt cx="375546" cy="240106"/>
          </a:xfrm>
        </p:grpSpPr>
        <p:sp>
          <p:nvSpPr>
            <p:cNvPr id="16638" name="Google Shape;16638;p75"/>
            <p:cNvSpPr/>
            <p:nvPr/>
          </p:nvSpPr>
          <p:spPr>
            <a:xfrm>
              <a:off x="1949802" y="2482442"/>
              <a:ext cx="328259" cy="211482"/>
            </a:xfrm>
            <a:custGeom>
              <a:rect b="b" l="l" r="r" t="t"/>
              <a:pathLst>
                <a:path extrusionOk="0" h="8068" w="12523">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75"/>
            <p:cNvSpPr/>
            <p:nvPr/>
          </p:nvSpPr>
          <p:spPr>
            <a:xfrm>
              <a:off x="1996434" y="2615733"/>
              <a:ext cx="107052" cy="95807"/>
            </a:xfrm>
            <a:custGeom>
              <a:rect b="b" l="l" r="r" t="t"/>
              <a:pathLst>
                <a:path extrusionOk="0" h="3655" w="4084">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75"/>
            <p:cNvSpPr/>
            <p:nvPr/>
          </p:nvSpPr>
          <p:spPr>
            <a:xfrm>
              <a:off x="2184194" y="2652876"/>
              <a:ext cx="58664" cy="58664"/>
            </a:xfrm>
            <a:custGeom>
              <a:rect b="b" l="l" r="r" t="t"/>
              <a:pathLst>
                <a:path extrusionOk="0" h="2238" w="2238">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75"/>
            <p:cNvSpPr/>
            <p:nvPr/>
          </p:nvSpPr>
          <p:spPr>
            <a:xfrm>
              <a:off x="1980680" y="2482442"/>
              <a:ext cx="51167" cy="88415"/>
            </a:xfrm>
            <a:custGeom>
              <a:rect b="b" l="l" r="r" t="t"/>
              <a:pathLst>
                <a:path extrusionOk="0" h="3373" w="1952">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75"/>
            <p:cNvSpPr/>
            <p:nvPr/>
          </p:nvSpPr>
          <p:spPr>
            <a:xfrm>
              <a:off x="2031821" y="2519978"/>
              <a:ext cx="285218" cy="144457"/>
            </a:xfrm>
            <a:custGeom>
              <a:rect b="b" l="l" r="r" t="t"/>
              <a:pathLst>
                <a:path extrusionOk="0" h="5511" w="10881">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75"/>
            <p:cNvSpPr/>
            <p:nvPr/>
          </p:nvSpPr>
          <p:spPr>
            <a:xfrm>
              <a:off x="2031821" y="2556650"/>
              <a:ext cx="284222" cy="107838"/>
            </a:xfrm>
            <a:custGeom>
              <a:rect b="b" l="l" r="r" t="t"/>
              <a:pathLst>
                <a:path extrusionOk="0" h="4114" w="10843">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75"/>
            <p:cNvSpPr/>
            <p:nvPr/>
          </p:nvSpPr>
          <p:spPr>
            <a:xfrm>
              <a:off x="1944350" y="2476964"/>
              <a:ext cx="375546" cy="240106"/>
            </a:xfrm>
            <a:custGeom>
              <a:rect b="b" l="l" r="r" t="t"/>
              <a:pathLst>
                <a:path extrusionOk="0" h="9160" w="14327">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75"/>
            <p:cNvSpPr/>
            <p:nvPr/>
          </p:nvSpPr>
          <p:spPr>
            <a:xfrm>
              <a:off x="1979475" y="2500896"/>
              <a:ext cx="11009" cy="16776"/>
            </a:xfrm>
            <a:custGeom>
              <a:rect b="b" l="l" r="r" t="t"/>
              <a:pathLst>
                <a:path extrusionOk="0" h="640" w="42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6" name="Google Shape;16646;p75"/>
          <p:cNvGrpSpPr/>
          <p:nvPr/>
        </p:nvGrpSpPr>
        <p:grpSpPr>
          <a:xfrm>
            <a:off x="7962635" y="2411695"/>
            <a:ext cx="376752" cy="370540"/>
            <a:chOff x="7962635" y="2411695"/>
            <a:chExt cx="376752" cy="370540"/>
          </a:xfrm>
        </p:grpSpPr>
        <p:sp>
          <p:nvSpPr>
            <p:cNvPr id="16647" name="Google Shape;16647;p75"/>
            <p:cNvSpPr/>
            <p:nvPr/>
          </p:nvSpPr>
          <p:spPr>
            <a:xfrm>
              <a:off x="8148639" y="2617777"/>
              <a:ext cx="116174" cy="158795"/>
            </a:xfrm>
            <a:custGeom>
              <a:rect b="b" l="l" r="r" t="t"/>
              <a:pathLst>
                <a:path extrusionOk="0" h="6058" w="4432">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75"/>
            <p:cNvSpPr/>
            <p:nvPr/>
          </p:nvSpPr>
          <p:spPr>
            <a:xfrm>
              <a:off x="8148744" y="2617777"/>
              <a:ext cx="105741" cy="158795"/>
            </a:xfrm>
            <a:custGeom>
              <a:rect b="b" l="l" r="r" t="t"/>
              <a:pathLst>
                <a:path extrusionOk="0" h="6058" w="4034">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75"/>
            <p:cNvSpPr/>
            <p:nvPr/>
          </p:nvSpPr>
          <p:spPr>
            <a:xfrm>
              <a:off x="8140041" y="2418484"/>
              <a:ext cx="199346" cy="192007"/>
            </a:xfrm>
            <a:custGeom>
              <a:rect b="b" l="l" r="r" t="t"/>
              <a:pathLst>
                <a:path extrusionOk="0" h="7325" w="7605">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75"/>
            <p:cNvSpPr/>
            <p:nvPr/>
          </p:nvSpPr>
          <p:spPr>
            <a:xfrm>
              <a:off x="8140041" y="2418484"/>
              <a:ext cx="192347" cy="192007"/>
            </a:xfrm>
            <a:custGeom>
              <a:rect b="b" l="l" r="r" t="t"/>
              <a:pathLst>
                <a:path extrusionOk="0" h="7325" w="7338">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75"/>
            <p:cNvSpPr/>
            <p:nvPr/>
          </p:nvSpPr>
          <p:spPr>
            <a:xfrm>
              <a:off x="7967144" y="2470201"/>
              <a:ext cx="134156" cy="222439"/>
            </a:xfrm>
            <a:custGeom>
              <a:rect b="b" l="l" r="r" t="t"/>
              <a:pathLst>
                <a:path extrusionOk="0" h="8486" w="5118">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75"/>
            <p:cNvSpPr/>
            <p:nvPr/>
          </p:nvSpPr>
          <p:spPr>
            <a:xfrm>
              <a:off x="7967144" y="2470201"/>
              <a:ext cx="114706" cy="222439"/>
            </a:xfrm>
            <a:custGeom>
              <a:rect b="b" l="l" r="r" t="t"/>
              <a:pathLst>
                <a:path extrusionOk="0" h="8486" w="4376">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75"/>
            <p:cNvSpPr/>
            <p:nvPr/>
          </p:nvSpPr>
          <p:spPr>
            <a:xfrm>
              <a:off x="8130736" y="2411695"/>
              <a:ext cx="207996" cy="205349"/>
            </a:xfrm>
            <a:custGeom>
              <a:rect b="b" l="l" r="r" t="t"/>
              <a:pathLst>
                <a:path extrusionOk="0" h="7834" w="7935">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75"/>
            <p:cNvSpPr/>
            <p:nvPr/>
          </p:nvSpPr>
          <p:spPr>
            <a:xfrm>
              <a:off x="7962635" y="2464277"/>
              <a:ext cx="144457" cy="233894"/>
            </a:xfrm>
            <a:custGeom>
              <a:rect b="b" l="l" r="r" t="t"/>
              <a:pathLst>
                <a:path extrusionOk="0" h="8923" w="5511">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75"/>
            <p:cNvSpPr/>
            <p:nvPr/>
          </p:nvSpPr>
          <p:spPr>
            <a:xfrm>
              <a:off x="8149189" y="2611644"/>
              <a:ext cx="122543" cy="170591"/>
            </a:xfrm>
            <a:custGeom>
              <a:rect b="b" l="l" r="r" t="t"/>
              <a:pathLst>
                <a:path extrusionOk="0" h="6508" w="4675">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6" name="Google Shape;16656;p75"/>
          <p:cNvGrpSpPr/>
          <p:nvPr/>
        </p:nvGrpSpPr>
        <p:grpSpPr>
          <a:xfrm>
            <a:off x="6869626" y="2451197"/>
            <a:ext cx="374341" cy="291535"/>
            <a:chOff x="6869626" y="2451197"/>
            <a:chExt cx="374341" cy="291535"/>
          </a:xfrm>
        </p:grpSpPr>
        <p:sp>
          <p:nvSpPr>
            <p:cNvPr id="16657" name="Google Shape;16657;p75"/>
            <p:cNvSpPr/>
            <p:nvPr/>
          </p:nvSpPr>
          <p:spPr>
            <a:xfrm>
              <a:off x="6875157" y="2491852"/>
              <a:ext cx="363384" cy="236646"/>
            </a:xfrm>
            <a:custGeom>
              <a:rect b="b" l="l" r="r" t="t"/>
              <a:pathLst>
                <a:path extrusionOk="0" h="9028" w="13863">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75"/>
            <p:cNvSpPr/>
            <p:nvPr/>
          </p:nvSpPr>
          <p:spPr>
            <a:xfrm>
              <a:off x="6875157" y="2579795"/>
              <a:ext cx="155335" cy="148599"/>
            </a:xfrm>
            <a:custGeom>
              <a:rect b="b" l="l" r="r" t="t"/>
              <a:pathLst>
                <a:path extrusionOk="0" h="5669" w="5926">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75"/>
            <p:cNvSpPr/>
            <p:nvPr/>
          </p:nvSpPr>
          <p:spPr>
            <a:xfrm>
              <a:off x="6875341" y="2609101"/>
              <a:ext cx="218298" cy="119372"/>
            </a:xfrm>
            <a:custGeom>
              <a:rect b="b" l="l" r="r" t="t"/>
              <a:pathLst>
                <a:path extrusionOk="0" h="4554" w="8328">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75"/>
            <p:cNvSpPr/>
            <p:nvPr/>
          </p:nvSpPr>
          <p:spPr>
            <a:xfrm>
              <a:off x="7039221" y="2597305"/>
              <a:ext cx="23460" cy="23513"/>
            </a:xfrm>
            <a:custGeom>
              <a:rect b="b" l="l" r="r" t="t"/>
              <a:pathLst>
                <a:path extrusionOk="0" h="897" w="895">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75"/>
            <p:cNvSpPr/>
            <p:nvPr/>
          </p:nvSpPr>
          <p:spPr>
            <a:xfrm>
              <a:off x="7067819" y="2675261"/>
              <a:ext cx="56986" cy="61914"/>
            </a:xfrm>
            <a:custGeom>
              <a:rect b="b" l="l" r="r" t="t"/>
              <a:pathLst>
                <a:path extrusionOk="0" h="2362" w="2174">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75"/>
            <p:cNvSpPr/>
            <p:nvPr/>
          </p:nvSpPr>
          <p:spPr>
            <a:xfrm>
              <a:off x="7086246" y="2550464"/>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75"/>
            <p:cNvSpPr/>
            <p:nvPr/>
          </p:nvSpPr>
          <p:spPr>
            <a:xfrm>
              <a:off x="7086246" y="2456728"/>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75"/>
            <p:cNvSpPr/>
            <p:nvPr/>
          </p:nvSpPr>
          <p:spPr>
            <a:xfrm>
              <a:off x="7091279" y="2457173"/>
              <a:ext cx="71586" cy="92871"/>
            </a:xfrm>
            <a:custGeom>
              <a:rect b="b" l="l" r="r" t="t"/>
              <a:pathLst>
                <a:path extrusionOk="0" h="3543" w="2731">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75"/>
            <p:cNvSpPr/>
            <p:nvPr/>
          </p:nvSpPr>
          <p:spPr>
            <a:xfrm>
              <a:off x="7027897" y="2591853"/>
              <a:ext cx="40315" cy="34443"/>
            </a:xfrm>
            <a:custGeom>
              <a:rect b="b" l="l" r="r" t="t"/>
              <a:pathLst>
                <a:path extrusionOk="0" h="1314" w="1538">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75"/>
            <p:cNvSpPr/>
            <p:nvPr/>
          </p:nvSpPr>
          <p:spPr>
            <a:xfrm>
              <a:off x="6869626" y="2451197"/>
              <a:ext cx="374341" cy="291535"/>
            </a:xfrm>
            <a:custGeom>
              <a:rect b="b" l="l" r="r" t="t"/>
              <a:pathLst>
                <a:path extrusionOk="0" h="11122" w="14281">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7" name="Google Shape;16667;p75"/>
          <p:cNvGrpSpPr/>
          <p:nvPr/>
        </p:nvGrpSpPr>
        <p:grpSpPr>
          <a:xfrm>
            <a:off x="6321261" y="2896154"/>
            <a:ext cx="359426" cy="357722"/>
            <a:chOff x="6321261" y="2896154"/>
            <a:chExt cx="359426" cy="357722"/>
          </a:xfrm>
        </p:grpSpPr>
        <p:sp>
          <p:nvSpPr>
            <p:cNvPr id="16668" name="Google Shape;16668;p75"/>
            <p:cNvSpPr/>
            <p:nvPr/>
          </p:nvSpPr>
          <p:spPr>
            <a:xfrm>
              <a:off x="6331851" y="2906613"/>
              <a:ext cx="338980" cy="307709"/>
            </a:xfrm>
            <a:custGeom>
              <a:rect b="b" l="l" r="r" t="t"/>
              <a:pathLst>
                <a:path extrusionOk="0" h="11739" w="12932">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75"/>
            <p:cNvSpPr/>
            <p:nvPr/>
          </p:nvSpPr>
          <p:spPr>
            <a:xfrm>
              <a:off x="6410960" y="2996679"/>
              <a:ext cx="67707" cy="79738"/>
            </a:xfrm>
            <a:custGeom>
              <a:rect b="b" l="l" r="r" t="t"/>
              <a:pathLst>
                <a:path extrusionOk="0" h="3042" w="2583">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75"/>
            <p:cNvSpPr/>
            <p:nvPr/>
          </p:nvSpPr>
          <p:spPr>
            <a:xfrm>
              <a:off x="6356307" y="3080008"/>
              <a:ext cx="96252" cy="80787"/>
            </a:xfrm>
            <a:custGeom>
              <a:rect b="b" l="l" r="r" t="t"/>
              <a:pathLst>
                <a:path extrusionOk="0" h="3082" w="3672">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75"/>
            <p:cNvSpPr/>
            <p:nvPr/>
          </p:nvSpPr>
          <p:spPr>
            <a:xfrm>
              <a:off x="6550148" y="3080008"/>
              <a:ext cx="96174" cy="80787"/>
            </a:xfrm>
            <a:custGeom>
              <a:rect b="b" l="l" r="r" t="t"/>
              <a:pathLst>
                <a:path extrusionOk="0" h="3082" w="3669">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75"/>
            <p:cNvSpPr/>
            <p:nvPr/>
          </p:nvSpPr>
          <p:spPr>
            <a:xfrm>
              <a:off x="6524067" y="2996417"/>
              <a:ext cx="67969" cy="79948"/>
            </a:xfrm>
            <a:custGeom>
              <a:rect b="b" l="l" r="r" t="t"/>
              <a:pathLst>
                <a:path extrusionOk="0" h="3050" w="2593">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75"/>
            <p:cNvSpPr/>
            <p:nvPr/>
          </p:nvSpPr>
          <p:spPr>
            <a:xfrm>
              <a:off x="6496046" y="2946456"/>
              <a:ext cx="10537" cy="16147"/>
            </a:xfrm>
            <a:custGeom>
              <a:rect b="b" l="l" r="r" t="t"/>
              <a:pathLst>
                <a:path extrusionOk="0" h="616" w="402">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75"/>
            <p:cNvSpPr/>
            <p:nvPr/>
          </p:nvSpPr>
          <p:spPr>
            <a:xfrm>
              <a:off x="6617619" y="3016417"/>
              <a:ext cx="20184" cy="16697"/>
            </a:xfrm>
            <a:custGeom>
              <a:rect b="b" l="l" r="r" t="t"/>
              <a:pathLst>
                <a:path extrusionOk="0" h="637" w="77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75"/>
            <p:cNvSpPr/>
            <p:nvPr/>
          </p:nvSpPr>
          <p:spPr>
            <a:xfrm>
              <a:off x="6607475" y="3168476"/>
              <a:ext cx="17641" cy="11402"/>
            </a:xfrm>
            <a:custGeom>
              <a:rect b="b" l="l" r="r" t="t"/>
              <a:pathLst>
                <a:path extrusionOk="0" h="435" w="673">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75"/>
            <p:cNvSpPr/>
            <p:nvPr/>
          </p:nvSpPr>
          <p:spPr>
            <a:xfrm>
              <a:off x="6364905" y="3016417"/>
              <a:ext cx="20813" cy="16855"/>
            </a:xfrm>
            <a:custGeom>
              <a:rect b="b" l="l" r="r" t="t"/>
              <a:pathLst>
                <a:path extrusionOk="0" h="643" w="794">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75"/>
            <p:cNvSpPr/>
            <p:nvPr/>
          </p:nvSpPr>
          <p:spPr>
            <a:xfrm>
              <a:off x="6377591" y="3168476"/>
              <a:ext cx="17641" cy="11402"/>
            </a:xfrm>
            <a:custGeom>
              <a:rect b="b" l="l" r="r" t="t"/>
              <a:pathLst>
                <a:path extrusionOk="0" h="435" w="673">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75"/>
            <p:cNvSpPr/>
            <p:nvPr/>
          </p:nvSpPr>
          <p:spPr>
            <a:xfrm>
              <a:off x="6321261" y="2896154"/>
              <a:ext cx="359426" cy="357722"/>
            </a:xfrm>
            <a:custGeom>
              <a:rect b="b" l="l" r="r" t="t"/>
              <a:pathLst>
                <a:path extrusionOk="0" h="13647" w="13712">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9" name="Google Shape;16679;p75"/>
          <p:cNvGrpSpPr/>
          <p:nvPr/>
        </p:nvGrpSpPr>
        <p:grpSpPr>
          <a:xfrm>
            <a:off x="5245867" y="2409781"/>
            <a:ext cx="347447" cy="374341"/>
            <a:chOff x="5245867" y="2409781"/>
            <a:chExt cx="347447" cy="374341"/>
          </a:xfrm>
        </p:grpSpPr>
        <p:sp>
          <p:nvSpPr>
            <p:cNvPr id="16680" name="Google Shape;16680;p75"/>
            <p:cNvSpPr/>
            <p:nvPr/>
          </p:nvSpPr>
          <p:spPr>
            <a:xfrm>
              <a:off x="5270035" y="2512324"/>
              <a:ext cx="127498" cy="66816"/>
            </a:xfrm>
            <a:custGeom>
              <a:rect b="b" l="l" r="r" t="t"/>
              <a:pathLst>
                <a:path extrusionOk="0" h="2549" w="4864">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75"/>
            <p:cNvSpPr/>
            <p:nvPr/>
          </p:nvSpPr>
          <p:spPr>
            <a:xfrm>
              <a:off x="5471976" y="2421262"/>
              <a:ext cx="94234" cy="65820"/>
            </a:xfrm>
            <a:custGeom>
              <a:rect b="b" l="l" r="r" t="t"/>
              <a:pathLst>
                <a:path extrusionOk="0" h="2511" w="3595">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75"/>
            <p:cNvSpPr/>
            <p:nvPr/>
          </p:nvSpPr>
          <p:spPr>
            <a:xfrm>
              <a:off x="5251293" y="2415312"/>
              <a:ext cx="333528" cy="359662"/>
            </a:xfrm>
            <a:custGeom>
              <a:rect b="b" l="l" r="r" t="t"/>
              <a:pathLst>
                <a:path extrusionOk="0" h="13721" w="12724">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75"/>
            <p:cNvSpPr/>
            <p:nvPr/>
          </p:nvSpPr>
          <p:spPr>
            <a:xfrm>
              <a:off x="5251293" y="2465089"/>
              <a:ext cx="342021" cy="309884"/>
            </a:xfrm>
            <a:custGeom>
              <a:rect b="b" l="l" r="r" t="t"/>
              <a:pathLst>
                <a:path extrusionOk="0" h="11822" w="13048">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75"/>
            <p:cNvSpPr/>
            <p:nvPr/>
          </p:nvSpPr>
          <p:spPr>
            <a:xfrm>
              <a:off x="5367729" y="2495575"/>
              <a:ext cx="186450" cy="227891"/>
            </a:xfrm>
            <a:custGeom>
              <a:rect b="b" l="l" r="r" t="t"/>
              <a:pathLst>
                <a:path extrusionOk="0" h="8694" w="7113">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75"/>
            <p:cNvSpPr/>
            <p:nvPr/>
          </p:nvSpPr>
          <p:spPr>
            <a:xfrm>
              <a:off x="5351320" y="2473792"/>
              <a:ext cx="23434" cy="29332"/>
            </a:xfrm>
            <a:custGeom>
              <a:rect b="b" l="l" r="r" t="t"/>
              <a:pathLst>
                <a:path extrusionOk="0" h="1119" w="894">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75"/>
            <p:cNvSpPr/>
            <p:nvPr/>
          </p:nvSpPr>
          <p:spPr>
            <a:xfrm>
              <a:off x="5357139" y="2479690"/>
              <a:ext cx="11822" cy="11717"/>
            </a:xfrm>
            <a:custGeom>
              <a:rect b="b" l="l" r="r" t="t"/>
              <a:pathLst>
                <a:path extrusionOk="0" h="447" w="451">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75"/>
            <p:cNvSpPr/>
            <p:nvPr/>
          </p:nvSpPr>
          <p:spPr>
            <a:xfrm>
              <a:off x="5245867" y="2409781"/>
              <a:ext cx="344852" cy="374341"/>
            </a:xfrm>
            <a:custGeom>
              <a:rect b="b" l="l" r="r" t="t"/>
              <a:pathLst>
                <a:path extrusionOk="0" h="14281" w="13156">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75"/>
            <p:cNvSpPr/>
            <p:nvPr/>
          </p:nvSpPr>
          <p:spPr>
            <a:xfrm>
              <a:off x="5345789" y="2468340"/>
              <a:ext cx="34496" cy="40315"/>
            </a:xfrm>
            <a:custGeom>
              <a:rect b="b" l="l" r="r" t="t"/>
              <a:pathLst>
                <a:path extrusionOk="0" h="1538" w="1316">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9" name="Google Shape;16689;p75"/>
          <p:cNvGrpSpPr/>
          <p:nvPr/>
        </p:nvGrpSpPr>
        <p:grpSpPr>
          <a:xfrm>
            <a:off x="5782699" y="1500050"/>
            <a:ext cx="367158" cy="364301"/>
            <a:chOff x="5782699" y="1500050"/>
            <a:chExt cx="367158" cy="364301"/>
          </a:xfrm>
        </p:grpSpPr>
        <p:sp>
          <p:nvSpPr>
            <p:cNvPr id="16690" name="Google Shape;16690;p75"/>
            <p:cNvSpPr/>
            <p:nvPr/>
          </p:nvSpPr>
          <p:spPr>
            <a:xfrm>
              <a:off x="5824062" y="1620182"/>
              <a:ext cx="96645" cy="62019"/>
            </a:xfrm>
            <a:custGeom>
              <a:rect b="b" l="l" r="r" t="t"/>
              <a:pathLst>
                <a:path extrusionOk="0" h="2366" w="3687">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75"/>
            <p:cNvSpPr/>
            <p:nvPr/>
          </p:nvSpPr>
          <p:spPr>
            <a:xfrm>
              <a:off x="5827234" y="1620182"/>
              <a:ext cx="93395" cy="52346"/>
            </a:xfrm>
            <a:custGeom>
              <a:rect b="b" l="l" r="r" t="t"/>
              <a:pathLst>
                <a:path extrusionOk="0" h="1997" w="3563">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75"/>
            <p:cNvSpPr/>
            <p:nvPr/>
          </p:nvSpPr>
          <p:spPr>
            <a:xfrm>
              <a:off x="6011953" y="1620182"/>
              <a:ext cx="96567" cy="62019"/>
            </a:xfrm>
            <a:custGeom>
              <a:rect b="b" l="l" r="r" t="t"/>
              <a:pathLst>
                <a:path extrusionOk="0" h="2366" w="3684">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75"/>
            <p:cNvSpPr/>
            <p:nvPr/>
          </p:nvSpPr>
          <p:spPr>
            <a:xfrm>
              <a:off x="6011953" y="1620182"/>
              <a:ext cx="93395" cy="52346"/>
            </a:xfrm>
            <a:custGeom>
              <a:rect b="b" l="l" r="r" t="t"/>
              <a:pathLst>
                <a:path extrusionOk="0" h="1997" w="3563">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75"/>
            <p:cNvSpPr/>
            <p:nvPr/>
          </p:nvSpPr>
          <p:spPr>
            <a:xfrm>
              <a:off x="5932110" y="1824875"/>
              <a:ext cx="68441" cy="34234"/>
            </a:xfrm>
            <a:custGeom>
              <a:rect b="b" l="l" r="r" t="t"/>
              <a:pathLst>
                <a:path extrusionOk="0" h="1306" w="2611">
                  <a:moveTo>
                    <a:pt x="1" y="0"/>
                  </a:moveTo>
                  <a:cubicBezTo>
                    <a:pt x="1" y="721"/>
                    <a:pt x="314" y="1305"/>
                    <a:pt x="1305" y="1305"/>
                  </a:cubicBezTo>
                  <a:cubicBezTo>
                    <a:pt x="2297" y="1305"/>
                    <a:pt x="2610" y="721"/>
                    <a:pt x="2610" y="0"/>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75"/>
            <p:cNvSpPr/>
            <p:nvPr/>
          </p:nvSpPr>
          <p:spPr>
            <a:xfrm>
              <a:off x="5880681" y="1636565"/>
              <a:ext cx="171299" cy="165480"/>
            </a:xfrm>
            <a:custGeom>
              <a:rect b="b" l="l" r="r" t="t"/>
              <a:pathLst>
                <a:path extrusionOk="0" h="6313" w="6535">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75"/>
            <p:cNvSpPr/>
            <p:nvPr/>
          </p:nvSpPr>
          <p:spPr>
            <a:xfrm>
              <a:off x="5880681" y="1636643"/>
              <a:ext cx="87130" cy="165480"/>
            </a:xfrm>
            <a:custGeom>
              <a:rect b="b" l="l" r="r" t="t"/>
              <a:pathLst>
                <a:path extrusionOk="0" h="6313" w="3324">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75"/>
            <p:cNvSpPr/>
            <p:nvPr/>
          </p:nvSpPr>
          <p:spPr>
            <a:xfrm>
              <a:off x="5903538" y="1710667"/>
              <a:ext cx="22805" cy="28598"/>
            </a:xfrm>
            <a:custGeom>
              <a:rect b="b" l="l" r="r" t="t"/>
              <a:pathLst>
                <a:path extrusionOk="0" h="1091" w="87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75"/>
            <p:cNvSpPr/>
            <p:nvPr/>
          </p:nvSpPr>
          <p:spPr>
            <a:xfrm>
              <a:off x="6006239" y="1710667"/>
              <a:ext cx="22779" cy="28598"/>
            </a:xfrm>
            <a:custGeom>
              <a:rect b="b" l="l" r="r" t="t"/>
              <a:pathLst>
                <a:path extrusionOk="0" h="1091" w="869">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75"/>
            <p:cNvSpPr/>
            <p:nvPr/>
          </p:nvSpPr>
          <p:spPr>
            <a:xfrm>
              <a:off x="5918480" y="1762096"/>
              <a:ext cx="95597" cy="74129"/>
            </a:xfrm>
            <a:custGeom>
              <a:rect b="b" l="l" r="r" t="t"/>
              <a:pathLst>
                <a:path extrusionOk="0" h="2828" w="3647">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75"/>
            <p:cNvSpPr/>
            <p:nvPr/>
          </p:nvSpPr>
          <p:spPr>
            <a:xfrm>
              <a:off x="5908886" y="1716120"/>
              <a:ext cx="12110" cy="12084"/>
            </a:xfrm>
            <a:custGeom>
              <a:rect b="b" l="l" r="r" t="t"/>
              <a:pathLst>
                <a:path extrusionOk="0" h="461" w="462">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75"/>
            <p:cNvSpPr/>
            <p:nvPr/>
          </p:nvSpPr>
          <p:spPr>
            <a:xfrm>
              <a:off x="6011586" y="1716120"/>
              <a:ext cx="12084" cy="12084"/>
            </a:xfrm>
            <a:custGeom>
              <a:rect b="b" l="l" r="r" t="t"/>
              <a:pathLst>
                <a:path extrusionOk="0" h="461" w="461">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75"/>
            <p:cNvSpPr/>
            <p:nvPr/>
          </p:nvSpPr>
          <p:spPr>
            <a:xfrm>
              <a:off x="5918480" y="1766238"/>
              <a:ext cx="79214" cy="69987"/>
            </a:xfrm>
            <a:custGeom>
              <a:rect b="b" l="l" r="r" t="t"/>
              <a:pathLst>
                <a:path extrusionOk="0" h="2670" w="3022">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75"/>
            <p:cNvSpPr/>
            <p:nvPr/>
          </p:nvSpPr>
          <p:spPr>
            <a:xfrm>
              <a:off x="5943460" y="1790589"/>
              <a:ext cx="45662" cy="28598"/>
            </a:xfrm>
            <a:custGeom>
              <a:rect b="b" l="l" r="r" t="t"/>
              <a:pathLst>
                <a:path extrusionOk="0" h="1091" w="1742">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75"/>
            <p:cNvSpPr/>
            <p:nvPr/>
          </p:nvSpPr>
          <p:spPr>
            <a:xfrm>
              <a:off x="5943460" y="1791507"/>
              <a:ext cx="24640" cy="27680"/>
            </a:xfrm>
            <a:custGeom>
              <a:rect b="b" l="l" r="r" t="t"/>
              <a:pathLst>
                <a:path extrusionOk="0" h="1056" w="94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75"/>
            <p:cNvSpPr/>
            <p:nvPr/>
          </p:nvSpPr>
          <p:spPr>
            <a:xfrm>
              <a:off x="5885190" y="1545581"/>
              <a:ext cx="16147" cy="16514"/>
            </a:xfrm>
            <a:custGeom>
              <a:rect b="b" l="l" r="r" t="t"/>
              <a:pathLst>
                <a:path extrusionOk="0" h="630" w="616">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75"/>
            <p:cNvSpPr/>
            <p:nvPr/>
          </p:nvSpPr>
          <p:spPr>
            <a:xfrm>
              <a:off x="5897929" y="1705425"/>
              <a:ext cx="34024" cy="39738"/>
            </a:xfrm>
            <a:custGeom>
              <a:rect b="b" l="l" r="r" t="t"/>
              <a:pathLst>
                <a:path extrusionOk="0" h="1516" w="1298">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75"/>
            <p:cNvSpPr/>
            <p:nvPr/>
          </p:nvSpPr>
          <p:spPr>
            <a:xfrm>
              <a:off x="6000603" y="1705425"/>
              <a:ext cx="34050" cy="39738"/>
            </a:xfrm>
            <a:custGeom>
              <a:rect b="b" l="l" r="r" t="t"/>
              <a:pathLst>
                <a:path extrusionOk="0" h="1516" w="1299">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75"/>
            <p:cNvSpPr/>
            <p:nvPr/>
          </p:nvSpPr>
          <p:spPr>
            <a:xfrm>
              <a:off x="5782699" y="1500050"/>
              <a:ext cx="367158" cy="364301"/>
            </a:xfrm>
            <a:custGeom>
              <a:rect b="b" l="l" r="r" t="t"/>
              <a:pathLst>
                <a:path extrusionOk="0" h="13898" w="14007">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09" name="Google Shape;16709;p75"/>
          <p:cNvSpPr/>
          <p:nvPr/>
        </p:nvSpPr>
        <p:spPr>
          <a:xfrm>
            <a:off x="6092032" y="1500050"/>
            <a:ext cx="11193" cy="22045"/>
          </a:xfrm>
          <a:custGeom>
            <a:rect b="b" l="l" r="r" t="t"/>
            <a:pathLst>
              <a:path extrusionOk="0" h="841" w="427">
                <a:moveTo>
                  <a:pt x="205" y="1"/>
                </a:moveTo>
                <a:cubicBezTo>
                  <a:pt x="92" y="1"/>
                  <a:pt x="1" y="92"/>
                  <a:pt x="1" y="204"/>
                </a:cubicBezTo>
                <a:cubicBezTo>
                  <a:pt x="1" y="212"/>
                  <a:pt x="1" y="387"/>
                  <a:pt x="15" y="651"/>
                </a:cubicBezTo>
                <a:cubicBezTo>
                  <a:pt x="18" y="757"/>
                  <a:pt x="110" y="841"/>
                  <a:pt x="219" y="841"/>
                </a:cubicBezTo>
                <a:lnTo>
                  <a:pt x="229" y="841"/>
                </a:lnTo>
                <a:cubicBezTo>
                  <a:pt x="342" y="837"/>
                  <a:pt x="426" y="739"/>
                  <a:pt x="419" y="626"/>
                </a:cubicBezTo>
                <a:cubicBezTo>
                  <a:pt x="409" y="377"/>
                  <a:pt x="409" y="204"/>
                  <a:pt x="409" y="204"/>
                </a:cubicBezTo>
                <a:cubicBezTo>
                  <a:pt x="409" y="92"/>
                  <a:pt x="317"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10" name="Google Shape;16710;p75"/>
          <p:cNvGrpSpPr/>
          <p:nvPr/>
        </p:nvGrpSpPr>
        <p:grpSpPr>
          <a:xfrm>
            <a:off x="3048709" y="1523327"/>
            <a:ext cx="366241" cy="317800"/>
            <a:chOff x="3048709" y="1523327"/>
            <a:chExt cx="366241" cy="317800"/>
          </a:xfrm>
        </p:grpSpPr>
        <p:sp>
          <p:nvSpPr>
            <p:cNvPr id="16711" name="Google Shape;16711;p75"/>
            <p:cNvSpPr/>
            <p:nvPr/>
          </p:nvSpPr>
          <p:spPr>
            <a:xfrm>
              <a:off x="3175341" y="1668911"/>
              <a:ext cx="237669" cy="164195"/>
            </a:xfrm>
            <a:custGeom>
              <a:rect b="b" l="l" r="r" t="t"/>
              <a:pathLst>
                <a:path extrusionOk="0" h="6264" w="9067">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75"/>
            <p:cNvSpPr/>
            <p:nvPr/>
          </p:nvSpPr>
          <p:spPr>
            <a:xfrm>
              <a:off x="3200138" y="1684953"/>
              <a:ext cx="192138" cy="100499"/>
            </a:xfrm>
            <a:custGeom>
              <a:rect b="b" l="l" r="r" t="t"/>
              <a:pathLst>
                <a:path extrusionOk="0" h="3834" w="733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75"/>
            <p:cNvSpPr/>
            <p:nvPr/>
          </p:nvSpPr>
          <p:spPr>
            <a:xfrm>
              <a:off x="3086586" y="1528700"/>
              <a:ext cx="148992" cy="292427"/>
            </a:xfrm>
            <a:custGeom>
              <a:rect b="b" l="l" r="r" t="t"/>
              <a:pathLst>
                <a:path extrusionOk="0" h="11156" w="5684">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75"/>
            <p:cNvSpPr/>
            <p:nvPr/>
          </p:nvSpPr>
          <p:spPr>
            <a:xfrm>
              <a:off x="3058748" y="1644848"/>
              <a:ext cx="276018" cy="190879"/>
            </a:xfrm>
            <a:custGeom>
              <a:rect b="b" l="l" r="r" t="t"/>
              <a:pathLst>
                <a:path extrusionOk="0" h="7282" w="1053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75"/>
            <p:cNvSpPr/>
            <p:nvPr/>
          </p:nvSpPr>
          <p:spPr>
            <a:xfrm>
              <a:off x="3067425" y="1649016"/>
              <a:ext cx="265218" cy="186712"/>
            </a:xfrm>
            <a:custGeom>
              <a:rect b="b" l="l" r="r" t="t"/>
              <a:pathLst>
                <a:path extrusionOk="0" h="7123" w="10118">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75"/>
            <p:cNvSpPr/>
            <p:nvPr/>
          </p:nvSpPr>
          <p:spPr>
            <a:xfrm>
              <a:off x="3115524" y="1590850"/>
              <a:ext cx="82910" cy="213160"/>
            </a:xfrm>
            <a:custGeom>
              <a:rect b="b" l="l" r="r" t="t"/>
              <a:pathLst>
                <a:path extrusionOk="0" h="8132" w="3163">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75"/>
            <p:cNvSpPr/>
            <p:nvPr/>
          </p:nvSpPr>
          <p:spPr>
            <a:xfrm>
              <a:off x="3101606" y="1573707"/>
              <a:ext cx="91613" cy="31324"/>
            </a:xfrm>
            <a:custGeom>
              <a:rect b="b" l="l" r="r" t="t"/>
              <a:pathLst>
                <a:path extrusionOk="0" h="1195" w="3495">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75"/>
            <p:cNvSpPr/>
            <p:nvPr/>
          </p:nvSpPr>
          <p:spPr>
            <a:xfrm>
              <a:off x="3048709" y="1523327"/>
              <a:ext cx="366241" cy="317800"/>
            </a:xfrm>
            <a:custGeom>
              <a:rect b="b" l="l" r="r" t="t"/>
              <a:pathLst>
                <a:path extrusionOk="0" h="12124" w="13972">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75"/>
            <p:cNvSpPr/>
            <p:nvPr/>
          </p:nvSpPr>
          <p:spPr>
            <a:xfrm>
              <a:off x="3144568" y="1550273"/>
              <a:ext cx="10721" cy="13945"/>
            </a:xfrm>
            <a:custGeom>
              <a:rect b="b" l="l" r="r" t="t"/>
              <a:pathLst>
                <a:path extrusionOk="0" h="532" w="409">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75"/>
            <p:cNvSpPr/>
            <p:nvPr/>
          </p:nvSpPr>
          <p:spPr>
            <a:xfrm>
              <a:off x="3146036" y="1626054"/>
              <a:ext cx="51114" cy="144457"/>
            </a:xfrm>
            <a:custGeom>
              <a:rect b="b" l="l" r="r" t="t"/>
              <a:pathLst>
                <a:path extrusionOk="0" h="5511" w="195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1" name="Google Shape;16721;p75"/>
          <p:cNvGrpSpPr/>
          <p:nvPr/>
        </p:nvGrpSpPr>
        <p:grpSpPr>
          <a:xfrm>
            <a:off x="7423706" y="1506760"/>
            <a:ext cx="365297" cy="351038"/>
            <a:chOff x="7423706" y="1506760"/>
            <a:chExt cx="365297" cy="351038"/>
          </a:xfrm>
        </p:grpSpPr>
        <p:sp>
          <p:nvSpPr>
            <p:cNvPr id="16722" name="Google Shape;16722;p75"/>
            <p:cNvSpPr/>
            <p:nvPr/>
          </p:nvSpPr>
          <p:spPr>
            <a:xfrm>
              <a:off x="7657731" y="1512160"/>
              <a:ext cx="121233" cy="129044"/>
            </a:xfrm>
            <a:custGeom>
              <a:rect b="b" l="l" r="r" t="t"/>
              <a:pathLst>
                <a:path extrusionOk="0" h="4923" w="4625">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75"/>
            <p:cNvSpPr/>
            <p:nvPr/>
          </p:nvSpPr>
          <p:spPr>
            <a:xfrm>
              <a:off x="7688688" y="1514519"/>
              <a:ext cx="89254" cy="126685"/>
            </a:xfrm>
            <a:custGeom>
              <a:rect b="b" l="l" r="r" t="t"/>
              <a:pathLst>
                <a:path extrusionOk="0" h="4833" w="3405">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75"/>
            <p:cNvSpPr/>
            <p:nvPr/>
          </p:nvSpPr>
          <p:spPr>
            <a:xfrm>
              <a:off x="7433745" y="1512160"/>
              <a:ext cx="121233" cy="129044"/>
            </a:xfrm>
            <a:custGeom>
              <a:rect b="b" l="l" r="r" t="t"/>
              <a:pathLst>
                <a:path extrusionOk="0" h="4923" w="4625">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75"/>
            <p:cNvSpPr/>
            <p:nvPr/>
          </p:nvSpPr>
          <p:spPr>
            <a:xfrm>
              <a:off x="7434742" y="1514519"/>
              <a:ext cx="89254" cy="126685"/>
            </a:xfrm>
            <a:custGeom>
              <a:rect b="b" l="l" r="r" t="t"/>
              <a:pathLst>
                <a:path extrusionOk="0" h="4833" w="3405">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75"/>
            <p:cNvSpPr/>
            <p:nvPr/>
          </p:nvSpPr>
          <p:spPr>
            <a:xfrm>
              <a:off x="7460849" y="1544113"/>
              <a:ext cx="291011" cy="308259"/>
            </a:xfrm>
            <a:custGeom>
              <a:rect b="b" l="l" r="r" t="t"/>
              <a:pathLst>
                <a:path extrusionOk="0" h="11760" w="11102">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75"/>
            <p:cNvSpPr/>
            <p:nvPr/>
          </p:nvSpPr>
          <p:spPr>
            <a:xfrm>
              <a:off x="7460849" y="1546603"/>
              <a:ext cx="124273" cy="300238"/>
            </a:xfrm>
            <a:custGeom>
              <a:rect b="b" l="l" r="r" t="t"/>
              <a:pathLst>
                <a:path extrusionOk="0" h="11454" w="4741">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75"/>
            <p:cNvSpPr/>
            <p:nvPr/>
          </p:nvSpPr>
          <p:spPr>
            <a:xfrm>
              <a:off x="7526459" y="1652502"/>
              <a:ext cx="34234" cy="40026"/>
            </a:xfrm>
            <a:custGeom>
              <a:rect b="b" l="l" r="r" t="t"/>
              <a:pathLst>
                <a:path extrusionOk="0" h="1527" w="1306">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75"/>
            <p:cNvSpPr/>
            <p:nvPr/>
          </p:nvSpPr>
          <p:spPr>
            <a:xfrm>
              <a:off x="7543523" y="1652607"/>
              <a:ext cx="17169" cy="28493"/>
            </a:xfrm>
            <a:custGeom>
              <a:rect b="b" l="l" r="r" t="t"/>
              <a:pathLst>
                <a:path extrusionOk="0" h="1087" w="655">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75"/>
            <p:cNvSpPr/>
            <p:nvPr/>
          </p:nvSpPr>
          <p:spPr>
            <a:xfrm>
              <a:off x="7537888" y="1658321"/>
              <a:ext cx="11376" cy="11350"/>
            </a:xfrm>
            <a:custGeom>
              <a:rect b="b" l="l" r="r" t="t"/>
              <a:pathLst>
                <a:path extrusionOk="0" h="433" w="434">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75"/>
            <p:cNvSpPr/>
            <p:nvPr/>
          </p:nvSpPr>
          <p:spPr>
            <a:xfrm>
              <a:off x="7652017" y="1652502"/>
              <a:ext cx="34207" cy="40026"/>
            </a:xfrm>
            <a:custGeom>
              <a:rect b="b" l="l" r="r" t="t"/>
              <a:pathLst>
                <a:path extrusionOk="0" h="1527"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75"/>
            <p:cNvSpPr/>
            <p:nvPr/>
          </p:nvSpPr>
          <p:spPr>
            <a:xfrm>
              <a:off x="7669055" y="1652607"/>
              <a:ext cx="17169" cy="28493"/>
            </a:xfrm>
            <a:custGeom>
              <a:rect b="b" l="l" r="r" t="t"/>
              <a:pathLst>
                <a:path extrusionOk="0" h="1087" w="655">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75"/>
            <p:cNvSpPr/>
            <p:nvPr/>
          </p:nvSpPr>
          <p:spPr>
            <a:xfrm>
              <a:off x="7663446" y="1658321"/>
              <a:ext cx="11350" cy="11350"/>
            </a:xfrm>
            <a:custGeom>
              <a:rect b="b" l="l" r="r" t="t"/>
              <a:pathLst>
                <a:path extrusionOk="0" h="433" w="433">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75"/>
            <p:cNvSpPr/>
            <p:nvPr/>
          </p:nvSpPr>
          <p:spPr>
            <a:xfrm>
              <a:off x="7447245" y="1705923"/>
              <a:ext cx="102019" cy="91508"/>
            </a:xfrm>
            <a:custGeom>
              <a:rect b="b" l="l" r="r" t="t"/>
              <a:pathLst>
                <a:path extrusionOk="0" h="3491" w="3892">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75"/>
            <p:cNvSpPr/>
            <p:nvPr/>
          </p:nvSpPr>
          <p:spPr>
            <a:xfrm>
              <a:off x="7447297" y="1706238"/>
              <a:ext cx="94968" cy="91193"/>
            </a:xfrm>
            <a:custGeom>
              <a:rect b="b" l="l" r="r" t="t"/>
              <a:pathLst>
                <a:path extrusionOk="0" h="3479" w="3623">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75"/>
            <p:cNvSpPr/>
            <p:nvPr/>
          </p:nvSpPr>
          <p:spPr>
            <a:xfrm>
              <a:off x="7663446" y="1705923"/>
              <a:ext cx="101993" cy="91508"/>
            </a:xfrm>
            <a:custGeom>
              <a:rect b="b" l="l" r="r" t="t"/>
              <a:pathLst>
                <a:path extrusionOk="0" h="3491" w="3891">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75"/>
            <p:cNvSpPr/>
            <p:nvPr/>
          </p:nvSpPr>
          <p:spPr>
            <a:xfrm>
              <a:off x="7670444" y="1706238"/>
              <a:ext cx="94863" cy="91193"/>
            </a:xfrm>
            <a:custGeom>
              <a:rect b="b" l="l" r="r" t="t"/>
              <a:pathLst>
                <a:path extrusionOk="0" h="3479" w="3619">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75"/>
            <p:cNvSpPr/>
            <p:nvPr/>
          </p:nvSpPr>
          <p:spPr>
            <a:xfrm>
              <a:off x="7535031" y="1722017"/>
              <a:ext cx="142727" cy="97065"/>
            </a:xfrm>
            <a:custGeom>
              <a:rect b="b" l="l" r="r" t="t"/>
              <a:pathLst>
                <a:path extrusionOk="0" h="3703" w="5445">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75"/>
            <p:cNvSpPr/>
            <p:nvPr/>
          </p:nvSpPr>
          <p:spPr>
            <a:xfrm>
              <a:off x="7566459" y="1766710"/>
              <a:ext cx="29541" cy="30721"/>
            </a:xfrm>
            <a:custGeom>
              <a:rect b="b" l="l" r="r" t="t"/>
              <a:pathLst>
                <a:path extrusionOk="0" h="1172" w="1127">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75"/>
            <p:cNvSpPr/>
            <p:nvPr/>
          </p:nvSpPr>
          <p:spPr>
            <a:xfrm>
              <a:off x="7616709" y="1766710"/>
              <a:ext cx="29515" cy="30721"/>
            </a:xfrm>
            <a:custGeom>
              <a:rect b="b" l="l" r="r" t="t"/>
              <a:pathLst>
                <a:path extrusionOk="0" h="1172" w="1126">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75"/>
            <p:cNvSpPr/>
            <p:nvPr/>
          </p:nvSpPr>
          <p:spPr>
            <a:xfrm>
              <a:off x="7560378" y="1761389"/>
              <a:ext cx="41783" cy="41390"/>
            </a:xfrm>
            <a:custGeom>
              <a:rect b="b" l="l" r="r" t="t"/>
              <a:pathLst>
                <a:path extrusionOk="0" h="1579" w="1594">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75"/>
            <p:cNvSpPr/>
            <p:nvPr/>
          </p:nvSpPr>
          <p:spPr>
            <a:xfrm>
              <a:off x="7610523" y="1761389"/>
              <a:ext cx="41888" cy="41390"/>
            </a:xfrm>
            <a:custGeom>
              <a:rect b="b" l="l" r="r" t="t"/>
              <a:pathLst>
                <a:path extrusionOk="0" h="1579" w="1598">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75"/>
            <p:cNvSpPr/>
            <p:nvPr/>
          </p:nvSpPr>
          <p:spPr>
            <a:xfrm>
              <a:off x="7521112" y="1647259"/>
              <a:ext cx="44928" cy="50616"/>
            </a:xfrm>
            <a:custGeom>
              <a:rect b="b" l="l" r="r" t="t"/>
              <a:pathLst>
                <a:path extrusionOk="0" h="1931" w="1714">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75"/>
            <p:cNvSpPr/>
            <p:nvPr/>
          </p:nvSpPr>
          <p:spPr>
            <a:xfrm>
              <a:off x="7646670" y="1647259"/>
              <a:ext cx="45007" cy="50616"/>
            </a:xfrm>
            <a:custGeom>
              <a:rect b="b" l="l" r="r" t="t"/>
              <a:pathLst>
                <a:path extrusionOk="0" h="1931" w="1717">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75"/>
            <p:cNvSpPr/>
            <p:nvPr/>
          </p:nvSpPr>
          <p:spPr>
            <a:xfrm>
              <a:off x="7423706" y="1506760"/>
              <a:ext cx="365297" cy="351038"/>
            </a:xfrm>
            <a:custGeom>
              <a:rect b="b" l="l" r="r" t="t"/>
              <a:pathLst>
                <a:path extrusionOk="0" h="13392" w="13936">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6" name="Google Shape;16746;p75"/>
          <p:cNvGrpSpPr/>
          <p:nvPr/>
        </p:nvGrpSpPr>
        <p:grpSpPr>
          <a:xfrm>
            <a:off x="4680096" y="2409807"/>
            <a:ext cx="375782" cy="374262"/>
            <a:chOff x="4680096" y="2409807"/>
            <a:chExt cx="375782" cy="374262"/>
          </a:xfrm>
        </p:grpSpPr>
        <p:sp>
          <p:nvSpPr>
            <p:cNvPr id="16747" name="Google Shape;16747;p75"/>
            <p:cNvSpPr/>
            <p:nvPr/>
          </p:nvSpPr>
          <p:spPr>
            <a:xfrm>
              <a:off x="4795038" y="2415259"/>
              <a:ext cx="178219" cy="75780"/>
            </a:xfrm>
            <a:custGeom>
              <a:rect b="b" l="l" r="r" t="t"/>
              <a:pathLst>
                <a:path extrusionOk="0" h="2891" w="6799">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75"/>
            <p:cNvSpPr/>
            <p:nvPr/>
          </p:nvSpPr>
          <p:spPr>
            <a:xfrm>
              <a:off x="4795038" y="2702942"/>
              <a:ext cx="178219" cy="75702"/>
            </a:xfrm>
            <a:custGeom>
              <a:rect b="b" l="l" r="r" t="t"/>
              <a:pathLst>
                <a:path extrusionOk="0" h="2888" w="6799">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75"/>
            <p:cNvSpPr/>
            <p:nvPr/>
          </p:nvSpPr>
          <p:spPr>
            <a:xfrm>
              <a:off x="4686099" y="2468078"/>
              <a:ext cx="362781" cy="257826"/>
            </a:xfrm>
            <a:custGeom>
              <a:rect b="b" l="l" r="r" t="t"/>
              <a:pathLst>
                <a:path extrusionOk="0" h="9836" w="1384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75"/>
            <p:cNvSpPr/>
            <p:nvPr/>
          </p:nvSpPr>
          <p:spPr>
            <a:xfrm>
              <a:off x="4686099" y="2499585"/>
              <a:ext cx="235441" cy="226319"/>
            </a:xfrm>
            <a:custGeom>
              <a:rect b="b" l="l" r="r" t="t"/>
              <a:pathLst>
                <a:path extrusionOk="0" h="8634" w="8982">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75"/>
            <p:cNvSpPr/>
            <p:nvPr/>
          </p:nvSpPr>
          <p:spPr>
            <a:xfrm>
              <a:off x="4727121" y="2573504"/>
              <a:ext cx="29332" cy="29358"/>
            </a:xfrm>
            <a:custGeom>
              <a:rect b="b" l="l" r="r" t="t"/>
              <a:pathLst>
                <a:path extrusionOk="0" h="1120" w="1119">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75"/>
            <p:cNvSpPr/>
            <p:nvPr/>
          </p:nvSpPr>
          <p:spPr>
            <a:xfrm>
              <a:off x="4738812" y="2579323"/>
              <a:ext cx="11848" cy="11743"/>
            </a:xfrm>
            <a:custGeom>
              <a:rect b="b" l="l" r="r" t="t"/>
              <a:pathLst>
                <a:path extrusionOk="0" h="448" w="452">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75"/>
            <p:cNvSpPr/>
            <p:nvPr/>
          </p:nvSpPr>
          <p:spPr>
            <a:xfrm>
              <a:off x="4773308" y="2470751"/>
              <a:ext cx="49961" cy="252479"/>
            </a:xfrm>
            <a:custGeom>
              <a:rect b="b" l="l" r="r" t="t"/>
              <a:pathLst>
                <a:path extrusionOk="0" h="9632" w="1906">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75"/>
            <p:cNvSpPr/>
            <p:nvPr/>
          </p:nvSpPr>
          <p:spPr>
            <a:xfrm>
              <a:off x="4773308" y="2586139"/>
              <a:ext cx="49961" cy="137091"/>
            </a:xfrm>
            <a:custGeom>
              <a:rect b="b" l="l" r="r" t="t"/>
              <a:pathLst>
                <a:path extrusionOk="0" h="5230" w="1906">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75"/>
            <p:cNvSpPr/>
            <p:nvPr/>
          </p:nvSpPr>
          <p:spPr>
            <a:xfrm>
              <a:off x="4845759" y="2468261"/>
              <a:ext cx="46370" cy="257459"/>
            </a:xfrm>
            <a:custGeom>
              <a:rect b="b" l="l" r="r" t="t"/>
              <a:pathLst>
                <a:path extrusionOk="0" h="9822" w="1769">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75"/>
            <p:cNvSpPr/>
            <p:nvPr/>
          </p:nvSpPr>
          <p:spPr>
            <a:xfrm>
              <a:off x="4851736" y="2681080"/>
              <a:ext cx="40393" cy="44640"/>
            </a:xfrm>
            <a:custGeom>
              <a:rect b="b" l="l" r="r" t="t"/>
              <a:pathLst>
                <a:path extrusionOk="0" h="1703" w="1541">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75"/>
            <p:cNvSpPr/>
            <p:nvPr/>
          </p:nvSpPr>
          <p:spPr>
            <a:xfrm>
              <a:off x="4917188" y="2492691"/>
              <a:ext cx="40577" cy="208520"/>
            </a:xfrm>
            <a:custGeom>
              <a:rect b="b" l="l" r="r" t="t"/>
              <a:pathLst>
                <a:path extrusionOk="0" h="7955" w="1548">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75"/>
            <p:cNvSpPr/>
            <p:nvPr/>
          </p:nvSpPr>
          <p:spPr>
            <a:xfrm>
              <a:off x="4680096" y="2409807"/>
              <a:ext cx="375782" cy="374262"/>
            </a:xfrm>
            <a:custGeom>
              <a:rect b="b" l="l" r="r" t="t"/>
              <a:pathLst>
                <a:path extrusionOk="0" h="14278" w="14336">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75"/>
            <p:cNvSpPr/>
            <p:nvPr/>
          </p:nvSpPr>
          <p:spPr>
            <a:xfrm>
              <a:off x="4714880" y="2568078"/>
              <a:ext cx="47025" cy="40262"/>
            </a:xfrm>
            <a:custGeom>
              <a:rect b="b" l="l" r="r" t="t"/>
              <a:pathLst>
                <a:path extrusionOk="0" h="1536" w="1794">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0" name="Google Shape;16760;p75"/>
          <p:cNvGrpSpPr/>
          <p:nvPr/>
        </p:nvGrpSpPr>
        <p:grpSpPr>
          <a:xfrm>
            <a:off x="4133330" y="2459663"/>
            <a:ext cx="374944" cy="274550"/>
            <a:chOff x="4133330" y="2459663"/>
            <a:chExt cx="374944" cy="274550"/>
          </a:xfrm>
        </p:grpSpPr>
        <p:sp>
          <p:nvSpPr>
            <p:cNvPr id="16761" name="Google Shape;16761;p75"/>
            <p:cNvSpPr/>
            <p:nvPr/>
          </p:nvSpPr>
          <p:spPr>
            <a:xfrm>
              <a:off x="4261902" y="2678590"/>
              <a:ext cx="104929" cy="49935"/>
            </a:xfrm>
            <a:custGeom>
              <a:rect b="b" l="l" r="r" t="t"/>
              <a:pathLst>
                <a:path extrusionOk="0" h="1905" w="4003">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75"/>
            <p:cNvSpPr/>
            <p:nvPr/>
          </p:nvSpPr>
          <p:spPr>
            <a:xfrm>
              <a:off x="4238494" y="2466033"/>
              <a:ext cx="175807" cy="101233"/>
            </a:xfrm>
            <a:custGeom>
              <a:rect b="b" l="l" r="r" t="t"/>
              <a:pathLst>
                <a:path extrusionOk="0" h="3862" w="6707">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75"/>
            <p:cNvSpPr/>
            <p:nvPr/>
          </p:nvSpPr>
          <p:spPr>
            <a:xfrm>
              <a:off x="4408377" y="2526767"/>
              <a:ext cx="89070" cy="162858"/>
            </a:xfrm>
            <a:custGeom>
              <a:rect b="b" l="l" r="r" t="t"/>
              <a:pathLst>
                <a:path extrusionOk="0" h="6213" w="3398">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75"/>
            <p:cNvSpPr/>
            <p:nvPr/>
          </p:nvSpPr>
          <p:spPr>
            <a:xfrm>
              <a:off x="4138860" y="2502731"/>
              <a:ext cx="304747" cy="211011"/>
            </a:xfrm>
            <a:custGeom>
              <a:rect b="b" l="l" r="r" t="t"/>
              <a:pathLst>
                <a:path extrusionOk="0" h="8050" w="11626">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75"/>
            <p:cNvSpPr/>
            <p:nvPr/>
          </p:nvSpPr>
          <p:spPr>
            <a:xfrm>
              <a:off x="4150368" y="2597384"/>
              <a:ext cx="293239" cy="116357"/>
            </a:xfrm>
            <a:custGeom>
              <a:rect b="b" l="l" r="r" t="t"/>
              <a:pathLst>
                <a:path extrusionOk="0" h="4439" w="11187">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75"/>
            <p:cNvSpPr/>
            <p:nvPr/>
          </p:nvSpPr>
          <p:spPr>
            <a:xfrm>
              <a:off x="4138860" y="2503543"/>
              <a:ext cx="146502" cy="209464"/>
            </a:xfrm>
            <a:custGeom>
              <a:rect b="b" l="l" r="r" t="t"/>
              <a:pathLst>
                <a:path extrusionOk="0" h="7991" w="5589">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75"/>
            <p:cNvSpPr/>
            <p:nvPr/>
          </p:nvSpPr>
          <p:spPr>
            <a:xfrm>
              <a:off x="4150368" y="2627895"/>
              <a:ext cx="126790" cy="85112"/>
            </a:xfrm>
            <a:custGeom>
              <a:rect b="b" l="l" r="r" t="t"/>
              <a:pathLst>
                <a:path extrusionOk="0" h="3247" w="4837">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75"/>
            <p:cNvSpPr/>
            <p:nvPr/>
          </p:nvSpPr>
          <p:spPr>
            <a:xfrm>
              <a:off x="4311312" y="2594999"/>
              <a:ext cx="74863" cy="53316"/>
            </a:xfrm>
            <a:custGeom>
              <a:rect b="b" l="l" r="r" t="t"/>
              <a:pathLst>
                <a:path extrusionOk="0" h="2034" w="2856">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75"/>
            <p:cNvSpPr/>
            <p:nvPr/>
          </p:nvSpPr>
          <p:spPr>
            <a:xfrm>
              <a:off x="4173985" y="2561342"/>
              <a:ext cx="23513" cy="29358"/>
            </a:xfrm>
            <a:custGeom>
              <a:rect b="b" l="l" r="r" t="t"/>
              <a:pathLst>
                <a:path extrusionOk="0" h="1120" w="897">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75"/>
            <p:cNvSpPr/>
            <p:nvPr/>
          </p:nvSpPr>
          <p:spPr>
            <a:xfrm>
              <a:off x="4179516" y="2566873"/>
              <a:ext cx="12451" cy="12477"/>
            </a:xfrm>
            <a:custGeom>
              <a:rect b="b" l="l" r="r" t="t"/>
              <a:pathLst>
                <a:path extrusionOk="0" h="476" w="475">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75"/>
            <p:cNvSpPr/>
            <p:nvPr/>
          </p:nvSpPr>
          <p:spPr>
            <a:xfrm>
              <a:off x="4133330" y="2459663"/>
              <a:ext cx="374944" cy="274550"/>
            </a:xfrm>
            <a:custGeom>
              <a:rect b="b" l="l" r="r" t="t"/>
              <a:pathLst>
                <a:path extrusionOk="0" h="10474" w="14304">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75"/>
            <p:cNvSpPr/>
            <p:nvPr/>
          </p:nvSpPr>
          <p:spPr>
            <a:xfrm>
              <a:off x="4258940" y="2535182"/>
              <a:ext cx="19764" cy="20839"/>
            </a:xfrm>
            <a:custGeom>
              <a:rect b="b" l="l" r="r" t="t"/>
              <a:pathLst>
                <a:path extrusionOk="0" h="795" w="754">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75"/>
            <p:cNvSpPr/>
            <p:nvPr/>
          </p:nvSpPr>
          <p:spPr>
            <a:xfrm>
              <a:off x="4168533" y="2555916"/>
              <a:ext cx="34417" cy="40210"/>
            </a:xfrm>
            <a:custGeom>
              <a:rect b="b" l="l" r="r" t="t"/>
              <a:pathLst>
                <a:path extrusionOk="0" h="1534" w="1313">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75"/>
            <p:cNvSpPr/>
            <p:nvPr/>
          </p:nvSpPr>
          <p:spPr>
            <a:xfrm>
              <a:off x="4301352" y="2589546"/>
              <a:ext cx="88336" cy="64194"/>
            </a:xfrm>
            <a:custGeom>
              <a:rect b="b" l="l" r="r" t="t"/>
              <a:pathLst>
                <a:path extrusionOk="0" h="2449" w="337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5" name="Google Shape;16775;p75"/>
          <p:cNvGrpSpPr/>
          <p:nvPr/>
        </p:nvGrpSpPr>
        <p:grpSpPr>
          <a:xfrm>
            <a:off x="7415266" y="2439925"/>
            <a:ext cx="376228" cy="313816"/>
            <a:chOff x="7415266" y="2439925"/>
            <a:chExt cx="376228" cy="313816"/>
          </a:xfrm>
        </p:grpSpPr>
        <p:sp>
          <p:nvSpPr>
            <p:cNvPr id="16776" name="Google Shape;16776;p75"/>
            <p:cNvSpPr/>
            <p:nvPr/>
          </p:nvSpPr>
          <p:spPr>
            <a:xfrm>
              <a:off x="7433012" y="2444932"/>
              <a:ext cx="203828" cy="103723"/>
            </a:xfrm>
            <a:custGeom>
              <a:rect b="b" l="l" r="r" t="t"/>
              <a:pathLst>
                <a:path extrusionOk="0" h="3957" w="7776">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75"/>
            <p:cNvSpPr/>
            <p:nvPr/>
          </p:nvSpPr>
          <p:spPr>
            <a:xfrm>
              <a:off x="7424283" y="2489729"/>
              <a:ext cx="366949" cy="258114"/>
            </a:xfrm>
            <a:custGeom>
              <a:rect b="b" l="l" r="r" t="t"/>
              <a:pathLst>
                <a:path extrusionOk="0" h="9847" w="13999">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75"/>
            <p:cNvSpPr/>
            <p:nvPr/>
          </p:nvSpPr>
          <p:spPr>
            <a:xfrm>
              <a:off x="7424257" y="2484985"/>
              <a:ext cx="310539" cy="227551"/>
            </a:xfrm>
            <a:custGeom>
              <a:rect b="b" l="l" r="r" t="t"/>
              <a:pathLst>
                <a:path extrusionOk="0" h="8681" w="11847">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75"/>
            <p:cNvSpPr/>
            <p:nvPr/>
          </p:nvSpPr>
          <p:spPr>
            <a:xfrm>
              <a:off x="7547482" y="2472219"/>
              <a:ext cx="116515" cy="56593"/>
            </a:xfrm>
            <a:custGeom>
              <a:rect b="b" l="l" r="r" t="t"/>
              <a:pathLst>
                <a:path extrusionOk="0" h="2159" w="4445">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75"/>
            <p:cNvSpPr/>
            <p:nvPr/>
          </p:nvSpPr>
          <p:spPr>
            <a:xfrm>
              <a:off x="7445069" y="2642286"/>
              <a:ext cx="346057" cy="111456"/>
            </a:xfrm>
            <a:custGeom>
              <a:rect b="b" l="l" r="r" t="t"/>
              <a:pathLst>
                <a:path extrusionOk="0" h="4252" w="13202">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75"/>
            <p:cNvSpPr/>
            <p:nvPr/>
          </p:nvSpPr>
          <p:spPr>
            <a:xfrm>
              <a:off x="7445253" y="2642286"/>
              <a:ext cx="346162" cy="111456"/>
            </a:xfrm>
            <a:custGeom>
              <a:rect b="b" l="l" r="r" t="t"/>
              <a:pathLst>
                <a:path extrusionOk="0" h="4252" w="13206">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75"/>
            <p:cNvSpPr/>
            <p:nvPr/>
          </p:nvSpPr>
          <p:spPr>
            <a:xfrm>
              <a:off x="7741900" y="2707607"/>
              <a:ext cx="26658" cy="14155"/>
            </a:xfrm>
            <a:custGeom>
              <a:rect b="b" l="l" r="r" t="t"/>
              <a:pathLst>
                <a:path extrusionOk="0" h="540" w="1017">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75"/>
            <p:cNvSpPr/>
            <p:nvPr/>
          </p:nvSpPr>
          <p:spPr>
            <a:xfrm>
              <a:off x="7595005" y="2667686"/>
              <a:ext cx="24273" cy="15911"/>
            </a:xfrm>
            <a:custGeom>
              <a:rect b="b" l="l" r="r" t="t"/>
              <a:pathLst>
                <a:path extrusionOk="0" h="607" w="926">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75"/>
            <p:cNvSpPr/>
            <p:nvPr/>
          </p:nvSpPr>
          <p:spPr>
            <a:xfrm>
              <a:off x="7424283" y="2562914"/>
              <a:ext cx="87917" cy="93500"/>
            </a:xfrm>
            <a:custGeom>
              <a:rect b="b" l="l" r="r" t="t"/>
              <a:pathLst>
                <a:path extrusionOk="0" h="3567" w="3354">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75"/>
            <p:cNvSpPr/>
            <p:nvPr/>
          </p:nvSpPr>
          <p:spPr>
            <a:xfrm>
              <a:off x="7462579" y="2483910"/>
              <a:ext cx="106501" cy="56645"/>
            </a:xfrm>
            <a:custGeom>
              <a:rect b="b" l="l" r="r" t="t"/>
              <a:pathLst>
                <a:path extrusionOk="0" h="2161" w="4063">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75"/>
            <p:cNvSpPr/>
            <p:nvPr/>
          </p:nvSpPr>
          <p:spPr>
            <a:xfrm>
              <a:off x="7432645" y="2606191"/>
              <a:ext cx="117904" cy="106528"/>
            </a:xfrm>
            <a:custGeom>
              <a:rect b="b" l="l" r="r" t="t"/>
              <a:pathLst>
                <a:path extrusionOk="0" h="4064" w="4498">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75"/>
            <p:cNvSpPr/>
            <p:nvPr/>
          </p:nvSpPr>
          <p:spPr>
            <a:xfrm>
              <a:off x="7438805" y="2624147"/>
              <a:ext cx="98795" cy="88572"/>
            </a:xfrm>
            <a:custGeom>
              <a:rect b="b" l="l" r="r" t="t"/>
              <a:pathLst>
                <a:path extrusionOk="0" h="3379" w="3769">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75"/>
            <p:cNvSpPr/>
            <p:nvPr/>
          </p:nvSpPr>
          <p:spPr>
            <a:xfrm>
              <a:off x="7702161" y="2729233"/>
              <a:ext cx="25190" cy="12897"/>
            </a:xfrm>
            <a:custGeom>
              <a:rect b="b" l="l" r="r" t="t"/>
              <a:pathLst>
                <a:path extrusionOk="0" h="492" w="961">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75"/>
            <p:cNvSpPr/>
            <p:nvPr/>
          </p:nvSpPr>
          <p:spPr>
            <a:xfrm>
              <a:off x="7415266" y="2439925"/>
              <a:ext cx="376228" cy="295729"/>
            </a:xfrm>
            <a:custGeom>
              <a:rect b="b" l="l" r="r" t="t"/>
              <a:pathLst>
                <a:path extrusionOk="0" h="11282" w="14353">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75"/>
            <p:cNvSpPr/>
            <p:nvPr/>
          </p:nvSpPr>
          <p:spPr>
            <a:xfrm>
              <a:off x="7542239" y="2577253"/>
              <a:ext cx="15518" cy="17903"/>
            </a:xfrm>
            <a:custGeom>
              <a:rect b="b" l="l" r="r" t="t"/>
              <a:pathLst>
                <a:path extrusionOk="0" h="683" w="592">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75"/>
            <p:cNvSpPr/>
            <p:nvPr/>
          </p:nvSpPr>
          <p:spPr>
            <a:xfrm>
              <a:off x="7536236" y="2501001"/>
              <a:ext cx="40656" cy="66265"/>
            </a:xfrm>
            <a:custGeom>
              <a:rect b="b" l="l" r="r" t="t"/>
              <a:pathLst>
                <a:path extrusionOk="0" h="2528" w="1551">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75"/>
            <p:cNvSpPr/>
            <p:nvPr/>
          </p:nvSpPr>
          <p:spPr>
            <a:xfrm>
              <a:off x="7522239" y="2716179"/>
              <a:ext cx="26265" cy="16383"/>
            </a:xfrm>
            <a:custGeom>
              <a:rect b="b" l="l" r="r" t="t"/>
              <a:pathLst>
                <a:path extrusionOk="0" h="625" w="1002">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75"/>
            <p:cNvSpPr/>
            <p:nvPr/>
          </p:nvSpPr>
          <p:spPr>
            <a:xfrm>
              <a:off x="7475843" y="2672588"/>
              <a:ext cx="42884" cy="41783"/>
            </a:xfrm>
            <a:custGeom>
              <a:rect b="b" l="l" r="r" t="t"/>
              <a:pathLst>
                <a:path extrusionOk="0" h="1594" w="1636">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4" name="Google Shape;16794;p75"/>
          <p:cNvGrpSpPr/>
          <p:nvPr/>
        </p:nvGrpSpPr>
        <p:grpSpPr>
          <a:xfrm>
            <a:off x="6903388" y="2896102"/>
            <a:ext cx="289255" cy="357774"/>
            <a:chOff x="6903388" y="2896102"/>
            <a:chExt cx="289255" cy="357774"/>
          </a:xfrm>
        </p:grpSpPr>
        <p:sp>
          <p:nvSpPr>
            <p:cNvPr id="16795" name="Google Shape;16795;p75"/>
            <p:cNvSpPr/>
            <p:nvPr/>
          </p:nvSpPr>
          <p:spPr>
            <a:xfrm>
              <a:off x="6993507" y="2912799"/>
              <a:ext cx="42517" cy="60865"/>
            </a:xfrm>
            <a:custGeom>
              <a:rect b="b" l="l" r="r" t="t"/>
              <a:pathLst>
                <a:path extrusionOk="0" h="2322" w="1622">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75"/>
            <p:cNvSpPr/>
            <p:nvPr/>
          </p:nvSpPr>
          <p:spPr>
            <a:xfrm>
              <a:off x="7060611" y="3086745"/>
              <a:ext cx="42622" cy="60813"/>
            </a:xfrm>
            <a:custGeom>
              <a:rect b="b" l="l" r="r" t="t"/>
              <a:pathLst>
                <a:path extrusionOk="0" h="2320" w="1626">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75"/>
            <p:cNvSpPr/>
            <p:nvPr/>
          </p:nvSpPr>
          <p:spPr>
            <a:xfrm>
              <a:off x="7104857" y="2978645"/>
              <a:ext cx="61599" cy="39266"/>
            </a:xfrm>
            <a:custGeom>
              <a:rect b="b" l="l" r="r" t="t"/>
              <a:pathLst>
                <a:path extrusionOk="0" h="1498" w="235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75"/>
            <p:cNvSpPr/>
            <p:nvPr/>
          </p:nvSpPr>
          <p:spPr>
            <a:xfrm>
              <a:off x="6930282" y="3042498"/>
              <a:ext cx="61599" cy="39240"/>
            </a:xfrm>
            <a:custGeom>
              <a:rect b="b" l="l" r="r" t="t"/>
              <a:pathLst>
                <a:path extrusionOk="0" h="1497" w="235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75"/>
            <p:cNvSpPr/>
            <p:nvPr/>
          </p:nvSpPr>
          <p:spPr>
            <a:xfrm>
              <a:off x="7060611" y="2912799"/>
              <a:ext cx="42622" cy="60865"/>
            </a:xfrm>
            <a:custGeom>
              <a:rect b="b" l="l" r="r" t="t"/>
              <a:pathLst>
                <a:path extrusionOk="0" h="2322" w="1626">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75"/>
            <p:cNvSpPr/>
            <p:nvPr/>
          </p:nvSpPr>
          <p:spPr>
            <a:xfrm>
              <a:off x="6993507" y="3086745"/>
              <a:ext cx="42517" cy="60813"/>
            </a:xfrm>
            <a:custGeom>
              <a:rect b="b" l="l" r="r" t="t"/>
              <a:pathLst>
                <a:path extrusionOk="0" h="2320" w="1622">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75"/>
            <p:cNvSpPr/>
            <p:nvPr/>
          </p:nvSpPr>
          <p:spPr>
            <a:xfrm>
              <a:off x="7104857" y="3042498"/>
              <a:ext cx="61599" cy="39240"/>
            </a:xfrm>
            <a:custGeom>
              <a:rect b="b" l="l" r="r" t="t"/>
              <a:pathLst>
                <a:path extrusionOk="0" h="1497" w="235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75"/>
            <p:cNvSpPr/>
            <p:nvPr/>
          </p:nvSpPr>
          <p:spPr>
            <a:xfrm>
              <a:off x="6930282" y="2978645"/>
              <a:ext cx="61495" cy="39266"/>
            </a:xfrm>
            <a:custGeom>
              <a:rect b="b" l="l" r="r" t="t"/>
              <a:pathLst>
                <a:path extrusionOk="0" h="1498" w="2346">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75"/>
            <p:cNvSpPr/>
            <p:nvPr/>
          </p:nvSpPr>
          <p:spPr>
            <a:xfrm>
              <a:off x="6911121" y="3132931"/>
              <a:ext cx="115047" cy="78978"/>
            </a:xfrm>
            <a:custGeom>
              <a:rect b="b" l="l" r="r" t="t"/>
              <a:pathLst>
                <a:path extrusionOk="0" h="3013" w="4389">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75"/>
            <p:cNvSpPr/>
            <p:nvPr/>
          </p:nvSpPr>
          <p:spPr>
            <a:xfrm>
              <a:off x="7070571" y="3132931"/>
              <a:ext cx="115047" cy="78978"/>
            </a:xfrm>
            <a:custGeom>
              <a:rect b="b" l="l" r="r" t="t"/>
              <a:pathLst>
                <a:path extrusionOk="0" h="3013" w="4389">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75"/>
            <p:cNvSpPr/>
            <p:nvPr/>
          </p:nvSpPr>
          <p:spPr>
            <a:xfrm>
              <a:off x="7026062" y="2903310"/>
              <a:ext cx="44640" cy="59660"/>
            </a:xfrm>
            <a:custGeom>
              <a:rect b="b" l="l" r="r" t="t"/>
              <a:pathLst>
                <a:path extrusionOk="0" h="2276" w="1703">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75"/>
            <p:cNvSpPr/>
            <p:nvPr/>
          </p:nvSpPr>
          <p:spPr>
            <a:xfrm>
              <a:off x="7026062" y="3097440"/>
              <a:ext cx="44640" cy="59581"/>
            </a:xfrm>
            <a:custGeom>
              <a:rect b="b" l="l" r="r" t="t"/>
              <a:pathLst>
                <a:path extrusionOk="0" h="2273" w="1703">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75"/>
            <p:cNvSpPr/>
            <p:nvPr/>
          </p:nvSpPr>
          <p:spPr>
            <a:xfrm>
              <a:off x="7115552" y="3013376"/>
              <a:ext cx="60131" cy="33657"/>
            </a:xfrm>
            <a:custGeom>
              <a:rect b="b" l="l" r="r" t="t"/>
              <a:pathLst>
                <a:path extrusionOk="0" h="1284" w="2294">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75"/>
            <p:cNvSpPr/>
            <p:nvPr/>
          </p:nvSpPr>
          <p:spPr>
            <a:xfrm>
              <a:off x="6921055" y="3013376"/>
              <a:ext cx="60131" cy="33657"/>
            </a:xfrm>
            <a:custGeom>
              <a:rect b="b" l="l" r="r" t="t"/>
              <a:pathLst>
                <a:path extrusionOk="0" h="1284" w="2294">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75"/>
            <p:cNvSpPr/>
            <p:nvPr/>
          </p:nvSpPr>
          <p:spPr>
            <a:xfrm>
              <a:off x="7085591" y="2939719"/>
              <a:ext cx="53605" cy="53211"/>
            </a:xfrm>
            <a:custGeom>
              <a:rect b="b" l="l" r="r" t="t"/>
              <a:pathLst>
                <a:path extrusionOk="0" h="2030" w="2045">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75"/>
            <p:cNvSpPr/>
            <p:nvPr/>
          </p:nvSpPr>
          <p:spPr>
            <a:xfrm>
              <a:off x="6957464" y="3067479"/>
              <a:ext cx="53683" cy="53211"/>
            </a:xfrm>
            <a:custGeom>
              <a:rect b="b" l="l" r="r" t="t"/>
              <a:pathLst>
                <a:path extrusionOk="0" h="2030" w="2048">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75"/>
            <p:cNvSpPr/>
            <p:nvPr/>
          </p:nvSpPr>
          <p:spPr>
            <a:xfrm>
              <a:off x="7085591" y="3067479"/>
              <a:ext cx="53605" cy="53159"/>
            </a:xfrm>
            <a:custGeom>
              <a:rect b="b" l="l" r="r" t="t"/>
              <a:pathLst>
                <a:path extrusionOk="0" h="2028" w="2045">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75"/>
            <p:cNvSpPr/>
            <p:nvPr/>
          </p:nvSpPr>
          <p:spPr>
            <a:xfrm>
              <a:off x="6957464" y="2939719"/>
              <a:ext cx="53578" cy="53211"/>
            </a:xfrm>
            <a:custGeom>
              <a:rect b="b" l="l" r="r" t="t"/>
              <a:pathLst>
                <a:path extrusionOk="0" h="2030" w="2044">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75"/>
            <p:cNvSpPr/>
            <p:nvPr/>
          </p:nvSpPr>
          <p:spPr>
            <a:xfrm>
              <a:off x="6969915" y="2951698"/>
              <a:ext cx="156829" cy="156908"/>
            </a:xfrm>
            <a:custGeom>
              <a:rect b="b" l="l" r="r" t="t"/>
              <a:pathLst>
                <a:path extrusionOk="0" h="5986" w="5983">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75"/>
            <p:cNvSpPr/>
            <p:nvPr/>
          </p:nvSpPr>
          <p:spPr>
            <a:xfrm>
              <a:off x="6992327" y="2974189"/>
              <a:ext cx="112006" cy="112032"/>
            </a:xfrm>
            <a:custGeom>
              <a:rect b="b" l="l" r="r" t="t"/>
              <a:pathLst>
                <a:path extrusionOk="0" h="4274" w="4273">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75"/>
            <p:cNvSpPr/>
            <p:nvPr/>
          </p:nvSpPr>
          <p:spPr>
            <a:xfrm>
              <a:off x="6981160" y="2968920"/>
              <a:ext cx="105374" cy="97694"/>
            </a:xfrm>
            <a:custGeom>
              <a:rect b="b" l="l" r="r" t="t"/>
              <a:pathLst>
                <a:path extrusionOk="0" h="3727" w="402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75"/>
            <p:cNvSpPr/>
            <p:nvPr/>
          </p:nvSpPr>
          <p:spPr>
            <a:xfrm>
              <a:off x="7009286" y="2993638"/>
              <a:ext cx="106292" cy="97799"/>
            </a:xfrm>
            <a:custGeom>
              <a:rect b="b" l="l" r="r" t="t"/>
              <a:pathLst>
                <a:path extrusionOk="0" h="3731" w="4055">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75"/>
            <p:cNvSpPr/>
            <p:nvPr/>
          </p:nvSpPr>
          <p:spPr>
            <a:xfrm>
              <a:off x="6903388" y="2896102"/>
              <a:ext cx="289255" cy="357774"/>
            </a:xfrm>
            <a:custGeom>
              <a:rect b="b" l="l" r="r" t="t"/>
              <a:pathLst>
                <a:path extrusionOk="0" h="13649" w="11035">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8" name="Google Shape;16818;p75"/>
          <p:cNvGrpSpPr/>
          <p:nvPr/>
        </p:nvGrpSpPr>
        <p:grpSpPr>
          <a:xfrm>
            <a:off x="3579459" y="2409886"/>
            <a:ext cx="385717" cy="374288"/>
            <a:chOff x="3579459" y="2409886"/>
            <a:chExt cx="385717" cy="374288"/>
          </a:xfrm>
        </p:grpSpPr>
        <p:sp>
          <p:nvSpPr>
            <p:cNvPr id="16819" name="Google Shape;16819;p75"/>
            <p:cNvSpPr/>
            <p:nvPr/>
          </p:nvSpPr>
          <p:spPr>
            <a:xfrm>
              <a:off x="3800667" y="2551486"/>
              <a:ext cx="164510" cy="218507"/>
            </a:xfrm>
            <a:custGeom>
              <a:rect b="b" l="l" r="r" t="t"/>
              <a:pathLst>
                <a:path extrusionOk="0" h="8336" w="6276">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75"/>
            <p:cNvSpPr/>
            <p:nvPr/>
          </p:nvSpPr>
          <p:spPr>
            <a:xfrm>
              <a:off x="3802869" y="2570149"/>
              <a:ext cx="142963" cy="176961"/>
            </a:xfrm>
            <a:custGeom>
              <a:rect b="b" l="l" r="r" t="t"/>
              <a:pathLst>
                <a:path extrusionOk="0" h="6751" w="5454">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75"/>
            <p:cNvSpPr/>
            <p:nvPr/>
          </p:nvSpPr>
          <p:spPr>
            <a:xfrm>
              <a:off x="3806565" y="2583046"/>
              <a:ext cx="115414" cy="132504"/>
            </a:xfrm>
            <a:custGeom>
              <a:rect b="b" l="l" r="r" t="t"/>
              <a:pathLst>
                <a:path extrusionOk="0" h="5055" w="4403">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75"/>
            <p:cNvSpPr/>
            <p:nvPr/>
          </p:nvSpPr>
          <p:spPr>
            <a:xfrm>
              <a:off x="3585541" y="2415862"/>
              <a:ext cx="61311" cy="47995"/>
            </a:xfrm>
            <a:custGeom>
              <a:rect b="b" l="l" r="r" t="t"/>
              <a:pathLst>
                <a:path extrusionOk="0" h="1831" w="2339">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75"/>
            <p:cNvSpPr/>
            <p:nvPr/>
          </p:nvSpPr>
          <p:spPr>
            <a:xfrm>
              <a:off x="3579459" y="2424670"/>
              <a:ext cx="114785" cy="103435"/>
            </a:xfrm>
            <a:custGeom>
              <a:rect b="b" l="l" r="r" t="t"/>
              <a:pathLst>
                <a:path extrusionOk="0" h="3946" w="4379">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75"/>
            <p:cNvSpPr/>
            <p:nvPr/>
          </p:nvSpPr>
          <p:spPr>
            <a:xfrm>
              <a:off x="3581478" y="2439873"/>
              <a:ext cx="64273" cy="88126"/>
            </a:xfrm>
            <a:custGeom>
              <a:rect b="b" l="l" r="r" t="t"/>
              <a:pathLst>
                <a:path extrusionOk="0" h="3362" w="2452">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75"/>
            <p:cNvSpPr/>
            <p:nvPr/>
          </p:nvSpPr>
          <p:spPr>
            <a:xfrm>
              <a:off x="3582867" y="2442887"/>
              <a:ext cx="169700" cy="170932"/>
            </a:xfrm>
            <a:custGeom>
              <a:rect b="b" l="l" r="r" t="t"/>
              <a:pathLst>
                <a:path extrusionOk="0" h="6521" w="6474">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75"/>
            <p:cNvSpPr/>
            <p:nvPr/>
          </p:nvSpPr>
          <p:spPr>
            <a:xfrm>
              <a:off x="3591622" y="2487239"/>
              <a:ext cx="93395" cy="126580"/>
            </a:xfrm>
            <a:custGeom>
              <a:rect b="b" l="l" r="r" t="t"/>
              <a:pathLst>
                <a:path extrusionOk="0" h="4829" w="3563">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75"/>
            <p:cNvSpPr/>
            <p:nvPr/>
          </p:nvSpPr>
          <p:spPr>
            <a:xfrm>
              <a:off x="3618359" y="2468523"/>
              <a:ext cx="248573" cy="310068"/>
            </a:xfrm>
            <a:custGeom>
              <a:rect b="b" l="l" r="r" t="t"/>
              <a:pathLst>
                <a:path extrusionOk="0" h="11829" w="9483">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75"/>
            <p:cNvSpPr/>
            <p:nvPr/>
          </p:nvSpPr>
          <p:spPr>
            <a:xfrm>
              <a:off x="3628215" y="2547056"/>
              <a:ext cx="231299" cy="231535"/>
            </a:xfrm>
            <a:custGeom>
              <a:rect b="b" l="l" r="r" t="t"/>
              <a:pathLst>
                <a:path extrusionOk="0" h="8833" w="8824">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75"/>
            <p:cNvSpPr/>
            <p:nvPr/>
          </p:nvSpPr>
          <p:spPr>
            <a:xfrm>
              <a:off x="3589132" y="2409886"/>
              <a:ext cx="368364" cy="374288"/>
            </a:xfrm>
            <a:custGeom>
              <a:rect b="b" l="l" r="r" t="t"/>
              <a:pathLst>
                <a:path extrusionOk="0" h="14279" w="14053">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0" name="Google Shape;16830;p75"/>
          <p:cNvGrpSpPr/>
          <p:nvPr/>
        </p:nvGrpSpPr>
        <p:grpSpPr>
          <a:xfrm>
            <a:off x="6877101" y="1507431"/>
            <a:ext cx="365402" cy="360343"/>
            <a:chOff x="6876913" y="1502068"/>
            <a:chExt cx="365402" cy="360343"/>
          </a:xfrm>
        </p:grpSpPr>
        <p:sp>
          <p:nvSpPr>
            <p:cNvPr id="16831" name="Google Shape;16831;p75"/>
            <p:cNvSpPr/>
            <p:nvPr/>
          </p:nvSpPr>
          <p:spPr>
            <a:xfrm>
              <a:off x="7099615" y="1507390"/>
              <a:ext cx="114365" cy="132793"/>
            </a:xfrm>
            <a:custGeom>
              <a:rect b="b" l="l" r="r" t="t"/>
              <a:pathLst>
                <a:path extrusionOk="0" h="5066" w="4363">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75"/>
            <p:cNvSpPr/>
            <p:nvPr/>
          </p:nvSpPr>
          <p:spPr>
            <a:xfrm>
              <a:off x="7140244" y="1512213"/>
              <a:ext cx="73605" cy="127969"/>
            </a:xfrm>
            <a:custGeom>
              <a:rect b="b" l="l" r="r" t="t"/>
              <a:pathLst>
                <a:path extrusionOk="0" h="4882" w="2808">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75"/>
            <p:cNvSpPr/>
            <p:nvPr/>
          </p:nvSpPr>
          <p:spPr>
            <a:xfrm>
              <a:off x="6905275" y="1507390"/>
              <a:ext cx="114444" cy="132793"/>
            </a:xfrm>
            <a:custGeom>
              <a:rect b="b" l="l" r="r" t="t"/>
              <a:pathLst>
                <a:path extrusionOk="0" h="5066" w="4366">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75"/>
            <p:cNvSpPr/>
            <p:nvPr/>
          </p:nvSpPr>
          <p:spPr>
            <a:xfrm>
              <a:off x="6905485" y="1512213"/>
              <a:ext cx="73578" cy="127969"/>
            </a:xfrm>
            <a:custGeom>
              <a:rect b="b" l="l" r="r" t="t"/>
              <a:pathLst>
                <a:path extrusionOk="0" h="4882" w="2807">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75"/>
            <p:cNvSpPr/>
            <p:nvPr/>
          </p:nvSpPr>
          <p:spPr>
            <a:xfrm>
              <a:off x="7025407" y="1811323"/>
              <a:ext cx="68519" cy="45741"/>
            </a:xfrm>
            <a:custGeom>
              <a:rect b="b" l="l" r="r" t="t"/>
              <a:pathLst>
                <a:path extrusionOk="0" h="1745" w="2614">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75"/>
            <p:cNvSpPr/>
            <p:nvPr/>
          </p:nvSpPr>
          <p:spPr>
            <a:xfrm>
              <a:off x="6882706" y="1571663"/>
              <a:ext cx="353895" cy="245768"/>
            </a:xfrm>
            <a:custGeom>
              <a:rect b="b" l="l" r="r" t="t"/>
              <a:pathLst>
                <a:path extrusionOk="0" h="9376" w="13501">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75"/>
            <p:cNvSpPr/>
            <p:nvPr/>
          </p:nvSpPr>
          <p:spPr>
            <a:xfrm>
              <a:off x="7002550" y="1725792"/>
              <a:ext cx="114129" cy="111298"/>
            </a:xfrm>
            <a:custGeom>
              <a:rect b="b" l="l" r="r" t="t"/>
              <a:pathLst>
                <a:path extrusionOk="0" h="4246" w="4354">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75"/>
            <p:cNvSpPr/>
            <p:nvPr/>
          </p:nvSpPr>
          <p:spPr>
            <a:xfrm>
              <a:off x="6882706" y="1656670"/>
              <a:ext cx="148441" cy="160761"/>
            </a:xfrm>
            <a:custGeom>
              <a:rect b="b" l="l" r="r" t="t"/>
              <a:pathLst>
                <a:path extrusionOk="0" h="6133" w="5663">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75"/>
            <p:cNvSpPr/>
            <p:nvPr/>
          </p:nvSpPr>
          <p:spPr>
            <a:xfrm>
              <a:off x="7088081" y="1656670"/>
              <a:ext cx="148441" cy="160761"/>
            </a:xfrm>
            <a:custGeom>
              <a:rect b="b" l="l" r="r" t="t"/>
              <a:pathLst>
                <a:path extrusionOk="0" h="6133" w="5663">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75"/>
            <p:cNvSpPr/>
            <p:nvPr/>
          </p:nvSpPr>
          <p:spPr>
            <a:xfrm>
              <a:off x="6968343" y="1680077"/>
              <a:ext cx="39948" cy="51455"/>
            </a:xfrm>
            <a:custGeom>
              <a:rect b="b" l="l" r="r" t="t"/>
              <a:pathLst>
                <a:path extrusionOk="0" h="1963" w="1524">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75"/>
            <p:cNvSpPr/>
            <p:nvPr/>
          </p:nvSpPr>
          <p:spPr>
            <a:xfrm>
              <a:off x="6985223" y="1680077"/>
              <a:ext cx="23250" cy="40393"/>
            </a:xfrm>
            <a:custGeom>
              <a:rect b="b" l="l" r="r" t="t"/>
              <a:pathLst>
                <a:path extrusionOk="0" h="1541" w="887">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75"/>
            <p:cNvSpPr/>
            <p:nvPr/>
          </p:nvSpPr>
          <p:spPr>
            <a:xfrm>
              <a:off x="6979693" y="1685792"/>
              <a:ext cx="17169" cy="17169"/>
            </a:xfrm>
            <a:custGeom>
              <a:rect b="b" l="l" r="r" t="t"/>
              <a:pathLst>
                <a:path extrusionOk="0" h="655" w="655">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75"/>
            <p:cNvSpPr/>
            <p:nvPr/>
          </p:nvSpPr>
          <p:spPr>
            <a:xfrm>
              <a:off x="7110939" y="1680077"/>
              <a:ext cx="40026" cy="51455"/>
            </a:xfrm>
            <a:custGeom>
              <a:rect b="b" l="l" r="r" t="t"/>
              <a:pathLst>
                <a:path extrusionOk="0" h="1963" w="1527">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75"/>
            <p:cNvSpPr/>
            <p:nvPr/>
          </p:nvSpPr>
          <p:spPr>
            <a:xfrm>
              <a:off x="7127898" y="1680077"/>
              <a:ext cx="23250" cy="40393"/>
            </a:xfrm>
            <a:custGeom>
              <a:rect b="b" l="l" r="r" t="t"/>
              <a:pathLst>
                <a:path extrusionOk="0" h="1541" w="887">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75"/>
            <p:cNvSpPr/>
            <p:nvPr/>
          </p:nvSpPr>
          <p:spPr>
            <a:xfrm>
              <a:off x="7122367" y="1685792"/>
              <a:ext cx="17169" cy="17169"/>
            </a:xfrm>
            <a:custGeom>
              <a:rect b="b" l="l" r="r" t="t"/>
              <a:pathLst>
                <a:path extrusionOk="0" h="655" w="655">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75"/>
            <p:cNvSpPr/>
            <p:nvPr/>
          </p:nvSpPr>
          <p:spPr>
            <a:xfrm>
              <a:off x="6882706" y="1571663"/>
              <a:ext cx="176934" cy="222439"/>
            </a:xfrm>
            <a:custGeom>
              <a:rect b="b" l="l" r="r" t="t"/>
              <a:pathLst>
                <a:path extrusionOk="0" h="8486" w="675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75"/>
            <p:cNvSpPr/>
            <p:nvPr/>
          </p:nvSpPr>
          <p:spPr>
            <a:xfrm>
              <a:off x="6882706" y="1661257"/>
              <a:ext cx="80970" cy="132845"/>
            </a:xfrm>
            <a:custGeom>
              <a:rect b="b" l="l" r="r" t="t"/>
              <a:pathLst>
                <a:path extrusionOk="0" h="5068" w="3089">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75"/>
            <p:cNvSpPr/>
            <p:nvPr/>
          </p:nvSpPr>
          <p:spPr>
            <a:xfrm>
              <a:off x="7030388" y="1777116"/>
              <a:ext cx="57825" cy="40026"/>
            </a:xfrm>
            <a:custGeom>
              <a:rect b="b" l="l" r="r" t="t"/>
              <a:pathLst>
                <a:path extrusionOk="0" h="1527" w="2206">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75"/>
            <p:cNvSpPr/>
            <p:nvPr/>
          </p:nvSpPr>
          <p:spPr>
            <a:xfrm>
              <a:off x="6876913" y="1502068"/>
              <a:ext cx="365402" cy="360343"/>
            </a:xfrm>
            <a:custGeom>
              <a:rect b="b" l="l" r="r" t="t"/>
              <a:pathLst>
                <a:path extrusionOk="0" h="13747" w="1394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75"/>
            <p:cNvSpPr/>
            <p:nvPr/>
          </p:nvSpPr>
          <p:spPr>
            <a:xfrm>
              <a:off x="6962183" y="1674809"/>
              <a:ext cx="52189" cy="63434"/>
            </a:xfrm>
            <a:custGeom>
              <a:rect b="b" l="l" r="r" t="t"/>
              <a:pathLst>
                <a:path extrusionOk="0" h="2420" w="1991">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75"/>
            <p:cNvSpPr/>
            <p:nvPr/>
          </p:nvSpPr>
          <p:spPr>
            <a:xfrm>
              <a:off x="7105591" y="1674730"/>
              <a:ext cx="50643" cy="60865"/>
            </a:xfrm>
            <a:custGeom>
              <a:rect b="b" l="l" r="r" t="t"/>
              <a:pathLst>
                <a:path extrusionOk="0" h="2322" w="1932">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2" name="Google Shape;16852;p75"/>
          <p:cNvGrpSpPr/>
          <p:nvPr/>
        </p:nvGrpSpPr>
        <p:grpSpPr>
          <a:xfrm>
            <a:off x="1426889" y="1499867"/>
            <a:ext cx="331405" cy="364563"/>
            <a:chOff x="1426889" y="1499867"/>
            <a:chExt cx="331405" cy="364563"/>
          </a:xfrm>
        </p:grpSpPr>
        <p:sp>
          <p:nvSpPr>
            <p:cNvPr id="16853" name="Google Shape;16853;p75"/>
            <p:cNvSpPr/>
            <p:nvPr/>
          </p:nvSpPr>
          <p:spPr>
            <a:xfrm>
              <a:off x="1432787" y="1625136"/>
              <a:ext cx="102701" cy="137852"/>
            </a:xfrm>
            <a:custGeom>
              <a:rect b="b" l="l" r="r" t="t"/>
              <a:pathLst>
                <a:path extrusionOk="0" h="5259" w="3918">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75"/>
            <p:cNvSpPr/>
            <p:nvPr/>
          </p:nvSpPr>
          <p:spPr>
            <a:xfrm>
              <a:off x="1649669" y="1625136"/>
              <a:ext cx="102727" cy="137852"/>
            </a:xfrm>
            <a:custGeom>
              <a:rect b="b" l="l" r="r" t="t"/>
              <a:pathLst>
                <a:path extrusionOk="0" h="5259" w="3919">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75"/>
            <p:cNvSpPr/>
            <p:nvPr/>
          </p:nvSpPr>
          <p:spPr>
            <a:xfrm>
              <a:off x="1478423" y="1630746"/>
              <a:ext cx="228337" cy="228442"/>
            </a:xfrm>
            <a:custGeom>
              <a:rect b="b" l="l" r="r" t="t"/>
              <a:pathLst>
                <a:path extrusionOk="0" h="8715" w="8711">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75"/>
            <p:cNvSpPr/>
            <p:nvPr/>
          </p:nvSpPr>
          <p:spPr>
            <a:xfrm>
              <a:off x="1512709" y="1630850"/>
              <a:ext cx="159765" cy="188337"/>
            </a:xfrm>
            <a:custGeom>
              <a:rect b="b" l="l" r="r" t="t"/>
              <a:pathLst>
                <a:path extrusionOk="0" h="7185" w="6095">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75"/>
            <p:cNvSpPr/>
            <p:nvPr/>
          </p:nvSpPr>
          <p:spPr>
            <a:xfrm>
              <a:off x="1506994" y="1836199"/>
              <a:ext cx="68493" cy="22910"/>
            </a:xfrm>
            <a:custGeom>
              <a:rect b="b" l="l" r="r" t="t"/>
              <a:pathLst>
                <a:path extrusionOk="0" h="874" w="2613">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75"/>
            <p:cNvSpPr/>
            <p:nvPr/>
          </p:nvSpPr>
          <p:spPr>
            <a:xfrm>
              <a:off x="1506994" y="1836199"/>
              <a:ext cx="45636" cy="22910"/>
            </a:xfrm>
            <a:custGeom>
              <a:rect b="b" l="l" r="r" t="t"/>
              <a:pathLst>
                <a:path extrusionOk="0" h="874" w="1741">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75"/>
            <p:cNvSpPr/>
            <p:nvPr/>
          </p:nvSpPr>
          <p:spPr>
            <a:xfrm>
              <a:off x="1609669" y="1836199"/>
              <a:ext cx="68598" cy="22910"/>
            </a:xfrm>
            <a:custGeom>
              <a:rect b="b" l="l" r="r" t="t"/>
              <a:pathLst>
                <a:path extrusionOk="0" h="874" w="2617">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75"/>
            <p:cNvSpPr/>
            <p:nvPr/>
          </p:nvSpPr>
          <p:spPr>
            <a:xfrm>
              <a:off x="1609669" y="1836199"/>
              <a:ext cx="45741" cy="22910"/>
            </a:xfrm>
            <a:custGeom>
              <a:rect b="b" l="l" r="r" t="t"/>
              <a:pathLst>
                <a:path extrusionOk="0" h="874" w="1745">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75"/>
            <p:cNvSpPr/>
            <p:nvPr/>
          </p:nvSpPr>
          <p:spPr>
            <a:xfrm>
              <a:off x="1512709" y="1505293"/>
              <a:ext cx="159765" cy="159765"/>
            </a:xfrm>
            <a:custGeom>
              <a:rect b="b" l="l" r="r" t="t"/>
              <a:pathLst>
                <a:path extrusionOk="0" h="6095" w="6095">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75"/>
            <p:cNvSpPr/>
            <p:nvPr/>
          </p:nvSpPr>
          <p:spPr>
            <a:xfrm>
              <a:off x="1575461" y="1607993"/>
              <a:ext cx="34234" cy="34312"/>
            </a:xfrm>
            <a:custGeom>
              <a:rect b="b" l="l" r="r" t="t"/>
              <a:pathLst>
                <a:path extrusionOk="0" h="1309" w="1306">
                  <a:moveTo>
                    <a:pt x="655" y="0"/>
                  </a:moveTo>
                  <a:lnTo>
                    <a:pt x="1" y="436"/>
                  </a:lnTo>
                  <a:lnTo>
                    <a:pt x="655" y="1308"/>
                  </a:lnTo>
                  <a:lnTo>
                    <a:pt x="1306" y="436"/>
                  </a:lnTo>
                  <a:lnTo>
                    <a:pt x="655"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75"/>
            <p:cNvSpPr/>
            <p:nvPr/>
          </p:nvSpPr>
          <p:spPr>
            <a:xfrm>
              <a:off x="1512420" y="1505319"/>
              <a:ext cx="94417" cy="159818"/>
            </a:xfrm>
            <a:custGeom>
              <a:rect b="b" l="l" r="r" t="t"/>
              <a:pathLst>
                <a:path extrusionOk="0" h="6097" w="3602">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75"/>
            <p:cNvSpPr/>
            <p:nvPr/>
          </p:nvSpPr>
          <p:spPr>
            <a:xfrm>
              <a:off x="1512709" y="1505293"/>
              <a:ext cx="159765" cy="82805"/>
            </a:xfrm>
            <a:custGeom>
              <a:rect b="b" l="l" r="r" t="t"/>
              <a:pathLst>
                <a:path extrusionOk="0" h="3159" w="6095">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75"/>
            <p:cNvSpPr/>
            <p:nvPr/>
          </p:nvSpPr>
          <p:spPr>
            <a:xfrm>
              <a:off x="1512709" y="1505293"/>
              <a:ext cx="94129" cy="82805"/>
            </a:xfrm>
            <a:custGeom>
              <a:rect b="b" l="l" r="r" t="t"/>
              <a:pathLst>
                <a:path extrusionOk="0" h="3159" w="3591">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75"/>
            <p:cNvSpPr/>
            <p:nvPr/>
          </p:nvSpPr>
          <p:spPr>
            <a:xfrm>
              <a:off x="1546995" y="1573786"/>
              <a:ext cx="22779" cy="28519"/>
            </a:xfrm>
            <a:custGeom>
              <a:rect b="b" l="l" r="r" t="t"/>
              <a:pathLst>
                <a:path extrusionOk="0" h="1088" w="869">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75"/>
            <p:cNvSpPr/>
            <p:nvPr/>
          </p:nvSpPr>
          <p:spPr>
            <a:xfrm>
              <a:off x="1615383" y="1573786"/>
              <a:ext cx="22884" cy="28519"/>
            </a:xfrm>
            <a:custGeom>
              <a:rect b="b" l="l" r="r" t="t"/>
              <a:pathLst>
                <a:path extrusionOk="0" h="1088" w="873">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75"/>
            <p:cNvSpPr/>
            <p:nvPr/>
          </p:nvSpPr>
          <p:spPr>
            <a:xfrm>
              <a:off x="1620730" y="1579133"/>
              <a:ext cx="12189" cy="12110"/>
            </a:xfrm>
            <a:custGeom>
              <a:rect b="b" l="l" r="r" t="t"/>
              <a:pathLst>
                <a:path extrusionOk="0" h="462" w="465">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75"/>
            <p:cNvSpPr/>
            <p:nvPr/>
          </p:nvSpPr>
          <p:spPr>
            <a:xfrm>
              <a:off x="1552237" y="1579133"/>
              <a:ext cx="12215" cy="12110"/>
            </a:xfrm>
            <a:custGeom>
              <a:rect b="b" l="l" r="r" t="t"/>
              <a:pathLst>
                <a:path extrusionOk="0" h="462" w="466">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75"/>
            <p:cNvSpPr/>
            <p:nvPr/>
          </p:nvSpPr>
          <p:spPr>
            <a:xfrm>
              <a:off x="1426889" y="1499867"/>
              <a:ext cx="331405" cy="364563"/>
            </a:xfrm>
            <a:custGeom>
              <a:rect b="b" l="l" r="r" t="t"/>
              <a:pathLst>
                <a:path extrusionOk="0" h="13908" w="12643">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75"/>
            <p:cNvSpPr/>
            <p:nvPr/>
          </p:nvSpPr>
          <p:spPr>
            <a:xfrm>
              <a:off x="1541542" y="1568438"/>
              <a:ext cx="33578" cy="39293"/>
            </a:xfrm>
            <a:custGeom>
              <a:rect b="b" l="l" r="r" t="t"/>
              <a:pathLst>
                <a:path extrusionOk="0" h="1499" w="1281">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75"/>
            <p:cNvSpPr/>
            <p:nvPr/>
          </p:nvSpPr>
          <p:spPr>
            <a:xfrm>
              <a:off x="1610036" y="1568438"/>
              <a:ext cx="33578" cy="39293"/>
            </a:xfrm>
            <a:custGeom>
              <a:rect b="b" l="l" r="r" t="t"/>
              <a:pathLst>
                <a:path extrusionOk="0" h="1499" w="1281">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75"/>
            <p:cNvSpPr/>
            <p:nvPr/>
          </p:nvSpPr>
          <p:spPr>
            <a:xfrm>
              <a:off x="1569302" y="1602672"/>
              <a:ext cx="46580" cy="45007"/>
            </a:xfrm>
            <a:custGeom>
              <a:rect b="b" l="l" r="r" t="t"/>
              <a:pathLst>
                <a:path extrusionOk="0" h="1717" w="1777">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4" name="Google Shape;16874;p75"/>
          <p:cNvGrpSpPr/>
          <p:nvPr/>
        </p:nvGrpSpPr>
        <p:grpSpPr>
          <a:xfrm>
            <a:off x="4137838" y="1505659"/>
            <a:ext cx="370566" cy="353056"/>
            <a:chOff x="4137838" y="1505659"/>
            <a:chExt cx="370566" cy="353056"/>
          </a:xfrm>
        </p:grpSpPr>
        <p:sp>
          <p:nvSpPr>
            <p:cNvPr id="16875" name="Google Shape;16875;p75"/>
            <p:cNvSpPr/>
            <p:nvPr/>
          </p:nvSpPr>
          <p:spPr>
            <a:xfrm>
              <a:off x="4149188" y="1613707"/>
              <a:ext cx="91377" cy="91377"/>
            </a:xfrm>
            <a:custGeom>
              <a:rect b="b" l="l" r="r" t="t"/>
              <a:pathLst>
                <a:path extrusionOk="0" h="3486" w="3486">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75"/>
            <p:cNvSpPr/>
            <p:nvPr/>
          </p:nvSpPr>
          <p:spPr>
            <a:xfrm>
              <a:off x="4166331" y="1630850"/>
              <a:ext cx="57065" cy="57091"/>
            </a:xfrm>
            <a:custGeom>
              <a:rect b="b" l="l" r="r" t="t"/>
              <a:pathLst>
                <a:path extrusionOk="0" h="2178" w="2177">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75"/>
            <p:cNvSpPr/>
            <p:nvPr/>
          </p:nvSpPr>
          <p:spPr>
            <a:xfrm>
              <a:off x="4411706" y="1613707"/>
              <a:ext cx="91351" cy="91377"/>
            </a:xfrm>
            <a:custGeom>
              <a:rect b="b" l="l" r="r" t="t"/>
              <a:pathLst>
                <a:path extrusionOk="0" h="3486" w="3485">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75"/>
            <p:cNvSpPr/>
            <p:nvPr/>
          </p:nvSpPr>
          <p:spPr>
            <a:xfrm>
              <a:off x="4428849" y="1630850"/>
              <a:ext cx="57065" cy="57091"/>
            </a:xfrm>
            <a:custGeom>
              <a:rect b="b" l="l" r="r" t="t"/>
              <a:pathLst>
                <a:path extrusionOk="0" h="2178" w="2177">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75"/>
            <p:cNvSpPr/>
            <p:nvPr/>
          </p:nvSpPr>
          <p:spPr>
            <a:xfrm>
              <a:off x="4183369" y="1511007"/>
              <a:ext cx="285507" cy="342466"/>
            </a:xfrm>
            <a:custGeom>
              <a:rect b="b" l="l" r="r" t="t"/>
              <a:pathLst>
                <a:path extrusionOk="0" h="13065" w="10892">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75"/>
            <p:cNvSpPr/>
            <p:nvPr/>
          </p:nvSpPr>
          <p:spPr>
            <a:xfrm>
              <a:off x="4183474" y="1511007"/>
              <a:ext cx="159215" cy="336857"/>
            </a:xfrm>
            <a:custGeom>
              <a:rect b="b" l="l" r="r" t="t"/>
              <a:pathLst>
                <a:path extrusionOk="0" h="12851" w="6074">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75"/>
            <p:cNvSpPr/>
            <p:nvPr/>
          </p:nvSpPr>
          <p:spPr>
            <a:xfrm>
              <a:off x="4223658" y="1625136"/>
              <a:ext cx="204929" cy="205558"/>
            </a:xfrm>
            <a:custGeom>
              <a:rect b="b" l="l" r="r" t="t"/>
              <a:pathLst>
                <a:path extrusionOk="0" h="7842" w="7818">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75"/>
            <p:cNvSpPr/>
            <p:nvPr/>
          </p:nvSpPr>
          <p:spPr>
            <a:xfrm>
              <a:off x="4215453" y="1625765"/>
              <a:ext cx="57353" cy="171377"/>
            </a:xfrm>
            <a:custGeom>
              <a:rect b="b" l="l" r="r" t="t"/>
              <a:pathLst>
                <a:path extrusionOk="0" h="6538" w="2188">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75"/>
            <p:cNvSpPr/>
            <p:nvPr/>
          </p:nvSpPr>
          <p:spPr>
            <a:xfrm>
              <a:off x="4269006" y="1756382"/>
              <a:ext cx="114234" cy="51376"/>
            </a:xfrm>
            <a:custGeom>
              <a:rect b="b" l="l" r="r" t="t"/>
              <a:pathLst>
                <a:path extrusionOk="0" h="1960" w="4358">
                  <a:moveTo>
                    <a:pt x="1" y="1"/>
                  </a:moveTo>
                  <a:cubicBezTo>
                    <a:pt x="1" y="1084"/>
                    <a:pt x="978" y="1959"/>
                    <a:pt x="2177" y="1959"/>
                  </a:cubicBezTo>
                  <a:cubicBezTo>
                    <a:pt x="3380" y="1959"/>
                    <a:pt x="4357" y="1080"/>
                    <a:pt x="435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75"/>
            <p:cNvSpPr/>
            <p:nvPr/>
          </p:nvSpPr>
          <p:spPr>
            <a:xfrm>
              <a:off x="4293252" y="1773525"/>
              <a:ext cx="65741" cy="34312"/>
            </a:xfrm>
            <a:custGeom>
              <a:rect b="b" l="l" r="r" t="t"/>
              <a:pathLst>
                <a:path extrusionOk="0" h="1309" w="2508">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75"/>
            <p:cNvSpPr/>
            <p:nvPr/>
          </p:nvSpPr>
          <p:spPr>
            <a:xfrm>
              <a:off x="4257577" y="1653603"/>
              <a:ext cx="34312" cy="40053"/>
            </a:xfrm>
            <a:custGeom>
              <a:rect b="b" l="l" r="r" t="t"/>
              <a:pathLst>
                <a:path extrusionOk="0" h="1528" w="1309">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75"/>
            <p:cNvSpPr/>
            <p:nvPr/>
          </p:nvSpPr>
          <p:spPr>
            <a:xfrm>
              <a:off x="4274720" y="1653708"/>
              <a:ext cx="17169" cy="28493"/>
            </a:xfrm>
            <a:custGeom>
              <a:rect b="b" l="l" r="r" t="t"/>
              <a:pathLst>
                <a:path extrusionOk="0" h="1087" w="655">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75"/>
            <p:cNvSpPr/>
            <p:nvPr/>
          </p:nvSpPr>
          <p:spPr>
            <a:xfrm>
              <a:off x="4269006" y="1659422"/>
              <a:ext cx="11455" cy="11455"/>
            </a:xfrm>
            <a:custGeom>
              <a:rect b="b" l="l" r="r" t="t"/>
              <a:pathLst>
                <a:path extrusionOk="0" h="437" w="437">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75"/>
            <p:cNvSpPr/>
            <p:nvPr/>
          </p:nvSpPr>
          <p:spPr>
            <a:xfrm>
              <a:off x="4360356" y="1653603"/>
              <a:ext cx="34207" cy="40053"/>
            </a:xfrm>
            <a:custGeom>
              <a:rect b="b" l="l" r="r" t="t"/>
              <a:pathLst>
                <a:path extrusionOk="0" h="1528"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75"/>
            <p:cNvSpPr/>
            <p:nvPr/>
          </p:nvSpPr>
          <p:spPr>
            <a:xfrm>
              <a:off x="4377499" y="1653708"/>
              <a:ext cx="17064" cy="28493"/>
            </a:xfrm>
            <a:custGeom>
              <a:rect b="b" l="l" r="r" t="t"/>
              <a:pathLst>
                <a:path extrusionOk="0" h="1087" w="651">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75"/>
            <p:cNvSpPr/>
            <p:nvPr/>
          </p:nvSpPr>
          <p:spPr>
            <a:xfrm>
              <a:off x="4371785" y="1659422"/>
              <a:ext cx="11455" cy="11455"/>
            </a:xfrm>
            <a:custGeom>
              <a:rect b="b" l="l" r="r" t="t"/>
              <a:pathLst>
                <a:path extrusionOk="0" h="437" w="437">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75"/>
            <p:cNvSpPr/>
            <p:nvPr/>
          </p:nvSpPr>
          <p:spPr>
            <a:xfrm>
              <a:off x="4295428" y="1716749"/>
              <a:ext cx="27182" cy="16619"/>
            </a:xfrm>
            <a:custGeom>
              <a:rect b="b" l="l" r="r" t="t"/>
              <a:pathLst>
                <a:path extrusionOk="0" h="634" w="1037">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75"/>
            <p:cNvSpPr/>
            <p:nvPr/>
          </p:nvSpPr>
          <p:spPr>
            <a:xfrm>
              <a:off x="4330028" y="1716670"/>
              <a:ext cx="26789" cy="16619"/>
            </a:xfrm>
            <a:custGeom>
              <a:rect b="b" l="l" r="r" t="t"/>
              <a:pathLst>
                <a:path extrusionOk="0" h="634" w="1022">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75"/>
            <p:cNvSpPr/>
            <p:nvPr/>
          </p:nvSpPr>
          <p:spPr>
            <a:xfrm>
              <a:off x="4137838" y="1505659"/>
              <a:ext cx="370566" cy="353056"/>
            </a:xfrm>
            <a:custGeom>
              <a:rect b="b" l="l" r="r" t="t"/>
              <a:pathLst>
                <a:path extrusionOk="0" h="13469" w="14137">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75"/>
            <p:cNvSpPr/>
            <p:nvPr/>
          </p:nvSpPr>
          <p:spPr>
            <a:xfrm>
              <a:off x="4252334" y="1648360"/>
              <a:ext cx="44902" cy="50721"/>
            </a:xfrm>
            <a:custGeom>
              <a:rect b="b" l="l" r="r" t="t"/>
              <a:pathLst>
                <a:path extrusionOk="0" h="1935" w="1713">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75"/>
            <p:cNvSpPr/>
            <p:nvPr/>
          </p:nvSpPr>
          <p:spPr>
            <a:xfrm>
              <a:off x="4355009" y="1648255"/>
              <a:ext cx="45007" cy="50721"/>
            </a:xfrm>
            <a:custGeom>
              <a:rect b="b" l="l" r="r" t="t"/>
              <a:pathLst>
                <a:path extrusionOk="0" h="1935" w="1717">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75"/>
            <p:cNvSpPr/>
            <p:nvPr/>
          </p:nvSpPr>
          <p:spPr>
            <a:xfrm>
              <a:off x="4263763" y="1751035"/>
              <a:ext cx="124824" cy="62071"/>
            </a:xfrm>
            <a:custGeom>
              <a:rect b="b" l="l" r="r" t="t"/>
              <a:pathLst>
                <a:path extrusionOk="0" h="2368" w="4762">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75"/>
            <p:cNvSpPr/>
            <p:nvPr/>
          </p:nvSpPr>
          <p:spPr>
            <a:xfrm>
              <a:off x="4217760" y="1619841"/>
              <a:ext cx="212662" cy="216201"/>
            </a:xfrm>
            <a:custGeom>
              <a:rect b="b" l="l" r="r" t="t"/>
              <a:pathLst>
                <a:path extrusionOk="0" h="8248" w="8113">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8" name="Google Shape;16898;p75"/>
          <p:cNvGrpSpPr/>
          <p:nvPr/>
        </p:nvGrpSpPr>
        <p:grpSpPr>
          <a:xfrm>
            <a:off x="7970761" y="1506839"/>
            <a:ext cx="364668" cy="350776"/>
            <a:chOff x="7970761" y="1506839"/>
            <a:chExt cx="364668" cy="350776"/>
          </a:xfrm>
        </p:grpSpPr>
        <p:sp>
          <p:nvSpPr>
            <p:cNvPr id="16899" name="Google Shape;16899;p75"/>
            <p:cNvSpPr/>
            <p:nvPr/>
          </p:nvSpPr>
          <p:spPr>
            <a:xfrm>
              <a:off x="8204314" y="1512501"/>
              <a:ext cx="125296" cy="117353"/>
            </a:xfrm>
            <a:custGeom>
              <a:rect b="b" l="l" r="r" t="t"/>
              <a:pathLst>
                <a:path extrusionOk="0" h="4477" w="478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75"/>
            <p:cNvSpPr/>
            <p:nvPr/>
          </p:nvSpPr>
          <p:spPr>
            <a:xfrm>
              <a:off x="8226726" y="1512684"/>
              <a:ext cx="102989" cy="113395"/>
            </a:xfrm>
            <a:custGeom>
              <a:rect b="b" l="l" r="r" t="t"/>
              <a:pathLst>
                <a:path extrusionOk="0" h="4326" w="3929">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75"/>
            <p:cNvSpPr/>
            <p:nvPr/>
          </p:nvSpPr>
          <p:spPr>
            <a:xfrm>
              <a:off x="7976475" y="1512501"/>
              <a:ext cx="125270" cy="117353"/>
            </a:xfrm>
            <a:custGeom>
              <a:rect b="b" l="l" r="r" t="t"/>
              <a:pathLst>
                <a:path extrusionOk="0" h="4477" w="4779">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75"/>
            <p:cNvSpPr/>
            <p:nvPr/>
          </p:nvSpPr>
          <p:spPr>
            <a:xfrm>
              <a:off x="7976475" y="1512684"/>
              <a:ext cx="102884" cy="113395"/>
            </a:xfrm>
            <a:custGeom>
              <a:rect b="b" l="l" r="r" t="t"/>
              <a:pathLst>
                <a:path extrusionOk="0" h="4326" w="3925">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75"/>
            <p:cNvSpPr/>
            <p:nvPr/>
          </p:nvSpPr>
          <p:spPr>
            <a:xfrm>
              <a:off x="8010656" y="1555725"/>
              <a:ext cx="284773" cy="296280"/>
            </a:xfrm>
            <a:custGeom>
              <a:rect b="b" l="l" r="r" t="t"/>
              <a:pathLst>
                <a:path extrusionOk="0" h="11303" w="10864">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75"/>
            <p:cNvSpPr/>
            <p:nvPr/>
          </p:nvSpPr>
          <p:spPr>
            <a:xfrm>
              <a:off x="8104209" y="1783591"/>
              <a:ext cx="97825" cy="34207"/>
            </a:xfrm>
            <a:custGeom>
              <a:rect b="b" l="l" r="r" t="t"/>
              <a:pathLst>
                <a:path extrusionOk="0" h="1305" w="3732">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75"/>
            <p:cNvSpPr/>
            <p:nvPr/>
          </p:nvSpPr>
          <p:spPr>
            <a:xfrm>
              <a:off x="8089110" y="1699055"/>
              <a:ext cx="127969" cy="90250"/>
            </a:xfrm>
            <a:custGeom>
              <a:rect b="b" l="l" r="r" t="t"/>
              <a:pathLst>
                <a:path extrusionOk="0" h="3443" w="4882">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75"/>
            <p:cNvSpPr/>
            <p:nvPr/>
          </p:nvSpPr>
          <p:spPr>
            <a:xfrm>
              <a:off x="8010656" y="1555804"/>
              <a:ext cx="142439" cy="295651"/>
            </a:xfrm>
            <a:custGeom>
              <a:rect b="b" l="l" r="r" t="t"/>
              <a:pathLst>
                <a:path extrusionOk="0" h="11279" w="5434">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75"/>
            <p:cNvSpPr/>
            <p:nvPr/>
          </p:nvSpPr>
          <p:spPr>
            <a:xfrm>
              <a:off x="8115559" y="1737981"/>
              <a:ext cx="27759" cy="27209"/>
            </a:xfrm>
            <a:custGeom>
              <a:rect b="b" l="l" r="r" t="t"/>
              <a:pathLst>
                <a:path extrusionOk="0" h="1038" w="1059">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75"/>
            <p:cNvSpPr/>
            <p:nvPr/>
          </p:nvSpPr>
          <p:spPr>
            <a:xfrm>
              <a:off x="8162741" y="1738086"/>
              <a:ext cx="27680" cy="27235"/>
            </a:xfrm>
            <a:custGeom>
              <a:rect b="b" l="l" r="r" t="t"/>
              <a:pathLst>
                <a:path extrusionOk="0" h="1039" w="1056">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75"/>
            <p:cNvSpPr/>
            <p:nvPr/>
          </p:nvSpPr>
          <p:spPr>
            <a:xfrm>
              <a:off x="8073252" y="1652607"/>
              <a:ext cx="34207" cy="39843"/>
            </a:xfrm>
            <a:custGeom>
              <a:rect b="b" l="l" r="r" t="t"/>
              <a:pathLst>
                <a:path extrusionOk="0" h="1520" w="1305">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75"/>
            <p:cNvSpPr/>
            <p:nvPr/>
          </p:nvSpPr>
          <p:spPr>
            <a:xfrm>
              <a:off x="8090395" y="1652607"/>
              <a:ext cx="17064" cy="28493"/>
            </a:xfrm>
            <a:custGeom>
              <a:rect b="b" l="l" r="r" t="t"/>
              <a:pathLst>
                <a:path extrusionOk="0" h="1087" w="651">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75"/>
            <p:cNvSpPr/>
            <p:nvPr/>
          </p:nvSpPr>
          <p:spPr>
            <a:xfrm>
              <a:off x="8084681"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75"/>
            <p:cNvSpPr/>
            <p:nvPr/>
          </p:nvSpPr>
          <p:spPr>
            <a:xfrm>
              <a:off x="8198600" y="1652607"/>
              <a:ext cx="34234" cy="39843"/>
            </a:xfrm>
            <a:custGeom>
              <a:rect b="b" l="l" r="r" t="t"/>
              <a:pathLst>
                <a:path extrusionOk="0" h="1520" w="1306">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75"/>
            <p:cNvSpPr/>
            <p:nvPr/>
          </p:nvSpPr>
          <p:spPr>
            <a:xfrm>
              <a:off x="8215743" y="1652607"/>
              <a:ext cx="17091" cy="28493"/>
            </a:xfrm>
            <a:custGeom>
              <a:rect b="b" l="l" r="r" t="t"/>
              <a:pathLst>
                <a:path extrusionOk="0" h="1087" w="652">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75"/>
            <p:cNvSpPr/>
            <p:nvPr/>
          </p:nvSpPr>
          <p:spPr>
            <a:xfrm>
              <a:off x="8209950"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75"/>
            <p:cNvSpPr/>
            <p:nvPr/>
          </p:nvSpPr>
          <p:spPr>
            <a:xfrm>
              <a:off x="8110683" y="1732738"/>
              <a:ext cx="36802" cy="37956"/>
            </a:xfrm>
            <a:custGeom>
              <a:rect b="b" l="l" r="r" t="t"/>
              <a:pathLst>
                <a:path extrusionOk="0" h="1448" w="1404">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75"/>
            <p:cNvSpPr/>
            <p:nvPr/>
          </p:nvSpPr>
          <p:spPr>
            <a:xfrm>
              <a:off x="8156581" y="1732765"/>
              <a:ext cx="38087" cy="37929"/>
            </a:xfrm>
            <a:custGeom>
              <a:rect b="b" l="l" r="r" t="t"/>
              <a:pathLst>
                <a:path extrusionOk="0" h="1447" w="1453">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75"/>
            <p:cNvSpPr/>
            <p:nvPr/>
          </p:nvSpPr>
          <p:spPr>
            <a:xfrm>
              <a:off x="7970761" y="1506839"/>
              <a:ext cx="364668" cy="350776"/>
            </a:xfrm>
            <a:custGeom>
              <a:rect b="b" l="l" r="r" t="t"/>
              <a:pathLst>
                <a:path extrusionOk="0" h="13382" w="13912">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75"/>
            <p:cNvSpPr/>
            <p:nvPr/>
          </p:nvSpPr>
          <p:spPr>
            <a:xfrm>
              <a:off x="8083658" y="1693708"/>
              <a:ext cx="138952" cy="129621"/>
            </a:xfrm>
            <a:custGeom>
              <a:rect b="b" l="l" r="r" t="t"/>
              <a:pathLst>
                <a:path extrusionOk="0" h="4945" w="5301">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75"/>
            <p:cNvSpPr/>
            <p:nvPr/>
          </p:nvSpPr>
          <p:spPr>
            <a:xfrm>
              <a:off x="8067800" y="1647155"/>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75"/>
            <p:cNvSpPr/>
            <p:nvPr/>
          </p:nvSpPr>
          <p:spPr>
            <a:xfrm>
              <a:off x="8193358" y="1647155"/>
              <a:ext cx="44902" cy="50643"/>
            </a:xfrm>
            <a:custGeom>
              <a:rect b="b" l="l" r="r" t="t"/>
              <a:pathLst>
                <a:path extrusionOk="0" h="1932" w="1713">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1" name="Google Shape;16921;p75"/>
          <p:cNvGrpSpPr/>
          <p:nvPr/>
        </p:nvGrpSpPr>
        <p:grpSpPr>
          <a:xfrm>
            <a:off x="1397033" y="2409781"/>
            <a:ext cx="374341" cy="374839"/>
            <a:chOff x="1397033" y="2409781"/>
            <a:chExt cx="374341" cy="374839"/>
          </a:xfrm>
        </p:grpSpPr>
        <p:sp>
          <p:nvSpPr>
            <p:cNvPr id="16922" name="Google Shape;16922;p75"/>
            <p:cNvSpPr/>
            <p:nvPr/>
          </p:nvSpPr>
          <p:spPr>
            <a:xfrm>
              <a:off x="1443560" y="2473871"/>
              <a:ext cx="281260" cy="287237"/>
            </a:xfrm>
            <a:custGeom>
              <a:rect b="b" l="l" r="r" t="t"/>
              <a:pathLst>
                <a:path extrusionOk="0" h="10958" w="1073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75"/>
            <p:cNvSpPr/>
            <p:nvPr/>
          </p:nvSpPr>
          <p:spPr>
            <a:xfrm>
              <a:off x="1490402" y="2497278"/>
              <a:ext cx="187603" cy="263750"/>
            </a:xfrm>
            <a:custGeom>
              <a:rect b="b" l="l" r="r" t="t"/>
              <a:pathLst>
                <a:path extrusionOk="0" h="10062" w="7157">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75"/>
            <p:cNvSpPr/>
            <p:nvPr/>
          </p:nvSpPr>
          <p:spPr>
            <a:xfrm>
              <a:off x="1402564" y="2415259"/>
              <a:ext cx="363358" cy="211954"/>
            </a:xfrm>
            <a:custGeom>
              <a:rect b="b" l="l" r="r" t="t"/>
              <a:pathLst>
                <a:path extrusionOk="0" h="8086" w="13862">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75"/>
            <p:cNvSpPr/>
            <p:nvPr/>
          </p:nvSpPr>
          <p:spPr>
            <a:xfrm>
              <a:off x="1408357" y="2411485"/>
              <a:ext cx="351588" cy="208966"/>
            </a:xfrm>
            <a:custGeom>
              <a:rect b="b" l="l" r="r" t="t"/>
              <a:pathLst>
                <a:path extrusionOk="0" h="7972" w="13413">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75"/>
            <p:cNvSpPr/>
            <p:nvPr/>
          </p:nvSpPr>
          <p:spPr>
            <a:xfrm>
              <a:off x="1449379" y="2473871"/>
              <a:ext cx="117275" cy="117275"/>
            </a:xfrm>
            <a:custGeom>
              <a:rect b="b" l="l" r="r" t="t"/>
              <a:pathLst>
                <a:path extrusionOk="0" h="4474" w="4474">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75"/>
            <p:cNvSpPr/>
            <p:nvPr/>
          </p:nvSpPr>
          <p:spPr>
            <a:xfrm>
              <a:off x="1566628" y="2572534"/>
              <a:ext cx="35151" cy="59633"/>
            </a:xfrm>
            <a:custGeom>
              <a:rect b="b" l="l" r="r" t="t"/>
              <a:pathLst>
                <a:path extrusionOk="0" h="2275" w="1341">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75"/>
            <p:cNvSpPr/>
            <p:nvPr/>
          </p:nvSpPr>
          <p:spPr>
            <a:xfrm>
              <a:off x="1484583" y="2503176"/>
              <a:ext cx="46868" cy="58664"/>
            </a:xfrm>
            <a:custGeom>
              <a:rect b="b" l="l" r="r" t="t"/>
              <a:pathLst>
                <a:path extrusionOk="0" h="2238" w="1788">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75"/>
            <p:cNvSpPr/>
            <p:nvPr/>
          </p:nvSpPr>
          <p:spPr>
            <a:xfrm>
              <a:off x="1601753" y="2473871"/>
              <a:ext cx="117275" cy="117275"/>
            </a:xfrm>
            <a:custGeom>
              <a:rect b="b" l="l" r="r" t="t"/>
              <a:pathLst>
                <a:path extrusionOk="0" h="4474" w="4474">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75"/>
            <p:cNvSpPr/>
            <p:nvPr/>
          </p:nvSpPr>
          <p:spPr>
            <a:xfrm>
              <a:off x="1636956" y="2503176"/>
              <a:ext cx="46842" cy="58664"/>
            </a:xfrm>
            <a:custGeom>
              <a:rect b="b" l="l" r="r" t="t"/>
              <a:pathLst>
                <a:path extrusionOk="0" h="2238" w="1787">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75"/>
            <p:cNvSpPr/>
            <p:nvPr/>
          </p:nvSpPr>
          <p:spPr>
            <a:xfrm>
              <a:off x="1397033" y="2409781"/>
              <a:ext cx="374341" cy="374839"/>
            </a:xfrm>
            <a:custGeom>
              <a:rect b="b" l="l" r="r" t="t"/>
              <a:pathLst>
                <a:path extrusionOk="0" h="14300" w="14281">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75"/>
            <p:cNvSpPr/>
            <p:nvPr/>
          </p:nvSpPr>
          <p:spPr>
            <a:xfrm>
              <a:off x="1479052" y="2497645"/>
              <a:ext cx="57930" cy="69620"/>
            </a:xfrm>
            <a:custGeom>
              <a:rect b="b" l="l" r="r" t="t"/>
              <a:pathLst>
                <a:path extrusionOk="0" h="2656" w="221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75"/>
            <p:cNvSpPr/>
            <p:nvPr/>
          </p:nvSpPr>
          <p:spPr>
            <a:xfrm>
              <a:off x="1631425" y="2497750"/>
              <a:ext cx="57903" cy="69620"/>
            </a:xfrm>
            <a:custGeom>
              <a:rect b="b" l="l" r="r" t="t"/>
              <a:pathLst>
                <a:path extrusionOk="0" h="2656" w="2209">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75"/>
            <p:cNvSpPr/>
            <p:nvPr/>
          </p:nvSpPr>
          <p:spPr>
            <a:xfrm>
              <a:off x="1502564" y="2521132"/>
              <a:ext cx="10983" cy="22726"/>
            </a:xfrm>
            <a:custGeom>
              <a:rect b="b" l="l" r="r" t="t"/>
              <a:pathLst>
                <a:path extrusionOk="0" h="867" w="419">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75"/>
            <p:cNvSpPr/>
            <p:nvPr/>
          </p:nvSpPr>
          <p:spPr>
            <a:xfrm>
              <a:off x="1654938" y="2521158"/>
              <a:ext cx="10983" cy="22700"/>
            </a:xfrm>
            <a:custGeom>
              <a:rect b="b" l="l" r="r" t="t"/>
              <a:pathLst>
                <a:path extrusionOk="0" h="866" w="419">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6" name="Google Shape;16936;p75"/>
          <p:cNvGrpSpPr/>
          <p:nvPr/>
        </p:nvGrpSpPr>
        <p:grpSpPr>
          <a:xfrm>
            <a:off x="849795" y="2411695"/>
            <a:ext cx="374524" cy="370540"/>
            <a:chOff x="849795" y="2411695"/>
            <a:chExt cx="374524" cy="370540"/>
          </a:xfrm>
        </p:grpSpPr>
        <p:sp>
          <p:nvSpPr>
            <p:cNvPr id="16937" name="Google Shape;16937;p75"/>
            <p:cNvSpPr/>
            <p:nvPr/>
          </p:nvSpPr>
          <p:spPr>
            <a:xfrm>
              <a:off x="873412" y="2659796"/>
              <a:ext cx="99162" cy="93500"/>
            </a:xfrm>
            <a:custGeom>
              <a:rect b="b" l="l" r="r" t="t"/>
              <a:pathLst>
                <a:path extrusionOk="0" h="3567" w="3783">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75"/>
            <p:cNvSpPr/>
            <p:nvPr/>
          </p:nvSpPr>
          <p:spPr>
            <a:xfrm>
              <a:off x="884526" y="2659796"/>
              <a:ext cx="88048" cy="93500"/>
            </a:xfrm>
            <a:custGeom>
              <a:rect b="b" l="l" r="r" t="t"/>
              <a:pathLst>
                <a:path extrusionOk="0" h="3567" w="3359">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75"/>
            <p:cNvSpPr/>
            <p:nvPr/>
          </p:nvSpPr>
          <p:spPr>
            <a:xfrm>
              <a:off x="959284" y="2417252"/>
              <a:ext cx="253789" cy="142648"/>
            </a:xfrm>
            <a:custGeom>
              <a:rect b="b" l="l" r="r" t="t"/>
              <a:pathLst>
                <a:path extrusionOk="0" h="5442" w="9682">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75"/>
            <p:cNvSpPr/>
            <p:nvPr/>
          </p:nvSpPr>
          <p:spPr>
            <a:xfrm>
              <a:off x="1078472" y="2436649"/>
              <a:ext cx="393" cy="210"/>
            </a:xfrm>
            <a:custGeom>
              <a:rect b="b" l="l" r="r" t="t"/>
              <a:pathLst>
                <a:path extrusionOk="0" h="8" w="15">
                  <a:moveTo>
                    <a:pt x="0" y="7"/>
                  </a:moveTo>
                  <a:lnTo>
                    <a:pt x="14" y="0"/>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75"/>
            <p:cNvSpPr/>
            <p:nvPr/>
          </p:nvSpPr>
          <p:spPr>
            <a:xfrm>
              <a:off x="959284" y="2417225"/>
              <a:ext cx="119110" cy="142675"/>
            </a:xfrm>
            <a:custGeom>
              <a:rect b="b" l="l" r="r" t="t"/>
              <a:pathLst>
                <a:path extrusionOk="0" h="5443" w="4544">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75"/>
            <p:cNvSpPr/>
            <p:nvPr/>
          </p:nvSpPr>
          <p:spPr>
            <a:xfrm>
              <a:off x="949061" y="2471931"/>
              <a:ext cx="269543" cy="304773"/>
            </a:xfrm>
            <a:custGeom>
              <a:rect b="b" l="l" r="r" t="t"/>
              <a:pathLst>
                <a:path extrusionOk="0" h="11627" w="10283">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75"/>
            <p:cNvSpPr/>
            <p:nvPr/>
          </p:nvSpPr>
          <p:spPr>
            <a:xfrm>
              <a:off x="949061" y="2471983"/>
              <a:ext cx="169988" cy="304720"/>
            </a:xfrm>
            <a:custGeom>
              <a:rect b="b" l="l" r="r" t="t"/>
              <a:pathLst>
                <a:path extrusionOk="0" h="11625" w="6485">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75"/>
            <p:cNvSpPr/>
            <p:nvPr/>
          </p:nvSpPr>
          <p:spPr>
            <a:xfrm>
              <a:off x="855588" y="2577829"/>
              <a:ext cx="153212" cy="98769"/>
            </a:xfrm>
            <a:custGeom>
              <a:rect b="b" l="l" r="r" t="t"/>
              <a:pathLst>
                <a:path extrusionOk="0" h="3768" w="5845">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75"/>
            <p:cNvSpPr/>
            <p:nvPr/>
          </p:nvSpPr>
          <p:spPr>
            <a:xfrm>
              <a:off x="860384" y="2642286"/>
              <a:ext cx="128887" cy="34312"/>
            </a:xfrm>
            <a:custGeom>
              <a:rect b="b" l="l" r="r" t="t"/>
              <a:pathLst>
                <a:path extrusionOk="0" h="1309" w="4917">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75"/>
            <p:cNvSpPr/>
            <p:nvPr/>
          </p:nvSpPr>
          <p:spPr>
            <a:xfrm>
              <a:off x="1013492" y="2554055"/>
              <a:ext cx="41049" cy="52766"/>
            </a:xfrm>
            <a:custGeom>
              <a:rect b="b" l="l" r="r" t="t"/>
              <a:pathLst>
                <a:path extrusionOk="0" h="2013" w="1566">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75"/>
            <p:cNvSpPr/>
            <p:nvPr/>
          </p:nvSpPr>
          <p:spPr>
            <a:xfrm>
              <a:off x="1031080" y="2554055"/>
              <a:ext cx="23460" cy="40970"/>
            </a:xfrm>
            <a:custGeom>
              <a:rect b="b" l="l" r="r" t="t"/>
              <a:pathLst>
                <a:path extrusionOk="0" h="1563" w="895">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75"/>
            <p:cNvSpPr/>
            <p:nvPr/>
          </p:nvSpPr>
          <p:spPr>
            <a:xfrm>
              <a:off x="1025182" y="2559874"/>
              <a:ext cx="17641" cy="17641"/>
            </a:xfrm>
            <a:custGeom>
              <a:rect b="b" l="l" r="r" t="t"/>
              <a:pathLst>
                <a:path extrusionOk="0" h="673" w="673">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75"/>
            <p:cNvSpPr/>
            <p:nvPr/>
          </p:nvSpPr>
          <p:spPr>
            <a:xfrm>
              <a:off x="849795" y="2411695"/>
              <a:ext cx="374524" cy="370540"/>
            </a:xfrm>
            <a:custGeom>
              <a:rect b="b" l="l" r="r" t="t"/>
              <a:pathLst>
                <a:path extrusionOk="0" h="14136" w="14288">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75"/>
            <p:cNvSpPr/>
            <p:nvPr/>
          </p:nvSpPr>
          <p:spPr>
            <a:xfrm>
              <a:off x="1007961" y="2548629"/>
              <a:ext cx="52006" cy="63723"/>
            </a:xfrm>
            <a:custGeom>
              <a:rect b="b" l="l" r="r" t="t"/>
              <a:pathLst>
                <a:path extrusionOk="0" h="2431" w="1984">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1" name="Google Shape;16951;p75"/>
          <p:cNvGrpSpPr/>
          <p:nvPr/>
        </p:nvGrpSpPr>
        <p:grpSpPr>
          <a:xfrm>
            <a:off x="2503672" y="1499971"/>
            <a:ext cx="364668" cy="364459"/>
            <a:chOff x="2503672" y="1499971"/>
            <a:chExt cx="364668" cy="364459"/>
          </a:xfrm>
        </p:grpSpPr>
        <p:sp>
          <p:nvSpPr>
            <p:cNvPr id="16952" name="Google Shape;16952;p75"/>
            <p:cNvSpPr/>
            <p:nvPr/>
          </p:nvSpPr>
          <p:spPr>
            <a:xfrm>
              <a:off x="2509020" y="1505293"/>
              <a:ext cx="353895" cy="353816"/>
            </a:xfrm>
            <a:custGeom>
              <a:rect b="b" l="l" r="r" t="t"/>
              <a:pathLst>
                <a:path extrusionOk="0" h="13498" w="13501">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75"/>
            <p:cNvSpPr/>
            <p:nvPr/>
          </p:nvSpPr>
          <p:spPr>
            <a:xfrm>
              <a:off x="2730882" y="1539526"/>
              <a:ext cx="87366" cy="87104"/>
            </a:xfrm>
            <a:custGeom>
              <a:rect b="b" l="l" r="r" t="t"/>
              <a:pathLst>
                <a:path extrusionOk="0" h="3323" w="3333">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75"/>
            <p:cNvSpPr/>
            <p:nvPr/>
          </p:nvSpPr>
          <p:spPr>
            <a:xfrm>
              <a:off x="2755207" y="1553052"/>
              <a:ext cx="61704" cy="73578"/>
            </a:xfrm>
            <a:custGeom>
              <a:rect b="b" l="l" r="r" t="t"/>
              <a:pathLst>
                <a:path extrusionOk="0" h="2807" w="2354">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75"/>
            <p:cNvSpPr/>
            <p:nvPr/>
          </p:nvSpPr>
          <p:spPr>
            <a:xfrm>
              <a:off x="2509124" y="1505293"/>
              <a:ext cx="176908" cy="353816"/>
            </a:xfrm>
            <a:custGeom>
              <a:rect b="b" l="l" r="r" t="t"/>
              <a:pathLst>
                <a:path extrusionOk="0" h="13498" w="6749">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75"/>
            <p:cNvSpPr/>
            <p:nvPr/>
          </p:nvSpPr>
          <p:spPr>
            <a:xfrm>
              <a:off x="2553764" y="1539526"/>
              <a:ext cx="87288" cy="87104"/>
            </a:xfrm>
            <a:custGeom>
              <a:rect b="b" l="l" r="r" t="t"/>
              <a:pathLst>
                <a:path extrusionOk="0" h="3323" w="333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75"/>
            <p:cNvSpPr/>
            <p:nvPr/>
          </p:nvSpPr>
          <p:spPr>
            <a:xfrm>
              <a:off x="2555101" y="1553052"/>
              <a:ext cx="61704" cy="73578"/>
            </a:xfrm>
            <a:custGeom>
              <a:rect b="b" l="l" r="r" t="t"/>
              <a:pathLst>
                <a:path extrusionOk="0" h="2807" w="2354">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75"/>
            <p:cNvSpPr/>
            <p:nvPr/>
          </p:nvSpPr>
          <p:spPr>
            <a:xfrm>
              <a:off x="2554734" y="1568150"/>
              <a:ext cx="262544" cy="239608"/>
            </a:xfrm>
            <a:custGeom>
              <a:rect b="b" l="l" r="r" t="t"/>
              <a:pathLst>
                <a:path extrusionOk="0" h="9141" w="10016">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75"/>
            <p:cNvSpPr/>
            <p:nvPr/>
          </p:nvSpPr>
          <p:spPr>
            <a:xfrm>
              <a:off x="2554734" y="1568203"/>
              <a:ext cx="83723" cy="219451"/>
            </a:xfrm>
            <a:custGeom>
              <a:rect b="b" l="l" r="r" t="t"/>
              <a:pathLst>
                <a:path extrusionOk="0" h="8372" w="3194">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75"/>
            <p:cNvSpPr/>
            <p:nvPr/>
          </p:nvSpPr>
          <p:spPr>
            <a:xfrm>
              <a:off x="2558614" y="1718322"/>
              <a:ext cx="254707" cy="89437"/>
            </a:xfrm>
            <a:custGeom>
              <a:rect b="b" l="l" r="r" t="t"/>
              <a:pathLst>
                <a:path extrusionOk="0" h="3412" w="9717">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75"/>
            <p:cNvSpPr/>
            <p:nvPr/>
          </p:nvSpPr>
          <p:spPr>
            <a:xfrm>
              <a:off x="2638614" y="1790668"/>
              <a:ext cx="94784" cy="39948"/>
            </a:xfrm>
            <a:custGeom>
              <a:rect b="b" l="l" r="r" t="t"/>
              <a:pathLst>
                <a:path extrusionOk="0" h="1524" w="3616">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75"/>
            <p:cNvSpPr/>
            <p:nvPr/>
          </p:nvSpPr>
          <p:spPr>
            <a:xfrm>
              <a:off x="2617513" y="1744953"/>
              <a:ext cx="136987" cy="57169"/>
            </a:xfrm>
            <a:custGeom>
              <a:rect b="b" l="l" r="r" t="t"/>
              <a:pathLst>
                <a:path extrusionOk="0" h="2181" w="5226">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75"/>
            <p:cNvSpPr/>
            <p:nvPr/>
          </p:nvSpPr>
          <p:spPr>
            <a:xfrm>
              <a:off x="2649859" y="1741729"/>
              <a:ext cx="72294" cy="30118"/>
            </a:xfrm>
            <a:custGeom>
              <a:rect b="b" l="l" r="r" t="t"/>
              <a:pathLst>
                <a:path extrusionOk="0" h="1149" w="2758">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75"/>
            <p:cNvSpPr/>
            <p:nvPr/>
          </p:nvSpPr>
          <p:spPr>
            <a:xfrm>
              <a:off x="2611799" y="1670746"/>
              <a:ext cx="34312" cy="40053"/>
            </a:xfrm>
            <a:custGeom>
              <a:rect b="b" l="l" r="r" t="t"/>
              <a:pathLst>
                <a:path extrusionOk="0" h="1528" w="1309">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75"/>
            <p:cNvSpPr/>
            <p:nvPr/>
          </p:nvSpPr>
          <p:spPr>
            <a:xfrm>
              <a:off x="2628942" y="1670851"/>
              <a:ext cx="17169" cy="28519"/>
            </a:xfrm>
            <a:custGeom>
              <a:rect b="b" l="l" r="r" t="t"/>
              <a:pathLst>
                <a:path extrusionOk="0" h="1088" w="655">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75"/>
            <p:cNvSpPr/>
            <p:nvPr/>
          </p:nvSpPr>
          <p:spPr>
            <a:xfrm>
              <a:off x="2623227" y="1676460"/>
              <a:ext cx="11455" cy="11481"/>
            </a:xfrm>
            <a:custGeom>
              <a:rect b="b" l="l" r="r" t="t"/>
              <a:pathLst>
                <a:path extrusionOk="0" h="438" w="437">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75"/>
            <p:cNvSpPr/>
            <p:nvPr/>
          </p:nvSpPr>
          <p:spPr>
            <a:xfrm>
              <a:off x="2725902" y="1670746"/>
              <a:ext cx="34312" cy="40053"/>
            </a:xfrm>
            <a:custGeom>
              <a:rect b="b" l="l" r="r" t="t"/>
              <a:pathLst>
                <a:path extrusionOk="0" h="1528" w="1309">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75"/>
            <p:cNvSpPr/>
            <p:nvPr/>
          </p:nvSpPr>
          <p:spPr>
            <a:xfrm>
              <a:off x="2743045" y="1670851"/>
              <a:ext cx="17169" cy="28519"/>
            </a:xfrm>
            <a:custGeom>
              <a:rect b="b" l="l" r="r" t="t"/>
              <a:pathLst>
                <a:path extrusionOk="0" h="1088" w="655">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75"/>
            <p:cNvSpPr/>
            <p:nvPr/>
          </p:nvSpPr>
          <p:spPr>
            <a:xfrm>
              <a:off x="2737331" y="1676460"/>
              <a:ext cx="11455" cy="11481"/>
            </a:xfrm>
            <a:custGeom>
              <a:rect b="b" l="l" r="r" t="t"/>
              <a:pathLst>
                <a:path extrusionOk="0" h="438" w="437">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75"/>
            <p:cNvSpPr/>
            <p:nvPr/>
          </p:nvSpPr>
          <p:spPr>
            <a:xfrm>
              <a:off x="2649781" y="1741729"/>
              <a:ext cx="46475" cy="30092"/>
            </a:xfrm>
            <a:custGeom>
              <a:rect b="b" l="l" r="r" t="t"/>
              <a:pathLst>
                <a:path extrusionOk="0" h="1148" w="1773">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75"/>
            <p:cNvSpPr/>
            <p:nvPr/>
          </p:nvSpPr>
          <p:spPr>
            <a:xfrm>
              <a:off x="2558614" y="1718400"/>
              <a:ext cx="37825" cy="69253"/>
            </a:xfrm>
            <a:custGeom>
              <a:rect b="b" l="l" r="r" t="t"/>
              <a:pathLst>
                <a:path extrusionOk="0" h="2642" w="1443">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75"/>
            <p:cNvSpPr/>
            <p:nvPr/>
          </p:nvSpPr>
          <p:spPr>
            <a:xfrm>
              <a:off x="2642572" y="1736382"/>
              <a:ext cx="86868" cy="40787"/>
            </a:xfrm>
            <a:custGeom>
              <a:rect b="b" l="l" r="r" t="t"/>
              <a:pathLst>
                <a:path extrusionOk="0" h="1556" w="3314">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75"/>
            <p:cNvSpPr/>
            <p:nvPr/>
          </p:nvSpPr>
          <p:spPr>
            <a:xfrm>
              <a:off x="2606451" y="1665425"/>
              <a:ext cx="45007" cy="50721"/>
            </a:xfrm>
            <a:custGeom>
              <a:rect b="b" l="l" r="r" t="t"/>
              <a:pathLst>
                <a:path extrusionOk="0" h="1935" w="1717">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75"/>
            <p:cNvSpPr/>
            <p:nvPr/>
          </p:nvSpPr>
          <p:spPr>
            <a:xfrm>
              <a:off x="2720659" y="1665425"/>
              <a:ext cx="44902" cy="50721"/>
            </a:xfrm>
            <a:custGeom>
              <a:rect b="b" l="l" r="r" t="t"/>
              <a:pathLst>
                <a:path extrusionOk="0" h="1935" w="1713">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75"/>
            <p:cNvSpPr/>
            <p:nvPr/>
          </p:nvSpPr>
          <p:spPr>
            <a:xfrm>
              <a:off x="2503672" y="1499971"/>
              <a:ext cx="364668" cy="364459"/>
            </a:xfrm>
            <a:custGeom>
              <a:rect b="b" l="l" r="r" t="t"/>
              <a:pathLst>
                <a:path extrusionOk="0" h="13904" w="13912">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75"/>
            <p:cNvSpPr/>
            <p:nvPr/>
          </p:nvSpPr>
          <p:spPr>
            <a:xfrm>
              <a:off x="2680659" y="1614101"/>
              <a:ext cx="10721" cy="39266"/>
            </a:xfrm>
            <a:custGeom>
              <a:rect b="b" l="l" r="r" t="t"/>
              <a:pathLst>
                <a:path extrusionOk="0" h="1498" w="409">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7" name="Google Shape;16977;p75"/>
          <p:cNvGrpSpPr/>
          <p:nvPr/>
        </p:nvGrpSpPr>
        <p:grpSpPr>
          <a:xfrm>
            <a:off x="1950982" y="1499971"/>
            <a:ext cx="376674" cy="364563"/>
            <a:chOff x="1950982" y="1499971"/>
            <a:chExt cx="376674" cy="364563"/>
          </a:xfrm>
        </p:grpSpPr>
        <p:sp>
          <p:nvSpPr>
            <p:cNvPr id="16978" name="Google Shape;16978;p75"/>
            <p:cNvSpPr/>
            <p:nvPr/>
          </p:nvSpPr>
          <p:spPr>
            <a:xfrm>
              <a:off x="2190931" y="1505293"/>
              <a:ext cx="108992" cy="108441"/>
            </a:xfrm>
            <a:custGeom>
              <a:rect b="b" l="l" r="r" t="t"/>
              <a:pathLst>
                <a:path extrusionOk="0" h="4137" w="4158">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75"/>
            <p:cNvSpPr/>
            <p:nvPr/>
          </p:nvSpPr>
          <p:spPr>
            <a:xfrm>
              <a:off x="2216908" y="1522435"/>
              <a:ext cx="81809" cy="80682"/>
            </a:xfrm>
            <a:custGeom>
              <a:rect b="b" l="l" r="r" t="t"/>
              <a:pathLst>
                <a:path extrusionOk="0" h="3078" w="3121">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75"/>
            <p:cNvSpPr/>
            <p:nvPr/>
          </p:nvSpPr>
          <p:spPr>
            <a:xfrm>
              <a:off x="1979003" y="1505293"/>
              <a:ext cx="108992" cy="108441"/>
            </a:xfrm>
            <a:custGeom>
              <a:rect b="b" l="l" r="r" t="t"/>
              <a:pathLst>
                <a:path extrusionOk="0" h="4137" w="4158">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75"/>
            <p:cNvSpPr/>
            <p:nvPr/>
          </p:nvSpPr>
          <p:spPr>
            <a:xfrm>
              <a:off x="1980209" y="1522435"/>
              <a:ext cx="81783" cy="80682"/>
            </a:xfrm>
            <a:custGeom>
              <a:rect b="b" l="l" r="r" t="t"/>
              <a:pathLst>
                <a:path extrusionOk="0" h="3078" w="312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75"/>
            <p:cNvSpPr/>
            <p:nvPr/>
          </p:nvSpPr>
          <p:spPr>
            <a:xfrm>
              <a:off x="1950982" y="1533890"/>
              <a:ext cx="376674" cy="313868"/>
            </a:xfrm>
            <a:custGeom>
              <a:rect b="b" l="l" r="r" t="t"/>
              <a:pathLst>
                <a:path extrusionOk="0" h="11974" w="1437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75"/>
            <p:cNvSpPr/>
            <p:nvPr/>
          </p:nvSpPr>
          <p:spPr>
            <a:xfrm>
              <a:off x="1956329" y="1543274"/>
              <a:ext cx="182256" cy="304484"/>
            </a:xfrm>
            <a:custGeom>
              <a:rect b="b" l="l" r="r" t="t"/>
              <a:pathLst>
                <a:path extrusionOk="0" h="11616" w="6953">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75"/>
            <p:cNvSpPr/>
            <p:nvPr/>
          </p:nvSpPr>
          <p:spPr>
            <a:xfrm>
              <a:off x="2204850" y="1834653"/>
              <a:ext cx="22228" cy="13106"/>
            </a:xfrm>
            <a:custGeom>
              <a:rect b="b" l="l" r="r" t="t"/>
              <a:pathLst>
                <a:path extrusionOk="0" h="500" w="848">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75"/>
            <p:cNvSpPr/>
            <p:nvPr/>
          </p:nvSpPr>
          <p:spPr>
            <a:xfrm>
              <a:off x="1967129" y="1637954"/>
              <a:ext cx="115152" cy="209805"/>
            </a:xfrm>
            <a:custGeom>
              <a:rect b="b" l="l" r="r" t="t"/>
              <a:pathLst>
                <a:path extrusionOk="0" h="8004" w="4393">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75"/>
            <p:cNvSpPr/>
            <p:nvPr/>
          </p:nvSpPr>
          <p:spPr>
            <a:xfrm>
              <a:off x="2196357" y="1637954"/>
              <a:ext cx="115152" cy="209805"/>
            </a:xfrm>
            <a:custGeom>
              <a:rect b="b" l="l" r="r" t="t"/>
              <a:pathLst>
                <a:path extrusionOk="0" h="8004" w="4393">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75"/>
            <p:cNvSpPr/>
            <p:nvPr/>
          </p:nvSpPr>
          <p:spPr>
            <a:xfrm>
              <a:off x="2082804" y="1807732"/>
              <a:ext cx="112950" cy="51455"/>
            </a:xfrm>
            <a:custGeom>
              <a:rect b="b" l="l" r="r" t="t"/>
              <a:pathLst>
                <a:path extrusionOk="0" h="1963" w="4309">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75"/>
            <p:cNvSpPr/>
            <p:nvPr/>
          </p:nvSpPr>
          <p:spPr>
            <a:xfrm>
              <a:off x="2047968" y="1665136"/>
              <a:ext cx="40026" cy="51376"/>
            </a:xfrm>
            <a:custGeom>
              <a:rect b="b" l="l" r="r" t="t"/>
              <a:pathLst>
                <a:path extrusionOk="0" h="1960" w="1527">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75"/>
            <p:cNvSpPr/>
            <p:nvPr/>
          </p:nvSpPr>
          <p:spPr>
            <a:xfrm>
              <a:off x="2064927" y="1665136"/>
              <a:ext cx="23250" cy="40315"/>
            </a:xfrm>
            <a:custGeom>
              <a:rect b="b" l="l" r="r" t="t"/>
              <a:pathLst>
                <a:path extrusionOk="0" h="1538" w="887">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75"/>
            <p:cNvSpPr/>
            <p:nvPr/>
          </p:nvSpPr>
          <p:spPr>
            <a:xfrm>
              <a:off x="2059397" y="1670851"/>
              <a:ext cx="17169" cy="17091"/>
            </a:xfrm>
            <a:custGeom>
              <a:rect b="b" l="l" r="r" t="t"/>
              <a:pathLst>
                <a:path extrusionOk="0" h="652" w="655">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75"/>
            <p:cNvSpPr/>
            <p:nvPr/>
          </p:nvSpPr>
          <p:spPr>
            <a:xfrm>
              <a:off x="2190643" y="1665136"/>
              <a:ext cx="39948" cy="51376"/>
            </a:xfrm>
            <a:custGeom>
              <a:rect b="b" l="l" r="r" t="t"/>
              <a:pathLst>
                <a:path extrusionOk="0" h="1960" w="1524">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75"/>
            <p:cNvSpPr/>
            <p:nvPr/>
          </p:nvSpPr>
          <p:spPr>
            <a:xfrm>
              <a:off x="2207523" y="1665136"/>
              <a:ext cx="23250" cy="40315"/>
            </a:xfrm>
            <a:custGeom>
              <a:rect b="b" l="l" r="r" t="t"/>
              <a:pathLst>
                <a:path extrusionOk="0" h="1538" w="887">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75"/>
            <p:cNvSpPr/>
            <p:nvPr/>
          </p:nvSpPr>
          <p:spPr>
            <a:xfrm>
              <a:off x="2202071" y="1670851"/>
              <a:ext cx="17169" cy="17091"/>
            </a:xfrm>
            <a:custGeom>
              <a:rect b="b" l="l" r="r" t="t"/>
              <a:pathLst>
                <a:path extrusionOk="0" h="652" w="655">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75"/>
            <p:cNvSpPr/>
            <p:nvPr/>
          </p:nvSpPr>
          <p:spPr>
            <a:xfrm>
              <a:off x="2059397" y="1756382"/>
              <a:ext cx="159844" cy="68519"/>
            </a:xfrm>
            <a:custGeom>
              <a:rect b="b" l="l" r="r" t="t"/>
              <a:pathLst>
                <a:path extrusionOk="0" h="2614" w="6098">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75"/>
            <p:cNvSpPr/>
            <p:nvPr/>
          </p:nvSpPr>
          <p:spPr>
            <a:xfrm>
              <a:off x="2096173" y="1753158"/>
              <a:ext cx="86213" cy="35964"/>
            </a:xfrm>
            <a:custGeom>
              <a:rect b="b" l="l" r="r" t="t"/>
              <a:pathLst>
                <a:path extrusionOk="0" h="1372" w="3289">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75"/>
            <p:cNvSpPr/>
            <p:nvPr/>
          </p:nvSpPr>
          <p:spPr>
            <a:xfrm>
              <a:off x="2096173" y="1753158"/>
              <a:ext cx="46763" cy="35806"/>
            </a:xfrm>
            <a:custGeom>
              <a:rect b="b" l="l" r="r" t="t"/>
              <a:pathLst>
                <a:path extrusionOk="0" h="1366" w="1784">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75"/>
            <p:cNvSpPr/>
            <p:nvPr/>
          </p:nvSpPr>
          <p:spPr>
            <a:xfrm>
              <a:off x="2088886" y="1747811"/>
              <a:ext cx="100787" cy="46632"/>
            </a:xfrm>
            <a:custGeom>
              <a:rect b="b" l="l" r="r" t="t"/>
              <a:pathLst>
                <a:path extrusionOk="0" h="1779" w="3845">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75"/>
            <p:cNvSpPr/>
            <p:nvPr/>
          </p:nvSpPr>
          <p:spPr>
            <a:xfrm>
              <a:off x="1965661" y="1499971"/>
              <a:ext cx="347237" cy="364563"/>
            </a:xfrm>
            <a:custGeom>
              <a:rect b="b" l="l" r="r" t="t"/>
              <a:pathLst>
                <a:path extrusionOk="0" h="13908" w="13247">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75"/>
            <p:cNvSpPr/>
            <p:nvPr/>
          </p:nvSpPr>
          <p:spPr>
            <a:xfrm>
              <a:off x="2042621" y="1659684"/>
              <a:ext cx="50616" cy="60865"/>
            </a:xfrm>
            <a:custGeom>
              <a:rect b="b" l="l" r="r" t="t"/>
              <a:pathLst>
                <a:path extrusionOk="0" h="2322" w="1931">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75"/>
            <p:cNvSpPr/>
            <p:nvPr/>
          </p:nvSpPr>
          <p:spPr>
            <a:xfrm>
              <a:off x="2185295" y="1659789"/>
              <a:ext cx="50643" cy="60761"/>
            </a:xfrm>
            <a:custGeom>
              <a:rect b="b" l="l" r="r" t="t"/>
              <a:pathLst>
                <a:path extrusionOk="0" h="2318" w="1932">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75"/>
            <p:cNvSpPr/>
            <p:nvPr/>
          </p:nvSpPr>
          <p:spPr>
            <a:xfrm>
              <a:off x="2030406" y="1739580"/>
              <a:ext cx="25452" cy="16566"/>
            </a:xfrm>
            <a:custGeom>
              <a:rect b="b" l="l" r="r" t="t"/>
              <a:pathLst>
                <a:path extrusionOk="0" h="632" w="971">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75"/>
            <p:cNvSpPr/>
            <p:nvPr/>
          </p:nvSpPr>
          <p:spPr>
            <a:xfrm>
              <a:off x="1995831" y="1693944"/>
              <a:ext cx="31167" cy="39607"/>
            </a:xfrm>
            <a:custGeom>
              <a:rect b="b" l="l" r="r" t="t"/>
              <a:pathLst>
                <a:path extrusionOk="0" h="1511" w="1189">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75"/>
            <p:cNvSpPr/>
            <p:nvPr/>
          </p:nvSpPr>
          <p:spPr>
            <a:xfrm>
              <a:off x="2217065" y="1739580"/>
              <a:ext cx="25452" cy="16566"/>
            </a:xfrm>
            <a:custGeom>
              <a:rect b="b" l="l" r="r" t="t"/>
              <a:pathLst>
                <a:path extrusionOk="0" h="632" w="971">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75"/>
            <p:cNvSpPr/>
            <p:nvPr/>
          </p:nvSpPr>
          <p:spPr>
            <a:xfrm>
              <a:off x="2245951" y="1693996"/>
              <a:ext cx="30642" cy="39502"/>
            </a:xfrm>
            <a:custGeom>
              <a:rect b="b" l="l" r="r" t="t"/>
              <a:pathLst>
                <a:path extrusionOk="0" h="1507" w="1169">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75"/>
            <p:cNvSpPr/>
            <p:nvPr/>
          </p:nvSpPr>
          <p:spPr>
            <a:xfrm>
              <a:off x="2057745" y="1577036"/>
              <a:ext cx="26684" cy="17248"/>
            </a:xfrm>
            <a:custGeom>
              <a:rect b="b" l="l" r="r" t="t"/>
              <a:pathLst>
                <a:path extrusionOk="0" h="658" w="1018">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75"/>
            <p:cNvSpPr/>
            <p:nvPr/>
          </p:nvSpPr>
          <p:spPr>
            <a:xfrm>
              <a:off x="2091428" y="1591243"/>
              <a:ext cx="95597" cy="18716"/>
            </a:xfrm>
            <a:custGeom>
              <a:rect b="b" l="l" r="r" t="t"/>
              <a:pathLst>
                <a:path extrusionOk="0" h="714" w="3647">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75"/>
            <p:cNvSpPr/>
            <p:nvPr/>
          </p:nvSpPr>
          <p:spPr>
            <a:xfrm>
              <a:off x="2194208" y="1577036"/>
              <a:ext cx="27156" cy="17326"/>
            </a:xfrm>
            <a:custGeom>
              <a:rect b="b" l="l" r="r" t="t"/>
              <a:pathLst>
                <a:path extrusionOk="0" h="661" w="1036">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75"/>
            <p:cNvSpPr/>
            <p:nvPr/>
          </p:nvSpPr>
          <p:spPr>
            <a:xfrm>
              <a:off x="2090956" y="1562750"/>
              <a:ext cx="96724" cy="16461"/>
            </a:xfrm>
            <a:custGeom>
              <a:rect b="b" l="l" r="r" t="t"/>
              <a:pathLst>
                <a:path extrusionOk="0" h="628" w="369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9" name="Google Shape;17009;p75"/>
          <p:cNvGrpSpPr/>
          <p:nvPr/>
        </p:nvGrpSpPr>
        <p:grpSpPr>
          <a:xfrm>
            <a:off x="2491588" y="2464120"/>
            <a:ext cx="374367" cy="265742"/>
            <a:chOff x="2491588" y="2464120"/>
            <a:chExt cx="374367" cy="265742"/>
          </a:xfrm>
        </p:grpSpPr>
        <p:sp>
          <p:nvSpPr>
            <p:cNvPr id="17010" name="Google Shape;17010;p75"/>
            <p:cNvSpPr/>
            <p:nvPr/>
          </p:nvSpPr>
          <p:spPr>
            <a:xfrm>
              <a:off x="2497041" y="2577856"/>
              <a:ext cx="363384" cy="146475"/>
            </a:xfrm>
            <a:custGeom>
              <a:rect b="b" l="l" r="r" t="t"/>
              <a:pathLst>
                <a:path extrusionOk="0" h="5588" w="13863">
                  <a:moveTo>
                    <a:pt x="0" y="0"/>
                  </a:moveTo>
                  <a:cubicBezTo>
                    <a:pt x="0" y="1917"/>
                    <a:pt x="3802" y="5588"/>
                    <a:pt x="6931" y="5588"/>
                  </a:cubicBezTo>
                  <a:cubicBezTo>
                    <a:pt x="10061" y="5588"/>
                    <a:pt x="13862" y="1917"/>
                    <a:pt x="13862" y="0"/>
                  </a:cubicBezTo>
                  <a:close/>
                </a:path>
              </a:pathLst>
            </a:custGeom>
            <a:solidFill>
              <a:srgbClr val="EE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75"/>
            <p:cNvSpPr/>
            <p:nvPr/>
          </p:nvSpPr>
          <p:spPr>
            <a:xfrm>
              <a:off x="2497041" y="2577856"/>
              <a:ext cx="137091" cy="138192"/>
            </a:xfrm>
            <a:custGeom>
              <a:rect b="b" l="l" r="r" t="t"/>
              <a:pathLst>
                <a:path extrusionOk="0" h="5272" w="523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75"/>
            <p:cNvSpPr/>
            <p:nvPr/>
          </p:nvSpPr>
          <p:spPr>
            <a:xfrm>
              <a:off x="2497041" y="2577856"/>
              <a:ext cx="363384" cy="99660"/>
            </a:xfrm>
            <a:custGeom>
              <a:rect b="b" l="l" r="r" t="t"/>
              <a:pathLst>
                <a:path extrusionOk="0" h="3802" w="13863">
                  <a:moveTo>
                    <a:pt x="0" y="0"/>
                  </a:moveTo>
                  <a:cubicBezTo>
                    <a:pt x="0" y="1013"/>
                    <a:pt x="4695" y="3802"/>
                    <a:pt x="6931" y="3802"/>
                  </a:cubicBezTo>
                  <a:cubicBezTo>
                    <a:pt x="9168" y="3802"/>
                    <a:pt x="13862" y="1013"/>
                    <a:pt x="1386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75"/>
            <p:cNvSpPr/>
            <p:nvPr/>
          </p:nvSpPr>
          <p:spPr>
            <a:xfrm>
              <a:off x="2497041" y="2469650"/>
              <a:ext cx="363384" cy="149254"/>
            </a:xfrm>
            <a:custGeom>
              <a:rect b="b" l="l" r="r" t="t"/>
              <a:pathLst>
                <a:path extrusionOk="0" h="5694" w="13863">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75"/>
            <p:cNvSpPr/>
            <p:nvPr/>
          </p:nvSpPr>
          <p:spPr>
            <a:xfrm>
              <a:off x="2497041" y="2469624"/>
              <a:ext cx="155886" cy="138402"/>
            </a:xfrm>
            <a:custGeom>
              <a:rect b="b" l="l" r="r" t="t"/>
              <a:pathLst>
                <a:path extrusionOk="0" h="5280" w="5947">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75"/>
            <p:cNvSpPr/>
            <p:nvPr/>
          </p:nvSpPr>
          <p:spPr>
            <a:xfrm>
              <a:off x="2508758" y="2478196"/>
              <a:ext cx="93841" cy="93788"/>
            </a:xfrm>
            <a:custGeom>
              <a:rect b="b" l="l" r="r" t="t"/>
              <a:pathLst>
                <a:path extrusionOk="0" h="3578" w="358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75"/>
            <p:cNvSpPr/>
            <p:nvPr/>
          </p:nvSpPr>
          <p:spPr>
            <a:xfrm>
              <a:off x="2500632" y="2484303"/>
              <a:ext cx="95807" cy="87628"/>
            </a:xfrm>
            <a:custGeom>
              <a:rect b="b" l="l" r="r" t="t"/>
              <a:pathLst>
                <a:path extrusionOk="0" h="3343" w="3655">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75"/>
            <p:cNvSpPr/>
            <p:nvPr/>
          </p:nvSpPr>
          <p:spPr>
            <a:xfrm>
              <a:off x="2754945" y="2478196"/>
              <a:ext cx="93762" cy="93788"/>
            </a:xfrm>
            <a:custGeom>
              <a:rect b="b" l="l" r="r" t="t"/>
              <a:pathLst>
                <a:path extrusionOk="0" h="3578" w="3577">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75"/>
            <p:cNvSpPr/>
            <p:nvPr/>
          </p:nvSpPr>
          <p:spPr>
            <a:xfrm>
              <a:off x="2746741" y="2484303"/>
              <a:ext cx="95807" cy="87628"/>
            </a:xfrm>
            <a:custGeom>
              <a:rect b="b" l="l" r="r" t="t"/>
              <a:pathLst>
                <a:path extrusionOk="0" h="3343" w="3655">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75"/>
            <p:cNvSpPr/>
            <p:nvPr/>
          </p:nvSpPr>
          <p:spPr>
            <a:xfrm>
              <a:off x="2610514" y="2642286"/>
              <a:ext cx="136436" cy="35230"/>
            </a:xfrm>
            <a:custGeom>
              <a:rect b="b" l="l" r="r" t="t"/>
              <a:pathLst>
                <a:path extrusionOk="0" h="1344" w="5205">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75"/>
            <p:cNvSpPr/>
            <p:nvPr/>
          </p:nvSpPr>
          <p:spPr>
            <a:xfrm>
              <a:off x="2656858" y="2643937"/>
              <a:ext cx="90197" cy="33473"/>
            </a:xfrm>
            <a:custGeom>
              <a:rect b="b" l="l" r="r" t="t"/>
              <a:pathLst>
                <a:path extrusionOk="0" h="1277" w="3441">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75"/>
            <p:cNvSpPr/>
            <p:nvPr/>
          </p:nvSpPr>
          <p:spPr>
            <a:xfrm>
              <a:off x="2532244" y="2501630"/>
              <a:ext cx="23434" cy="41127"/>
            </a:xfrm>
            <a:custGeom>
              <a:rect b="b" l="l" r="r" t="t"/>
              <a:pathLst>
                <a:path extrusionOk="0" h="1569" w="894">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75"/>
            <p:cNvSpPr/>
            <p:nvPr/>
          </p:nvSpPr>
          <p:spPr>
            <a:xfrm>
              <a:off x="2532244" y="2501630"/>
              <a:ext cx="23434" cy="23434"/>
            </a:xfrm>
            <a:custGeom>
              <a:rect b="b" l="l" r="r" t="t"/>
              <a:pathLst>
                <a:path extrusionOk="0" h="894" w="894">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75"/>
            <p:cNvSpPr/>
            <p:nvPr/>
          </p:nvSpPr>
          <p:spPr>
            <a:xfrm>
              <a:off x="2801761" y="2501630"/>
              <a:ext cx="23539" cy="41127"/>
            </a:xfrm>
            <a:custGeom>
              <a:rect b="b" l="l" r="r" t="t"/>
              <a:pathLst>
                <a:path extrusionOk="0" h="1569" w="898">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75"/>
            <p:cNvSpPr/>
            <p:nvPr/>
          </p:nvSpPr>
          <p:spPr>
            <a:xfrm>
              <a:off x="2801761" y="2501630"/>
              <a:ext cx="23539" cy="23434"/>
            </a:xfrm>
            <a:custGeom>
              <a:rect b="b" l="l" r="r" t="t"/>
              <a:pathLst>
                <a:path extrusionOk="0" h="894" w="898">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75"/>
            <p:cNvSpPr/>
            <p:nvPr/>
          </p:nvSpPr>
          <p:spPr>
            <a:xfrm>
              <a:off x="2491588" y="2464120"/>
              <a:ext cx="374367" cy="265742"/>
            </a:xfrm>
            <a:custGeom>
              <a:rect b="b" l="l" r="r" t="t"/>
              <a:pathLst>
                <a:path extrusionOk="0" h="10138" w="14282">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75"/>
            <p:cNvSpPr/>
            <p:nvPr/>
          </p:nvSpPr>
          <p:spPr>
            <a:xfrm>
              <a:off x="2647920" y="2566270"/>
              <a:ext cx="21232" cy="17038"/>
            </a:xfrm>
            <a:custGeom>
              <a:rect b="b" l="l" r="r" t="t"/>
              <a:pathLst>
                <a:path extrusionOk="0" h="650" w="81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75"/>
            <p:cNvSpPr/>
            <p:nvPr/>
          </p:nvSpPr>
          <p:spPr>
            <a:xfrm>
              <a:off x="2688628" y="2566453"/>
              <a:ext cx="21232" cy="16881"/>
            </a:xfrm>
            <a:custGeom>
              <a:rect b="b" l="l" r="r" t="t"/>
              <a:pathLst>
                <a:path extrusionOk="0" h="644" w="81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75"/>
            <p:cNvSpPr/>
            <p:nvPr/>
          </p:nvSpPr>
          <p:spPr>
            <a:xfrm>
              <a:off x="2526713" y="2496177"/>
              <a:ext cx="34417" cy="52006"/>
            </a:xfrm>
            <a:custGeom>
              <a:rect b="b" l="l" r="r" t="t"/>
              <a:pathLst>
                <a:path extrusionOk="0" h="1984" w="1313">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75"/>
            <p:cNvSpPr/>
            <p:nvPr/>
          </p:nvSpPr>
          <p:spPr>
            <a:xfrm>
              <a:off x="2796335" y="2496177"/>
              <a:ext cx="34391" cy="52006"/>
            </a:xfrm>
            <a:custGeom>
              <a:rect b="b" l="l" r="r" t="t"/>
              <a:pathLst>
                <a:path extrusionOk="0" h="1984" w="1312">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0" name="Google Shape;17030;p75"/>
          <p:cNvGrpSpPr/>
          <p:nvPr/>
        </p:nvGrpSpPr>
        <p:grpSpPr>
          <a:xfrm>
            <a:off x="3897260" y="3348136"/>
            <a:ext cx="271850" cy="360999"/>
            <a:chOff x="3897260" y="3348136"/>
            <a:chExt cx="271850" cy="360999"/>
          </a:xfrm>
        </p:grpSpPr>
        <p:sp>
          <p:nvSpPr>
            <p:cNvPr id="17031" name="Google Shape;17031;p75"/>
            <p:cNvSpPr/>
            <p:nvPr/>
          </p:nvSpPr>
          <p:spPr>
            <a:xfrm>
              <a:off x="3904468" y="3353405"/>
              <a:ext cx="259949" cy="271299"/>
            </a:xfrm>
            <a:custGeom>
              <a:rect b="b" l="l" r="r" t="t"/>
              <a:pathLst>
                <a:path extrusionOk="0" h="10350" w="9917">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75"/>
            <p:cNvSpPr/>
            <p:nvPr/>
          </p:nvSpPr>
          <p:spPr>
            <a:xfrm>
              <a:off x="3904468" y="3353379"/>
              <a:ext cx="143618" cy="271221"/>
            </a:xfrm>
            <a:custGeom>
              <a:rect b="b" l="l" r="r" t="t"/>
              <a:pathLst>
                <a:path extrusionOk="0" h="10347" w="5479">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75"/>
            <p:cNvSpPr/>
            <p:nvPr/>
          </p:nvSpPr>
          <p:spPr>
            <a:xfrm>
              <a:off x="4022713" y="3593275"/>
              <a:ext cx="33945" cy="110617"/>
            </a:xfrm>
            <a:custGeom>
              <a:rect b="b" l="l" r="r" t="t"/>
              <a:pathLst>
                <a:path extrusionOk="0" h="4220" w="1295">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75"/>
            <p:cNvSpPr/>
            <p:nvPr/>
          </p:nvSpPr>
          <p:spPr>
            <a:xfrm>
              <a:off x="4022713" y="3593275"/>
              <a:ext cx="29148" cy="110617"/>
            </a:xfrm>
            <a:custGeom>
              <a:rect b="b" l="l" r="r" t="t"/>
              <a:pathLst>
                <a:path extrusionOk="0" h="4220" w="1112">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75"/>
            <p:cNvSpPr/>
            <p:nvPr/>
          </p:nvSpPr>
          <p:spPr>
            <a:xfrm>
              <a:off x="3897260" y="3348136"/>
              <a:ext cx="271850" cy="360999"/>
            </a:xfrm>
            <a:custGeom>
              <a:rect b="b" l="l" r="r" t="t"/>
              <a:pathLst>
                <a:path extrusionOk="0" h="13772" w="10371">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75"/>
            <p:cNvSpPr/>
            <p:nvPr/>
          </p:nvSpPr>
          <p:spPr>
            <a:xfrm>
              <a:off x="3955242" y="3495083"/>
              <a:ext cx="61416" cy="61416"/>
            </a:xfrm>
            <a:custGeom>
              <a:rect b="b" l="l" r="r" t="t"/>
              <a:pathLst>
                <a:path extrusionOk="0" h="2343" w="2343">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75"/>
            <p:cNvSpPr/>
            <p:nvPr/>
          </p:nvSpPr>
          <p:spPr>
            <a:xfrm>
              <a:off x="4077838" y="3404650"/>
              <a:ext cx="46213" cy="44456"/>
            </a:xfrm>
            <a:custGeom>
              <a:rect b="b" l="l" r="r" t="t"/>
              <a:pathLst>
                <a:path extrusionOk="0" h="1696" w="1763">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8" name="Google Shape;17038;p75"/>
          <p:cNvGrpSpPr/>
          <p:nvPr/>
        </p:nvGrpSpPr>
        <p:grpSpPr>
          <a:xfrm>
            <a:off x="3584414" y="1959319"/>
            <a:ext cx="384328" cy="378430"/>
            <a:chOff x="3584414" y="1959319"/>
            <a:chExt cx="384328" cy="378430"/>
          </a:xfrm>
        </p:grpSpPr>
        <p:sp>
          <p:nvSpPr>
            <p:cNvPr id="17039" name="Google Shape;17039;p75"/>
            <p:cNvSpPr/>
            <p:nvPr/>
          </p:nvSpPr>
          <p:spPr>
            <a:xfrm>
              <a:off x="3786931" y="1964876"/>
              <a:ext cx="164457" cy="367263"/>
            </a:xfrm>
            <a:custGeom>
              <a:rect b="b" l="l" r="r" t="t"/>
              <a:pathLst>
                <a:path extrusionOk="0" h="14011" w="6274">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75"/>
            <p:cNvSpPr/>
            <p:nvPr/>
          </p:nvSpPr>
          <p:spPr>
            <a:xfrm>
              <a:off x="3590049" y="2148495"/>
              <a:ext cx="29620" cy="35623"/>
            </a:xfrm>
            <a:custGeom>
              <a:rect b="b" l="l" r="r" t="t"/>
              <a:pathLst>
                <a:path extrusionOk="0" h="1359" w="113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75"/>
            <p:cNvSpPr/>
            <p:nvPr/>
          </p:nvSpPr>
          <p:spPr>
            <a:xfrm>
              <a:off x="3718622" y="2173659"/>
              <a:ext cx="60970" cy="79398"/>
            </a:xfrm>
            <a:custGeom>
              <a:rect b="b" l="l" r="r" t="t"/>
              <a:pathLst>
                <a:path extrusionOk="0" h="3029" w="2326">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75"/>
            <p:cNvSpPr/>
            <p:nvPr/>
          </p:nvSpPr>
          <p:spPr>
            <a:xfrm>
              <a:off x="3608398" y="2049228"/>
              <a:ext cx="317197" cy="282990"/>
            </a:xfrm>
            <a:custGeom>
              <a:rect b="b" l="l" r="r" t="t"/>
              <a:pathLst>
                <a:path extrusionOk="0" h="10796" w="12101">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75"/>
            <p:cNvSpPr/>
            <p:nvPr/>
          </p:nvSpPr>
          <p:spPr>
            <a:xfrm>
              <a:off x="3682396" y="2019896"/>
              <a:ext cx="34234" cy="50590"/>
            </a:xfrm>
            <a:custGeom>
              <a:rect b="b" l="l" r="r" t="t"/>
              <a:pathLst>
                <a:path extrusionOk="0" h="1930" w="1306">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75"/>
            <p:cNvSpPr/>
            <p:nvPr/>
          </p:nvSpPr>
          <p:spPr>
            <a:xfrm>
              <a:off x="3655214" y="2083331"/>
              <a:ext cx="17825" cy="17824"/>
            </a:xfrm>
            <a:custGeom>
              <a:rect b="b" l="l" r="r" t="t"/>
              <a:pathLst>
                <a:path extrusionOk="0" h="680" w="68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75"/>
            <p:cNvSpPr/>
            <p:nvPr/>
          </p:nvSpPr>
          <p:spPr>
            <a:xfrm>
              <a:off x="3642134" y="2116804"/>
              <a:ext cx="88782" cy="35308"/>
            </a:xfrm>
            <a:custGeom>
              <a:rect b="b" l="l" r="r" t="t"/>
              <a:pathLst>
                <a:path extrusionOk="0" h="1347" w="3387">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75"/>
            <p:cNvSpPr/>
            <p:nvPr/>
          </p:nvSpPr>
          <p:spPr>
            <a:xfrm>
              <a:off x="3741295" y="2220396"/>
              <a:ext cx="85662" cy="88048"/>
            </a:xfrm>
            <a:custGeom>
              <a:rect b="b" l="l" r="r" t="t"/>
              <a:pathLst>
                <a:path extrusionOk="0" h="3359" w="3268">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75"/>
            <p:cNvSpPr/>
            <p:nvPr/>
          </p:nvSpPr>
          <p:spPr>
            <a:xfrm>
              <a:off x="3824913" y="1983173"/>
              <a:ext cx="143828" cy="330723"/>
            </a:xfrm>
            <a:custGeom>
              <a:rect b="b" l="l" r="r" t="t"/>
              <a:pathLst>
                <a:path extrusionOk="0" h="12617" w="5487">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75"/>
            <p:cNvSpPr/>
            <p:nvPr/>
          </p:nvSpPr>
          <p:spPr>
            <a:xfrm>
              <a:off x="3584414" y="1959319"/>
              <a:ext cx="372506" cy="378430"/>
            </a:xfrm>
            <a:custGeom>
              <a:rect b="b" l="l" r="r" t="t"/>
              <a:pathLst>
                <a:path extrusionOk="0" h="14437" w="14211">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75"/>
            <p:cNvSpPr/>
            <p:nvPr/>
          </p:nvSpPr>
          <p:spPr>
            <a:xfrm>
              <a:off x="3819645" y="2302886"/>
              <a:ext cx="18847" cy="11088"/>
            </a:xfrm>
            <a:custGeom>
              <a:rect b="b" l="l" r="r" t="t"/>
              <a:pathLst>
                <a:path extrusionOk="0" h="423" w="719">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75"/>
            <p:cNvSpPr/>
            <p:nvPr/>
          </p:nvSpPr>
          <p:spPr>
            <a:xfrm>
              <a:off x="3644807" y="2077800"/>
              <a:ext cx="33762" cy="28912"/>
            </a:xfrm>
            <a:custGeom>
              <a:rect b="b" l="l" r="r" t="t"/>
              <a:pathLst>
                <a:path extrusionOk="0" h="1103" w="1288">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1" name="Google Shape;17051;p75"/>
          <p:cNvGrpSpPr/>
          <p:nvPr/>
        </p:nvGrpSpPr>
        <p:grpSpPr>
          <a:xfrm>
            <a:off x="6041259" y="3348084"/>
            <a:ext cx="362729" cy="361051"/>
            <a:chOff x="6041259" y="3348084"/>
            <a:chExt cx="362729" cy="361051"/>
          </a:xfrm>
        </p:grpSpPr>
        <p:sp>
          <p:nvSpPr>
            <p:cNvPr id="17052" name="Google Shape;17052;p75"/>
            <p:cNvSpPr/>
            <p:nvPr/>
          </p:nvSpPr>
          <p:spPr>
            <a:xfrm>
              <a:off x="6121731" y="3426878"/>
              <a:ext cx="203435" cy="203435"/>
            </a:xfrm>
            <a:custGeom>
              <a:rect b="b" l="l" r="r" t="t"/>
              <a:pathLst>
                <a:path extrusionOk="0" h="7761" w="7761">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75"/>
            <p:cNvSpPr/>
            <p:nvPr/>
          </p:nvSpPr>
          <p:spPr>
            <a:xfrm>
              <a:off x="6144300" y="3449447"/>
              <a:ext cx="158297" cy="158297"/>
            </a:xfrm>
            <a:custGeom>
              <a:rect b="b" l="l" r="r" t="t"/>
              <a:pathLst>
                <a:path extrusionOk="0" h="6039" w="6039">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75"/>
            <p:cNvSpPr/>
            <p:nvPr/>
          </p:nvSpPr>
          <p:spPr>
            <a:xfrm>
              <a:off x="6041259" y="3348084"/>
              <a:ext cx="362729" cy="361051"/>
            </a:xfrm>
            <a:custGeom>
              <a:rect b="b" l="l" r="r" t="t"/>
              <a:pathLst>
                <a:path extrusionOk="0" h="13774" w="13838">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75"/>
            <p:cNvSpPr/>
            <p:nvPr/>
          </p:nvSpPr>
          <p:spPr>
            <a:xfrm>
              <a:off x="6298063" y="3387429"/>
              <a:ext cx="10616" cy="22150"/>
            </a:xfrm>
            <a:custGeom>
              <a:rect b="b" l="l" r="r" t="t"/>
              <a:pathLst>
                <a:path extrusionOk="0" h="845" w="405">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75"/>
            <p:cNvSpPr/>
            <p:nvPr/>
          </p:nvSpPr>
          <p:spPr>
            <a:xfrm>
              <a:off x="6138219" y="3647640"/>
              <a:ext cx="10642" cy="22123"/>
            </a:xfrm>
            <a:custGeom>
              <a:rect b="b" l="l" r="r" t="t"/>
              <a:pathLst>
                <a:path extrusionOk="0" h="844" w="406">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7" name="Google Shape;17057;p75"/>
          <p:cNvGrpSpPr/>
          <p:nvPr/>
        </p:nvGrpSpPr>
        <p:grpSpPr>
          <a:xfrm>
            <a:off x="5222013" y="1968415"/>
            <a:ext cx="378849" cy="360317"/>
            <a:chOff x="5222013" y="1968415"/>
            <a:chExt cx="378849" cy="360317"/>
          </a:xfrm>
        </p:grpSpPr>
        <p:sp>
          <p:nvSpPr>
            <p:cNvPr id="17058" name="Google Shape;17058;p75"/>
            <p:cNvSpPr/>
            <p:nvPr/>
          </p:nvSpPr>
          <p:spPr>
            <a:xfrm>
              <a:off x="5228357" y="2005637"/>
              <a:ext cx="366529" cy="317460"/>
            </a:xfrm>
            <a:custGeom>
              <a:rect b="b" l="l" r="r" t="t"/>
              <a:pathLst>
                <a:path extrusionOk="0" h="12111" w="13983">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75"/>
            <p:cNvSpPr/>
            <p:nvPr/>
          </p:nvSpPr>
          <p:spPr>
            <a:xfrm>
              <a:off x="5282459" y="1973972"/>
              <a:ext cx="104273" cy="70695"/>
            </a:xfrm>
            <a:custGeom>
              <a:rect b="b" l="l" r="r" t="t"/>
              <a:pathLst>
                <a:path extrusionOk="0" h="2697" w="3978">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75"/>
            <p:cNvSpPr/>
            <p:nvPr/>
          </p:nvSpPr>
          <p:spPr>
            <a:xfrm>
              <a:off x="5365343" y="2298928"/>
              <a:ext cx="29410" cy="24273"/>
            </a:xfrm>
            <a:custGeom>
              <a:rect b="b" l="l" r="r" t="t"/>
              <a:pathLst>
                <a:path extrusionOk="0" h="926" w="1122">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75"/>
            <p:cNvSpPr/>
            <p:nvPr/>
          </p:nvSpPr>
          <p:spPr>
            <a:xfrm>
              <a:off x="5553366" y="2298824"/>
              <a:ext cx="30905" cy="24273"/>
            </a:xfrm>
            <a:custGeom>
              <a:rect b="b" l="l" r="r" t="t"/>
              <a:pathLst>
                <a:path extrusionOk="0" h="926" w="1179">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75"/>
            <p:cNvSpPr/>
            <p:nvPr/>
          </p:nvSpPr>
          <p:spPr>
            <a:xfrm>
              <a:off x="5228357" y="2042308"/>
              <a:ext cx="46317" cy="46082"/>
            </a:xfrm>
            <a:custGeom>
              <a:rect b="b" l="l" r="r" t="t"/>
              <a:pathLst>
                <a:path extrusionOk="0" h="1758" w="1767">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75"/>
            <p:cNvSpPr/>
            <p:nvPr/>
          </p:nvSpPr>
          <p:spPr>
            <a:xfrm>
              <a:off x="5301175" y="2064562"/>
              <a:ext cx="64928" cy="131246"/>
            </a:xfrm>
            <a:custGeom>
              <a:rect b="b" l="l" r="r" t="t"/>
              <a:pathLst>
                <a:path extrusionOk="0" h="5007" w="2477">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75"/>
            <p:cNvSpPr/>
            <p:nvPr/>
          </p:nvSpPr>
          <p:spPr>
            <a:xfrm>
              <a:off x="5400730" y="2171300"/>
              <a:ext cx="119477" cy="37405"/>
            </a:xfrm>
            <a:custGeom>
              <a:rect b="b" l="l" r="r" t="t"/>
              <a:pathLst>
                <a:path extrusionOk="0" h="1427" w="4558">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75"/>
            <p:cNvSpPr/>
            <p:nvPr/>
          </p:nvSpPr>
          <p:spPr>
            <a:xfrm>
              <a:off x="5297768" y="1993317"/>
              <a:ext cx="72871" cy="47497"/>
            </a:xfrm>
            <a:custGeom>
              <a:rect b="b" l="l" r="r" t="t"/>
              <a:pathLst>
                <a:path extrusionOk="0" h="1812" w="278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75"/>
            <p:cNvSpPr/>
            <p:nvPr/>
          </p:nvSpPr>
          <p:spPr>
            <a:xfrm>
              <a:off x="5222013" y="1968415"/>
              <a:ext cx="378849" cy="360317"/>
            </a:xfrm>
            <a:custGeom>
              <a:rect b="b" l="l" r="r" t="t"/>
              <a:pathLst>
                <a:path extrusionOk="0" h="13746" w="14453">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75"/>
            <p:cNvSpPr/>
            <p:nvPr/>
          </p:nvSpPr>
          <p:spPr>
            <a:xfrm>
              <a:off x="5270952" y="2035676"/>
              <a:ext cx="14312" cy="11193"/>
            </a:xfrm>
            <a:custGeom>
              <a:rect b="b" l="l" r="r" t="t"/>
              <a:pathLst>
                <a:path extrusionOk="0" h="427" w="546">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8" name="Google Shape;17068;p75"/>
          <p:cNvGrpSpPr/>
          <p:nvPr/>
        </p:nvGrpSpPr>
        <p:grpSpPr>
          <a:xfrm>
            <a:off x="4127982" y="2033055"/>
            <a:ext cx="381444" cy="231063"/>
            <a:chOff x="4127982" y="2033055"/>
            <a:chExt cx="381444" cy="231063"/>
          </a:xfrm>
        </p:grpSpPr>
        <p:sp>
          <p:nvSpPr>
            <p:cNvPr id="17069" name="Google Shape;17069;p75"/>
            <p:cNvSpPr/>
            <p:nvPr/>
          </p:nvSpPr>
          <p:spPr>
            <a:xfrm>
              <a:off x="4134535" y="2050408"/>
              <a:ext cx="369727" cy="208180"/>
            </a:xfrm>
            <a:custGeom>
              <a:rect b="b" l="l" r="r" t="t"/>
              <a:pathLst>
                <a:path extrusionOk="0" h="7942" w="14105">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75"/>
            <p:cNvSpPr/>
            <p:nvPr/>
          </p:nvSpPr>
          <p:spPr>
            <a:xfrm>
              <a:off x="4190106" y="2058219"/>
              <a:ext cx="33945" cy="39214"/>
            </a:xfrm>
            <a:custGeom>
              <a:rect b="b" l="l" r="r" t="t"/>
              <a:pathLst>
                <a:path extrusionOk="0" h="1496" w="1295">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75"/>
            <p:cNvSpPr/>
            <p:nvPr/>
          </p:nvSpPr>
          <p:spPr>
            <a:xfrm>
              <a:off x="4267774" y="2172741"/>
              <a:ext cx="170486" cy="27707"/>
            </a:xfrm>
            <a:custGeom>
              <a:rect b="b" l="l" r="r" t="t"/>
              <a:pathLst>
                <a:path extrusionOk="0" h="1057" w="6504">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75"/>
            <p:cNvSpPr/>
            <p:nvPr/>
          </p:nvSpPr>
          <p:spPr>
            <a:xfrm>
              <a:off x="4127982" y="2033055"/>
              <a:ext cx="381444" cy="231063"/>
            </a:xfrm>
            <a:custGeom>
              <a:rect b="b" l="l" r="r" t="t"/>
              <a:pathLst>
                <a:path extrusionOk="0" h="8815" w="14552">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75"/>
            <p:cNvSpPr/>
            <p:nvPr/>
          </p:nvSpPr>
          <p:spPr>
            <a:xfrm>
              <a:off x="4175270" y="2113737"/>
              <a:ext cx="14312" cy="11193"/>
            </a:xfrm>
            <a:custGeom>
              <a:rect b="b" l="l" r="r" t="t"/>
              <a:pathLst>
                <a:path extrusionOk="0" h="427" w="546">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4" name="Google Shape;17074;p75"/>
          <p:cNvGrpSpPr/>
          <p:nvPr/>
        </p:nvGrpSpPr>
        <p:grpSpPr>
          <a:xfrm>
            <a:off x="5768046" y="1979057"/>
            <a:ext cx="381549" cy="339059"/>
            <a:chOff x="5768046" y="1979057"/>
            <a:chExt cx="381549" cy="339059"/>
          </a:xfrm>
        </p:grpSpPr>
        <p:sp>
          <p:nvSpPr>
            <p:cNvPr id="17075" name="Google Shape;17075;p75"/>
            <p:cNvSpPr/>
            <p:nvPr/>
          </p:nvSpPr>
          <p:spPr>
            <a:xfrm>
              <a:off x="5791559" y="1984955"/>
              <a:ext cx="154418" cy="88991"/>
            </a:xfrm>
            <a:custGeom>
              <a:rect b="b" l="l" r="r" t="t"/>
              <a:pathLst>
                <a:path extrusionOk="0" h="3395" w="5891">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75"/>
            <p:cNvSpPr/>
            <p:nvPr/>
          </p:nvSpPr>
          <p:spPr>
            <a:xfrm>
              <a:off x="5774232" y="2008939"/>
              <a:ext cx="326215" cy="303462"/>
            </a:xfrm>
            <a:custGeom>
              <a:rect b="b" l="l" r="r" t="t"/>
              <a:pathLst>
                <a:path extrusionOk="0" h="11577" w="12445">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75"/>
            <p:cNvSpPr/>
            <p:nvPr/>
          </p:nvSpPr>
          <p:spPr>
            <a:xfrm>
              <a:off x="5812214" y="1991665"/>
              <a:ext cx="35046" cy="27916"/>
            </a:xfrm>
            <a:custGeom>
              <a:rect b="b" l="l" r="r" t="t"/>
              <a:pathLst>
                <a:path extrusionOk="0" h="1065" w="1337">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75"/>
            <p:cNvSpPr/>
            <p:nvPr/>
          </p:nvSpPr>
          <p:spPr>
            <a:xfrm>
              <a:off x="5838007" y="2043278"/>
              <a:ext cx="48231" cy="109018"/>
            </a:xfrm>
            <a:custGeom>
              <a:rect b="b" l="l" r="r" t="t"/>
              <a:pathLst>
                <a:path extrusionOk="0" h="4159" w="184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75"/>
            <p:cNvSpPr/>
            <p:nvPr/>
          </p:nvSpPr>
          <p:spPr>
            <a:xfrm>
              <a:off x="5919580" y="2144301"/>
              <a:ext cx="104090" cy="34679"/>
            </a:xfrm>
            <a:custGeom>
              <a:rect b="b" l="l" r="r" t="t"/>
              <a:pathLst>
                <a:path extrusionOk="0" h="1323" w="3971">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75"/>
            <p:cNvSpPr/>
            <p:nvPr/>
          </p:nvSpPr>
          <p:spPr>
            <a:xfrm>
              <a:off x="5774232" y="2048389"/>
              <a:ext cx="42228" cy="34312"/>
            </a:xfrm>
            <a:custGeom>
              <a:rect b="b" l="l" r="r" t="t"/>
              <a:pathLst>
                <a:path extrusionOk="0" h="1309" w="1611">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75"/>
            <p:cNvSpPr/>
            <p:nvPr/>
          </p:nvSpPr>
          <p:spPr>
            <a:xfrm>
              <a:off x="6088625" y="2085768"/>
              <a:ext cx="53500" cy="131692"/>
            </a:xfrm>
            <a:custGeom>
              <a:rect b="b" l="l" r="r" t="t"/>
              <a:pathLst>
                <a:path extrusionOk="0" h="5024" w="2041">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75"/>
            <p:cNvSpPr/>
            <p:nvPr/>
          </p:nvSpPr>
          <p:spPr>
            <a:xfrm>
              <a:off x="5814416" y="2031718"/>
              <a:ext cx="14312" cy="11167"/>
            </a:xfrm>
            <a:custGeom>
              <a:rect b="b" l="l" r="r" t="t"/>
              <a:pathLst>
                <a:path extrusionOk="0" h="426" w="546">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75"/>
            <p:cNvSpPr/>
            <p:nvPr/>
          </p:nvSpPr>
          <p:spPr>
            <a:xfrm>
              <a:off x="5768046" y="1979057"/>
              <a:ext cx="381549" cy="339059"/>
            </a:xfrm>
            <a:custGeom>
              <a:rect b="b" l="l" r="r" t="t"/>
              <a:pathLst>
                <a:path extrusionOk="0" h="12935" w="14556">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4" name="Google Shape;17084;p75"/>
          <p:cNvGrpSpPr/>
          <p:nvPr/>
        </p:nvGrpSpPr>
        <p:grpSpPr>
          <a:xfrm>
            <a:off x="7665936" y="3349997"/>
            <a:ext cx="386058" cy="360972"/>
            <a:chOff x="7665936" y="3349997"/>
            <a:chExt cx="386058" cy="360972"/>
          </a:xfrm>
        </p:grpSpPr>
        <p:sp>
          <p:nvSpPr>
            <p:cNvPr id="17085" name="Google Shape;17085;p75"/>
            <p:cNvSpPr/>
            <p:nvPr/>
          </p:nvSpPr>
          <p:spPr>
            <a:xfrm>
              <a:off x="7690366" y="3355240"/>
              <a:ext cx="350382" cy="350487"/>
            </a:xfrm>
            <a:custGeom>
              <a:rect b="b" l="l" r="r" t="t"/>
              <a:pathLst>
                <a:path extrusionOk="0" h="13371" w="13367">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75"/>
            <p:cNvSpPr/>
            <p:nvPr/>
          </p:nvSpPr>
          <p:spPr>
            <a:xfrm>
              <a:off x="7685281" y="3381243"/>
              <a:ext cx="329544" cy="324485"/>
            </a:xfrm>
            <a:custGeom>
              <a:rect b="b" l="l" r="r" t="t"/>
              <a:pathLst>
                <a:path extrusionOk="0" h="12379" w="12572">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75"/>
            <p:cNvSpPr/>
            <p:nvPr/>
          </p:nvSpPr>
          <p:spPr>
            <a:xfrm>
              <a:off x="7865570" y="3531126"/>
              <a:ext cx="117825" cy="152740"/>
            </a:xfrm>
            <a:custGeom>
              <a:rect b="b" l="l" r="r" t="t"/>
              <a:pathLst>
                <a:path extrusionOk="0" h="5827" w="4495">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75"/>
            <p:cNvSpPr/>
            <p:nvPr/>
          </p:nvSpPr>
          <p:spPr>
            <a:xfrm>
              <a:off x="7882084" y="3644678"/>
              <a:ext cx="44719" cy="39266"/>
            </a:xfrm>
            <a:custGeom>
              <a:rect b="b" l="l" r="r" t="t"/>
              <a:pathLst>
                <a:path extrusionOk="0" h="1498" w="1706">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75"/>
            <p:cNvSpPr/>
            <p:nvPr/>
          </p:nvSpPr>
          <p:spPr>
            <a:xfrm>
              <a:off x="7756815" y="3371282"/>
              <a:ext cx="168048" cy="147236"/>
            </a:xfrm>
            <a:custGeom>
              <a:rect b="b" l="l" r="r" t="t"/>
              <a:pathLst>
                <a:path extrusionOk="0" h="5617" w="6411">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75"/>
            <p:cNvSpPr/>
            <p:nvPr/>
          </p:nvSpPr>
          <p:spPr>
            <a:xfrm>
              <a:off x="7665936" y="3349997"/>
              <a:ext cx="386058" cy="360972"/>
            </a:xfrm>
            <a:custGeom>
              <a:rect b="b" l="l" r="r" t="t"/>
              <a:pathLst>
                <a:path extrusionOk="0" h="13771" w="14728">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1" name="Google Shape;17091;p75"/>
          <p:cNvGrpSpPr/>
          <p:nvPr/>
        </p:nvGrpSpPr>
        <p:grpSpPr>
          <a:xfrm>
            <a:off x="6316123" y="1994654"/>
            <a:ext cx="380579" cy="307709"/>
            <a:chOff x="6316123" y="1994654"/>
            <a:chExt cx="380579" cy="307709"/>
          </a:xfrm>
        </p:grpSpPr>
        <p:sp>
          <p:nvSpPr>
            <p:cNvPr id="17092" name="Google Shape;17092;p75"/>
            <p:cNvSpPr/>
            <p:nvPr/>
          </p:nvSpPr>
          <p:spPr>
            <a:xfrm>
              <a:off x="6577252" y="2124982"/>
              <a:ext cx="58454" cy="171771"/>
            </a:xfrm>
            <a:custGeom>
              <a:rect b="b" l="l" r="r" t="t"/>
              <a:pathLst>
                <a:path extrusionOk="0" h="6553" w="223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75"/>
            <p:cNvSpPr/>
            <p:nvPr/>
          </p:nvSpPr>
          <p:spPr>
            <a:xfrm>
              <a:off x="6483149" y="2154576"/>
              <a:ext cx="51639" cy="142177"/>
            </a:xfrm>
            <a:custGeom>
              <a:rect b="b" l="l" r="r" t="t"/>
              <a:pathLst>
                <a:path extrusionOk="0" h="5424" w="197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75"/>
            <p:cNvSpPr/>
            <p:nvPr/>
          </p:nvSpPr>
          <p:spPr>
            <a:xfrm>
              <a:off x="6321654" y="2000551"/>
              <a:ext cx="355442" cy="296280"/>
            </a:xfrm>
            <a:custGeom>
              <a:rect b="b" l="l" r="r" t="t"/>
              <a:pathLst>
                <a:path extrusionOk="0" h="11303" w="1356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75"/>
            <p:cNvSpPr/>
            <p:nvPr/>
          </p:nvSpPr>
          <p:spPr>
            <a:xfrm>
              <a:off x="6390042" y="2000289"/>
              <a:ext cx="25557" cy="18952"/>
            </a:xfrm>
            <a:custGeom>
              <a:rect b="b" l="l" r="r" t="t"/>
              <a:pathLst>
                <a:path extrusionOk="0" h="723" w="975">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75"/>
            <p:cNvSpPr/>
            <p:nvPr/>
          </p:nvSpPr>
          <p:spPr>
            <a:xfrm>
              <a:off x="6374551" y="2042046"/>
              <a:ext cx="89358" cy="118638"/>
            </a:xfrm>
            <a:custGeom>
              <a:rect b="b" l="l" r="r" t="t"/>
              <a:pathLst>
                <a:path extrusionOk="0" h="4526" w="3409">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75"/>
            <p:cNvSpPr/>
            <p:nvPr/>
          </p:nvSpPr>
          <p:spPr>
            <a:xfrm>
              <a:off x="6321654" y="2014759"/>
              <a:ext cx="23722" cy="27313"/>
            </a:xfrm>
            <a:custGeom>
              <a:rect b="b" l="l" r="r" t="t"/>
              <a:pathLst>
                <a:path extrusionOk="0" h="1042" w="905">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75"/>
            <p:cNvSpPr/>
            <p:nvPr/>
          </p:nvSpPr>
          <p:spPr>
            <a:xfrm>
              <a:off x="6490882" y="2125428"/>
              <a:ext cx="121416" cy="42359"/>
            </a:xfrm>
            <a:custGeom>
              <a:rect b="b" l="l" r="r" t="t"/>
              <a:pathLst>
                <a:path extrusionOk="0" h="1616" w="4632">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75"/>
            <p:cNvSpPr/>
            <p:nvPr/>
          </p:nvSpPr>
          <p:spPr>
            <a:xfrm>
              <a:off x="6365979" y="2013369"/>
              <a:ext cx="15334" cy="11088"/>
            </a:xfrm>
            <a:custGeom>
              <a:rect b="b" l="l" r="r" t="t"/>
              <a:pathLst>
                <a:path extrusionOk="0" h="423" w="585">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75"/>
            <p:cNvSpPr/>
            <p:nvPr/>
          </p:nvSpPr>
          <p:spPr>
            <a:xfrm>
              <a:off x="6316123" y="1994654"/>
              <a:ext cx="380579" cy="307709"/>
            </a:xfrm>
            <a:custGeom>
              <a:rect b="b" l="l" r="r" t="t"/>
              <a:pathLst>
                <a:path extrusionOk="0" h="11739" w="14519">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1" name="Google Shape;17101;p75"/>
          <p:cNvGrpSpPr/>
          <p:nvPr/>
        </p:nvGrpSpPr>
        <p:grpSpPr>
          <a:xfrm>
            <a:off x="7118514" y="3348136"/>
            <a:ext cx="380317" cy="360972"/>
            <a:chOff x="7118514" y="3348136"/>
            <a:chExt cx="380317" cy="360972"/>
          </a:xfrm>
        </p:grpSpPr>
        <p:sp>
          <p:nvSpPr>
            <p:cNvPr id="17102" name="Google Shape;17102;p75"/>
            <p:cNvSpPr/>
            <p:nvPr/>
          </p:nvSpPr>
          <p:spPr>
            <a:xfrm>
              <a:off x="7143023" y="3353405"/>
              <a:ext cx="350382" cy="350382"/>
            </a:xfrm>
            <a:custGeom>
              <a:rect b="b" l="l" r="r" t="t"/>
              <a:pathLst>
                <a:path extrusionOk="0" h="13367" w="13367">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75"/>
            <p:cNvSpPr/>
            <p:nvPr/>
          </p:nvSpPr>
          <p:spPr>
            <a:xfrm>
              <a:off x="7137964" y="3379408"/>
              <a:ext cx="329439" cy="324380"/>
            </a:xfrm>
            <a:custGeom>
              <a:rect b="b" l="l" r="r" t="t"/>
              <a:pathLst>
                <a:path extrusionOk="0" h="12375" w="12568">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75"/>
            <p:cNvSpPr/>
            <p:nvPr/>
          </p:nvSpPr>
          <p:spPr>
            <a:xfrm>
              <a:off x="7143678" y="3543655"/>
              <a:ext cx="33945" cy="82071"/>
            </a:xfrm>
            <a:custGeom>
              <a:rect b="b" l="l" r="r" t="t"/>
              <a:pathLst>
                <a:path extrusionOk="0" h="3131" w="1295">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75"/>
            <p:cNvSpPr/>
            <p:nvPr/>
          </p:nvSpPr>
          <p:spPr>
            <a:xfrm>
              <a:off x="7214190" y="3353405"/>
              <a:ext cx="279294" cy="288862"/>
            </a:xfrm>
            <a:custGeom>
              <a:rect b="b" l="l" r="r" t="t"/>
              <a:pathLst>
                <a:path extrusionOk="0" h="11020" w="10655">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75"/>
            <p:cNvSpPr/>
            <p:nvPr/>
          </p:nvSpPr>
          <p:spPr>
            <a:xfrm>
              <a:off x="7118514" y="3348136"/>
              <a:ext cx="380317" cy="360972"/>
            </a:xfrm>
            <a:custGeom>
              <a:rect b="b" l="l" r="r" t="t"/>
              <a:pathLst>
                <a:path extrusionOk="0" h="13771" w="14509">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75"/>
            <p:cNvSpPr/>
            <p:nvPr/>
          </p:nvSpPr>
          <p:spPr>
            <a:xfrm>
              <a:off x="7387507" y="3592541"/>
              <a:ext cx="27733" cy="28021"/>
            </a:xfrm>
            <a:custGeom>
              <a:rect b="b" l="l" r="r" t="t"/>
              <a:pathLst>
                <a:path extrusionOk="0" h="1069" w="1058">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75"/>
            <p:cNvSpPr/>
            <p:nvPr/>
          </p:nvSpPr>
          <p:spPr>
            <a:xfrm>
              <a:off x="7208659" y="3464939"/>
              <a:ext cx="258010" cy="182596"/>
            </a:xfrm>
            <a:custGeom>
              <a:rect b="b" l="l" r="r" t="t"/>
              <a:pathLst>
                <a:path extrusionOk="0" h="6966" w="9843">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75"/>
            <p:cNvSpPr/>
            <p:nvPr/>
          </p:nvSpPr>
          <p:spPr>
            <a:xfrm>
              <a:off x="7389656" y="3423864"/>
              <a:ext cx="26186" cy="28178"/>
            </a:xfrm>
            <a:custGeom>
              <a:rect b="b" l="l" r="r" t="t"/>
              <a:pathLst>
                <a:path extrusionOk="0" h="1075" w="999">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0" name="Google Shape;17110;p75"/>
          <p:cNvGrpSpPr/>
          <p:nvPr/>
        </p:nvGrpSpPr>
        <p:grpSpPr>
          <a:xfrm>
            <a:off x="4674382" y="1997747"/>
            <a:ext cx="381706" cy="301391"/>
            <a:chOff x="4674382" y="1997747"/>
            <a:chExt cx="381706" cy="301391"/>
          </a:xfrm>
        </p:grpSpPr>
        <p:sp>
          <p:nvSpPr>
            <p:cNvPr id="17111" name="Google Shape;17111;p75"/>
            <p:cNvSpPr/>
            <p:nvPr/>
          </p:nvSpPr>
          <p:spPr>
            <a:xfrm>
              <a:off x="4680280" y="2043750"/>
              <a:ext cx="345690" cy="249962"/>
            </a:xfrm>
            <a:custGeom>
              <a:rect b="b" l="l" r="r" t="t"/>
              <a:pathLst>
                <a:path extrusionOk="0" h="9536" w="13188">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75"/>
            <p:cNvSpPr/>
            <p:nvPr/>
          </p:nvSpPr>
          <p:spPr>
            <a:xfrm>
              <a:off x="4712652" y="2012400"/>
              <a:ext cx="49253" cy="52530"/>
            </a:xfrm>
            <a:custGeom>
              <a:rect b="b" l="l" r="r" t="t"/>
              <a:pathLst>
                <a:path extrusionOk="0" h="2004" w="1879">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75"/>
            <p:cNvSpPr/>
            <p:nvPr/>
          </p:nvSpPr>
          <p:spPr>
            <a:xfrm>
              <a:off x="4775326" y="2269990"/>
              <a:ext cx="43801" cy="23722"/>
            </a:xfrm>
            <a:custGeom>
              <a:rect b="b" l="l" r="r" t="t"/>
              <a:pathLst>
                <a:path extrusionOk="0" h="905" w="1671">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75"/>
            <p:cNvSpPr/>
            <p:nvPr/>
          </p:nvSpPr>
          <p:spPr>
            <a:xfrm>
              <a:off x="4978211" y="2268705"/>
              <a:ext cx="40656" cy="25007"/>
            </a:xfrm>
            <a:custGeom>
              <a:rect b="b" l="l" r="r" t="t"/>
              <a:pathLst>
                <a:path extrusionOk="0" h="954" w="1551">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75"/>
            <p:cNvSpPr/>
            <p:nvPr/>
          </p:nvSpPr>
          <p:spPr>
            <a:xfrm>
              <a:off x="4738000" y="2117066"/>
              <a:ext cx="65086" cy="75151"/>
            </a:xfrm>
            <a:custGeom>
              <a:rect b="b" l="l" r="r" t="t"/>
              <a:pathLst>
                <a:path extrusionOk="0" h="2867" w="2483">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75"/>
            <p:cNvSpPr/>
            <p:nvPr/>
          </p:nvSpPr>
          <p:spPr>
            <a:xfrm>
              <a:off x="4834304" y="2170802"/>
              <a:ext cx="145034" cy="40000"/>
            </a:xfrm>
            <a:custGeom>
              <a:rect b="b" l="l" r="r" t="t"/>
              <a:pathLst>
                <a:path extrusionOk="0" h="1526" w="5533">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75"/>
            <p:cNvSpPr/>
            <p:nvPr/>
          </p:nvSpPr>
          <p:spPr>
            <a:xfrm>
              <a:off x="4680280" y="2086738"/>
              <a:ext cx="47785" cy="48414"/>
            </a:xfrm>
            <a:custGeom>
              <a:rect b="b" l="l" r="r" t="t"/>
              <a:pathLst>
                <a:path extrusionOk="0" h="1847" w="1823">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75"/>
            <p:cNvSpPr/>
            <p:nvPr/>
          </p:nvSpPr>
          <p:spPr>
            <a:xfrm>
              <a:off x="4760673" y="2043225"/>
              <a:ext cx="44535" cy="28808"/>
            </a:xfrm>
            <a:custGeom>
              <a:rect b="b" l="l" r="r" t="t"/>
              <a:pathLst>
                <a:path extrusionOk="0" h="1099" w="1699">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75"/>
            <p:cNvSpPr/>
            <p:nvPr/>
          </p:nvSpPr>
          <p:spPr>
            <a:xfrm>
              <a:off x="4674382" y="1997747"/>
              <a:ext cx="381706" cy="301391"/>
            </a:xfrm>
            <a:custGeom>
              <a:rect b="b" l="l" r="r" t="t"/>
              <a:pathLst>
                <a:path extrusionOk="0" h="11498" w="14562">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75"/>
            <p:cNvSpPr/>
            <p:nvPr/>
          </p:nvSpPr>
          <p:spPr>
            <a:xfrm>
              <a:off x="4728694" y="2080657"/>
              <a:ext cx="11088" cy="11088"/>
            </a:xfrm>
            <a:custGeom>
              <a:rect b="b" l="l" r="r" t="t"/>
              <a:pathLst>
                <a:path extrusionOk="0" h="423" w="423">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1" name="Google Shape;17121;p75"/>
          <p:cNvGrpSpPr/>
          <p:nvPr/>
        </p:nvGrpSpPr>
        <p:grpSpPr>
          <a:xfrm>
            <a:off x="1936145" y="1959319"/>
            <a:ext cx="387526" cy="378351"/>
            <a:chOff x="1936145" y="1959319"/>
            <a:chExt cx="387526" cy="378351"/>
          </a:xfrm>
        </p:grpSpPr>
        <p:sp>
          <p:nvSpPr>
            <p:cNvPr id="17122" name="Google Shape;17122;p75"/>
            <p:cNvSpPr/>
            <p:nvPr/>
          </p:nvSpPr>
          <p:spPr>
            <a:xfrm>
              <a:off x="2161258" y="1964824"/>
              <a:ext cx="162413" cy="162753"/>
            </a:xfrm>
            <a:custGeom>
              <a:rect b="b" l="l" r="r" t="t"/>
              <a:pathLst>
                <a:path extrusionOk="0" h="6209" w="6196">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75"/>
            <p:cNvSpPr/>
            <p:nvPr/>
          </p:nvSpPr>
          <p:spPr>
            <a:xfrm>
              <a:off x="2191114" y="1967733"/>
              <a:ext cx="132557" cy="159765"/>
            </a:xfrm>
            <a:custGeom>
              <a:rect b="b" l="l" r="r" t="t"/>
              <a:pathLst>
                <a:path extrusionOk="0" h="6095" w="5057">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75"/>
            <p:cNvSpPr/>
            <p:nvPr/>
          </p:nvSpPr>
          <p:spPr>
            <a:xfrm>
              <a:off x="1936145" y="1965007"/>
              <a:ext cx="162439" cy="162753"/>
            </a:xfrm>
            <a:custGeom>
              <a:rect b="b" l="l" r="r" t="t"/>
              <a:pathLst>
                <a:path extrusionOk="0" h="6209" w="6197">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75"/>
            <p:cNvSpPr/>
            <p:nvPr/>
          </p:nvSpPr>
          <p:spPr>
            <a:xfrm>
              <a:off x="1936145" y="1967733"/>
              <a:ext cx="132688" cy="159765"/>
            </a:xfrm>
            <a:custGeom>
              <a:rect b="b" l="l" r="r" t="t"/>
              <a:pathLst>
                <a:path extrusionOk="0" h="6095" w="5062">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75"/>
            <p:cNvSpPr/>
            <p:nvPr/>
          </p:nvSpPr>
          <p:spPr>
            <a:xfrm>
              <a:off x="1981886" y="2024143"/>
              <a:ext cx="296175" cy="308023"/>
            </a:xfrm>
            <a:custGeom>
              <a:rect b="b" l="l" r="r" t="t"/>
              <a:pathLst>
                <a:path extrusionOk="0" h="11751" w="11299">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75"/>
            <p:cNvSpPr/>
            <p:nvPr/>
          </p:nvSpPr>
          <p:spPr>
            <a:xfrm>
              <a:off x="1981886" y="2027577"/>
              <a:ext cx="122045" cy="287499"/>
            </a:xfrm>
            <a:custGeom>
              <a:rect b="b" l="l" r="r" t="t"/>
              <a:pathLst>
                <a:path extrusionOk="0" h="10968" w="4656">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75"/>
            <p:cNvSpPr/>
            <p:nvPr/>
          </p:nvSpPr>
          <p:spPr>
            <a:xfrm>
              <a:off x="2088230" y="2303909"/>
              <a:ext cx="83172" cy="28283"/>
            </a:xfrm>
            <a:custGeom>
              <a:rect b="b" l="l" r="r" t="t"/>
              <a:pathLst>
                <a:path extrusionOk="0" h="1079" w="3173">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75"/>
            <p:cNvSpPr/>
            <p:nvPr/>
          </p:nvSpPr>
          <p:spPr>
            <a:xfrm>
              <a:off x="2100314" y="2243253"/>
              <a:ext cx="59214" cy="50092"/>
            </a:xfrm>
            <a:custGeom>
              <a:rect b="b" l="l" r="r" t="t"/>
              <a:pathLst>
                <a:path extrusionOk="0" h="1911" w="2259">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75"/>
            <p:cNvSpPr/>
            <p:nvPr/>
          </p:nvSpPr>
          <p:spPr>
            <a:xfrm>
              <a:off x="2047051" y="2166293"/>
              <a:ext cx="41494" cy="53290"/>
            </a:xfrm>
            <a:custGeom>
              <a:rect b="b" l="l" r="r" t="t"/>
              <a:pathLst>
                <a:path extrusionOk="0" h="2033" w="1583">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75"/>
            <p:cNvSpPr/>
            <p:nvPr/>
          </p:nvSpPr>
          <p:spPr>
            <a:xfrm>
              <a:off x="2064744" y="2166293"/>
              <a:ext cx="23722" cy="41416"/>
            </a:xfrm>
            <a:custGeom>
              <a:rect b="b" l="l" r="r" t="t"/>
              <a:pathLst>
                <a:path extrusionOk="0" h="1580" w="905">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75"/>
            <p:cNvSpPr/>
            <p:nvPr/>
          </p:nvSpPr>
          <p:spPr>
            <a:xfrm>
              <a:off x="2058846" y="2172191"/>
              <a:ext cx="17798" cy="17824"/>
            </a:xfrm>
            <a:custGeom>
              <a:rect b="b" l="l" r="r" t="t"/>
              <a:pathLst>
                <a:path extrusionOk="0" h="680" w="679">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75"/>
            <p:cNvSpPr/>
            <p:nvPr/>
          </p:nvSpPr>
          <p:spPr>
            <a:xfrm>
              <a:off x="2171376" y="2166293"/>
              <a:ext cx="41521" cy="53290"/>
            </a:xfrm>
            <a:custGeom>
              <a:rect b="b" l="l" r="r" t="t"/>
              <a:pathLst>
                <a:path extrusionOk="0" h="2033" w="1584">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75"/>
            <p:cNvSpPr/>
            <p:nvPr/>
          </p:nvSpPr>
          <p:spPr>
            <a:xfrm>
              <a:off x="2189070" y="2166293"/>
              <a:ext cx="23722" cy="41416"/>
            </a:xfrm>
            <a:custGeom>
              <a:rect b="b" l="l" r="r" t="t"/>
              <a:pathLst>
                <a:path extrusionOk="0" h="1580" w="905">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75"/>
            <p:cNvSpPr/>
            <p:nvPr/>
          </p:nvSpPr>
          <p:spPr>
            <a:xfrm>
              <a:off x="2183277" y="2172191"/>
              <a:ext cx="17720" cy="17824"/>
            </a:xfrm>
            <a:custGeom>
              <a:rect b="b" l="l" r="r" t="t"/>
              <a:pathLst>
                <a:path extrusionOk="0" h="680" w="676">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75"/>
            <p:cNvSpPr/>
            <p:nvPr/>
          </p:nvSpPr>
          <p:spPr>
            <a:xfrm>
              <a:off x="2100314" y="2243908"/>
              <a:ext cx="38926" cy="49437"/>
            </a:xfrm>
            <a:custGeom>
              <a:rect b="b" l="l" r="r" t="t"/>
              <a:pathLst>
                <a:path extrusionOk="0" h="1886" w="1485">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75"/>
            <p:cNvSpPr/>
            <p:nvPr/>
          </p:nvSpPr>
          <p:spPr>
            <a:xfrm>
              <a:off x="2041520" y="2160762"/>
              <a:ext cx="52556" cy="64352"/>
            </a:xfrm>
            <a:custGeom>
              <a:rect b="b" l="l" r="r" t="t"/>
              <a:pathLst>
                <a:path extrusionOk="0" h="2455" w="2005">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75"/>
            <p:cNvSpPr/>
            <p:nvPr/>
          </p:nvSpPr>
          <p:spPr>
            <a:xfrm>
              <a:off x="2165846" y="2160762"/>
              <a:ext cx="52582" cy="64352"/>
            </a:xfrm>
            <a:custGeom>
              <a:rect b="b" l="l" r="r" t="t"/>
              <a:pathLst>
                <a:path extrusionOk="0" h="2455" w="2006">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75"/>
            <p:cNvSpPr/>
            <p:nvPr/>
          </p:nvSpPr>
          <p:spPr>
            <a:xfrm>
              <a:off x="2094783" y="2237722"/>
              <a:ext cx="70354" cy="61128"/>
            </a:xfrm>
            <a:custGeom>
              <a:rect b="b" l="l" r="r" t="t"/>
              <a:pathLst>
                <a:path extrusionOk="0" h="2332" w="2684">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75"/>
            <p:cNvSpPr/>
            <p:nvPr/>
          </p:nvSpPr>
          <p:spPr>
            <a:xfrm>
              <a:off x="1938636" y="1959319"/>
              <a:ext cx="382676" cy="378351"/>
            </a:xfrm>
            <a:custGeom>
              <a:rect b="b" l="l" r="r" t="t"/>
              <a:pathLst>
                <a:path extrusionOk="0" h="14434" w="14599">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1" name="Google Shape;17141;p75"/>
          <p:cNvGrpSpPr/>
          <p:nvPr/>
        </p:nvGrpSpPr>
        <p:grpSpPr>
          <a:xfrm>
            <a:off x="6865118" y="1959345"/>
            <a:ext cx="374262" cy="378404"/>
            <a:chOff x="6865118" y="1959345"/>
            <a:chExt cx="374262" cy="378404"/>
          </a:xfrm>
        </p:grpSpPr>
        <p:sp>
          <p:nvSpPr>
            <p:cNvPr id="17142" name="Google Shape;17142;p75"/>
            <p:cNvSpPr/>
            <p:nvPr/>
          </p:nvSpPr>
          <p:spPr>
            <a:xfrm>
              <a:off x="6871016" y="1997799"/>
              <a:ext cx="64640" cy="32294"/>
            </a:xfrm>
            <a:custGeom>
              <a:rect b="b" l="l" r="r" t="t"/>
              <a:pathLst>
                <a:path extrusionOk="0" h="1232" w="2466">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75"/>
            <p:cNvSpPr/>
            <p:nvPr/>
          </p:nvSpPr>
          <p:spPr>
            <a:xfrm>
              <a:off x="6871566" y="2018166"/>
              <a:ext cx="64090" cy="11927"/>
            </a:xfrm>
            <a:custGeom>
              <a:rect b="b" l="l" r="r" t="t"/>
              <a:pathLst>
                <a:path extrusionOk="0" h="455" w="2445">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75"/>
            <p:cNvSpPr/>
            <p:nvPr/>
          </p:nvSpPr>
          <p:spPr>
            <a:xfrm>
              <a:off x="6913034" y="1964876"/>
              <a:ext cx="319976" cy="319976"/>
            </a:xfrm>
            <a:custGeom>
              <a:rect b="b" l="l" r="r" t="t"/>
              <a:pathLst>
                <a:path extrusionOk="0" h="12207" w="12207">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75"/>
            <p:cNvSpPr/>
            <p:nvPr/>
          </p:nvSpPr>
          <p:spPr>
            <a:xfrm>
              <a:off x="6912956" y="1971718"/>
              <a:ext cx="308154" cy="313030"/>
            </a:xfrm>
            <a:custGeom>
              <a:rect b="b" l="l" r="r" t="t"/>
              <a:pathLst>
                <a:path extrusionOk="0" h="11942" w="11756">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75"/>
            <p:cNvSpPr/>
            <p:nvPr/>
          </p:nvSpPr>
          <p:spPr>
            <a:xfrm>
              <a:off x="6913034" y="2073108"/>
              <a:ext cx="319976" cy="211640"/>
            </a:xfrm>
            <a:custGeom>
              <a:rect b="b" l="l" r="r" t="t"/>
              <a:pathLst>
                <a:path extrusionOk="0" h="8074" w="12207">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75"/>
            <p:cNvSpPr/>
            <p:nvPr/>
          </p:nvSpPr>
          <p:spPr>
            <a:xfrm>
              <a:off x="6913139" y="2073003"/>
              <a:ext cx="308076" cy="211745"/>
            </a:xfrm>
            <a:custGeom>
              <a:rect b="b" l="l" r="r" t="t"/>
              <a:pathLst>
                <a:path extrusionOk="0" h="8078" w="11753">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75"/>
            <p:cNvSpPr/>
            <p:nvPr/>
          </p:nvSpPr>
          <p:spPr>
            <a:xfrm>
              <a:off x="6940505" y="2107105"/>
              <a:ext cx="292505" cy="177668"/>
            </a:xfrm>
            <a:custGeom>
              <a:rect b="b" l="l" r="r" t="t"/>
              <a:pathLst>
                <a:path extrusionOk="0" h="6778" w="11159">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75"/>
            <p:cNvSpPr/>
            <p:nvPr/>
          </p:nvSpPr>
          <p:spPr>
            <a:xfrm>
              <a:off x="6942628" y="2107000"/>
              <a:ext cx="290277" cy="154077"/>
            </a:xfrm>
            <a:custGeom>
              <a:rect b="b" l="l" r="r" t="t"/>
              <a:pathLst>
                <a:path extrusionOk="0" h="5878" w="11074">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75"/>
            <p:cNvSpPr/>
            <p:nvPr/>
          </p:nvSpPr>
          <p:spPr>
            <a:xfrm>
              <a:off x="6942628" y="1988572"/>
              <a:ext cx="23722" cy="23722"/>
            </a:xfrm>
            <a:custGeom>
              <a:rect b="b" l="l" r="r" t="t"/>
              <a:pathLst>
                <a:path extrusionOk="0" h="905" w="905">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75"/>
            <p:cNvSpPr/>
            <p:nvPr/>
          </p:nvSpPr>
          <p:spPr>
            <a:xfrm>
              <a:off x="6957569" y="2107000"/>
              <a:ext cx="224458" cy="96147"/>
            </a:xfrm>
            <a:custGeom>
              <a:rect b="b" l="l" r="r" t="t"/>
              <a:pathLst>
                <a:path extrusionOk="0" h="3668" w="8563">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75"/>
            <p:cNvSpPr/>
            <p:nvPr/>
          </p:nvSpPr>
          <p:spPr>
            <a:xfrm>
              <a:off x="6865118" y="1959345"/>
              <a:ext cx="374262" cy="378404"/>
            </a:xfrm>
            <a:custGeom>
              <a:rect b="b" l="l" r="r" t="t"/>
              <a:pathLst>
                <a:path extrusionOk="0" h="14436" w="14278">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75"/>
            <p:cNvSpPr/>
            <p:nvPr/>
          </p:nvSpPr>
          <p:spPr>
            <a:xfrm>
              <a:off x="7142131" y="2189596"/>
              <a:ext cx="21468" cy="12923"/>
            </a:xfrm>
            <a:custGeom>
              <a:rect b="b" l="l" r="r" t="t"/>
              <a:pathLst>
                <a:path extrusionOk="0" h="493" w="819">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75"/>
            <p:cNvSpPr/>
            <p:nvPr/>
          </p:nvSpPr>
          <p:spPr>
            <a:xfrm>
              <a:off x="6931304" y="1982963"/>
              <a:ext cx="40577" cy="34863"/>
            </a:xfrm>
            <a:custGeom>
              <a:rect b="b" l="l" r="r" t="t"/>
              <a:pathLst>
                <a:path extrusionOk="0" h="1330" w="1548">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5" name="Google Shape;17155;p75"/>
          <p:cNvGrpSpPr/>
          <p:nvPr/>
        </p:nvGrpSpPr>
        <p:grpSpPr>
          <a:xfrm>
            <a:off x="1710141" y="3348162"/>
            <a:ext cx="269019" cy="360972"/>
            <a:chOff x="1710141" y="3348162"/>
            <a:chExt cx="269019" cy="360972"/>
          </a:xfrm>
        </p:grpSpPr>
        <p:sp>
          <p:nvSpPr>
            <p:cNvPr id="17156" name="Google Shape;17156;p75"/>
            <p:cNvSpPr/>
            <p:nvPr/>
          </p:nvSpPr>
          <p:spPr>
            <a:xfrm>
              <a:off x="1723038" y="3353405"/>
              <a:ext cx="45190" cy="350199"/>
            </a:xfrm>
            <a:custGeom>
              <a:rect b="b" l="l" r="r" t="t"/>
              <a:pathLst>
                <a:path extrusionOk="0" h="13360" w="1724">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75"/>
            <p:cNvSpPr/>
            <p:nvPr/>
          </p:nvSpPr>
          <p:spPr>
            <a:xfrm>
              <a:off x="1723038" y="3353405"/>
              <a:ext cx="24273" cy="350199"/>
            </a:xfrm>
            <a:custGeom>
              <a:rect b="b" l="l" r="r" t="t"/>
              <a:pathLst>
                <a:path extrusionOk="0" h="13360" w="926">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75"/>
            <p:cNvSpPr/>
            <p:nvPr/>
          </p:nvSpPr>
          <p:spPr>
            <a:xfrm>
              <a:off x="1812737" y="3513432"/>
              <a:ext cx="119031" cy="127209"/>
            </a:xfrm>
            <a:custGeom>
              <a:rect b="b" l="l" r="r" t="t"/>
              <a:pathLst>
                <a:path extrusionOk="0" h="4853" w="4541">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75"/>
            <p:cNvSpPr/>
            <p:nvPr/>
          </p:nvSpPr>
          <p:spPr>
            <a:xfrm>
              <a:off x="1717428" y="3455162"/>
              <a:ext cx="56514" cy="22621"/>
            </a:xfrm>
            <a:custGeom>
              <a:rect b="b" l="l" r="r" t="t"/>
              <a:pathLst>
                <a:path extrusionOk="0" h="863" w="2156">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75"/>
            <p:cNvSpPr/>
            <p:nvPr/>
          </p:nvSpPr>
          <p:spPr>
            <a:xfrm>
              <a:off x="1717428" y="3455162"/>
              <a:ext cx="28231" cy="22621"/>
            </a:xfrm>
            <a:custGeom>
              <a:rect b="b" l="l" r="r" t="t"/>
              <a:pathLst>
                <a:path extrusionOk="0" h="863" w="1077">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75"/>
            <p:cNvSpPr/>
            <p:nvPr/>
          </p:nvSpPr>
          <p:spPr>
            <a:xfrm>
              <a:off x="1717428" y="3579514"/>
              <a:ext cx="56514" cy="22595"/>
            </a:xfrm>
            <a:custGeom>
              <a:rect b="b" l="l" r="r" t="t"/>
              <a:pathLst>
                <a:path extrusionOk="0" h="862" w="2156">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75"/>
            <p:cNvSpPr/>
            <p:nvPr/>
          </p:nvSpPr>
          <p:spPr>
            <a:xfrm>
              <a:off x="1717428" y="3579514"/>
              <a:ext cx="28231" cy="22595"/>
            </a:xfrm>
            <a:custGeom>
              <a:rect b="b" l="l" r="r" t="t"/>
              <a:pathLst>
                <a:path extrusionOk="0" h="862" w="1077">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75"/>
            <p:cNvSpPr/>
            <p:nvPr/>
          </p:nvSpPr>
          <p:spPr>
            <a:xfrm>
              <a:off x="1812737" y="3513432"/>
              <a:ext cx="94129" cy="127209"/>
            </a:xfrm>
            <a:custGeom>
              <a:rect b="b" l="l" r="r" t="t"/>
              <a:pathLst>
                <a:path extrusionOk="0" h="4853" w="3591">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75"/>
            <p:cNvSpPr/>
            <p:nvPr/>
          </p:nvSpPr>
          <p:spPr>
            <a:xfrm>
              <a:off x="1832737" y="3458936"/>
              <a:ext cx="126659" cy="91927"/>
            </a:xfrm>
            <a:custGeom>
              <a:rect b="b" l="l" r="r" t="t"/>
              <a:pathLst>
                <a:path extrusionOk="0" h="3507" w="4832">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75"/>
            <p:cNvSpPr/>
            <p:nvPr/>
          </p:nvSpPr>
          <p:spPr>
            <a:xfrm>
              <a:off x="1814860" y="3385620"/>
              <a:ext cx="156908" cy="50407"/>
            </a:xfrm>
            <a:custGeom>
              <a:rect b="b" l="l" r="r" t="t"/>
              <a:pathLst>
                <a:path extrusionOk="0" h="1923" w="5986">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75"/>
            <p:cNvSpPr/>
            <p:nvPr/>
          </p:nvSpPr>
          <p:spPr>
            <a:xfrm>
              <a:off x="1710141" y="3348162"/>
              <a:ext cx="269019" cy="360972"/>
            </a:xfrm>
            <a:custGeom>
              <a:rect b="b" l="l" r="r" t="t"/>
              <a:pathLst>
                <a:path extrusionOk="0" h="13771" w="10263">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7" name="Google Shape;17167;p75"/>
          <p:cNvGrpSpPr/>
          <p:nvPr/>
        </p:nvGrpSpPr>
        <p:grpSpPr>
          <a:xfrm>
            <a:off x="4948250" y="3365122"/>
            <a:ext cx="360972" cy="327053"/>
            <a:chOff x="4948250" y="3365122"/>
            <a:chExt cx="360972" cy="327053"/>
          </a:xfrm>
        </p:grpSpPr>
        <p:sp>
          <p:nvSpPr>
            <p:cNvPr id="17168" name="Google Shape;17168;p75"/>
            <p:cNvSpPr/>
            <p:nvPr/>
          </p:nvSpPr>
          <p:spPr>
            <a:xfrm>
              <a:off x="4953493" y="3370364"/>
              <a:ext cx="350487" cy="169542"/>
            </a:xfrm>
            <a:custGeom>
              <a:rect b="b" l="l" r="r" t="t"/>
              <a:pathLst>
                <a:path extrusionOk="0" h="6468" w="13371">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75"/>
            <p:cNvSpPr/>
            <p:nvPr/>
          </p:nvSpPr>
          <p:spPr>
            <a:xfrm>
              <a:off x="4953493" y="3370364"/>
              <a:ext cx="190198" cy="169621"/>
            </a:xfrm>
            <a:custGeom>
              <a:rect b="b" l="l" r="r" t="t"/>
              <a:pathLst>
                <a:path extrusionOk="0" h="6471" w="7256">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75"/>
            <p:cNvSpPr/>
            <p:nvPr/>
          </p:nvSpPr>
          <p:spPr>
            <a:xfrm>
              <a:off x="5063821" y="3539881"/>
              <a:ext cx="129831" cy="146947"/>
            </a:xfrm>
            <a:custGeom>
              <a:rect b="b" l="l" r="r" t="t"/>
              <a:pathLst>
                <a:path extrusionOk="0" h="5606" w="4953">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75"/>
            <p:cNvSpPr/>
            <p:nvPr/>
          </p:nvSpPr>
          <p:spPr>
            <a:xfrm>
              <a:off x="5063926" y="3539881"/>
              <a:ext cx="115518" cy="146947"/>
            </a:xfrm>
            <a:custGeom>
              <a:rect b="b" l="l" r="r" t="t"/>
              <a:pathLst>
                <a:path extrusionOk="0" h="5606" w="4407">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75"/>
            <p:cNvSpPr/>
            <p:nvPr/>
          </p:nvSpPr>
          <p:spPr>
            <a:xfrm>
              <a:off x="5049640" y="3409919"/>
              <a:ext cx="90459" cy="79188"/>
            </a:xfrm>
            <a:custGeom>
              <a:rect b="b" l="l" r="r" t="t"/>
              <a:pathLst>
                <a:path extrusionOk="0" h="3021" w="3451">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75"/>
            <p:cNvSpPr/>
            <p:nvPr/>
          </p:nvSpPr>
          <p:spPr>
            <a:xfrm>
              <a:off x="5190952" y="3383077"/>
              <a:ext cx="78008" cy="60787"/>
            </a:xfrm>
            <a:custGeom>
              <a:rect b="b" l="l" r="r" t="t"/>
              <a:pathLst>
                <a:path extrusionOk="0" h="2319" w="2976">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75"/>
            <p:cNvSpPr/>
            <p:nvPr/>
          </p:nvSpPr>
          <p:spPr>
            <a:xfrm>
              <a:off x="5152970" y="3477757"/>
              <a:ext cx="109804" cy="62150"/>
            </a:xfrm>
            <a:custGeom>
              <a:rect b="b" l="l" r="r" t="t"/>
              <a:pathLst>
                <a:path extrusionOk="0" h="2371" w="4189">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75"/>
            <p:cNvSpPr/>
            <p:nvPr/>
          </p:nvSpPr>
          <p:spPr>
            <a:xfrm>
              <a:off x="4954043" y="3439120"/>
              <a:ext cx="55623" cy="66947"/>
            </a:xfrm>
            <a:custGeom>
              <a:rect b="b" l="l" r="r" t="t"/>
              <a:pathLst>
                <a:path extrusionOk="0" h="2554" w="2122">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75"/>
            <p:cNvSpPr/>
            <p:nvPr/>
          </p:nvSpPr>
          <p:spPr>
            <a:xfrm>
              <a:off x="5049640" y="3410365"/>
              <a:ext cx="38821" cy="67681"/>
            </a:xfrm>
            <a:custGeom>
              <a:rect b="b" l="l" r="r" t="t"/>
              <a:pathLst>
                <a:path extrusionOk="0" h="2582" w="1481">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75"/>
            <p:cNvSpPr/>
            <p:nvPr/>
          </p:nvSpPr>
          <p:spPr>
            <a:xfrm>
              <a:off x="4948250" y="3365122"/>
              <a:ext cx="360972" cy="327053"/>
            </a:xfrm>
            <a:custGeom>
              <a:rect b="b" l="l" r="r" t="t"/>
              <a:pathLst>
                <a:path extrusionOk="0" h="12477" w="13771">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75"/>
            <p:cNvSpPr/>
            <p:nvPr/>
          </p:nvSpPr>
          <p:spPr>
            <a:xfrm>
              <a:off x="5044293" y="3404650"/>
              <a:ext cx="101049" cy="89725"/>
            </a:xfrm>
            <a:custGeom>
              <a:rect b="b" l="l" r="r" t="t"/>
              <a:pathLst>
                <a:path extrusionOk="0" h="3423" w="3855">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9" name="Google Shape;17179;p75"/>
          <p:cNvGrpSpPr/>
          <p:nvPr/>
        </p:nvGrpSpPr>
        <p:grpSpPr>
          <a:xfrm>
            <a:off x="3312144" y="3348241"/>
            <a:ext cx="348154" cy="360789"/>
            <a:chOff x="3312144" y="3348241"/>
            <a:chExt cx="348154" cy="360789"/>
          </a:xfrm>
        </p:grpSpPr>
        <p:sp>
          <p:nvSpPr>
            <p:cNvPr id="17180" name="Google Shape;17180;p75"/>
            <p:cNvSpPr/>
            <p:nvPr/>
          </p:nvSpPr>
          <p:spPr>
            <a:xfrm>
              <a:off x="3531517" y="3467324"/>
              <a:ext cx="122334" cy="67419"/>
            </a:xfrm>
            <a:custGeom>
              <a:rect b="b" l="l" r="r" t="t"/>
              <a:pathLst>
                <a:path extrusionOk="0" h="2572" w="4667">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75"/>
            <p:cNvSpPr/>
            <p:nvPr/>
          </p:nvSpPr>
          <p:spPr>
            <a:xfrm>
              <a:off x="3541923" y="3498124"/>
              <a:ext cx="111665" cy="36619"/>
            </a:xfrm>
            <a:custGeom>
              <a:rect b="b" l="l" r="r" t="t"/>
              <a:pathLst>
                <a:path extrusionOk="0" h="1397" w="426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75"/>
            <p:cNvSpPr/>
            <p:nvPr/>
          </p:nvSpPr>
          <p:spPr>
            <a:xfrm>
              <a:off x="3362551" y="3605412"/>
              <a:ext cx="91744" cy="98297"/>
            </a:xfrm>
            <a:custGeom>
              <a:rect b="b" l="l" r="r" t="t"/>
              <a:pathLst>
                <a:path extrusionOk="0" h="3750" w="350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75"/>
            <p:cNvSpPr/>
            <p:nvPr/>
          </p:nvSpPr>
          <p:spPr>
            <a:xfrm>
              <a:off x="3362551" y="3605412"/>
              <a:ext cx="56724" cy="97091"/>
            </a:xfrm>
            <a:custGeom>
              <a:rect b="b" l="l" r="r" t="t"/>
              <a:pathLst>
                <a:path extrusionOk="0" h="3704" w="2164">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75"/>
            <p:cNvSpPr/>
            <p:nvPr/>
          </p:nvSpPr>
          <p:spPr>
            <a:xfrm>
              <a:off x="3479066" y="3540798"/>
              <a:ext cx="95807" cy="152557"/>
            </a:xfrm>
            <a:custGeom>
              <a:rect b="b" l="l" r="r" t="t"/>
              <a:pathLst>
                <a:path extrusionOk="0" h="5820" w="3655">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75"/>
            <p:cNvSpPr/>
            <p:nvPr/>
          </p:nvSpPr>
          <p:spPr>
            <a:xfrm>
              <a:off x="3479066" y="3550654"/>
              <a:ext cx="64378" cy="142177"/>
            </a:xfrm>
            <a:custGeom>
              <a:rect b="b" l="l" r="r" t="t"/>
              <a:pathLst>
                <a:path extrusionOk="0" h="5424" w="2456">
                  <a:moveTo>
                    <a:pt x="584" y="1"/>
                  </a:moveTo>
                  <a:lnTo>
                    <a:pt x="1" y="4052"/>
                  </a:lnTo>
                  <a:cubicBezTo>
                    <a:pt x="613" y="4632"/>
                    <a:pt x="1495" y="5223"/>
                    <a:pt x="2455" y="5423"/>
                  </a:cubicBezTo>
                  <a:lnTo>
                    <a:pt x="584"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75"/>
            <p:cNvSpPr/>
            <p:nvPr/>
          </p:nvSpPr>
          <p:spPr>
            <a:xfrm>
              <a:off x="3316286" y="3353431"/>
              <a:ext cx="326791" cy="317512"/>
            </a:xfrm>
            <a:custGeom>
              <a:rect b="b" l="l" r="r" t="t"/>
              <a:pathLst>
                <a:path extrusionOk="0" h="12113" w="12467">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75"/>
            <p:cNvSpPr/>
            <p:nvPr/>
          </p:nvSpPr>
          <p:spPr>
            <a:xfrm>
              <a:off x="3375002" y="3447246"/>
              <a:ext cx="28336" cy="28231"/>
            </a:xfrm>
            <a:custGeom>
              <a:rect b="b" l="l" r="r" t="t"/>
              <a:pathLst>
                <a:path extrusionOk="0" h="1077" w="1081">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75"/>
            <p:cNvSpPr/>
            <p:nvPr/>
          </p:nvSpPr>
          <p:spPr>
            <a:xfrm>
              <a:off x="3391516" y="3430470"/>
              <a:ext cx="28310" cy="28310"/>
            </a:xfrm>
            <a:custGeom>
              <a:rect b="b" l="l" r="r" t="t"/>
              <a:pathLst>
                <a:path extrusionOk="0" h="1080" w="108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75"/>
            <p:cNvSpPr/>
            <p:nvPr/>
          </p:nvSpPr>
          <p:spPr>
            <a:xfrm>
              <a:off x="3394740" y="3453510"/>
              <a:ext cx="28310" cy="28231"/>
            </a:xfrm>
            <a:custGeom>
              <a:rect b="b" l="l" r="r" t="t"/>
              <a:pathLst>
                <a:path extrusionOk="0" h="1077" w="108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75"/>
            <p:cNvSpPr/>
            <p:nvPr/>
          </p:nvSpPr>
          <p:spPr>
            <a:xfrm>
              <a:off x="3542133" y="3554350"/>
              <a:ext cx="23617" cy="16593"/>
            </a:xfrm>
            <a:custGeom>
              <a:rect b="b" l="l" r="r" t="t"/>
              <a:pathLst>
                <a:path extrusionOk="0" h="633" w="901">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75"/>
            <p:cNvSpPr/>
            <p:nvPr/>
          </p:nvSpPr>
          <p:spPr>
            <a:xfrm>
              <a:off x="3446379" y="3419644"/>
              <a:ext cx="15439" cy="18270"/>
            </a:xfrm>
            <a:custGeom>
              <a:rect b="b" l="l" r="r" t="t"/>
              <a:pathLst>
                <a:path extrusionOk="0" h="697" w="589">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75"/>
            <p:cNvSpPr/>
            <p:nvPr/>
          </p:nvSpPr>
          <p:spPr>
            <a:xfrm>
              <a:off x="3312144" y="3348241"/>
              <a:ext cx="348154" cy="360789"/>
            </a:xfrm>
            <a:custGeom>
              <a:rect b="b" l="l" r="r" t="t"/>
              <a:pathLst>
                <a:path extrusionOk="0" h="13764" w="13282">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3" name="Google Shape;17193;p75"/>
          <p:cNvGrpSpPr/>
          <p:nvPr/>
        </p:nvGrpSpPr>
        <p:grpSpPr>
          <a:xfrm>
            <a:off x="1137555" y="3348162"/>
            <a:ext cx="317564" cy="360972"/>
            <a:chOff x="1137555" y="3348162"/>
            <a:chExt cx="317564" cy="360972"/>
          </a:xfrm>
        </p:grpSpPr>
        <p:sp>
          <p:nvSpPr>
            <p:cNvPr id="17194" name="Google Shape;17194;p75"/>
            <p:cNvSpPr/>
            <p:nvPr/>
          </p:nvSpPr>
          <p:spPr>
            <a:xfrm>
              <a:off x="1240597" y="3370338"/>
              <a:ext cx="197852" cy="333449"/>
            </a:xfrm>
            <a:custGeom>
              <a:rect b="b" l="l" r="r" t="t"/>
              <a:pathLst>
                <a:path extrusionOk="0" h="12721" w="7548">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75"/>
            <p:cNvSpPr/>
            <p:nvPr/>
          </p:nvSpPr>
          <p:spPr>
            <a:xfrm>
              <a:off x="1155904" y="3370391"/>
              <a:ext cx="158376" cy="333397"/>
            </a:xfrm>
            <a:custGeom>
              <a:rect b="b" l="l" r="r" t="t"/>
              <a:pathLst>
                <a:path extrusionOk="0" h="12719" w="6042">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75"/>
            <p:cNvSpPr/>
            <p:nvPr/>
          </p:nvSpPr>
          <p:spPr>
            <a:xfrm>
              <a:off x="1184187" y="3472855"/>
              <a:ext cx="28231" cy="134890"/>
            </a:xfrm>
            <a:custGeom>
              <a:rect b="b" l="l" r="r" t="t"/>
              <a:pathLst>
                <a:path extrusionOk="0" h="5146" w="1077">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75"/>
            <p:cNvSpPr/>
            <p:nvPr/>
          </p:nvSpPr>
          <p:spPr>
            <a:xfrm>
              <a:off x="1381908" y="3427691"/>
              <a:ext cx="28309" cy="89542"/>
            </a:xfrm>
            <a:custGeom>
              <a:rect b="b" l="l" r="r" t="t"/>
              <a:pathLst>
                <a:path extrusionOk="0" h="3416" w="108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75"/>
            <p:cNvSpPr/>
            <p:nvPr/>
          </p:nvSpPr>
          <p:spPr>
            <a:xfrm>
              <a:off x="1137555" y="3348162"/>
              <a:ext cx="317564" cy="360972"/>
            </a:xfrm>
            <a:custGeom>
              <a:rect b="b" l="l" r="r" t="t"/>
              <a:pathLst>
                <a:path extrusionOk="0" h="13771" w="12115">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75"/>
            <p:cNvSpPr/>
            <p:nvPr/>
          </p:nvSpPr>
          <p:spPr>
            <a:xfrm>
              <a:off x="1291842" y="3410286"/>
              <a:ext cx="10642" cy="27576"/>
            </a:xfrm>
            <a:custGeom>
              <a:rect b="b" l="l" r="r" t="t"/>
              <a:pathLst>
                <a:path extrusionOk="0" h="1052" w="406">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75"/>
            <p:cNvSpPr/>
            <p:nvPr/>
          </p:nvSpPr>
          <p:spPr>
            <a:xfrm>
              <a:off x="1291842" y="3455529"/>
              <a:ext cx="10642" cy="27497"/>
            </a:xfrm>
            <a:custGeom>
              <a:rect b="b" l="l" r="r" t="t"/>
              <a:pathLst>
                <a:path extrusionOk="0" h="1049" w="406">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75"/>
            <p:cNvSpPr/>
            <p:nvPr/>
          </p:nvSpPr>
          <p:spPr>
            <a:xfrm>
              <a:off x="1291842" y="3500693"/>
              <a:ext cx="10642" cy="27602"/>
            </a:xfrm>
            <a:custGeom>
              <a:rect b="b" l="l" r="r" t="t"/>
              <a:pathLst>
                <a:path extrusionOk="0" h="1053" w="406">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75"/>
            <p:cNvSpPr/>
            <p:nvPr/>
          </p:nvSpPr>
          <p:spPr>
            <a:xfrm>
              <a:off x="1173231" y="3495083"/>
              <a:ext cx="10616" cy="16252"/>
            </a:xfrm>
            <a:custGeom>
              <a:rect b="b" l="l" r="r" t="t"/>
              <a:pathLst>
                <a:path extrusionOk="0" h="620" w="405">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75"/>
            <p:cNvSpPr/>
            <p:nvPr/>
          </p:nvSpPr>
          <p:spPr>
            <a:xfrm>
              <a:off x="1173231" y="3534612"/>
              <a:ext cx="10616" cy="16252"/>
            </a:xfrm>
            <a:custGeom>
              <a:rect b="b" l="l" r="r" t="t"/>
              <a:pathLst>
                <a:path extrusionOk="0" h="620" w="405">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75"/>
            <p:cNvSpPr/>
            <p:nvPr/>
          </p:nvSpPr>
          <p:spPr>
            <a:xfrm>
              <a:off x="1173231" y="3574193"/>
              <a:ext cx="10616" cy="16226"/>
            </a:xfrm>
            <a:custGeom>
              <a:rect b="b" l="l" r="r" t="t"/>
              <a:pathLst>
                <a:path extrusionOk="0" h="619" w="405">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75"/>
            <p:cNvSpPr/>
            <p:nvPr/>
          </p:nvSpPr>
          <p:spPr>
            <a:xfrm>
              <a:off x="1410585" y="3489448"/>
              <a:ext cx="10616" cy="16252"/>
            </a:xfrm>
            <a:custGeom>
              <a:rect b="b" l="l" r="r" t="t"/>
              <a:pathLst>
                <a:path extrusionOk="0" h="620" w="405">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75"/>
            <p:cNvSpPr/>
            <p:nvPr/>
          </p:nvSpPr>
          <p:spPr>
            <a:xfrm>
              <a:off x="1399156" y="3523734"/>
              <a:ext cx="19109" cy="14758"/>
            </a:xfrm>
            <a:custGeom>
              <a:rect b="b" l="l" r="r" t="t"/>
              <a:pathLst>
                <a:path extrusionOk="0" h="563" w="729">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75"/>
            <p:cNvSpPr/>
            <p:nvPr/>
          </p:nvSpPr>
          <p:spPr>
            <a:xfrm>
              <a:off x="1410585" y="3449841"/>
              <a:ext cx="10616" cy="16226"/>
            </a:xfrm>
            <a:custGeom>
              <a:rect b="b" l="l" r="r" t="t"/>
              <a:pathLst>
                <a:path extrusionOk="0" h="619" w="405">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75"/>
            <p:cNvSpPr/>
            <p:nvPr/>
          </p:nvSpPr>
          <p:spPr>
            <a:xfrm>
              <a:off x="1174856" y="3609789"/>
              <a:ext cx="19371" cy="15518"/>
            </a:xfrm>
            <a:custGeom>
              <a:rect b="b" l="l" r="r" t="t"/>
              <a:pathLst>
                <a:path extrusionOk="0" h="592" w="739">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75"/>
            <p:cNvSpPr/>
            <p:nvPr/>
          </p:nvSpPr>
          <p:spPr>
            <a:xfrm>
              <a:off x="1291842" y="3545962"/>
              <a:ext cx="10642" cy="27497"/>
            </a:xfrm>
            <a:custGeom>
              <a:rect b="b" l="l" r="r" t="t"/>
              <a:pathLst>
                <a:path extrusionOk="0" h="1049" w="406">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75"/>
            <p:cNvSpPr/>
            <p:nvPr/>
          </p:nvSpPr>
          <p:spPr>
            <a:xfrm>
              <a:off x="1291842" y="3591205"/>
              <a:ext cx="10642" cy="27497"/>
            </a:xfrm>
            <a:custGeom>
              <a:rect b="b" l="l" r="r" t="t"/>
              <a:pathLst>
                <a:path extrusionOk="0" h="1049" w="406">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75"/>
            <p:cNvSpPr/>
            <p:nvPr/>
          </p:nvSpPr>
          <p:spPr>
            <a:xfrm>
              <a:off x="1291842" y="3636395"/>
              <a:ext cx="10642" cy="27471"/>
            </a:xfrm>
            <a:custGeom>
              <a:rect b="b" l="l" r="r" t="t"/>
              <a:pathLst>
                <a:path extrusionOk="0" h="1048" w="406">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75"/>
            <p:cNvSpPr/>
            <p:nvPr/>
          </p:nvSpPr>
          <p:spPr>
            <a:xfrm>
              <a:off x="1205393" y="3625045"/>
              <a:ext cx="18008" cy="10616"/>
            </a:xfrm>
            <a:custGeom>
              <a:rect b="b" l="l" r="r" t="t"/>
              <a:pathLst>
                <a:path extrusionOk="0" h="405" w="687">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75"/>
            <p:cNvSpPr/>
            <p:nvPr/>
          </p:nvSpPr>
          <p:spPr>
            <a:xfrm>
              <a:off x="1369274" y="3534612"/>
              <a:ext cx="18008" cy="10642"/>
            </a:xfrm>
            <a:custGeom>
              <a:rect b="b" l="l" r="r" t="t"/>
              <a:pathLst>
                <a:path extrusionOk="0" h="406" w="687">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4" name="Google Shape;17214;p75"/>
          <p:cNvGrpSpPr/>
          <p:nvPr/>
        </p:nvGrpSpPr>
        <p:grpSpPr>
          <a:xfrm>
            <a:off x="7397808" y="1959345"/>
            <a:ext cx="403463" cy="378325"/>
            <a:chOff x="7397808" y="1959345"/>
            <a:chExt cx="403463" cy="378325"/>
          </a:xfrm>
        </p:grpSpPr>
        <p:sp>
          <p:nvSpPr>
            <p:cNvPr id="17215" name="Google Shape;17215;p75"/>
            <p:cNvSpPr/>
            <p:nvPr/>
          </p:nvSpPr>
          <p:spPr>
            <a:xfrm>
              <a:off x="7397808" y="2035965"/>
              <a:ext cx="106659" cy="94758"/>
            </a:xfrm>
            <a:custGeom>
              <a:rect b="b" l="l" r="r" t="t"/>
              <a:pathLst>
                <a:path extrusionOk="0" h="3615" w="4069">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75"/>
            <p:cNvSpPr/>
            <p:nvPr/>
          </p:nvSpPr>
          <p:spPr>
            <a:xfrm>
              <a:off x="7694586" y="2035965"/>
              <a:ext cx="106685" cy="94758"/>
            </a:xfrm>
            <a:custGeom>
              <a:rect b="b" l="l" r="r" t="t"/>
              <a:pathLst>
                <a:path extrusionOk="0" h="3615" w="407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75"/>
            <p:cNvSpPr/>
            <p:nvPr/>
          </p:nvSpPr>
          <p:spPr>
            <a:xfrm>
              <a:off x="7466459" y="1964876"/>
              <a:ext cx="271299" cy="349570"/>
            </a:xfrm>
            <a:custGeom>
              <a:rect b="b" l="l" r="r" t="t"/>
              <a:pathLst>
                <a:path extrusionOk="0" h="13336" w="1035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75"/>
            <p:cNvSpPr/>
            <p:nvPr/>
          </p:nvSpPr>
          <p:spPr>
            <a:xfrm>
              <a:off x="7466459" y="1964850"/>
              <a:ext cx="156462" cy="349439"/>
            </a:xfrm>
            <a:custGeom>
              <a:rect b="b" l="l" r="r" t="t"/>
              <a:pathLst>
                <a:path extrusionOk="0" h="13331" w="5969">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75"/>
            <p:cNvSpPr/>
            <p:nvPr/>
          </p:nvSpPr>
          <p:spPr>
            <a:xfrm>
              <a:off x="7447559" y="2165166"/>
              <a:ext cx="299792" cy="167026"/>
            </a:xfrm>
            <a:custGeom>
              <a:rect b="b" l="l" r="r" t="t"/>
              <a:pathLst>
                <a:path extrusionOk="0" h="6372" w="11437">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75"/>
            <p:cNvSpPr/>
            <p:nvPr/>
          </p:nvSpPr>
          <p:spPr>
            <a:xfrm>
              <a:off x="7747037" y="2172191"/>
              <a:ext cx="210" cy="105"/>
            </a:xfrm>
            <a:custGeom>
              <a:rect b="b" l="l" r="r" t="t"/>
              <a:pathLst>
                <a:path extrusionOk="0" h="4" w="8">
                  <a:moveTo>
                    <a:pt x="1" y="0"/>
                  </a:moveTo>
                  <a:lnTo>
                    <a:pt x="1" y="4"/>
                  </a:lnTo>
                  <a:lnTo>
                    <a:pt x="8"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75"/>
            <p:cNvSpPr/>
            <p:nvPr/>
          </p:nvSpPr>
          <p:spPr>
            <a:xfrm>
              <a:off x="7569605" y="2060840"/>
              <a:ext cx="59214" cy="56907"/>
            </a:xfrm>
            <a:custGeom>
              <a:rect b="b" l="l" r="r" t="t"/>
              <a:pathLst>
                <a:path extrusionOk="0" h="2171" w="2259">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75"/>
            <p:cNvSpPr/>
            <p:nvPr/>
          </p:nvSpPr>
          <p:spPr>
            <a:xfrm>
              <a:off x="7534035" y="2035965"/>
              <a:ext cx="23696" cy="29594"/>
            </a:xfrm>
            <a:custGeom>
              <a:rect b="b" l="l" r="r" t="t"/>
              <a:pathLst>
                <a:path extrusionOk="0" h="1129" w="904">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75"/>
            <p:cNvSpPr/>
            <p:nvPr/>
          </p:nvSpPr>
          <p:spPr>
            <a:xfrm>
              <a:off x="7640667" y="2035965"/>
              <a:ext cx="23722" cy="29594"/>
            </a:xfrm>
            <a:custGeom>
              <a:rect b="b" l="l" r="r" t="t"/>
              <a:pathLst>
                <a:path extrusionOk="0" h="1129" w="905">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75"/>
            <p:cNvSpPr/>
            <p:nvPr/>
          </p:nvSpPr>
          <p:spPr>
            <a:xfrm>
              <a:off x="7447559" y="2165140"/>
              <a:ext cx="193317" cy="166974"/>
            </a:xfrm>
            <a:custGeom>
              <a:rect b="b" l="l" r="r" t="t"/>
              <a:pathLst>
                <a:path extrusionOk="0" h="6370" w="7375">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75"/>
            <p:cNvSpPr/>
            <p:nvPr/>
          </p:nvSpPr>
          <p:spPr>
            <a:xfrm>
              <a:off x="7570889" y="2084536"/>
              <a:ext cx="56619" cy="33106"/>
            </a:xfrm>
            <a:custGeom>
              <a:rect b="b" l="l" r="r" t="t"/>
              <a:pathLst>
                <a:path extrusionOk="0" h="1263" w="216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75"/>
            <p:cNvSpPr/>
            <p:nvPr/>
          </p:nvSpPr>
          <p:spPr>
            <a:xfrm>
              <a:off x="7646198" y="2041495"/>
              <a:ext cx="12556" cy="12634"/>
            </a:xfrm>
            <a:custGeom>
              <a:rect b="b" l="l" r="r" t="t"/>
              <a:pathLst>
                <a:path extrusionOk="0" h="482" w="479">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75"/>
            <p:cNvSpPr/>
            <p:nvPr/>
          </p:nvSpPr>
          <p:spPr>
            <a:xfrm>
              <a:off x="7539565" y="2041495"/>
              <a:ext cx="12556" cy="12634"/>
            </a:xfrm>
            <a:custGeom>
              <a:rect b="b" l="l" r="r" t="t"/>
              <a:pathLst>
                <a:path extrusionOk="0" h="482" w="479">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75"/>
            <p:cNvSpPr/>
            <p:nvPr/>
          </p:nvSpPr>
          <p:spPr>
            <a:xfrm>
              <a:off x="7563995" y="2055309"/>
              <a:ext cx="70354" cy="68048"/>
            </a:xfrm>
            <a:custGeom>
              <a:rect b="b" l="l" r="r" t="t"/>
              <a:pathLst>
                <a:path extrusionOk="0" h="2596" w="2684">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75"/>
            <p:cNvSpPr/>
            <p:nvPr/>
          </p:nvSpPr>
          <p:spPr>
            <a:xfrm>
              <a:off x="7528504" y="2030434"/>
              <a:ext cx="34758" cy="40656"/>
            </a:xfrm>
            <a:custGeom>
              <a:rect b="b" l="l" r="r" t="t"/>
              <a:pathLst>
                <a:path extrusionOk="0" h="1551" w="1326">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75"/>
            <p:cNvSpPr/>
            <p:nvPr/>
          </p:nvSpPr>
          <p:spPr>
            <a:xfrm>
              <a:off x="7635057" y="2030434"/>
              <a:ext cx="34863" cy="40656"/>
            </a:xfrm>
            <a:custGeom>
              <a:rect b="b" l="l" r="r" t="t"/>
              <a:pathLst>
                <a:path extrusionOk="0" h="1551" w="133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75"/>
            <p:cNvSpPr/>
            <p:nvPr/>
          </p:nvSpPr>
          <p:spPr>
            <a:xfrm>
              <a:off x="7401661" y="1959345"/>
              <a:ext cx="394996" cy="378325"/>
            </a:xfrm>
            <a:custGeom>
              <a:rect b="b" l="l" r="r" t="t"/>
              <a:pathLst>
                <a:path extrusionOk="0" h="14433" w="15069">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2" name="Google Shape;17232;p75"/>
          <p:cNvGrpSpPr/>
          <p:nvPr/>
        </p:nvGrpSpPr>
        <p:grpSpPr>
          <a:xfrm>
            <a:off x="6569336" y="3348136"/>
            <a:ext cx="387893" cy="360972"/>
            <a:chOff x="6569336" y="3348136"/>
            <a:chExt cx="387893" cy="360972"/>
          </a:xfrm>
        </p:grpSpPr>
        <p:sp>
          <p:nvSpPr>
            <p:cNvPr id="17233" name="Google Shape;17233;p75"/>
            <p:cNvSpPr/>
            <p:nvPr/>
          </p:nvSpPr>
          <p:spPr>
            <a:xfrm>
              <a:off x="6595601" y="3353405"/>
              <a:ext cx="350461" cy="350382"/>
            </a:xfrm>
            <a:custGeom>
              <a:rect b="b" l="l" r="r" t="t"/>
              <a:pathLst>
                <a:path extrusionOk="0" h="13367" w="1337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75"/>
            <p:cNvSpPr/>
            <p:nvPr/>
          </p:nvSpPr>
          <p:spPr>
            <a:xfrm>
              <a:off x="6590516" y="3379408"/>
              <a:ext cx="329570" cy="324380"/>
            </a:xfrm>
            <a:custGeom>
              <a:rect b="b" l="l" r="r" t="t"/>
              <a:pathLst>
                <a:path extrusionOk="0" h="12375" w="12573">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75"/>
            <p:cNvSpPr/>
            <p:nvPr/>
          </p:nvSpPr>
          <p:spPr>
            <a:xfrm>
              <a:off x="6780504" y="3544337"/>
              <a:ext cx="32477" cy="24142"/>
            </a:xfrm>
            <a:custGeom>
              <a:rect b="b" l="l" r="r" t="t"/>
              <a:pathLst>
                <a:path extrusionOk="0" h="921" w="1239">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75"/>
            <p:cNvSpPr/>
            <p:nvPr/>
          </p:nvSpPr>
          <p:spPr>
            <a:xfrm>
              <a:off x="6834135" y="3547325"/>
              <a:ext cx="38113" cy="22333"/>
            </a:xfrm>
            <a:custGeom>
              <a:rect b="b" l="l" r="r" t="t"/>
              <a:pathLst>
                <a:path extrusionOk="0" h="852" w="1454">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75"/>
            <p:cNvSpPr/>
            <p:nvPr/>
          </p:nvSpPr>
          <p:spPr>
            <a:xfrm>
              <a:off x="6782548" y="3585517"/>
              <a:ext cx="92085" cy="65269"/>
            </a:xfrm>
            <a:custGeom>
              <a:rect b="b" l="l" r="r" t="t"/>
              <a:pathLst>
                <a:path extrusionOk="0" h="2490" w="3513">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75"/>
            <p:cNvSpPr/>
            <p:nvPr/>
          </p:nvSpPr>
          <p:spPr>
            <a:xfrm>
              <a:off x="6841789" y="3644023"/>
              <a:ext cx="14312" cy="6684"/>
            </a:xfrm>
            <a:custGeom>
              <a:rect b="b" l="l" r="r" t="t"/>
              <a:pathLst>
                <a:path extrusionOk="0" h="255" w="546">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75"/>
            <p:cNvSpPr/>
            <p:nvPr/>
          </p:nvSpPr>
          <p:spPr>
            <a:xfrm>
              <a:off x="6578825" y="3353300"/>
              <a:ext cx="290566" cy="276935"/>
            </a:xfrm>
            <a:custGeom>
              <a:rect b="b" l="l" r="r" t="t"/>
              <a:pathLst>
                <a:path extrusionOk="0" h="10565" w="11085">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75"/>
            <p:cNvSpPr/>
            <p:nvPr/>
          </p:nvSpPr>
          <p:spPr>
            <a:xfrm>
              <a:off x="6569336" y="3379408"/>
              <a:ext cx="109699" cy="250827"/>
            </a:xfrm>
            <a:custGeom>
              <a:rect b="b" l="l" r="r" t="t"/>
              <a:pathLst>
                <a:path extrusionOk="0" h="9569" w="4185">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75"/>
            <p:cNvSpPr/>
            <p:nvPr/>
          </p:nvSpPr>
          <p:spPr>
            <a:xfrm>
              <a:off x="6571171" y="3348136"/>
              <a:ext cx="386058" cy="360972"/>
            </a:xfrm>
            <a:custGeom>
              <a:rect b="b" l="l" r="r" t="t"/>
              <a:pathLst>
                <a:path extrusionOk="0" h="13771" w="14728">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75"/>
            <p:cNvSpPr/>
            <p:nvPr/>
          </p:nvSpPr>
          <p:spPr>
            <a:xfrm>
              <a:off x="6752089" y="3562790"/>
              <a:ext cx="48048" cy="28545"/>
            </a:xfrm>
            <a:custGeom>
              <a:rect b="b" l="l" r="r" t="t"/>
              <a:pathLst>
                <a:path extrusionOk="0" h="1089" w="1833">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75"/>
            <p:cNvSpPr/>
            <p:nvPr/>
          </p:nvSpPr>
          <p:spPr>
            <a:xfrm>
              <a:off x="6844279" y="3432907"/>
              <a:ext cx="24797" cy="32477"/>
            </a:xfrm>
            <a:custGeom>
              <a:rect b="b" l="l" r="r" t="t"/>
              <a:pathLst>
                <a:path extrusionOk="0" h="1239" w="946">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75"/>
            <p:cNvSpPr/>
            <p:nvPr/>
          </p:nvSpPr>
          <p:spPr>
            <a:xfrm>
              <a:off x="6808079" y="3505673"/>
              <a:ext cx="18244" cy="28860"/>
            </a:xfrm>
            <a:custGeom>
              <a:rect b="b" l="l" r="r" t="t"/>
              <a:pathLst>
                <a:path extrusionOk="0" h="1101" w="696">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75"/>
            <p:cNvSpPr/>
            <p:nvPr/>
          </p:nvSpPr>
          <p:spPr>
            <a:xfrm>
              <a:off x="6773689" y="3539068"/>
              <a:ext cx="45924" cy="34758"/>
            </a:xfrm>
            <a:custGeom>
              <a:rect b="b" l="l" r="r" t="t"/>
              <a:pathLst>
                <a:path extrusionOk="0" h="1326" w="1752">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75"/>
            <p:cNvSpPr/>
            <p:nvPr/>
          </p:nvSpPr>
          <p:spPr>
            <a:xfrm>
              <a:off x="6823361" y="3542056"/>
              <a:ext cx="56802" cy="32870"/>
            </a:xfrm>
            <a:custGeom>
              <a:rect b="b" l="l" r="r" t="t"/>
              <a:pathLst>
                <a:path extrusionOk="0" h="1254" w="2167">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75"/>
            <p:cNvSpPr/>
            <p:nvPr/>
          </p:nvSpPr>
          <p:spPr>
            <a:xfrm>
              <a:off x="6776834" y="3580222"/>
              <a:ext cx="103435" cy="75728"/>
            </a:xfrm>
            <a:custGeom>
              <a:rect b="b" l="l" r="r" t="t"/>
              <a:pathLst>
                <a:path extrusionOk="0" h="2889" w="3946">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8" name="Google Shape;17248;p75"/>
          <p:cNvGrpSpPr/>
          <p:nvPr/>
        </p:nvGrpSpPr>
        <p:grpSpPr>
          <a:xfrm>
            <a:off x="7955715" y="1986004"/>
            <a:ext cx="380081" cy="325114"/>
            <a:chOff x="7955715" y="1986004"/>
            <a:chExt cx="380081" cy="325114"/>
          </a:xfrm>
        </p:grpSpPr>
        <p:sp>
          <p:nvSpPr>
            <p:cNvPr id="17249" name="Google Shape;17249;p75"/>
            <p:cNvSpPr/>
            <p:nvPr/>
          </p:nvSpPr>
          <p:spPr>
            <a:xfrm>
              <a:off x="7962452" y="2079451"/>
              <a:ext cx="41521" cy="46868"/>
            </a:xfrm>
            <a:custGeom>
              <a:rect b="b" l="l" r="r" t="t"/>
              <a:pathLst>
                <a:path extrusionOk="0" h="1788" w="1584">
                  <a:moveTo>
                    <a:pt x="1583" y="1"/>
                  </a:moveTo>
                  <a:lnTo>
                    <a:pt x="1" y="665"/>
                  </a:lnTo>
                  <a:lnTo>
                    <a:pt x="1421" y="1787"/>
                  </a:lnTo>
                  <a:lnTo>
                    <a:pt x="1583" y="1"/>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75"/>
            <p:cNvSpPr/>
            <p:nvPr/>
          </p:nvSpPr>
          <p:spPr>
            <a:xfrm>
              <a:off x="7981456" y="1991534"/>
              <a:ext cx="348338" cy="278482"/>
            </a:xfrm>
            <a:custGeom>
              <a:rect b="b" l="l" r="r" t="t"/>
              <a:pathLst>
                <a:path extrusionOk="0" h="10624" w="13289">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75"/>
            <p:cNvSpPr/>
            <p:nvPr/>
          </p:nvSpPr>
          <p:spPr>
            <a:xfrm>
              <a:off x="7981456" y="1991534"/>
              <a:ext cx="235808" cy="278482"/>
            </a:xfrm>
            <a:custGeom>
              <a:rect b="b" l="l" r="r" t="t"/>
              <a:pathLst>
                <a:path extrusionOk="0" h="10624" w="8996">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75"/>
            <p:cNvSpPr/>
            <p:nvPr/>
          </p:nvSpPr>
          <p:spPr>
            <a:xfrm>
              <a:off x="8076764" y="2068468"/>
              <a:ext cx="213763" cy="125217"/>
            </a:xfrm>
            <a:custGeom>
              <a:rect b="b" l="l" r="r" t="t"/>
              <a:pathLst>
                <a:path extrusionOk="0" h="4777" w="8155">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75"/>
            <p:cNvSpPr/>
            <p:nvPr/>
          </p:nvSpPr>
          <p:spPr>
            <a:xfrm>
              <a:off x="8100539" y="2115965"/>
              <a:ext cx="189988" cy="77746"/>
            </a:xfrm>
            <a:custGeom>
              <a:rect b="b" l="l" r="r" t="t"/>
              <a:pathLst>
                <a:path extrusionOk="0" h="2966" w="7248">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75"/>
            <p:cNvSpPr/>
            <p:nvPr/>
          </p:nvSpPr>
          <p:spPr>
            <a:xfrm>
              <a:off x="8027616" y="2062596"/>
              <a:ext cx="35518" cy="41494"/>
            </a:xfrm>
            <a:custGeom>
              <a:rect b="b" l="l" r="r" t="t"/>
              <a:pathLst>
                <a:path extrusionOk="0" h="1583" w="1355">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75"/>
            <p:cNvSpPr/>
            <p:nvPr/>
          </p:nvSpPr>
          <p:spPr>
            <a:xfrm>
              <a:off x="8045414" y="2062596"/>
              <a:ext cx="17720" cy="29620"/>
            </a:xfrm>
            <a:custGeom>
              <a:rect b="b" l="l" r="r" t="t"/>
              <a:pathLst>
                <a:path extrusionOk="0" h="1130" w="676">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75"/>
            <p:cNvSpPr/>
            <p:nvPr/>
          </p:nvSpPr>
          <p:spPr>
            <a:xfrm>
              <a:off x="8039149" y="2068127"/>
              <a:ext cx="12556" cy="12661"/>
            </a:xfrm>
            <a:custGeom>
              <a:rect b="b" l="l" r="r" t="t"/>
              <a:pathLst>
                <a:path extrusionOk="0" h="483" w="479">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75"/>
            <p:cNvSpPr/>
            <p:nvPr/>
          </p:nvSpPr>
          <p:spPr>
            <a:xfrm>
              <a:off x="8022085" y="2057066"/>
              <a:ext cx="46684" cy="52110"/>
            </a:xfrm>
            <a:custGeom>
              <a:rect b="b" l="l" r="r" t="t"/>
              <a:pathLst>
                <a:path extrusionOk="0" h="1988" w="1781">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75"/>
            <p:cNvSpPr/>
            <p:nvPr/>
          </p:nvSpPr>
          <p:spPr>
            <a:xfrm>
              <a:off x="7955715" y="1986004"/>
              <a:ext cx="380081" cy="325114"/>
            </a:xfrm>
            <a:custGeom>
              <a:rect b="b" l="l" r="r" t="t"/>
              <a:pathLst>
                <a:path extrusionOk="0" h="12403" w="1450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75"/>
            <p:cNvSpPr/>
            <p:nvPr/>
          </p:nvSpPr>
          <p:spPr>
            <a:xfrm>
              <a:off x="8210212" y="2148023"/>
              <a:ext cx="24666" cy="17091"/>
            </a:xfrm>
            <a:custGeom>
              <a:rect b="b" l="l" r="r" t="t"/>
              <a:pathLst>
                <a:path extrusionOk="0" h="652" w="941">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0" name="Google Shape;17260;p75"/>
          <p:cNvGrpSpPr/>
          <p:nvPr/>
        </p:nvGrpSpPr>
        <p:grpSpPr>
          <a:xfrm>
            <a:off x="2238218" y="3348162"/>
            <a:ext cx="306765" cy="360999"/>
            <a:chOff x="2238218" y="3348162"/>
            <a:chExt cx="306765" cy="360999"/>
          </a:xfrm>
        </p:grpSpPr>
        <p:sp>
          <p:nvSpPr>
            <p:cNvPr id="17261" name="Google Shape;17261;p75"/>
            <p:cNvSpPr/>
            <p:nvPr/>
          </p:nvSpPr>
          <p:spPr>
            <a:xfrm>
              <a:off x="2415362" y="3568793"/>
              <a:ext cx="122910" cy="84142"/>
            </a:xfrm>
            <a:custGeom>
              <a:rect b="b" l="l" r="r" t="t"/>
              <a:pathLst>
                <a:path extrusionOk="0" h="3210" w="4689">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75"/>
            <p:cNvSpPr/>
            <p:nvPr/>
          </p:nvSpPr>
          <p:spPr>
            <a:xfrm>
              <a:off x="2415362" y="3568793"/>
              <a:ext cx="121993" cy="64745"/>
            </a:xfrm>
            <a:custGeom>
              <a:rect b="b" l="l" r="r" t="t"/>
              <a:pathLst>
                <a:path extrusionOk="0" h="2470" w="4654">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75"/>
            <p:cNvSpPr/>
            <p:nvPr/>
          </p:nvSpPr>
          <p:spPr>
            <a:xfrm>
              <a:off x="2354995" y="3356157"/>
              <a:ext cx="61888" cy="82753"/>
            </a:xfrm>
            <a:custGeom>
              <a:rect b="b" l="l" r="r" t="t"/>
              <a:pathLst>
                <a:path extrusionOk="0" h="3157" w="2361">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75"/>
            <p:cNvSpPr/>
            <p:nvPr/>
          </p:nvSpPr>
          <p:spPr>
            <a:xfrm>
              <a:off x="2372138" y="3356183"/>
              <a:ext cx="44745" cy="82412"/>
            </a:xfrm>
            <a:custGeom>
              <a:rect b="b" l="l" r="r" t="t"/>
              <a:pathLst>
                <a:path extrusionOk="0" h="3144" w="1707">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75"/>
            <p:cNvSpPr/>
            <p:nvPr/>
          </p:nvSpPr>
          <p:spPr>
            <a:xfrm>
              <a:off x="2245951" y="3524966"/>
              <a:ext cx="138376" cy="88441"/>
            </a:xfrm>
            <a:custGeom>
              <a:rect b="b" l="l" r="r" t="t"/>
              <a:pathLst>
                <a:path extrusionOk="0" h="3374" w="5279">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75"/>
            <p:cNvSpPr/>
            <p:nvPr/>
          </p:nvSpPr>
          <p:spPr>
            <a:xfrm>
              <a:off x="2246423" y="3524966"/>
              <a:ext cx="137904" cy="60656"/>
            </a:xfrm>
            <a:custGeom>
              <a:rect b="b" l="l" r="r" t="t"/>
              <a:pathLst>
                <a:path extrusionOk="0" h="2314" w="5261">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75"/>
            <p:cNvSpPr/>
            <p:nvPr/>
          </p:nvSpPr>
          <p:spPr>
            <a:xfrm>
              <a:off x="2305506" y="3443838"/>
              <a:ext cx="78008" cy="58952"/>
            </a:xfrm>
            <a:custGeom>
              <a:rect b="b" l="l" r="r" t="t"/>
              <a:pathLst>
                <a:path extrusionOk="0" h="2249" w="2976">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75"/>
            <p:cNvSpPr/>
            <p:nvPr/>
          </p:nvSpPr>
          <p:spPr>
            <a:xfrm>
              <a:off x="2306502" y="3443838"/>
              <a:ext cx="77012" cy="49227"/>
            </a:xfrm>
            <a:custGeom>
              <a:rect b="b" l="l" r="r" t="t"/>
              <a:pathLst>
                <a:path extrusionOk="0" h="1878" w="2938">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75"/>
            <p:cNvSpPr/>
            <p:nvPr/>
          </p:nvSpPr>
          <p:spPr>
            <a:xfrm>
              <a:off x="2422282" y="3466407"/>
              <a:ext cx="82071" cy="56488"/>
            </a:xfrm>
            <a:custGeom>
              <a:rect b="b" l="l" r="r" t="t"/>
              <a:pathLst>
                <a:path extrusionOk="0" h="2155" w="3131">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75"/>
            <p:cNvSpPr/>
            <p:nvPr/>
          </p:nvSpPr>
          <p:spPr>
            <a:xfrm>
              <a:off x="2422282" y="3466407"/>
              <a:ext cx="81416" cy="45295"/>
            </a:xfrm>
            <a:custGeom>
              <a:rect b="b" l="l" r="r" t="t"/>
              <a:pathLst>
                <a:path extrusionOk="0" h="1728" w="3106">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75"/>
            <p:cNvSpPr/>
            <p:nvPr/>
          </p:nvSpPr>
          <p:spPr>
            <a:xfrm>
              <a:off x="2238218" y="3348162"/>
              <a:ext cx="306765" cy="360999"/>
            </a:xfrm>
            <a:custGeom>
              <a:rect b="b" l="l" r="r" t="t"/>
              <a:pathLst>
                <a:path extrusionOk="0" h="13772" w="11703">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75"/>
            <p:cNvSpPr/>
            <p:nvPr/>
          </p:nvSpPr>
          <p:spPr>
            <a:xfrm>
              <a:off x="2282517" y="3550208"/>
              <a:ext cx="20053" cy="11088"/>
            </a:xfrm>
            <a:custGeom>
              <a:rect b="b" l="l" r="r" t="t"/>
              <a:pathLst>
                <a:path extrusionOk="0" h="423" w="765">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75"/>
            <p:cNvSpPr/>
            <p:nvPr/>
          </p:nvSpPr>
          <p:spPr>
            <a:xfrm>
              <a:off x="2450120" y="3485359"/>
              <a:ext cx="21127" cy="12503"/>
            </a:xfrm>
            <a:custGeom>
              <a:rect b="b" l="l" r="r" t="t"/>
              <a:pathLst>
                <a:path extrusionOk="0" h="477" w="806">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4" name="Google Shape;17274;p75"/>
          <p:cNvGrpSpPr/>
          <p:nvPr/>
        </p:nvGrpSpPr>
        <p:grpSpPr>
          <a:xfrm>
            <a:off x="2794028" y="3348110"/>
            <a:ext cx="290461" cy="360658"/>
            <a:chOff x="2794028" y="3348110"/>
            <a:chExt cx="290461" cy="360658"/>
          </a:xfrm>
        </p:grpSpPr>
        <p:sp>
          <p:nvSpPr>
            <p:cNvPr id="17275" name="Google Shape;17275;p75"/>
            <p:cNvSpPr/>
            <p:nvPr/>
          </p:nvSpPr>
          <p:spPr>
            <a:xfrm>
              <a:off x="2799559" y="3353379"/>
              <a:ext cx="279399" cy="276883"/>
            </a:xfrm>
            <a:custGeom>
              <a:rect b="b" l="l" r="r" t="t"/>
              <a:pathLst>
                <a:path extrusionOk="0" h="10563" w="10659">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75"/>
            <p:cNvSpPr/>
            <p:nvPr/>
          </p:nvSpPr>
          <p:spPr>
            <a:xfrm>
              <a:off x="2799559" y="3484992"/>
              <a:ext cx="139765" cy="85689"/>
            </a:xfrm>
            <a:custGeom>
              <a:rect b="b" l="l" r="r" t="t"/>
              <a:pathLst>
                <a:path extrusionOk="0" h="3269" w="5332">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75"/>
            <p:cNvSpPr/>
            <p:nvPr/>
          </p:nvSpPr>
          <p:spPr>
            <a:xfrm>
              <a:off x="2939298" y="3413222"/>
              <a:ext cx="139660" cy="85531"/>
            </a:xfrm>
            <a:custGeom>
              <a:rect b="b" l="l" r="r" t="t"/>
              <a:pathLst>
                <a:path extrusionOk="0" h="3263" w="5328">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75"/>
            <p:cNvSpPr/>
            <p:nvPr/>
          </p:nvSpPr>
          <p:spPr>
            <a:xfrm>
              <a:off x="2860582" y="3353379"/>
              <a:ext cx="104273" cy="138507"/>
            </a:xfrm>
            <a:custGeom>
              <a:rect b="b" l="l" r="r" t="t"/>
              <a:pathLst>
                <a:path extrusionOk="0" h="5284" w="3978">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75"/>
            <p:cNvSpPr/>
            <p:nvPr/>
          </p:nvSpPr>
          <p:spPr>
            <a:xfrm>
              <a:off x="2913767" y="3491859"/>
              <a:ext cx="104168" cy="138481"/>
            </a:xfrm>
            <a:custGeom>
              <a:rect b="b" l="l" r="r" t="t"/>
              <a:pathLst>
                <a:path extrusionOk="0" h="5283" w="3974">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75"/>
            <p:cNvSpPr/>
            <p:nvPr/>
          </p:nvSpPr>
          <p:spPr>
            <a:xfrm>
              <a:off x="2835785" y="3547351"/>
              <a:ext cx="24194" cy="16881"/>
            </a:xfrm>
            <a:custGeom>
              <a:rect b="b" l="l" r="r" t="t"/>
              <a:pathLst>
                <a:path extrusionOk="0" h="644" w="923">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75"/>
            <p:cNvSpPr/>
            <p:nvPr/>
          </p:nvSpPr>
          <p:spPr>
            <a:xfrm>
              <a:off x="2861866" y="3507849"/>
              <a:ext cx="54627" cy="38139"/>
            </a:xfrm>
            <a:custGeom>
              <a:rect b="b" l="l" r="r" t="t"/>
              <a:pathLst>
                <a:path extrusionOk="0" h="1455" w="2084">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75"/>
            <p:cNvSpPr/>
            <p:nvPr/>
          </p:nvSpPr>
          <p:spPr>
            <a:xfrm>
              <a:off x="2794028" y="3348110"/>
              <a:ext cx="290461" cy="360658"/>
            </a:xfrm>
            <a:custGeom>
              <a:rect b="b" l="l" r="r" t="t"/>
              <a:pathLst>
                <a:path extrusionOk="0" h="13759" w="11081">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75"/>
            <p:cNvSpPr/>
            <p:nvPr/>
          </p:nvSpPr>
          <p:spPr>
            <a:xfrm>
              <a:off x="3018197" y="3419539"/>
              <a:ext cx="24614" cy="17038"/>
            </a:xfrm>
            <a:custGeom>
              <a:rect b="b" l="l" r="r" t="t"/>
              <a:pathLst>
                <a:path extrusionOk="0" h="650" w="939">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75"/>
            <p:cNvSpPr/>
            <p:nvPr/>
          </p:nvSpPr>
          <p:spPr>
            <a:xfrm>
              <a:off x="2961710" y="3437888"/>
              <a:ext cx="54627" cy="38192"/>
            </a:xfrm>
            <a:custGeom>
              <a:rect b="b" l="l" r="r" t="t"/>
              <a:pathLst>
                <a:path extrusionOk="0" h="1457" w="2084">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75"/>
            <p:cNvSpPr/>
            <p:nvPr/>
          </p:nvSpPr>
          <p:spPr>
            <a:xfrm>
              <a:off x="2865326" y="3391020"/>
              <a:ext cx="20288" cy="19188"/>
            </a:xfrm>
            <a:custGeom>
              <a:rect b="b" l="l" r="r" t="t"/>
              <a:pathLst>
                <a:path extrusionOk="0" h="732" w="774">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75"/>
            <p:cNvSpPr/>
            <p:nvPr/>
          </p:nvSpPr>
          <p:spPr>
            <a:xfrm>
              <a:off x="2883518" y="3417101"/>
              <a:ext cx="41835" cy="49830"/>
            </a:xfrm>
            <a:custGeom>
              <a:rect b="b" l="l" r="r" t="t"/>
              <a:pathLst>
                <a:path extrusionOk="0" h="1901" w="1596">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75"/>
            <p:cNvSpPr/>
            <p:nvPr/>
          </p:nvSpPr>
          <p:spPr>
            <a:xfrm>
              <a:off x="2992981" y="3573433"/>
              <a:ext cx="20210" cy="19214"/>
            </a:xfrm>
            <a:custGeom>
              <a:rect b="b" l="l" r="r" t="t"/>
              <a:pathLst>
                <a:path extrusionOk="0" h="733" w="771">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75"/>
            <p:cNvSpPr/>
            <p:nvPr/>
          </p:nvSpPr>
          <p:spPr>
            <a:xfrm>
              <a:off x="2953479" y="3516997"/>
              <a:ext cx="41861" cy="49856"/>
            </a:xfrm>
            <a:custGeom>
              <a:rect b="b" l="l" r="r" t="t"/>
              <a:pathLst>
                <a:path extrusionOk="0" h="1902" w="1597">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9" name="Google Shape;17289;p75"/>
          <p:cNvGrpSpPr/>
          <p:nvPr/>
        </p:nvGrpSpPr>
        <p:grpSpPr>
          <a:xfrm>
            <a:off x="2496516" y="1959319"/>
            <a:ext cx="358823" cy="378430"/>
            <a:chOff x="2496516" y="1959319"/>
            <a:chExt cx="358823" cy="378430"/>
          </a:xfrm>
        </p:grpSpPr>
        <p:sp>
          <p:nvSpPr>
            <p:cNvPr id="17290" name="Google Shape;17290;p75"/>
            <p:cNvSpPr/>
            <p:nvPr/>
          </p:nvSpPr>
          <p:spPr>
            <a:xfrm>
              <a:off x="2522388" y="1964850"/>
              <a:ext cx="130722" cy="171220"/>
            </a:xfrm>
            <a:custGeom>
              <a:rect b="b" l="l" r="r" t="t"/>
              <a:pathLst>
                <a:path extrusionOk="0" h="6532" w="4987">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75"/>
            <p:cNvSpPr/>
            <p:nvPr/>
          </p:nvSpPr>
          <p:spPr>
            <a:xfrm>
              <a:off x="2522388" y="1983225"/>
              <a:ext cx="71272" cy="138297"/>
            </a:xfrm>
            <a:custGeom>
              <a:rect b="b" l="l" r="r" t="t"/>
              <a:pathLst>
                <a:path extrusionOk="0" h="5276" w="2719">
                  <a:moveTo>
                    <a:pt x="0" y="1"/>
                  </a:moveTo>
                  <a:lnTo>
                    <a:pt x="0" y="5275"/>
                  </a:lnTo>
                  <a:lnTo>
                    <a:pt x="2719" y="3064"/>
                  </a:lnTo>
                  <a:lnTo>
                    <a:pt x="0"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75"/>
            <p:cNvSpPr/>
            <p:nvPr/>
          </p:nvSpPr>
          <p:spPr>
            <a:xfrm>
              <a:off x="2700659" y="1964850"/>
              <a:ext cx="130722" cy="171220"/>
            </a:xfrm>
            <a:custGeom>
              <a:rect b="b" l="l" r="r" t="t"/>
              <a:pathLst>
                <a:path extrusionOk="0" h="6532" w="4987">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75"/>
            <p:cNvSpPr/>
            <p:nvPr/>
          </p:nvSpPr>
          <p:spPr>
            <a:xfrm>
              <a:off x="2760109" y="1983225"/>
              <a:ext cx="71272" cy="138297"/>
            </a:xfrm>
            <a:custGeom>
              <a:rect b="b" l="l" r="r" t="t"/>
              <a:pathLst>
                <a:path extrusionOk="0" h="5276" w="2719">
                  <a:moveTo>
                    <a:pt x="2719" y="1"/>
                  </a:moveTo>
                  <a:lnTo>
                    <a:pt x="0" y="3064"/>
                  </a:lnTo>
                  <a:lnTo>
                    <a:pt x="2719" y="5275"/>
                  </a:lnTo>
                  <a:lnTo>
                    <a:pt x="2719"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75"/>
            <p:cNvSpPr/>
            <p:nvPr/>
          </p:nvSpPr>
          <p:spPr>
            <a:xfrm>
              <a:off x="2510488" y="2017144"/>
              <a:ext cx="332794" cy="314996"/>
            </a:xfrm>
            <a:custGeom>
              <a:rect b="b" l="l" r="r" t="t"/>
              <a:pathLst>
                <a:path extrusionOk="0" h="12017" w="12696">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75"/>
            <p:cNvSpPr/>
            <p:nvPr/>
          </p:nvSpPr>
          <p:spPr>
            <a:xfrm>
              <a:off x="2653084" y="2260868"/>
              <a:ext cx="47602" cy="47497"/>
            </a:xfrm>
            <a:custGeom>
              <a:rect b="b" l="l" r="r" t="t"/>
              <a:pathLst>
                <a:path extrusionOk="0" h="1812" w="1816">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75"/>
            <p:cNvSpPr/>
            <p:nvPr/>
          </p:nvSpPr>
          <p:spPr>
            <a:xfrm>
              <a:off x="2654945" y="2211536"/>
              <a:ext cx="43880" cy="29725"/>
            </a:xfrm>
            <a:custGeom>
              <a:rect b="b" l="l" r="r" t="t"/>
              <a:pathLst>
                <a:path extrusionOk="0" h="1134" w="1674">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75"/>
            <p:cNvSpPr/>
            <p:nvPr/>
          </p:nvSpPr>
          <p:spPr>
            <a:xfrm>
              <a:off x="2510488" y="2019267"/>
              <a:ext cx="234890" cy="312951"/>
            </a:xfrm>
            <a:custGeom>
              <a:rect b="b" l="l" r="r" t="t"/>
              <a:pathLst>
                <a:path extrusionOk="0" h="11939" w="8961">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75"/>
            <p:cNvSpPr/>
            <p:nvPr/>
          </p:nvSpPr>
          <p:spPr>
            <a:xfrm>
              <a:off x="2587736"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75"/>
            <p:cNvSpPr/>
            <p:nvPr/>
          </p:nvSpPr>
          <p:spPr>
            <a:xfrm>
              <a:off x="2605351" y="2141942"/>
              <a:ext cx="24168" cy="42071"/>
            </a:xfrm>
            <a:custGeom>
              <a:rect b="b" l="l" r="r" t="t"/>
              <a:pathLst>
                <a:path extrusionOk="0" h="1605" w="922">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75"/>
            <p:cNvSpPr/>
            <p:nvPr/>
          </p:nvSpPr>
          <p:spPr>
            <a:xfrm>
              <a:off x="2599636"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75"/>
            <p:cNvSpPr/>
            <p:nvPr/>
          </p:nvSpPr>
          <p:spPr>
            <a:xfrm>
              <a:off x="2724434"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75"/>
            <p:cNvSpPr/>
            <p:nvPr/>
          </p:nvSpPr>
          <p:spPr>
            <a:xfrm>
              <a:off x="2742232" y="2141942"/>
              <a:ext cx="23801" cy="41232"/>
            </a:xfrm>
            <a:custGeom>
              <a:rect b="b" l="l" r="r" t="t"/>
              <a:pathLst>
                <a:path extrusionOk="0" h="1573" w="908">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75"/>
            <p:cNvSpPr/>
            <p:nvPr/>
          </p:nvSpPr>
          <p:spPr>
            <a:xfrm>
              <a:off x="2736334"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75"/>
            <p:cNvSpPr/>
            <p:nvPr/>
          </p:nvSpPr>
          <p:spPr>
            <a:xfrm>
              <a:off x="2654945" y="2211536"/>
              <a:ext cx="26658" cy="29673"/>
            </a:xfrm>
            <a:custGeom>
              <a:rect b="b" l="l" r="r" t="t"/>
              <a:pathLst>
                <a:path extrusionOk="0" h="1132" w="1017">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75"/>
            <p:cNvSpPr/>
            <p:nvPr/>
          </p:nvSpPr>
          <p:spPr>
            <a:xfrm>
              <a:off x="2653084" y="2260868"/>
              <a:ext cx="47497" cy="29227"/>
            </a:xfrm>
            <a:custGeom>
              <a:rect b="b" l="l" r="r" t="t"/>
              <a:pathLst>
                <a:path extrusionOk="0" h="1115" w="1812">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75"/>
            <p:cNvSpPr/>
            <p:nvPr/>
          </p:nvSpPr>
          <p:spPr>
            <a:xfrm>
              <a:off x="2582205"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75"/>
            <p:cNvSpPr/>
            <p:nvPr/>
          </p:nvSpPr>
          <p:spPr>
            <a:xfrm>
              <a:off x="2718903"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75"/>
            <p:cNvSpPr/>
            <p:nvPr/>
          </p:nvSpPr>
          <p:spPr>
            <a:xfrm>
              <a:off x="2615206" y="2257827"/>
              <a:ext cx="123068" cy="56147"/>
            </a:xfrm>
            <a:custGeom>
              <a:rect b="b" l="l" r="r" t="t"/>
              <a:pathLst>
                <a:path extrusionOk="0" h="2142" w="4695">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75"/>
            <p:cNvSpPr/>
            <p:nvPr/>
          </p:nvSpPr>
          <p:spPr>
            <a:xfrm>
              <a:off x="2647658" y="2206005"/>
              <a:ext cx="58375" cy="40813"/>
            </a:xfrm>
            <a:custGeom>
              <a:rect b="b" l="l" r="r" t="t"/>
              <a:pathLst>
                <a:path extrusionOk="0" h="1557" w="2227">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75"/>
            <p:cNvSpPr/>
            <p:nvPr/>
          </p:nvSpPr>
          <p:spPr>
            <a:xfrm>
              <a:off x="2496516" y="1959319"/>
              <a:ext cx="358823" cy="378430"/>
            </a:xfrm>
            <a:custGeom>
              <a:rect b="b" l="l" r="r" t="t"/>
              <a:pathLst>
                <a:path extrusionOk="0" h="14437" w="13689">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1" name="Google Shape;17311;p75"/>
          <p:cNvGrpSpPr/>
          <p:nvPr/>
        </p:nvGrpSpPr>
        <p:grpSpPr>
          <a:xfrm>
            <a:off x="4413174" y="3348241"/>
            <a:ext cx="336726" cy="360972"/>
            <a:chOff x="4413174" y="3348241"/>
            <a:chExt cx="336726" cy="360972"/>
          </a:xfrm>
        </p:grpSpPr>
        <p:sp>
          <p:nvSpPr>
            <p:cNvPr id="17312" name="Google Shape;17312;p75"/>
            <p:cNvSpPr/>
            <p:nvPr/>
          </p:nvSpPr>
          <p:spPr>
            <a:xfrm>
              <a:off x="4466255" y="3534245"/>
              <a:ext cx="233789" cy="169542"/>
            </a:xfrm>
            <a:custGeom>
              <a:rect b="b" l="l" r="r" t="t"/>
              <a:pathLst>
                <a:path extrusionOk="0" h="6468" w="8919">
                  <a:moveTo>
                    <a:pt x="1" y="1"/>
                  </a:moveTo>
                  <a:lnTo>
                    <a:pt x="4175" y="3450"/>
                  </a:lnTo>
                  <a:lnTo>
                    <a:pt x="3746" y="6468"/>
                  </a:lnTo>
                  <a:lnTo>
                    <a:pt x="5040" y="6468"/>
                  </a:lnTo>
                  <a:lnTo>
                    <a:pt x="4607" y="3450"/>
                  </a:lnTo>
                  <a:lnTo>
                    <a:pt x="8919"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75"/>
            <p:cNvSpPr/>
            <p:nvPr/>
          </p:nvSpPr>
          <p:spPr>
            <a:xfrm>
              <a:off x="4570869" y="3630287"/>
              <a:ext cx="21049" cy="28336"/>
            </a:xfrm>
            <a:custGeom>
              <a:rect b="b" l="l" r="r" t="t"/>
              <a:pathLst>
                <a:path extrusionOk="0" h="1081" w="803">
                  <a:moveTo>
                    <a:pt x="156" y="1"/>
                  </a:moveTo>
                  <a:lnTo>
                    <a:pt x="1" y="1080"/>
                  </a:lnTo>
                  <a:lnTo>
                    <a:pt x="803" y="1080"/>
                  </a:lnTo>
                  <a:lnTo>
                    <a:pt x="648" y="1"/>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75"/>
            <p:cNvSpPr/>
            <p:nvPr/>
          </p:nvSpPr>
          <p:spPr>
            <a:xfrm>
              <a:off x="4581380" y="3595818"/>
              <a:ext cx="137642" cy="40184"/>
            </a:xfrm>
            <a:custGeom>
              <a:rect b="b" l="l" r="r" t="t"/>
              <a:pathLst>
                <a:path extrusionOk="0" h="1533" w="5251">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75"/>
            <p:cNvSpPr/>
            <p:nvPr/>
          </p:nvSpPr>
          <p:spPr>
            <a:xfrm>
              <a:off x="4581301" y="3536080"/>
              <a:ext cx="155152" cy="88624"/>
            </a:xfrm>
            <a:custGeom>
              <a:rect b="b" l="l" r="r" t="t"/>
              <a:pathLst>
                <a:path extrusionOk="0" h="3381" w="5919">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75"/>
            <p:cNvSpPr/>
            <p:nvPr/>
          </p:nvSpPr>
          <p:spPr>
            <a:xfrm>
              <a:off x="4443764" y="3595818"/>
              <a:ext cx="137563" cy="40184"/>
            </a:xfrm>
            <a:custGeom>
              <a:rect b="b" l="l" r="r" t="t"/>
              <a:pathLst>
                <a:path extrusionOk="0" h="1533" w="5248">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75"/>
            <p:cNvSpPr/>
            <p:nvPr/>
          </p:nvSpPr>
          <p:spPr>
            <a:xfrm>
              <a:off x="4427906" y="3432278"/>
              <a:ext cx="43093" cy="42464"/>
            </a:xfrm>
            <a:custGeom>
              <a:rect b="b" l="l" r="r" t="t"/>
              <a:pathLst>
                <a:path extrusionOk="0" h="1620" w="1644">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75"/>
            <p:cNvSpPr/>
            <p:nvPr/>
          </p:nvSpPr>
          <p:spPr>
            <a:xfrm>
              <a:off x="4458994" y="3424650"/>
              <a:ext cx="86108" cy="110774"/>
            </a:xfrm>
            <a:custGeom>
              <a:rect b="b" l="l" r="r" t="t"/>
              <a:pathLst>
                <a:path extrusionOk="0" h="4226" w="3285">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75"/>
            <p:cNvSpPr/>
            <p:nvPr/>
          </p:nvSpPr>
          <p:spPr>
            <a:xfrm>
              <a:off x="4420016" y="3462816"/>
              <a:ext cx="113474" cy="82805"/>
            </a:xfrm>
            <a:custGeom>
              <a:rect b="b" l="l" r="r" t="t"/>
              <a:pathLst>
                <a:path extrusionOk="0" h="3159" w="4329">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75"/>
            <p:cNvSpPr/>
            <p:nvPr/>
          </p:nvSpPr>
          <p:spPr>
            <a:xfrm>
              <a:off x="4691813" y="3432278"/>
              <a:ext cx="42989" cy="42464"/>
            </a:xfrm>
            <a:custGeom>
              <a:rect b="b" l="l" r="r" t="t"/>
              <a:pathLst>
                <a:path extrusionOk="0" h="1620" w="164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75"/>
            <p:cNvSpPr/>
            <p:nvPr/>
          </p:nvSpPr>
          <p:spPr>
            <a:xfrm>
              <a:off x="4617710" y="3424650"/>
              <a:ext cx="86108" cy="110774"/>
            </a:xfrm>
            <a:custGeom>
              <a:rect b="b" l="l" r="r" t="t"/>
              <a:pathLst>
                <a:path extrusionOk="0" h="4226" w="3285">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75"/>
            <p:cNvSpPr/>
            <p:nvPr/>
          </p:nvSpPr>
          <p:spPr>
            <a:xfrm>
              <a:off x="4629218" y="3462816"/>
              <a:ext cx="113474" cy="82805"/>
            </a:xfrm>
            <a:custGeom>
              <a:rect b="b" l="l" r="r" t="t"/>
              <a:pathLst>
                <a:path extrusionOk="0" h="3159" w="4329">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75"/>
            <p:cNvSpPr/>
            <p:nvPr/>
          </p:nvSpPr>
          <p:spPr>
            <a:xfrm>
              <a:off x="4560200" y="3358909"/>
              <a:ext cx="42412" cy="58218"/>
            </a:xfrm>
            <a:custGeom>
              <a:rect b="b" l="l" r="r" t="t"/>
              <a:pathLst>
                <a:path extrusionOk="0" h="2221" w="1618">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75"/>
            <p:cNvSpPr/>
            <p:nvPr/>
          </p:nvSpPr>
          <p:spPr>
            <a:xfrm>
              <a:off x="4551524" y="3375135"/>
              <a:ext cx="80682" cy="119634"/>
            </a:xfrm>
            <a:custGeom>
              <a:rect b="b" l="l" r="r" t="t"/>
              <a:pathLst>
                <a:path extrusionOk="0" h="4564" w="3078">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75"/>
            <p:cNvSpPr/>
            <p:nvPr/>
          </p:nvSpPr>
          <p:spPr>
            <a:xfrm>
              <a:off x="4530501" y="3375135"/>
              <a:ext cx="80787" cy="119634"/>
            </a:xfrm>
            <a:custGeom>
              <a:rect b="b" l="l" r="r" t="t"/>
              <a:pathLst>
                <a:path extrusionOk="0" h="4564" w="3082">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75"/>
            <p:cNvSpPr/>
            <p:nvPr/>
          </p:nvSpPr>
          <p:spPr>
            <a:xfrm>
              <a:off x="4426281" y="3536080"/>
              <a:ext cx="155126" cy="88624"/>
            </a:xfrm>
            <a:custGeom>
              <a:rect b="b" l="l" r="r" t="t"/>
              <a:pathLst>
                <a:path extrusionOk="0" h="3381" w="5918">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75"/>
            <p:cNvSpPr/>
            <p:nvPr/>
          </p:nvSpPr>
          <p:spPr>
            <a:xfrm>
              <a:off x="4560200" y="3464834"/>
              <a:ext cx="42412" cy="58192"/>
            </a:xfrm>
            <a:custGeom>
              <a:rect b="b" l="l" r="r" t="t"/>
              <a:pathLst>
                <a:path extrusionOk="0" h="2220" w="1618">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75"/>
            <p:cNvSpPr/>
            <p:nvPr/>
          </p:nvSpPr>
          <p:spPr>
            <a:xfrm>
              <a:off x="4551524" y="3481060"/>
              <a:ext cx="80682" cy="119608"/>
            </a:xfrm>
            <a:custGeom>
              <a:rect b="b" l="l" r="r" t="t"/>
              <a:pathLst>
                <a:path extrusionOk="0" h="4563" w="3078">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75"/>
            <p:cNvSpPr/>
            <p:nvPr/>
          </p:nvSpPr>
          <p:spPr>
            <a:xfrm>
              <a:off x="4530501" y="3481060"/>
              <a:ext cx="80787" cy="119608"/>
            </a:xfrm>
            <a:custGeom>
              <a:rect b="b" l="l" r="r" t="t"/>
              <a:pathLst>
                <a:path extrusionOk="0" h="4563" w="3082">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75"/>
            <p:cNvSpPr/>
            <p:nvPr/>
          </p:nvSpPr>
          <p:spPr>
            <a:xfrm>
              <a:off x="4413174" y="3348241"/>
              <a:ext cx="336726" cy="360972"/>
            </a:xfrm>
            <a:custGeom>
              <a:rect b="b" l="l" r="r" t="t"/>
              <a:pathLst>
                <a:path extrusionOk="0" h="13771" w="12846">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1" name="Google Shape;17331;p75"/>
          <p:cNvGrpSpPr/>
          <p:nvPr/>
        </p:nvGrpSpPr>
        <p:grpSpPr>
          <a:xfrm>
            <a:off x="1387256" y="1968179"/>
            <a:ext cx="391484" cy="360553"/>
            <a:chOff x="1387256" y="1968179"/>
            <a:chExt cx="391484" cy="360553"/>
          </a:xfrm>
        </p:grpSpPr>
        <p:sp>
          <p:nvSpPr>
            <p:cNvPr id="17332" name="Google Shape;17332;p75"/>
            <p:cNvSpPr/>
            <p:nvPr/>
          </p:nvSpPr>
          <p:spPr>
            <a:xfrm>
              <a:off x="1671897" y="2050801"/>
              <a:ext cx="102884" cy="73552"/>
            </a:xfrm>
            <a:custGeom>
              <a:rect b="b" l="l" r="r" t="t"/>
              <a:pathLst>
                <a:path extrusionOk="0" h="2806" w="3925">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75"/>
            <p:cNvSpPr/>
            <p:nvPr/>
          </p:nvSpPr>
          <p:spPr>
            <a:xfrm>
              <a:off x="1689669" y="2059267"/>
              <a:ext cx="76409" cy="65086"/>
            </a:xfrm>
            <a:custGeom>
              <a:rect b="b" l="l" r="r" t="t"/>
              <a:pathLst>
                <a:path extrusionOk="0" h="2483" w="2915">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75"/>
            <p:cNvSpPr/>
            <p:nvPr/>
          </p:nvSpPr>
          <p:spPr>
            <a:xfrm>
              <a:off x="1391292" y="2050801"/>
              <a:ext cx="102910" cy="73552"/>
            </a:xfrm>
            <a:custGeom>
              <a:rect b="b" l="l" r="r" t="t"/>
              <a:pathLst>
                <a:path extrusionOk="0" h="2806" w="3926">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75"/>
            <p:cNvSpPr/>
            <p:nvPr/>
          </p:nvSpPr>
          <p:spPr>
            <a:xfrm>
              <a:off x="1399916" y="2059267"/>
              <a:ext cx="76488" cy="65086"/>
            </a:xfrm>
            <a:custGeom>
              <a:rect b="b" l="l" r="r" t="t"/>
              <a:pathLst>
                <a:path extrusionOk="0" h="2483" w="2918">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75"/>
            <p:cNvSpPr/>
            <p:nvPr/>
          </p:nvSpPr>
          <p:spPr>
            <a:xfrm>
              <a:off x="1654099" y="1973736"/>
              <a:ext cx="88887" cy="100761"/>
            </a:xfrm>
            <a:custGeom>
              <a:rect b="b" l="l" r="r" t="t"/>
              <a:pathLst>
                <a:path extrusionOk="0" h="3844" w="3391">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75"/>
            <p:cNvSpPr/>
            <p:nvPr/>
          </p:nvSpPr>
          <p:spPr>
            <a:xfrm>
              <a:off x="1668568" y="1973841"/>
              <a:ext cx="74417" cy="100656"/>
            </a:xfrm>
            <a:custGeom>
              <a:rect b="b" l="l" r="r" t="t"/>
              <a:pathLst>
                <a:path extrusionOk="0" h="3840" w="2839">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75"/>
            <p:cNvSpPr/>
            <p:nvPr/>
          </p:nvSpPr>
          <p:spPr>
            <a:xfrm>
              <a:off x="1423114" y="1973736"/>
              <a:ext cx="88887" cy="100761"/>
            </a:xfrm>
            <a:custGeom>
              <a:rect b="b" l="l" r="r" t="t"/>
              <a:pathLst>
                <a:path extrusionOk="0" h="3844" w="3391">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75"/>
            <p:cNvSpPr/>
            <p:nvPr/>
          </p:nvSpPr>
          <p:spPr>
            <a:xfrm>
              <a:off x="1423114" y="1973841"/>
              <a:ext cx="74417" cy="100656"/>
            </a:xfrm>
            <a:custGeom>
              <a:rect b="b" l="l" r="r" t="t"/>
              <a:pathLst>
                <a:path extrusionOk="0" h="3840" w="2839">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75"/>
            <p:cNvSpPr/>
            <p:nvPr/>
          </p:nvSpPr>
          <p:spPr>
            <a:xfrm>
              <a:off x="1462092" y="1997432"/>
              <a:ext cx="241889" cy="291745"/>
            </a:xfrm>
            <a:custGeom>
              <a:rect b="b" l="l" r="r" t="t"/>
              <a:pathLst>
                <a:path extrusionOk="0" h="11130" w="9228">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75"/>
            <p:cNvSpPr/>
            <p:nvPr/>
          </p:nvSpPr>
          <p:spPr>
            <a:xfrm>
              <a:off x="1462748" y="1997983"/>
              <a:ext cx="110092" cy="291195"/>
            </a:xfrm>
            <a:custGeom>
              <a:rect b="b" l="l" r="r" t="t"/>
              <a:pathLst>
                <a:path extrusionOk="0" h="11109" w="420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75"/>
            <p:cNvSpPr/>
            <p:nvPr/>
          </p:nvSpPr>
          <p:spPr>
            <a:xfrm>
              <a:off x="1526523" y="2252191"/>
              <a:ext cx="113028" cy="71088"/>
            </a:xfrm>
            <a:custGeom>
              <a:rect b="b" l="l" r="r" t="t"/>
              <a:pathLst>
                <a:path extrusionOk="0" h="2712" w="4312">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75"/>
            <p:cNvSpPr/>
            <p:nvPr/>
          </p:nvSpPr>
          <p:spPr>
            <a:xfrm>
              <a:off x="1526523" y="2252191"/>
              <a:ext cx="74417" cy="71088"/>
            </a:xfrm>
            <a:custGeom>
              <a:rect b="b" l="l" r="r" t="t"/>
              <a:pathLst>
                <a:path extrusionOk="0" h="2712" w="2839">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75"/>
            <p:cNvSpPr/>
            <p:nvPr/>
          </p:nvSpPr>
          <p:spPr>
            <a:xfrm>
              <a:off x="1500074" y="2109962"/>
              <a:ext cx="35597" cy="41521"/>
            </a:xfrm>
            <a:custGeom>
              <a:rect b="b" l="l" r="r" t="t"/>
              <a:pathLst>
                <a:path extrusionOk="0" h="1584" w="1358">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75"/>
            <p:cNvSpPr/>
            <p:nvPr/>
          </p:nvSpPr>
          <p:spPr>
            <a:xfrm>
              <a:off x="1517873" y="2109962"/>
              <a:ext cx="17798" cy="29725"/>
            </a:xfrm>
            <a:custGeom>
              <a:rect b="b" l="l" r="r" t="t"/>
              <a:pathLst>
                <a:path extrusionOk="0" h="1134" w="679">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75"/>
            <p:cNvSpPr/>
            <p:nvPr/>
          </p:nvSpPr>
          <p:spPr>
            <a:xfrm>
              <a:off x="1511975" y="2115965"/>
              <a:ext cx="11822" cy="11822"/>
            </a:xfrm>
            <a:custGeom>
              <a:rect b="b" l="l" r="r" t="t"/>
              <a:pathLst>
                <a:path extrusionOk="0" h="451" w="451">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75"/>
            <p:cNvSpPr/>
            <p:nvPr/>
          </p:nvSpPr>
          <p:spPr>
            <a:xfrm>
              <a:off x="1630403" y="2109962"/>
              <a:ext cx="35623" cy="41521"/>
            </a:xfrm>
            <a:custGeom>
              <a:rect b="b" l="l" r="r" t="t"/>
              <a:pathLst>
                <a:path extrusionOk="0" h="1584" w="1359">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75"/>
            <p:cNvSpPr/>
            <p:nvPr/>
          </p:nvSpPr>
          <p:spPr>
            <a:xfrm>
              <a:off x="1648201" y="2109962"/>
              <a:ext cx="17720" cy="29725"/>
            </a:xfrm>
            <a:custGeom>
              <a:rect b="b" l="l" r="r" t="t"/>
              <a:pathLst>
                <a:path extrusionOk="0" h="1134" w="676">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75"/>
            <p:cNvSpPr/>
            <p:nvPr/>
          </p:nvSpPr>
          <p:spPr>
            <a:xfrm>
              <a:off x="1642198" y="2115965"/>
              <a:ext cx="11927" cy="11822"/>
            </a:xfrm>
            <a:custGeom>
              <a:rect b="b" l="l" r="r" t="t"/>
              <a:pathLst>
                <a:path extrusionOk="0" h="451" w="455">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75"/>
            <p:cNvSpPr/>
            <p:nvPr/>
          </p:nvSpPr>
          <p:spPr>
            <a:xfrm>
              <a:off x="1484137" y="1997458"/>
              <a:ext cx="188520" cy="72163"/>
            </a:xfrm>
            <a:custGeom>
              <a:rect b="b" l="l" r="r" t="t"/>
              <a:pathLst>
                <a:path extrusionOk="0" h="2753" w="7192">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75"/>
            <p:cNvSpPr/>
            <p:nvPr/>
          </p:nvSpPr>
          <p:spPr>
            <a:xfrm>
              <a:off x="1484032" y="1997983"/>
              <a:ext cx="88808" cy="59712"/>
            </a:xfrm>
            <a:custGeom>
              <a:rect b="b" l="l" r="r" t="t"/>
              <a:pathLst>
                <a:path extrusionOk="0" h="2278" w="3388">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75"/>
            <p:cNvSpPr/>
            <p:nvPr/>
          </p:nvSpPr>
          <p:spPr>
            <a:xfrm>
              <a:off x="1387256" y="1968179"/>
              <a:ext cx="391484" cy="360553"/>
            </a:xfrm>
            <a:custGeom>
              <a:rect b="b" l="l" r="r" t="t"/>
              <a:pathLst>
                <a:path extrusionOk="0" h="13755" w="14935">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75"/>
            <p:cNvSpPr/>
            <p:nvPr/>
          </p:nvSpPr>
          <p:spPr>
            <a:xfrm>
              <a:off x="1494543" y="2104432"/>
              <a:ext cx="46658" cy="52582"/>
            </a:xfrm>
            <a:custGeom>
              <a:rect b="b" l="l" r="r" t="t"/>
              <a:pathLst>
                <a:path extrusionOk="0" h="2006" w="178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75"/>
            <p:cNvSpPr/>
            <p:nvPr/>
          </p:nvSpPr>
          <p:spPr>
            <a:xfrm>
              <a:off x="1624872" y="2104432"/>
              <a:ext cx="46684" cy="52582"/>
            </a:xfrm>
            <a:custGeom>
              <a:rect b="b" l="l" r="r" t="t"/>
              <a:pathLst>
                <a:path extrusionOk="0" h="2006" w="1781">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75"/>
            <p:cNvSpPr/>
            <p:nvPr/>
          </p:nvSpPr>
          <p:spPr>
            <a:xfrm>
              <a:off x="1547833" y="2270278"/>
              <a:ext cx="16330" cy="22962"/>
            </a:xfrm>
            <a:custGeom>
              <a:rect b="b" l="l" r="r" t="t"/>
              <a:pathLst>
                <a:path extrusionOk="0" h="876" w="623">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75"/>
            <p:cNvSpPr/>
            <p:nvPr/>
          </p:nvSpPr>
          <p:spPr>
            <a:xfrm>
              <a:off x="1601831" y="2270278"/>
              <a:ext cx="16357" cy="22962"/>
            </a:xfrm>
            <a:custGeom>
              <a:rect b="b" l="l" r="r" t="t"/>
              <a:pathLst>
                <a:path extrusionOk="0" h="876" w="624">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75"/>
            <p:cNvSpPr/>
            <p:nvPr/>
          </p:nvSpPr>
          <p:spPr>
            <a:xfrm>
              <a:off x="1634833" y="2054602"/>
              <a:ext cx="26973" cy="25426"/>
            </a:xfrm>
            <a:custGeom>
              <a:rect b="b" l="l" r="r" t="t"/>
              <a:pathLst>
                <a:path extrusionOk="0" h="970" w="1029">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8" name="Google Shape;17358;p75"/>
          <p:cNvGrpSpPr/>
          <p:nvPr/>
        </p:nvGrpSpPr>
        <p:grpSpPr>
          <a:xfrm>
            <a:off x="3034239" y="1980106"/>
            <a:ext cx="379033" cy="336752"/>
            <a:chOff x="3034239" y="1980106"/>
            <a:chExt cx="379033" cy="336752"/>
          </a:xfrm>
        </p:grpSpPr>
        <p:sp>
          <p:nvSpPr>
            <p:cNvPr id="17359" name="Google Shape;17359;p75"/>
            <p:cNvSpPr/>
            <p:nvPr/>
          </p:nvSpPr>
          <p:spPr>
            <a:xfrm>
              <a:off x="3085564" y="1991613"/>
              <a:ext cx="276463" cy="256647"/>
            </a:xfrm>
            <a:custGeom>
              <a:rect b="b" l="l" r="r" t="t"/>
              <a:pathLst>
                <a:path extrusionOk="0" h="9791" w="10547">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75"/>
            <p:cNvSpPr/>
            <p:nvPr/>
          </p:nvSpPr>
          <p:spPr>
            <a:xfrm>
              <a:off x="3294818" y="1985637"/>
              <a:ext cx="112556" cy="182727"/>
            </a:xfrm>
            <a:custGeom>
              <a:rect b="b" l="l" r="r" t="t"/>
              <a:pathLst>
                <a:path extrusionOk="0" h="6971" w="4294">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75"/>
            <p:cNvSpPr/>
            <p:nvPr/>
          </p:nvSpPr>
          <p:spPr>
            <a:xfrm>
              <a:off x="3140872" y="2098167"/>
              <a:ext cx="41521" cy="53316"/>
            </a:xfrm>
            <a:custGeom>
              <a:rect b="b" l="l" r="r" t="t"/>
              <a:pathLst>
                <a:path extrusionOk="0" h="2034" w="1584">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75"/>
            <p:cNvSpPr/>
            <p:nvPr/>
          </p:nvSpPr>
          <p:spPr>
            <a:xfrm>
              <a:off x="3158670" y="2098167"/>
              <a:ext cx="23722" cy="41521"/>
            </a:xfrm>
            <a:custGeom>
              <a:rect b="b" l="l" r="r" t="t"/>
              <a:pathLst>
                <a:path extrusionOk="0" h="1584" w="905">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75"/>
            <p:cNvSpPr/>
            <p:nvPr/>
          </p:nvSpPr>
          <p:spPr>
            <a:xfrm>
              <a:off x="3152668" y="2104065"/>
              <a:ext cx="17824" cy="17824"/>
            </a:xfrm>
            <a:custGeom>
              <a:rect b="b" l="l" r="r" t="t"/>
              <a:pathLst>
                <a:path extrusionOk="0" h="680" w="68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75"/>
            <p:cNvSpPr/>
            <p:nvPr/>
          </p:nvSpPr>
          <p:spPr>
            <a:xfrm>
              <a:off x="3265224" y="2098167"/>
              <a:ext cx="41494" cy="53316"/>
            </a:xfrm>
            <a:custGeom>
              <a:rect b="b" l="l" r="r" t="t"/>
              <a:pathLst>
                <a:path extrusionOk="0" h="2034" w="1583">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75"/>
            <p:cNvSpPr/>
            <p:nvPr/>
          </p:nvSpPr>
          <p:spPr>
            <a:xfrm>
              <a:off x="3283022" y="2098167"/>
              <a:ext cx="23696" cy="41521"/>
            </a:xfrm>
            <a:custGeom>
              <a:rect b="b" l="l" r="r" t="t"/>
              <a:pathLst>
                <a:path extrusionOk="0" h="1584" w="904">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75"/>
            <p:cNvSpPr/>
            <p:nvPr/>
          </p:nvSpPr>
          <p:spPr>
            <a:xfrm>
              <a:off x="3277125" y="2104065"/>
              <a:ext cx="17720" cy="17824"/>
            </a:xfrm>
            <a:custGeom>
              <a:rect b="b" l="l" r="r" t="t"/>
              <a:pathLst>
                <a:path extrusionOk="0" h="680" w="676">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75"/>
            <p:cNvSpPr/>
            <p:nvPr/>
          </p:nvSpPr>
          <p:spPr>
            <a:xfrm>
              <a:off x="3294897" y="1996253"/>
              <a:ext cx="97930" cy="172137"/>
            </a:xfrm>
            <a:custGeom>
              <a:rect b="b" l="l" r="r" t="t"/>
              <a:pathLst>
                <a:path extrusionOk="0" h="6567" w="3736">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75"/>
            <p:cNvSpPr/>
            <p:nvPr/>
          </p:nvSpPr>
          <p:spPr>
            <a:xfrm>
              <a:off x="3085564" y="1997511"/>
              <a:ext cx="97930" cy="250749"/>
            </a:xfrm>
            <a:custGeom>
              <a:rect b="b" l="l" r="r" t="t"/>
              <a:pathLst>
                <a:path extrusionOk="0" h="9566" w="3736">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75"/>
            <p:cNvSpPr/>
            <p:nvPr/>
          </p:nvSpPr>
          <p:spPr>
            <a:xfrm>
              <a:off x="3040216" y="1985637"/>
              <a:ext cx="112583" cy="182727"/>
            </a:xfrm>
            <a:custGeom>
              <a:rect b="b" l="l" r="r" t="t"/>
              <a:pathLst>
                <a:path extrusionOk="0" h="6971" w="4295">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75"/>
            <p:cNvSpPr/>
            <p:nvPr/>
          </p:nvSpPr>
          <p:spPr>
            <a:xfrm>
              <a:off x="3040137" y="1985637"/>
              <a:ext cx="110643" cy="121311"/>
            </a:xfrm>
            <a:custGeom>
              <a:rect b="b" l="l" r="r" t="t"/>
              <a:pathLst>
                <a:path extrusionOk="0" h="4628" w="4221">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75"/>
            <p:cNvSpPr/>
            <p:nvPr/>
          </p:nvSpPr>
          <p:spPr>
            <a:xfrm>
              <a:off x="3158670" y="2204721"/>
              <a:ext cx="130276" cy="94784"/>
            </a:xfrm>
            <a:custGeom>
              <a:rect b="b" l="l" r="r" t="t"/>
              <a:pathLst>
                <a:path extrusionOk="0" h="3616" w="497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75"/>
            <p:cNvSpPr/>
            <p:nvPr/>
          </p:nvSpPr>
          <p:spPr>
            <a:xfrm>
              <a:off x="3194162" y="2252113"/>
              <a:ext cx="59293" cy="59293"/>
            </a:xfrm>
            <a:custGeom>
              <a:rect b="b" l="l" r="r" t="t"/>
              <a:pathLst>
                <a:path extrusionOk="0" h="2262" w="2262">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75"/>
            <p:cNvSpPr/>
            <p:nvPr/>
          </p:nvSpPr>
          <p:spPr>
            <a:xfrm>
              <a:off x="3194162" y="2252113"/>
              <a:ext cx="59293" cy="29148"/>
            </a:xfrm>
            <a:custGeom>
              <a:rect b="b" l="l" r="r" t="t"/>
              <a:pathLst>
                <a:path extrusionOk="0" h="1112" w="2262">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75"/>
            <p:cNvSpPr/>
            <p:nvPr/>
          </p:nvSpPr>
          <p:spPr>
            <a:xfrm>
              <a:off x="3140872" y="2198823"/>
              <a:ext cx="165846" cy="65190"/>
            </a:xfrm>
            <a:custGeom>
              <a:rect b="b" l="l" r="r" t="t"/>
              <a:pathLst>
                <a:path extrusionOk="0" h="2487" w="6327">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75"/>
            <p:cNvSpPr/>
            <p:nvPr/>
          </p:nvSpPr>
          <p:spPr>
            <a:xfrm>
              <a:off x="3188264" y="2175127"/>
              <a:ext cx="71088" cy="50013"/>
            </a:xfrm>
            <a:custGeom>
              <a:rect b="b" l="l" r="r" t="t"/>
              <a:pathLst>
                <a:path extrusionOk="0" h="1908" w="2712">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75"/>
            <p:cNvSpPr/>
            <p:nvPr/>
          </p:nvSpPr>
          <p:spPr>
            <a:xfrm>
              <a:off x="3188264" y="2176988"/>
              <a:ext cx="52661" cy="48179"/>
            </a:xfrm>
            <a:custGeom>
              <a:rect b="b" l="l" r="r" t="t"/>
              <a:pathLst>
                <a:path extrusionOk="0" h="1838" w="2009">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75"/>
            <p:cNvSpPr/>
            <p:nvPr/>
          </p:nvSpPr>
          <p:spPr>
            <a:xfrm>
              <a:off x="3259693" y="2092636"/>
              <a:ext cx="52556" cy="64378"/>
            </a:xfrm>
            <a:custGeom>
              <a:rect b="b" l="l" r="r" t="t"/>
              <a:pathLst>
                <a:path extrusionOk="0" h="2456" w="2005">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75"/>
            <p:cNvSpPr/>
            <p:nvPr/>
          </p:nvSpPr>
          <p:spPr>
            <a:xfrm>
              <a:off x="3135341" y="2092636"/>
              <a:ext cx="52582" cy="64378"/>
            </a:xfrm>
            <a:custGeom>
              <a:rect b="b" l="l" r="r" t="t"/>
              <a:pathLst>
                <a:path extrusionOk="0" h="2456" w="2006">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75"/>
            <p:cNvSpPr/>
            <p:nvPr/>
          </p:nvSpPr>
          <p:spPr>
            <a:xfrm>
              <a:off x="3034239" y="1980106"/>
              <a:ext cx="379033" cy="336752"/>
            </a:xfrm>
            <a:custGeom>
              <a:rect b="b" l="l" r="r" t="t"/>
              <a:pathLst>
                <a:path extrusionOk="0" h="12847" w="1446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0" name="Google Shape;17380;p75"/>
          <p:cNvGrpSpPr/>
          <p:nvPr/>
        </p:nvGrpSpPr>
        <p:grpSpPr>
          <a:xfrm>
            <a:off x="874854" y="1965322"/>
            <a:ext cx="322361" cy="368653"/>
            <a:chOff x="874854" y="1965322"/>
            <a:chExt cx="322361" cy="368653"/>
          </a:xfrm>
        </p:grpSpPr>
        <p:sp>
          <p:nvSpPr>
            <p:cNvPr id="17381" name="Google Shape;17381;p75"/>
            <p:cNvSpPr/>
            <p:nvPr/>
          </p:nvSpPr>
          <p:spPr>
            <a:xfrm>
              <a:off x="1066755" y="1970774"/>
              <a:ext cx="125217" cy="187157"/>
            </a:xfrm>
            <a:custGeom>
              <a:rect b="b" l="l" r="r" t="t"/>
              <a:pathLst>
                <a:path extrusionOk="0" h="7140" w="4777">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75"/>
            <p:cNvSpPr/>
            <p:nvPr/>
          </p:nvSpPr>
          <p:spPr>
            <a:xfrm>
              <a:off x="1093781" y="1970774"/>
              <a:ext cx="98192" cy="187157"/>
            </a:xfrm>
            <a:custGeom>
              <a:rect b="b" l="l" r="r" t="t"/>
              <a:pathLst>
                <a:path extrusionOk="0" h="7140" w="3746">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75"/>
            <p:cNvSpPr/>
            <p:nvPr/>
          </p:nvSpPr>
          <p:spPr>
            <a:xfrm>
              <a:off x="880280" y="1970774"/>
              <a:ext cx="125217" cy="187157"/>
            </a:xfrm>
            <a:custGeom>
              <a:rect b="b" l="l" r="r" t="t"/>
              <a:pathLst>
                <a:path extrusionOk="0" h="7140" w="4777">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75"/>
            <p:cNvSpPr/>
            <p:nvPr/>
          </p:nvSpPr>
          <p:spPr>
            <a:xfrm>
              <a:off x="880280" y="1970774"/>
              <a:ext cx="98192" cy="187157"/>
            </a:xfrm>
            <a:custGeom>
              <a:rect b="b" l="l" r="r" t="t"/>
              <a:pathLst>
                <a:path extrusionOk="0" h="7140" w="3746">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75"/>
            <p:cNvSpPr/>
            <p:nvPr/>
          </p:nvSpPr>
          <p:spPr>
            <a:xfrm>
              <a:off x="926283" y="2109229"/>
              <a:ext cx="219320" cy="219320"/>
            </a:xfrm>
            <a:custGeom>
              <a:rect b="b" l="l" r="r" t="t"/>
              <a:pathLst>
                <a:path extrusionOk="0" h="8367" w="8367">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75"/>
            <p:cNvSpPr/>
            <p:nvPr/>
          </p:nvSpPr>
          <p:spPr>
            <a:xfrm>
              <a:off x="926466" y="2109517"/>
              <a:ext cx="102805" cy="215336"/>
            </a:xfrm>
            <a:custGeom>
              <a:rect b="b" l="l" r="r" t="t"/>
              <a:pathLst>
                <a:path extrusionOk="0" h="8215" w="3922">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75"/>
            <p:cNvSpPr/>
            <p:nvPr/>
          </p:nvSpPr>
          <p:spPr>
            <a:xfrm>
              <a:off x="966833"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75"/>
            <p:cNvSpPr/>
            <p:nvPr/>
          </p:nvSpPr>
          <p:spPr>
            <a:xfrm>
              <a:off x="984160" y="2201601"/>
              <a:ext cx="17379" cy="28414"/>
            </a:xfrm>
            <a:custGeom>
              <a:rect b="b" l="l" r="r" t="t"/>
              <a:pathLst>
                <a:path extrusionOk="0" h="1084" w="663">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75"/>
            <p:cNvSpPr/>
            <p:nvPr/>
          </p:nvSpPr>
          <p:spPr>
            <a:xfrm>
              <a:off x="978367" y="2207316"/>
              <a:ext cx="11533" cy="11638"/>
            </a:xfrm>
            <a:custGeom>
              <a:rect b="b" l="l" r="r" t="t"/>
              <a:pathLst>
                <a:path extrusionOk="0" h="444" w="44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75"/>
            <p:cNvSpPr/>
            <p:nvPr/>
          </p:nvSpPr>
          <p:spPr>
            <a:xfrm>
              <a:off x="1070714"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75"/>
            <p:cNvSpPr/>
            <p:nvPr/>
          </p:nvSpPr>
          <p:spPr>
            <a:xfrm>
              <a:off x="1088066" y="2201601"/>
              <a:ext cx="17353" cy="28414"/>
            </a:xfrm>
            <a:custGeom>
              <a:rect b="b" l="l" r="r" t="t"/>
              <a:pathLst>
                <a:path extrusionOk="0" h="1084" w="662">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75"/>
            <p:cNvSpPr/>
            <p:nvPr/>
          </p:nvSpPr>
          <p:spPr>
            <a:xfrm>
              <a:off x="1082247" y="2207316"/>
              <a:ext cx="11560" cy="11638"/>
            </a:xfrm>
            <a:custGeom>
              <a:rect b="b" l="l" r="r" t="t"/>
              <a:pathLst>
                <a:path extrusionOk="0" h="444" w="441">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75"/>
            <p:cNvSpPr/>
            <p:nvPr/>
          </p:nvSpPr>
          <p:spPr>
            <a:xfrm>
              <a:off x="952731" y="2201601"/>
              <a:ext cx="166790" cy="126947"/>
            </a:xfrm>
            <a:custGeom>
              <a:rect b="b" l="l" r="r" t="t"/>
              <a:pathLst>
                <a:path extrusionOk="0" h="4843" w="6363">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75"/>
            <p:cNvSpPr/>
            <p:nvPr/>
          </p:nvSpPr>
          <p:spPr>
            <a:xfrm>
              <a:off x="1009796" y="2259295"/>
              <a:ext cx="52661" cy="40472"/>
            </a:xfrm>
            <a:custGeom>
              <a:rect b="b" l="l" r="r" t="t"/>
              <a:pathLst>
                <a:path extrusionOk="0" h="1544" w="2009">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75"/>
            <p:cNvSpPr/>
            <p:nvPr/>
          </p:nvSpPr>
          <p:spPr>
            <a:xfrm>
              <a:off x="1009796" y="2260501"/>
              <a:ext cx="35597" cy="39266"/>
            </a:xfrm>
            <a:custGeom>
              <a:rect b="b" l="l" r="r" t="t"/>
              <a:pathLst>
                <a:path extrusionOk="0" h="1498" w="1358">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75"/>
            <p:cNvSpPr/>
            <p:nvPr/>
          </p:nvSpPr>
          <p:spPr>
            <a:xfrm>
              <a:off x="953098" y="2266766"/>
              <a:ext cx="49358" cy="58087"/>
            </a:xfrm>
            <a:custGeom>
              <a:rect b="b" l="l" r="r" t="t"/>
              <a:pathLst>
                <a:path extrusionOk="0" h="2216" w="1883">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75"/>
            <p:cNvSpPr/>
            <p:nvPr/>
          </p:nvSpPr>
          <p:spPr>
            <a:xfrm>
              <a:off x="874854" y="1965322"/>
              <a:ext cx="322361" cy="368653"/>
            </a:xfrm>
            <a:custGeom>
              <a:rect b="b" l="l" r="r" t="t"/>
              <a:pathLst>
                <a:path extrusionOk="0" h="14064" w="12298">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75"/>
            <p:cNvSpPr/>
            <p:nvPr/>
          </p:nvSpPr>
          <p:spPr>
            <a:xfrm>
              <a:off x="961407" y="2196254"/>
              <a:ext cx="45479" cy="51167"/>
            </a:xfrm>
            <a:custGeom>
              <a:rect b="b" l="l" r="r" t="t"/>
              <a:pathLst>
                <a:path extrusionOk="0" h="1952" w="1735">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75"/>
            <p:cNvSpPr/>
            <p:nvPr/>
          </p:nvSpPr>
          <p:spPr>
            <a:xfrm>
              <a:off x="1065288" y="2196149"/>
              <a:ext cx="45479" cy="51272"/>
            </a:xfrm>
            <a:custGeom>
              <a:rect b="b" l="l" r="r" t="t"/>
              <a:pathLst>
                <a:path extrusionOk="0" h="1956" w="1735">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0" name="Google Shape;17400;p75"/>
          <p:cNvGrpSpPr/>
          <p:nvPr/>
        </p:nvGrpSpPr>
        <p:grpSpPr>
          <a:xfrm>
            <a:off x="5494938" y="3366826"/>
            <a:ext cx="362545" cy="323593"/>
            <a:chOff x="5494938" y="3366826"/>
            <a:chExt cx="362545" cy="323593"/>
          </a:xfrm>
        </p:grpSpPr>
        <p:sp>
          <p:nvSpPr>
            <p:cNvPr id="17401" name="Google Shape;17401;p75"/>
            <p:cNvSpPr/>
            <p:nvPr/>
          </p:nvSpPr>
          <p:spPr>
            <a:xfrm>
              <a:off x="5535305" y="3385253"/>
              <a:ext cx="50826" cy="50590"/>
            </a:xfrm>
            <a:custGeom>
              <a:rect b="b" l="l" r="r" t="t"/>
              <a:pathLst>
                <a:path extrusionOk="0" h="1930" w="1939">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75"/>
            <p:cNvSpPr/>
            <p:nvPr/>
          </p:nvSpPr>
          <p:spPr>
            <a:xfrm>
              <a:off x="5498529" y="3430129"/>
              <a:ext cx="47969" cy="40131"/>
            </a:xfrm>
            <a:custGeom>
              <a:rect b="b" l="l" r="r" t="t"/>
              <a:pathLst>
                <a:path extrusionOk="0" h="1531" w="183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75"/>
            <p:cNvSpPr/>
            <p:nvPr/>
          </p:nvSpPr>
          <p:spPr>
            <a:xfrm>
              <a:off x="5651453" y="3397756"/>
              <a:ext cx="41049" cy="45164"/>
            </a:xfrm>
            <a:custGeom>
              <a:rect b="b" l="l" r="r" t="t"/>
              <a:pathLst>
                <a:path extrusionOk="0" h="1723" w="1566">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75"/>
            <p:cNvSpPr/>
            <p:nvPr/>
          </p:nvSpPr>
          <p:spPr>
            <a:xfrm>
              <a:off x="5544899" y="3447088"/>
              <a:ext cx="128232" cy="84430"/>
            </a:xfrm>
            <a:custGeom>
              <a:rect b="b" l="l" r="r" t="t"/>
              <a:pathLst>
                <a:path extrusionOk="0" h="3221" w="4892">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75"/>
            <p:cNvSpPr/>
            <p:nvPr/>
          </p:nvSpPr>
          <p:spPr>
            <a:xfrm>
              <a:off x="5596983" y="3372461"/>
              <a:ext cx="43880" cy="54496"/>
            </a:xfrm>
            <a:custGeom>
              <a:rect b="b" l="l" r="r" t="t"/>
              <a:pathLst>
                <a:path extrusionOk="0" h="2079" w="1674">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75"/>
            <p:cNvSpPr/>
            <p:nvPr/>
          </p:nvSpPr>
          <p:spPr>
            <a:xfrm>
              <a:off x="5545161" y="3449998"/>
              <a:ext cx="47785" cy="81547"/>
            </a:xfrm>
            <a:custGeom>
              <a:rect b="b" l="l" r="r" t="t"/>
              <a:pathLst>
                <a:path extrusionOk="0" h="3111" w="1823">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75"/>
            <p:cNvSpPr/>
            <p:nvPr/>
          </p:nvSpPr>
          <p:spPr>
            <a:xfrm>
              <a:off x="5498634" y="3433772"/>
              <a:ext cx="44063" cy="36488"/>
            </a:xfrm>
            <a:custGeom>
              <a:rect b="b" l="l" r="r" t="t"/>
              <a:pathLst>
                <a:path extrusionOk="0" h="1392" w="1681">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75"/>
            <p:cNvSpPr/>
            <p:nvPr/>
          </p:nvSpPr>
          <p:spPr>
            <a:xfrm>
              <a:off x="5535305" y="3385751"/>
              <a:ext cx="42150" cy="50092"/>
            </a:xfrm>
            <a:custGeom>
              <a:rect b="b" l="l" r="r" t="t"/>
              <a:pathLst>
                <a:path extrusionOk="0" h="1911" w="1608">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75"/>
            <p:cNvSpPr/>
            <p:nvPr/>
          </p:nvSpPr>
          <p:spPr>
            <a:xfrm>
              <a:off x="5597350" y="3372540"/>
              <a:ext cx="33002" cy="52687"/>
            </a:xfrm>
            <a:custGeom>
              <a:rect b="b" l="l" r="r" t="t"/>
              <a:pathLst>
                <a:path extrusionOk="0" h="2010" w="1259">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75"/>
            <p:cNvSpPr/>
            <p:nvPr/>
          </p:nvSpPr>
          <p:spPr>
            <a:xfrm>
              <a:off x="5652003" y="3397756"/>
              <a:ext cx="35964" cy="40577"/>
            </a:xfrm>
            <a:custGeom>
              <a:rect b="b" l="l" r="r" t="t"/>
              <a:pathLst>
                <a:path extrusionOk="0" h="1548" w="1372">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75"/>
            <p:cNvSpPr/>
            <p:nvPr/>
          </p:nvSpPr>
          <p:spPr>
            <a:xfrm>
              <a:off x="5723721" y="3520483"/>
              <a:ext cx="40656" cy="54653"/>
            </a:xfrm>
            <a:custGeom>
              <a:rect b="b" l="l" r="r" t="t"/>
              <a:pathLst>
                <a:path extrusionOk="0" h="2085" w="1551">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75"/>
            <p:cNvSpPr/>
            <p:nvPr/>
          </p:nvSpPr>
          <p:spPr>
            <a:xfrm>
              <a:off x="5668596" y="3535660"/>
              <a:ext cx="38926" cy="46580"/>
            </a:xfrm>
            <a:custGeom>
              <a:rect b="b" l="l" r="r" t="t"/>
              <a:pathLst>
                <a:path extrusionOk="0" h="1777" w="1485">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75"/>
            <p:cNvSpPr/>
            <p:nvPr/>
          </p:nvSpPr>
          <p:spPr>
            <a:xfrm>
              <a:off x="5803616" y="3596316"/>
              <a:ext cx="50276" cy="37589"/>
            </a:xfrm>
            <a:custGeom>
              <a:rect b="b" l="l" r="r" t="t"/>
              <a:pathLst>
                <a:path extrusionOk="0" h="1434" w="1918">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75"/>
            <p:cNvSpPr/>
            <p:nvPr/>
          </p:nvSpPr>
          <p:spPr>
            <a:xfrm>
              <a:off x="5669225" y="3594586"/>
              <a:ext cx="129070" cy="89935"/>
            </a:xfrm>
            <a:custGeom>
              <a:rect b="b" l="l" r="r" t="t"/>
              <a:pathLst>
                <a:path extrusionOk="0" h="3431" w="4924">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75"/>
            <p:cNvSpPr/>
            <p:nvPr/>
          </p:nvSpPr>
          <p:spPr>
            <a:xfrm>
              <a:off x="5770458" y="3544494"/>
              <a:ext cx="53185" cy="48624"/>
            </a:xfrm>
            <a:custGeom>
              <a:rect b="b" l="l" r="r" t="t"/>
              <a:pathLst>
                <a:path extrusionOk="0" h="1855" w="2029">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75"/>
            <p:cNvSpPr/>
            <p:nvPr/>
          </p:nvSpPr>
          <p:spPr>
            <a:xfrm>
              <a:off x="5672370" y="3594586"/>
              <a:ext cx="75597" cy="66606"/>
            </a:xfrm>
            <a:custGeom>
              <a:rect b="b" l="l" r="r" t="t"/>
              <a:pathLst>
                <a:path extrusionOk="0" h="2541" w="2884">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75"/>
            <p:cNvSpPr/>
            <p:nvPr/>
          </p:nvSpPr>
          <p:spPr>
            <a:xfrm>
              <a:off x="5668596" y="3535818"/>
              <a:ext cx="31455" cy="46422"/>
            </a:xfrm>
            <a:custGeom>
              <a:rect b="b" l="l" r="r" t="t"/>
              <a:pathLst>
                <a:path extrusionOk="0" h="1771" w="120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75"/>
            <p:cNvSpPr/>
            <p:nvPr/>
          </p:nvSpPr>
          <p:spPr>
            <a:xfrm>
              <a:off x="5723721" y="3520483"/>
              <a:ext cx="26920" cy="54627"/>
            </a:xfrm>
            <a:custGeom>
              <a:rect b="b" l="l" r="r" t="t"/>
              <a:pathLst>
                <a:path extrusionOk="0" h="2084" w="1027">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75"/>
            <p:cNvSpPr/>
            <p:nvPr/>
          </p:nvSpPr>
          <p:spPr>
            <a:xfrm>
              <a:off x="5771821" y="3544573"/>
              <a:ext cx="48336" cy="41704"/>
            </a:xfrm>
            <a:custGeom>
              <a:rect b="b" l="l" r="r" t="t"/>
              <a:pathLst>
                <a:path extrusionOk="0" h="1591" w="1844">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75"/>
            <p:cNvSpPr/>
            <p:nvPr/>
          </p:nvSpPr>
          <p:spPr>
            <a:xfrm>
              <a:off x="5807129" y="3596342"/>
              <a:ext cx="44456" cy="26527"/>
            </a:xfrm>
            <a:custGeom>
              <a:rect b="b" l="l" r="r" t="t"/>
              <a:pathLst>
                <a:path extrusionOk="0" h="1012" w="1696">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75"/>
            <p:cNvSpPr/>
            <p:nvPr/>
          </p:nvSpPr>
          <p:spPr>
            <a:xfrm>
              <a:off x="5532160" y="3379775"/>
              <a:ext cx="57930" cy="61232"/>
            </a:xfrm>
            <a:custGeom>
              <a:rect b="b" l="l" r="r" t="t"/>
              <a:pathLst>
                <a:path extrusionOk="0" h="2336" w="221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75"/>
            <p:cNvSpPr/>
            <p:nvPr/>
          </p:nvSpPr>
          <p:spPr>
            <a:xfrm>
              <a:off x="5494938" y="3424703"/>
              <a:ext cx="54417" cy="50774"/>
            </a:xfrm>
            <a:custGeom>
              <a:rect b="b" l="l" r="r" t="t"/>
              <a:pathLst>
                <a:path extrusionOk="0" h="1937" w="2076">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75"/>
            <p:cNvSpPr/>
            <p:nvPr/>
          </p:nvSpPr>
          <p:spPr>
            <a:xfrm>
              <a:off x="5593392" y="3366826"/>
              <a:ext cx="52189" cy="64850"/>
            </a:xfrm>
            <a:custGeom>
              <a:rect b="b" l="l" r="r" t="t"/>
              <a:pathLst>
                <a:path extrusionOk="0" h="2474" w="1991">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75"/>
            <p:cNvSpPr/>
            <p:nvPr/>
          </p:nvSpPr>
          <p:spPr>
            <a:xfrm>
              <a:off x="5647757" y="3392278"/>
              <a:ext cx="48231" cy="55911"/>
            </a:xfrm>
            <a:custGeom>
              <a:rect b="b" l="l" r="r" t="t"/>
              <a:pathLst>
                <a:path extrusionOk="0" h="2133" w="184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75"/>
            <p:cNvSpPr/>
            <p:nvPr/>
          </p:nvSpPr>
          <p:spPr>
            <a:xfrm>
              <a:off x="5541937" y="3441662"/>
              <a:ext cx="134890" cy="95204"/>
            </a:xfrm>
            <a:custGeom>
              <a:rect b="b" l="l" r="r" t="t"/>
              <a:pathLst>
                <a:path extrusionOk="0" h="3632" w="5146">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75"/>
            <p:cNvSpPr/>
            <p:nvPr/>
          </p:nvSpPr>
          <p:spPr>
            <a:xfrm>
              <a:off x="5718635" y="3514952"/>
              <a:ext cx="51088" cy="65322"/>
            </a:xfrm>
            <a:custGeom>
              <a:rect b="b" l="l" r="r" t="t"/>
              <a:pathLst>
                <a:path extrusionOk="0" h="2492" w="1949">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75"/>
            <p:cNvSpPr/>
            <p:nvPr/>
          </p:nvSpPr>
          <p:spPr>
            <a:xfrm>
              <a:off x="5662698" y="3530051"/>
              <a:ext cx="50171" cy="57222"/>
            </a:xfrm>
            <a:custGeom>
              <a:rect b="b" l="l" r="r" t="t"/>
              <a:pathLst>
                <a:path extrusionOk="0" h="2183" w="1914">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75"/>
            <p:cNvSpPr/>
            <p:nvPr/>
          </p:nvSpPr>
          <p:spPr>
            <a:xfrm>
              <a:off x="5766395" y="3539278"/>
              <a:ext cx="61232" cy="58611"/>
            </a:xfrm>
            <a:custGeom>
              <a:rect b="b" l="l" r="r" t="t"/>
              <a:pathLst>
                <a:path extrusionOk="0" h="2236" w="2336">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75"/>
            <p:cNvSpPr/>
            <p:nvPr/>
          </p:nvSpPr>
          <p:spPr>
            <a:xfrm>
              <a:off x="5800497" y="3590995"/>
              <a:ext cx="56986" cy="48179"/>
            </a:xfrm>
            <a:custGeom>
              <a:rect b="b" l="l" r="r" t="t"/>
              <a:pathLst>
                <a:path extrusionOk="0" h="1838" w="2174">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75"/>
            <p:cNvSpPr/>
            <p:nvPr/>
          </p:nvSpPr>
          <p:spPr>
            <a:xfrm>
              <a:off x="5668491" y="3589055"/>
              <a:ext cx="131744" cy="101364"/>
            </a:xfrm>
            <a:custGeom>
              <a:rect b="b" l="l" r="r" t="t"/>
              <a:pathLst>
                <a:path extrusionOk="0" h="3867" w="5026">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434" name="Shape 17434"/>
        <p:cNvGrpSpPr/>
        <p:nvPr/>
      </p:nvGrpSpPr>
      <p:grpSpPr>
        <a:xfrm>
          <a:off x="0" y="0"/>
          <a:ext cx="0" cy="0"/>
          <a:chOff x="0" y="0"/>
          <a:chExt cx="0" cy="0"/>
        </a:xfrm>
      </p:grpSpPr>
      <p:sp>
        <p:nvSpPr>
          <p:cNvPr id="17435" name="Google Shape;17435;p7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436" name="Google Shape;17436;p76"/>
          <p:cNvGrpSpPr/>
          <p:nvPr/>
        </p:nvGrpSpPr>
        <p:grpSpPr>
          <a:xfrm>
            <a:off x="1807567" y="3398339"/>
            <a:ext cx="363604" cy="278156"/>
            <a:chOff x="1807567" y="3398339"/>
            <a:chExt cx="363604" cy="278156"/>
          </a:xfrm>
        </p:grpSpPr>
        <p:sp>
          <p:nvSpPr>
            <p:cNvPr id="17437" name="Google Shape;17437;p76"/>
            <p:cNvSpPr/>
            <p:nvPr/>
          </p:nvSpPr>
          <p:spPr>
            <a:xfrm>
              <a:off x="1826984" y="3508878"/>
              <a:ext cx="22826" cy="57078"/>
            </a:xfrm>
            <a:custGeom>
              <a:rect b="b" l="l" r="r" t="t"/>
              <a:pathLst>
                <a:path extrusionOk="0" h="2193" w="877">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76"/>
            <p:cNvSpPr/>
            <p:nvPr/>
          </p:nvSpPr>
          <p:spPr>
            <a:xfrm>
              <a:off x="2091840" y="3477645"/>
              <a:ext cx="45522" cy="39874"/>
            </a:xfrm>
            <a:custGeom>
              <a:rect b="b" l="l" r="r" t="t"/>
              <a:pathLst>
                <a:path extrusionOk="0" h="1532" w="1749">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76"/>
            <p:cNvSpPr/>
            <p:nvPr/>
          </p:nvSpPr>
          <p:spPr>
            <a:xfrm>
              <a:off x="2091736" y="3477645"/>
              <a:ext cx="31337" cy="39874"/>
            </a:xfrm>
            <a:custGeom>
              <a:rect b="b" l="l" r="r" t="t"/>
              <a:pathLst>
                <a:path extrusionOk="0" h="1532" w="1204">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76"/>
            <p:cNvSpPr/>
            <p:nvPr/>
          </p:nvSpPr>
          <p:spPr>
            <a:xfrm>
              <a:off x="2063262" y="3580115"/>
              <a:ext cx="102496" cy="91070"/>
            </a:xfrm>
            <a:custGeom>
              <a:rect b="b" l="l" r="r" t="t"/>
              <a:pathLst>
                <a:path extrusionOk="0" h="3499" w="3938">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76"/>
            <p:cNvSpPr/>
            <p:nvPr/>
          </p:nvSpPr>
          <p:spPr>
            <a:xfrm>
              <a:off x="2063340" y="3605310"/>
              <a:ext cx="102418" cy="65771"/>
            </a:xfrm>
            <a:custGeom>
              <a:rect b="b" l="l" r="r" t="t"/>
              <a:pathLst>
                <a:path extrusionOk="0" h="2527" w="3935">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76"/>
            <p:cNvSpPr/>
            <p:nvPr/>
          </p:nvSpPr>
          <p:spPr>
            <a:xfrm>
              <a:off x="2074714" y="3500367"/>
              <a:ext cx="79696" cy="79696"/>
            </a:xfrm>
            <a:custGeom>
              <a:rect b="b" l="l" r="r" t="t"/>
              <a:pathLst>
                <a:path extrusionOk="0" h="3062" w="3062">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76"/>
            <p:cNvSpPr/>
            <p:nvPr/>
          </p:nvSpPr>
          <p:spPr>
            <a:xfrm>
              <a:off x="2089393" y="3500367"/>
              <a:ext cx="66656" cy="71732"/>
            </a:xfrm>
            <a:custGeom>
              <a:rect b="b" l="l" r="r" t="t"/>
              <a:pathLst>
                <a:path extrusionOk="0" h="2756" w="2561">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76"/>
            <p:cNvSpPr/>
            <p:nvPr/>
          </p:nvSpPr>
          <p:spPr>
            <a:xfrm>
              <a:off x="2080648" y="3535452"/>
              <a:ext cx="68088" cy="56063"/>
            </a:xfrm>
            <a:custGeom>
              <a:rect b="b" l="l" r="r" t="t"/>
              <a:pathLst>
                <a:path extrusionOk="0" h="2154" w="2616">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76"/>
            <p:cNvSpPr/>
            <p:nvPr/>
          </p:nvSpPr>
          <p:spPr>
            <a:xfrm>
              <a:off x="2080752" y="3535452"/>
              <a:ext cx="67984" cy="55491"/>
            </a:xfrm>
            <a:custGeom>
              <a:rect b="b" l="l" r="r" t="t"/>
              <a:pathLst>
                <a:path extrusionOk="0" h="2132" w="2612">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76"/>
            <p:cNvSpPr/>
            <p:nvPr/>
          </p:nvSpPr>
          <p:spPr>
            <a:xfrm>
              <a:off x="2142932" y="3621525"/>
              <a:ext cx="22826" cy="49660"/>
            </a:xfrm>
            <a:custGeom>
              <a:rect b="b" l="l" r="r" t="t"/>
              <a:pathLst>
                <a:path extrusionOk="0" h="1908" w="877">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76"/>
            <p:cNvSpPr/>
            <p:nvPr/>
          </p:nvSpPr>
          <p:spPr>
            <a:xfrm>
              <a:off x="1830003" y="3506119"/>
              <a:ext cx="28422" cy="62570"/>
            </a:xfrm>
            <a:custGeom>
              <a:rect b="b" l="l" r="r" t="t"/>
              <a:pathLst>
                <a:path extrusionOk="0" h="2404" w="1092">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76"/>
            <p:cNvSpPr/>
            <p:nvPr/>
          </p:nvSpPr>
          <p:spPr>
            <a:xfrm>
              <a:off x="1841455" y="3500367"/>
              <a:ext cx="68244" cy="68322"/>
            </a:xfrm>
            <a:custGeom>
              <a:rect b="b" l="l" r="r" t="t"/>
              <a:pathLst>
                <a:path extrusionOk="0" h="2625" w="2622">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76"/>
            <p:cNvSpPr/>
            <p:nvPr/>
          </p:nvSpPr>
          <p:spPr>
            <a:xfrm>
              <a:off x="1852725" y="3585711"/>
              <a:ext cx="34174" cy="34174"/>
            </a:xfrm>
            <a:custGeom>
              <a:rect b="b" l="l" r="r" t="t"/>
              <a:pathLst>
                <a:path extrusionOk="0" h="1313" w="1313">
                  <a:moveTo>
                    <a:pt x="0" y="0"/>
                  </a:moveTo>
                  <a:lnTo>
                    <a:pt x="0" y="1313"/>
                  </a:lnTo>
                  <a:lnTo>
                    <a:pt x="1313" y="1313"/>
                  </a:lnTo>
                  <a:lnTo>
                    <a:pt x="1313"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76"/>
            <p:cNvSpPr/>
            <p:nvPr/>
          </p:nvSpPr>
          <p:spPr>
            <a:xfrm>
              <a:off x="1812981" y="3599532"/>
              <a:ext cx="113844" cy="71550"/>
            </a:xfrm>
            <a:custGeom>
              <a:rect b="b" l="l" r="r" t="t"/>
              <a:pathLst>
                <a:path extrusionOk="0" h="2749" w="4374">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76"/>
            <p:cNvSpPr/>
            <p:nvPr/>
          </p:nvSpPr>
          <p:spPr>
            <a:xfrm>
              <a:off x="1835599" y="3528841"/>
              <a:ext cx="68348" cy="62674"/>
            </a:xfrm>
            <a:custGeom>
              <a:rect b="b" l="l" r="r" t="t"/>
              <a:pathLst>
                <a:path extrusionOk="0" h="2408" w="2626">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76"/>
            <p:cNvSpPr/>
            <p:nvPr/>
          </p:nvSpPr>
          <p:spPr>
            <a:xfrm>
              <a:off x="1835781" y="3528919"/>
              <a:ext cx="68062" cy="61217"/>
            </a:xfrm>
            <a:custGeom>
              <a:rect b="b" l="l" r="r" t="t"/>
              <a:pathLst>
                <a:path extrusionOk="0" h="2352" w="2615">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76"/>
            <p:cNvSpPr/>
            <p:nvPr/>
          </p:nvSpPr>
          <p:spPr>
            <a:xfrm>
              <a:off x="1904286" y="3403571"/>
              <a:ext cx="170168" cy="199293"/>
            </a:xfrm>
            <a:custGeom>
              <a:rect b="b" l="l" r="r" t="t"/>
              <a:pathLst>
                <a:path extrusionOk="0" h="7657" w="6538">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76"/>
            <p:cNvSpPr/>
            <p:nvPr/>
          </p:nvSpPr>
          <p:spPr>
            <a:xfrm>
              <a:off x="1944290" y="3403571"/>
              <a:ext cx="130164" cy="199319"/>
            </a:xfrm>
            <a:custGeom>
              <a:rect b="b" l="l" r="r" t="t"/>
              <a:pathLst>
                <a:path extrusionOk="0" h="7658" w="5001">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76"/>
            <p:cNvSpPr/>
            <p:nvPr/>
          </p:nvSpPr>
          <p:spPr>
            <a:xfrm>
              <a:off x="1892547" y="3557315"/>
              <a:ext cx="193540" cy="113870"/>
            </a:xfrm>
            <a:custGeom>
              <a:rect b="b" l="l" r="r" t="t"/>
              <a:pathLst>
                <a:path extrusionOk="0" h="4375" w="7436">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76"/>
            <p:cNvSpPr/>
            <p:nvPr/>
          </p:nvSpPr>
          <p:spPr>
            <a:xfrm>
              <a:off x="1960869" y="3557315"/>
              <a:ext cx="57000" cy="28448"/>
            </a:xfrm>
            <a:custGeom>
              <a:rect b="b" l="l" r="r" t="t"/>
              <a:pathLst>
                <a:path extrusionOk="0" h="1093" w="219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76"/>
            <p:cNvSpPr/>
            <p:nvPr/>
          </p:nvSpPr>
          <p:spPr>
            <a:xfrm>
              <a:off x="1892547" y="3598257"/>
              <a:ext cx="193540" cy="72929"/>
            </a:xfrm>
            <a:custGeom>
              <a:rect b="b" l="l" r="r" t="t"/>
              <a:pathLst>
                <a:path extrusionOk="0" h="2802" w="7436">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76"/>
            <p:cNvSpPr/>
            <p:nvPr/>
          </p:nvSpPr>
          <p:spPr>
            <a:xfrm>
              <a:off x="1932395" y="3461560"/>
              <a:ext cx="113948" cy="107077"/>
            </a:xfrm>
            <a:custGeom>
              <a:rect b="b" l="l" r="r" t="t"/>
              <a:pathLst>
                <a:path extrusionOk="0" h="4114" w="4378">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76"/>
            <p:cNvSpPr/>
            <p:nvPr/>
          </p:nvSpPr>
          <p:spPr>
            <a:xfrm>
              <a:off x="1932473" y="3461560"/>
              <a:ext cx="113870" cy="106687"/>
            </a:xfrm>
            <a:custGeom>
              <a:rect b="b" l="l" r="r" t="t"/>
              <a:pathLst>
                <a:path extrusionOk="0" h="4099" w="4375">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76"/>
            <p:cNvSpPr/>
            <p:nvPr/>
          </p:nvSpPr>
          <p:spPr>
            <a:xfrm>
              <a:off x="1892547" y="3617022"/>
              <a:ext cx="39874" cy="54163"/>
            </a:xfrm>
            <a:custGeom>
              <a:rect b="b" l="l" r="r" t="t"/>
              <a:pathLst>
                <a:path extrusionOk="0" h="2081" w="1532">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76"/>
            <p:cNvSpPr/>
            <p:nvPr/>
          </p:nvSpPr>
          <p:spPr>
            <a:xfrm>
              <a:off x="2046214" y="3617022"/>
              <a:ext cx="39874" cy="54163"/>
            </a:xfrm>
            <a:custGeom>
              <a:rect b="b" l="l" r="r" t="t"/>
              <a:pathLst>
                <a:path extrusionOk="0" h="2081" w="1532">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76"/>
            <p:cNvSpPr/>
            <p:nvPr/>
          </p:nvSpPr>
          <p:spPr>
            <a:xfrm>
              <a:off x="1927086" y="3643024"/>
              <a:ext cx="10749" cy="33367"/>
            </a:xfrm>
            <a:custGeom>
              <a:rect b="b" l="l" r="r" t="t"/>
              <a:pathLst>
                <a:path extrusionOk="0" h="1282" w="413">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76"/>
            <p:cNvSpPr/>
            <p:nvPr/>
          </p:nvSpPr>
          <p:spPr>
            <a:xfrm>
              <a:off x="2040904" y="3643024"/>
              <a:ext cx="10749" cy="33367"/>
            </a:xfrm>
            <a:custGeom>
              <a:rect b="b" l="l" r="r" t="t"/>
              <a:pathLst>
                <a:path extrusionOk="0" h="1282" w="413">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76"/>
            <p:cNvSpPr/>
            <p:nvPr/>
          </p:nvSpPr>
          <p:spPr>
            <a:xfrm>
              <a:off x="1845672" y="3523532"/>
              <a:ext cx="49114" cy="16423"/>
            </a:xfrm>
            <a:custGeom>
              <a:rect b="b" l="l" r="r" t="t"/>
              <a:pathLst>
                <a:path extrusionOk="0" h="631" w="1887">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76"/>
            <p:cNvSpPr/>
            <p:nvPr/>
          </p:nvSpPr>
          <p:spPr>
            <a:xfrm>
              <a:off x="1830289" y="3631676"/>
              <a:ext cx="10723" cy="44819"/>
            </a:xfrm>
            <a:custGeom>
              <a:rect b="b" l="l" r="r" t="t"/>
              <a:pathLst>
                <a:path extrusionOk="0" h="1722" w="412">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76"/>
            <p:cNvSpPr/>
            <p:nvPr/>
          </p:nvSpPr>
          <p:spPr>
            <a:xfrm>
              <a:off x="1807567" y="3398339"/>
              <a:ext cx="363604" cy="278156"/>
            </a:xfrm>
            <a:custGeom>
              <a:rect b="b" l="l" r="r" t="t"/>
              <a:pathLst>
                <a:path extrusionOk="0" h="10687" w="1397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76"/>
            <p:cNvSpPr/>
            <p:nvPr/>
          </p:nvSpPr>
          <p:spPr>
            <a:xfrm>
              <a:off x="2137622" y="3638651"/>
              <a:ext cx="10749" cy="37740"/>
            </a:xfrm>
            <a:custGeom>
              <a:rect b="b" l="l" r="r" t="t"/>
              <a:pathLst>
                <a:path extrusionOk="0" h="1450" w="413">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8" name="Google Shape;17468;p76"/>
          <p:cNvGrpSpPr/>
          <p:nvPr/>
        </p:nvGrpSpPr>
        <p:grpSpPr>
          <a:xfrm>
            <a:off x="2273251" y="3385065"/>
            <a:ext cx="363760" cy="304600"/>
            <a:chOff x="2273251" y="3385065"/>
            <a:chExt cx="363760" cy="304600"/>
          </a:xfrm>
        </p:grpSpPr>
        <p:sp>
          <p:nvSpPr>
            <p:cNvPr id="17469" name="Google Shape;17469;p76"/>
            <p:cNvSpPr/>
            <p:nvPr/>
          </p:nvSpPr>
          <p:spPr>
            <a:xfrm>
              <a:off x="2513641" y="3437459"/>
              <a:ext cx="70535" cy="117592"/>
            </a:xfrm>
            <a:custGeom>
              <a:rect b="b" l="l" r="r" t="t"/>
              <a:pathLst>
                <a:path extrusionOk="0" h="4518" w="271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76"/>
            <p:cNvSpPr/>
            <p:nvPr/>
          </p:nvSpPr>
          <p:spPr>
            <a:xfrm>
              <a:off x="2525354" y="3555025"/>
              <a:ext cx="47110" cy="76495"/>
            </a:xfrm>
            <a:custGeom>
              <a:rect b="b" l="l" r="r" t="t"/>
              <a:pathLst>
                <a:path extrusionOk="0" h="2939" w="1810">
                  <a:moveTo>
                    <a:pt x="1" y="1"/>
                  </a:moveTo>
                  <a:lnTo>
                    <a:pt x="1" y="2939"/>
                  </a:lnTo>
                  <a:lnTo>
                    <a:pt x="1809" y="2939"/>
                  </a:lnTo>
                  <a:lnTo>
                    <a:pt x="1809"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76"/>
            <p:cNvSpPr/>
            <p:nvPr/>
          </p:nvSpPr>
          <p:spPr>
            <a:xfrm>
              <a:off x="2545968" y="3466844"/>
              <a:ext cx="5882" cy="88207"/>
            </a:xfrm>
            <a:custGeom>
              <a:rect b="b" l="l" r="r" t="t"/>
              <a:pathLst>
                <a:path extrusionOk="0" h="3389" w="226">
                  <a:moveTo>
                    <a:pt x="0" y="0"/>
                  </a:moveTo>
                  <a:lnTo>
                    <a:pt x="0" y="3389"/>
                  </a:lnTo>
                  <a:lnTo>
                    <a:pt x="225" y="3389"/>
                  </a:lnTo>
                  <a:lnTo>
                    <a:pt x="22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76"/>
            <p:cNvSpPr/>
            <p:nvPr/>
          </p:nvSpPr>
          <p:spPr>
            <a:xfrm>
              <a:off x="2537170" y="3437459"/>
              <a:ext cx="23477" cy="29411"/>
            </a:xfrm>
            <a:custGeom>
              <a:rect b="b" l="l" r="r" t="t"/>
              <a:pathLst>
                <a:path extrusionOk="0" h="1130" w="902">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76"/>
            <p:cNvSpPr/>
            <p:nvPr/>
          </p:nvSpPr>
          <p:spPr>
            <a:xfrm>
              <a:off x="2525354" y="3390375"/>
              <a:ext cx="47110" cy="52966"/>
            </a:xfrm>
            <a:custGeom>
              <a:rect b="b" l="l" r="r" t="t"/>
              <a:pathLst>
                <a:path extrusionOk="0" h="2035" w="181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76"/>
            <p:cNvSpPr/>
            <p:nvPr/>
          </p:nvSpPr>
          <p:spPr>
            <a:xfrm>
              <a:off x="2525354" y="3390375"/>
              <a:ext cx="32352" cy="52888"/>
            </a:xfrm>
            <a:custGeom>
              <a:rect b="b" l="l" r="r" t="t"/>
              <a:pathLst>
                <a:path extrusionOk="0" h="2032" w="1243">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76"/>
            <p:cNvSpPr/>
            <p:nvPr/>
          </p:nvSpPr>
          <p:spPr>
            <a:xfrm>
              <a:off x="2525354" y="3390375"/>
              <a:ext cx="47110" cy="23555"/>
            </a:xfrm>
            <a:custGeom>
              <a:rect b="b" l="l" r="r" t="t"/>
              <a:pathLst>
                <a:path extrusionOk="0" h="905" w="181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76"/>
            <p:cNvSpPr/>
            <p:nvPr/>
          </p:nvSpPr>
          <p:spPr>
            <a:xfrm>
              <a:off x="2525354" y="3390375"/>
              <a:ext cx="32352" cy="21447"/>
            </a:xfrm>
            <a:custGeom>
              <a:rect b="b" l="l" r="r" t="t"/>
              <a:pathLst>
                <a:path extrusionOk="0" h="824" w="1243">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76"/>
            <p:cNvSpPr/>
            <p:nvPr/>
          </p:nvSpPr>
          <p:spPr>
            <a:xfrm>
              <a:off x="2513641" y="3467104"/>
              <a:ext cx="17595" cy="87947"/>
            </a:xfrm>
            <a:custGeom>
              <a:rect b="b" l="l" r="r" t="t"/>
              <a:pathLst>
                <a:path extrusionOk="0" h="3379" w="676">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76"/>
            <p:cNvSpPr/>
            <p:nvPr/>
          </p:nvSpPr>
          <p:spPr>
            <a:xfrm>
              <a:off x="2566477" y="3467104"/>
              <a:ext cx="17699" cy="87947"/>
            </a:xfrm>
            <a:custGeom>
              <a:rect b="b" l="l" r="r" t="t"/>
              <a:pathLst>
                <a:path extrusionOk="0" h="3379" w="68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76"/>
            <p:cNvSpPr/>
            <p:nvPr/>
          </p:nvSpPr>
          <p:spPr>
            <a:xfrm>
              <a:off x="2325437" y="3437459"/>
              <a:ext cx="70535" cy="117592"/>
            </a:xfrm>
            <a:custGeom>
              <a:rect b="b" l="l" r="r" t="t"/>
              <a:pathLst>
                <a:path extrusionOk="0" h="4518" w="271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76"/>
            <p:cNvSpPr/>
            <p:nvPr/>
          </p:nvSpPr>
          <p:spPr>
            <a:xfrm>
              <a:off x="2337175" y="3555025"/>
              <a:ext cx="47084" cy="76495"/>
            </a:xfrm>
            <a:custGeom>
              <a:rect b="b" l="l" r="r" t="t"/>
              <a:pathLst>
                <a:path extrusionOk="0" h="2939" w="1809">
                  <a:moveTo>
                    <a:pt x="0" y="1"/>
                  </a:moveTo>
                  <a:lnTo>
                    <a:pt x="0" y="2939"/>
                  </a:lnTo>
                  <a:lnTo>
                    <a:pt x="1809" y="2939"/>
                  </a:lnTo>
                  <a:lnTo>
                    <a:pt x="1809"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76"/>
            <p:cNvSpPr/>
            <p:nvPr/>
          </p:nvSpPr>
          <p:spPr>
            <a:xfrm>
              <a:off x="2357763" y="3466844"/>
              <a:ext cx="5882" cy="88207"/>
            </a:xfrm>
            <a:custGeom>
              <a:rect b="b" l="l" r="r" t="t"/>
              <a:pathLst>
                <a:path extrusionOk="0" h="3389" w="226">
                  <a:moveTo>
                    <a:pt x="1" y="0"/>
                  </a:moveTo>
                  <a:lnTo>
                    <a:pt x="1" y="3389"/>
                  </a:lnTo>
                  <a:lnTo>
                    <a:pt x="226" y="3389"/>
                  </a:lnTo>
                  <a:lnTo>
                    <a:pt x="226"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76"/>
            <p:cNvSpPr/>
            <p:nvPr/>
          </p:nvSpPr>
          <p:spPr>
            <a:xfrm>
              <a:off x="2348991" y="3437459"/>
              <a:ext cx="23555" cy="29411"/>
            </a:xfrm>
            <a:custGeom>
              <a:rect b="b" l="l" r="r" t="t"/>
              <a:pathLst>
                <a:path extrusionOk="0" h="1130" w="905">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76"/>
            <p:cNvSpPr/>
            <p:nvPr/>
          </p:nvSpPr>
          <p:spPr>
            <a:xfrm>
              <a:off x="2337175" y="3390375"/>
              <a:ext cx="47084" cy="52966"/>
            </a:xfrm>
            <a:custGeom>
              <a:rect b="b" l="l" r="r" t="t"/>
              <a:pathLst>
                <a:path extrusionOk="0" h="2035" w="1809">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76"/>
            <p:cNvSpPr/>
            <p:nvPr/>
          </p:nvSpPr>
          <p:spPr>
            <a:xfrm>
              <a:off x="2337175" y="3390375"/>
              <a:ext cx="32352" cy="52888"/>
            </a:xfrm>
            <a:custGeom>
              <a:rect b="b" l="l" r="r" t="t"/>
              <a:pathLst>
                <a:path extrusionOk="0" h="2032" w="1243">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76"/>
            <p:cNvSpPr/>
            <p:nvPr/>
          </p:nvSpPr>
          <p:spPr>
            <a:xfrm>
              <a:off x="2337175" y="3390375"/>
              <a:ext cx="47084" cy="23555"/>
            </a:xfrm>
            <a:custGeom>
              <a:rect b="b" l="l" r="r" t="t"/>
              <a:pathLst>
                <a:path extrusionOk="0" h="905" w="1809">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76"/>
            <p:cNvSpPr/>
            <p:nvPr/>
          </p:nvSpPr>
          <p:spPr>
            <a:xfrm>
              <a:off x="2337175" y="3390375"/>
              <a:ext cx="32352" cy="21447"/>
            </a:xfrm>
            <a:custGeom>
              <a:rect b="b" l="l" r="r" t="t"/>
              <a:pathLst>
                <a:path extrusionOk="0" h="824" w="1243">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76"/>
            <p:cNvSpPr/>
            <p:nvPr/>
          </p:nvSpPr>
          <p:spPr>
            <a:xfrm>
              <a:off x="2325437" y="3467104"/>
              <a:ext cx="17621" cy="87947"/>
            </a:xfrm>
            <a:custGeom>
              <a:rect b="b" l="l" r="r" t="t"/>
              <a:pathLst>
                <a:path extrusionOk="0" h="3379" w="677">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76"/>
            <p:cNvSpPr/>
            <p:nvPr/>
          </p:nvSpPr>
          <p:spPr>
            <a:xfrm>
              <a:off x="2378376" y="3467104"/>
              <a:ext cx="17595" cy="87947"/>
            </a:xfrm>
            <a:custGeom>
              <a:rect b="b" l="l" r="r" t="t"/>
              <a:pathLst>
                <a:path extrusionOk="0" h="3379" w="676">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76"/>
            <p:cNvSpPr/>
            <p:nvPr/>
          </p:nvSpPr>
          <p:spPr>
            <a:xfrm>
              <a:off x="2419500" y="3437459"/>
              <a:ext cx="70613" cy="117592"/>
            </a:xfrm>
            <a:custGeom>
              <a:rect b="b" l="l" r="r" t="t"/>
              <a:pathLst>
                <a:path extrusionOk="0" h="4518" w="2713">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76"/>
            <p:cNvSpPr/>
            <p:nvPr/>
          </p:nvSpPr>
          <p:spPr>
            <a:xfrm>
              <a:off x="2431316" y="3555025"/>
              <a:ext cx="47006" cy="76495"/>
            </a:xfrm>
            <a:custGeom>
              <a:rect b="b" l="l" r="r" t="t"/>
              <a:pathLst>
                <a:path extrusionOk="0" h="2939" w="1806">
                  <a:moveTo>
                    <a:pt x="0" y="1"/>
                  </a:moveTo>
                  <a:lnTo>
                    <a:pt x="0" y="2939"/>
                  </a:lnTo>
                  <a:lnTo>
                    <a:pt x="1805" y="2939"/>
                  </a:lnTo>
                  <a:lnTo>
                    <a:pt x="180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76"/>
            <p:cNvSpPr/>
            <p:nvPr/>
          </p:nvSpPr>
          <p:spPr>
            <a:xfrm>
              <a:off x="2451826" y="3466844"/>
              <a:ext cx="5960" cy="88207"/>
            </a:xfrm>
            <a:custGeom>
              <a:rect b="b" l="l" r="r" t="t"/>
              <a:pathLst>
                <a:path extrusionOk="0" h="3389" w="229">
                  <a:moveTo>
                    <a:pt x="0" y="0"/>
                  </a:moveTo>
                  <a:lnTo>
                    <a:pt x="0" y="3389"/>
                  </a:lnTo>
                  <a:lnTo>
                    <a:pt x="229" y="3389"/>
                  </a:lnTo>
                  <a:lnTo>
                    <a:pt x="229"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76"/>
            <p:cNvSpPr/>
            <p:nvPr/>
          </p:nvSpPr>
          <p:spPr>
            <a:xfrm>
              <a:off x="2443029" y="3437459"/>
              <a:ext cx="23555" cy="29411"/>
            </a:xfrm>
            <a:custGeom>
              <a:rect b="b" l="l" r="r" t="t"/>
              <a:pathLst>
                <a:path extrusionOk="0" h="1130" w="905">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76"/>
            <p:cNvSpPr/>
            <p:nvPr/>
          </p:nvSpPr>
          <p:spPr>
            <a:xfrm>
              <a:off x="2431316" y="3390375"/>
              <a:ext cx="47006" cy="52966"/>
            </a:xfrm>
            <a:custGeom>
              <a:rect b="b" l="l" r="r" t="t"/>
              <a:pathLst>
                <a:path extrusionOk="0" h="2035" w="1806">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76"/>
            <p:cNvSpPr/>
            <p:nvPr/>
          </p:nvSpPr>
          <p:spPr>
            <a:xfrm>
              <a:off x="2431238" y="3390375"/>
              <a:ext cx="32430" cy="52888"/>
            </a:xfrm>
            <a:custGeom>
              <a:rect b="b" l="l" r="r" t="t"/>
              <a:pathLst>
                <a:path extrusionOk="0" h="2032" w="1246">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76"/>
            <p:cNvSpPr/>
            <p:nvPr/>
          </p:nvSpPr>
          <p:spPr>
            <a:xfrm>
              <a:off x="2431316" y="3390375"/>
              <a:ext cx="47006" cy="23555"/>
            </a:xfrm>
            <a:custGeom>
              <a:rect b="b" l="l" r="r" t="t"/>
              <a:pathLst>
                <a:path extrusionOk="0" h="905" w="1806">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76"/>
            <p:cNvSpPr/>
            <p:nvPr/>
          </p:nvSpPr>
          <p:spPr>
            <a:xfrm>
              <a:off x="2431316" y="3390375"/>
              <a:ext cx="32352" cy="21447"/>
            </a:xfrm>
            <a:custGeom>
              <a:rect b="b" l="l" r="r" t="t"/>
              <a:pathLst>
                <a:path extrusionOk="0" h="824" w="1243">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76"/>
            <p:cNvSpPr/>
            <p:nvPr/>
          </p:nvSpPr>
          <p:spPr>
            <a:xfrm>
              <a:off x="2419500" y="3467104"/>
              <a:ext cx="17699" cy="87947"/>
            </a:xfrm>
            <a:custGeom>
              <a:rect b="b" l="l" r="r" t="t"/>
              <a:pathLst>
                <a:path extrusionOk="0" h="3379" w="68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76"/>
            <p:cNvSpPr/>
            <p:nvPr/>
          </p:nvSpPr>
          <p:spPr>
            <a:xfrm>
              <a:off x="2472414" y="3467104"/>
              <a:ext cx="17699" cy="87947"/>
            </a:xfrm>
            <a:custGeom>
              <a:rect b="b" l="l" r="r" t="t"/>
              <a:pathLst>
                <a:path extrusionOk="0" h="3379" w="68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76"/>
            <p:cNvSpPr/>
            <p:nvPr/>
          </p:nvSpPr>
          <p:spPr>
            <a:xfrm>
              <a:off x="2278457" y="3537352"/>
              <a:ext cx="70561" cy="147003"/>
            </a:xfrm>
            <a:custGeom>
              <a:rect b="b" l="l" r="r" t="t"/>
              <a:pathLst>
                <a:path extrusionOk="0" h="5648" w="2711">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76"/>
            <p:cNvSpPr/>
            <p:nvPr/>
          </p:nvSpPr>
          <p:spPr>
            <a:xfrm>
              <a:off x="2278379" y="3567128"/>
              <a:ext cx="17699" cy="93803"/>
            </a:xfrm>
            <a:custGeom>
              <a:rect b="b" l="l" r="r" t="t"/>
              <a:pathLst>
                <a:path extrusionOk="0" h="3604" w="68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76"/>
            <p:cNvSpPr/>
            <p:nvPr/>
          </p:nvSpPr>
          <p:spPr>
            <a:xfrm>
              <a:off x="2331293" y="3567128"/>
              <a:ext cx="17725" cy="93803"/>
            </a:xfrm>
            <a:custGeom>
              <a:rect b="b" l="l" r="r" t="t"/>
              <a:pathLst>
                <a:path extrusionOk="0" h="3604" w="681">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76"/>
            <p:cNvSpPr/>
            <p:nvPr/>
          </p:nvSpPr>
          <p:spPr>
            <a:xfrm>
              <a:off x="2290195"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76"/>
            <p:cNvSpPr/>
            <p:nvPr/>
          </p:nvSpPr>
          <p:spPr>
            <a:xfrm>
              <a:off x="2310705" y="3660905"/>
              <a:ext cx="5960" cy="23555"/>
            </a:xfrm>
            <a:custGeom>
              <a:rect b="b" l="l" r="r" t="t"/>
              <a:pathLst>
                <a:path extrusionOk="0" h="905" w="229">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76"/>
            <p:cNvSpPr/>
            <p:nvPr/>
          </p:nvSpPr>
          <p:spPr>
            <a:xfrm>
              <a:off x="2310705" y="3566763"/>
              <a:ext cx="5960" cy="82351"/>
            </a:xfrm>
            <a:custGeom>
              <a:rect b="b" l="l" r="r" t="t"/>
              <a:pathLst>
                <a:path extrusionOk="0" h="3164" w="229">
                  <a:moveTo>
                    <a:pt x="0" y="0"/>
                  </a:moveTo>
                  <a:lnTo>
                    <a:pt x="0" y="3163"/>
                  </a:lnTo>
                  <a:lnTo>
                    <a:pt x="229" y="3163"/>
                  </a:lnTo>
                  <a:lnTo>
                    <a:pt x="22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76"/>
            <p:cNvSpPr/>
            <p:nvPr/>
          </p:nvSpPr>
          <p:spPr>
            <a:xfrm>
              <a:off x="2301908" y="3537352"/>
              <a:ext cx="23555" cy="29437"/>
            </a:xfrm>
            <a:custGeom>
              <a:rect b="b" l="l" r="r" t="t"/>
              <a:pathLst>
                <a:path extrusionOk="0" h="1131" w="905">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76"/>
            <p:cNvSpPr/>
            <p:nvPr/>
          </p:nvSpPr>
          <p:spPr>
            <a:xfrm>
              <a:off x="2290195" y="3490373"/>
              <a:ext cx="47006" cy="52966"/>
            </a:xfrm>
            <a:custGeom>
              <a:rect b="b" l="l" r="r" t="t"/>
              <a:pathLst>
                <a:path extrusionOk="0" h="2035" w="1806">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76"/>
            <p:cNvSpPr/>
            <p:nvPr/>
          </p:nvSpPr>
          <p:spPr>
            <a:xfrm>
              <a:off x="2290117" y="3490373"/>
              <a:ext cx="32430" cy="52914"/>
            </a:xfrm>
            <a:custGeom>
              <a:rect b="b" l="l" r="r" t="t"/>
              <a:pathLst>
                <a:path extrusionOk="0" h="2033" w="1246">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76"/>
            <p:cNvSpPr/>
            <p:nvPr/>
          </p:nvSpPr>
          <p:spPr>
            <a:xfrm>
              <a:off x="2290091"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76"/>
            <p:cNvSpPr/>
            <p:nvPr/>
          </p:nvSpPr>
          <p:spPr>
            <a:xfrm>
              <a:off x="2290195" y="3490373"/>
              <a:ext cx="32352" cy="21369"/>
            </a:xfrm>
            <a:custGeom>
              <a:rect b="b" l="l" r="r" t="t"/>
              <a:pathLst>
                <a:path extrusionOk="0" h="821" w="1243">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76"/>
            <p:cNvSpPr/>
            <p:nvPr/>
          </p:nvSpPr>
          <p:spPr>
            <a:xfrm>
              <a:off x="2372520" y="3537352"/>
              <a:ext cx="70639" cy="147003"/>
            </a:xfrm>
            <a:custGeom>
              <a:rect b="b" l="l" r="r" t="t"/>
              <a:pathLst>
                <a:path extrusionOk="0" h="5648" w="2714">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76"/>
            <p:cNvSpPr/>
            <p:nvPr/>
          </p:nvSpPr>
          <p:spPr>
            <a:xfrm>
              <a:off x="2372520" y="3567128"/>
              <a:ext cx="17595" cy="93803"/>
            </a:xfrm>
            <a:custGeom>
              <a:rect b="b" l="l" r="r" t="t"/>
              <a:pathLst>
                <a:path extrusionOk="0" h="3604" w="676">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76"/>
            <p:cNvSpPr/>
            <p:nvPr/>
          </p:nvSpPr>
          <p:spPr>
            <a:xfrm>
              <a:off x="2425356" y="3567128"/>
              <a:ext cx="17699" cy="93803"/>
            </a:xfrm>
            <a:custGeom>
              <a:rect b="b" l="l" r="r" t="t"/>
              <a:pathLst>
                <a:path extrusionOk="0" h="3604" w="68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76"/>
            <p:cNvSpPr/>
            <p:nvPr/>
          </p:nvSpPr>
          <p:spPr>
            <a:xfrm>
              <a:off x="2384233" y="3649088"/>
              <a:ext cx="47110" cy="35267"/>
            </a:xfrm>
            <a:custGeom>
              <a:rect b="b" l="l" r="r" t="t"/>
              <a:pathLst>
                <a:path extrusionOk="0" h="1355" w="1810">
                  <a:moveTo>
                    <a:pt x="1" y="0"/>
                  </a:moveTo>
                  <a:lnTo>
                    <a:pt x="1" y="1355"/>
                  </a:lnTo>
                  <a:lnTo>
                    <a:pt x="1809" y="1355"/>
                  </a:lnTo>
                  <a:lnTo>
                    <a:pt x="1809"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76"/>
            <p:cNvSpPr/>
            <p:nvPr/>
          </p:nvSpPr>
          <p:spPr>
            <a:xfrm>
              <a:off x="2404846" y="3660905"/>
              <a:ext cx="5882" cy="23555"/>
            </a:xfrm>
            <a:custGeom>
              <a:rect b="b" l="l" r="r" t="t"/>
              <a:pathLst>
                <a:path extrusionOk="0" h="905" w="226">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76"/>
            <p:cNvSpPr/>
            <p:nvPr/>
          </p:nvSpPr>
          <p:spPr>
            <a:xfrm>
              <a:off x="2404846" y="3566763"/>
              <a:ext cx="5882" cy="82351"/>
            </a:xfrm>
            <a:custGeom>
              <a:rect b="b" l="l" r="r" t="t"/>
              <a:pathLst>
                <a:path extrusionOk="0" h="3164" w="226">
                  <a:moveTo>
                    <a:pt x="0" y="0"/>
                  </a:moveTo>
                  <a:lnTo>
                    <a:pt x="0" y="3163"/>
                  </a:lnTo>
                  <a:lnTo>
                    <a:pt x="225" y="3163"/>
                  </a:lnTo>
                  <a:lnTo>
                    <a:pt x="22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76"/>
            <p:cNvSpPr/>
            <p:nvPr/>
          </p:nvSpPr>
          <p:spPr>
            <a:xfrm>
              <a:off x="2395945" y="3537352"/>
              <a:ext cx="23581" cy="29437"/>
            </a:xfrm>
            <a:custGeom>
              <a:rect b="b" l="l" r="r" t="t"/>
              <a:pathLst>
                <a:path extrusionOk="0" h="1131" w="906">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76"/>
            <p:cNvSpPr/>
            <p:nvPr/>
          </p:nvSpPr>
          <p:spPr>
            <a:xfrm>
              <a:off x="2384233" y="3490373"/>
              <a:ext cx="47110" cy="52966"/>
            </a:xfrm>
            <a:custGeom>
              <a:rect b="b" l="l" r="r" t="t"/>
              <a:pathLst>
                <a:path extrusionOk="0" h="2035" w="181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76"/>
            <p:cNvSpPr/>
            <p:nvPr/>
          </p:nvSpPr>
          <p:spPr>
            <a:xfrm>
              <a:off x="2384233" y="3490373"/>
              <a:ext cx="32352" cy="52914"/>
            </a:xfrm>
            <a:custGeom>
              <a:rect b="b" l="l" r="r" t="t"/>
              <a:pathLst>
                <a:path extrusionOk="0" h="2033" w="1243">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76"/>
            <p:cNvSpPr/>
            <p:nvPr/>
          </p:nvSpPr>
          <p:spPr>
            <a:xfrm>
              <a:off x="2384233"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76"/>
            <p:cNvSpPr/>
            <p:nvPr/>
          </p:nvSpPr>
          <p:spPr>
            <a:xfrm>
              <a:off x="2384233" y="3490373"/>
              <a:ext cx="32352" cy="21369"/>
            </a:xfrm>
            <a:custGeom>
              <a:rect b="b" l="l" r="r" t="t"/>
              <a:pathLst>
                <a:path extrusionOk="0" h="821" w="1243">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76"/>
            <p:cNvSpPr/>
            <p:nvPr/>
          </p:nvSpPr>
          <p:spPr>
            <a:xfrm>
              <a:off x="2466558" y="3537352"/>
              <a:ext cx="70639" cy="147003"/>
            </a:xfrm>
            <a:custGeom>
              <a:rect b="b" l="l" r="r" t="t"/>
              <a:pathLst>
                <a:path extrusionOk="0" h="5648" w="2714">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76"/>
            <p:cNvSpPr/>
            <p:nvPr/>
          </p:nvSpPr>
          <p:spPr>
            <a:xfrm>
              <a:off x="2466558" y="3567128"/>
              <a:ext cx="17699" cy="93803"/>
            </a:xfrm>
            <a:custGeom>
              <a:rect b="b" l="l" r="r" t="t"/>
              <a:pathLst>
                <a:path extrusionOk="0" h="3604" w="68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76"/>
            <p:cNvSpPr/>
            <p:nvPr/>
          </p:nvSpPr>
          <p:spPr>
            <a:xfrm>
              <a:off x="2519498" y="3567128"/>
              <a:ext cx="17595" cy="93803"/>
            </a:xfrm>
            <a:custGeom>
              <a:rect b="b" l="l" r="r" t="t"/>
              <a:pathLst>
                <a:path extrusionOk="0" h="3604" w="676">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76"/>
            <p:cNvSpPr/>
            <p:nvPr/>
          </p:nvSpPr>
          <p:spPr>
            <a:xfrm>
              <a:off x="2478296" y="3649088"/>
              <a:ext cx="47084" cy="35267"/>
            </a:xfrm>
            <a:custGeom>
              <a:rect b="b" l="l" r="r" t="t"/>
              <a:pathLst>
                <a:path extrusionOk="0" h="1355" w="1809">
                  <a:moveTo>
                    <a:pt x="0" y="0"/>
                  </a:moveTo>
                  <a:lnTo>
                    <a:pt x="0" y="1355"/>
                  </a:lnTo>
                  <a:lnTo>
                    <a:pt x="1809" y="1355"/>
                  </a:lnTo>
                  <a:lnTo>
                    <a:pt x="1809"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76"/>
            <p:cNvSpPr/>
            <p:nvPr/>
          </p:nvSpPr>
          <p:spPr>
            <a:xfrm>
              <a:off x="2498884" y="3660905"/>
              <a:ext cx="5986" cy="23555"/>
            </a:xfrm>
            <a:custGeom>
              <a:rect b="b" l="l" r="r" t="t"/>
              <a:pathLst>
                <a:path extrusionOk="0" h="905" w="23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76"/>
            <p:cNvSpPr/>
            <p:nvPr/>
          </p:nvSpPr>
          <p:spPr>
            <a:xfrm>
              <a:off x="2498884" y="3566763"/>
              <a:ext cx="5882" cy="82351"/>
            </a:xfrm>
            <a:custGeom>
              <a:rect b="b" l="l" r="r" t="t"/>
              <a:pathLst>
                <a:path extrusionOk="0" h="3164" w="226">
                  <a:moveTo>
                    <a:pt x="1" y="0"/>
                  </a:moveTo>
                  <a:lnTo>
                    <a:pt x="1" y="3163"/>
                  </a:lnTo>
                  <a:lnTo>
                    <a:pt x="226" y="3163"/>
                  </a:lnTo>
                  <a:lnTo>
                    <a:pt x="22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76"/>
            <p:cNvSpPr/>
            <p:nvPr/>
          </p:nvSpPr>
          <p:spPr>
            <a:xfrm>
              <a:off x="2490086" y="3537352"/>
              <a:ext cx="23581" cy="29437"/>
            </a:xfrm>
            <a:custGeom>
              <a:rect b="b" l="l" r="r" t="t"/>
              <a:pathLst>
                <a:path extrusionOk="0" h="1131" w="906">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76"/>
            <p:cNvSpPr/>
            <p:nvPr/>
          </p:nvSpPr>
          <p:spPr>
            <a:xfrm>
              <a:off x="2478374" y="3490373"/>
              <a:ext cx="47006" cy="52966"/>
            </a:xfrm>
            <a:custGeom>
              <a:rect b="b" l="l" r="r" t="t"/>
              <a:pathLst>
                <a:path extrusionOk="0" h="2035" w="1806">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76"/>
            <p:cNvSpPr/>
            <p:nvPr/>
          </p:nvSpPr>
          <p:spPr>
            <a:xfrm>
              <a:off x="2478296" y="3490373"/>
              <a:ext cx="32352" cy="52914"/>
            </a:xfrm>
            <a:custGeom>
              <a:rect b="b" l="l" r="r" t="t"/>
              <a:pathLst>
                <a:path extrusionOk="0" h="2033" w="1243">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76"/>
            <p:cNvSpPr/>
            <p:nvPr/>
          </p:nvSpPr>
          <p:spPr>
            <a:xfrm>
              <a:off x="2478296" y="3490373"/>
              <a:ext cx="47084" cy="23477"/>
            </a:xfrm>
            <a:custGeom>
              <a:rect b="b" l="l" r="r" t="t"/>
              <a:pathLst>
                <a:path extrusionOk="0" h="902" w="1809">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76"/>
            <p:cNvSpPr/>
            <p:nvPr/>
          </p:nvSpPr>
          <p:spPr>
            <a:xfrm>
              <a:off x="2478296" y="3490373"/>
              <a:ext cx="32352" cy="21369"/>
            </a:xfrm>
            <a:custGeom>
              <a:rect b="b" l="l" r="r" t="t"/>
              <a:pathLst>
                <a:path extrusionOk="0" h="821" w="1243">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76"/>
            <p:cNvSpPr/>
            <p:nvPr/>
          </p:nvSpPr>
          <p:spPr>
            <a:xfrm>
              <a:off x="2560699" y="3537352"/>
              <a:ext cx="70639" cy="147003"/>
            </a:xfrm>
            <a:custGeom>
              <a:rect b="b" l="l" r="r" t="t"/>
              <a:pathLst>
                <a:path extrusionOk="0" h="5648" w="2714">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76"/>
            <p:cNvSpPr/>
            <p:nvPr/>
          </p:nvSpPr>
          <p:spPr>
            <a:xfrm>
              <a:off x="2560621" y="3567128"/>
              <a:ext cx="17699" cy="93803"/>
            </a:xfrm>
            <a:custGeom>
              <a:rect b="b" l="l" r="r" t="t"/>
              <a:pathLst>
                <a:path extrusionOk="0" h="3604" w="68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76"/>
            <p:cNvSpPr/>
            <p:nvPr/>
          </p:nvSpPr>
          <p:spPr>
            <a:xfrm>
              <a:off x="2613535" y="3567128"/>
              <a:ext cx="17699" cy="93803"/>
            </a:xfrm>
            <a:custGeom>
              <a:rect b="b" l="l" r="r" t="t"/>
              <a:pathLst>
                <a:path extrusionOk="0" h="3604" w="68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76"/>
            <p:cNvSpPr/>
            <p:nvPr/>
          </p:nvSpPr>
          <p:spPr>
            <a:xfrm>
              <a:off x="2572438"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76"/>
            <p:cNvSpPr/>
            <p:nvPr/>
          </p:nvSpPr>
          <p:spPr>
            <a:xfrm>
              <a:off x="2592947" y="3660905"/>
              <a:ext cx="5960" cy="23555"/>
            </a:xfrm>
            <a:custGeom>
              <a:rect b="b" l="l" r="r" t="t"/>
              <a:pathLst>
                <a:path extrusionOk="0" h="905" w="229">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76"/>
            <p:cNvSpPr/>
            <p:nvPr/>
          </p:nvSpPr>
          <p:spPr>
            <a:xfrm>
              <a:off x="2592947" y="3566763"/>
              <a:ext cx="5960" cy="82351"/>
            </a:xfrm>
            <a:custGeom>
              <a:rect b="b" l="l" r="r" t="t"/>
              <a:pathLst>
                <a:path extrusionOk="0" h="3164" w="229">
                  <a:moveTo>
                    <a:pt x="0" y="0"/>
                  </a:moveTo>
                  <a:lnTo>
                    <a:pt x="0" y="3163"/>
                  </a:lnTo>
                  <a:lnTo>
                    <a:pt x="229" y="3163"/>
                  </a:lnTo>
                  <a:lnTo>
                    <a:pt x="229"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76"/>
            <p:cNvSpPr/>
            <p:nvPr/>
          </p:nvSpPr>
          <p:spPr>
            <a:xfrm>
              <a:off x="2584150" y="3537352"/>
              <a:ext cx="23555" cy="29437"/>
            </a:xfrm>
            <a:custGeom>
              <a:rect b="b" l="l" r="r" t="t"/>
              <a:pathLst>
                <a:path extrusionOk="0" h="1131" w="905">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76"/>
            <p:cNvSpPr/>
            <p:nvPr/>
          </p:nvSpPr>
          <p:spPr>
            <a:xfrm>
              <a:off x="2572438" y="3490373"/>
              <a:ext cx="47006" cy="52966"/>
            </a:xfrm>
            <a:custGeom>
              <a:rect b="b" l="l" r="r" t="t"/>
              <a:pathLst>
                <a:path extrusionOk="0" h="2035" w="1806">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76"/>
            <p:cNvSpPr/>
            <p:nvPr/>
          </p:nvSpPr>
          <p:spPr>
            <a:xfrm>
              <a:off x="2572333" y="3490373"/>
              <a:ext cx="32456" cy="52914"/>
            </a:xfrm>
            <a:custGeom>
              <a:rect b="b" l="l" r="r" t="t"/>
              <a:pathLst>
                <a:path extrusionOk="0" h="2033" w="1247">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76"/>
            <p:cNvSpPr/>
            <p:nvPr/>
          </p:nvSpPr>
          <p:spPr>
            <a:xfrm>
              <a:off x="2572333" y="3490373"/>
              <a:ext cx="47110" cy="23477"/>
            </a:xfrm>
            <a:custGeom>
              <a:rect b="b" l="l" r="r" t="t"/>
              <a:pathLst>
                <a:path extrusionOk="0" h="902" w="181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76"/>
            <p:cNvSpPr/>
            <p:nvPr/>
          </p:nvSpPr>
          <p:spPr>
            <a:xfrm>
              <a:off x="2572333" y="3490373"/>
              <a:ext cx="32456" cy="21369"/>
            </a:xfrm>
            <a:custGeom>
              <a:rect b="b" l="l" r="r" t="t"/>
              <a:pathLst>
                <a:path extrusionOk="0" h="821" w="1247">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76"/>
            <p:cNvSpPr/>
            <p:nvPr/>
          </p:nvSpPr>
          <p:spPr>
            <a:xfrm>
              <a:off x="2273251" y="3385065"/>
              <a:ext cx="363760" cy="304600"/>
            </a:xfrm>
            <a:custGeom>
              <a:rect b="b" l="l" r="r" t="t"/>
              <a:pathLst>
                <a:path extrusionOk="0" h="11703" w="13976">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4" name="Google Shape;17544;p76"/>
          <p:cNvGrpSpPr/>
          <p:nvPr/>
        </p:nvGrpSpPr>
        <p:grpSpPr>
          <a:xfrm>
            <a:off x="2738545" y="3367028"/>
            <a:ext cx="363500" cy="340674"/>
            <a:chOff x="2738545" y="3367028"/>
            <a:chExt cx="363500" cy="340674"/>
          </a:xfrm>
        </p:grpSpPr>
        <p:sp>
          <p:nvSpPr>
            <p:cNvPr id="17545" name="Google Shape;17545;p76"/>
            <p:cNvSpPr/>
            <p:nvPr/>
          </p:nvSpPr>
          <p:spPr>
            <a:xfrm>
              <a:off x="2965739" y="3497530"/>
              <a:ext cx="79722" cy="79696"/>
            </a:xfrm>
            <a:custGeom>
              <a:rect b="b" l="l" r="r" t="t"/>
              <a:pathLst>
                <a:path extrusionOk="0" h="3062" w="3063">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76"/>
            <p:cNvSpPr/>
            <p:nvPr/>
          </p:nvSpPr>
          <p:spPr>
            <a:xfrm>
              <a:off x="2961262" y="3528841"/>
              <a:ext cx="88676" cy="48385"/>
            </a:xfrm>
            <a:custGeom>
              <a:rect b="b" l="l" r="r" t="t"/>
              <a:pathLst>
                <a:path extrusionOk="0" h="1859" w="3407">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76"/>
            <p:cNvSpPr/>
            <p:nvPr/>
          </p:nvSpPr>
          <p:spPr>
            <a:xfrm>
              <a:off x="2743855" y="3491934"/>
              <a:ext cx="85474" cy="90966"/>
            </a:xfrm>
            <a:custGeom>
              <a:rect b="b" l="l" r="r" t="t"/>
              <a:pathLst>
                <a:path extrusionOk="0" h="3495" w="3284">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76"/>
            <p:cNvSpPr/>
            <p:nvPr/>
          </p:nvSpPr>
          <p:spPr>
            <a:xfrm>
              <a:off x="2743855" y="3492481"/>
              <a:ext cx="85474" cy="90420"/>
            </a:xfrm>
            <a:custGeom>
              <a:rect b="b" l="l" r="r" t="t"/>
              <a:pathLst>
                <a:path extrusionOk="0" h="3474" w="3284">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76"/>
            <p:cNvSpPr/>
            <p:nvPr/>
          </p:nvSpPr>
          <p:spPr>
            <a:xfrm>
              <a:off x="2829303" y="3395138"/>
              <a:ext cx="142240" cy="284559"/>
            </a:xfrm>
            <a:custGeom>
              <a:rect b="b" l="l" r="r" t="t"/>
              <a:pathLst>
                <a:path extrusionOk="0" h="10933" w="5465">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76"/>
            <p:cNvSpPr/>
            <p:nvPr/>
          </p:nvSpPr>
          <p:spPr>
            <a:xfrm>
              <a:off x="2829303" y="3565826"/>
              <a:ext cx="142240" cy="113870"/>
            </a:xfrm>
            <a:custGeom>
              <a:rect b="b" l="l" r="r" t="t"/>
              <a:pathLst>
                <a:path extrusionOk="0" h="4375" w="5465">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76"/>
            <p:cNvSpPr/>
            <p:nvPr/>
          </p:nvSpPr>
          <p:spPr>
            <a:xfrm>
              <a:off x="2971439" y="3372338"/>
              <a:ext cx="34174" cy="330055"/>
            </a:xfrm>
            <a:custGeom>
              <a:rect b="b" l="l" r="r" t="t"/>
              <a:pathLst>
                <a:path extrusionOk="0" h="12681" w="1313">
                  <a:moveTo>
                    <a:pt x="0" y="0"/>
                  </a:moveTo>
                  <a:lnTo>
                    <a:pt x="0" y="12681"/>
                  </a:lnTo>
                  <a:lnTo>
                    <a:pt x="1313" y="12681"/>
                  </a:lnTo>
                  <a:lnTo>
                    <a:pt x="1313"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76"/>
            <p:cNvSpPr/>
            <p:nvPr/>
          </p:nvSpPr>
          <p:spPr>
            <a:xfrm>
              <a:off x="2971439" y="3673997"/>
              <a:ext cx="34174" cy="28396"/>
            </a:xfrm>
            <a:custGeom>
              <a:rect b="b" l="l" r="r" t="t"/>
              <a:pathLst>
                <a:path extrusionOk="0" h="1091" w="1313">
                  <a:moveTo>
                    <a:pt x="0" y="0"/>
                  </a:moveTo>
                  <a:lnTo>
                    <a:pt x="0" y="1091"/>
                  </a:lnTo>
                  <a:lnTo>
                    <a:pt x="1313" y="1091"/>
                  </a:lnTo>
                  <a:lnTo>
                    <a:pt x="13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76"/>
            <p:cNvSpPr/>
            <p:nvPr/>
          </p:nvSpPr>
          <p:spPr>
            <a:xfrm>
              <a:off x="2783703" y="3491830"/>
              <a:ext cx="45522" cy="91070"/>
            </a:xfrm>
            <a:custGeom>
              <a:rect b="b" l="l" r="r" t="t"/>
              <a:pathLst>
                <a:path extrusionOk="0" h="3499" w="1749">
                  <a:moveTo>
                    <a:pt x="0" y="1"/>
                  </a:moveTo>
                  <a:lnTo>
                    <a:pt x="0" y="3498"/>
                  </a:lnTo>
                  <a:lnTo>
                    <a:pt x="1749" y="3498"/>
                  </a:lnTo>
                  <a:lnTo>
                    <a:pt x="1749" y="1"/>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76"/>
            <p:cNvSpPr/>
            <p:nvPr/>
          </p:nvSpPr>
          <p:spPr>
            <a:xfrm>
              <a:off x="2783703" y="3565826"/>
              <a:ext cx="45522" cy="17074"/>
            </a:xfrm>
            <a:custGeom>
              <a:rect b="b" l="l" r="r" t="t"/>
              <a:pathLst>
                <a:path extrusionOk="0" h="656" w="1749">
                  <a:moveTo>
                    <a:pt x="0" y="1"/>
                  </a:moveTo>
                  <a:lnTo>
                    <a:pt x="0" y="655"/>
                  </a:lnTo>
                  <a:lnTo>
                    <a:pt x="1749" y="655"/>
                  </a:lnTo>
                  <a:lnTo>
                    <a:pt x="17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76"/>
            <p:cNvSpPr/>
            <p:nvPr/>
          </p:nvSpPr>
          <p:spPr>
            <a:xfrm>
              <a:off x="2800725" y="3611348"/>
              <a:ext cx="34200" cy="34174"/>
            </a:xfrm>
            <a:custGeom>
              <a:rect b="b" l="l" r="r" t="t"/>
              <a:pathLst>
                <a:path extrusionOk="0" h="1313" w="1314">
                  <a:moveTo>
                    <a:pt x="1" y="1"/>
                  </a:moveTo>
                  <a:lnTo>
                    <a:pt x="1" y="1313"/>
                  </a:lnTo>
                  <a:lnTo>
                    <a:pt x="1313" y="1313"/>
                  </a:lnTo>
                  <a:lnTo>
                    <a:pt x="1313" y="1"/>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76"/>
            <p:cNvSpPr/>
            <p:nvPr/>
          </p:nvSpPr>
          <p:spPr>
            <a:xfrm>
              <a:off x="2783703" y="3582874"/>
              <a:ext cx="45522" cy="85370"/>
            </a:xfrm>
            <a:custGeom>
              <a:rect b="b" l="l" r="r" t="t"/>
              <a:pathLst>
                <a:path extrusionOk="0" h="3280" w="1749">
                  <a:moveTo>
                    <a:pt x="0" y="0"/>
                  </a:moveTo>
                  <a:lnTo>
                    <a:pt x="0" y="3280"/>
                  </a:lnTo>
                  <a:lnTo>
                    <a:pt x="873" y="3280"/>
                  </a:lnTo>
                  <a:lnTo>
                    <a:pt x="1749"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76"/>
            <p:cNvSpPr/>
            <p:nvPr/>
          </p:nvSpPr>
          <p:spPr>
            <a:xfrm>
              <a:off x="2738545" y="3367028"/>
              <a:ext cx="312304" cy="340674"/>
            </a:xfrm>
            <a:custGeom>
              <a:rect b="b" l="l" r="r" t="t"/>
              <a:pathLst>
                <a:path extrusionOk="0" h="13089" w="11999">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76"/>
            <p:cNvSpPr/>
            <p:nvPr/>
          </p:nvSpPr>
          <p:spPr>
            <a:xfrm>
              <a:off x="3072452" y="3532043"/>
              <a:ext cx="29593" cy="10645"/>
            </a:xfrm>
            <a:custGeom>
              <a:rect b="b" l="l" r="r" t="t"/>
              <a:pathLst>
                <a:path extrusionOk="0" h="409" w="1137">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76"/>
            <p:cNvSpPr/>
            <p:nvPr/>
          </p:nvSpPr>
          <p:spPr>
            <a:xfrm>
              <a:off x="3050927" y="3467598"/>
              <a:ext cx="26626" cy="22800"/>
            </a:xfrm>
            <a:custGeom>
              <a:rect b="b" l="l" r="r" t="t"/>
              <a:pathLst>
                <a:path extrusionOk="0" h="876" w="1023">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76"/>
            <p:cNvSpPr/>
            <p:nvPr/>
          </p:nvSpPr>
          <p:spPr>
            <a:xfrm>
              <a:off x="3050198" y="3584202"/>
              <a:ext cx="27355" cy="22930"/>
            </a:xfrm>
            <a:custGeom>
              <a:rect b="b" l="l" r="r" t="t"/>
              <a:pathLst>
                <a:path extrusionOk="0" h="881" w="1051">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1" name="Google Shape;17561;p76"/>
          <p:cNvGrpSpPr/>
          <p:nvPr/>
        </p:nvGrpSpPr>
        <p:grpSpPr>
          <a:xfrm>
            <a:off x="3669445" y="3378376"/>
            <a:ext cx="363474" cy="317978"/>
            <a:chOff x="3669445" y="3378376"/>
            <a:chExt cx="363474" cy="317978"/>
          </a:xfrm>
        </p:grpSpPr>
        <p:sp>
          <p:nvSpPr>
            <p:cNvPr id="17562" name="Google Shape;17562;p76"/>
            <p:cNvSpPr/>
            <p:nvPr/>
          </p:nvSpPr>
          <p:spPr>
            <a:xfrm>
              <a:off x="3674754" y="3463356"/>
              <a:ext cx="352855" cy="227689"/>
            </a:xfrm>
            <a:custGeom>
              <a:rect b="b" l="l" r="r" t="t"/>
              <a:pathLst>
                <a:path extrusionOk="0" h="8748" w="13557">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76"/>
            <p:cNvSpPr/>
            <p:nvPr/>
          </p:nvSpPr>
          <p:spPr>
            <a:xfrm>
              <a:off x="3674754" y="3463356"/>
              <a:ext cx="352855" cy="17152"/>
            </a:xfrm>
            <a:custGeom>
              <a:rect b="b" l="l" r="r" t="t"/>
              <a:pathLst>
                <a:path extrusionOk="0" h="659" w="13557">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76"/>
            <p:cNvSpPr/>
            <p:nvPr/>
          </p:nvSpPr>
          <p:spPr>
            <a:xfrm>
              <a:off x="3708902" y="3508956"/>
              <a:ext cx="113844" cy="147940"/>
            </a:xfrm>
            <a:custGeom>
              <a:rect b="b" l="l" r="r" t="t"/>
              <a:pathLst>
                <a:path extrusionOk="0" h="5684" w="4374">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76"/>
            <p:cNvSpPr/>
            <p:nvPr/>
          </p:nvSpPr>
          <p:spPr>
            <a:xfrm>
              <a:off x="3856791" y="3508956"/>
              <a:ext cx="136670" cy="22748"/>
            </a:xfrm>
            <a:custGeom>
              <a:rect b="b" l="l" r="r" t="t"/>
              <a:pathLst>
                <a:path extrusionOk="0" h="874" w="5251">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76"/>
            <p:cNvSpPr/>
            <p:nvPr/>
          </p:nvSpPr>
          <p:spPr>
            <a:xfrm>
              <a:off x="3856791" y="3554400"/>
              <a:ext cx="102496" cy="22826"/>
            </a:xfrm>
            <a:custGeom>
              <a:rect b="b" l="l" r="r" t="t"/>
              <a:pathLst>
                <a:path extrusionOk="0" h="877" w="3938">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76"/>
            <p:cNvSpPr/>
            <p:nvPr/>
          </p:nvSpPr>
          <p:spPr>
            <a:xfrm>
              <a:off x="3822721" y="3383686"/>
              <a:ext cx="56896" cy="102496"/>
            </a:xfrm>
            <a:custGeom>
              <a:rect b="b" l="l" r="r" t="t"/>
              <a:pathLst>
                <a:path extrusionOk="0" h="3938" w="2186">
                  <a:moveTo>
                    <a:pt x="1" y="1"/>
                  </a:moveTo>
                  <a:lnTo>
                    <a:pt x="437" y="3938"/>
                  </a:lnTo>
                  <a:lnTo>
                    <a:pt x="1750" y="3938"/>
                  </a:lnTo>
                  <a:lnTo>
                    <a:pt x="2186" y="1"/>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76"/>
            <p:cNvSpPr/>
            <p:nvPr/>
          </p:nvSpPr>
          <p:spPr>
            <a:xfrm>
              <a:off x="3731624" y="3582874"/>
              <a:ext cx="68426" cy="74022"/>
            </a:xfrm>
            <a:custGeom>
              <a:rect b="b" l="l" r="r" t="t"/>
              <a:pathLst>
                <a:path extrusionOk="0" h="2844" w="2629">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76"/>
            <p:cNvSpPr/>
            <p:nvPr/>
          </p:nvSpPr>
          <p:spPr>
            <a:xfrm>
              <a:off x="3731624" y="3600807"/>
              <a:ext cx="68426" cy="56089"/>
            </a:xfrm>
            <a:custGeom>
              <a:rect b="b" l="l" r="r" t="t"/>
              <a:pathLst>
                <a:path extrusionOk="0" h="2155" w="2629">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76"/>
            <p:cNvSpPr/>
            <p:nvPr/>
          </p:nvSpPr>
          <p:spPr>
            <a:xfrm>
              <a:off x="3731624" y="3610880"/>
              <a:ext cx="17152" cy="46017"/>
            </a:xfrm>
            <a:custGeom>
              <a:rect b="b" l="l" r="r" t="t"/>
              <a:pathLst>
                <a:path extrusionOk="0" h="1768" w="659">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76"/>
            <p:cNvSpPr/>
            <p:nvPr/>
          </p:nvSpPr>
          <p:spPr>
            <a:xfrm>
              <a:off x="3782898" y="3610880"/>
              <a:ext cx="17048" cy="46017"/>
            </a:xfrm>
            <a:custGeom>
              <a:rect b="b" l="l" r="r" t="t"/>
              <a:pathLst>
                <a:path extrusionOk="0" h="1768" w="655">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76"/>
            <p:cNvSpPr/>
            <p:nvPr/>
          </p:nvSpPr>
          <p:spPr>
            <a:xfrm>
              <a:off x="3743050" y="3537352"/>
              <a:ext cx="45548" cy="51300"/>
            </a:xfrm>
            <a:custGeom>
              <a:rect b="b" l="l" r="r" t="t"/>
              <a:pathLst>
                <a:path extrusionOk="0" h="1971" w="175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76"/>
            <p:cNvSpPr/>
            <p:nvPr/>
          </p:nvSpPr>
          <p:spPr>
            <a:xfrm>
              <a:off x="3742998" y="3537352"/>
              <a:ext cx="31415" cy="51300"/>
            </a:xfrm>
            <a:custGeom>
              <a:rect b="b" l="l" r="r" t="t"/>
              <a:pathLst>
                <a:path extrusionOk="0" h="1971" w="1207">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76"/>
            <p:cNvSpPr/>
            <p:nvPr/>
          </p:nvSpPr>
          <p:spPr>
            <a:xfrm>
              <a:off x="3743050" y="3537352"/>
              <a:ext cx="45548" cy="22826"/>
            </a:xfrm>
            <a:custGeom>
              <a:rect b="b" l="l" r="r" t="t"/>
              <a:pathLst>
                <a:path extrusionOk="0" h="877" w="175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76"/>
            <p:cNvSpPr/>
            <p:nvPr/>
          </p:nvSpPr>
          <p:spPr>
            <a:xfrm>
              <a:off x="3743050" y="3537352"/>
              <a:ext cx="31363" cy="20822"/>
            </a:xfrm>
            <a:custGeom>
              <a:rect b="b" l="l" r="r" t="t"/>
              <a:pathLst>
                <a:path extrusionOk="0" h="800" w="1205">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76"/>
            <p:cNvSpPr/>
            <p:nvPr/>
          </p:nvSpPr>
          <p:spPr>
            <a:xfrm>
              <a:off x="3669445" y="3378376"/>
              <a:ext cx="363474" cy="317978"/>
            </a:xfrm>
            <a:custGeom>
              <a:rect b="b" l="l" r="r" t="t"/>
              <a:pathLst>
                <a:path extrusionOk="0" h="12217" w="13965">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76"/>
            <p:cNvSpPr/>
            <p:nvPr/>
          </p:nvSpPr>
          <p:spPr>
            <a:xfrm>
              <a:off x="3703593" y="3503568"/>
              <a:ext cx="124490" cy="158638"/>
            </a:xfrm>
            <a:custGeom>
              <a:rect b="b" l="l" r="r" t="t"/>
              <a:pathLst>
                <a:path extrusionOk="0" h="6095" w="4783">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76"/>
            <p:cNvSpPr/>
            <p:nvPr/>
          </p:nvSpPr>
          <p:spPr>
            <a:xfrm>
              <a:off x="3851481" y="3503568"/>
              <a:ext cx="147290" cy="33549"/>
            </a:xfrm>
            <a:custGeom>
              <a:rect b="b" l="l" r="r" t="t"/>
              <a:pathLst>
                <a:path extrusionOk="0" h="1289" w="5659">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76"/>
            <p:cNvSpPr/>
            <p:nvPr/>
          </p:nvSpPr>
          <p:spPr>
            <a:xfrm>
              <a:off x="3851481" y="3549169"/>
              <a:ext cx="113142" cy="33367"/>
            </a:xfrm>
            <a:custGeom>
              <a:rect b="b" l="l" r="r" t="t"/>
              <a:pathLst>
                <a:path extrusionOk="0" h="1282" w="4347">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76"/>
            <p:cNvSpPr/>
            <p:nvPr/>
          </p:nvSpPr>
          <p:spPr>
            <a:xfrm>
              <a:off x="3849737" y="3594691"/>
              <a:ext cx="69363" cy="10645"/>
            </a:xfrm>
            <a:custGeom>
              <a:rect b="b" l="l" r="r" t="t"/>
              <a:pathLst>
                <a:path extrusionOk="0" h="409" w="2665">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76"/>
            <p:cNvSpPr/>
            <p:nvPr/>
          </p:nvSpPr>
          <p:spPr>
            <a:xfrm>
              <a:off x="3929407" y="3594691"/>
              <a:ext cx="35215" cy="10645"/>
            </a:xfrm>
            <a:custGeom>
              <a:rect b="b" l="l" r="r" t="t"/>
              <a:pathLst>
                <a:path extrusionOk="0" h="409" w="1353">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76"/>
            <p:cNvSpPr/>
            <p:nvPr/>
          </p:nvSpPr>
          <p:spPr>
            <a:xfrm>
              <a:off x="3849737" y="3628761"/>
              <a:ext cx="23841" cy="10723"/>
            </a:xfrm>
            <a:custGeom>
              <a:rect b="b" l="l" r="r" t="t"/>
              <a:pathLst>
                <a:path extrusionOk="0" h="412" w="916">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76"/>
            <p:cNvSpPr/>
            <p:nvPr/>
          </p:nvSpPr>
          <p:spPr>
            <a:xfrm>
              <a:off x="3883911" y="3628761"/>
              <a:ext cx="57989" cy="10723"/>
            </a:xfrm>
            <a:custGeom>
              <a:rect b="b" l="l" r="r" t="t"/>
              <a:pathLst>
                <a:path extrusionOk="0" h="412" w="2228">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76"/>
            <p:cNvSpPr/>
            <p:nvPr/>
          </p:nvSpPr>
          <p:spPr>
            <a:xfrm>
              <a:off x="3849737" y="3651561"/>
              <a:ext cx="23841" cy="10645"/>
            </a:xfrm>
            <a:custGeom>
              <a:rect b="b" l="l" r="r" t="t"/>
              <a:pathLst>
                <a:path extrusionOk="0" h="409" w="916">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76"/>
            <p:cNvSpPr/>
            <p:nvPr/>
          </p:nvSpPr>
          <p:spPr>
            <a:xfrm>
              <a:off x="3883911" y="3651561"/>
              <a:ext cx="57989" cy="10645"/>
            </a:xfrm>
            <a:custGeom>
              <a:rect b="b" l="l" r="r" t="t"/>
              <a:pathLst>
                <a:path extrusionOk="0" h="409" w="2228">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76"/>
            <p:cNvSpPr/>
            <p:nvPr/>
          </p:nvSpPr>
          <p:spPr>
            <a:xfrm>
              <a:off x="3844063" y="3458046"/>
              <a:ext cx="12493" cy="10749"/>
            </a:xfrm>
            <a:custGeom>
              <a:rect b="b" l="l" r="r" t="t"/>
              <a:pathLst>
                <a:path extrusionOk="0" h="413" w="48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7" name="Google Shape;17587;p76"/>
          <p:cNvGrpSpPr/>
          <p:nvPr/>
        </p:nvGrpSpPr>
        <p:grpSpPr>
          <a:xfrm>
            <a:off x="1835495" y="1506921"/>
            <a:ext cx="356629" cy="356525"/>
            <a:chOff x="1835495" y="1506921"/>
            <a:chExt cx="356629" cy="356525"/>
          </a:xfrm>
        </p:grpSpPr>
        <p:sp>
          <p:nvSpPr>
            <p:cNvPr id="17588" name="Google Shape;17588;p76"/>
            <p:cNvSpPr/>
            <p:nvPr/>
          </p:nvSpPr>
          <p:spPr>
            <a:xfrm>
              <a:off x="1974690" y="1618188"/>
              <a:ext cx="27980" cy="61477"/>
            </a:xfrm>
            <a:custGeom>
              <a:rect b="b" l="l" r="r" t="t"/>
              <a:pathLst>
                <a:path extrusionOk="0" h="2362" w="1075">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76"/>
            <p:cNvSpPr/>
            <p:nvPr/>
          </p:nvSpPr>
          <p:spPr>
            <a:xfrm>
              <a:off x="1985882" y="1612593"/>
              <a:ext cx="67047" cy="66969"/>
            </a:xfrm>
            <a:custGeom>
              <a:rect b="b" l="l" r="r" t="t"/>
              <a:pathLst>
                <a:path extrusionOk="0" h="2573" w="2576">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76"/>
            <p:cNvSpPr/>
            <p:nvPr/>
          </p:nvSpPr>
          <p:spPr>
            <a:xfrm>
              <a:off x="1997048" y="1696297"/>
              <a:ext cx="33445" cy="33549"/>
            </a:xfrm>
            <a:custGeom>
              <a:rect b="b" l="l" r="r" t="t"/>
              <a:pathLst>
                <a:path extrusionOk="0" h="1289" w="1285">
                  <a:moveTo>
                    <a:pt x="0" y="1"/>
                  </a:moveTo>
                  <a:lnTo>
                    <a:pt x="0" y="1288"/>
                  </a:lnTo>
                  <a:lnTo>
                    <a:pt x="1285" y="1288"/>
                  </a:lnTo>
                  <a:lnTo>
                    <a:pt x="128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76"/>
            <p:cNvSpPr/>
            <p:nvPr/>
          </p:nvSpPr>
          <p:spPr>
            <a:xfrm>
              <a:off x="1957954" y="1709857"/>
              <a:ext cx="111658" cy="87010"/>
            </a:xfrm>
            <a:custGeom>
              <a:rect b="b" l="l" r="r" t="t"/>
              <a:pathLst>
                <a:path extrusionOk="0" h="3343" w="429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76"/>
            <p:cNvSpPr/>
            <p:nvPr/>
          </p:nvSpPr>
          <p:spPr>
            <a:xfrm>
              <a:off x="1980286" y="1640624"/>
              <a:ext cx="67073" cy="61295"/>
            </a:xfrm>
            <a:custGeom>
              <a:rect b="b" l="l" r="r" t="t"/>
              <a:pathLst>
                <a:path extrusionOk="0" h="2355" w="2577">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76"/>
            <p:cNvSpPr/>
            <p:nvPr/>
          </p:nvSpPr>
          <p:spPr>
            <a:xfrm>
              <a:off x="1980286" y="1640520"/>
              <a:ext cx="66891" cy="60019"/>
            </a:xfrm>
            <a:custGeom>
              <a:rect b="b" l="l" r="r" t="t"/>
              <a:pathLst>
                <a:path extrusionOk="0" h="2306" w="257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76"/>
            <p:cNvSpPr/>
            <p:nvPr/>
          </p:nvSpPr>
          <p:spPr>
            <a:xfrm>
              <a:off x="1957954" y="1724146"/>
              <a:ext cx="22358" cy="72721"/>
            </a:xfrm>
            <a:custGeom>
              <a:rect b="b" l="l" r="r" t="t"/>
              <a:pathLst>
                <a:path extrusionOk="0" h="2794" w="859">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76"/>
            <p:cNvSpPr/>
            <p:nvPr/>
          </p:nvSpPr>
          <p:spPr>
            <a:xfrm>
              <a:off x="2047229" y="1724146"/>
              <a:ext cx="22384" cy="72721"/>
            </a:xfrm>
            <a:custGeom>
              <a:rect b="b" l="l" r="r" t="t"/>
              <a:pathLst>
                <a:path extrusionOk="0" h="2794" w="86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76"/>
            <p:cNvSpPr/>
            <p:nvPr/>
          </p:nvSpPr>
          <p:spPr>
            <a:xfrm>
              <a:off x="1840622" y="1512048"/>
              <a:ext cx="346296" cy="346270"/>
            </a:xfrm>
            <a:custGeom>
              <a:rect b="b" l="l" r="r" t="t"/>
              <a:pathLst>
                <a:path extrusionOk="0" h="13304" w="13305">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76"/>
            <p:cNvSpPr/>
            <p:nvPr/>
          </p:nvSpPr>
          <p:spPr>
            <a:xfrm>
              <a:off x="1881303" y="1562412"/>
              <a:ext cx="255330" cy="245569"/>
            </a:xfrm>
            <a:custGeom>
              <a:rect b="b" l="l" r="r" t="t"/>
              <a:pathLst>
                <a:path extrusionOk="0" h="9435" w="981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76"/>
            <p:cNvSpPr/>
            <p:nvPr/>
          </p:nvSpPr>
          <p:spPr>
            <a:xfrm>
              <a:off x="1835495" y="1506921"/>
              <a:ext cx="356629" cy="356525"/>
            </a:xfrm>
            <a:custGeom>
              <a:rect b="b" l="l" r="r" t="t"/>
              <a:pathLst>
                <a:path extrusionOk="0" h="13698" w="13702">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76"/>
            <p:cNvSpPr/>
            <p:nvPr/>
          </p:nvSpPr>
          <p:spPr>
            <a:xfrm>
              <a:off x="1891376" y="1573838"/>
              <a:ext cx="196716" cy="183390"/>
            </a:xfrm>
            <a:custGeom>
              <a:rect b="b" l="l" r="r" t="t"/>
              <a:pathLst>
                <a:path extrusionOk="0" h="7046" w="7558">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76"/>
            <p:cNvSpPr/>
            <p:nvPr/>
          </p:nvSpPr>
          <p:spPr>
            <a:xfrm>
              <a:off x="1939423" y="1607387"/>
              <a:ext cx="192994" cy="189116"/>
            </a:xfrm>
            <a:custGeom>
              <a:rect b="b" l="l" r="r" t="t"/>
              <a:pathLst>
                <a:path extrusionOk="0" h="7266" w="7415">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76"/>
            <p:cNvSpPr/>
            <p:nvPr/>
          </p:nvSpPr>
          <p:spPr>
            <a:xfrm>
              <a:off x="1990098" y="1635315"/>
              <a:ext cx="48151" cy="16111"/>
            </a:xfrm>
            <a:custGeom>
              <a:rect b="b" l="l" r="r" t="t"/>
              <a:pathLst>
                <a:path extrusionOk="0" h="619" w="185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2" name="Google Shape;17602;p76"/>
          <p:cNvGrpSpPr/>
          <p:nvPr/>
        </p:nvGrpSpPr>
        <p:grpSpPr>
          <a:xfrm>
            <a:off x="4187027" y="1499946"/>
            <a:ext cx="375941" cy="363500"/>
            <a:chOff x="4187027" y="1499946"/>
            <a:chExt cx="375941" cy="363500"/>
          </a:xfrm>
        </p:grpSpPr>
        <p:sp>
          <p:nvSpPr>
            <p:cNvPr id="17603" name="Google Shape;17603;p76"/>
            <p:cNvSpPr/>
            <p:nvPr/>
          </p:nvSpPr>
          <p:spPr>
            <a:xfrm>
              <a:off x="4187027" y="1505281"/>
              <a:ext cx="375941" cy="352855"/>
            </a:xfrm>
            <a:custGeom>
              <a:rect b="b" l="l" r="r" t="t"/>
              <a:pathLst>
                <a:path extrusionOk="0" h="13557" w="14444">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76"/>
            <p:cNvSpPr/>
            <p:nvPr/>
          </p:nvSpPr>
          <p:spPr>
            <a:xfrm>
              <a:off x="4367893" y="1555644"/>
              <a:ext cx="195076" cy="302492"/>
            </a:xfrm>
            <a:custGeom>
              <a:rect b="b" l="l" r="r" t="t"/>
              <a:pathLst>
                <a:path extrusionOk="0" h="11622" w="7495">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76"/>
            <p:cNvSpPr/>
            <p:nvPr/>
          </p:nvSpPr>
          <p:spPr>
            <a:xfrm>
              <a:off x="4224845" y="1540080"/>
              <a:ext cx="300305" cy="281800"/>
            </a:xfrm>
            <a:custGeom>
              <a:rect b="b" l="l" r="r" t="t"/>
              <a:pathLst>
                <a:path extrusionOk="0" h="10827" w="11538">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76"/>
            <p:cNvSpPr/>
            <p:nvPr/>
          </p:nvSpPr>
          <p:spPr>
            <a:xfrm>
              <a:off x="4367893" y="1579902"/>
              <a:ext cx="157258" cy="241978"/>
            </a:xfrm>
            <a:custGeom>
              <a:rect b="b" l="l" r="r" t="t"/>
              <a:pathLst>
                <a:path extrusionOk="0" h="9297" w="6042">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76"/>
            <p:cNvSpPr/>
            <p:nvPr/>
          </p:nvSpPr>
          <p:spPr>
            <a:xfrm>
              <a:off x="4346836" y="1591614"/>
              <a:ext cx="56350" cy="80529"/>
            </a:xfrm>
            <a:custGeom>
              <a:rect b="b" l="l" r="r" t="t"/>
              <a:pathLst>
                <a:path extrusionOk="0" h="3094" w="2165">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76"/>
            <p:cNvSpPr/>
            <p:nvPr/>
          </p:nvSpPr>
          <p:spPr>
            <a:xfrm>
              <a:off x="4367893" y="1591614"/>
              <a:ext cx="35293" cy="80529"/>
            </a:xfrm>
            <a:custGeom>
              <a:rect b="b" l="l" r="r" t="t"/>
              <a:pathLst>
                <a:path extrusionOk="0" h="3094" w="1356">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76"/>
            <p:cNvSpPr/>
            <p:nvPr/>
          </p:nvSpPr>
          <p:spPr>
            <a:xfrm>
              <a:off x="4316072" y="1672117"/>
              <a:ext cx="117774" cy="75844"/>
            </a:xfrm>
            <a:custGeom>
              <a:rect b="b" l="l" r="r" t="t"/>
              <a:pathLst>
                <a:path extrusionOk="0" h="2914" w="4525">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76"/>
            <p:cNvSpPr/>
            <p:nvPr/>
          </p:nvSpPr>
          <p:spPr>
            <a:xfrm>
              <a:off x="4367893" y="1672117"/>
              <a:ext cx="65954" cy="75844"/>
            </a:xfrm>
            <a:custGeom>
              <a:rect b="b" l="l" r="r" t="t"/>
              <a:pathLst>
                <a:path extrusionOk="0" h="2914" w="2534">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76"/>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76"/>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76"/>
            <p:cNvSpPr/>
            <p:nvPr/>
          </p:nvSpPr>
          <p:spPr>
            <a:xfrm>
              <a:off x="4371016" y="1672300"/>
              <a:ext cx="18245" cy="16527"/>
            </a:xfrm>
            <a:custGeom>
              <a:rect b="b" l="l" r="r" t="t"/>
              <a:pathLst>
                <a:path extrusionOk="0" h="635" w="701">
                  <a:moveTo>
                    <a:pt x="317" y="1"/>
                  </a:moveTo>
                  <a:lnTo>
                    <a:pt x="0" y="634"/>
                  </a:lnTo>
                  <a:lnTo>
                    <a:pt x="408" y="634"/>
                  </a:lnTo>
                  <a:lnTo>
                    <a:pt x="700" y="68"/>
                  </a:lnTo>
                  <a:cubicBezTo>
                    <a:pt x="574" y="36"/>
                    <a:pt x="443" y="11"/>
                    <a:pt x="31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76"/>
            <p:cNvSpPr/>
            <p:nvPr/>
          </p:nvSpPr>
          <p:spPr>
            <a:xfrm>
              <a:off x="4360371" y="1688801"/>
              <a:ext cx="29255" cy="47370"/>
            </a:xfrm>
            <a:custGeom>
              <a:rect b="b" l="l" r="r" t="t"/>
              <a:pathLst>
                <a:path extrusionOk="0" h="1820" w="1124">
                  <a:moveTo>
                    <a:pt x="300" y="0"/>
                  </a:moveTo>
                  <a:lnTo>
                    <a:pt x="1" y="1305"/>
                  </a:lnTo>
                  <a:lnTo>
                    <a:pt x="560" y="1819"/>
                  </a:lnTo>
                  <a:lnTo>
                    <a:pt x="1123" y="1305"/>
                  </a:lnTo>
                  <a:lnTo>
                    <a:pt x="821"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76"/>
            <p:cNvSpPr/>
            <p:nvPr/>
          </p:nvSpPr>
          <p:spPr>
            <a:xfrm>
              <a:off x="4369636" y="1688801"/>
              <a:ext cx="19989" cy="47370"/>
            </a:xfrm>
            <a:custGeom>
              <a:rect b="b" l="l" r="r" t="t"/>
              <a:pathLst>
                <a:path extrusionOk="0" h="1820" w="768">
                  <a:moveTo>
                    <a:pt x="57" y="0"/>
                  </a:moveTo>
                  <a:lnTo>
                    <a:pt x="356" y="1305"/>
                  </a:lnTo>
                  <a:lnTo>
                    <a:pt x="0" y="1633"/>
                  </a:lnTo>
                  <a:lnTo>
                    <a:pt x="204" y="1819"/>
                  </a:lnTo>
                  <a:lnTo>
                    <a:pt x="767" y="1305"/>
                  </a:lnTo>
                  <a:lnTo>
                    <a:pt x="465"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76"/>
            <p:cNvSpPr/>
            <p:nvPr/>
          </p:nvSpPr>
          <p:spPr>
            <a:xfrm>
              <a:off x="4310736" y="1586955"/>
              <a:ext cx="128524" cy="166342"/>
            </a:xfrm>
            <a:custGeom>
              <a:rect b="b" l="l" r="r" t="t"/>
              <a:pathLst>
                <a:path extrusionOk="0" h="6391" w="4938">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76"/>
            <p:cNvSpPr/>
            <p:nvPr/>
          </p:nvSpPr>
          <p:spPr>
            <a:xfrm>
              <a:off x="4246917" y="1534666"/>
              <a:ext cx="261290" cy="157024"/>
            </a:xfrm>
            <a:custGeom>
              <a:rect b="b" l="l" r="r" t="t"/>
              <a:pathLst>
                <a:path extrusionOk="0" h="6033" w="10039">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76"/>
            <p:cNvSpPr/>
            <p:nvPr/>
          </p:nvSpPr>
          <p:spPr>
            <a:xfrm>
              <a:off x="4247593" y="1635445"/>
              <a:ext cx="244398" cy="191745"/>
            </a:xfrm>
            <a:custGeom>
              <a:rect b="b" l="l" r="r" t="t"/>
              <a:pathLst>
                <a:path extrusionOk="0" h="7367" w="939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76"/>
            <p:cNvSpPr/>
            <p:nvPr/>
          </p:nvSpPr>
          <p:spPr>
            <a:xfrm>
              <a:off x="4209932" y="1499946"/>
              <a:ext cx="330159" cy="363500"/>
            </a:xfrm>
            <a:custGeom>
              <a:rect b="b" l="l" r="r" t="t"/>
              <a:pathLst>
                <a:path extrusionOk="0" h="13966" w="12685">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0" name="Google Shape;17620;p76"/>
          <p:cNvGrpSpPr/>
          <p:nvPr/>
        </p:nvGrpSpPr>
        <p:grpSpPr>
          <a:xfrm>
            <a:off x="2300528" y="1508404"/>
            <a:ext cx="362771" cy="355223"/>
            <a:chOff x="2300528" y="1508404"/>
            <a:chExt cx="362771" cy="355223"/>
          </a:xfrm>
        </p:grpSpPr>
        <p:sp>
          <p:nvSpPr>
            <p:cNvPr id="17621" name="Google Shape;17621;p76"/>
            <p:cNvSpPr/>
            <p:nvPr/>
          </p:nvSpPr>
          <p:spPr>
            <a:xfrm>
              <a:off x="2313906" y="1514052"/>
              <a:ext cx="344162" cy="344188"/>
            </a:xfrm>
            <a:custGeom>
              <a:rect b="b" l="l" r="r" t="t"/>
              <a:pathLst>
                <a:path extrusionOk="0" h="13224" w="13223">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76"/>
            <p:cNvSpPr/>
            <p:nvPr/>
          </p:nvSpPr>
          <p:spPr>
            <a:xfrm>
              <a:off x="2339726" y="1539898"/>
              <a:ext cx="292523" cy="292497"/>
            </a:xfrm>
            <a:custGeom>
              <a:rect b="b" l="l" r="r" t="t"/>
              <a:pathLst>
                <a:path extrusionOk="0" h="11238" w="11239">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76"/>
            <p:cNvSpPr/>
            <p:nvPr/>
          </p:nvSpPr>
          <p:spPr>
            <a:xfrm>
              <a:off x="2375800" y="1575972"/>
              <a:ext cx="273575" cy="256527"/>
            </a:xfrm>
            <a:custGeom>
              <a:rect b="b" l="l" r="r" t="t"/>
              <a:pathLst>
                <a:path extrusionOk="0" h="9856" w="10511">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76"/>
            <p:cNvSpPr/>
            <p:nvPr/>
          </p:nvSpPr>
          <p:spPr>
            <a:xfrm>
              <a:off x="2300528" y="1508404"/>
              <a:ext cx="362771" cy="355223"/>
            </a:xfrm>
            <a:custGeom>
              <a:rect b="b" l="l" r="r" t="t"/>
              <a:pathLst>
                <a:path extrusionOk="0" h="13648" w="13938">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76"/>
            <p:cNvSpPr/>
            <p:nvPr/>
          </p:nvSpPr>
          <p:spPr>
            <a:xfrm>
              <a:off x="2314557" y="1534536"/>
              <a:ext cx="341793" cy="304209"/>
            </a:xfrm>
            <a:custGeom>
              <a:rect b="b" l="l" r="r" t="t"/>
              <a:pathLst>
                <a:path extrusionOk="0" h="11688" w="13132">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76"/>
            <p:cNvSpPr/>
            <p:nvPr/>
          </p:nvSpPr>
          <p:spPr>
            <a:xfrm>
              <a:off x="2359975" y="1680993"/>
              <a:ext cx="19156" cy="10385"/>
            </a:xfrm>
            <a:custGeom>
              <a:rect b="b" l="l" r="r" t="t"/>
              <a:pathLst>
                <a:path extrusionOk="0" h="399" w="736">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76"/>
            <p:cNvSpPr/>
            <p:nvPr/>
          </p:nvSpPr>
          <p:spPr>
            <a:xfrm>
              <a:off x="2480847" y="1560251"/>
              <a:ext cx="132714" cy="131127"/>
            </a:xfrm>
            <a:custGeom>
              <a:rect b="b" l="l" r="r" t="t"/>
              <a:pathLst>
                <a:path extrusionOk="0" h="5038" w="5099">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76"/>
            <p:cNvSpPr/>
            <p:nvPr/>
          </p:nvSpPr>
          <p:spPr>
            <a:xfrm>
              <a:off x="2480847" y="1794655"/>
              <a:ext cx="10385" cy="17412"/>
            </a:xfrm>
            <a:custGeom>
              <a:rect b="b" l="l" r="r" t="t"/>
              <a:pathLst>
                <a:path extrusionOk="0" h="669" w="399">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76"/>
            <p:cNvSpPr/>
            <p:nvPr/>
          </p:nvSpPr>
          <p:spPr>
            <a:xfrm>
              <a:off x="2393030" y="1595336"/>
              <a:ext cx="20301" cy="15981"/>
            </a:xfrm>
            <a:custGeom>
              <a:rect b="b" l="l" r="r" t="t"/>
              <a:pathLst>
                <a:path extrusionOk="0" h="614" w="78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76"/>
            <p:cNvSpPr/>
            <p:nvPr/>
          </p:nvSpPr>
          <p:spPr>
            <a:xfrm>
              <a:off x="2560517" y="1761184"/>
              <a:ext cx="18532" cy="15851"/>
            </a:xfrm>
            <a:custGeom>
              <a:rect b="b" l="l" r="r" t="t"/>
              <a:pathLst>
                <a:path extrusionOk="0" h="609" w="712">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76"/>
            <p:cNvSpPr/>
            <p:nvPr/>
          </p:nvSpPr>
          <p:spPr>
            <a:xfrm>
              <a:off x="2558669" y="1595414"/>
              <a:ext cx="20171" cy="15903"/>
            </a:xfrm>
            <a:custGeom>
              <a:rect b="b" l="l" r="r" t="t"/>
              <a:pathLst>
                <a:path extrusionOk="0" h="611" w="775">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76"/>
            <p:cNvSpPr/>
            <p:nvPr/>
          </p:nvSpPr>
          <p:spPr>
            <a:xfrm>
              <a:off x="2394774" y="1761131"/>
              <a:ext cx="18427" cy="15747"/>
            </a:xfrm>
            <a:custGeom>
              <a:rect b="b" l="l" r="r" t="t"/>
              <a:pathLst>
                <a:path extrusionOk="0" h="605" w="708">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76"/>
            <p:cNvSpPr/>
            <p:nvPr/>
          </p:nvSpPr>
          <p:spPr>
            <a:xfrm>
              <a:off x="2366898" y="1633519"/>
              <a:ext cx="20848" cy="13586"/>
            </a:xfrm>
            <a:custGeom>
              <a:rect b="b" l="l" r="r" t="t"/>
              <a:pathLst>
                <a:path extrusionOk="0" h="522" w="801">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76"/>
            <p:cNvSpPr/>
            <p:nvPr/>
          </p:nvSpPr>
          <p:spPr>
            <a:xfrm>
              <a:off x="2583005" y="1725396"/>
              <a:ext cx="20406" cy="13378"/>
            </a:xfrm>
            <a:custGeom>
              <a:rect b="b" l="l" r="r" t="t"/>
              <a:pathLst>
                <a:path extrusionOk="0" h="514" w="784">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76"/>
            <p:cNvSpPr/>
            <p:nvPr/>
          </p:nvSpPr>
          <p:spPr>
            <a:xfrm>
              <a:off x="2524156" y="1569465"/>
              <a:ext cx="15903" cy="17517"/>
            </a:xfrm>
            <a:custGeom>
              <a:rect b="b" l="l" r="r" t="t"/>
              <a:pathLst>
                <a:path extrusionOk="0" h="673" w="611">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76"/>
            <p:cNvSpPr/>
            <p:nvPr/>
          </p:nvSpPr>
          <p:spPr>
            <a:xfrm>
              <a:off x="2432774" y="1785493"/>
              <a:ext cx="15200" cy="17152"/>
            </a:xfrm>
            <a:custGeom>
              <a:rect b="b" l="l" r="r" t="t"/>
              <a:pathLst>
                <a:path extrusionOk="0" h="659" w="584">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76"/>
            <p:cNvSpPr/>
            <p:nvPr/>
          </p:nvSpPr>
          <p:spPr>
            <a:xfrm>
              <a:off x="2434570" y="1569101"/>
              <a:ext cx="15174" cy="17048"/>
            </a:xfrm>
            <a:custGeom>
              <a:rect b="b" l="l" r="r" t="t"/>
              <a:pathLst>
                <a:path extrusionOk="0" h="655" w="583">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76"/>
            <p:cNvSpPr/>
            <p:nvPr/>
          </p:nvSpPr>
          <p:spPr>
            <a:xfrm>
              <a:off x="2522517" y="1786196"/>
              <a:ext cx="14940" cy="17022"/>
            </a:xfrm>
            <a:custGeom>
              <a:rect b="b" l="l" r="r" t="t"/>
              <a:pathLst>
                <a:path extrusionOk="0" h="654" w="574">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76"/>
            <p:cNvSpPr/>
            <p:nvPr/>
          </p:nvSpPr>
          <p:spPr>
            <a:xfrm>
              <a:off x="2583968" y="1635783"/>
              <a:ext cx="21369" cy="13196"/>
            </a:xfrm>
            <a:custGeom>
              <a:rect b="b" l="l" r="r" t="t"/>
              <a:pathLst>
                <a:path extrusionOk="0" h="507" w="821">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76"/>
            <p:cNvSpPr/>
            <p:nvPr/>
          </p:nvSpPr>
          <p:spPr>
            <a:xfrm>
              <a:off x="2366039" y="1723340"/>
              <a:ext cx="20978" cy="13456"/>
            </a:xfrm>
            <a:custGeom>
              <a:rect b="b" l="l" r="r" t="t"/>
              <a:pathLst>
                <a:path extrusionOk="0" h="517" w="806">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1" name="Google Shape;17641;p76"/>
          <p:cNvGrpSpPr/>
          <p:nvPr/>
        </p:nvGrpSpPr>
        <p:grpSpPr>
          <a:xfrm>
            <a:off x="880806" y="1528081"/>
            <a:ext cx="376956" cy="335651"/>
            <a:chOff x="880806" y="1528081"/>
            <a:chExt cx="376956" cy="335651"/>
          </a:xfrm>
        </p:grpSpPr>
        <p:sp>
          <p:nvSpPr>
            <p:cNvPr id="17642" name="Google Shape;17642;p76"/>
            <p:cNvSpPr/>
            <p:nvPr/>
          </p:nvSpPr>
          <p:spPr>
            <a:xfrm>
              <a:off x="951237" y="1551246"/>
              <a:ext cx="70821" cy="59082"/>
            </a:xfrm>
            <a:custGeom>
              <a:rect b="b" l="l" r="r" t="t"/>
              <a:pathLst>
                <a:path extrusionOk="0" h="2270" w="2721">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76"/>
            <p:cNvSpPr/>
            <p:nvPr/>
          </p:nvSpPr>
          <p:spPr>
            <a:xfrm>
              <a:off x="951237" y="1551246"/>
              <a:ext cx="47266" cy="59004"/>
            </a:xfrm>
            <a:custGeom>
              <a:rect b="b" l="l" r="r" t="t"/>
              <a:pathLst>
                <a:path extrusionOk="0" h="2267" w="1816">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76"/>
            <p:cNvSpPr/>
            <p:nvPr/>
          </p:nvSpPr>
          <p:spPr>
            <a:xfrm>
              <a:off x="909931" y="1580735"/>
              <a:ext cx="153510" cy="153510"/>
            </a:xfrm>
            <a:custGeom>
              <a:rect b="b" l="l" r="r" t="t"/>
              <a:pathLst>
                <a:path extrusionOk="0" h="5898" w="5898">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76"/>
            <p:cNvSpPr/>
            <p:nvPr/>
          </p:nvSpPr>
          <p:spPr>
            <a:xfrm>
              <a:off x="940982" y="1580761"/>
              <a:ext cx="122381" cy="153484"/>
            </a:xfrm>
            <a:custGeom>
              <a:rect b="b" l="l" r="r" t="t"/>
              <a:pathLst>
                <a:path extrusionOk="0" h="5897" w="4702">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76"/>
            <p:cNvSpPr/>
            <p:nvPr/>
          </p:nvSpPr>
          <p:spPr>
            <a:xfrm>
              <a:off x="1086944" y="1551246"/>
              <a:ext cx="165327" cy="172823"/>
            </a:xfrm>
            <a:custGeom>
              <a:rect b="b" l="l" r="r" t="t"/>
              <a:pathLst>
                <a:path extrusionOk="0" h="6640" w="6352">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76"/>
            <p:cNvSpPr/>
            <p:nvPr/>
          </p:nvSpPr>
          <p:spPr>
            <a:xfrm>
              <a:off x="1092722" y="1551246"/>
              <a:ext cx="141798" cy="94428"/>
            </a:xfrm>
            <a:custGeom>
              <a:rect b="b" l="l" r="r" t="t"/>
              <a:pathLst>
                <a:path extrusionOk="0" h="3628" w="5448">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76"/>
            <p:cNvSpPr/>
            <p:nvPr/>
          </p:nvSpPr>
          <p:spPr>
            <a:xfrm>
              <a:off x="1122393" y="1533573"/>
              <a:ext cx="94454" cy="94428"/>
            </a:xfrm>
            <a:custGeom>
              <a:rect b="b" l="l" r="r" t="t"/>
              <a:pathLst>
                <a:path extrusionOk="0" h="3628" w="3629">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76"/>
            <p:cNvSpPr/>
            <p:nvPr/>
          </p:nvSpPr>
          <p:spPr>
            <a:xfrm>
              <a:off x="1140066" y="1551246"/>
              <a:ext cx="59082" cy="59082"/>
            </a:xfrm>
            <a:custGeom>
              <a:rect b="b" l="l" r="r" t="t"/>
              <a:pathLst>
                <a:path extrusionOk="0" h="2270" w="227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76"/>
            <p:cNvSpPr/>
            <p:nvPr/>
          </p:nvSpPr>
          <p:spPr>
            <a:xfrm>
              <a:off x="1151883" y="1624513"/>
              <a:ext cx="35475" cy="27121"/>
            </a:xfrm>
            <a:custGeom>
              <a:rect b="b" l="l" r="r" t="t"/>
              <a:pathLst>
                <a:path extrusionOk="0" h="1042" w="1363">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76"/>
            <p:cNvSpPr/>
            <p:nvPr/>
          </p:nvSpPr>
          <p:spPr>
            <a:xfrm>
              <a:off x="1151883" y="1624513"/>
              <a:ext cx="17777" cy="27121"/>
            </a:xfrm>
            <a:custGeom>
              <a:rect b="b" l="l" r="r" t="t"/>
              <a:pathLst>
                <a:path extrusionOk="0" h="1042" w="683">
                  <a:moveTo>
                    <a:pt x="0" y="0"/>
                  </a:moveTo>
                  <a:lnTo>
                    <a:pt x="0" y="813"/>
                  </a:lnTo>
                  <a:cubicBezTo>
                    <a:pt x="0" y="940"/>
                    <a:pt x="102" y="1042"/>
                    <a:pt x="229" y="1042"/>
                  </a:cubicBezTo>
                  <a:lnTo>
                    <a:pt x="683" y="1042"/>
                  </a:lnTo>
                  <a:lnTo>
                    <a:pt x="683"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76"/>
            <p:cNvSpPr/>
            <p:nvPr/>
          </p:nvSpPr>
          <p:spPr>
            <a:xfrm>
              <a:off x="886298" y="1740075"/>
              <a:ext cx="200776" cy="118061"/>
            </a:xfrm>
            <a:custGeom>
              <a:rect b="b" l="l" r="r" t="t"/>
              <a:pathLst>
                <a:path extrusionOk="0" h="4536" w="7714">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76"/>
            <p:cNvSpPr/>
            <p:nvPr/>
          </p:nvSpPr>
          <p:spPr>
            <a:xfrm>
              <a:off x="957197" y="1740075"/>
              <a:ext cx="59004" cy="29567"/>
            </a:xfrm>
            <a:custGeom>
              <a:rect b="b" l="l" r="r" t="t"/>
              <a:pathLst>
                <a:path extrusionOk="0" h="1136" w="2267">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76"/>
            <p:cNvSpPr/>
            <p:nvPr/>
          </p:nvSpPr>
          <p:spPr>
            <a:xfrm>
              <a:off x="886298" y="1782552"/>
              <a:ext cx="200776" cy="75584"/>
            </a:xfrm>
            <a:custGeom>
              <a:rect b="b" l="l" r="r" t="t"/>
              <a:pathLst>
                <a:path extrusionOk="0" h="2904" w="7714">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76"/>
            <p:cNvSpPr/>
            <p:nvPr/>
          </p:nvSpPr>
          <p:spPr>
            <a:xfrm>
              <a:off x="927708" y="1640780"/>
              <a:ext cx="118061" cy="111163"/>
            </a:xfrm>
            <a:custGeom>
              <a:rect b="b" l="l" r="r" t="t"/>
              <a:pathLst>
                <a:path extrusionOk="0" h="4271" w="4536">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76"/>
            <p:cNvSpPr/>
            <p:nvPr/>
          </p:nvSpPr>
          <p:spPr>
            <a:xfrm>
              <a:off x="927604" y="1640780"/>
              <a:ext cx="118061" cy="110669"/>
            </a:xfrm>
            <a:custGeom>
              <a:rect b="b" l="l" r="r" t="t"/>
              <a:pathLst>
                <a:path extrusionOk="0" h="4252" w="4536">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76"/>
            <p:cNvSpPr/>
            <p:nvPr/>
          </p:nvSpPr>
          <p:spPr>
            <a:xfrm>
              <a:off x="886298" y="1801969"/>
              <a:ext cx="41436" cy="56167"/>
            </a:xfrm>
            <a:custGeom>
              <a:rect b="b" l="l" r="r" t="t"/>
              <a:pathLst>
                <a:path extrusionOk="0" h="2158" w="1592">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76"/>
            <p:cNvSpPr/>
            <p:nvPr/>
          </p:nvSpPr>
          <p:spPr>
            <a:xfrm>
              <a:off x="1045638" y="1801969"/>
              <a:ext cx="41332" cy="56167"/>
            </a:xfrm>
            <a:custGeom>
              <a:rect b="b" l="l" r="r" t="t"/>
              <a:pathLst>
                <a:path extrusionOk="0" h="2158" w="1588">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76"/>
            <p:cNvSpPr/>
            <p:nvPr/>
          </p:nvSpPr>
          <p:spPr>
            <a:xfrm>
              <a:off x="1112789" y="1528081"/>
              <a:ext cx="113844" cy="134901"/>
            </a:xfrm>
            <a:custGeom>
              <a:rect b="b" l="l" r="r" t="t"/>
              <a:pathLst>
                <a:path extrusionOk="0" h="5183" w="4374">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76"/>
            <p:cNvSpPr/>
            <p:nvPr/>
          </p:nvSpPr>
          <p:spPr>
            <a:xfrm>
              <a:off x="880806" y="1545754"/>
              <a:ext cx="211760" cy="317978"/>
            </a:xfrm>
            <a:custGeom>
              <a:rect b="b" l="l" r="r" t="t"/>
              <a:pathLst>
                <a:path extrusionOk="0" h="12217" w="8136">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76"/>
            <p:cNvSpPr/>
            <p:nvPr/>
          </p:nvSpPr>
          <p:spPr>
            <a:xfrm>
              <a:off x="922112" y="1828985"/>
              <a:ext cx="11114" cy="34643"/>
            </a:xfrm>
            <a:custGeom>
              <a:rect b="b" l="l" r="r" t="t"/>
              <a:pathLst>
                <a:path extrusionOk="0" h="1331" w="427">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76"/>
            <p:cNvSpPr/>
            <p:nvPr/>
          </p:nvSpPr>
          <p:spPr>
            <a:xfrm>
              <a:off x="1040147" y="1828985"/>
              <a:ext cx="11114" cy="34643"/>
            </a:xfrm>
            <a:custGeom>
              <a:rect b="b" l="l" r="r" t="t"/>
              <a:pathLst>
                <a:path extrusionOk="0" h="1331" w="427">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76"/>
            <p:cNvSpPr/>
            <p:nvPr/>
          </p:nvSpPr>
          <p:spPr>
            <a:xfrm>
              <a:off x="1081452" y="1545754"/>
              <a:ext cx="176310" cy="183858"/>
            </a:xfrm>
            <a:custGeom>
              <a:rect b="b" l="l" r="r" t="t"/>
              <a:pathLst>
                <a:path extrusionOk="0" h="7064" w="6774">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4" name="Google Shape;17664;p76"/>
          <p:cNvGrpSpPr/>
          <p:nvPr/>
        </p:nvGrpSpPr>
        <p:grpSpPr>
          <a:xfrm>
            <a:off x="1410960" y="1509341"/>
            <a:ext cx="261108" cy="363552"/>
            <a:chOff x="1410960" y="1509341"/>
            <a:chExt cx="261108" cy="363552"/>
          </a:xfrm>
        </p:grpSpPr>
        <p:sp>
          <p:nvSpPr>
            <p:cNvPr id="17665" name="Google Shape;17665;p76"/>
            <p:cNvSpPr/>
            <p:nvPr/>
          </p:nvSpPr>
          <p:spPr>
            <a:xfrm>
              <a:off x="1416348" y="1537425"/>
              <a:ext cx="250411" cy="330159"/>
            </a:xfrm>
            <a:custGeom>
              <a:rect b="b" l="l" r="r" t="t"/>
              <a:pathLst>
                <a:path extrusionOk="0" h="12685" w="9621">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76"/>
            <p:cNvSpPr/>
            <p:nvPr/>
          </p:nvSpPr>
          <p:spPr>
            <a:xfrm>
              <a:off x="1439070" y="1560225"/>
              <a:ext cx="204888" cy="273185"/>
            </a:xfrm>
            <a:custGeom>
              <a:rect b="b" l="l" r="r" t="t"/>
              <a:pathLst>
                <a:path extrusionOk="0" h="10496" w="7872">
                  <a:moveTo>
                    <a:pt x="0" y="0"/>
                  </a:moveTo>
                  <a:lnTo>
                    <a:pt x="0" y="10496"/>
                  </a:lnTo>
                  <a:lnTo>
                    <a:pt x="7871" y="10496"/>
                  </a:lnTo>
                  <a:lnTo>
                    <a:pt x="78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76"/>
            <p:cNvSpPr/>
            <p:nvPr/>
          </p:nvSpPr>
          <p:spPr>
            <a:xfrm>
              <a:off x="1490266" y="1514651"/>
              <a:ext cx="102496" cy="45600"/>
            </a:xfrm>
            <a:custGeom>
              <a:rect b="b" l="l" r="r" t="t"/>
              <a:pathLst>
                <a:path extrusionOk="0" h="1752" w="3938">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76"/>
            <p:cNvSpPr/>
            <p:nvPr/>
          </p:nvSpPr>
          <p:spPr>
            <a:xfrm>
              <a:off x="1470381" y="1671206"/>
              <a:ext cx="28500" cy="28422"/>
            </a:xfrm>
            <a:custGeom>
              <a:rect b="b" l="l" r="r" t="t"/>
              <a:pathLst>
                <a:path extrusionOk="0" h="1092" w="1095">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76"/>
            <p:cNvSpPr/>
            <p:nvPr/>
          </p:nvSpPr>
          <p:spPr>
            <a:xfrm>
              <a:off x="1470381" y="1722403"/>
              <a:ext cx="28500" cy="28500"/>
            </a:xfrm>
            <a:custGeom>
              <a:rect b="b" l="l" r="r" t="t"/>
              <a:pathLst>
                <a:path extrusionOk="0" h="1095" w="1095">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76"/>
            <p:cNvSpPr/>
            <p:nvPr/>
          </p:nvSpPr>
          <p:spPr>
            <a:xfrm>
              <a:off x="1470381" y="1773599"/>
              <a:ext cx="28500" cy="28500"/>
            </a:xfrm>
            <a:custGeom>
              <a:rect b="b" l="l" r="r" t="t"/>
              <a:pathLst>
                <a:path extrusionOk="0" h="1095" w="1095">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76"/>
            <p:cNvSpPr/>
            <p:nvPr/>
          </p:nvSpPr>
          <p:spPr>
            <a:xfrm>
              <a:off x="1467544" y="1582921"/>
              <a:ext cx="34200" cy="34200"/>
            </a:xfrm>
            <a:custGeom>
              <a:rect b="b" l="l" r="r" t="t"/>
              <a:pathLst>
                <a:path extrusionOk="0" h="1314" w="1314">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76"/>
            <p:cNvSpPr/>
            <p:nvPr/>
          </p:nvSpPr>
          <p:spPr>
            <a:xfrm>
              <a:off x="1410960" y="1509341"/>
              <a:ext cx="261108" cy="363552"/>
            </a:xfrm>
            <a:custGeom>
              <a:rect b="b" l="l" r="r" t="t"/>
              <a:pathLst>
                <a:path extrusionOk="0" h="13968" w="10032">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76"/>
            <p:cNvSpPr/>
            <p:nvPr/>
          </p:nvSpPr>
          <p:spPr>
            <a:xfrm>
              <a:off x="1534487" y="1532089"/>
              <a:ext cx="12389" cy="10749"/>
            </a:xfrm>
            <a:custGeom>
              <a:rect b="b" l="l" r="r" t="t"/>
              <a:pathLst>
                <a:path extrusionOk="0" h="413" w="476">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76"/>
            <p:cNvSpPr/>
            <p:nvPr/>
          </p:nvSpPr>
          <p:spPr>
            <a:xfrm>
              <a:off x="1433760" y="1554916"/>
              <a:ext cx="215586" cy="283804"/>
            </a:xfrm>
            <a:custGeom>
              <a:rect b="b" l="l" r="r" t="t"/>
              <a:pathLst>
                <a:path extrusionOk="0" h="10904" w="8283">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76"/>
            <p:cNvSpPr/>
            <p:nvPr/>
          </p:nvSpPr>
          <p:spPr>
            <a:xfrm>
              <a:off x="1462339" y="1668734"/>
              <a:ext cx="39015" cy="33419"/>
            </a:xfrm>
            <a:custGeom>
              <a:rect b="b" l="l" r="r" t="t"/>
              <a:pathLst>
                <a:path extrusionOk="0" h="1284" w="1499">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76"/>
            <p:cNvSpPr/>
            <p:nvPr/>
          </p:nvSpPr>
          <p:spPr>
            <a:xfrm>
              <a:off x="1462339" y="1719930"/>
              <a:ext cx="39015" cy="33445"/>
            </a:xfrm>
            <a:custGeom>
              <a:rect b="b" l="l" r="r" t="t"/>
              <a:pathLst>
                <a:path extrusionOk="0" h="1285" w="1499">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76"/>
            <p:cNvSpPr/>
            <p:nvPr/>
          </p:nvSpPr>
          <p:spPr>
            <a:xfrm>
              <a:off x="1462339" y="1771126"/>
              <a:ext cx="39015" cy="33445"/>
            </a:xfrm>
            <a:custGeom>
              <a:rect b="b" l="l" r="r" t="t"/>
              <a:pathLst>
                <a:path extrusionOk="0" h="1285" w="1499">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76"/>
            <p:cNvSpPr/>
            <p:nvPr/>
          </p:nvSpPr>
          <p:spPr>
            <a:xfrm>
              <a:off x="1511687" y="1668734"/>
              <a:ext cx="63663" cy="10645"/>
            </a:xfrm>
            <a:custGeom>
              <a:rect b="b" l="l" r="r" t="t"/>
              <a:pathLst>
                <a:path extrusionOk="0" h="409" w="2446">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76"/>
            <p:cNvSpPr/>
            <p:nvPr/>
          </p:nvSpPr>
          <p:spPr>
            <a:xfrm>
              <a:off x="1511687" y="169145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76"/>
            <p:cNvSpPr/>
            <p:nvPr/>
          </p:nvSpPr>
          <p:spPr>
            <a:xfrm>
              <a:off x="1511687" y="1719930"/>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76"/>
            <p:cNvSpPr/>
            <p:nvPr/>
          </p:nvSpPr>
          <p:spPr>
            <a:xfrm>
              <a:off x="1511687" y="1742626"/>
              <a:ext cx="103511" cy="10671"/>
            </a:xfrm>
            <a:custGeom>
              <a:rect b="b" l="l" r="r" t="t"/>
              <a:pathLst>
                <a:path extrusionOk="0" h="410" w="3977">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76"/>
            <p:cNvSpPr/>
            <p:nvPr/>
          </p:nvSpPr>
          <p:spPr>
            <a:xfrm>
              <a:off x="1511687" y="1771126"/>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76"/>
            <p:cNvSpPr/>
            <p:nvPr/>
          </p:nvSpPr>
          <p:spPr>
            <a:xfrm>
              <a:off x="1511687" y="179392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76"/>
            <p:cNvSpPr/>
            <p:nvPr/>
          </p:nvSpPr>
          <p:spPr>
            <a:xfrm>
              <a:off x="1511687" y="1583390"/>
              <a:ext cx="103511" cy="10645"/>
            </a:xfrm>
            <a:custGeom>
              <a:rect b="b" l="l" r="r" t="t"/>
              <a:pathLst>
                <a:path extrusionOk="0" h="409" w="3977">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76"/>
            <p:cNvSpPr/>
            <p:nvPr/>
          </p:nvSpPr>
          <p:spPr>
            <a:xfrm>
              <a:off x="1466165" y="1634586"/>
              <a:ext cx="149033" cy="10645"/>
            </a:xfrm>
            <a:custGeom>
              <a:rect b="b" l="l" r="r" t="t"/>
              <a:pathLst>
                <a:path extrusionOk="0" h="409" w="5726">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76"/>
            <p:cNvSpPr/>
            <p:nvPr/>
          </p:nvSpPr>
          <p:spPr>
            <a:xfrm>
              <a:off x="1511687" y="1606086"/>
              <a:ext cx="29515" cy="10671"/>
            </a:xfrm>
            <a:custGeom>
              <a:rect b="b" l="l" r="r" t="t"/>
              <a:pathLst>
                <a:path extrusionOk="0" h="410" w="1134">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76"/>
            <p:cNvSpPr/>
            <p:nvPr/>
          </p:nvSpPr>
          <p:spPr>
            <a:xfrm>
              <a:off x="1551535" y="1606086"/>
              <a:ext cx="29515" cy="10671"/>
            </a:xfrm>
            <a:custGeom>
              <a:rect b="b" l="l" r="r" t="t"/>
              <a:pathLst>
                <a:path extrusionOk="0" h="410" w="1134">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76"/>
            <p:cNvSpPr/>
            <p:nvPr/>
          </p:nvSpPr>
          <p:spPr>
            <a:xfrm>
              <a:off x="1467908" y="1583286"/>
              <a:ext cx="33445" cy="33471"/>
            </a:xfrm>
            <a:custGeom>
              <a:rect b="b" l="l" r="r" t="t"/>
              <a:pathLst>
                <a:path extrusionOk="0" h="1286" w="1285">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9" name="Google Shape;17689;p76"/>
          <p:cNvGrpSpPr/>
          <p:nvPr/>
        </p:nvGrpSpPr>
        <p:grpSpPr>
          <a:xfrm>
            <a:off x="2269399" y="1990746"/>
            <a:ext cx="392260" cy="356160"/>
            <a:chOff x="2269399" y="1990746"/>
            <a:chExt cx="392260" cy="356160"/>
          </a:xfrm>
        </p:grpSpPr>
        <p:sp>
          <p:nvSpPr>
            <p:cNvPr id="17690" name="Google Shape;17690;p76"/>
            <p:cNvSpPr/>
            <p:nvPr/>
          </p:nvSpPr>
          <p:spPr>
            <a:xfrm>
              <a:off x="2340376" y="2040823"/>
              <a:ext cx="255798" cy="255876"/>
            </a:xfrm>
            <a:custGeom>
              <a:rect b="b" l="l" r="r" t="t"/>
              <a:pathLst>
                <a:path extrusionOk="0" h="9831" w="9828">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76"/>
            <p:cNvSpPr/>
            <p:nvPr/>
          </p:nvSpPr>
          <p:spPr>
            <a:xfrm>
              <a:off x="2393212" y="2042176"/>
              <a:ext cx="202598" cy="252519"/>
            </a:xfrm>
            <a:custGeom>
              <a:rect b="b" l="l" r="r" t="t"/>
              <a:pathLst>
                <a:path extrusionOk="0" h="9702" w="7784">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76"/>
            <p:cNvSpPr/>
            <p:nvPr/>
          </p:nvSpPr>
          <p:spPr>
            <a:xfrm>
              <a:off x="2314999" y="2043478"/>
              <a:ext cx="243357" cy="253248"/>
            </a:xfrm>
            <a:custGeom>
              <a:rect b="b" l="l" r="r" t="t"/>
              <a:pathLst>
                <a:path extrusionOk="0" h="9730" w="935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76"/>
            <p:cNvSpPr/>
            <p:nvPr/>
          </p:nvSpPr>
          <p:spPr>
            <a:xfrm>
              <a:off x="2393212" y="2174969"/>
              <a:ext cx="146925" cy="119726"/>
            </a:xfrm>
            <a:custGeom>
              <a:rect b="b" l="l" r="r" t="t"/>
              <a:pathLst>
                <a:path extrusionOk="0" h="4600" w="5645">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76"/>
            <p:cNvSpPr/>
            <p:nvPr/>
          </p:nvSpPr>
          <p:spPr>
            <a:xfrm>
              <a:off x="2320700" y="2089651"/>
              <a:ext cx="340960" cy="257256"/>
            </a:xfrm>
            <a:custGeom>
              <a:rect b="b" l="l" r="r" t="t"/>
              <a:pathLst>
                <a:path extrusionOk="0" h="9884" w="1310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76"/>
            <p:cNvSpPr/>
            <p:nvPr/>
          </p:nvSpPr>
          <p:spPr>
            <a:xfrm>
              <a:off x="2269399" y="1990746"/>
              <a:ext cx="346452" cy="257386"/>
            </a:xfrm>
            <a:custGeom>
              <a:rect b="b" l="l" r="r" t="t"/>
              <a:pathLst>
                <a:path extrusionOk="0" h="9889" w="13311">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76"/>
            <p:cNvSpPr/>
            <p:nvPr/>
          </p:nvSpPr>
          <p:spPr>
            <a:xfrm>
              <a:off x="2423534" y="2085044"/>
              <a:ext cx="16580" cy="27641"/>
            </a:xfrm>
            <a:custGeom>
              <a:rect b="b" l="l" r="r" t="t"/>
              <a:pathLst>
                <a:path extrusionOk="0" h="1062" w="637">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76"/>
            <p:cNvSpPr/>
            <p:nvPr/>
          </p:nvSpPr>
          <p:spPr>
            <a:xfrm>
              <a:off x="2321584" y="2035279"/>
              <a:ext cx="289244" cy="266912"/>
            </a:xfrm>
            <a:custGeom>
              <a:rect b="b" l="l" r="r" t="t"/>
              <a:pathLst>
                <a:path extrusionOk="0" h="10255" w="11113">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8" name="Google Shape;17698;p76"/>
          <p:cNvGrpSpPr/>
          <p:nvPr/>
        </p:nvGrpSpPr>
        <p:grpSpPr>
          <a:xfrm>
            <a:off x="5605734" y="1525687"/>
            <a:ext cx="371829" cy="355978"/>
            <a:chOff x="5605734" y="1525687"/>
            <a:chExt cx="371829" cy="355978"/>
          </a:xfrm>
        </p:grpSpPr>
        <p:sp>
          <p:nvSpPr>
            <p:cNvPr id="17699" name="Google Shape;17699;p76"/>
            <p:cNvSpPr/>
            <p:nvPr/>
          </p:nvSpPr>
          <p:spPr>
            <a:xfrm>
              <a:off x="5727621" y="1738045"/>
              <a:ext cx="9552" cy="20015"/>
            </a:xfrm>
            <a:custGeom>
              <a:rect b="b" l="l" r="r" t="t"/>
              <a:pathLst>
                <a:path extrusionOk="0" h="769" w="367">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76"/>
            <p:cNvSpPr/>
            <p:nvPr/>
          </p:nvSpPr>
          <p:spPr>
            <a:xfrm>
              <a:off x="5737147" y="1553796"/>
              <a:ext cx="234300" cy="246376"/>
            </a:xfrm>
            <a:custGeom>
              <a:rect b="b" l="l" r="r" t="t"/>
              <a:pathLst>
                <a:path extrusionOk="0" h="9466" w="9002">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76"/>
            <p:cNvSpPr/>
            <p:nvPr/>
          </p:nvSpPr>
          <p:spPr>
            <a:xfrm>
              <a:off x="5715544" y="1531283"/>
              <a:ext cx="247001" cy="238932"/>
            </a:xfrm>
            <a:custGeom>
              <a:rect b="b" l="l" r="r" t="t"/>
              <a:pathLst>
                <a:path extrusionOk="0" h="9180" w="949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76"/>
            <p:cNvSpPr/>
            <p:nvPr/>
          </p:nvSpPr>
          <p:spPr>
            <a:xfrm>
              <a:off x="5842012" y="1649239"/>
              <a:ext cx="23841" cy="57443"/>
            </a:xfrm>
            <a:custGeom>
              <a:rect b="b" l="l" r="r" t="t"/>
              <a:pathLst>
                <a:path extrusionOk="0" h="2207" w="916">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76"/>
            <p:cNvSpPr/>
            <p:nvPr/>
          </p:nvSpPr>
          <p:spPr>
            <a:xfrm>
              <a:off x="5642017" y="1798949"/>
              <a:ext cx="159627" cy="77041"/>
            </a:xfrm>
            <a:custGeom>
              <a:rect b="b" l="l" r="r" t="t"/>
              <a:pathLst>
                <a:path extrusionOk="0" h="2960" w="6133">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76"/>
            <p:cNvSpPr/>
            <p:nvPr/>
          </p:nvSpPr>
          <p:spPr>
            <a:xfrm>
              <a:off x="5762524" y="1754364"/>
              <a:ext cx="87218" cy="48958"/>
            </a:xfrm>
            <a:custGeom>
              <a:rect b="b" l="l" r="r" t="t"/>
              <a:pathLst>
                <a:path extrusionOk="0" h="1881" w="3351">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76"/>
            <p:cNvSpPr/>
            <p:nvPr/>
          </p:nvSpPr>
          <p:spPr>
            <a:xfrm>
              <a:off x="5611981" y="1626699"/>
              <a:ext cx="248198" cy="238932"/>
            </a:xfrm>
            <a:custGeom>
              <a:rect b="b" l="l" r="r" t="t"/>
              <a:pathLst>
                <a:path extrusionOk="0" h="9180" w="9536">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76"/>
            <p:cNvSpPr/>
            <p:nvPr/>
          </p:nvSpPr>
          <p:spPr>
            <a:xfrm>
              <a:off x="5753284" y="1777815"/>
              <a:ext cx="38391" cy="23373"/>
            </a:xfrm>
            <a:custGeom>
              <a:rect b="b" l="l" r="r" t="t"/>
              <a:pathLst>
                <a:path extrusionOk="0" h="898" w="1475">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76"/>
            <p:cNvSpPr/>
            <p:nvPr/>
          </p:nvSpPr>
          <p:spPr>
            <a:xfrm>
              <a:off x="5605734" y="1565613"/>
              <a:ext cx="328155" cy="316052"/>
            </a:xfrm>
            <a:custGeom>
              <a:rect b="b" l="l" r="r" t="t"/>
              <a:pathLst>
                <a:path extrusionOk="0" h="12143" w="12608">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76"/>
            <p:cNvSpPr/>
            <p:nvPr/>
          </p:nvSpPr>
          <p:spPr>
            <a:xfrm>
              <a:off x="5647587" y="1525687"/>
              <a:ext cx="329977" cy="317640"/>
            </a:xfrm>
            <a:custGeom>
              <a:rect b="b" l="l" r="r" t="t"/>
              <a:pathLst>
                <a:path extrusionOk="0" h="12204" w="12678">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9" name="Google Shape;17709;p76"/>
          <p:cNvGrpSpPr/>
          <p:nvPr/>
        </p:nvGrpSpPr>
        <p:grpSpPr>
          <a:xfrm>
            <a:off x="5186041" y="1525609"/>
            <a:ext cx="266964" cy="356056"/>
            <a:chOff x="5186041" y="1525609"/>
            <a:chExt cx="266964" cy="356056"/>
          </a:xfrm>
        </p:grpSpPr>
        <p:sp>
          <p:nvSpPr>
            <p:cNvPr id="17710" name="Google Shape;17710;p76"/>
            <p:cNvSpPr/>
            <p:nvPr/>
          </p:nvSpPr>
          <p:spPr>
            <a:xfrm>
              <a:off x="5275524" y="1603977"/>
              <a:ext cx="31337" cy="68999"/>
            </a:xfrm>
            <a:custGeom>
              <a:rect b="b" l="l" r="r" t="t"/>
              <a:pathLst>
                <a:path extrusionOk="0" h="2651" w="1204">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76"/>
            <p:cNvSpPr/>
            <p:nvPr/>
          </p:nvSpPr>
          <p:spPr>
            <a:xfrm>
              <a:off x="5287965" y="1597679"/>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76"/>
            <p:cNvSpPr/>
            <p:nvPr/>
          </p:nvSpPr>
          <p:spPr>
            <a:xfrm>
              <a:off x="5299417" y="1692445"/>
              <a:ext cx="40134" cy="35189"/>
            </a:xfrm>
            <a:custGeom>
              <a:rect b="b" l="l" r="r" t="t"/>
              <a:pathLst>
                <a:path extrusionOk="0" h="1352" w="1542">
                  <a:moveTo>
                    <a:pt x="0" y="1"/>
                  </a:moveTo>
                  <a:lnTo>
                    <a:pt x="0" y="1352"/>
                  </a:lnTo>
                  <a:lnTo>
                    <a:pt x="1542" y="1352"/>
                  </a:lnTo>
                  <a:lnTo>
                    <a:pt x="1542"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76"/>
            <p:cNvSpPr/>
            <p:nvPr/>
          </p:nvSpPr>
          <p:spPr>
            <a:xfrm>
              <a:off x="5299417" y="1692445"/>
              <a:ext cx="40134" cy="21863"/>
            </a:xfrm>
            <a:custGeom>
              <a:rect b="b" l="l" r="r" t="t"/>
              <a:pathLst>
                <a:path extrusionOk="0" h="840" w="1542">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76"/>
            <p:cNvSpPr/>
            <p:nvPr/>
          </p:nvSpPr>
          <p:spPr>
            <a:xfrm>
              <a:off x="5252619" y="1714256"/>
              <a:ext cx="133729" cy="67411"/>
            </a:xfrm>
            <a:custGeom>
              <a:rect b="b" l="l" r="r" t="t"/>
              <a:pathLst>
                <a:path extrusionOk="0" h="2590" w="5138">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76"/>
            <p:cNvSpPr/>
            <p:nvPr/>
          </p:nvSpPr>
          <p:spPr>
            <a:xfrm>
              <a:off x="5281822" y="1629068"/>
              <a:ext cx="75402" cy="68999"/>
            </a:xfrm>
            <a:custGeom>
              <a:rect b="b" l="l" r="r" t="t"/>
              <a:pathLst>
                <a:path extrusionOk="0" h="2651" w="2897">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76"/>
            <p:cNvSpPr/>
            <p:nvPr/>
          </p:nvSpPr>
          <p:spPr>
            <a:xfrm>
              <a:off x="5281744" y="1629172"/>
              <a:ext cx="75219" cy="67437"/>
            </a:xfrm>
            <a:custGeom>
              <a:rect b="b" l="l" r="r" t="t"/>
              <a:pathLst>
                <a:path extrusionOk="0" h="2591" w="289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76"/>
            <p:cNvSpPr/>
            <p:nvPr/>
          </p:nvSpPr>
          <p:spPr>
            <a:xfrm>
              <a:off x="5191272" y="1530918"/>
              <a:ext cx="256423" cy="345541"/>
            </a:xfrm>
            <a:custGeom>
              <a:rect b="b" l="l" r="r" t="t"/>
              <a:pathLst>
                <a:path extrusionOk="0" h="13276" w="9852">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76"/>
            <p:cNvSpPr/>
            <p:nvPr/>
          </p:nvSpPr>
          <p:spPr>
            <a:xfrm>
              <a:off x="5191272" y="1530918"/>
              <a:ext cx="243071" cy="345541"/>
            </a:xfrm>
            <a:custGeom>
              <a:rect b="b" l="l" r="r" t="t"/>
              <a:pathLst>
                <a:path extrusionOk="0" h="13276" w="9339">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76"/>
            <p:cNvSpPr/>
            <p:nvPr/>
          </p:nvSpPr>
          <p:spPr>
            <a:xfrm>
              <a:off x="5209674" y="1559132"/>
              <a:ext cx="176050" cy="164025"/>
            </a:xfrm>
            <a:custGeom>
              <a:rect b="b" l="l" r="r" t="t"/>
              <a:pathLst>
                <a:path extrusionOk="0" h="6302" w="6764">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76"/>
            <p:cNvSpPr/>
            <p:nvPr/>
          </p:nvSpPr>
          <p:spPr>
            <a:xfrm>
              <a:off x="5186041" y="1525609"/>
              <a:ext cx="266964" cy="356056"/>
            </a:xfrm>
            <a:custGeom>
              <a:rect b="b" l="l" r="r" t="t"/>
              <a:pathLst>
                <a:path extrusionOk="0" h="13680" w="10257">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76"/>
            <p:cNvSpPr/>
            <p:nvPr/>
          </p:nvSpPr>
          <p:spPr>
            <a:xfrm>
              <a:off x="5291713" y="1624435"/>
              <a:ext cx="57130" cy="17855"/>
            </a:xfrm>
            <a:custGeom>
              <a:rect b="b" l="l" r="r" t="t"/>
              <a:pathLst>
                <a:path extrusionOk="0" h="686" w="2195">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76"/>
            <p:cNvSpPr/>
            <p:nvPr/>
          </p:nvSpPr>
          <p:spPr>
            <a:xfrm>
              <a:off x="5255092" y="1592551"/>
              <a:ext cx="174306" cy="166524"/>
            </a:xfrm>
            <a:custGeom>
              <a:rect b="b" l="l" r="r" t="t"/>
              <a:pathLst>
                <a:path extrusionOk="0" h="6398" w="6697">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3" name="Google Shape;17723;p76"/>
          <p:cNvGrpSpPr/>
          <p:nvPr/>
        </p:nvGrpSpPr>
        <p:grpSpPr>
          <a:xfrm>
            <a:off x="1356198" y="2907591"/>
            <a:ext cx="379143" cy="337655"/>
            <a:chOff x="1356198" y="2907591"/>
            <a:chExt cx="379143" cy="337655"/>
          </a:xfrm>
        </p:grpSpPr>
        <p:sp>
          <p:nvSpPr>
            <p:cNvPr id="17724" name="Google Shape;17724;p76"/>
            <p:cNvSpPr/>
            <p:nvPr/>
          </p:nvSpPr>
          <p:spPr>
            <a:xfrm>
              <a:off x="1361768" y="3061517"/>
              <a:ext cx="207101" cy="178158"/>
            </a:xfrm>
            <a:custGeom>
              <a:rect b="b" l="l" r="r" t="t"/>
              <a:pathLst>
                <a:path extrusionOk="0" h="6845" w="7957">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76"/>
            <p:cNvSpPr/>
            <p:nvPr/>
          </p:nvSpPr>
          <p:spPr>
            <a:xfrm>
              <a:off x="1516085" y="2913161"/>
              <a:ext cx="213686" cy="178054"/>
            </a:xfrm>
            <a:custGeom>
              <a:rect b="b" l="l" r="r" t="t"/>
              <a:pathLst>
                <a:path extrusionOk="0" h="6841" w="821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76"/>
            <p:cNvSpPr/>
            <p:nvPr/>
          </p:nvSpPr>
          <p:spPr>
            <a:xfrm>
              <a:off x="1379545" y="3061517"/>
              <a:ext cx="29697" cy="65329"/>
            </a:xfrm>
            <a:custGeom>
              <a:rect b="b" l="l" r="r" t="t"/>
              <a:pathLst>
                <a:path extrusionOk="0" h="2510" w="1141">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76"/>
            <p:cNvSpPr/>
            <p:nvPr/>
          </p:nvSpPr>
          <p:spPr>
            <a:xfrm>
              <a:off x="1391440" y="3055661"/>
              <a:ext cx="71289" cy="71185"/>
            </a:xfrm>
            <a:custGeom>
              <a:rect b="b" l="l" r="r" t="t"/>
              <a:pathLst>
                <a:path extrusionOk="0" h="2735" w="2739">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76"/>
            <p:cNvSpPr/>
            <p:nvPr/>
          </p:nvSpPr>
          <p:spPr>
            <a:xfrm>
              <a:off x="1403360" y="3144571"/>
              <a:ext cx="35554" cy="29697"/>
            </a:xfrm>
            <a:custGeom>
              <a:rect b="b" l="l" r="r" t="t"/>
              <a:pathLst>
                <a:path extrusionOk="0" h="1141" w="1366">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76"/>
            <p:cNvSpPr/>
            <p:nvPr/>
          </p:nvSpPr>
          <p:spPr>
            <a:xfrm>
              <a:off x="1385505" y="3085411"/>
              <a:ext cx="71263" cy="65147"/>
            </a:xfrm>
            <a:custGeom>
              <a:rect b="b" l="l" r="r" t="t"/>
              <a:pathLst>
                <a:path extrusionOk="0" h="2503" w="2738">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76"/>
            <p:cNvSpPr/>
            <p:nvPr/>
          </p:nvSpPr>
          <p:spPr>
            <a:xfrm>
              <a:off x="1385505" y="3085333"/>
              <a:ext cx="71081" cy="63767"/>
            </a:xfrm>
            <a:custGeom>
              <a:rect b="b" l="l" r="r" t="t"/>
              <a:pathLst>
                <a:path extrusionOk="0" h="2450" w="2731">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76"/>
            <p:cNvSpPr/>
            <p:nvPr/>
          </p:nvSpPr>
          <p:spPr>
            <a:xfrm>
              <a:off x="1361768" y="3175622"/>
              <a:ext cx="23763" cy="63950"/>
            </a:xfrm>
            <a:custGeom>
              <a:rect b="b" l="l" r="r" t="t"/>
              <a:pathLst>
                <a:path extrusionOk="0" h="2457" w="913">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76"/>
            <p:cNvSpPr/>
            <p:nvPr/>
          </p:nvSpPr>
          <p:spPr>
            <a:xfrm>
              <a:off x="1456743" y="3061517"/>
              <a:ext cx="112126" cy="146379"/>
            </a:xfrm>
            <a:custGeom>
              <a:rect b="b" l="l" r="r" t="t"/>
              <a:pathLst>
                <a:path extrusionOk="0" h="5624" w="4308">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76"/>
            <p:cNvSpPr/>
            <p:nvPr/>
          </p:nvSpPr>
          <p:spPr>
            <a:xfrm>
              <a:off x="1542191" y="3061517"/>
              <a:ext cx="26678" cy="35658"/>
            </a:xfrm>
            <a:custGeom>
              <a:rect b="b" l="l" r="r" t="t"/>
              <a:pathLst>
                <a:path extrusionOk="0" h="1370" w="1025">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76"/>
            <p:cNvSpPr/>
            <p:nvPr/>
          </p:nvSpPr>
          <p:spPr>
            <a:xfrm>
              <a:off x="1395942" y="3079659"/>
              <a:ext cx="51196" cy="17178"/>
            </a:xfrm>
            <a:custGeom>
              <a:rect b="b" l="l" r="r" t="t"/>
              <a:pathLst>
                <a:path extrusionOk="0" h="660" w="1967">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76"/>
            <p:cNvSpPr/>
            <p:nvPr/>
          </p:nvSpPr>
          <p:spPr>
            <a:xfrm>
              <a:off x="1379910" y="3192488"/>
              <a:ext cx="11192" cy="52680"/>
            </a:xfrm>
            <a:custGeom>
              <a:rect b="b" l="l" r="r" t="t"/>
              <a:pathLst>
                <a:path extrusionOk="0" h="2024" w="43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76"/>
            <p:cNvSpPr/>
            <p:nvPr/>
          </p:nvSpPr>
          <p:spPr>
            <a:xfrm>
              <a:off x="1356198" y="3050013"/>
              <a:ext cx="219438" cy="195232"/>
            </a:xfrm>
            <a:custGeom>
              <a:rect b="b" l="l" r="r" t="t"/>
              <a:pathLst>
                <a:path extrusionOk="0" h="7501" w="8431">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76"/>
            <p:cNvSpPr/>
            <p:nvPr/>
          </p:nvSpPr>
          <p:spPr>
            <a:xfrm>
              <a:off x="1510594" y="2907591"/>
              <a:ext cx="224747" cy="189220"/>
            </a:xfrm>
            <a:custGeom>
              <a:rect b="b" l="l" r="r" t="t"/>
              <a:pathLst>
                <a:path extrusionOk="0" h="7270" w="8635">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76"/>
            <p:cNvSpPr/>
            <p:nvPr/>
          </p:nvSpPr>
          <p:spPr>
            <a:xfrm>
              <a:off x="1537818" y="2943196"/>
              <a:ext cx="167851" cy="106192"/>
            </a:xfrm>
            <a:custGeom>
              <a:rect b="b" l="l" r="r" t="t"/>
              <a:pathLst>
                <a:path extrusionOk="0" h="4080" w="6449">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9" name="Google Shape;17739;p76"/>
          <p:cNvGrpSpPr/>
          <p:nvPr/>
        </p:nvGrpSpPr>
        <p:grpSpPr>
          <a:xfrm>
            <a:off x="1860689" y="2886795"/>
            <a:ext cx="307905" cy="379143"/>
            <a:chOff x="1860689" y="2886795"/>
            <a:chExt cx="307905" cy="379143"/>
          </a:xfrm>
        </p:grpSpPr>
        <p:sp>
          <p:nvSpPr>
            <p:cNvPr id="17740" name="Google Shape;17740;p76"/>
            <p:cNvSpPr/>
            <p:nvPr/>
          </p:nvSpPr>
          <p:spPr>
            <a:xfrm>
              <a:off x="1979010" y="2939813"/>
              <a:ext cx="71185" cy="53513"/>
            </a:xfrm>
            <a:custGeom>
              <a:rect b="b" l="l" r="r" t="t"/>
              <a:pathLst>
                <a:path extrusionOk="0" h="2056" w="2735">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76"/>
            <p:cNvSpPr/>
            <p:nvPr/>
          </p:nvSpPr>
          <p:spPr>
            <a:xfrm>
              <a:off x="1979010" y="2958579"/>
              <a:ext cx="71185" cy="34747"/>
            </a:xfrm>
            <a:custGeom>
              <a:rect b="b" l="l" r="r" t="t"/>
              <a:pathLst>
                <a:path extrusionOk="0" h="1335" w="2735">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76"/>
            <p:cNvSpPr/>
            <p:nvPr/>
          </p:nvSpPr>
          <p:spPr>
            <a:xfrm>
              <a:off x="1979011" y="2969120"/>
              <a:ext cx="17777" cy="24206"/>
            </a:xfrm>
            <a:custGeom>
              <a:rect b="b" l="l" r="r" t="t"/>
              <a:pathLst>
                <a:path extrusionOk="0" h="930" w="683">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76"/>
            <p:cNvSpPr/>
            <p:nvPr/>
          </p:nvSpPr>
          <p:spPr>
            <a:xfrm>
              <a:off x="2032393" y="2969120"/>
              <a:ext cx="17803" cy="24206"/>
            </a:xfrm>
            <a:custGeom>
              <a:rect b="b" l="l" r="r" t="t"/>
              <a:pathLst>
                <a:path extrusionOk="0" h="930" w="684">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76"/>
            <p:cNvSpPr/>
            <p:nvPr/>
          </p:nvSpPr>
          <p:spPr>
            <a:xfrm>
              <a:off x="1990827" y="2892287"/>
              <a:ext cx="47552" cy="53513"/>
            </a:xfrm>
            <a:custGeom>
              <a:rect b="b" l="l" r="r" t="t"/>
              <a:pathLst>
                <a:path extrusionOk="0" h="2056" w="1827">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76"/>
            <p:cNvSpPr/>
            <p:nvPr/>
          </p:nvSpPr>
          <p:spPr>
            <a:xfrm>
              <a:off x="1990827" y="2892391"/>
              <a:ext cx="32717" cy="53460"/>
            </a:xfrm>
            <a:custGeom>
              <a:rect b="b" l="l" r="r" t="t"/>
              <a:pathLst>
                <a:path extrusionOk="0" h="2054" w="1257">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76"/>
            <p:cNvSpPr/>
            <p:nvPr/>
          </p:nvSpPr>
          <p:spPr>
            <a:xfrm>
              <a:off x="1990827" y="2892391"/>
              <a:ext cx="47552" cy="23737"/>
            </a:xfrm>
            <a:custGeom>
              <a:rect b="b" l="l" r="r" t="t"/>
              <a:pathLst>
                <a:path extrusionOk="0" h="912" w="1827">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76"/>
            <p:cNvSpPr/>
            <p:nvPr/>
          </p:nvSpPr>
          <p:spPr>
            <a:xfrm>
              <a:off x="1990827" y="2892391"/>
              <a:ext cx="32717" cy="21629"/>
            </a:xfrm>
            <a:custGeom>
              <a:rect b="b" l="l" r="r" t="t"/>
              <a:pathLst>
                <a:path extrusionOk="0" h="831" w="1257">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76"/>
            <p:cNvSpPr/>
            <p:nvPr/>
          </p:nvSpPr>
          <p:spPr>
            <a:xfrm>
              <a:off x="1979010" y="3011076"/>
              <a:ext cx="71185" cy="142422"/>
            </a:xfrm>
            <a:custGeom>
              <a:rect b="b" l="l" r="r" t="t"/>
              <a:pathLst>
                <a:path extrusionOk="0" h="5472" w="2735">
                  <a:moveTo>
                    <a:pt x="0" y="0"/>
                  </a:moveTo>
                  <a:lnTo>
                    <a:pt x="0" y="5471"/>
                  </a:lnTo>
                  <a:lnTo>
                    <a:pt x="2734" y="5471"/>
                  </a:lnTo>
                  <a:lnTo>
                    <a:pt x="273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76"/>
            <p:cNvSpPr/>
            <p:nvPr/>
          </p:nvSpPr>
          <p:spPr>
            <a:xfrm>
              <a:off x="1979010" y="3094130"/>
              <a:ext cx="71185" cy="59447"/>
            </a:xfrm>
            <a:custGeom>
              <a:rect b="b" l="l" r="r" t="t"/>
              <a:pathLst>
                <a:path extrusionOk="0" h="2284" w="2735">
                  <a:moveTo>
                    <a:pt x="0" y="0"/>
                  </a:moveTo>
                  <a:lnTo>
                    <a:pt x="0" y="2284"/>
                  </a:lnTo>
                  <a:lnTo>
                    <a:pt x="2734" y="2284"/>
                  </a:lnTo>
                  <a:lnTo>
                    <a:pt x="2734"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76"/>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76"/>
            <p:cNvSpPr/>
            <p:nvPr/>
          </p:nvSpPr>
          <p:spPr>
            <a:xfrm>
              <a:off x="1937419" y="3076353"/>
              <a:ext cx="26782" cy="71185"/>
            </a:xfrm>
            <a:custGeom>
              <a:rect b="b" l="l" r="r" t="t"/>
              <a:pathLst>
                <a:path extrusionOk="0" h="2735" w="1029">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76"/>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76"/>
            <p:cNvSpPr/>
            <p:nvPr/>
          </p:nvSpPr>
          <p:spPr>
            <a:xfrm>
              <a:off x="1937419" y="3076353"/>
              <a:ext cx="26782" cy="53148"/>
            </a:xfrm>
            <a:custGeom>
              <a:rect b="b" l="l" r="r" t="t"/>
              <a:pathLst>
                <a:path extrusionOk="0" h="2042" w="1029">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76"/>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76"/>
            <p:cNvSpPr/>
            <p:nvPr/>
          </p:nvSpPr>
          <p:spPr>
            <a:xfrm>
              <a:off x="1919668" y="3155034"/>
              <a:ext cx="17777" cy="81622"/>
            </a:xfrm>
            <a:custGeom>
              <a:rect b="b" l="l" r="r" t="t"/>
              <a:pathLst>
                <a:path extrusionOk="0" h="3136" w="683">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76"/>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76"/>
            <p:cNvSpPr/>
            <p:nvPr/>
          </p:nvSpPr>
          <p:spPr>
            <a:xfrm>
              <a:off x="1955195" y="2993299"/>
              <a:ext cx="118816" cy="23737"/>
            </a:xfrm>
            <a:custGeom>
              <a:rect b="b" l="l" r="r" t="t"/>
              <a:pathLst>
                <a:path extrusionOk="0" h="912" w="4565">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76"/>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76"/>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76"/>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76"/>
            <p:cNvSpPr/>
            <p:nvPr/>
          </p:nvSpPr>
          <p:spPr>
            <a:xfrm>
              <a:off x="1937419" y="3076353"/>
              <a:ext cx="26782" cy="52419"/>
            </a:xfrm>
            <a:custGeom>
              <a:rect b="b" l="l" r="r" t="t"/>
              <a:pathLst>
                <a:path extrusionOk="0" h="2014" w="1029">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76"/>
            <p:cNvSpPr/>
            <p:nvPr/>
          </p:nvSpPr>
          <p:spPr>
            <a:xfrm>
              <a:off x="1919668" y="3155034"/>
              <a:ext cx="17777" cy="81622"/>
            </a:xfrm>
            <a:custGeom>
              <a:rect b="b" l="l" r="r" t="t"/>
              <a:pathLst>
                <a:path extrusionOk="0" h="3136" w="683">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76"/>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76"/>
            <p:cNvSpPr/>
            <p:nvPr/>
          </p:nvSpPr>
          <p:spPr>
            <a:xfrm>
              <a:off x="2044209" y="3076353"/>
              <a:ext cx="47552" cy="71185"/>
            </a:xfrm>
            <a:custGeom>
              <a:rect b="b" l="l" r="r" t="t"/>
              <a:pathLst>
                <a:path extrusionOk="0" h="2735" w="1827">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76"/>
            <p:cNvSpPr/>
            <p:nvPr/>
          </p:nvSpPr>
          <p:spPr>
            <a:xfrm>
              <a:off x="2026433" y="3141656"/>
              <a:ext cx="83184" cy="95000"/>
            </a:xfrm>
            <a:custGeom>
              <a:rect b="b" l="l" r="r" t="t"/>
              <a:pathLst>
                <a:path extrusionOk="0" h="3650" w="3196">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76"/>
            <p:cNvSpPr/>
            <p:nvPr/>
          </p:nvSpPr>
          <p:spPr>
            <a:xfrm>
              <a:off x="2044313" y="3076353"/>
              <a:ext cx="47448" cy="53408"/>
            </a:xfrm>
            <a:custGeom>
              <a:rect b="b" l="l" r="r" t="t"/>
              <a:pathLst>
                <a:path extrusionOk="0" h="2052" w="1823">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76"/>
            <p:cNvSpPr/>
            <p:nvPr/>
          </p:nvSpPr>
          <p:spPr>
            <a:xfrm>
              <a:off x="2044209" y="3076353"/>
              <a:ext cx="26756" cy="52419"/>
            </a:xfrm>
            <a:custGeom>
              <a:rect b="b" l="l" r="r" t="t"/>
              <a:pathLst>
                <a:path extrusionOk="0" h="2014" w="1028">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76"/>
            <p:cNvSpPr/>
            <p:nvPr/>
          </p:nvSpPr>
          <p:spPr>
            <a:xfrm>
              <a:off x="2026537" y="3155034"/>
              <a:ext cx="17803" cy="81622"/>
            </a:xfrm>
            <a:custGeom>
              <a:rect b="b" l="l" r="r" t="t"/>
              <a:pathLst>
                <a:path extrusionOk="0" h="3136" w="684">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76"/>
            <p:cNvSpPr/>
            <p:nvPr/>
          </p:nvSpPr>
          <p:spPr>
            <a:xfrm>
              <a:off x="2091736" y="3155034"/>
              <a:ext cx="17803" cy="81622"/>
            </a:xfrm>
            <a:custGeom>
              <a:rect b="b" l="l" r="r" t="t"/>
              <a:pathLst>
                <a:path extrusionOk="0" h="3136" w="684">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76"/>
            <p:cNvSpPr/>
            <p:nvPr/>
          </p:nvSpPr>
          <p:spPr>
            <a:xfrm>
              <a:off x="1884036" y="3135800"/>
              <a:ext cx="47474" cy="71081"/>
            </a:xfrm>
            <a:custGeom>
              <a:rect b="b" l="l" r="r" t="t"/>
              <a:pathLst>
                <a:path extrusionOk="0" h="2731" w="1824">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76"/>
            <p:cNvSpPr/>
            <p:nvPr/>
          </p:nvSpPr>
          <p:spPr>
            <a:xfrm>
              <a:off x="1866181" y="3200999"/>
              <a:ext cx="83184" cy="59369"/>
            </a:xfrm>
            <a:custGeom>
              <a:rect b="b" l="l" r="r" t="t"/>
              <a:pathLst>
                <a:path extrusionOk="0" h="2281" w="3196">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76"/>
            <p:cNvSpPr/>
            <p:nvPr/>
          </p:nvSpPr>
          <p:spPr>
            <a:xfrm>
              <a:off x="1884036" y="3135800"/>
              <a:ext cx="47474" cy="53304"/>
            </a:xfrm>
            <a:custGeom>
              <a:rect b="b" l="l" r="r" t="t"/>
              <a:pathLst>
                <a:path extrusionOk="0" h="2048" w="1824">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76"/>
            <p:cNvSpPr/>
            <p:nvPr/>
          </p:nvSpPr>
          <p:spPr>
            <a:xfrm>
              <a:off x="1884036" y="3135800"/>
              <a:ext cx="26678" cy="52393"/>
            </a:xfrm>
            <a:custGeom>
              <a:rect b="b" l="l" r="r" t="t"/>
              <a:pathLst>
                <a:path extrusionOk="0" h="2013" w="1025">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76"/>
            <p:cNvSpPr/>
            <p:nvPr/>
          </p:nvSpPr>
          <p:spPr>
            <a:xfrm>
              <a:off x="1866285" y="3214377"/>
              <a:ext cx="17777" cy="45991"/>
            </a:xfrm>
            <a:custGeom>
              <a:rect b="b" l="l" r="r" t="t"/>
              <a:pathLst>
                <a:path extrusionOk="0" h="1767" w="683">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76"/>
            <p:cNvSpPr/>
            <p:nvPr/>
          </p:nvSpPr>
          <p:spPr>
            <a:xfrm>
              <a:off x="1931484" y="3214377"/>
              <a:ext cx="17777" cy="45991"/>
            </a:xfrm>
            <a:custGeom>
              <a:rect b="b" l="l" r="r" t="t"/>
              <a:pathLst>
                <a:path extrusionOk="0" h="1767" w="683">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76"/>
            <p:cNvSpPr/>
            <p:nvPr/>
          </p:nvSpPr>
          <p:spPr>
            <a:xfrm>
              <a:off x="1990827" y="3135800"/>
              <a:ext cx="47552" cy="71081"/>
            </a:xfrm>
            <a:custGeom>
              <a:rect b="b" l="l" r="r" t="t"/>
              <a:pathLst>
                <a:path extrusionOk="0" h="2731" w="1827">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76"/>
            <p:cNvSpPr/>
            <p:nvPr/>
          </p:nvSpPr>
          <p:spPr>
            <a:xfrm>
              <a:off x="1973050" y="3200999"/>
              <a:ext cx="83080" cy="59369"/>
            </a:xfrm>
            <a:custGeom>
              <a:rect b="b" l="l" r="r" t="t"/>
              <a:pathLst>
                <a:path extrusionOk="0" h="2281" w="3192">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76"/>
            <p:cNvSpPr/>
            <p:nvPr/>
          </p:nvSpPr>
          <p:spPr>
            <a:xfrm>
              <a:off x="1990827" y="3135800"/>
              <a:ext cx="47552" cy="53304"/>
            </a:xfrm>
            <a:custGeom>
              <a:rect b="b" l="l" r="r" t="t"/>
              <a:pathLst>
                <a:path extrusionOk="0" h="2048" w="1827">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76"/>
            <p:cNvSpPr/>
            <p:nvPr/>
          </p:nvSpPr>
          <p:spPr>
            <a:xfrm>
              <a:off x="1990827" y="3135800"/>
              <a:ext cx="26756" cy="52393"/>
            </a:xfrm>
            <a:custGeom>
              <a:rect b="b" l="l" r="r" t="t"/>
              <a:pathLst>
                <a:path extrusionOk="0" h="2013" w="1028">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76"/>
            <p:cNvSpPr/>
            <p:nvPr/>
          </p:nvSpPr>
          <p:spPr>
            <a:xfrm>
              <a:off x="1973050" y="3214377"/>
              <a:ext cx="17803" cy="45991"/>
            </a:xfrm>
            <a:custGeom>
              <a:rect b="b" l="l" r="r" t="t"/>
              <a:pathLst>
                <a:path extrusionOk="0" h="1767" w="684">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76"/>
            <p:cNvSpPr/>
            <p:nvPr/>
          </p:nvSpPr>
          <p:spPr>
            <a:xfrm>
              <a:off x="2038353" y="3214377"/>
              <a:ext cx="17777" cy="45991"/>
            </a:xfrm>
            <a:custGeom>
              <a:rect b="b" l="l" r="r" t="t"/>
              <a:pathLst>
                <a:path extrusionOk="0" h="1767" w="683">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76"/>
            <p:cNvSpPr/>
            <p:nvPr/>
          </p:nvSpPr>
          <p:spPr>
            <a:xfrm>
              <a:off x="2097696" y="3135696"/>
              <a:ext cx="47448" cy="71185"/>
            </a:xfrm>
            <a:custGeom>
              <a:rect b="b" l="l" r="r" t="t"/>
              <a:pathLst>
                <a:path extrusionOk="0" h="2735" w="1823">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76"/>
            <p:cNvSpPr/>
            <p:nvPr/>
          </p:nvSpPr>
          <p:spPr>
            <a:xfrm>
              <a:off x="2079841" y="3200999"/>
              <a:ext cx="83158" cy="59369"/>
            </a:xfrm>
            <a:custGeom>
              <a:rect b="b" l="l" r="r" t="t"/>
              <a:pathLst>
                <a:path extrusionOk="0" h="2281" w="3195">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76"/>
            <p:cNvSpPr/>
            <p:nvPr/>
          </p:nvSpPr>
          <p:spPr>
            <a:xfrm>
              <a:off x="2097696" y="3135696"/>
              <a:ext cx="47448" cy="53408"/>
            </a:xfrm>
            <a:custGeom>
              <a:rect b="b" l="l" r="r" t="t"/>
              <a:pathLst>
                <a:path extrusionOk="0" h="2052" w="1823">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76"/>
            <p:cNvSpPr/>
            <p:nvPr/>
          </p:nvSpPr>
          <p:spPr>
            <a:xfrm>
              <a:off x="2097696" y="3135800"/>
              <a:ext cx="26678" cy="52393"/>
            </a:xfrm>
            <a:custGeom>
              <a:rect b="b" l="l" r="r" t="t"/>
              <a:pathLst>
                <a:path extrusionOk="0" h="2013" w="1025">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76"/>
            <p:cNvSpPr/>
            <p:nvPr/>
          </p:nvSpPr>
          <p:spPr>
            <a:xfrm>
              <a:off x="2079919" y="3214377"/>
              <a:ext cx="17803" cy="45991"/>
            </a:xfrm>
            <a:custGeom>
              <a:rect b="b" l="l" r="r" t="t"/>
              <a:pathLst>
                <a:path extrusionOk="0" h="1767" w="684">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76"/>
            <p:cNvSpPr/>
            <p:nvPr/>
          </p:nvSpPr>
          <p:spPr>
            <a:xfrm>
              <a:off x="2145118" y="3214377"/>
              <a:ext cx="17803" cy="45991"/>
            </a:xfrm>
            <a:custGeom>
              <a:rect b="b" l="l" r="r" t="t"/>
              <a:pathLst>
                <a:path extrusionOk="0" h="1767" w="684">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76"/>
            <p:cNvSpPr/>
            <p:nvPr/>
          </p:nvSpPr>
          <p:spPr>
            <a:xfrm>
              <a:off x="1860689" y="3070679"/>
              <a:ext cx="307905" cy="195258"/>
            </a:xfrm>
            <a:custGeom>
              <a:rect b="b" l="l" r="r" t="t"/>
              <a:pathLst>
                <a:path extrusionOk="0" h="7502" w="1183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76"/>
            <p:cNvSpPr/>
            <p:nvPr/>
          </p:nvSpPr>
          <p:spPr>
            <a:xfrm>
              <a:off x="1948428" y="2886795"/>
              <a:ext cx="132350" cy="177325"/>
            </a:xfrm>
            <a:custGeom>
              <a:rect b="b" l="l" r="r" t="t"/>
              <a:pathLst>
                <a:path extrusionOk="0" h="6813" w="5085">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76"/>
            <p:cNvSpPr/>
            <p:nvPr/>
          </p:nvSpPr>
          <p:spPr>
            <a:xfrm>
              <a:off x="1995304" y="3035152"/>
              <a:ext cx="36751" cy="11192"/>
            </a:xfrm>
            <a:custGeom>
              <a:rect b="b" l="l" r="r" t="t"/>
              <a:pathLst>
                <a:path extrusionOk="0" h="430" w="1412">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1" name="Google Shape;17791;p76"/>
          <p:cNvGrpSpPr/>
          <p:nvPr/>
        </p:nvGrpSpPr>
        <p:grpSpPr>
          <a:xfrm>
            <a:off x="1817093" y="1990798"/>
            <a:ext cx="356004" cy="355900"/>
            <a:chOff x="1817093" y="1990798"/>
            <a:chExt cx="356004" cy="355900"/>
          </a:xfrm>
        </p:grpSpPr>
        <p:sp>
          <p:nvSpPr>
            <p:cNvPr id="17792" name="Google Shape;17792;p76"/>
            <p:cNvSpPr/>
            <p:nvPr/>
          </p:nvSpPr>
          <p:spPr>
            <a:xfrm>
              <a:off x="1822325" y="1996030"/>
              <a:ext cx="262019" cy="172745"/>
            </a:xfrm>
            <a:custGeom>
              <a:rect b="b" l="l" r="r" t="t"/>
              <a:pathLst>
                <a:path extrusionOk="0" h="6637" w="10067">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76"/>
            <p:cNvSpPr/>
            <p:nvPr/>
          </p:nvSpPr>
          <p:spPr>
            <a:xfrm>
              <a:off x="1995043" y="1995926"/>
              <a:ext cx="172823" cy="262045"/>
            </a:xfrm>
            <a:custGeom>
              <a:rect b="b" l="l" r="r" t="t"/>
              <a:pathLst>
                <a:path extrusionOk="0" h="10068" w="664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76"/>
            <p:cNvSpPr/>
            <p:nvPr/>
          </p:nvSpPr>
          <p:spPr>
            <a:xfrm>
              <a:off x="1905743" y="2168748"/>
              <a:ext cx="262123" cy="172823"/>
            </a:xfrm>
            <a:custGeom>
              <a:rect b="b" l="l" r="r" t="t"/>
              <a:pathLst>
                <a:path extrusionOk="0" h="6640" w="10071">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76"/>
            <p:cNvSpPr/>
            <p:nvPr/>
          </p:nvSpPr>
          <p:spPr>
            <a:xfrm>
              <a:off x="1822325" y="2079552"/>
              <a:ext cx="172823" cy="261941"/>
            </a:xfrm>
            <a:custGeom>
              <a:rect b="b" l="l" r="r" t="t"/>
              <a:pathLst>
                <a:path extrusionOk="0" h="10064" w="664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76"/>
            <p:cNvSpPr/>
            <p:nvPr/>
          </p:nvSpPr>
          <p:spPr>
            <a:xfrm>
              <a:off x="1822325" y="2168748"/>
              <a:ext cx="39041" cy="172745"/>
            </a:xfrm>
            <a:custGeom>
              <a:rect b="b" l="l" r="r" t="t"/>
              <a:pathLst>
                <a:path extrusionOk="0" h="6637" w="150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76"/>
            <p:cNvSpPr/>
            <p:nvPr/>
          </p:nvSpPr>
          <p:spPr>
            <a:xfrm>
              <a:off x="1874979" y="2079578"/>
              <a:ext cx="39406" cy="89196"/>
            </a:xfrm>
            <a:custGeom>
              <a:rect b="b" l="l" r="r" t="t"/>
              <a:pathLst>
                <a:path extrusionOk="0" h="3427" w="1514">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76"/>
            <p:cNvSpPr/>
            <p:nvPr/>
          </p:nvSpPr>
          <p:spPr>
            <a:xfrm>
              <a:off x="1822325" y="1996030"/>
              <a:ext cx="39041" cy="172745"/>
            </a:xfrm>
            <a:custGeom>
              <a:rect b="b" l="l" r="r" t="t"/>
              <a:pathLst>
                <a:path extrusionOk="0" h="6637" w="150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76"/>
            <p:cNvSpPr/>
            <p:nvPr/>
          </p:nvSpPr>
          <p:spPr>
            <a:xfrm>
              <a:off x="2059149" y="2051598"/>
              <a:ext cx="39562" cy="61399"/>
            </a:xfrm>
            <a:custGeom>
              <a:rect b="b" l="l" r="r" t="t"/>
              <a:pathLst>
                <a:path extrusionOk="0" h="2359" w="152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76"/>
            <p:cNvSpPr/>
            <p:nvPr/>
          </p:nvSpPr>
          <p:spPr>
            <a:xfrm>
              <a:off x="1995043" y="1995926"/>
              <a:ext cx="22358" cy="72565"/>
            </a:xfrm>
            <a:custGeom>
              <a:rect b="b" l="l" r="r" t="t"/>
              <a:pathLst>
                <a:path extrusionOk="0" h="2788" w="859">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76"/>
            <p:cNvSpPr/>
            <p:nvPr/>
          </p:nvSpPr>
          <p:spPr>
            <a:xfrm>
              <a:off x="1995043" y="2096314"/>
              <a:ext cx="22358" cy="72461"/>
            </a:xfrm>
            <a:custGeom>
              <a:rect b="b" l="l" r="r" t="t"/>
              <a:pathLst>
                <a:path extrusionOk="0" h="2784" w="859">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76"/>
            <p:cNvSpPr/>
            <p:nvPr/>
          </p:nvSpPr>
          <p:spPr>
            <a:xfrm>
              <a:off x="2042283" y="2168748"/>
              <a:ext cx="44715" cy="89170"/>
            </a:xfrm>
            <a:custGeom>
              <a:rect b="b" l="l" r="r" t="t"/>
              <a:pathLst>
                <a:path extrusionOk="0" h="3426" w="1718">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76"/>
            <p:cNvSpPr/>
            <p:nvPr/>
          </p:nvSpPr>
          <p:spPr>
            <a:xfrm>
              <a:off x="1983956" y="2168748"/>
              <a:ext cx="22280" cy="72461"/>
            </a:xfrm>
            <a:custGeom>
              <a:rect b="b" l="l" r="r" t="t"/>
              <a:pathLst>
                <a:path extrusionOk="0" h="2784" w="856">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76"/>
            <p:cNvSpPr/>
            <p:nvPr/>
          </p:nvSpPr>
          <p:spPr>
            <a:xfrm>
              <a:off x="1903088" y="2224525"/>
              <a:ext cx="39041" cy="61295"/>
            </a:xfrm>
            <a:custGeom>
              <a:rect b="b" l="l" r="r" t="t"/>
              <a:pathLst>
                <a:path extrusionOk="0" h="2355" w="150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76"/>
            <p:cNvSpPr/>
            <p:nvPr/>
          </p:nvSpPr>
          <p:spPr>
            <a:xfrm>
              <a:off x="1983956" y="2269032"/>
              <a:ext cx="27849" cy="72539"/>
            </a:xfrm>
            <a:custGeom>
              <a:rect b="b" l="l" r="r" t="t"/>
              <a:pathLst>
                <a:path extrusionOk="0" h="2787" w="107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76"/>
            <p:cNvSpPr/>
            <p:nvPr/>
          </p:nvSpPr>
          <p:spPr>
            <a:xfrm>
              <a:off x="1817093" y="1990798"/>
              <a:ext cx="356004" cy="355900"/>
            </a:xfrm>
            <a:custGeom>
              <a:rect b="b" l="l" r="r" t="t"/>
              <a:pathLst>
                <a:path extrusionOk="0" h="13674" w="13678">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7" name="Google Shape;17807;p76"/>
          <p:cNvGrpSpPr/>
          <p:nvPr/>
        </p:nvGrpSpPr>
        <p:grpSpPr>
          <a:xfrm>
            <a:off x="6558237" y="1550777"/>
            <a:ext cx="355978" cy="305797"/>
            <a:chOff x="6558237" y="1550777"/>
            <a:chExt cx="355978" cy="305797"/>
          </a:xfrm>
        </p:grpSpPr>
        <p:sp>
          <p:nvSpPr>
            <p:cNvPr id="17808" name="Google Shape;17808;p76"/>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76"/>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76"/>
            <p:cNvSpPr/>
            <p:nvPr/>
          </p:nvSpPr>
          <p:spPr>
            <a:xfrm>
              <a:off x="6563364" y="1606008"/>
              <a:ext cx="345645" cy="144999"/>
            </a:xfrm>
            <a:custGeom>
              <a:rect b="b" l="l" r="r" t="t"/>
              <a:pathLst>
                <a:path extrusionOk="0" h="5571" w="1328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76"/>
            <p:cNvSpPr/>
            <p:nvPr/>
          </p:nvSpPr>
          <p:spPr>
            <a:xfrm>
              <a:off x="6591292" y="1606086"/>
              <a:ext cx="289790" cy="16710"/>
            </a:xfrm>
            <a:custGeom>
              <a:rect b="b" l="l" r="r" t="t"/>
              <a:pathLst>
                <a:path extrusionOk="0" h="642" w="11134">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76"/>
            <p:cNvSpPr/>
            <p:nvPr/>
          </p:nvSpPr>
          <p:spPr>
            <a:xfrm>
              <a:off x="6624711"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76"/>
            <p:cNvSpPr/>
            <p:nvPr/>
          </p:nvSpPr>
          <p:spPr>
            <a:xfrm>
              <a:off x="6624711"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76"/>
            <p:cNvSpPr/>
            <p:nvPr/>
          </p:nvSpPr>
          <p:spPr>
            <a:xfrm>
              <a:off x="6624711"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76"/>
            <p:cNvSpPr/>
            <p:nvPr/>
          </p:nvSpPr>
          <p:spPr>
            <a:xfrm>
              <a:off x="6624711"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76"/>
            <p:cNvSpPr/>
            <p:nvPr/>
          </p:nvSpPr>
          <p:spPr>
            <a:xfrm>
              <a:off x="6825357"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76"/>
            <p:cNvSpPr/>
            <p:nvPr/>
          </p:nvSpPr>
          <p:spPr>
            <a:xfrm>
              <a:off x="6825357"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76"/>
            <p:cNvSpPr/>
            <p:nvPr/>
          </p:nvSpPr>
          <p:spPr>
            <a:xfrm>
              <a:off x="6825357"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76"/>
            <p:cNvSpPr/>
            <p:nvPr/>
          </p:nvSpPr>
          <p:spPr>
            <a:xfrm>
              <a:off x="6825357"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76"/>
            <p:cNvSpPr/>
            <p:nvPr/>
          </p:nvSpPr>
          <p:spPr>
            <a:xfrm>
              <a:off x="6708337" y="1706370"/>
              <a:ext cx="55699" cy="22280"/>
            </a:xfrm>
            <a:custGeom>
              <a:rect b="b" l="l" r="r" t="t"/>
              <a:pathLst>
                <a:path extrusionOk="0" h="856" w="214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76"/>
            <p:cNvSpPr/>
            <p:nvPr/>
          </p:nvSpPr>
          <p:spPr>
            <a:xfrm>
              <a:off x="6613649" y="1728623"/>
              <a:ext cx="44533" cy="39041"/>
            </a:xfrm>
            <a:custGeom>
              <a:rect b="b" l="l" r="r" t="t"/>
              <a:pathLst>
                <a:path extrusionOk="0" h="1500" w="1711">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76"/>
            <p:cNvSpPr/>
            <p:nvPr/>
          </p:nvSpPr>
          <p:spPr>
            <a:xfrm>
              <a:off x="6613545"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76"/>
            <p:cNvSpPr/>
            <p:nvPr/>
          </p:nvSpPr>
          <p:spPr>
            <a:xfrm>
              <a:off x="6814191" y="1728623"/>
              <a:ext cx="44637" cy="39041"/>
            </a:xfrm>
            <a:custGeom>
              <a:rect b="b" l="l" r="r" t="t"/>
              <a:pathLst>
                <a:path extrusionOk="0" h="1500" w="1715">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76"/>
            <p:cNvSpPr/>
            <p:nvPr/>
          </p:nvSpPr>
          <p:spPr>
            <a:xfrm>
              <a:off x="6814191"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76"/>
            <p:cNvSpPr/>
            <p:nvPr/>
          </p:nvSpPr>
          <p:spPr>
            <a:xfrm>
              <a:off x="6558237" y="1550777"/>
              <a:ext cx="355978" cy="305797"/>
            </a:xfrm>
            <a:custGeom>
              <a:rect b="b" l="l" r="r" t="t"/>
              <a:pathLst>
                <a:path extrusionOk="0" h="11749" w="13677">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76"/>
            <p:cNvSpPr/>
            <p:nvPr/>
          </p:nvSpPr>
          <p:spPr>
            <a:xfrm>
              <a:off x="6703106" y="1701242"/>
              <a:ext cx="66162" cy="32717"/>
            </a:xfrm>
            <a:custGeom>
              <a:rect b="b" l="l" r="r" t="t"/>
              <a:pathLst>
                <a:path extrusionOk="0" h="1257" w="2542">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7" name="Google Shape;17827;p76"/>
          <p:cNvGrpSpPr/>
          <p:nvPr/>
        </p:nvGrpSpPr>
        <p:grpSpPr>
          <a:xfrm>
            <a:off x="1809858" y="2454296"/>
            <a:ext cx="417065" cy="312018"/>
            <a:chOff x="1809858" y="2454296"/>
            <a:chExt cx="417065" cy="312018"/>
          </a:xfrm>
        </p:grpSpPr>
        <p:sp>
          <p:nvSpPr>
            <p:cNvPr id="17828" name="Google Shape;17828;p76"/>
            <p:cNvSpPr/>
            <p:nvPr/>
          </p:nvSpPr>
          <p:spPr>
            <a:xfrm>
              <a:off x="1816833" y="2460438"/>
              <a:ext cx="404780" cy="215117"/>
            </a:xfrm>
            <a:custGeom>
              <a:rect b="b" l="l" r="r" t="t"/>
              <a:pathLst>
                <a:path extrusionOk="0" h="8265" w="15552">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76"/>
            <p:cNvSpPr/>
            <p:nvPr/>
          </p:nvSpPr>
          <p:spPr>
            <a:xfrm>
              <a:off x="1815454" y="2525793"/>
              <a:ext cx="368706" cy="149762"/>
            </a:xfrm>
            <a:custGeom>
              <a:rect b="b" l="l" r="r" t="t"/>
              <a:pathLst>
                <a:path extrusionOk="0" h="5754" w="14166">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76"/>
            <p:cNvSpPr/>
            <p:nvPr/>
          </p:nvSpPr>
          <p:spPr>
            <a:xfrm>
              <a:off x="1947127" y="2564731"/>
              <a:ext cx="143359" cy="195440"/>
            </a:xfrm>
            <a:custGeom>
              <a:rect b="b" l="l" r="r" t="t"/>
              <a:pathLst>
                <a:path extrusionOk="0" h="7509" w="5508">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76"/>
            <p:cNvSpPr/>
            <p:nvPr/>
          </p:nvSpPr>
          <p:spPr>
            <a:xfrm>
              <a:off x="2044860" y="2610331"/>
              <a:ext cx="45626" cy="13014"/>
            </a:xfrm>
            <a:custGeom>
              <a:rect b="b" l="l" r="r" t="t"/>
              <a:pathLst>
                <a:path extrusionOk="0" h="500" w="1753">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76"/>
            <p:cNvSpPr/>
            <p:nvPr/>
          </p:nvSpPr>
          <p:spPr>
            <a:xfrm>
              <a:off x="1809858" y="2454296"/>
              <a:ext cx="417065" cy="227298"/>
            </a:xfrm>
            <a:custGeom>
              <a:rect b="b" l="l" r="r" t="t"/>
              <a:pathLst>
                <a:path extrusionOk="0" h="8733" w="16024">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76"/>
            <p:cNvSpPr/>
            <p:nvPr/>
          </p:nvSpPr>
          <p:spPr>
            <a:xfrm>
              <a:off x="1941010" y="2558588"/>
              <a:ext cx="155514" cy="207725"/>
            </a:xfrm>
            <a:custGeom>
              <a:rect b="b" l="l" r="r" t="t"/>
              <a:pathLst>
                <a:path extrusionOk="0" h="7981" w="5975">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76"/>
            <p:cNvSpPr/>
            <p:nvPr/>
          </p:nvSpPr>
          <p:spPr>
            <a:xfrm>
              <a:off x="1984528" y="2643308"/>
              <a:ext cx="68687" cy="84173"/>
            </a:xfrm>
            <a:custGeom>
              <a:rect b="b" l="l" r="r" t="t"/>
              <a:pathLst>
                <a:path extrusionOk="0" h="3234" w="2639">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76"/>
            <p:cNvSpPr/>
            <p:nvPr/>
          </p:nvSpPr>
          <p:spPr>
            <a:xfrm>
              <a:off x="1984268" y="2481755"/>
              <a:ext cx="54554" cy="37089"/>
            </a:xfrm>
            <a:custGeom>
              <a:rect b="b" l="l" r="r" t="t"/>
              <a:pathLst>
                <a:path extrusionOk="0" h="1425" w="2096">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76"/>
            <p:cNvSpPr/>
            <p:nvPr/>
          </p:nvSpPr>
          <p:spPr>
            <a:xfrm>
              <a:off x="2088794" y="2522384"/>
              <a:ext cx="42165" cy="35371"/>
            </a:xfrm>
            <a:custGeom>
              <a:rect b="b" l="l" r="r" t="t"/>
              <a:pathLst>
                <a:path extrusionOk="0" h="1359" w="162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7" name="Google Shape;17837;p76"/>
          <p:cNvGrpSpPr/>
          <p:nvPr/>
        </p:nvGrpSpPr>
        <p:grpSpPr>
          <a:xfrm>
            <a:off x="877266" y="1990798"/>
            <a:ext cx="340934" cy="355952"/>
            <a:chOff x="877266" y="1990798"/>
            <a:chExt cx="340934" cy="355952"/>
          </a:xfrm>
        </p:grpSpPr>
        <p:sp>
          <p:nvSpPr>
            <p:cNvPr id="17838" name="Google Shape;17838;p76"/>
            <p:cNvSpPr/>
            <p:nvPr/>
          </p:nvSpPr>
          <p:spPr>
            <a:xfrm>
              <a:off x="999231" y="1996030"/>
              <a:ext cx="214310" cy="164494"/>
            </a:xfrm>
            <a:custGeom>
              <a:rect b="b" l="l" r="r" t="t"/>
              <a:pathLst>
                <a:path extrusionOk="0" h="6320" w="8234">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76"/>
            <p:cNvSpPr/>
            <p:nvPr/>
          </p:nvSpPr>
          <p:spPr>
            <a:xfrm>
              <a:off x="1033379" y="1995926"/>
              <a:ext cx="151688" cy="164520"/>
            </a:xfrm>
            <a:custGeom>
              <a:rect b="b" l="l" r="r" t="t"/>
              <a:pathLst>
                <a:path extrusionOk="0" h="6321" w="5828">
                  <a:moveTo>
                    <a:pt x="4522" y="1"/>
                  </a:moveTo>
                  <a:lnTo>
                    <a:pt x="0" y="6320"/>
                  </a:lnTo>
                  <a:lnTo>
                    <a:pt x="1306" y="6320"/>
                  </a:lnTo>
                  <a:lnTo>
                    <a:pt x="5827"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76"/>
            <p:cNvSpPr/>
            <p:nvPr/>
          </p:nvSpPr>
          <p:spPr>
            <a:xfrm>
              <a:off x="1067345" y="1995926"/>
              <a:ext cx="146196" cy="164598"/>
            </a:xfrm>
            <a:custGeom>
              <a:rect b="b" l="l" r="r" t="t"/>
              <a:pathLst>
                <a:path extrusionOk="0" h="6324" w="5617">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76"/>
            <p:cNvSpPr/>
            <p:nvPr/>
          </p:nvSpPr>
          <p:spPr>
            <a:xfrm>
              <a:off x="884008" y="1996030"/>
              <a:ext cx="214232" cy="164494"/>
            </a:xfrm>
            <a:custGeom>
              <a:rect b="b" l="l" r="r" t="t"/>
              <a:pathLst>
                <a:path extrusionOk="0" h="6320" w="8231">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76"/>
            <p:cNvSpPr/>
            <p:nvPr/>
          </p:nvSpPr>
          <p:spPr>
            <a:xfrm>
              <a:off x="914225" y="1995926"/>
              <a:ext cx="151688" cy="164520"/>
            </a:xfrm>
            <a:custGeom>
              <a:rect b="b" l="l" r="r" t="t"/>
              <a:pathLst>
                <a:path extrusionOk="0" h="6321" w="5828">
                  <a:moveTo>
                    <a:pt x="1" y="1"/>
                  </a:moveTo>
                  <a:lnTo>
                    <a:pt x="4522" y="6320"/>
                  </a:lnTo>
                  <a:lnTo>
                    <a:pt x="5828" y="6320"/>
                  </a:lnTo>
                  <a:lnTo>
                    <a:pt x="130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76"/>
            <p:cNvSpPr/>
            <p:nvPr/>
          </p:nvSpPr>
          <p:spPr>
            <a:xfrm>
              <a:off x="884008" y="1995926"/>
              <a:ext cx="147940" cy="164598"/>
            </a:xfrm>
            <a:custGeom>
              <a:rect b="b" l="l" r="r" t="t"/>
              <a:pathLst>
                <a:path extrusionOk="0" h="6324" w="5684">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76"/>
            <p:cNvSpPr/>
            <p:nvPr/>
          </p:nvSpPr>
          <p:spPr>
            <a:xfrm>
              <a:off x="1082832" y="2112971"/>
              <a:ext cx="33914" cy="47474"/>
            </a:xfrm>
            <a:custGeom>
              <a:rect b="b" l="l" r="r" t="t"/>
              <a:pathLst>
                <a:path extrusionOk="0" h="1824" w="1303">
                  <a:moveTo>
                    <a:pt x="711" y="1"/>
                  </a:moveTo>
                  <a:lnTo>
                    <a:pt x="0" y="996"/>
                  </a:lnTo>
                  <a:lnTo>
                    <a:pt x="592" y="1823"/>
                  </a:lnTo>
                  <a:lnTo>
                    <a:pt x="1081" y="1141"/>
                  </a:lnTo>
                  <a:lnTo>
                    <a:pt x="1302" y="831"/>
                  </a:lnTo>
                  <a:lnTo>
                    <a:pt x="711"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76"/>
            <p:cNvSpPr/>
            <p:nvPr/>
          </p:nvSpPr>
          <p:spPr>
            <a:xfrm>
              <a:off x="1065810" y="2089260"/>
              <a:ext cx="35554" cy="49660"/>
            </a:xfrm>
            <a:custGeom>
              <a:rect b="b" l="l" r="r" t="t"/>
              <a:pathLst>
                <a:path extrusionOk="0" h="1908" w="1366">
                  <a:moveTo>
                    <a:pt x="711" y="0"/>
                  </a:moveTo>
                  <a:lnTo>
                    <a:pt x="0" y="992"/>
                  </a:lnTo>
                  <a:lnTo>
                    <a:pt x="654" y="1907"/>
                  </a:lnTo>
                  <a:lnTo>
                    <a:pt x="1365" y="912"/>
                  </a:lnTo>
                  <a:lnTo>
                    <a:pt x="711"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76"/>
            <p:cNvSpPr/>
            <p:nvPr/>
          </p:nvSpPr>
          <p:spPr>
            <a:xfrm>
              <a:off x="1048762" y="2065341"/>
              <a:ext cx="35554" cy="49765"/>
            </a:xfrm>
            <a:custGeom>
              <a:rect b="b" l="l" r="r" t="t"/>
              <a:pathLst>
                <a:path extrusionOk="0" h="1912" w="1366">
                  <a:moveTo>
                    <a:pt x="708" y="1"/>
                  </a:moveTo>
                  <a:lnTo>
                    <a:pt x="1" y="993"/>
                  </a:lnTo>
                  <a:lnTo>
                    <a:pt x="655" y="1911"/>
                  </a:lnTo>
                  <a:lnTo>
                    <a:pt x="1366" y="919"/>
                  </a:lnTo>
                  <a:lnTo>
                    <a:pt x="70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76"/>
            <p:cNvSpPr/>
            <p:nvPr/>
          </p:nvSpPr>
          <p:spPr>
            <a:xfrm>
              <a:off x="941711" y="2132752"/>
              <a:ext cx="214050" cy="208767"/>
            </a:xfrm>
            <a:custGeom>
              <a:rect b="b" l="l" r="r" t="t"/>
              <a:pathLst>
                <a:path extrusionOk="0" h="8021" w="8224">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76"/>
            <p:cNvSpPr/>
            <p:nvPr/>
          </p:nvSpPr>
          <p:spPr>
            <a:xfrm>
              <a:off x="1033093" y="2132752"/>
              <a:ext cx="122668" cy="208767"/>
            </a:xfrm>
            <a:custGeom>
              <a:rect b="b" l="l" r="r" t="t"/>
              <a:pathLst>
                <a:path extrusionOk="0" h="8021" w="4713">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76"/>
            <p:cNvSpPr/>
            <p:nvPr/>
          </p:nvSpPr>
          <p:spPr>
            <a:xfrm>
              <a:off x="969820" y="2158207"/>
              <a:ext cx="157831" cy="157727"/>
            </a:xfrm>
            <a:custGeom>
              <a:rect b="b" l="l" r="r" t="t"/>
              <a:pathLst>
                <a:path extrusionOk="0" h="6060" w="6064">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76"/>
            <p:cNvSpPr/>
            <p:nvPr/>
          </p:nvSpPr>
          <p:spPr>
            <a:xfrm>
              <a:off x="1033093" y="2158207"/>
              <a:ext cx="98748" cy="157753"/>
            </a:xfrm>
            <a:custGeom>
              <a:rect b="b" l="l" r="r" t="t"/>
              <a:pathLst>
                <a:path extrusionOk="0" h="6061" w="3794">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76"/>
            <p:cNvSpPr/>
            <p:nvPr/>
          </p:nvSpPr>
          <p:spPr>
            <a:xfrm>
              <a:off x="877266" y="1990798"/>
              <a:ext cx="340934" cy="355952"/>
            </a:xfrm>
            <a:custGeom>
              <a:rect b="b" l="l" r="r" t="t"/>
              <a:pathLst>
                <a:path extrusionOk="0" h="13676" w="13099">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76"/>
            <p:cNvSpPr/>
            <p:nvPr/>
          </p:nvSpPr>
          <p:spPr>
            <a:xfrm>
              <a:off x="965057" y="2152923"/>
              <a:ext cx="167149" cy="77640"/>
            </a:xfrm>
            <a:custGeom>
              <a:rect b="b" l="l" r="r" t="t"/>
              <a:pathLst>
                <a:path extrusionOk="0" h="2983" w="6422">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76"/>
            <p:cNvSpPr/>
            <p:nvPr/>
          </p:nvSpPr>
          <p:spPr>
            <a:xfrm>
              <a:off x="964849" y="2243785"/>
              <a:ext cx="167461" cy="77380"/>
            </a:xfrm>
            <a:custGeom>
              <a:rect b="b" l="l" r="r" t="t"/>
              <a:pathLst>
                <a:path extrusionOk="0" h="2973" w="6434">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76"/>
            <p:cNvSpPr/>
            <p:nvPr/>
          </p:nvSpPr>
          <p:spPr>
            <a:xfrm>
              <a:off x="1033093" y="2201595"/>
              <a:ext cx="19364" cy="71029"/>
            </a:xfrm>
            <a:custGeom>
              <a:rect b="b" l="l" r="r" t="t"/>
              <a:pathLst>
                <a:path extrusionOk="0" h="2729" w="744">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5" name="Google Shape;17855;p76"/>
          <p:cNvGrpSpPr/>
          <p:nvPr/>
        </p:nvGrpSpPr>
        <p:grpSpPr>
          <a:xfrm>
            <a:off x="6523907" y="2422490"/>
            <a:ext cx="400928" cy="375603"/>
            <a:chOff x="6523907" y="2422490"/>
            <a:chExt cx="400928" cy="375603"/>
          </a:xfrm>
        </p:grpSpPr>
        <p:sp>
          <p:nvSpPr>
            <p:cNvPr id="17856" name="Google Shape;17856;p76"/>
            <p:cNvSpPr/>
            <p:nvPr/>
          </p:nvSpPr>
          <p:spPr>
            <a:xfrm>
              <a:off x="6529841" y="2504373"/>
              <a:ext cx="389137" cy="287838"/>
            </a:xfrm>
            <a:custGeom>
              <a:rect b="b" l="l" r="r" t="t"/>
              <a:pathLst>
                <a:path extrusionOk="0" h="11059" w="14951">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76"/>
            <p:cNvSpPr/>
            <p:nvPr/>
          </p:nvSpPr>
          <p:spPr>
            <a:xfrm>
              <a:off x="6529763" y="2504373"/>
              <a:ext cx="194634" cy="287838"/>
            </a:xfrm>
            <a:custGeom>
              <a:rect b="b" l="l" r="r" t="t"/>
              <a:pathLst>
                <a:path extrusionOk="0" h="11059" w="7478">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76"/>
            <p:cNvSpPr/>
            <p:nvPr/>
          </p:nvSpPr>
          <p:spPr>
            <a:xfrm>
              <a:off x="6563546" y="2538156"/>
              <a:ext cx="321648" cy="220271"/>
            </a:xfrm>
            <a:custGeom>
              <a:rect b="b" l="l" r="r" t="t"/>
              <a:pathLst>
                <a:path extrusionOk="0" h="8463" w="12358">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76"/>
            <p:cNvSpPr/>
            <p:nvPr/>
          </p:nvSpPr>
          <p:spPr>
            <a:xfrm>
              <a:off x="6563546" y="2538156"/>
              <a:ext cx="160850" cy="220271"/>
            </a:xfrm>
            <a:custGeom>
              <a:rect b="b" l="l" r="r" t="t"/>
              <a:pathLst>
                <a:path extrusionOk="0" h="8463" w="618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76"/>
            <p:cNvSpPr/>
            <p:nvPr/>
          </p:nvSpPr>
          <p:spPr>
            <a:xfrm>
              <a:off x="6647980" y="2428451"/>
              <a:ext cx="152781" cy="127509"/>
            </a:xfrm>
            <a:custGeom>
              <a:rect b="b" l="l" r="r" t="t"/>
              <a:pathLst>
                <a:path extrusionOk="0" h="4899" w="587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76"/>
            <p:cNvSpPr/>
            <p:nvPr/>
          </p:nvSpPr>
          <p:spPr>
            <a:xfrm>
              <a:off x="6637829" y="2671495"/>
              <a:ext cx="44429" cy="38052"/>
            </a:xfrm>
            <a:custGeom>
              <a:rect b="b" l="l" r="r" t="t"/>
              <a:pathLst>
                <a:path extrusionOk="0" h="1462" w="1707">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76"/>
            <p:cNvSpPr/>
            <p:nvPr/>
          </p:nvSpPr>
          <p:spPr>
            <a:xfrm>
              <a:off x="6706932" y="2599685"/>
              <a:ext cx="43284" cy="38156"/>
            </a:xfrm>
            <a:custGeom>
              <a:rect b="b" l="l" r="r" t="t"/>
              <a:pathLst>
                <a:path extrusionOk="0" h="1466" w="1663">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76"/>
            <p:cNvSpPr/>
            <p:nvPr/>
          </p:nvSpPr>
          <p:spPr>
            <a:xfrm>
              <a:off x="6647980" y="2428451"/>
              <a:ext cx="76417" cy="127509"/>
            </a:xfrm>
            <a:custGeom>
              <a:rect b="b" l="l" r="r" t="t"/>
              <a:pathLst>
                <a:path extrusionOk="0" h="4899" w="2936">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76"/>
            <p:cNvSpPr/>
            <p:nvPr/>
          </p:nvSpPr>
          <p:spPr>
            <a:xfrm>
              <a:off x="6701180" y="2495888"/>
              <a:ext cx="40525" cy="34695"/>
            </a:xfrm>
            <a:custGeom>
              <a:rect b="b" l="l" r="r" t="t"/>
              <a:pathLst>
                <a:path extrusionOk="0" h="1333" w="1557">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76"/>
            <p:cNvSpPr/>
            <p:nvPr/>
          </p:nvSpPr>
          <p:spPr>
            <a:xfrm>
              <a:off x="6624529" y="2591461"/>
              <a:ext cx="208272" cy="130632"/>
            </a:xfrm>
            <a:custGeom>
              <a:rect b="b" l="l" r="r" t="t"/>
              <a:pathLst>
                <a:path extrusionOk="0" h="5019" w="8002">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76"/>
            <p:cNvSpPr/>
            <p:nvPr/>
          </p:nvSpPr>
          <p:spPr>
            <a:xfrm>
              <a:off x="6597226" y="2582846"/>
              <a:ext cx="43492" cy="38234"/>
            </a:xfrm>
            <a:custGeom>
              <a:rect b="b" l="l" r="r" t="t"/>
              <a:pathLst>
                <a:path extrusionOk="0" h="1469" w="1671">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76"/>
            <p:cNvSpPr/>
            <p:nvPr/>
          </p:nvSpPr>
          <p:spPr>
            <a:xfrm>
              <a:off x="6816638" y="2684093"/>
              <a:ext cx="43310" cy="38130"/>
            </a:xfrm>
            <a:custGeom>
              <a:rect b="b" l="l" r="r" t="t"/>
              <a:pathLst>
                <a:path extrusionOk="0" h="1465" w="1664">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76"/>
            <p:cNvSpPr/>
            <p:nvPr/>
          </p:nvSpPr>
          <p:spPr>
            <a:xfrm>
              <a:off x="6523907" y="2422490"/>
              <a:ext cx="400928" cy="375603"/>
            </a:xfrm>
            <a:custGeom>
              <a:rect b="b" l="l" r="r" t="t"/>
              <a:pathLst>
                <a:path extrusionOk="0" h="14431" w="15404">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76"/>
            <p:cNvSpPr/>
            <p:nvPr/>
          </p:nvSpPr>
          <p:spPr>
            <a:xfrm>
              <a:off x="6701102" y="2490006"/>
              <a:ext cx="54319" cy="46433"/>
            </a:xfrm>
            <a:custGeom>
              <a:rect b="b" l="l" r="r" t="t"/>
              <a:pathLst>
                <a:path extrusionOk="0" h="1784" w="2087">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0" name="Google Shape;17870;p76"/>
          <p:cNvGrpSpPr/>
          <p:nvPr/>
        </p:nvGrpSpPr>
        <p:grpSpPr>
          <a:xfrm>
            <a:off x="5191637" y="1972006"/>
            <a:ext cx="231332" cy="370580"/>
            <a:chOff x="5191637" y="1972006"/>
            <a:chExt cx="231332" cy="370580"/>
          </a:xfrm>
        </p:grpSpPr>
        <p:sp>
          <p:nvSpPr>
            <p:cNvPr id="17871" name="Google Shape;17871;p76"/>
            <p:cNvSpPr/>
            <p:nvPr/>
          </p:nvSpPr>
          <p:spPr>
            <a:xfrm>
              <a:off x="5208841" y="2012505"/>
              <a:ext cx="196924" cy="208454"/>
            </a:xfrm>
            <a:custGeom>
              <a:rect b="b" l="l" r="r" t="t"/>
              <a:pathLst>
                <a:path extrusionOk="0" h="8009" w="7566">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76"/>
            <p:cNvSpPr/>
            <p:nvPr/>
          </p:nvSpPr>
          <p:spPr>
            <a:xfrm>
              <a:off x="5208841" y="2012505"/>
              <a:ext cx="196924" cy="23191"/>
            </a:xfrm>
            <a:custGeom>
              <a:rect b="b" l="l" r="r" t="t"/>
              <a:pathLst>
                <a:path extrusionOk="0" h="891" w="7566">
                  <a:moveTo>
                    <a:pt x="1" y="1"/>
                  </a:moveTo>
                  <a:lnTo>
                    <a:pt x="1" y="891"/>
                  </a:lnTo>
                  <a:lnTo>
                    <a:pt x="7565" y="891"/>
                  </a:lnTo>
                  <a:lnTo>
                    <a:pt x="7565"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76"/>
            <p:cNvSpPr/>
            <p:nvPr/>
          </p:nvSpPr>
          <p:spPr>
            <a:xfrm>
              <a:off x="5197311" y="1995119"/>
              <a:ext cx="219984" cy="23191"/>
            </a:xfrm>
            <a:custGeom>
              <a:rect b="b" l="l" r="r" t="t"/>
              <a:pathLst>
                <a:path extrusionOk="0" h="891" w="8452">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76"/>
            <p:cNvSpPr/>
            <p:nvPr/>
          </p:nvSpPr>
          <p:spPr>
            <a:xfrm>
              <a:off x="5191637" y="1972006"/>
              <a:ext cx="231332" cy="370580"/>
            </a:xfrm>
            <a:custGeom>
              <a:rect b="b" l="l" r="r" t="t"/>
              <a:pathLst>
                <a:path extrusionOk="0" h="14238" w="8888">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76"/>
            <p:cNvSpPr/>
            <p:nvPr/>
          </p:nvSpPr>
          <p:spPr>
            <a:xfrm>
              <a:off x="5229923" y="2064794"/>
              <a:ext cx="152391" cy="109602"/>
            </a:xfrm>
            <a:custGeom>
              <a:rect b="b" l="l" r="r" t="t"/>
              <a:pathLst>
                <a:path extrusionOk="0" h="4211" w="5855">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6" name="Google Shape;17876;p76"/>
          <p:cNvGrpSpPr/>
          <p:nvPr/>
        </p:nvGrpSpPr>
        <p:grpSpPr>
          <a:xfrm>
            <a:off x="4667521" y="1540132"/>
            <a:ext cx="363786" cy="326983"/>
            <a:chOff x="4667521" y="1540132"/>
            <a:chExt cx="363786" cy="326983"/>
          </a:xfrm>
        </p:grpSpPr>
        <p:sp>
          <p:nvSpPr>
            <p:cNvPr id="17877" name="Google Shape;17877;p76"/>
            <p:cNvSpPr/>
            <p:nvPr/>
          </p:nvSpPr>
          <p:spPr>
            <a:xfrm>
              <a:off x="4817908" y="1606372"/>
              <a:ext cx="28786" cy="50207"/>
            </a:xfrm>
            <a:custGeom>
              <a:rect b="b" l="l" r="r" t="t"/>
              <a:pathLst>
                <a:path extrusionOk="0" h="1929" w="1106">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76"/>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76"/>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76"/>
            <p:cNvSpPr/>
            <p:nvPr/>
          </p:nvSpPr>
          <p:spPr>
            <a:xfrm>
              <a:off x="4778528" y="1577169"/>
              <a:ext cx="107806" cy="107806"/>
            </a:xfrm>
            <a:custGeom>
              <a:rect b="b" l="l" r="r" t="t"/>
              <a:pathLst>
                <a:path extrusionOk="0" h="4142" w="4142">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76"/>
            <p:cNvSpPr/>
            <p:nvPr/>
          </p:nvSpPr>
          <p:spPr>
            <a:xfrm>
              <a:off x="4778528" y="1577143"/>
              <a:ext cx="60930" cy="107832"/>
            </a:xfrm>
            <a:custGeom>
              <a:rect b="b" l="l" r="r" t="t"/>
              <a:pathLst>
                <a:path extrusionOk="0" h="4143" w="2341">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76"/>
            <p:cNvSpPr/>
            <p:nvPr/>
          </p:nvSpPr>
          <p:spPr>
            <a:xfrm>
              <a:off x="4795733" y="1594373"/>
              <a:ext cx="73398" cy="73372"/>
            </a:xfrm>
            <a:custGeom>
              <a:rect b="b" l="l" r="r" t="t"/>
              <a:pathLst>
                <a:path extrusionOk="0" h="2819" w="282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76"/>
            <p:cNvSpPr/>
            <p:nvPr/>
          </p:nvSpPr>
          <p:spPr>
            <a:xfrm>
              <a:off x="4796019" y="1594347"/>
              <a:ext cx="43518" cy="73345"/>
            </a:xfrm>
            <a:custGeom>
              <a:rect b="b" l="l" r="r" t="t"/>
              <a:pathLst>
                <a:path extrusionOk="0" h="2818" w="1672">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76"/>
            <p:cNvSpPr/>
            <p:nvPr/>
          </p:nvSpPr>
          <p:spPr>
            <a:xfrm>
              <a:off x="4862051" y="1545650"/>
              <a:ext cx="107806" cy="107806"/>
            </a:xfrm>
            <a:custGeom>
              <a:rect b="b" l="l" r="r" t="t"/>
              <a:pathLst>
                <a:path extrusionOk="0" h="4142" w="4142">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76"/>
            <p:cNvSpPr/>
            <p:nvPr/>
          </p:nvSpPr>
          <p:spPr>
            <a:xfrm>
              <a:off x="4862051" y="1545650"/>
              <a:ext cx="60904" cy="107832"/>
            </a:xfrm>
            <a:custGeom>
              <a:rect b="b" l="l" r="r" t="t"/>
              <a:pathLst>
                <a:path extrusionOk="0" h="4143" w="234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76"/>
            <p:cNvSpPr/>
            <p:nvPr/>
          </p:nvSpPr>
          <p:spPr>
            <a:xfrm>
              <a:off x="4879255" y="1562880"/>
              <a:ext cx="73372" cy="73372"/>
            </a:xfrm>
            <a:custGeom>
              <a:rect b="b" l="l" r="r" t="t"/>
              <a:pathLst>
                <a:path extrusionOk="0" h="2819" w="2819">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76"/>
            <p:cNvSpPr/>
            <p:nvPr/>
          </p:nvSpPr>
          <p:spPr>
            <a:xfrm>
              <a:off x="4879541" y="1562906"/>
              <a:ext cx="43622" cy="73293"/>
            </a:xfrm>
            <a:custGeom>
              <a:rect b="b" l="l" r="r" t="t"/>
              <a:pathLst>
                <a:path extrusionOk="0" h="2816" w="1676">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76"/>
            <p:cNvSpPr/>
            <p:nvPr/>
          </p:nvSpPr>
          <p:spPr>
            <a:xfrm>
              <a:off x="4673299" y="1725604"/>
              <a:ext cx="121470" cy="136696"/>
            </a:xfrm>
            <a:custGeom>
              <a:rect b="b" l="l" r="r" t="t"/>
              <a:pathLst>
                <a:path extrusionOk="0" h="5252" w="4667">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76"/>
            <p:cNvSpPr/>
            <p:nvPr/>
          </p:nvSpPr>
          <p:spPr>
            <a:xfrm>
              <a:off x="4706901" y="1817819"/>
              <a:ext cx="87765" cy="44481"/>
            </a:xfrm>
            <a:custGeom>
              <a:rect b="b" l="l" r="r" t="t"/>
              <a:pathLst>
                <a:path extrusionOk="0" h="1709" w="3372">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76"/>
            <p:cNvSpPr/>
            <p:nvPr/>
          </p:nvSpPr>
          <p:spPr>
            <a:xfrm>
              <a:off x="4790787" y="1663424"/>
              <a:ext cx="236017" cy="146092"/>
            </a:xfrm>
            <a:custGeom>
              <a:rect b="b" l="l" r="r" t="t"/>
              <a:pathLst>
                <a:path extrusionOk="0" h="5613" w="9068">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76"/>
            <p:cNvSpPr/>
            <p:nvPr/>
          </p:nvSpPr>
          <p:spPr>
            <a:xfrm>
              <a:off x="4790787" y="1719201"/>
              <a:ext cx="47917" cy="90315"/>
            </a:xfrm>
            <a:custGeom>
              <a:rect b="b" l="l" r="r" t="t"/>
              <a:pathLst>
                <a:path extrusionOk="0" h="3470" w="1841">
                  <a:moveTo>
                    <a:pt x="634" y="0"/>
                  </a:moveTo>
                  <a:lnTo>
                    <a:pt x="1" y="264"/>
                  </a:lnTo>
                  <a:lnTo>
                    <a:pt x="1208" y="3469"/>
                  </a:lnTo>
                  <a:lnTo>
                    <a:pt x="1841" y="3206"/>
                  </a:lnTo>
                  <a:lnTo>
                    <a:pt x="634"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76"/>
            <p:cNvSpPr/>
            <p:nvPr/>
          </p:nvSpPr>
          <p:spPr>
            <a:xfrm>
              <a:off x="4752709" y="1715115"/>
              <a:ext cx="73840" cy="118946"/>
            </a:xfrm>
            <a:custGeom>
              <a:rect b="b" l="l" r="r" t="t"/>
              <a:pathLst>
                <a:path extrusionOk="0" h="4570" w="2837">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76"/>
            <p:cNvSpPr/>
            <p:nvPr/>
          </p:nvSpPr>
          <p:spPr>
            <a:xfrm>
              <a:off x="4787508" y="1804545"/>
              <a:ext cx="39119" cy="29515"/>
            </a:xfrm>
            <a:custGeom>
              <a:rect b="b" l="l" r="r" t="t"/>
              <a:pathLst>
                <a:path extrusionOk="0" h="1134" w="1503">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76"/>
            <p:cNvSpPr/>
            <p:nvPr/>
          </p:nvSpPr>
          <p:spPr>
            <a:xfrm>
              <a:off x="4817726" y="1606008"/>
              <a:ext cx="29151" cy="50311"/>
            </a:xfrm>
            <a:custGeom>
              <a:rect b="b" l="l" r="r" t="t"/>
              <a:pathLst>
                <a:path extrusionOk="0" h="1933" w="112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76"/>
            <p:cNvSpPr/>
            <p:nvPr/>
          </p:nvSpPr>
          <p:spPr>
            <a:xfrm>
              <a:off x="4870926" y="1557284"/>
              <a:ext cx="87036" cy="83809"/>
            </a:xfrm>
            <a:custGeom>
              <a:rect b="b" l="l" r="r" t="t"/>
              <a:pathLst>
                <a:path extrusionOk="0" h="3220" w="3344">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76"/>
            <p:cNvSpPr/>
            <p:nvPr/>
          </p:nvSpPr>
          <p:spPr>
            <a:xfrm>
              <a:off x="4765723" y="1540132"/>
              <a:ext cx="208819" cy="149684"/>
            </a:xfrm>
            <a:custGeom>
              <a:rect b="b" l="l" r="r" t="t"/>
              <a:pathLst>
                <a:path extrusionOk="0" h="5751" w="8023">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76"/>
            <p:cNvSpPr/>
            <p:nvPr/>
          </p:nvSpPr>
          <p:spPr>
            <a:xfrm>
              <a:off x="4901612" y="1574514"/>
              <a:ext cx="28760" cy="50285"/>
            </a:xfrm>
            <a:custGeom>
              <a:rect b="b" l="l" r="r" t="t"/>
              <a:pathLst>
                <a:path extrusionOk="0" h="1932" w="1105">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76"/>
            <p:cNvSpPr/>
            <p:nvPr/>
          </p:nvSpPr>
          <p:spPr>
            <a:xfrm>
              <a:off x="4667521" y="1657932"/>
              <a:ext cx="363786" cy="209183"/>
            </a:xfrm>
            <a:custGeom>
              <a:rect b="b" l="l" r="r" t="t"/>
              <a:pathLst>
                <a:path extrusionOk="0" h="8037" w="13977">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9" name="Google Shape;17899;p76"/>
          <p:cNvGrpSpPr/>
          <p:nvPr/>
        </p:nvGrpSpPr>
        <p:grpSpPr>
          <a:xfrm>
            <a:off x="2293943" y="2937262"/>
            <a:ext cx="379065" cy="278130"/>
            <a:chOff x="2293943" y="2937262"/>
            <a:chExt cx="379065" cy="278130"/>
          </a:xfrm>
        </p:grpSpPr>
        <p:sp>
          <p:nvSpPr>
            <p:cNvPr id="17900" name="Google Shape;17900;p76"/>
            <p:cNvSpPr/>
            <p:nvPr/>
          </p:nvSpPr>
          <p:spPr>
            <a:xfrm>
              <a:off x="2317212" y="2942832"/>
              <a:ext cx="332345" cy="243357"/>
            </a:xfrm>
            <a:custGeom>
              <a:rect b="b" l="l" r="r" t="t"/>
              <a:pathLst>
                <a:path extrusionOk="0" h="9350" w="12769">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76"/>
            <p:cNvSpPr/>
            <p:nvPr/>
          </p:nvSpPr>
          <p:spPr>
            <a:xfrm>
              <a:off x="2340923" y="2966569"/>
              <a:ext cx="284923" cy="189949"/>
            </a:xfrm>
            <a:custGeom>
              <a:rect b="b" l="l" r="r" t="t"/>
              <a:pathLst>
                <a:path extrusionOk="0" h="7298" w="10947">
                  <a:moveTo>
                    <a:pt x="0" y="0"/>
                  </a:moveTo>
                  <a:lnTo>
                    <a:pt x="0" y="7297"/>
                  </a:lnTo>
                  <a:lnTo>
                    <a:pt x="10946" y="7297"/>
                  </a:lnTo>
                  <a:lnTo>
                    <a:pt x="10946"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76"/>
            <p:cNvSpPr/>
            <p:nvPr/>
          </p:nvSpPr>
          <p:spPr>
            <a:xfrm>
              <a:off x="2340923" y="3120860"/>
              <a:ext cx="166238" cy="35658"/>
            </a:xfrm>
            <a:custGeom>
              <a:rect b="b" l="l" r="r" t="t"/>
              <a:pathLst>
                <a:path extrusionOk="0" h="1370" w="6387">
                  <a:moveTo>
                    <a:pt x="0" y="1"/>
                  </a:moveTo>
                  <a:lnTo>
                    <a:pt x="0" y="1369"/>
                  </a:lnTo>
                  <a:lnTo>
                    <a:pt x="6386" y="1369"/>
                  </a:lnTo>
                  <a:lnTo>
                    <a:pt x="638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76"/>
            <p:cNvSpPr/>
            <p:nvPr/>
          </p:nvSpPr>
          <p:spPr>
            <a:xfrm>
              <a:off x="2382489" y="3049623"/>
              <a:ext cx="83106" cy="83184"/>
            </a:xfrm>
            <a:custGeom>
              <a:rect b="b" l="l" r="r" t="t"/>
              <a:pathLst>
                <a:path extrusionOk="0" h="3196" w="3193">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76"/>
            <p:cNvSpPr/>
            <p:nvPr/>
          </p:nvSpPr>
          <p:spPr>
            <a:xfrm>
              <a:off x="2507135" y="2966569"/>
              <a:ext cx="118711" cy="94974"/>
            </a:xfrm>
            <a:custGeom>
              <a:rect b="b" l="l" r="r" t="t"/>
              <a:pathLst>
                <a:path extrusionOk="0" h="3649" w="4561">
                  <a:moveTo>
                    <a:pt x="0" y="0"/>
                  </a:moveTo>
                  <a:lnTo>
                    <a:pt x="0" y="3649"/>
                  </a:lnTo>
                  <a:lnTo>
                    <a:pt x="4560" y="3649"/>
                  </a:lnTo>
                  <a:lnTo>
                    <a:pt x="4560" y="0"/>
                  </a:ln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76"/>
            <p:cNvSpPr/>
            <p:nvPr/>
          </p:nvSpPr>
          <p:spPr>
            <a:xfrm>
              <a:off x="2507135" y="3061517"/>
              <a:ext cx="118711" cy="95000"/>
            </a:xfrm>
            <a:custGeom>
              <a:rect b="b" l="l" r="r" t="t"/>
              <a:pathLst>
                <a:path extrusionOk="0" h="3650" w="4561">
                  <a:moveTo>
                    <a:pt x="0" y="1"/>
                  </a:moveTo>
                  <a:lnTo>
                    <a:pt x="0" y="3649"/>
                  </a:lnTo>
                  <a:lnTo>
                    <a:pt x="4560" y="3649"/>
                  </a:lnTo>
                  <a:lnTo>
                    <a:pt x="456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76"/>
            <p:cNvSpPr/>
            <p:nvPr/>
          </p:nvSpPr>
          <p:spPr>
            <a:xfrm>
              <a:off x="2299435" y="3180203"/>
              <a:ext cx="367977" cy="29697"/>
            </a:xfrm>
            <a:custGeom>
              <a:rect b="b" l="l" r="r" t="t"/>
              <a:pathLst>
                <a:path extrusionOk="0" h="1141" w="14138">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76"/>
            <p:cNvSpPr/>
            <p:nvPr/>
          </p:nvSpPr>
          <p:spPr>
            <a:xfrm>
              <a:off x="2447792" y="3180203"/>
              <a:ext cx="71263" cy="17881"/>
            </a:xfrm>
            <a:custGeom>
              <a:rect b="b" l="l" r="r" t="t"/>
              <a:pathLst>
                <a:path extrusionOk="0" h="687" w="2738">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76"/>
            <p:cNvSpPr/>
            <p:nvPr/>
          </p:nvSpPr>
          <p:spPr>
            <a:xfrm>
              <a:off x="2530846" y="3037806"/>
              <a:ext cx="71289" cy="23737"/>
            </a:xfrm>
            <a:custGeom>
              <a:rect b="b" l="l" r="r" t="t"/>
              <a:pathLst>
                <a:path extrusionOk="0" h="912" w="2739">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76"/>
            <p:cNvSpPr/>
            <p:nvPr/>
          </p:nvSpPr>
          <p:spPr>
            <a:xfrm>
              <a:off x="2554661" y="3019952"/>
              <a:ext cx="23737" cy="29697"/>
            </a:xfrm>
            <a:custGeom>
              <a:rect b="b" l="l" r="r" t="t"/>
              <a:pathLst>
                <a:path extrusionOk="0" h="1141" w="912">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76"/>
            <p:cNvSpPr/>
            <p:nvPr/>
          </p:nvSpPr>
          <p:spPr>
            <a:xfrm>
              <a:off x="2548700" y="2990280"/>
              <a:ext cx="35658" cy="41592"/>
            </a:xfrm>
            <a:custGeom>
              <a:rect b="b" l="l" r="r" t="t"/>
              <a:pathLst>
                <a:path extrusionOk="0" h="1598" w="137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76"/>
            <p:cNvSpPr/>
            <p:nvPr/>
          </p:nvSpPr>
          <p:spPr>
            <a:xfrm>
              <a:off x="2548570" y="2990280"/>
              <a:ext cx="23893" cy="41618"/>
            </a:xfrm>
            <a:custGeom>
              <a:rect b="b" l="l" r="r" t="t"/>
              <a:pathLst>
                <a:path extrusionOk="0" h="1599" w="918">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76"/>
            <p:cNvSpPr/>
            <p:nvPr/>
          </p:nvSpPr>
          <p:spPr>
            <a:xfrm>
              <a:off x="2548700" y="2990280"/>
              <a:ext cx="35658" cy="17699"/>
            </a:xfrm>
            <a:custGeom>
              <a:rect b="b" l="l" r="r" t="t"/>
              <a:pathLst>
                <a:path extrusionOk="0" h="680" w="137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76"/>
            <p:cNvSpPr/>
            <p:nvPr/>
          </p:nvSpPr>
          <p:spPr>
            <a:xfrm>
              <a:off x="2548700" y="2990280"/>
              <a:ext cx="23763" cy="14862"/>
            </a:xfrm>
            <a:custGeom>
              <a:rect b="b" l="l" r="r" t="t"/>
              <a:pathLst>
                <a:path extrusionOk="0" h="571" w="913">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76"/>
            <p:cNvSpPr/>
            <p:nvPr/>
          </p:nvSpPr>
          <p:spPr>
            <a:xfrm>
              <a:off x="2530846" y="3132677"/>
              <a:ext cx="71289" cy="23841"/>
            </a:xfrm>
            <a:custGeom>
              <a:rect b="b" l="l" r="r" t="t"/>
              <a:pathLst>
                <a:path extrusionOk="0" h="916" w="2739">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76"/>
            <p:cNvSpPr/>
            <p:nvPr/>
          </p:nvSpPr>
          <p:spPr>
            <a:xfrm>
              <a:off x="2554661" y="3114900"/>
              <a:ext cx="23737" cy="29697"/>
            </a:xfrm>
            <a:custGeom>
              <a:rect b="b" l="l" r="r" t="t"/>
              <a:pathLst>
                <a:path extrusionOk="0" h="1141" w="912">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76"/>
            <p:cNvSpPr/>
            <p:nvPr/>
          </p:nvSpPr>
          <p:spPr>
            <a:xfrm>
              <a:off x="2548700" y="3085255"/>
              <a:ext cx="35658" cy="41592"/>
            </a:xfrm>
            <a:custGeom>
              <a:rect b="b" l="l" r="r" t="t"/>
              <a:pathLst>
                <a:path extrusionOk="0" h="1598" w="137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76"/>
            <p:cNvSpPr/>
            <p:nvPr/>
          </p:nvSpPr>
          <p:spPr>
            <a:xfrm>
              <a:off x="2548570" y="3085255"/>
              <a:ext cx="23893" cy="41618"/>
            </a:xfrm>
            <a:custGeom>
              <a:rect b="b" l="l" r="r" t="t"/>
              <a:pathLst>
                <a:path extrusionOk="0" h="1599" w="918">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76"/>
            <p:cNvSpPr/>
            <p:nvPr/>
          </p:nvSpPr>
          <p:spPr>
            <a:xfrm>
              <a:off x="2548700" y="3085255"/>
              <a:ext cx="35658" cy="17699"/>
            </a:xfrm>
            <a:custGeom>
              <a:rect b="b" l="l" r="r" t="t"/>
              <a:pathLst>
                <a:path extrusionOk="0" h="680" w="137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76"/>
            <p:cNvSpPr/>
            <p:nvPr/>
          </p:nvSpPr>
          <p:spPr>
            <a:xfrm>
              <a:off x="2548700" y="3085255"/>
              <a:ext cx="23763" cy="14836"/>
            </a:xfrm>
            <a:custGeom>
              <a:rect b="b" l="l" r="r" t="t"/>
              <a:pathLst>
                <a:path extrusionOk="0" h="570" w="913">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76"/>
            <p:cNvSpPr/>
            <p:nvPr/>
          </p:nvSpPr>
          <p:spPr>
            <a:xfrm>
              <a:off x="2412160" y="3043767"/>
              <a:ext cx="23763" cy="35554"/>
            </a:xfrm>
            <a:custGeom>
              <a:rect b="b" l="l" r="r" t="t"/>
              <a:pathLst>
                <a:path extrusionOk="0" h="1366" w="913">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76"/>
            <p:cNvSpPr/>
            <p:nvPr/>
          </p:nvSpPr>
          <p:spPr>
            <a:xfrm>
              <a:off x="2400266" y="2996240"/>
              <a:ext cx="47552" cy="53408"/>
            </a:xfrm>
            <a:custGeom>
              <a:rect b="b" l="l" r="r" t="t"/>
              <a:pathLst>
                <a:path extrusionOk="0" h="2052" w="1827">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76"/>
            <p:cNvSpPr/>
            <p:nvPr/>
          </p:nvSpPr>
          <p:spPr>
            <a:xfrm>
              <a:off x="2400344" y="2996240"/>
              <a:ext cx="32717" cy="53434"/>
            </a:xfrm>
            <a:custGeom>
              <a:rect b="b" l="l" r="r" t="t"/>
              <a:pathLst>
                <a:path extrusionOk="0" h="2053" w="1257">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76"/>
            <p:cNvSpPr/>
            <p:nvPr/>
          </p:nvSpPr>
          <p:spPr>
            <a:xfrm>
              <a:off x="2400344" y="2996240"/>
              <a:ext cx="47474" cy="23737"/>
            </a:xfrm>
            <a:custGeom>
              <a:rect b="b" l="l" r="r" t="t"/>
              <a:pathLst>
                <a:path extrusionOk="0" h="912" w="1824">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76"/>
            <p:cNvSpPr/>
            <p:nvPr/>
          </p:nvSpPr>
          <p:spPr>
            <a:xfrm>
              <a:off x="2400344" y="2996240"/>
              <a:ext cx="32717" cy="21629"/>
            </a:xfrm>
            <a:custGeom>
              <a:rect b="b" l="l" r="r" t="t"/>
              <a:pathLst>
                <a:path extrusionOk="0" h="831" w="1257">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76"/>
            <p:cNvSpPr/>
            <p:nvPr/>
          </p:nvSpPr>
          <p:spPr>
            <a:xfrm>
              <a:off x="2382489" y="3074974"/>
              <a:ext cx="83184" cy="57833"/>
            </a:xfrm>
            <a:custGeom>
              <a:rect b="b" l="l" r="r" t="t"/>
              <a:pathLst>
                <a:path extrusionOk="0" h="2222" w="3196">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76"/>
            <p:cNvSpPr/>
            <p:nvPr/>
          </p:nvSpPr>
          <p:spPr>
            <a:xfrm>
              <a:off x="2335431" y="2960973"/>
              <a:ext cx="296011" cy="201036"/>
            </a:xfrm>
            <a:custGeom>
              <a:rect b="b" l="l" r="r" t="t"/>
              <a:pathLst>
                <a:path extrusionOk="0" h="7724" w="11373">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76"/>
            <p:cNvSpPr/>
            <p:nvPr/>
          </p:nvSpPr>
          <p:spPr>
            <a:xfrm>
              <a:off x="2293943" y="2937262"/>
              <a:ext cx="379065" cy="278130"/>
            </a:xfrm>
            <a:custGeom>
              <a:rect b="b" l="l" r="r" t="t"/>
              <a:pathLst>
                <a:path extrusionOk="0" h="10686" w="14564">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8" name="Google Shape;17928;p76"/>
          <p:cNvGrpSpPr/>
          <p:nvPr/>
        </p:nvGrpSpPr>
        <p:grpSpPr>
          <a:xfrm>
            <a:off x="2762829" y="2898611"/>
            <a:ext cx="378960" cy="355536"/>
            <a:chOff x="2762829" y="2898611"/>
            <a:chExt cx="378960" cy="355536"/>
          </a:xfrm>
        </p:grpSpPr>
        <p:sp>
          <p:nvSpPr>
            <p:cNvPr id="17929" name="Google Shape;17929;p76"/>
            <p:cNvSpPr/>
            <p:nvPr/>
          </p:nvSpPr>
          <p:spPr>
            <a:xfrm>
              <a:off x="2970060" y="2939813"/>
              <a:ext cx="166134" cy="173916"/>
            </a:xfrm>
            <a:custGeom>
              <a:rect b="b" l="l" r="r" t="t"/>
              <a:pathLst>
                <a:path extrusionOk="0" h="6682" w="6383">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76"/>
            <p:cNvSpPr/>
            <p:nvPr/>
          </p:nvSpPr>
          <p:spPr>
            <a:xfrm>
              <a:off x="3023442" y="2939813"/>
              <a:ext cx="59369" cy="118816"/>
            </a:xfrm>
            <a:custGeom>
              <a:rect b="b" l="l" r="r" t="t"/>
              <a:pathLst>
                <a:path extrusionOk="0" h="4565" w="2281">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76"/>
            <p:cNvSpPr/>
            <p:nvPr/>
          </p:nvSpPr>
          <p:spPr>
            <a:xfrm>
              <a:off x="3041297" y="2904285"/>
              <a:ext cx="23763" cy="94896"/>
            </a:xfrm>
            <a:custGeom>
              <a:rect b="b" l="l" r="r" t="t"/>
              <a:pathLst>
                <a:path extrusionOk="0" h="3646" w="913">
                  <a:moveTo>
                    <a:pt x="1" y="1"/>
                  </a:moveTo>
                  <a:lnTo>
                    <a:pt x="226" y="3646"/>
                  </a:lnTo>
                  <a:lnTo>
                    <a:pt x="683" y="3646"/>
                  </a:lnTo>
                  <a:lnTo>
                    <a:pt x="912"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76"/>
            <p:cNvSpPr/>
            <p:nvPr/>
          </p:nvSpPr>
          <p:spPr>
            <a:xfrm>
              <a:off x="3041219" y="3017010"/>
              <a:ext cx="23841" cy="23763"/>
            </a:xfrm>
            <a:custGeom>
              <a:rect b="b" l="l" r="r" t="t"/>
              <a:pathLst>
                <a:path extrusionOk="0" h="913" w="916">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76"/>
            <p:cNvSpPr/>
            <p:nvPr/>
          </p:nvSpPr>
          <p:spPr>
            <a:xfrm>
              <a:off x="2768320" y="3165367"/>
              <a:ext cx="201765" cy="83080"/>
            </a:xfrm>
            <a:custGeom>
              <a:rect b="b" l="l" r="r" t="t"/>
              <a:pathLst>
                <a:path extrusionOk="0" h="3192" w="7752">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76"/>
            <p:cNvSpPr/>
            <p:nvPr/>
          </p:nvSpPr>
          <p:spPr>
            <a:xfrm>
              <a:off x="2934428" y="3189547"/>
              <a:ext cx="35658" cy="58900"/>
            </a:xfrm>
            <a:custGeom>
              <a:rect b="b" l="l" r="r" t="t"/>
              <a:pathLst>
                <a:path extrusionOk="0" h="2263" w="137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76"/>
            <p:cNvSpPr/>
            <p:nvPr/>
          </p:nvSpPr>
          <p:spPr>
            <a:xfrm>
              <a:off x="2803848" y="2981483"/>
              <a:ext cx="130606" cy="95000"/>
            </a:xfrm>
            <a:custGeom>
              <a:rect b="b" l="l" r="r" t="t"/>
              <a:pathLst>
                <a:path extrusionOk="0" h="3650" w="5018">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76"/>
            <p:cNvSpPr/>
            <p:nvPr/>
          </p:nvSpPr>
          <p:spPr>
            <a:xfrm>
              <a:off x="2833519" y="2981405"/>
              <a:ext cx="100935" cy="94974"/>
            </a:xfrm>
            <a:custGeom>
              <a:rect b="b" l="l" r="r" t="t"/>
              <a:pathLst>
                <a:path extrusionOk="0" h="3649" w="3878">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76"/>
            <p:cNvSpPr/>
            <p:nvPr/>
          </p:nvSpPr>
          <p:spPr>
            <a:xfrm>
              <a:off x="2833519" y="3123801"/>
              <a:ext cx="71263" cy="53513"/>
            </a:xfrm>
            <a:custGeom>
              <a:rect b="b" l="l" r="r" t="t"/>
              <a:pathLst>
                <a:path extrusionOk="0" h="2056" w="2738">
                  <a:moveTo>
                    <a:pt x="0" y="0"/>
                  </a:moveTo>
                  <a:lnTo>
                    <a:pt x="0" y="2055"/>
                  </a:lnTo>
                  <a:lnTo>
                    <a:pt x="2738" y="2055"/>
                  </a:lnTo>
                  <a:lnTo>
                    <a:pt x="2738"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76"/>
            <p:cNvSpPr/>
            <p:nvPr/>
          </p:nvSpPr>
          <p:spPr>
            <a:xfrm>
              <a:off x="2833519" y="3123879"/>
              <a:ext cx="71263" cy="35580"/>
            </a:xfrm>
            <a:custGeom>
              <a:rect b="b" l="l" r="r" t="t"/>
              <a:pathLst>
                <a:path extrusionOk="0" h="1367" w="2738">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76"/>
            <p:cNvSpPr/>
            <p:nvPr/>
          </p:nvSpPr>
          <p:spPr>
            <a:xfrm>
              <a:off x="2821599" y="3155503"/>
              <a:ext cx="47552" cy="42425"/>
            </a:xfrm>
            <a:custGeom>
              <a:rect b="b" l="l" r="r" t="t"/>
              <a:pathLst>
                <a:path extrusionOk="0" h="1630" w="1827">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76"/>
            <p:cNvSpPr/>
            <p:nvPr/>
          </p:nvSpPr>
          <p:spPr>
            <a:xfrm>
              <a:off x="2869125" y="3155503"/>
              <a:ext cx="47578" cy="42425"/>
            </a:xfrm>
            <a:custGeom>
              <a:rect b="b" l="l" r="r" t="t"/>
              <a:pathLst>
                <a:path extrusionOk="0" h="1630" w="1828">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76"/>
            <p:cNvSpPr/>
            <p:nvPr/>
          </p:nvSpPr>
          <p:spPr>
            <a:xfrm>
              <a:off x="2809808" y="3029504"/>
              <a:ext cx="118685" cy="112179"/>
            </a:xfrm>
            <a:custGeom>
              <a:rect b="b" l="l" r="r" t="t"/>
              <a:pathLst>
                <a:path extrusionOk="0" h="4310" w="456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76"/>
            <p:cNvSpPr/>
            <p:nvPr/>
          </p:nvSpPr>
          <p:spPr>
            <a:xfrm>
              <a:off x="2768216" y="3189547"/>
              <a:ext cx="35658" cy="58900"/>
            </a:xfrm>
            <a:custGeom>
              <a:rect b="b" l="l" r="r" t="t"/>
              <a:pathLst>
                <a:path extrusionOk="0" h="2263" w="137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76"/>
            <p:cNvSpPr/>
            <p:nvPr/>
          </p:nvSpPr>
          <p:spPr>
            <a:xfrm>
              <a:off x="2809808" y="3029504"/>
              <a:ext cx="100935" cy="111632"/>
            </a:xfrm>
            <a:custGeom>
              <a:rect b="b" l="l" r="r" t="t"/>
              <a:pathLst>
                <a:path extrusionOk="0" h="4289" w="3878">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76"/>
            <p:cNvSpPr/>
            <p:nvPr/>
          </p:nvSpPr>
          <p:spPr>
            <a:xfrm>
              <a:off x="2822067" y="3026250"/>
              <a:ext cx="96614" cy="31910"/>
            </a:xfrm>
            <a:custGeom>
              <a:rect b="b" l="l" r="r" t="t"/>
              <a:pathLst>
                <a:path extrusionOk="0" h="1226" w="3712">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76"/>
            <p:cNvSpPr/>
            <p:nvPr/>
          </p:nvSpPr>
          <p:spPr>
            <a:xfrm>
              <a:off x="2762829" y="2975809"/>
              <a:ext cx="212827" cy="278338"/>
            </a:xfrm>
            <a:custGeom>
              <a:rect b="b" l="l" r="r" t="t"/>
              <a:pathLst>
                <a:path extrusionOk="0" h="10694" w="8177">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76"/>
            <p:cNvSpPr/>
            <p:nvPr/>
          </p:nvSpPr>
          <p:spPr>
            <a:xfrm>
              <a:off x="2798356" y="3219218"/>
              <a:ext cx="11088" cy="34929"/>
            </a:xfrm>
            <a:custGeom>
              <a:rect b="b" l="l" r="r" t="t"/>
              <a:pathLst>
                <a:path extrusionOk="0" h="1342" w="426">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76"/>
            <p:cNvSpPr/>
            <p:nvPr/>
          </p:nvSpPr>
          <p:spPr>
            <a:xfrm>
              <a:off x="2928936" y="3219218"/>
              <a:ext cx="11114" cy="34929"/>
            </a:xfrm>
            <a:custGeom>
              <a:rect b="b" l="l" r="r" t="t"/>
              <a:pathLst>
                <a:path extrusionOk="0" h="1342" w="427">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76"/>
            <p:cNvSpPr/>
            <p:nvPr/>
          </p:nvSpPr>
          <p:spPr>
            <a:xfrm>
              <a:off x="2964464" y="2934321"/>
              <a:ext cx="177325" cy="185056"/>
            </a:xfrm>
            <a:custGeom>
              <a:rect b="b" l="l" r="r" t="t"/>
              <a:pathLst>
                <a:path extrusionOk="0" h="7110" w="6813">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76"/>
            <p:cNvSpPr/>
            <p:nvPr/>
          </p:nvSpPr>
          <p:spPr>
            <a:xfrm>
              <a:off x="3035441" y="2898611"/>
              <a:ext cx="35293" cy="106166"/>
            </a:xfrm>
            <a:custGeom>
              <a:rect b="b" l="l" r="r" t="t"/>
              <a:pathLst>
                <a:path extrusionOk="0" h="4079" w="1356">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76"/>
            <p:cNvSpPr/>
            <p:nvPr/>
          </p:nvSpPr>
          <p:spPr>
            <a:xfrm>
              <a:off x="3035727" y="3011414"/>
              <a:ext cx="40681" cy="34929"/>
            </a:xfrm>
            <a:custGeom>
              <a:rect b="b" l="l" r="r" t="t"/>
              <a:pathLst>
                <a:path extrusionOk="0" h="1342" w="1563">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1" name="Google Shape;17951;p76"/>
          <p:cNvGrpSpPr/>
          <p:nvPr/>
        </p:nvGrpSpPr>
        <p:grpSpPr>
          <a:xfrm>
            <a:off x="4181432" y="1990720"/>
            <a:ext cx="357436" cy="356056"/>
            <a:chOff x="4181432" y="1990720"/>
            <a:chExt cx="357436" cy="356056"/>
          </a:xfrm>
        </p:grpSpPr>
        <p:sp>
          <p:nvSpPr>
            <p:cNvPr id="17952" name="Google Shape;17952;p76"/>
            <p:cNvSpPr/>
            <p:nvPr/>
          </p:nvSpPr>
          <p:spPr>
            <a:xfrm>
              <a:off x="4286947" y="2187982"/>
              <a:ext cx="55230" cy="55334"/>
            </a:xfrm>
            <a:custGeom>
              <a:rect b="b" l="l" r="r" t="t"/>
              <a:pathLst>
                <a:path extrusionOk="0" h="2126" w="2122">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76"/>
            <p:cNvSpPr/>
            <p:nvPr/>
          </p:nvSpPr>
          <p:spPr>
            <a:xfrm>
              <a:off x="4286947" y="2187982"/>
              <a:ext cx="44611" cy="55334"/>
            </a:xfrm>
            <a:custGeom>
              <a:rect b="b" l="l" r="r" t="t"/>
              <a:pathLst>
                <a:path extrusionOk="0" h="2126" w="1714">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76"/>
            <p:cNvSpPr/>
            <p:nvPr/>
          </p:nvSpPr>
          <p:spPr>
            <a:xfrm>
              <a:off x="4282262" y="1995847"/>
              <a:ext cx="252154" cy="240416"/>
            </a:xfrm>
            <a:custGeom>
              <a:rect b="b" l="l" r="r" t="t"/>
              <a:pathLst>
                <a:path extrusionOk="0" h="9237" w="9688">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76"/>
            <p:cNvSpPr/>
            <p:nvPr/>
          </p:nvSpPr>
          <p:spPr>
            <a:xfrm>
              <a:off x="4293610" y="1996004"/>
              <a:ext cx="130814" cy="240182"/>
            </a:xfrm>
            <a:custGeom>
              <a:rect b="b" l="l" r="r" t="t"/>
              <a:pathLst>
                <a:path extrusionOk="0" h="9228" w="5026">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76"/>
            <p:cNvSpPr/>
            <p:nvPr/>
          </p:nvSpPr>
          <p:spPr>
            <a:xfrm>
              <a:off x="4316879" y="2018882"/>
              <a:ext cx="203873" cy="194504"/>
            </a:xfrm>
            <a:custGeom>
              <a:rect b="b" l="l" r="r" t="t"/>
              <a:pathLst>
                <a:path extrusionOk="0" h="7473" w="7833">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76"/>
            <p:cNvSpPr/>
            <p:nvPr/>
          </p:nvSpPr>
          <p:spPr>
            <a:xfrm>
              <a:off x="4316983" y="2018908"/>
              <a:ext cx="107624" cy="194477"/>
            </a:xfrm>
            <a:custGeom>
              <a:rect b="b" l="l" r="r" t="t"/>
              <a:pathLst>
                <a:path extrusionOk="0" h="7472" w="4135">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76"/>
            <p:cNvSpPr/>
            <p:nvPr/>
          </p:nvSpPr>
          <p:spPr>
            <a:xfrm>
              <a:off x="4378512" y="2057298"/>
              <a:ext cx="62128" cy="53200"/>
            </a:xfrm>
            <a:custGeom>
              <a:rect b="b" l="l" r="r" t="t"/>
              <a:pathLst>
                <a:path extrusionOk="0" h="2044" w="2387">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76"/>
            <p:cNvSpPr/>
            <p:nvPr/>
          </p:nvSpPr>
          <p:spPr>
            <a:xfrm>
              <a:off x="4387491" y="2057272"/>
              <a:ext cx="37011" cy="53226"/>
            </a:xfrm>
            <a:custGeom>
              <a:rect b="b" l="l" r="r" t="t"/>
              <a:pathLst>
                <a:path extrusionOk="0" h="2045" w="1422">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76"/>
            <p:cNvSpPr/>
            <p:nvPr/>
          </p:nvSpPr>
          <p:spPr>
            <a:xfrm>
              <a:off x="4370547" y="2110421"/>
              <a:ext cx="87036" cy="55595"/>
            </a:xfrm>
            <a:custGeom>
              <a:rect b="b" l="l" r="r" t="t"/>
              <a:pathLst>
                <a:path extrusionOk="0" h="2136" w="3344">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76"/>
            <p:cNvSpPr/>
            <p:nvPr/>
          </p:nvSpPr>
          <p:spPr>
            <a:xfrm>
              <a:off x="4370547" y="2110421"/>
              <a:ext cx="49374" cy="55595"/>
            </a:xfrm>
            <a:custGeom>
              <a:rect b="b" l="l" r="r" t="t"/>
              <a:pathLst>
                <a:path extrusionOk="0" h="2136" w="1897">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76"/>
            <p:cNvSpPr/>
            <p:nvPr/>
          </p:nvSpPr>
          <p:spPr>
            <a:xfrm>
              <a:off x="4187314" y="2218200"/>
              <a:ext cx="126025" cy="123396"/>
            </a:xfrm>
            <a:custGeom>
              <a:rect b="b" l="l" r="r" t="t"/>
              <a:pathLst>
                <a:path extrusionOk="0" h="4741" w="4842">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76"/>
            <p:cNvSpPr/>
            <p:nvPr/>
          </p:nvSpPr>
          <p:spPr>
            <a:xfrm>
              <a:off x="4187210" y="2218252"/>
              <a:ext cx="110461" cy="123266"/>
            </a:xfrm>
            <a:custGeom>
              <a:rect b="b" l="l" r="r" t="t"/>
              <a:pathLst>
                <a:path extrusionOk="0" h="4736" w="4244">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76"/>
            <p:cNvSpPr/>
            <p:nvPr/>
          </p:nvSpPr>
          <p:spPr>
            <a:xfrm>
              <a:off x="4267426" y="2218252"/>
              <a:ext cx="45991" cy="44663"/>
            </a:xfrm>
            <a:custGeom>
              <a:rect b="b" l="l" r="r" t="t"/>
              <a:pathLst>
                <a:path extrusionOk="0" h="1716" w="1767">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76"/>
            <p:cNvSpPr/>
            <p:nvPr/>
          </p:nvSpPr>
          <p:spPr>
            <a:xfrm>
              <a:off x="4267348" y="2218278"/>
              <a:ext cx="30322" cy="24492"/>
            </a:xfrm>
            <a:custGeom>
              <a:rect b="b" l="l" r="r" t="t"/>
              <a:pathLst>
                <a:path extrusionOk="0" h="941" w="1165">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76"/>
            <p:cNvSpPr/>
            <p:nvPr/>
          </p:nvSpPr>
          <p:spPr>
            <a:xfrm>
              <a:off x="4181432" y="1990720"/>
              <a:ext cx="357436" cy="356056"/>
            </a:xfrm>
            <a:custGeom>
              <a:rect b="b" l="l" r="r" t="t"/>
              <a:pathLst>
                <a:path extrusionOk="0" h="13680" w="13733">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76"/>
            <p:cNvSpPr/>
            <p:nvPr/>
          </p:nvSpPr>
          <p:spPr>
            <a:xfrm>
              <a:off x="4303318" y="2013546"/>
              <a:ext cx="213399" cy="204941"/>
            </a:xfrm>
            <a:custGeom>
              <a:rect b="b" l="l" r="r" t="t"/>
              <a:pathLst>
                <a:path extrusionOk="0" h="7874" w="8199">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76"/>
            <p:cNvSpPr/>
            <p:nvPr/>
          </p:nvSpPr>
          <p:spPr>
            <a:xfrm>
              <a:off x="4365238" y="2051989"/>
              <a:ext cx="97473" cy="119258"/>
            </a:xfrm>
            <a:custGeom>
              <a:rect b="b" l="l" r="r" t="t"/>
              <a:pathLst>
                <a:path extrusionOk="0" h="4582" w="3745">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76"/>
            <p:cNvSpPr/>
            <p:nvPr/>
          </p:nvSpPr>
          <p:spPr>
            <a:xfrm>
              <a:off x="4419089" y="2123174"/>
              <a:ext cx="119779" cy="117566"/>
            </a:xfrm>
            <a:custGeom>
              <a:rect b="b" l="l" r="r" t="t"/>
              <a:pathLst>
                <a:path extrusionOk="0" h="4517" w="4602">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0" name="Google Shape;17970;p76"/>
          <p:cNvGrpSpPr/>
          <p:nvPr/>
        </p:nvGrpSpPr>
        <p:grpSpPr>
          <a:xfrm>
            <a:off x="3227107" y="2886821"/>
            <a:ext cx="383932" cy="379117"/>
            <a:chOff x="3227107" y="2886821"/>
            <a:chExt cx="383932" cy="379117"/>
          </a:xfrm>
        </p:grpSpPr>
        <p:sp>
          <p:nvSpPr>
            <p:cNvPr id="17971" name="Google Shape;17971;p76"/>
            <p:cNvSpPr/>
            <p:nvPr/>
          </p:nvSpPr>
          <p:spPr>
            <a:xfrm>
              <a:off x="3237102" y="2963524"/>
              <a:ext cx="296740" cy="296844"/>
            </a:xfrm>
            <a:custGeom>
              <a:rect b="b" l="l" r="r" t="t"/>
              <a:pathLst>
                <a:path extrusionOk="0" h="11405" w="11401">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76"/>
            <p:cNvSpPr/>
            <p:nvPr/>
          </p:nvSpPr>
          <p:spPr>
            <a:xfrm>
              <a:off x="3385459" y="3106024"/>
              <a:ext cx="148383" cy="11947"/>
            </a:xfrm>
            <a:custGeom>
              <a:rect b="b" l="l" r="r" t="t"/>
              <a:pathLst>
                <a:path extrusionOk="0" h="459" w="5701">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76"/>
            <p:cNvSpPr/>
            <p:nvPr/>
          </p:nvSpPr>
          <p:spPr>
            <a:xfrm>
              <a:off x="3510078" y="2892391"/>
              <a:ext cx="95000" cy="94974"/>
            </a:xfrm>
            <a:custGeom>
              <a:rect b="b" l="l" r="r" t="t"/>
              <a:pathLst>
                <a:path extrusionOk="0" h="3649" w="365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76"/>
            <p:cNvSpPr/>
            <p:nvPr/>
          </p:nvSpPr>
          <p:spPr>
            <a:xfrm>
              <a:off x="3510078" y="2892391"/>
              <a:ext cx="59369" cy="94974"/>
            </a:xfrm>
            <a:custGeom>
              <a:rect b="b" l="l" r="r" t="t"/>
              <a:pathLst>
                <a:path extrusionOk="0" h="3649" w="2281">
                  <a:moveTo>
                    <a:pt x="2281" y="0"/>
                  </a:moveTo>
                  <a:lnTo>
                    <a:pt x="1" y="2280"/>
                  </a:lnTo>
                  <a:lnTo>
                    <a:pt x="1" y="3649"/>
                  </a:lnTo>
                  <a:lnTo>
                    <a:pt x="2281" y="1369"/>
                  </a:lnTo>
                  <a:lnTo>
                    <a:pt x="2281"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76"/>
            <p:cNvSpPr/>
            <p:nvPr/>
          </p:nvSpPr>
          <p:spPr>
            <a:xfrm>
              <a:off x="3272707" y="2999156"/>
              <a:ext cx="225502" cy="225580"/>
            </a:xfrm>
            <a:custGeom>
              <a:rect b="b" l="l" r="r" t="t"/>
              <a:pathLst>
                <a:path extrusionOk="0" h="8667" w="8664">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76"/>
            <p:cNvSpPr/>
            <p:nvPr/>
          </p:nvSpPr>
          <p:spPr>
            <a:xfrm>
              <a:off x="3385459" y="3106024"/>
              <a:ext cx="112751" cy="11947"/>
            </a:xfrm>
            <a:custGeom>
              <a:rect b="b" l="l" r="r" t="t"/>
              <a:pathLst>
                <a:path extrusionOk="0" h="459" w="4332">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76"/>
            <p:cNvSpPr/>
            <p:nvPr/>
          </p:nvSpPr>
          <p:spPr>
            <a:xfrm>
              <a:off x="3308443" y="3034969"/>
              <a:ext cx="154057" cy="154057"/>
            </a:xfrm>
            <a:custGeom>
              <a:rect b="b" l="l" r="r" t="t"/>
              <a:pathLst>
                <a:path extrusionOk="0" h="5919" w="5919">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76"/>
            <p:cNvSpPr/>
            <p:nvPr/>
          </p:nvSpPr>
          <p:spPr>
            <a:xfrm>
              <a:off x="3385459" y="3106024"/>
              <a:ext cx="77041" cy="11947"/>
            </a:xfrm>
            <a:custGeom>
              <a:rect b="b" l="l" r="r" t="t"/>
              <a:pathLst>
                <a:path extrusionOk="0" h="459" w="296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76"/>
            <p:cNvSpPr/>
            <p:nvPr/>
          </p:nvSpPr>
          <p:spPr>
            <a:xfrm>
              <a:off x="3343502" y="3070028"/>
              <a:ext cx="83913" cy="83835"/>
            </a:xfrm>
            <a:custGeom>
              <a:rect b="b" l="l" r="r" t="t"/>
              <a:pathLst>
                <a:path extrusionOk="0" h="3221" w="3224">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76"/>
            <p:cNvSpPr/>
            <p:nvPr/>
          </p:nvSpPr>
          <p:spPr>
            <a:xfrm>
              <a:off x="3385459" y="3106024"/>
              <a:ext cx="42060" cy="11947"/>
            </a:xfrm>
            <a:custGeom>
              <a:rect b="b" l="l" r="r" t="t"/>
              <a:pathLst>
                <a:path extrusionOk="0" h="459" w="1616">
                  <a:moveTo>
                    <a:pt x="0" y="1"/>
                  </a:moveTo>
                  <a:lnTo>
                    <a:pt x="0" y="458"/>
                  </a:lnTo>
                  <a:lnTo>
                    <a:pt x="1594" y="458"/>
                  </a:lnTo>
                  <a:cubicBezTo>
                    <a:pt x="1615" y="307"/>
                    <a:pt x="1615" y="152"/>
                    <a:pt x="159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76"/>
            <p:cNvSpPr/>
            <p:nvPr/>
          </p:nvSpPr>
          <p:spPr>
            <a:xfrm>
              <a:off x="3367604" y="3094130"/>
              <a:ext cx="35632" cy="35632"/>
            </a:xfrm>
            <a:custGeom>
              <a:rect b="b" l="l" r="r" t="t"/>
              <a:pathLst>
                <a:path extrusionOk="0" h="1369" w="1369">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76"/>
            <p:cNvSpPr/>
            <p:nvPr/>
          </p:nvSpPr>
          <p:spPr>
            <a:xfrm>
              <a:off x="3385459" y="3106024"/>
              <a:ext cx="18141" cy="11947"/>
            </a:xfrm>
            <a:custGeom>
              <a:rect b="b" l="l" r="r" t="t"/>
              <a:pathLst>
                <a:path extrusionOk="0" h="459" w="697">
                  <a:moveTo>
                    <a:pt x="0" y="1"/>
                  </a:moveTo>
                  <a:lnTo>
                    <a:pt x="0" y="458"/>
                  </a:lnTo>
                  <a:lnTo>
                    <a:pt x="644" y="458"/>
                  </a:lnTo>
                  <a:cubicBezTo>
                    <a:pt x="697" y="310"/>
                    <a:pt x="697" y="148"/>
                    <a:pt x="64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76"/>
            <p:cNvSpPr/>
            <p:nvPr/>
          </p:nvSpPr>
          <p:spPr>
            <a:xfrm>
              <a:off x="3227107" y="2886821"/>
              <a:ext cx="383932" cy="379117"/>
            </a:xfrm>
            <a:custGeom>
              <a:rect b="b" l="l" r="r" t="t"/>
              <a:pathLst>
                <a:path extrusionOk="0" h="14566" w="14751">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4" name="Google Shape;17984;p76"/>
          <p:cNvGrpSpPr/>
          <p:nvPr/>
        </p:nvGrpSpPr>
        <p:grpSpPr>
          <a:xfrm>
            <a:off x="3702395" y="1990746"/>
            <a:ext cx="363396" cy="356030"/>
            <a:chOff x="3702395" y="1990746"/>
            <a:chExt cx="363396" cy="356030"/>
          </a:xfrm>
        </p:grpSpPr>
        <p:sp>
          <p:nvSpPr>
            <p:cNvPr id="17985" name="Google Shape;17985;p76"/>
            <p:cNvSpPr/>
            <p:nvPr/>
          </p:nvSpPr>
          <p:spPr>
            <a:xfrm>
              <a:off x="3854318" y="1995926"/>
              <a:ext cx="66891" cy="66969"/>
            </a:xfrm>
            <a:custGeom>
              <a:rect b="b" l="l" r="r" t="t"/>
              <a:pathLst>
                <a:path extrusionOk="0" h="2573" w="257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76"/>
            <p:cNvSpPr/>
            <p:nvPr/>
          </p:nvSpPr>
          <p:spPr>
            <a:xfrm>
              <a:off x="3847447" y="1997305"/>
              <a:ext cx="66422" cy="65563"/>
            </a:xfrm>
            <a:custGeom>
              <a:rect b="b" l="l" r="r" t="t"/>
              <a:pathLst>
                <a:path extrusionOk="0" h="2519" w="2552">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76"/>
            <p:cNvSpPr/>
            <p:nvPr/>
          </p:nvSpPr>
          <p:spPr>
            <a:xfrm>
              <a:off x="3787479" y="2146495"/>
              <a:ext cx="44611" cy="44533"/>
            </a:xfrm>
            <a:custGeom>
              <a:rect b="b" l="l" r="r" t="t"/>
              <a:pathLst>
                <a:path extrusionOk="0" h="1711" w="1714">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76"/>
            <p:cNvSpPr/>
            <p:nvPr/>
          </p:nvSpPr>
          <p:spPr>
            <a:xfrm>
              <a:off x="3782794" y="2147301"/>
              <a:ext cx="44351" cy="43778"/>
            </a:xfrm>
            <a:custGeom>
              <a:rect b="b" l="l" r="r" t="t"/>
              <a:pathLst>
                <a:path extrusionOk="0" h="1682" w="1704">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76"/>
            <p:cNvSpPr/>
            <p:nvPr/>
          </p:nvSpPr>
          <p:spPr>
            <a:xfrm>
              <a:off x="3943514" y="2146495"/>
              <a:ext cx="44637" cy="44533"/>
            </a:xfrm>
            <a:custGeom>
              <a:rect b="b" l="l" r="r" t="t"/>
              <a:pathLst>
                <a:path extrusionOk="0" h="1711" w="1715">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76"/>
            <p:cNvSpPr/>
            <p:nvPr/>
          </p:nvSpPr>
          <p:spPr>
            <a:xfrm>
              <a:off x="3938855" y="2147301"/>
              <a:ext cx="44351" cy="43778"/>
            </a:xfrm>
            <a:custGeom>
              <a:rect b="b" l="l" r="r" t="t"/>
              <a:pathLst>
                <a:path extrusionOk="0" h="1682" w="1704">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76"/>
            <p:cNvSpPr/>
            <p:nvPr/>
          </p:nvSpPr>
          <p:spPr>
            <a:xfrm>
              <a:off x="3715045" y="2308021"/>
              <a:ext cx="33445" cy="33471"/>
            </a:xfrm>
            <a:custGeom>
              <a:rect b="b" l="l" r="r" t="t"/>
              <a:pathLst>
                <a:path extrusionOk="0" h="1286" w="1285">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76"/>
            <p:cNvSpPr/>
            <p:nvPr/>
          </p:nvSpPr>
          <p:spPr>
            <a:xfrm>
              <a:off x="3711557" y="2308776"/>
              <a:ext cx="33185" cy="32743"/>
            </a:xfrm>
            <a:custGeom>
              <a:rect b="b" l="l" r="r" t="t"/>
              <a:pathLst>
                <a:path extrusionOk="0" h="1258" w="1275">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76"/>
            <p:cNvSpPr/>
            <p:nvPr/>
          </p:nvSpPr>
          <p:spPr>
            <a:xfrm>
              <a:off x="3871002" y="2308021"/>
              <a:ext cx="33523" cy="33471"/>
            </a:xfrm>
            <a:custGeom>
              <a:rect b="b" l="l" r="r" t="t"/>
              <a:pathLst>
                <a:path extrusionOk="0" h="1286" w="1288">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76"/>
            <p:cNvSpPr/>
            <p:nvPr/>
          </p:nvSpPr>
          <p:spPr>
            <a:xfrm>
              <a:off x="3867592" y="2308776"/>
              <a:ext cx="33185" cy="32743"/>
            </a:xfrm>
            <a:custGeom>
              <a:rect b="b" l="l" r="r" t="t"/>
              <a:pathLst>
                <a:path extrusionOk="0" h="1258" w="1275">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76"/>
            <p:cNvSpPr/>
            <p:nvPr/>
          </p:nvSpPr>
          <p:spPr>
            <a:xfrm>
              <a:off x="4027036" y="2308021"/>
              <a:ext cx="33549" cy="33471"/>
            </a:xfrm>
            <a:custGeom>
              <a:rect b="b" l="l" r="r" t="t"/>
              <a:pathLst>
                <a:path extrusionOk="0" h="1286" w="1289">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76"/>
            <p:cNvSpPr/>
            <p:nvPr/>
          </p:nvSpPr>
          <p:spPr>
            <a:xfrm>
              <a:off x="4023653" y="2308776"/>
              <a:ext cx="33185" cy="32743"/>
            </a:xfrm>
            <a:custGeom>
              <a:rect b="b" l="l" r="r" t="t"/>
              <a:pathLst>
                <a:path extrusionOk="0" h="1258" w="1275">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76"/>
            <p:cNvSpPr/>
            <p:nvPr/>
          </p:nvSpPr>
          <p:spPr>
            <a:xfrm>
              <a:off x="3858456" y="2302816"/>
              <a:ext cx="51300" cy="43960"/>
            </a:xfrm>
            <a:custGeom>
              <a:rect b="b" l="l" r="r" t="t"/>
              <a:pathLst>
                <a:path extrusionOk="0" h="1689" w="1971">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76"/>
            <p:cNvSpPr/>
            <p:nvPr/>
          </p:nvSpPr>
          <p:spPr>
            <a:xfrm>
              <a:off x="3938309" y="2141237"/>
              <a:ext cx="64210" cy="54996"/>
            </a:xfrm>
            <a:custGeom>
              <a:rect b="b" l="l" r="r" t="t"/>
              <a:pathLst>
                <a:path extrusionOk="0" h="2113" w="2467">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76"/>
            <p:cNvSpPr/>
            <p:nvPr/>
          </p:nvSpPr>
          <p:spPr>
            <a:xfrm>
              <a:off x="3782248" y="2141237"/>
              <a:ext cx="64236" cy="54996"/>
            </a:xfrm>
            <a:custGeom>
              <a:rect b="b" l="l" r="r" t="t"/>
              <a:pathLst>
                <a:path extrusionOk="0" h="2113" w="2468">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76"/>
            <p:cNvSpPr/>
            <p:nvPr/>
          </p:nvSpPr>
          <p:spPr>
            <a:xfrm>
              <a:off x="3702395"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76"/>
            <p:cNvSpPr/>
            <p:nvPr/>
          </p:nvSpPr>
          <p:spPr>
            <a:xfrm>
              <a:off x="4014491"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76"/>
            <p:cNvSpPr/>
            <p:nvPr/>
          </p:nvSpPr>
          <p:spPr>
            <a:xfrm>
              <a:off x="3849112" y="1990746"/>
              <a:ext cx="80321" cy="77380"/>
            </a:xfrm>
            <a:custGeom>
              <a:rect b="b" l="l" r="r" t="t"/>
              <a:pathLst>
                <a:path extrusionOk="0" h="2973" w="3086">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76"/>
            <p:cNvSpPr/>
            <p:nvPr/>
          </p:nvSpPr>
          <p:spPr>
            <a:xfrm>
              <a:off x="3742374" y="2208336"/>
              <a:ext cx="133677" cy="88415"/>
            </a:xfrm>
            <a:custGeom>
              <a:rect b="b" l="l" r="r" t="t"/>
              <a:pathLst>
                <a:path extrusionOk="0" h="3397" w="5136">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76"/>
            <p:cNvSpPr/>
            <p:nvPr/>
          </p:nvSpPr>
          <p:spPr>
            <a:xfrm>
              <a:off x="3828785" y="2080177"/>
              <a:ext cx="118295" cy="54788"/>
            </a:xfrm>
            <a:custGeom>
              <a:rect b="b" l="l" r="r" t="t"/>
              <a:pathLst>
                <a:path extrusionOk="0" h="2105" w="4545">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76"/>
            <p:cNvSpPr/>
            <p:nvPr/>
          </p:nvSpPr>
          <p:spPr>
            <a:xfrm>
              <a:off x="3898799" y="2208336"/>
              <a:ext cx="133755" cy="88285"/>
            </a:xfrm>
            <a:custGeom>
              <a:rect b="b" l="l" r="r" t="t"/>
              <a:pathLst>
                <a:path extrusionOk="0" h="3392" w="5139">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6" name="Google Shape;18006;p76"/>
          <p:cNvGrpSpPr/>
          <p:nvPr/>
        </p:nvGrpSpPr>
        <p:grpSpPr>
          <a:xfrm>
            <a:off x="1319656" y="2442662"/>
            <a:ext cx="457173" cy="335364"/>
            <a:chOff x="1319656" y="2442662"/>
            <a:chExt cx="457173" cy="335364"/>
          </a:xfrm>
        </p:grpSpPr>
        <p:sp>
          <p:nvSpPr>
            <p:cNvPr id="18007" name="Google Shape;18007;p76"/>
            <p:cNvSpPr/>
            <p:nvPr/>
          </p:nvSpPr>
          <p:spPr>
            <a:xfrm>
              <a:off x="1605360" y="2463900"/>
              <a:ext cx="35762" cy="78603"/>
            </a:xfrm>
            <a:custGeom>
              <a:rect b="b" l="l" r="r" t="t"/>
              <a:pathLst>
                <a:path extrusionOk="0" h="3020" w="1374">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76"/>
            <p:cNvSpPr/>
            <p:nvPr/>
          </p:nvSpPr>
          <p:spPr>
            <a:xfrm>
              <a:off x="1619649" y="2456742"/>
              <a:ext cx="85761" cy="85761"/>
            </a:xfrm>
            <a:custGeom>
              <a:rect b="b" l="l" r="r" t="t"/>
              <a:pathLst>
                <a:path extrusionOk="0" h="3295" w="3295">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76"/>
            <p:cNvSpPr/>
            <p:nvPr/>
          </p:nvSpPr>
          <p:spPr>
            <a:xfrm>
              <a:off x="1633938" y="2563898"/>
              <a:ext cx="42893" cy="42893"/>
            </a:xfrm>
            <a:custGeom>
              <a:rect b="b" l="l" r="r" t="t"/>
              <a:pathLst>
                <a:path extrusionOk="0" h="1648" w="1648">
                  <a:moveTo>
                    <a:pt x="1" y="0"/>
                  </a:moveTo>
                  <a:lnTo>
                    <a:pt x="1" y="1647"/>
                  </a:lnTo>
                  <a:lnTo>
                    <a:pt x="1647" y="1647"/>
                  </a:lnTo>
                  <a:lnTo>
                    <a:pt x="1647"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76"/>
            <p:cNvSpPr/>
            <p:nvPr/>
          </p:nvSpPr>
          <p:spPr>
            <a:xfrm>
              <a:off x="1583939" y="2581206"/>
              <a:ext cx="142969" cy="125583"/>
            </a:xfrm>
            <a:custGeom>
              <a:rect b="b" l="l" r="r" t="t"/>
              <a:pathLst>
                <a:path extrusionOk="0" h="4825" w="5493">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76"/>
            <p:cNvSpPr/>
            <p:nvPr/>
          </p:nvSpPr>
          <p:spPr>
            <a:xfrm>
              <a:off x="1612517" y="2492556"/>
              <a:ext cx="85839" cy="78499"/>
            </a:xfrm>
            <a:custGeom>
              <a:rect b="b" l="l" r="r" t="t"/>
              <a:pathLst>
                <a:path extrusionOk="0" h="3016" w="3298">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76"/>
            <p:cNvSpPr/>
            <p:nvPr/>
          </p:nvSpPr>
          <p:spPr>
            <a:xfrm>
              <a:off x="1612517" y="2492556"/>
              <a:ext cx="85552" cy="76859"/>
            </a:xfrm>
            <a:custGeom>
              <a:rect b="b" l="l" r="r" t="t"/>
              <a:pathLst>
                <a:path extrusionOk="0" h="2953" w="3287">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76"/>
            <p:cNvSpPr/>
            <p:nvPr/>
          </p:nvSpPr>
          <p:spPr>
            <a:xfrm>
              <a:off x="1633938" y="2599425"/>
              <a:ext cx="92970" cy="107363"/>
            </a:xfrm>
            <a:custGeom>
              <a:rect b="b" l="l" r="r" t="t"/>
              <a:pathLst>
                <a:path extrusionOk="0" h="4125" w="3572">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76"/>
            <p:cNvSpPr/>
            <p:nvPr/>
          </p:nvSpPr>
          <p:spPr>
            <a:xfrm>
              <a:off x="1569650" y="2628186"/>
              <a:ext cx="100024" cy="71445"/>
            </a:xfrm>
            <a:custGeom>
              <a:rect b="b" l="l" r="r" t="t"/>
              <a:pathLst>
                <a:path extrusionOk="0" h="2745" w="3843">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76"/>
            <p:cNvSpPr/>
            <p:nvPr/>
          </p:nvSpPr>
          <p:spPr>
            <a:xfrm>
              <a:off x="1383944" y="2571029"/>
              <a:ext cx="142891" cy="128602"/>
            </a:xfrm>
            <a:custGeom>
              <a:rect b="b" l="l" r="r" t="t"/>
              <a:pathLst>
                <a:path extrusionOk="0" h="4941" w="549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76"/>
            <p:cNvSpPr/>
            <p:nvPr/>
          </p:nvSpPr>
          <p:spPr>
            <a:xfrm>
              <a:off x="1383944" y="2603459"/>
              <a:ext cx="28604" cy="96172"/>
            </a:xfrm>
            <a:custGeom>
              <a:rect b="b" l="l" r="r" t="t"/>
              <a:pathLst>
                <a:path extrusionOk="0" h="3695" w="1099">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76"/>
            <p:cNvSpPr/>
            <p:nvPr/>
          </p:nvSpPr>
          <p:spPr>
            <a:xfrm>
              <a:off x="1498231" y="2603459"/>
              <a:ext cx="28604" cy="96172"/>
            </a:xfrm>
            <a:custGeom>
              <a:rect b="b" l="l" r="r" t="t"/>
              <a:pathLst>
                <a:path extrusionOk="0" h="3695" w="1099">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76"/>
            <p:cNvSpPr/>
            <p:nvPr/>
          </p:nvSpPr>
          <p:spPr>
            <a:xfrm>
              <a:off x="1421033" y="2571029"/>
              <a:ext cx="68713" cy="21473"/>
            </a:xfrm>
            <a:custGeom>
              <a:rect b="b" l="l" r="r" t="t"/>
              <a:pathLst>
                <a:path extrusionOk="0" h="825" w="264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76"/>
            <p:cNvSpPr/>
            <p:nvPr/>
          </p:nvSpPr>
          <p:spPr>
            <a:xfrm>
              <a:off x="1392455" y="2449611"/>
              <a:ext cx="125843" cy="128602"/>
            </a:xfrm>
            <a:custGeom>
              <a:rect b="b" l="l" r="r" t="t"/>
              <a:pathLst>
                <a:path extrusionOk="0" h="4941" w="4835">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76"/>
            <p:cNvSpPr/>
            <p:nvPr/>
          </p:nvSpPr>
          <p:spPr>
            <a:xfrm>
              <a:off x="1392455" y="2449611"/>
              <a:ext cx="76677" cy="126025"/>
            </a:xfrm>
            <a:custGeom>
              <a:rect b="b" l="l" r="r" t="t"/>
              <a:pathLst>
                <a:path extrusionOk="0" h="4842" w="2946">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76"/>
            <p:cNvSpPr/>
            <p:nvPr/>
          </p:nvSpPr>
          <p:spPr>
            <a:xfrm>
              <a:off x="1341076" y="2699605"/>
              <a:ext cx="414332" cy="28604"/>
            </a:xfrm>
            <a:custGeom>
              <a:rect b="b" l="l" r="r" t="t"/>
              <a:pathLst>
                <a:path extrusionOk="0" h="1099" w="15919">
                  <a:moveTo>
                    <a:pt x="1" y="1"/>
                  </a:moveTo>
                  <a:lnTo>
                    <a:pt x="1" y="1099"/>
                  </a:lnTo>
                  <a:lnTo>
                    <a:pt x="15918" y="1099"/>
                  </a:lnTo>
                  <a:lnTo>
                    <a:pt x="1591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76"/>
            <p:cNvSpPr/>
            <p:nvPr/>
          </p:nvSpPr>
          <p:spPr>
            <a:xfrm>
              <a:off x="1412522" y="2628186"/>
              <a:ext cx="85735" cy="114313"/>
            </a:xfrm>
            <a:custGeom>
              <a:rect b="b" l="l" r="r" t="t"/>
              <a:pathLst>
                <a:path extrusionOk="0" h="4392" w="3294">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76"/>
            <p:cNvSpPr/>
            <p:nvPr/>
          </p:nvSpPr>
          <p:spPr>
            <a:xfrm>
              <a:off x="1627431" y="2485607"/>
              <a:ext cx="57078" cy="20380"/>
            </a:xfrm>
            <a:custGeom>
              <a:rect b="b" l="l" r="r" t="t"/>
              <a:pathLst>
                <a:path extrusionOk="0" h="783" w="2193">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76"/>
            <p:cNvSpPr/>
            <p:nvPr/>
          </p:nvSpPr>
          <p:spPr>
            <a:xfrm>
              <a:off x="1319656" y="2442662"/>
              <a:ext cx="457173" cy="335364"/>
            </a:xfrm>
            <a:custGeom>
              <a:rect b="b" l="l" r="r" t="t"/>
              <a:pathLst>
                <a:path extrusionOk="0" h="12885" w="17565">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76"/>
            <p:cNvSpPr/>
            <p:nvPr/>
          </p:nvSpPr>
          <p:spPr>
            <a:xfrm>
              <a:off x="1612960" y="2657206"/>
              <a:ext cx="13404" cy="13404"/>
            </a:xfrm>
            <a:custGeom>
              <a:rect b="b" l="l" r="r" t="t"/>
              <a:pathLst>
                <a:path extrusionOk="0" h="515" w="515">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6" name="Google Shape;18026;p76"/>
          <p:cNvGrpSpPr/>
          <p:nvPr/>
        </p:nvGrpSpPr>
        <p:grpSpPr>
          <a:xfrm>
            <a:off x="4214512" y="2453905"/>
            <a:ext cx="314126" cy="312955"/>
            <a:chOff x="4214512" y="2453905"/>
            <a:chExt cx="314126" cy="312955"/>
          </a:xfrm>
        </p:grpSpPr>
        <p:sp>
          <p:nvSpPr>
            <p:cNvPr id="18027" name="Google Shape;18027;p76"/>
            <p:cNvSpPr/>
            <p:nvPr/>
          </p:nvSpPr>
          <p:spPr>
            <a:xfrm>
              <a:off x="4219067" y="2637347"/>
              <a:ext cx="55178" cy="124828"/>
            </a:xfrm>
            <a:custGeom>
              <a:rect b="b" l="l" r="r" t="t"/>
              <a:pathLst>
                <a:path extrusionOk="0" h="4796" w="212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76"/>
            <p:cNvSpPr/>
            <p:nvPr/>
          </p:nvSpPr>
          <p:spPr>
            <a:xfrm>
              <a:off x="4219067" y="2637347"/>
              <a:ext cx="26314" cy="124828"/>
            </a:xfrm>
            <a:custGeom>
              <a:rect b="b" l="l" r="r" t="t"/>
              <a:pathLst>
                <a:path extrusionOk="0" h="4796" w="1011">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76"/>
            <p:cNvSpPr/>
            <p:nvPr/>
          </p:nvSpPr>
          <p:spPr>
            <a:xfrm>
              <a:off x="4302329" y="2606479"/>
              <a:ext cx="55152" cy="155697"/>
            </a:xfrm>
            <a:custGeom>
              <a:rect b="b" l="l" r="r" t="t"/>
              <a:pathLst>
                <a:path extrusionOk="0" h="5982" w="2119">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76"/>
            <p:cNvSpPr/>
            <p:nvPr/>
          </p:nvSpPr>
          <p:spPr>
            <a:xfrm>
              <a:off x="4302329" y="2606479"/>
              <a:ext cx="26392" cy="155697"/>
            </a:xfrm>
            <a:custGeom>
              <a:rect b="b" l="l" r="r" t="t"/>
              <a:pathLst>
                <a:path extrusionOk="0" h="5982" w="1014">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76"/>
            <p:cNvSpPr/>
            <p:nvPr/>
          </p:nvSpPr>
          <p:spPr>
            <a:xfrm>
              <a:off x="4385669" y="2575610"/>
              <a:ext cx="55152" cy="186565"/>
            </a:xfrm>
            <a:custGeom>
              <a:rect b="b" l="l" r="r" t="t"/>
              <a:pathLst>
                <a:path extrusionOk="0" h="7168" w="2119">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76"/>
            <p:cNvSpPr/>
            <p:nvPr/>
          </p:nvSpPr>
          <p:spPr>
            <a:xfrm>
              <a:off x="4385669" y="2575610"/>
              <a:ext cx="26288" cy="186565"/>
            </a:xfrm>
            <a:custGeom>
              <a:rect b="b" l="l" r="r" t="t"/>
              <a:pathLst>
                <a:path extrusionOk="0" h="7168" w="101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76"/>
            <p:cNvSpPr/>
            <p:nvPr/>
          </p:nvSpPr>
          <p:spPr>
            <a:xfrm>
              <a:off x="4468983" y="2544767"/>
              <a:ext cx="55152" cy="217408"/>
            </a:xfrm>
            <a:custGeom>
              <a:rect b="b" l="l" r="r" t="t"/>
              <a:pathLst>
                <a:path extrusionOk="0" h="8353" w="2119">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76"/>
            <p:cNvSpPr/>
            <p:nvPr/>
          </p:nvSpPr>
          <p:spPr>
            <a:xfrm>
              <a:off x="4468983" y="2544767"/>
              <a:ext cx="26314" cy="217408"/>
            </a:xfrm>
            <a:custGeom>
              <a:rect b="b" l="l" r="r" t="t"/>
              <a:pathLst>
                <a:path extrusionOk="0" h="8353" w="1011">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76"/>
            <p:cNvSpPr/>
            <p:nvPr/>
          </p:nvSpPr>
          <p:spPr>
            <a:xfrm>
              <a:off x="4232367" y="2458408"/>
              <a:ext cx="283179" cy="114313"/>
            </a:xfrm>
            <a:custGeom>
              <a:rect b="b" l="l" r="r" t="t"/>
              <a:pathLst>
                <a:path extrusionOk="0" h="4392" w="1088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76"/>
            <p:cNvSpPr/>
            <p:nvPr/>
          </p:nvSpPr>
          <p:spPr>
            <a:xfrm>
              <a:off x="4214512" y="2632766"/>
              <a:ext cx="64288" cy="134094"/>
            </a:xfrm>
            <a:custGeom>
              <a:rect b="b" l="l" r="r" t="t"/>
              <a:pathLst>
                <a:path extrusionOk="0" h="5152" w="247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76"/>
            <p:cNvSpPr/>
            <p:nvPr/>
          </p:nvSpPr>
          <p:spPr>
            <a:xfrm>
              <a:off x="4297748" y="2601820"/>
              <a:ext cx="64314" cy="164936"/>
            </a:xfrm>
            <a:custGeom>
              <a:rect b="b" l="l" r="r" t="t"/>
              <a:pathLst>
                <a:path extrusionOk="0" h="6337" w="2471">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76"/>
            <p:cNvSpPr/>
            <p:nvPr/>
          </p:nvSpPr>
          <p:spPr>
            <a:xfrm>
              <a:off x="4381088" y="2570951"/>
              <a:ext cx="64314" cy="195805"/>
            </a:xfrm>
            <a:custGeom>
              <a:rect b="b" l="l" r="r" t="t"/>
              <a:pathLst>
                <a:path extrusionOk="0" h="7523" w="2471">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76"/>
            <p:cNvSpPr/>
            <p:nvPr/>
          </p:nvSpPr>
          <p:spPr>
            <a:xfrm>
              <a:off x="4464324" y="2540082"/>
              <a:ext cx="64314" cy="226778"/>
            </a:xfrm>
            <a:custGeom>
              <a:rect b="b" l="l" r="r" t="t"/>
              <a:pathLst>
                <a:path extrusionOk="0" h="8713" w="2471">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76"/>
            <p:cNvSpPr/>
            <p:nvPr/>
          </p:nvSpPr>
          <p:spPr>
            <a:xfrm>
              <a:off x="4274506" y="2453905"/>
              <a:ext cx="246350" cy="87765"/>
            </a:xfrm>
            <a:custGeom>
              <a:rect b="b" l="l" r="r" t="t"/>
              <a:pathLst>
                <a:path extrusionOk="0" h="3372" w="9465">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76"/>
            <p:cNvSpPr/>
            <p:nvPr/>
          </p:nvSpPr>
          <p:spPr>
            <a:xfrm>
              <a:off x="4227786" y="2534018"/>
              <a:ext cx="189428" cy="43284"/>
            </a:xfrm>
            <a:custGeom>
              <a:rect b="b" l="l" r="r" t="t"/>
              <a:pathLst>
                <a:path extrusionOk="0" h="1663" w="7278">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2" name="Google Shape;18042;p76"/>
          <p:cNvGrpSpPr/>
          <p:nvPr/>
        </p:nvGrpSpPr>
        <p:grpSpPr>
          <a:xfrm>
            <a:off x="895824" y="2452812"/>
            <a:ext cx="361938" cy="315063"/>
            <a:chOff x="895824" y="2452812"/>
            <a:chExt cx="361938" cy="315063"/>
          </a:xfrm>
        </p:grpSpPr>
        <p:sp>
          <p:nvSpPr>
            <p:cNvPr id="18043" name="Google Shape;18043;p76"/>
            <p:cNvSpPr/>
            <p:nvPr/>
          </p:nvSpPr>
          <p:spPr>
            <a:xfrm>
              <a:off x="976405" y="2492088"/>
              <a:ext cx="45002" cy="39510"/>
            </a:xfrm>
            <a:custGeom>
              <a:rect b="b" l="l" r="r" t="t"/>
              <a:pathLst>
                <a:path extrusionOk="0" h="1518" w="1729">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76"/>
            <p:cNvSpPr/>
            <p:nvPr/>
          </p:nvSpPr>
          <p:spPr>
            <a:xfrm>
              <a:off x="976405" y="2492192"/>
              <a:ext cx="30999" cy="39406"/>
            </a:xfrm>
            <a:custGeom>
              <a:rect b="b" l="l" r="r" t="t"/>
              <a:pathLst>
                <a:path extrusionOk="0" h="1514" w="1191">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76"/>
            <p:cNvSpPr/>
            <p:nvPr/>
          </p:nvSpPr>
          <p:spPr>
            <a:xfrm>
              <a:off x="959487" y="2514628"/>
              <a:ext cx="78759" cy="78863"/>
            </a:xfrm>
            <a:custGeom>
              <a:rect b="b" l="l" r="r" t="t"/>
              <a:pathLst>
                <a:path extrusionOk="0" h="3030" w="3026">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76"/>
            <p:cNvSpPr/>
            <p:nvPr/>
          </p:nvSpPr>
          <p:spPr>
            <a:xfrm>
              <a:off x="973985" y="2514628"/>
              <a:ext cx="65928" cy="70899"/>
            </a:xfrm>
            <a:custGeom>
              <a:rect b="b" l="l" r="r" t="t"/>
              <a:pathLst>
                <a:path extrusionOk="0" h="2724" w="2533">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76"/>
            <p:cNvSpPr/>
            <p:nvPr/>
          </p:nvSpPr>
          <p:spPr>
            <a:xfrm>
              <a:off x="1072030" y="2458408"/>
              <a:ext cx="168892" cy="164780"/>
            </a:xfrm>
            <a:custGeom>
              <a:rect b="b" l="l" r="r" t="t"/>
              <a:pathLst>
                <a:path extrusionOk="0" h="6331" w="6489">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76"/>
            <p:cNvSpPr/>
            <p:nvPr/>
          </p:nvSpPr>
          <p:spPr>
            <a:xfrm>
              <a:off x="948217" y="2591174"/>
              <a:ext cx="101299" cy="78889"/>
            </a:xfrm>
            <a:custGeom>
              <a:rect b="b" l="l" r="r" t="t"/>
              <a:pathLst>
                <a:path extrusionOk="0" h="3031" w="3892">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76"/>
            <p:cNvSpPr/>
            <p:nvPr/>
          </p:nvSpPr>
          <p:spPr>
            <a:xfrm>
              <a:off x="948217" y="2620768"/>
              <a:ext cx="101403" cy="85292"/>
            </a:xfrm>
            <a:custGeom>
              <a:rect b="b" l="l" r="r" t="t"/>
              <a:pathLst>
                <a:path extrusionOk="0" h="3277" w="3896">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76"/>
            <p:cNvSpPr/>
            <p:nvPr/>
          </p:nvSpPr>
          <p:spPr>
            <a:xfrm>
              <a:off x="948217" y="2632220"/>
              <a:ext cx="50676" cy="73840"/>
            </a:xfrm>
            <a:custGeom>
              <a:rect b="b" l="l" r="r" t="t"/>
              <a:pathLst>
                <a:path extrusionOk="0" h="2837" w="1947">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76"/>
            <p:cNvSpPr/>
            <p:nvPr/>
          </p:nvSpPr>
          <p:spPr>
            <a:xfrm>
              <a:off x="965343" y="2549348"/>
              <a:ext cx="67333" cy="55334"/>
            </a:xfrm>
            <a:custGeom>
              <a:rect b="b" l="l" r="r" t="t"/>
              <a:pathLst>
                <a:path extrusionOk="0" h="2126" w="2587">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76"/>
            <p:cNvSpPr/>
            <p:nvPr/>
          </p:nvSpPr>
          <p:spPr>
            <a:xfrm>
              <a:off x="965422" y="2549348"/>
              <a:ext cx="67255" cy="54866"/>
            </a:xfrm>
            <a:custGeom>
              <a:rect b="b" l="l" r="r" t="t"/>
              <a:pathLst>
                <a:path extrusionOk="0" h="2108" w="2584">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76"/>
            <p:cNvSpPr/>
            <p:nvPr/>
          </p:nvSpPr>
          <p:spPr>
            <a:xfrm>
              <a:off x="993271" y="2649710"/>
              <a:ext cx="78785" cy="56350"/>
            </a:xfrm>
            <a:custGeom>
              <a:rect b="b" l="l" r="r" t="t"/>
              <a:pathLst>
                <a:path extrusionOk="0" h="2165" w="3027">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76"/>
            <p:cNvSpPr/>
            <p:nvPr/>
          </p:nvSpPr>
          <p:spPr>
            <a:xfrm>
              <a:off x="914512" y="2705930"/>
              <a:ext cx="326411" cy="22566"/>
            </a:xfrm>
            <a:custGeom>
              <a:rect b="b" l="l" r="r" t="t"/>
              <a:pathLst>
                <a:path extrusionOk="0" h="867" w="12541">
                  <a:moveTo>
                    <a:pt x="1" y="1"/>
                  </a:moveTo>
                  <a:lnTo>
                    <a:pt x="1" y="866"/>
                  </a:lnTo>
                  <a:lnTo>
                    <a:pt x="12540" y="866"/>
                  </a:lnTo>
                  <a:lnTo>
                    <a:pt x="12540"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76"/>
            <p:cNvSpPr/>
            <p:nvPr/>
          </p:nvSpPr>
          <p:spPr>
            <a:xfrm>
              <a:off x="895824" y="2486596"/>
              <a:ext cx="361938" cy="281279"/>
            </a:xfrm>
            <a:custGeom>
              <a:rect b="b" l="l" r="r" t="t"/>
              <a:pathLst>
                <a:path extrusionOk="0" h="10807" w="13906">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76"/>
            <p:cNvSpPr/>
            <p:nvPr/>
          </p:nvSpPr>
          <p:spPr>
            <a:xfrm>
              <a:off x="1019923" y="2672693"/>
              <a:ext cx="23555" cy="10541"/>
            </a:xfrm>
            <a:custGeom>
              <a:rect b="b" l="l" r="r" t="t"/>
              <a:pathLst>
                <a:path extrusionOk="0" h="405" w="905">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76"/>
            <p:cNvSpPr/>
            <p:nvPr/>
          </p:nvSpPr>
          <p:spPr>
            <a:xfrm>
              <a:off x="1066721" y="2452812"/>
              <a:ext cx="179798" cy="175764"/>
            </a:xfrm>
            <a:custGeom>
              <a:rect b="b" l="l" r="r" t="t"/>
              <a:pathLst>
                <a:path extrusionOk="0" h="6753" w="6908">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76"/>
            <p:cNvSpPr/>
            <p:nvPr/>
          </p:nvSpPr>
          <p:spPr>
            <a:xfrm>
              <a:off x="1098865" y="2486596"/>
              <a:ext cx="29229" cy="10645"/>
            </a:xfrm>
            <a:custGeom>
              <a:rect b="b" l="l" r="r" t="t"/>
              <a:pathLst>
                <a:path extrusionOk="0" h="409" w="1123">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76"/>
            <p:cNvSpPr/>
            <p:nvPr/>
          </p:nvSpPr>
          <p:spPr>
            <a:xfrm>
              <a:off x="1138322" y="2486596"/>
              <a:ext cx="74387" cy="10645"/>
            </a:xfrm>
            <a:custGeom>
              <a:rect b="b" l="l" r="r" t="t"/>
              <a:pathLst>
                <a:path extrusionOk="0" h="409" w="2858">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76"/>
            <p:cNvSpPr/>
            <p:nvPr/>
          </p:nvSpPr>
          <p:spPr>
            <a:xfrm>
              <a:off x="1098865" y="2514810"/>
              <a:ext cx="113766" cy="10567"/>
            </a:xfrm>
            <a:custGeom>
              <a:rect b="b" l="l" r="r" t="t"/>
              <a:pathLst>
                <a:path extrusionOk="0" h="406" w="4371">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76"/>
            <p:cNvSpPr/>
            <p:nvPr/>
          </p:nvSpPr>
          <p:spPr>
            <a:xfrm>
              <a:off x="1098865" y="2543024"/>
              <a:ext cx="74282" cy="10541"/>
            </a:xfrm>
            <a:custGeom>
              <a:rect b="b" l="l" r="r" t="t"/>
              <a:pathLst>
                <a:path extrusionOk="0" h="405" w="2854">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76"/>
            <p:cNvSpPr/>
            <p:nvPr/>
          </p:nvSpPr>
          <p:spPr>
            <a:xfrm>
              <a:off x="1183376" y="2543024"/>
              <a:ext cx="29255" cy="10541"/>
            </a:xfrm>
            <a:custGeom>
              <a:rect b="b" l="l" r="r" t="t"/>
              <a:pathLst>
                <a:path extrusionOk="0" h="405" w="1124">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3" name="Google Shape;18063;p76"/>
          <p:cNvGrpSpPr/>
          <p:nvPr/>
        </p:nvGrpSpPr>
        <p:grpSpPr>
          <a:xfrm>
            <a:off x="3768323" y="2886769"/>
            <a:ext cx="242811" cy="379091"/>
            <a:chOff x="3768323" y="2886769"/>
            <a:chExt cx="242811" cy="379091"/>
          </a:xfrm>
        </p:grpSpPr>
        <p:sp>
          <p:nvSpPr>
            <p:cNvPr id="18064" name="Google Shape;18064;p76"/>
            <p:cNvSpPr/>
            <p:nvPr/>
          </p:nvSpPr>
          <p:spPr>
            <a:xfrm>
              <a:off x="3886930" y="2892391"/>
              <a:ext cx="29880" cy="35267"/>
            </a:xfrm>
            <a:custGeom>
              <a:rect b="b" l="l" r="r" t="t"/>
              <a:pathLst>
                <a:path extrusionOk="0" h="1355" w="1148">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76"/>
            <p:cNvSpPr/>
            <p:nvPr/>
          </p:nvSpPr>
          <p:spPr>
            <a:xfrm>
              <a:off x="3863219" y="2915633"/>
              <a:ext cx="136644" cy="261576"/>
            </a:xfrm>
            <a:custGeom>
              <a:rect b="b" l="l" r="r" t="t"/>
              <a:pathLst>
                <a:path extrusionOk="0" h="10050" w="525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76"/>
            <p:cNvSpPr/>
            <p:nvPr/>
          </p:nvSpPr>
          <p:spPr>
            <a:xfrm>
              <a:off x="3774466" y="2937392"/>
              <a:ext cx="219828" cy="251712"/>
            </a:xfrm>
            <a:custGeom>
              <a:rect b="b" l="l" r="r" t="t"/>
              <a:pathLst>
                <a:path extrusionOk="0" h="9671" w="8446">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76"/>
            <p:cNvSpPr/>
            <p:nvPr/>
          </p:nvSpPr>
          <p:spPr>
            <a:xfrm>
              <a:off x="3776209" y="2999754"/>
              <a:ext cx="152964" cy="183416"/>
            </a:xfrm>
            <a:custGeom>
              <a:rect b="b" l="l" r="r" t="t"/>
              <a:pathLst>
                <a:path extrusionOk="0" h="7047" w="5877">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76"/>
            <p:cNvSpPr/>
            <p:nvPr/>
          </p:nvSpPr>
          <p:spPr>
            <a:xfrm>
              <a:off x="3815589" y="3177184"/>
              <a:ext cx="178314" cy="29697"/>
            </a:xfrm>
            <a:custGeom>
              <a:rect b="b" l="l" r="r" t="t"/>
              <a:pathLst>
                <a:path extrusionOk="0" h="1141" w="6851">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76"/>
            <p:cNvSpPr/>
            <p:nvPr/>
          </p:nvSpPr>
          <p:spPr>
            <a:xfrm>
              <a:off x="3815589" y="3177184"/>
              <a:ext cx="59447" cy="29697"/>
            </a:xfrm>
            <a:custGeom>
              <a:rect b="b" l="l" r="r" t="t"/>
              <a:pathLst>
                <a:path extrusionOk="0" h="1141" w="2284">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76"/>
            <p:cNvSpPr/>
            <p:nvPr/>
          </p:nvSpPr>
          <p:spPr>
            <a:xfrm>
              <a:off x="3803772" y="3200895"/>
              <a:ext cx="202051" cy="59473"/>
            </a:xfrm>
            <a:custGeom>
              <a:rect b="b" l="l" r="r" t="t"/>
              <a:pathLst>
                <a:path extrusionOk="0" h="2285" w="7763">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76"/>
            <p:cNvSpPr/>
            <p:nvPr/>
          </p:nvSpPr>
          <p:spPr>
            <a:xfrm>
              <a:off x="3803772" y="3200895"/>
              <a:ext cx="77224" cy="59473"/>
            </a:xfrm>
            <a:custGeom>
              <a:rect b="b" l="l" r="r" t="t"/>
              <a:pathLst>
                <a:path extrusionOk="0" h="2285" w="2967">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76"/>
            <p:cNvSpPr/>
            <p:nvPr/>
          </p:nvSpPr>
          <p:spPr>
            <a:xfrm>
              <a:off x="3768323" y="2886769"/>
              <a:ext cx="242811" cy="379091"/>
            </a:xfrm>
            <a:custGeom>
              <a:rect b="b" l="l" r="r" t="t"/>
              <a:pathLst>
                <a:path extrusionOk="0" h="14565" w="9329">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76"/>
            <p:cNvSpPr/>
            <p:nvPr/>
          </p:nvSpPr>
          <p:spPr>
            <a:xfrm>
              <a:off x="3929043" y="2948662"/>
              <a:ext cx="25949" cy="16970"/>
            </a:xfrm>
            <a:custGeom>
              <a:rect b="b" l="l" r="r" t="t"/>
              <a:pathLst>
                <a:path extrusionOk="0" h="652" w="997">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76"/>
            <p:cNvSpPr/>
            <p:nvPr/>
          </p:nvSpPr>
          <p:spPr>
            <a:xfrm>
              <a:off x="3851663" y="2958032"/>
              <a:ext cx="11114" cy="17074"/>
            </a:xfrm>
            <a:custGeom>
              <a:rect b="b" l="l" r="r" t="t"/>
              <a:pathLst>
                <a:path extrusionOk="0" h="656" w="427">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5" name="Google Shape;18075;p76"/>
          <p:cNvGrpSpPr/>
          <p:nvPr/>
        </p:nvGrpSpPr>
        <p:grpSpPr>
          <a:xfrm>
            <a:off x="3727590" y="2438549"/>
            <a:ext cx="346921" cy="343953"/>
            <a:chOff x="3727590" y="2438549"/>
            <a:chExt cx="346921" cy="343953"/>
          </a:xfrm>
        </p:grpSpPr>
        <p:sp>
          <p:nvSpPr>
            <p:cNvPr id="18076" name="Google Shape;18076;p76"/>
            <p:cNvSpPr/>
            <p:nvPr/>
          </p:nvSpPr>
          <p:spPr>
            <a:xfrm>
              <a:off x="3975294" y="2622147"/>
              <a:ext cx="40421" cy="39770"/>
            </a:xfrm>
            <a:custGeom>
              <a:rect b="b" l="l" r="r" t="t"/>
              <a:pathLst>
                <a:path extrusionOk="0" h="1528" w="1553">
                  <a:moveTo>
                    <a:pt x="1" y="0"/>
                  </a:moveTo>
                  <a:lnTo>
                    <a:pt x="989" y="1527"/>
                  </a:lnTo>
                  <a:lnTo>
                    <a:pt x="1552" y="1527"/>
                  </a:lnTo>
                  <a:cubicBezTo>
                    <a:pt x="1552" y="683"/>
                    <a:pt x="849" y="0"/>
                    <a:pt x="1"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76"/>
            <p:cNvSpPr/>
            <p:nvPr/>
          </p:nvSpPr>
          <p:spPr>
            <a:xfrm>
              <a:off x="3935003" y="2622147"/>
              <a:ext cx="66058" cy="39848"/>
            </a:xfrm>
            <a:custGeom>
              <a:rect b="b" l="l" r="r" t="t"/>
              <a:pathLst>
                <a:path extrusionOk="0" h="1531" w="2538">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76"/>
            <p:cNvSpPr/>
            <p:nvPr/>
          </p:nvSpPr>
          <p:spPr>
            <a:xfrm>
              <a:off x="3974851" y="2556194"/>
              <a:ext cx="21993" cy="43986"/>
            </a:xfrm>
            <a:custGeom>
              <a:rect b="b" l="l" r="r" t="t"/>
              <a:pathLst>
                <a:path extrusionOk="0" h="1690" w="845">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76"/>
            <p:cNvSpPr/>
            <p:nvPr/>
          </p:nvSpPr>
          <p:spPr>
            <a:xfrm>
              <a:off x="3826677" y="2622147"/>
              <a:ext cx="40317" cy="39770"/>
            </a:xfrm>
            <a:custGeom>
              <a:rect b="b" l="l" r="r" t="t"/>
              <a:pathLst>
                <a:path extrusionOk="0" h="1528" w="1549">
                  <a:moveTo>
                    <a:pt x="0" y="0"/>
                  </a:moveTo>
                  <a:lnTo>
                    <a:pt x="985" y="1527"/>
                  </a:lnTo>
                  <a:lnTo>
                    <a:pt x="1548" y="1527"/>
                  </a:lnTo>
                  <a:cubicBezTo>
                    <a:pt x="1548" y="683"/>
                    <a:pt x="845" y="0"/>
                    <a:pt x="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76"/>
            <p:cNvSpPr/>
            <p:nvPr/>
          </p:nvSpPr>
          <p:spPr>
            <a:xfrm>
              <a:off x="3786386" y="2622147"/>
              <a:ext cx="66032" cy="39848"/>
            </a:xfrm>
            <a:custGeom>
              <a:rect b="b" l="l" r="r" t="t"/>
              <a:pathLst>
                <a:path extrusionOk="0" h="1531" w="2537">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76"/>
            <p:cNvSpPr/>
            <p:nvPr/>
          </p:nvSpPr>
          <p:spPr>
            <a:xfrm>
              <a:off x="3826208" y="2556194"/>
              <a:ext cx="22019" cy="43986"/>
            </a:xfrm>
            <a:custGeom>
              <a:rect b="b" l="l" r="r" t="t"/>
              <a:pathLst>
                <a:path extrusionOk="0" h="1690" w="846">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76"/>
            <p:cNvSpPr/>
            <p:nvPr/>
          </p:nvSpPr>
          <p:spPr>
            <a:xfrm>
              <a:off x="3901037" y="2624073"/>
              <a:ext cx="54137" cy="54137"/>
            </a:xfrm>
            <a:custGeom>
              <a:rect b="b" l="l" r="r" t="t"/>
              <a:pathLst>
                <a:path extrusionOk="0" h="2080" w="2080">
                  <a:moveTo>
                    <a:pt x="0" y="0"/>
                  </a:moveTo>
                  <a:lnTo>
                    <a:pt x="1235" y="2079"/>
                  </a:lnTo>
                  <a:lnTo>
                    <a:pt x="2080" y="2079"/>
                  </a:lnTo>
                  <a:cubicBezTo>
                    <a:pt x="2080" y="932"/>
                    <a:pt x="1147" y="0"/>
                    <a:pt x="0"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76"/>
            <p:cNvSpPr/>
            <p:nvPr/>
          </p:nvSpPr>
          <p:spPr>
            <a:xfrm>
              <a:off x="3846900" y="2624073"/>
              <a:ext cx="86307" cy="54137"/>
            </a:xfrm>
            <a:custGeom>
              <a:rect b="b" l="l" r="r" t="t"/>
              <a:pathLst>
                <a:path extrusionOk="0" h="2080" w="3316">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76"/>
            <p:cNvSpPr/>
            <p:nvPr/>
          </p:nvSpPr>
          <p:spPr>
            <a:xfrm>
              <a:off x="3901402" y="2542373"/>
              <a:ext cx="29333" cy="59733"/>
            </a:xfrm>
            <a:custGeom>
              <a:rect b="b" l="l" r="r" t="t"/>
              <a:pathLst>
                <a:path extrusionOk="0" h="2295" w="1127">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76"/>
            <p:cNvSpPr/>
            <p:nvPr/>
          </p:nvSpPr>
          <p:spPr>
            <a:xfrm>
              <a:off x="3871366" y="2542373"/>
              <a:ext cx="44976" cy="59733"/>
            </a:xfrm>
            <a:custGeom>
              <a:rect b="b" l="l" r="r" t="t"/>
              <a:pathLst>
                <a:path extrusionOk="0" h="2295" w="1728">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76"/>
            <p:cNvSpPr/>
            <p:nvPr/>
          </p:nvSpPr>
          <p:spPr>
            <a:xfrm>
              <a:off x="3804241" y="2556194"/>
              <a:ext cx="29333" cy="43986"/>
            </a:xfrm>
            <a:custGeom>
              <a:rect b="b" l="l" r="r" t="t"/>
              <a:pathLst>
                <a:path extrusionOk="0" h="1690" w="1127">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76"/>
            <p:cNvSpPr/>
            <p:nvPr/>
          </p:nvSpPr>
          <p:spPr>
            <a:xfrm>
              <a:off x="3952858" y="2556194"/>
              <a:ext cx="29333" cy="43986"/>
            </a:xfrm>
            <a:custGeom>
              <a:rect b="b" l="l" r="r" t="t"/>
              <a:pathLst>
                <a:path extrusionOk="0" h="1690" w="1127">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76"/>
            <p:cNvSpPr/>
            <p:nvPr/>
          </p:nvSpPr>
          <p:spPr>
            <a:xfrm>
              <a:off x="3948381" y="2550650"/>
              <a:ext cx="64210" cy="55022"/>
            </a:xfrm>
            <a:custGeom>
              <a:rect b="b" l="l" r="r" t="t"/>
              <a:pathLst>
                <a:path extrusionOk="0" h="2114" w="2467">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76"/>
            <p:cNvSpPr/>
            <p:nvPr/>
          </p:nvSpPr>
          <p:spPr>
            <a:xfrm>
              <a:off x="3948954" y="2616655"/>
              <a:ext cx="72148" cy="50754"/>
            </a:xfrm>
            <a:custGeom>
              <a:rect b="b" l="l" r="r" t="t"/>
              <a:pathLst>
                <a:path extrusionOk="0" h="1950" w="2772">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76"/>
            <p:cNvSpPr/>
            <p:nvPr/>
          </p:nvSpPr>
          <p:spPr>
            <a:xfrm>
              <a:off x="3780790" y="2616551"/>
              <a:ext cx="71940" cy="50858"/>
            </a:xfrm>
            <a:custGeom>
              <a:rect b="b" l="l" r="r" t="t"/>
              <a:pathLst>
                <a:path extrusionOk="0" h="1954" w="2764">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76"/>
            <p:cNvSpPr/>
            <p:nvPr/>
          </p:nvSpPr>
          <p:spPr>
            <a:xfrm>
              <a:off x="3798749" y="2550650"/>
              <a:ext cx="64210" cy="55022"/>
            </a:xfrm>
            <a:custGeom>
              <a:rect b="b" l="l" r="r" t="t"/>
              <a:pathLst>
                <a:path extrusionOk="0" h="2114" w="2467">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76"/>
            <p:cNvSpPr/>
            <p:nvPr/>
          </p:nvSpPr>
          <p:spPr>
            <a:xfrm>
              <a:off x="3865692" y="2536933"/>
              <a:ext cx="73450" cy="70769"/>
            </a:xfrm>
            <a:custGeom>
              <a:rect b="b" l="l" r="r" t="t"/>
              <a:pathLst>
                <a:path extrusionOk="0" h="2719" w="2822">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76"/>
            <p:cNvSpPr/>
            <p:nvPr/>
          </p:nvSpPr>
          <p:spPr>
            <a:xfrm>
              <a:off x="3841408" y="2618555"/>
              <a:ext cx="119258" cy="65147"/>
            </a:xfrm>
            <a:custGeom>
              <a:rect b="b" l="l" r="r" t="t"/>
              <a:pathLst>
                <a:path extrusionOk="0" h="2503" w="4582">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76"/>
            <p:cNvSpPr/>
            <p:nvPr/>
          </p:nvSpPr>
          <p:spPr>
            <a:xfrm>
              <a:off x="3727590" y="2438549"/>
              <a:ext cx="346921" cy="343953"/>
            </a:xfrm>
            <a:custGeom>
              <a:rect b="b" l="l" r="r" t="t"/>
              <a:pathLst>
                <a:path extrusionOk="0" h="13215" w="13329">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5" name="Google Shape;18095;p76"/>
          <p:cNvGrpSpPr/>
          <p:nvPr/>
        </p:nvGrpSpPr>
        <p:grpSpPr>
          <a:xfrm>
            <a:off x="6085968" y="1559106"/>
            <a:ext cx="356004" cy="289061"/>
            <a:chOff x="6085968" y="1559106"/>
            <a:chExt cx="356004" cy="289061"/>
          </a:xfrm>
        </p:grpSpPr>
        <p:sp>
          <p:nvSpPr>
            <p:cNvPr id="18096" name="Google Shape;18096;p76"/>
            <p:cNvSpPr/>
            <p:nvPr/>
          </p:nvSpPr>
          <p:spPr>
            <a:xfrm>
              <a:off x="6091095" y="1586591"/>
              <a:ext cx="345645" cy="256345"/>
            </a:xfrm>
            <a:custGeom>
              <a:rect b="b" l="l" r="r" t="t"/>
              <a:pathLst>
                <a:path extrusionOk="0" h="9849" w="1328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76"/>
            <p:cNvSpPr/>
            <p:nvPr/>
          </p:nvSpPr>
          <p:spPr>
            <a:xfrm>
              <a:off x="6091199" y="1586591"/>
              <a:ext cx="345541" cy="33445"/>
            </a:xfrm>
            <a:custGeom>
              <a:rect b="b" l="l" r="r" t="t"/>
              <a:pathLst>
                <a:path extrusionOk="0" h="1285" w="13276">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76"/>
            <p:cNvSpPr/>
            <p:nvPr/>
          </p:nvSpPr>
          <p:spPr>
            <a:xfrm>
              <a:off x="6107857" y="1586591"/>
              <a:ext cx="55803" cy="27875"/>
            </a:xfrm>
            <a:custGeom>
              <a:rect b="b" l="l" r="r" t="t"/>
              <a:pathLst>
                <a:path extrusionOk="0" h="1071" w="2144">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76"/>
            <p:cNvSpPr/>
            <p:nvPr/>
          </p:nvSpPr>
          <p:spPr>
            <a:xfrm>
              <a:off x="6364280" y="1586591"/>
              <a:ext cx="55699" cy="27875"/>
            </a:xfrm>
            <a:custGeom>
              <a:rect b="b" l="l" r="r" t="t"/>
              <a:pathLst>
                <a:path extrusionOk="0" h="1071" w="214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76"/>
            <p:cNvSpPr/>
            <p:nvPr/>
          </p:nvSpPr>
          <p:spPr>
            <a:xfrm>
              <a:off x="6124619" y="1564338"/>
              <a:ext cx="22280" cy="33445"/>
            </a:xfrm>
            <a:custGeom>
              <a:rect b="b" l="l" r="r" t="t"/>
              <a:pathLst>
                <a:path extrusionOk="0" h="1285" w="856">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76"/>
            <p:cNvSpPr/>
            <p:nvPr/>
          </p:nvSpPr>
          <p:spPr>
            <a:xfrm>
              <a:off x="6124619" y="1564338"/>
              <a:ext cx="22280" cy="16684"/>
            </a:xfrm>
            <a:custGeom>
              <a:rect b="b" l="l" r="r" t="t"/>
              <a:pathLst>
                <a:path extrusionOk="0" h="641" w="856">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76"/>
            <p:cNvSpPr/>
            <p:nvPr/>
          </p:nvSpPr>
          <p:spPr>
            <a:xfrm>
              <a:off x="6380937" y="1564338"/>
              <a:ext cx="22384" cy="33445"/>
            </a:xfrm>
            <a:custGeom>
              <a:rect b="b" l="l" r="r" t="t"/>
              <a:pathLst>
                <a:path extrusionOk="0" h="1285" w="86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76"/>
            <p:cNvSpPr/>
            <p:nvPr/>
          </p:nvSpPr>
          <p:spPr>
            <a:xfrm>
              <a:off x="6380937" y="1564338"/>
              <a:ext cx="22384" cy="16684"/>
            </a:xfrm>
            <a:custGeom>
              <a:rect b="b" l="l" r="r" t="t"/>
              <a:pathLst>
                <a:path extrusionOk="0" h="641" w="86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76"/>
            <p:cNvSpPr/>
            <p:nvPr/>
          </p:nvSpPr>
          <p:spPr>
            <a:xfrm>
              <a:off x="6091199" y="1620010"/>
              <a:ext cx="345541" cy="16788"/>
            </a:xfrm>
            <a:custGeom>
              <a:rect b="b" l="l" r="r" t="t"/>
              <a:pathLst>
                <a:path extrusionOk="0" h="645" w="13276">
                  <a:moveTo>
                    <a:pt x="0" y="1"/>
                  </a:moveTo>
                  <a:lnTo>
                    <a:pt x="0" y="645"/>
                  </a:lnTo>
                  <a:lnTo>
                    <a:pt x="13275" y="645"/>
                  </a:lnTo>
                  <a:lnTo>
                    <a:pt x="1327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76"/>
            <p:cNvSpPr/>
            <p:nvPr/>
          </p:nvSpPr>
          <p:spPr>
            <a:xfrm>
              <a:off x="6085968" y="1559106"/>
              <a:ext cx="356004" cy="289061"/>
            </a:xfrm>
            <a:custGeom>
              <a:rect b="b" l="l" r="r" t="t"/>
              <a:pathLst>
                <a:path extrusionOk="0" h="11106" w="13678">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76"/>
            <p:cNvSpPr/>
            <p:nvPr/>
          </p:nvSpPr>
          <p:spPr>
            <a:xfrm>
              <a:off x="6106243" y="1614779"/>
              <a:ext cx="314829" cy="10489"/>
            </a:xfrm>
            <a:custGeom>
              <a:rect b="b" l="l" r="r" t="t"/>
              <a:pathLst>
                <a:path extrusionOk="0" h="403" w="12096">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76"/>
            <p:cNvSpPr/>
            <p:nvPr/>
          </p:nvSpPr>
          <p:spPr>
            <a:xfrm>
              <a:off x="6123525" y="1659390"/>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76"/>
            <p:cNvSpPr/>
            <p:nvPr/>
          </p:nvSpPr>
          <p:spPr>
            <a:xfrm>
              <a:off x="6201009" y="1659390"/>
              <a:ext cx="47266" cy="10489"/>
            </a:xfrm>
            <a:custGeom>
              <a:rect b="b" l="l" r="r" t="t"/>
              <a:pathLst>
                <a:path extrusionOk="0" h="403" w="1816">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76"/>
            <p:cNvSpPr/>
            <p:nvPr/>
          </p:nvSpPr>
          <p:spPr>
            <a:xfrm>
              <a:off x="6357070" y="1659390"/>
              <a:ext cx="46069" cy="10489"/>
            </a:xfrm>
            <a:custGeom>
              <a:rect b="b" l="l" r="r" t="t"/>
              <a:pathLst>
                <a:path extrusionOk="0" h="403" w="177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76"/>
            <p:cNvSpPr/>
            <p:nvPr/>
          </p:nvSpPr>
          <p:spPr>
            <a:xfrm>
              <a:off x="6123525" y="1704001"/>
              <a:ext cx="46719" cy="10463"/>
            </a:xfrm>
            <a:custGeom>
              <a:rect b="b" l="l" r="r" t="t"/>
              <a:pathLst>
                <a:path extrusionOk="0" h="402" w="1795">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76"/>
            <p:cNvSpPr/>
            <p:nvPr/>
          </p:nvSpPr>
          <p:spPr>
            <a:xfrm>
              <a:off x="6279014" y="1703975"/>
              <a:ext cx="46095" cy="10489"/>
            </a:xfrm>
            <a:custGeom>
              <a:rect b="b" l="l" r="r" t="t"/>
              <a:pathLst>
                <a:path extrusionOk="0" h="403" w="1771">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76"/>
            <p:cNvSpPr/>
            <p:nvPr/>
          </p:nvSpPr>
          <p:spPr>
            <a:xfrm>
              <a:off x="6123525" y="1748586"/>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76"/>
            <p:cNvSpPr/>
            <p:nvPr/>
          </p:nvSpPr>
          <p:spPr>
            <a:xfrm>
              <a:off x="6200983" y="1748586"/>
              <a:ext cx="47292" cy="10463"/>
            </a:xfrm>
            <a:custGeom>
              <a:rect b="b" l="l" r="r" t="t"/>
              <a:pathLst>
                <a:path extrusionOk="0" h="402" w="1817">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76"/>
            <p:cNvSpPr/>
            <p:nvPr/>
          </p:nvSpPr>
          <p:spPr>
            <a:xfrm>
              <a:off x="6357044" y="1748586"/>
              <a:ext cx="46095" cy="10463"/>
            </a:xfrm>
            <a:custGeom>
              <a:rect b="b" l="l" r="r" t="t"/>
              <a:pathLst>
                <a:path extrusionOk="0" h="402" w="1771">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76"/>
            <p:cNvSpPr/>
            <p:nvPr/>
          </p:nvSpPr>
          <p:spPr>
            <a:xfrm>
              <a:off x="6201009" y="1793171"/>
              <a:ext cx="47266" cy="10411"/>
            </a:xfrm>
            <a:custGeom>
              <a:rect b="b" l="l" r="r" t="t"/>
              <a:pathLst>
                <a:path extrusionOk="0" h="400" w="1816">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76"/>
            <p:cNvSpPr/>
            <p:nvPr/>
          </p:nvSpPr>
          <p:spPr>
            <a:xfrm>
              <a:off x="6279040" y="1793171"/>
              <a:ext cx="46069" cy="10411"/>
            </a:xfrm>
            <a:custGeom>
              <a:rect b="b" l="l" r="r" t="t"/>
              <a:pathLst>
                <a:path extrusionOk="0" h="400" w="177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76"/>
            <p:cNvSpPr/>
            <p:nvPr/>
          </p:nvSpPr>
          <p:spPr>
            <a:xfrm>
              <a:off x="6357070" y="1793171"/>
              <a:ext cx="46069" cy="10411"/>
            </a:xfrm>
            <a:custGeom>
              <a:rect b="b" l="l" r="r" t="t"/>
              <a:pathLst>
                <a:path extrusionOk="0" h="400" w="177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76"/>
            <p:cNvSpPr/>
            <p:nvPr/>
          </p:nvSpPr>
          <p:spPr>
            <a:xfrm>
              <a:off x="6200749" y="1692939"/>
              <a:ext cx="47995" cy="32638"/>
            </a:xfrm>
            <a:custGeom>
              <a:rect b="b" l="l" r="r" t="t"/>
              <a:pathLst>
                <a:path extrusionOk="0" h="1254" w="1844">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76"/>
            <p:cNvSpPr/>
            <p:nvPr/>
          </p:nvSpPr>
          <p:spPr>
            <a:xfrm>
              <a:off x="6356784" y="1692939"/>
              <a:ext cx="48021" cy="32638"/>
            </a:xfrm>
            <a:custGeom>
              <a:rect b="b" l="l" r="r" t="t"/>
              <a:pathLst>
                <a:path extrusionOk="0" h="1254" w="1845">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76"/>
            <p:cNvSpPr/>
            <p:nvPr/>
          </p:nvSpPr>
          <p:spPr>
            <a:xfrm>
              <a:off x="6278780" y="1737472"/>
              <a:ext cx="47995" cy="32612"/>
            </a:xfrm>
            <a:custGeom>
              <a:rect b="b" l="l" r="r" t="t"/>
              <a:pathLst>
                <a:path extrusionOk="0" h="1253" w="1844">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76"/>
            <p:cNvSpPr/>
            <p:nvPr/>
          </p:nvSpPr>
          <p:spPr>
            <a:xfrm>
              <a:off x="6122745" y="1782110"/>
              <a:ext cx="47969" cy="32665"/>
            </a:xfrm>
            <a:custGeom>
              <a:rect b="b" l="l" r="r" t="t"/>
              <a:pathLst>
                <a:path extrusionOk="0" h="1255" w="1843">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76"/>
            <p:cNvSpPr/>
            <p:nvPr/>
          </p:nvSpPr>
          <p:spPr>
            <a:xfrm>
              <a:off x="6278780" y="1648380"/>
              <a:ext cx="47995" cy="32612"/>
            </a:xfrm>
            <a:custGeom>
              <a:rect b="b" l="l" r="r" t="t"/>
              <a:pathLst>
                <a:path extrusionOk="0" h="1253" w="1844">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3" name="Google Shape;18123;p76"/>
          <p:cNvGrpSpPr/>
          <p:nvPr/>
        </p:nvGrpSpPr>
        <p:grpSpPr>
          <a:xfrm>
            <a:off x="7026393" y="1998398"/>
            <a:ext cx="347363" cy="317223"/>
            <a:chOff x="7026393" y="1998398"/>
            <a:chExt cx="347363" cy="317223"/>
          </a:xfrm>
        </p:grpSpPr>
        <p:sp>
          <p:nvSpPr>
            <p:cNvPr id="18124" name="Google Shape;18124;p76"/>
            <p:cNvSpPr/>
            <p:nvPr/>
          </p:nvSpPr>
          <p:spPr>
            <a:xfrm>
              <a:off x="7060359" y="2032104"/>
              <a:ext cx="279327" cy="279353"/>
            </a:xfrm>
            <a:custGeom>
              <a:rect b="b" l="l" r="r" t="t"/>
              <a:pathLst>
                <a:path extrusionOk="0" h="10733" w="10732">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76"/>
            <p:cNvSpPr/>
            <p:nvPr/>
          </p:nvSpPr>
          <p:spPr>
            <a:xfrm>
              <a:off x="7199268" y="2112607"/>
              <a:ext cx="74491" cy="97551"/>
            </a:xfrm>
            <a:custGeom>
              <a:rect b="b" l="l" r="r" t="t"/>
              <a:pathLst>
                <a:path extrusionOk="0" h="3748" w="2862">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76"/>
            <p:cNvSpPr/>
            <p:nvPr/>
          </p:nvSpPr>
          <p:spPr>
            <a:xfrm>
              <a:off x="7199008" y="2054279"/>
              <a:ext cx="125218" cy="193436"/>
            </a:xfrm>
            <a:custGeom>
              <a:rect b="b" l="l" r="r" t="t"/>
              <a:pathLst>
                <a:path extrusionOk="0" h="7432" w="4811">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76"/>
            <p:cNvSpPr/>
            <p:nvPr/>
          </p:nvSpPr>
          <p:spPr>
            <a:xfrm>
              <a:off x="7198904" y="2003526"/>
              <a:ext cx="169725" cy="272560"/>
            </a:xfrm>
            <a:custGeom>
              <a:rect b="b" l="l" r="r" t="t"/>
              <a:pathLst>
                <a:path extrusionOk="0" h="10472" w="6521">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76"/>
            <p:cNvSpPr/>
            <p:nvPr/>
          </p:nvSpPr>
          <p:spPr>
            <a:xfrm>
              <a:off x="7063561" y="2032104"/>
              <a:ext cx="136748" cy="140418"/>
            </a:xfrm>
            <a:custGeom>
              <a:rect b="b" l="l" r="r" t="t"/>
              <a:pathLst>
                <a:path extrusionOk="0" h="5395" w="5254">
                  <a:moveTo>
                    <a:pt x="5232" y="1"/>
                  </a:moveTo>
                  <a:cubicBezTo>
                    <a:pt x="2713" y="4"/>
                    <a:pt x="539" y="1760"/>
                    <a:pt x="1" y="4219"/>
                  </a:cubicBezTo>
                  <a:lnTo>
                    <a:pt x="5254" y="5395"/>
                  </a:lnTo>
                  <a:lnTo>
                    <a:pt x="5232"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76"/>
            <p:cNvSpPr/>
            <p:nvPr/>
          </p:nvSpPr>
          <p:spPr>
            <a:xfrm>
              <a:off x="7060255" y="2141549"/>
              <a:ext cx="140054" cy="164858"/>
            </a:xfrm>
            <a:custGeom>
              <a:rect b="b" l="l" r="r" t="t"/>
              <a:pathLst>
                <a:path extrusionOk="0" h="6334" w="5381">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76"/>
            <p:cNvSpPr/>
            <p:nvPr/>
          </p:nvSpPr>
          <p:spPr>
            <a:xfrm>
              <a:off x="7146901" y="2286132"/>
              <a:ext cx="74100" cy="25325"/>
            </a:xfrm>
            <a:custGeom>
              <a:rect b="b" l="l" r="r" t="t"/>
              <a:pathLst>
                <a:path extrusionOk="0" h="973" w="2847">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76"/>
            <p:cNvSpPr/>
            <p:nvPr/>
          </p:nvSpPr>
          <p:spPr>
            <a:xfrm>
              <a:off x="7063561" y="2032104"/>
              <a:ext cx="136202" cy="118816"/>
            </a:xfrm>
            <a:custGeom>
              <a:rect b="b" l="l" r="r" t="t"/>
              <a:pathLst>
                <a:path extrusionOk="0" h="4565" w="5233">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76"/>
            <p:cNvSpPr/>
            <p:nvPr/>
          </p:nvSpPr>
          <p:spPr>
            <a:xfrm>
              <a:off x="7136099" y="2105527"/>
              <a:ext cx="35007" cy="30088"/>
            </a:xfrm>
            <a:custGeom>
              <a:rect b="b" l="l" r="r" t="t"/>
              <a:pathLst>
                <a:path extrusionOk="0" h="1156" w="1345">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76"/>
            <p:cNvSpPr/>
            <p:nvPr/>
          </p:nvSpPr>
          <p:spPr>
            <a:xfrm>
              <a:off x="7047528" y="2141445"/>
              <a:ext cx="119909" cy="164962"/>
            </a:xfrm>
            <a:custGeom>
              <a:rect b="b" l="l" r="r" t="t"/>
              <a:pathLst>
                <a:path extrusionOk="0" h="6338" w="4607">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76"/>
            <p:cNvSpPr/>
            <p:nvPr/>
          </p:nvSpPr>
          <p:spPr>
            <a:xfrm>
              <a:off x="7026393" y="1998398"/>
              <a:ext cx="347363" cy="317223"/>
            </a:xfrm>
            <a:custGeom>
              <a:rect b="b" l="l" r="r" t="t"/>
              <a:pathLst>
                <a:path extrusionOk="0" h="12188" w="13346">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5" name="Google Shape;18135;p76"/>
          <p:cNvGrpSpPr/>
          <p:nvPr/>
        </p:nvGrpSpPr>
        <p:grpSpPr>
          <a:xfrm>
            <a:off x="2761007" y="2017372"/>
            <a:ext cx="360845" cy="302674"/>
            <a:chOff x="2761007" y="2017372"/>
            <a:chExt cx="360845" cy="302674"/>
          </a:xfrm>
        </p:grpSpPr>
        <p:sp>
          <p:nvSpPr>
            <p:cNvPr id="18136" name="Google Shape;18136;p76"/>
            <p:cNvSpPr/>
            <p:nvPr/>
          </p:nvSpPr>
          <p:spPr>
            <a:xfrm>
              <a:off x="2929587" y="2089078"/>
              <a:ext cx="183546" cy="166966"/>
            </a:xfrm>
            <a:custGeom>
              <a:rect b="b" l="l" r="r" t="t"/>
              <a:pathLst>
                <a:path extrusionOk="0" h="6415" w="7052">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76"/>
            <p:cNvSpPr/>
            <p:nvPr/>
          </p:nvSpPr>
          <p:spPr>
            <a:xfrm>
              <a:off x="3010246" y="2022682"/>
              <a:ext cx="103980" cy="184275"/>
            </a:xfrm>
            <a:custGeom>
              <a:rect b="b" l="l" r="r" t="t"/>
              <a:pathLst>
                <a:path extrusionOk="0" h="7080" w="3995">
                  <a:moveTo>
                    <a:pt x="3994" y="0"/>
                  </a:moveTo>
                  <a:lnTo>
                    <a:pt x="1" y="2565"/>
                  </a:lnTo>
                  <a:lnTo>
                    <a:pt x="3439" y="7079"/>
                  </a:lnTo>
                  <a:lnTo>
                    <a:pt x="3994" y="6640"/>
                  </a:lnTo>
                  <a:lnTo>
                    <a:pt x="399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76"/>
            <p:cNvSpPr/>
            <p:nvPr/>
          </p:nvSpPr>
          <p:spPr>
            <a:xfrm>
              <a:off x="3080234" y="2158858"/>
              <a:ext cx="33992" cy="48099"/>
            </a:xfrm>
            <a:custGeom>
              <a:rect b="b" l="l" r="r" t="t"/>
              <a:pathLst>
                <a:path extrusionOk="0" h="1848" w="1306">
                  <a:moveTo>
                    <a:pt x="1305" y="0"/>
                  </a:moveTo>
                  <a:lnTo>
                    <a:pt x="0" y="862"/>
                  </a:lnTo>
                  <a:lnTo>
                    <a:pt x="750" y="1847"/>
                  </a:lnTo>
                  <a:lnTo>
                    <a:pt x="1305" y="1408"/>
                  </a:lnTo>
                  <a:lnTo>
                    <a:pt x="1305" y="0"/>
                  </a:ln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76"/>
            <p:cNvSpPr/>
            <p:nvPr/>
          </p:nvSpPr>
          <p:spPr>
            <a:xfrm>
              <a:off x="2941586" y="2144282"/>
              <a:ext cx="139664" cy="92736"/>
            </a:xfrm>
            <a:custGeom>
              <a:rect b="b" l="l" r="r" t="t"/>
              <a:pathLst>
                <a:path extrusionOk="0" h="3563" w="5366">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76"/>
            <p:cNvSpPr/>
            <p:nvPr/>
          </p:nvSpPr>
          <p:spPr>
            <a:xfrm>
              <a:off x="2996165" y="2191002"/>
              <a:ext cx="81804" cy="46043"/>
            </a:xfrm>
            <a:custGeom>
              <a:rect b="b" l="l" r="r" t="t"/>
              <a:pathLst>
                <a:path extrusionOk="0" h="1769" w="3143">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76"/>
            <p:cNvSpPr/>
            <p:nvPr/>
          </p:nvSpPr>
          <p:spPr>
            <a:xfrm>
              <a:off x="2915740" y="2168280"/>
              <a:ext cx="139690" cy="92762"/>
            </a:xfrm>
            <a:custGeom>
              <a:rect b="b" l="l" r="r" t="t"/>
              <a:pathLst>
                <a:path extrusionOk="0" h="3564" w="5367">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76"/>
            <p:cNvSpPr/>
            <p:nvPr/>
          </p:nvSpPr>
          <p:spPr>
            <a:xfrm>
              <a:off x="2979299" y="2221115"/>
              <a:ext cx="72825" cy="39978"/>
            </a:xfrm>
            <a:custGeom>
              <a:rect b="b" l="l" r="r" t="t"/>
              <a:pathLst>
                <a:path extrusionOk="0" h="1536" w="2798">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76"/>
            <p:cNvSpPr/>
            <p:nvPr/>
          </p:nvSpPr>
          <p:spPr>
            <a:xfrm>
              <a:off x="2889921" y="2192277"/>
              <a:ext cx="139690" cy="92788"/>
            </a:xfrm>
            <a:custGeom>
              <a:rect b="b" l="l" r="r" t="t"/>
              <a:pathLst>
                <a:path extrusionOk="0" h="3565" w="5367">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76"/>
            <p:cNvSpPr/>
            <p:nvPr/>
          </p:nvSpPr>
          <p:spPr>
            <a:xfrm>
              <a:off x="2962538" y="2250422"/>
              <a:ext cx="63507" cy="34591"/>
            </a:xfrm>
            <a:custGeom>
              <a:rect b="b" l="l" r="r" t="t"/>
              <a:pathLst>
                <a:path extrusionOk="0" h="1329" w="244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76"/>
            <p:cNvSpPr/>
            <p:nvPr/>
          </p:nvSpPr>
          <p:spPr>
            <a:xfrm>
              <a:off x="2864180" y="2216274"/>
              <a:ext cx="139690" cy="92788"/>
            </a:xfrm>
            <a:custGeom>
              <a:rect b="b" l="l" r="r" t="t"/>
              <a:pathLst>
                <a:path extrusionOk="0" h="3565" w="5367">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76"/>
            <p:cNvSpPr/>
            <p:nvPr/>
          </p:nvSpPr>
          <p:spPr>
            <a:xfrm>
              <a:off x="2945698" y="2278350"/>
              <a:ext cx="54788" cy="30712"/>
            </a:xfrm>
            <a:custGeom>
              <a:rect b="b" l="l" r="r" t="t"/>
              <a:pathLst>
                <a:path extrusionOk="0" h="1180" w="2105">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76"/>
            <p:cNvSpPr/>
            <p:nvPr/>
          </p:nvSpPr>
          <p:spPr>
            <a:xfrm>
              <a:off x="2779851" y="2100712"/>
              <a:ext cx="177690" cy="161006"/>
            </a:xfrm>
            <a:custGeom>
              <a:rect b="b" l="l" r="r" t="t"/>
              <a:pathLst>
                <a:path extrusionOk="0" h="6186" w="6827">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76"/>
            <p:cNvSpPr/>
            <p:nvPr/>
          </p:nvSpPr>
          <p:spPr>
            <a:xfrm>
              <a:off x="2774619" y="2074685"/>
              <a:ext cx="98124" cy="142527"/>
            </a:xfrm>
            <a:custGeom>
              <a:rect b="b" l="l" r="r" t="t"/>
              <a:pathLst>
                <a:path extrusionOk="0" h="5476" w="3770">
                  <a:moveTo>
                    <a:pt x="2840" y="1"/>
                  </a:moveTo>
                  <a:lnTo>
                    <a:pt x="1" y="4937"/>
                  </a:lnTo>
                  <a:lnTo>
                    <a:pt x="933" y="5476"/>
                  </a:lnTo>
                  <a:lnTo>
                    <a:pt x="3769" y="536"/>
                  </a:lnTo>
                  <a:lnTo>
                    <a:pt x="2840"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76"/>
            <p:cNvSpPr/>
            <p:nvPr/>
          </p:nvSpPr>
          <p:spPr>
            <a:xfrm>
              <a:off x="2768685" y="2038064"/>
              <a:ext cx="84095" cy="176492"/>
            </a:xfrm>
            <a:custGeom>
              <a:rect b="b" l="l" r="r" t="t"/>
              <a:pathLst>
                <a:path extrusionOk="0" h="6781" w="3231">
                  <a:moveTo>
                    <a:pt x="0" y="0"/>
                  </a:moveTo>
                  <a:lnTo>
                    <a:pt x="0" y="6555"/>
                  </a:lnTo>
                  <a:lnTo>
                    <a:pt x="391" y="6781"/>
                  </a:lnTo>
                  <a:lnTo>
                    <a:pt x="3230" y="1865"/>
                  </a:lnTo>
                  <a:lnTo>
                    <a:pt x="0"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76"/>
            <p:cNvSpPr/>
            <p:nvPr/>
          </p:nvSpPr>
          <p:spPr>
            <a:xfrm>
              <a:off x="2772147" y="2179836"/>
              <a:ext cx="42060" cy="44793"/>
            </a:xfrm>
            <a:custGeom>
              <a:rect b="b" l="l" r="r" t="t"/>
              <a:pathLst>
                <a:path extrusionOk="0" h="1721" w="1616">
                  <a:moveTo>
                    <a:pt x="684" y="0"/>
                  </a:moveTo>
                  <a:lnTo>
                    <a:pt x="1" y="1186"/>
                  </a:lnTo>
                  <a:lnTo>
                    <a:pt x="926" y="1721"/>
                  </a:lnTo>
                  <a:lnTo>
                    <a:pt x="1616" y="528"/>
                  </a:lnTo>
                  <a:lnTo>
                    <a:pt x="68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76"/>
            <p:cNvSpPr/>
            <p:nvPr/>
          </p:nvSpPr>
          <p:spPr>
            <a:xfrm>
              <a:off x="2768685" y="2167733"/>
              <a:ext cx="28032" cy="46823"/>
            </a:xfrm>
            <a:custGeom>
              <a:rect b="b" l="l" r="r" t="t"/>
              <a:pathLst>
                <a:path extrusionOk="0" h="1799" w="1077">
                  <a:moveTo>
                    <a:pt x="0" y="1"/>
                  </a:moveTo>
                  <a:lnTo>
                    <a:pt x="0" y="1573"/>
                  </a:lnTo>
                  <a:lnTo>
                    <a:pt x="391" y="1799"/>
                  </a:lnTo>
                  <a:lnTo>
                    <a:pt x="1077" y="609"/>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76"/>
            <p:cNvSpPr/>
            <p:nvPr/>
          </p:nvSpPr>
          <p:spPr>
            <a:xfrm>
              <a:off x="2816575" y="2192928"/>
              <a:ext cx="74933" cy="60150"/>
            </a:xfrm>
            <a:custGeom>
              <a:rect b="b" l="l" r="r" t="t"/>
              <a:pathLst>
                <a:path extrusionOk="0" h="2311" w="2879">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76"/>
            <p:cNvSpPr/>
            <p:nvPr/>
          </p:nvSpPr>
          <p:spPr>
            <a:xfrm>
              <a:off x="2819959" y="2194099"/>
              <a:ext cx="71550" cy="59004"/>
            </a:xfrm>
            <a:custGeom>
              <a:rect b="b" l="l" r="r" t="t"/>
              <a:pathLst>
                <a:path extrusionOk="0" h="2267" w="2749">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76"/>
            <p:cNvSpPr/>
            <p:nvPr/>
          </p:nvSpPr>
          <p:spPr>
            <a:xfrm>
              <a:off x="2845232" y="2219476"/>
              <a:ext cx="66604" cy="54163"/>
            </a:xfrm>
            <a:custGeom>
              <a:rect b="b" l="l" r="r" t="t"/>
              <a:pathLst>
                <a:path extrusionOk="0" h="2081" w="2559">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76"/>
            <p:cNvSpPr/>
            <p:nvPr/>
          </p:nvSpPr>
          <p:spPr>
            <a:xfrm>
              <a:off x="2848719" y="2220673"/>
              <a:ext cx="63221" cy="52940"/>
            </a:xfrm>
            <a:custGeom>
              <a:rect b="b" l="l" r="r" t="t"/>
              <a:pathLst>
                <a:path extrusionOk="0" h="2034" w="2429">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76"/>
            <p:cNvSpPr/>
            <p:nvPr/>
          </p:nvSpPr>
          <p:spPr>
            <a:xfrm>
              <a:off x="2873810" y="2245972"/>
              <a:ext cx="58458" cy="48229"/>
            </a:xfrm>
            <a:custGeom>
              <a:rect b="b" l="l" r="r" t="t"/>
              <a:pathLst>
                <a:path extrusionOk="0" h="1853" w="2246">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76"/>
            <p:cNvSpPr/>
            <p:nvPr/>
          </p:nvSpPr>
          <p:spPr>
            <a:xfrm>
              <a:off x="2877011" y="2246961"/>
              <a:ext cx="55256" cy="47240"/>
            </a:xfrm>
            <a:custGeom>
              <a:rect b="b" l="l" r="r" t="t"/>
              <a:pathLst>
                <a:path extrusionOk="0" h="1815" w="2123">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76"/>
            <p:cNvSpPr/>
            <p:nvPr/>
          </p:nvSpPr>
          <p:spPr>
            <a:xfrm>
              <a:off x="2902570" y="2272520"/>
              <a:ext cx="50103" cy="42295"/>
            </a:xfrm>
            <a:custGeom>
              <a:rect b="b" l="l" r="r" t="t"/>
              <a:pathLst>
                <a:path extrusionOk="0" h="1625" w="1925">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76"/>
            <p:cNvSpPr/>
            <p:nvPr/>
          </p:nvSpPr>
          <p:spPr>
            <a:xfrm>
              <a:off x="2905850" y="2273691"/>
              <a:ext cx="46823" cy="41097"/>
            </a:xfrm>
            <a:custGeom>
              <a:rect b="b" l="l" r="r" t="t"/>
              <a:pathLst>
                <a:path extrusionOk="0" h="1579" w="1799">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76"/>
            <p:cNvSpPr/>
            <p:nvPr/>
          </p:nvSpPr>
          <p:spPr>
            <a:xfrm>
              <a:off x="2907958" y="2106282"/>
              <a:ext cx="72461" cy="111476"/>
            </a:xfrm>
            <a:custGeom>
              <a:rect b="b" l="l" r="r" t="t"/>
              <a:pathLst>
                <a:path extrusionOk="0" h="4283" w="2784">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76"/>
            <p:cNvSpPr/>
            <p:nvPr/>
          </p:nvSpPr>
          <p:spPr>
            <a:xfrm>
              <a:off x="2907958" y="2106282"/>
              <a:ext cx="30712" cy="111476"/>
            </a:xfrm>
            <a:custGeom>
              <a:rect b="b" l="l" r="r" t="t"/>
              <a:pathLst>
                <a:path extrusionOk="0" h="4283" w="118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76"/>
            <p:cNvSpPr/>
            <p:nvPr/>
          </p:nvSpPr>
          <p:spPr>
            <a:xfrm>
              <a:off x="2761007" y="2032807"/>
              <a:ext cx="360429" cy="287239"/>
            </a:xfrm>
            <a:custGeom>
              <a:rect b="b" l="l" r="r" t="t"/>
              <a:pathLst>
                <a:path extrusionOk="0" h="11036" w="13848">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76"/>
            <p:cNvSpPr/>
            <p:nvPr/>
          </p:nvSpPr>
          <p:spPr>
            <a:xfrm>
              <a:off x="3077657" y="2017372"/>
              <a:ext cx="44195" cy="29411"/>
            </a:xfrm>
            <a:custGeom>
              <a:rect b="b" l="l" r="r" t="t"/>
              <a:pathLst>
                <a:path extrusionOk="0" h="1130" w="1698">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4" name="Google Shape;18164;p76"/>
          <p:cNvGrpSpPr/>
          <p:nvPr/>
        </p:nvGrpSpPr>
        <p:grpSpPr>
          <a:xfrm>
            <a:off x="5575621" y="2902906"/>
            <a:ext cx="379143" cy="337499"/>
            <a:chOff x="5575621" y="2902906"/>
            <a:chExt cx="379143" cy="337499"/>
          </a:xfrm>
        </p:grpSpPr>
        <p:sp>
          <p:nvSpPr>
            <p:cNvPr id="18165" name="Google Shape;18165;p76"/>
            <p:cNvSpPr/>
            <p:nvPr/>
          </p:nvSpPr>
          <p:spPr>
            <a:xfrm>
              <a:off x="5735508" y="2908398"/>
              <a:ext cx="213764" cy="178158"/>
            </a:xfrm>
            <a:custGeom>
              <a:rect b="b" l="l" r="r" t="t"/>
              <a:pathLst>
                <a:path extrusionOk="0" h="6845" w="8213">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76"/>
            <p:cNvSpPr/>
            <p:nvPr/>
          </p:nvSpPr>
          <p:spPr>
            <a:xfrm>
              <a:off x="5788994" y="2944029"/>
              <a:ext cx="106791" cy="106895"/>
            </a:xfrm>
            <a:custGeom>
              <a:rect b="b" l="l" r="r" t="t"/>
              <a:pathLst>
                <a:path extrusionOk="0" h="4107" w="4103">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76"/>
            <p:cNvSpPr/>
            <p:nvPr/>
          </p:nvSpPr>
          <p:spPr>
            <a:xfrm>
              <a:off x="5812705" y="2967740"/>
              <a:ext cx="59369" cy="59369"/>
            </a:xfrm>
            <a:custGeom>
              <a:rect b="b" l="l" r="r" t="t"/>
              <a:pathLst>
                <a:path extrusionOk="0" h="2281" w="2281">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76"/>
            <p:cNvSpPr/>
            <p:nvPr/>
          </p:nvSpPr>
          <p:spPr>
            <a:xfrm>
              <a:off x="5581295" y="3065734"/>
              <a:ext cx="192239" cy="169179"/>
            </a:xfrm>
            <a:custGeom>
              <a:rect b="b" l="l" r="r" t="t"/>
              <a:pathLst>
                <a:path extrusionOk="0" h="6500" w="7386">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76"/>
            <p:cNvSpPr/>
            <p:nvPr/>
          </p:nvSpPr>
          <p:spPr>
            <a:xfrm>
              <a:off x="5582127" y="3050898"/>
              <a:ext cx="106713" cy="106817"/>
            </a:xfrm>
            <a:custGeom>
              <a:rect b="b" l="l" r="r" t="t"/>
              <a:pathLst>
                <a:path extrusionOk="0" h="4104" w="410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76"/>
            <p:cNvSpPr/>
            <p:nvPr/>
          </p:nvSpPr>
          <p:spPr>
            <a:xfrm>
              <a:off x="5611148" y="3050898"/>
              <a:ext cx="77692" cy="106817"/>
            </a:xfrm>
            <a:custGeom>
              <a:rect b="b" l="l" r="r" t="t"/>
              <a:pathLst>
                <a:path extrusionOk="0" h="4104" w="2985">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76"/>
            <p:cNvSpPr/>
            <p:nvPr/>
          </p:nvSpPr>
          <p:spPr>
            <a:xfrm>
              <a:off x="5581190" y="3177184"/>
              <a:ext cx="23841" cy="57729"/>
            </a:xfrm>
            <a:custGeom>
              <a:rect b="b" l="l" r="r" t="t"/>
              <a:pathLst>
                <a:path extrusionOk="0" h="2218" w="916">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76"/>
            <p:cNvSpPr/>
            <p:nvPr/>
          </p:nvSpPr>
          <p:spPr>
            <a:xfrm>
              <a:off x="5616822" y="3133952"/>
              <a:ext cx="35658" cy="41618"/>
            </a:xfrm>
            <a:custGeom>
              <a:rect b="b" l="l" r="r" t="t"/>
              <a:pathLst>
                <a:path extrusionOk="0" h="1599" w="137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76"/>
            <p:cNvSpPr/>
            <p:nvPr/>
          </p:nvSpPr>
          <p:spPr>
            <a:xfrm>
              <a:off x="5599149" y="3087467"/>
              <a:ext cx="71185" cy="58432"/>
            </a:xfrm>
            <a:custGeom>
              <a:rect b="b" l="l" r="r" t="t"/>
              <a:pathLst>
                <a:path extrusionOk="0" h="2245" w="2735">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76"/>
            <p:cNvSpPr/>
            <p:nvPr/>
          </p:nvSpPr>
          <p:spPr>
            <a:xfrm>
              <a:off x="5599436" y="3087467"/>
              <a:ext cx="70795" cy="57885"/>
            </a:xfrm>
            <a:custGeom>
              <a:rect b="b" l="l" r="r" t="t"/>
              <a:pathLst>
                <a:path extrusionOk="0" h="2224" w="272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76"/>
            <p:cNvSpPr/>
            <p:nvPr/>
          </p:nvSpPr>
          <p:spPr>
            <a:xfrm>
              <a:off x="5746777" y="3065734"/>
              <a:ext cx="26756" cy="35658"/>
            </a:xfrm>
            <a:custGeom>
              <a:rect b="b" l="l" r="r" t="t"/>
              <a:pathLst>
                <a:path extrusionOk="0" h="1370" w="1028">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76"/>
            <p:cNvSpPr/>
            <p:nvPr/>
          </p:nvSpPr>
          <p:spPr>
            <a:xfrm>
              <a:off x="5599436" y="3195143"/>
              <a:ext cx="11088" cy="45262"/>
            </a:xfrm>
            <a:custGeom>
              <a:rect b="b" l="l" r="r" t="t"/>
              <a:pathLst>
                <a:path extrusionOk="0" h="1739" w="426">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76"/>
            <p:cNvSpPr/>
            <p:nvPr/>
          </p:nvSpPr>
          <p:spPr>
            <a:xfrm>
              <a:off x="5575621" y="3045302"/>
              <a:ext cx="204706" cy="195102"/>
            </a:xfrm>
            <a:custGeom>
              <a:rect b="b" l="l" r="r" t="t"/>
              <a:pathLst>
                <a:path extrusionOk="0" h="7496" w="7865">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76"/>
            <p:cNvSpPr/>
            <p:nvPr/>
          </p:nvSpPr>
          <p:spPr>
            <a:xfrm>
              <a:off x="5730016" y="2902906"/>
              <a:ext cx="224747" cy="189142"/>
            </a:xfrm>
            <a:custGeom>
              <a:rect b="b" l="l" r="r" t="t"/>
              <a:pathLst>
                <a:path extrusionOk="0" h="7267" w="8635">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76"/>
            <p:cNvSpPr/>
            <p:nvPr/>
          </p:nvSpPr>
          <p:spPr>
            <a:xfrm>
              <a:off x="5777438" y="2926539"/>
              <a:ext cx="138206" cy="130007"/>
            </a:xfrm>
            <a:custGeom>
              <a:rect b="b" l="l" r="r" t="t"/>
              <a:pathLst>
                <a:path extrusionOk="0" h="4995" w="531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0" name="Google Shape;18180;p76"/>
          <p:cNvGrpSpPr/>
          <p:nvPr/>
        </p:nvGrpSpPr>
        <p:grpSpPr>
          <a:xfrm>
            <a:off x="7540306" y="1997409"/>
            <a:ext cx="265611" cy="319800"/>
            <a:chOff x="7540306" y="1997409"/>
            <a:chExt cx="265611" cy="319800"/>
          </a:xfrm>
        </p:grpSpPr>
        <p:sp>
          <p:nvSpPr>
            <p:cNvPr id="18181" name="Google Shape;18181;p76"/>
            <p:cNvSpPr/>
            <p:nvPr/>
          </p:nvSpPr>
          <p:spPr>
            <a:xfrm>
              <a:off x="7663026" y="2178717"/>
              <a:ext cx="20354" cy="92424"/>
            </a:xfrm>
            <a:custGeom>
              <a:rect b="b" l="l" r="r" t="t"/>
              <a:pathLst>
                <a:path extrusionOk="0" h="3551" w="782">
                  <a:moveTo>
                    <a:pt x="0" y="1"/>
                  </a:moveTo>
                  <a:lnTo>
                    <a:pt x="0" y="3551"/>
                  </a:lnTo>
                  <a:lnTo>
                    <a:pt x="782" y="3551"/>
                  </a:lnTo>
                  <a:lnTo>
                    <a:pt x="78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76"/>
            <p:cNvSpPr/>
            <p:nvPr/>
          </p:nvSpPr>
          <p:spPr>
            <a:xfrm>
              <a:off x="7598374" y="2012323"/>
              <a:ext cx="149580" cy="182739"/>
            </a:xfrm>
            <a:custGeom>
              <a:rect b="b" l="l" r="r" t="t"/>
              <a:pathLst>
                <a:path extrusionOk="0" h="7021" w="5747">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76"/>
            <p:cNvSpPr/>
            <p:nvPr/>
          </p:nvSpPr>
          <p:spPr>
            <a:xfrm>
              <a:off x="7658992" y="2012323"/>
              <a:ext cx="88962" cy="182817"/>
            </a:xfrm>
            <a:custGeom>
              <a:rect b="b" l="l" r="r" t="t"/>
              <a:pathLst>
                <a:path extrusionOk="0" h="7024" w="3418">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76"/>
            <p:cNvSpPr/>
            <p:nvPr/>
          </p:nvSpPr>
          <p:spPr>
            <a:xfrm>
              <a:off x="7588666" y="2002068"/>
              <a:ext cx="168997" cy="20640"/>
            </a:xfrm>
            <a:custGeom>
              <a:rect b="b" l="l" r="r" t="t"/>
              <a:pathLst>
                <a:path extrusionOk="0" h="793" w="6493">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76"/>
            <p:cNvSpPr/>
            <p:nvPr/>
          </p:nvSpPr>
          <p:spPr>
            <a:xfrm>
              <a:off x="7729500" y="2002068"/>
              <a:ext cx="28162" cy="20640"/>
            </a:xfrm>
            <a:custGeom>
              <a:rect b="b" l="l" r="r" t="t"/>
              <a:pathLst>
                <a:path extrusionOk="0" h="793" w="1082">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76"/>
            <p:cNvSpPr/>
            <p:nvPr/>
          </p:nvSpPr>
          <p:spPr>
            <a:xfrm>
              <a:off x="7636192" y="2057455"/>
              <a:ext cx="73918" cy="69936"/>
            </a:xfrm>
            <a:custGeom>
              <a:rect b="b" l="l" r="r" t="t"/>
              <a:pathLst>
                <a:path extrusionOk="0" h="2687" w="284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76"/>
            <p:cNvSpPr/>
            <p:nvPr/>
          </p:nvSpPr>
          <p:spPr>
            <a:xfrm>
              <a:off x="7653786" y="2183219"/>
              <a:ext cx="38755" cy="19078"/>
            </a:xfrm>
            <a:custGeom>
              <a:rect b="b" l="l" r="r" t="t"/>
              <a:pathLst>
                <a:path extrusionOk="0" h="733" w="1489">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76"/>
            <p:cNvSpPr/>
            <p:nvPr/>
          </p:nvSpPr>
          <p:spPr>
            <a:xfrm>
              <a:off x="7633459" y="2257398"/>
              <a:ext cx="79410" cy="27407"/>
            </a:xfrm>
            <a:custGeom>
              <a:rect b="b" l="l" r="r" t="t"/>
              <a:pathLst>
                <a:path extrusionOk="0" h="1053" w="3051">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76"/>
            <p:cNvSpPr/>
            <p:nvPr/>
          </p:nvSpPr>
          <p:spPr>
            <a:xfrm>
              <a:off x="7684811" y="2257398"/>
              <a:ext cx="28058" cy="27407"/>
            </a:xfrm>
            <a:custGeom>
              <a:rect b="b" l="l" r="r" t="t"/>
              <a:pathLst>
                <a:path extrusionOk="0" h="1053" w="1078">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76"/>
            <p:cNvSpPr/>
            <p:nvPr/>
          </p:nvSpPr>
          <p:spPr>
            <a:xfrm>
              <a:off x="7604881" y="2277986"/>
              <a:ext cx="136566" cy="34460"/>
            </a:xfrm>
            <a:custGeom>
              <a:rect b="b" l="l" r="r" t="t"/>
              <a:pathLst>
                <a:path extrusionOk="0" h="1324" w="5247">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76"/>
            <p:cNvSpPr/>
            <p:nvPr/>
          </p:nvSpPr>
          <p:spPr>
            <a:xfrm>
              <a:off x="7706882" y="2277986"/>
              <a:ext cx="34565" cy="34460"/>
            </a:xfrm>
            <a:custGeom>
              <a:rect b="b" l="l" r="r" t="t"/>
              <a:pathLst>
                <a:path extrusionOk="0" h="1324" w="1328">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76"/>
            <p:cNvSpPr/>
            <p:nvPr/>
          </p:nvSpPr>
          <p:spPr>
            <a:xfrm>
              <a:off x="7540306" y="1997409"/>
              <a:ext cx="265611" cy="319800"/>
            </a:xfrm>
            <a:custGeom>
              <a:rect b="b" l="l" r="r" t="t"/>
              <a:pathLst>
                <a:path extrusionOk="0" h="12287" w="10205">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76"/>
            <p:cNvSpPr/>
            <p:nvPr/>
          </p:nvSpPr>
          <p:spPr>
            <a:xfrm>
              <a:off x="7630153" y="2052744"/>
              <a:ext cx="86099" cy="79384"/>
            </a:xfrm>
            <a:custGeom>
              <a:rect b="b" l="l" r="r" t="t"/>
              <a:pathLst>
                <a:path extrusionOk="0" h="3050" w="3308">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4" name="Google Shape;18194;p76"/>
          <p:cNvGrpSpPr/>
          <p:nvPr/>
        </p:nvGrpSpPr>
        <p:grpSpPr>
          <a:xfrm>
            <a:off x="917089" y="2925706"/>
            <a:ext cx="319722" cy="301320"/>
            <a:chOff x="917089" y="2925706"/>
            <a:chExt cx="319722" cy="301320"/>
          </a:xfrm>
        </p:grpSpPr>
        <p:sp>
          <p:nvSpPr>
            <p:cNvPr id="18195" name="Google Shape;18195;p76"/>
            <p:cNvSpPr/>
            <p:nvPr/>
          </p:nvSpPr>
          <p:spPr>
            <a:xfrm>
              <a:off x="952069" y="2999884"/>
              <a:ext cx="249734" cy="154707"/>
            </a:xfrm>
            <a:custGeom>
              <a:rect b="b" l="l" r="r" t="t"/>
              <a:pathLst>
                <a:path extrusionOk="0" h="5944" w="9595">
                  <a:moveTo>
                    <a:pt x="0" y="1"/>
                  </a:moveTo>
                  <a:lnTo>
                    <a:pt x="0" y="5943"/>
                  </a:lnTo>
                  <a:lnTo>
                    <a:pt x="9595" y="5943"/>
                  </a:lnTo>
                  <a:lnTo>
                    <a:pt x="959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76"/>
            <p:cNvSpPr/>
            <p:nvPr/>
          </p:nvSpPr>
          <p:spPr>
            <a:xfrm>
              <a:off x="921747" y="2930391"/>
              <a:ext cx="310378" cy="81804"/>
            </a:xfrm>
            <a:custGeom>
              <a:rect b="b" l="l" r="r" t="t"/>
              <a:pathLst>
                <a:path extrusionOk="0" h="3143" w="11925">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76"/>
            <p:cNvSpPr/>
            <p:nvPr/>
          </p:nvSpPr>
          <p:spPr>
            <a:xfrm>
              <a:off x="1214531" y="2930391"/>
              <a:ext cx="17595" cy="81804"/>
            </a:xfrm>
            <a:custGeom>
              <a:rect b="b" l="l" r="r" t="t"/>
              <a:pathLst>
                <a:path extrusionOk="0" h="3143" w="676">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76"/>
            <p:cNvSpPr/>
            <p:nvPr/>
          </p:nvSpPr>
          <p:spPr>
            <a:xfrm>
              <a:off x="921747" y="2930391"/>
              <a:ext cx="17621" cy="81804"/>
            </a:xfrm>
            <a:custGeom>
              <a:rect b="b" l="l" r="r" t="t"/>
              <a:pathLst>
                <a:path extrusionOk="0" h="3143" w="677">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76"/>
            <p:cNvSpPr/>
            <p:nvPr/>
          </p:nvSpPr>
          <p:spPr>
            <a:xfrm>
              <a:off x="1179732" y="2957303"/>
              <a:ext cx="29697" cy="29619"/>
            </a:xfrm>
            <a:custGeom>
              <a:rect b="b" l="l" r="r" t="t"/>
              <a:pathLst>
                <a:path extrusionOk="0" h="1138" w="1141">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76"/>
            <p:cNvSpPr/>
            <p:nvPr/>
          </p:nvSpPr>
          <p:spPr>
            <a:xfrm>
              <a:off x="1129343" y="2957303"/>
              <a:ext cx="29697" cy="29619"/>
            </a:xfrm>
            <a:custGeom>
              <a:rect b="b" l="l" r="r" t="t"/>
              <a:pathLst>
                <a:path extrusionOk="0" h="1138" w="1141">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76"/>
            <p:cNvSpPr/>
            <p:nvPr/>
          </p:nvSpPr>
          <p:spPr>
            <a:xfrm>
              <a:off x="921747" y="3035516"/>
              <a:ext cx="310378" cy="81700"/>
            </a:xfrm>
            <a:custGeom>
              <a:rect b="b" l="l" r="r" t="t"/>
              <a:pathLst>
                <a:path extrusionOk="0" h="3139" w="11925">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76"/>
            <p:cNvSpPr/>
            <p:nvPr/>
          </p:nvSpPr>
          <p:spPr>
            <a:xfrm>
              <a:off x="1214531" y="3035516"/>
              <a:ext cx="17595" cy="81700"/>
            </a:xfrm>
            <a:custGeom>
              <a:rect b="b" l="l" r="r" t="t"/>
              <a:pathLst>
                <a:path extrusionOk="0" h="3139" w="676">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76"/>
            <p:cNvSpPr/>
            <p:nvPr/>
          </p:nvSpPr>
          <p:spPr>
            <a:xfrm>
              <a:off x="921747" y="3035516"/>
              <a:ext cx="17621" cy="81700"/>
            </a:xfrm>
            <a:custGeom>
              <a:rect b="b" l="l" r="r" t="t"/>
              <a:pathLst>
                <a:path extrusionOk="0" h="3139" w="677">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76"/>
            <p:cNvSpPr/>
            <p:nvPr/>
          </p:nvSpPr>
          <p:spPr>
            <a:xfrm>
              <a:off x="1179732" y="3062350"/>
              <a:ext cx="29697" cy="29697"/>
            </a:xfrm>
            <a:custGeom>
              <a:rect b="b" l="l" r="r" t="t"/>
              <a:pathLst>
                <a:path extrusionOk="0" h="1141" w="1141">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76"/>
            <p:cNvSpPr/>
            <p:nvPr/>
          </p:nvSpPr>
          <p:spPr>
            <a:xfrm>
              <a:off x="1129343" y="3062350"/>
              <a:ext cx="29697" cy="29697"/>
            </a:xfrm>
            <a:custGeom>
              <a:rect b="b" l="l" r="r" t="t"/>
              <a:pathLst>
                <a:path extrusionOk="0" h="1141" w="1141">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76"/>
            <p:cNvSpPr/>
            <p:nvPr/>
          </p:nvSpPr>
          <p:spPr>
            <a:xfrm>
              <a:off x="921747" y="3140563"/>
              <a:ext cx="310378" cy="81804"/>
            </a:xfrm>
            <a:custGeom>
              <a:rect b="b" l="l" r="r" t="t"/>
              <a:pathLst>
                <a:path extrusionOk="0" h="3143" w="11925">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76"/>
            <p:cNvSpPr/>
            <p:nvPr/>
          </p:nvSpPr>
          <p:spPr>
            <a:xfrm>
              <a:off x="1214531" y="3140563"/>
              <a:ext cx="17595" cy="81804"/>
            </a:xfrm>
            <a:custGeom>
              <a:rect b="b" l="l" r="r" t="t"/>
              <a:pathLst>
                <a:path extrusionOk="0" h="3143" w="676">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76"/>
            <p:cNvSpPr/>
            <p:nvPr/>
          </p:nvSpPr>
          <p:spPr>
            <a:xfrm>
              <a:off x="921747" y="3140563"/>
              <a:ext cx="17621" cy="81804"/>
            </a:xfrm>
            <a:custGeom>
              <a:rect b="b" l="l" r="r" t="t"/>
              <a:pathLst>
                <a:path extrusionOk="0" h="3143" w="677">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76"/>
            <p:cNvSpPr/>
            <p:nvPr/>
          </p:nvSpPr>
          <p:spPr>
            <a:xfrm>
              <a:off x="1179732" y="3167397"/>
              <a:ext cx="29697" cy="29697"/>
            </a:xfrm>
            <a:custGeom>
              <a:rect b="b" l="l" r="r" t="t"/>
              <a:pathLst>
                <a:path extrusionOk="0" h="1141" w="1141">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76"/>
            <p:cNvSpPr/>
            <p:nvPr/>
          </p:nvSpPr>
          <p:spPr>
            <a:xfrm>
              <a:off x="1129343" y="3167397"/>
              <a:ext cx="29697" cy="29697"/>
            </a:xfrm>
            <a:custGeom>
              <a:rect b="b" l="l" r="r" t="t"/>
              <a:pathLst>
                <a:path extrusionOk="0" h="1141" w="1141">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76"/>
            <p:cNvSpPr/>
            <p:nvPr/>
          </p:nvSpPr>
          <p:spPr>
            <a:xfrm>
              <a:off x="917088" y="2925706"/>
              <a:ext cx="319722" cy="301320"/>
            </a:xfrm>
            <a:custGeom>
              <a:rect b="b" l="l" r="r" t="t"/>
              <a:pathLst>
                <a:path extrusionOk="0" h="11577" w="12284">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76"/>
            <p:cNvSpPr/>
            <p:nvPr/>
          </p:nvSpPr>
          <p:spPr>
            <a:xfrm>
              <a:off x="1175151" y="2952670"/>
              <a:ext cx="45522" cy="39015"/>
            </a:xfrm>
            <a:custGeom>
              <a:rect b="b" l="l" r="r" t="t"/>
              <a:pathLst>
                <a:path extrusionOk="0" h="1499" w="1749">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76"/>
            <p:cNvSpPr/>
            <p:nvPr/>
          </p:nvSpPr>
          <p:spPr>
            <a:xfrm>
              <a:off x="1124684" y="2952644"/>
              <a:ext cx="45548" cy="38911"/>
            </a:xfrm>
            <a:custGeom>
              <a:rect b="b" l="l" r="r" t="t"/>
              <a:pathLst>
                <a:path extrusionOk="0" h="1495" w="175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76"/>
            <p:cNvSpPr/>
            <p:nvPr/>
          </p:nvSpPr>
          <p:spPr>
            <a:xfrm>
              <a:off x="942621" y="2967376"/>
              <a:ext cx="171651" cy="9474"/>
            </a:xfrm>
            <a:custGeom>
              <a:rect b="b" l="l" r="r" t="t"/>
              <a:pathLst>
                <a:path extrusionOk="0" h="364" w="6595">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76"/>
            <p:cNvSpPr/>
            <p:nvPr/>
          </p:nvSpPr>
          <p:spPr>
            <a:xfrm>
              <a:off x="1175151" y="3057691"/>
              <a:ext cx="45522" cy="39015"/>
            </a:xfrm>
            <a:custGeom>
              <a:rect b="b" l="l" r="r" t="t"/>
              <a:pathLst>
                <a:path extrusionOk="0" h="1499" w="1749">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76"/>
            <p:cNvSpPr/>
            <p:nvPr/>
          </p:nvSpPr>
          <p:spPr>
            <a:xfrm>
              <a:off x="1124762" y="3057691"/>
              <a:ext cx="45548" cy="39015"/>
            </a:xfrm>
            <a:custGeom>
              <a:rect b="b" l="l" r="r" t="t"/>
              <a:pathLst>
                <a:path extrusionOk="0" h="1499" w="175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76"/>
            <p:cNvSpPr/>
            <p:nvPr/>
          </p:nvSpPr>
          <p:spPr>
            <a:xfrm>
              <a:off x="944183" y="3072501"/>
              <a:ext cx="170090" cy="9370"/>
            </a:xfrm>
            <a:custGeom>
              <a:rect b="b" l="l" r="r" t="t"/>
              <a:pathLst>
                <a:path extrusionOk="0" h="360" w="6535">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76"/>
            <p:cNvSpPr/>
            <p:nvPr/>
          </p:nvSpPr>
          <p:spPr>
            <a:xfrm>
              <a:off x="1168540"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76"/>
            <p:cNvSpPr/>
            <p:nvPr/>
          </p:nvSpPr>
          <p:spPr>
            <a:xfrm>
              <a:off x="1118177"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76"/>
            <p:cNvSpPr/>
            <p:nvPr/>
          </p:nvSpPr>
          <p:spPr>
            <a:xfrm>
              <a:off x="942543" y="3177548"/>
              <a:ext cx="170064" cy="9370"/>
            </a:xfrm>
            <a:custGeom>
              <a:rect b="b" l="l" r="r" t="t"/>
              <a:pathLst>
                <a:path extrusionOk="0" h="360" w="6534">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76"/>
            <p:cNvSpPr/>
            <p:nvPr/>
          </p:nvSpPr>
          <p:spPr>
            <a:xfrm>
              <a:off x="942621" y="3087337"/>
              <a:ext cx="26314" cy="9370"/>
            </a:xfrm>
            <a:custGeom>
              <a:rect b="b" l="l" r="r" t="t"/>
              <a:pathLst>
                <a:path extrusionOk="0" h="360" w="1011">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2" name="Google Shape;18222;p76"/>
          <p:cNvGrpSpPr/>
          <p:nvPr/>
        </p:nvGrpSpPr>
        <p:grpSpPr>
          <a:xfrm>
            <a:off x="4599121" y="3415570"/>
            <a:ext cx="365973" cy="243695"/>
            <a:chOff x="4599121" y="3415570"/>
            <a:chExt cx="365973" cy="243695"/>
          </a:xfrm>
        </p:grpSpPr>
        <p:sp>
          <p:nvSpPr>
            <p:cNvPr id="18223" name="Google Shape;18223;p76"/>
            <p:cNvSpPr/>
            <p:nvPr/>
          </p:nvSpPr>
          <p:spPr>
            <a:xfrm>
              <a:off x="4604795" y="3421243"/>
              <a:ext cx="354521" cy="232269"/>
            </a:xfrm>
            <a:custGeom>
              <a:rect b="b" l="l" r="r" t="t"/>
              <a:pathLst>
                <a:path extrusionOk="0" h="8924" w="13621">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76"/>
            <p:cNvSpPr/>
            <p:nvPr/>
          </p:nvSpPr>
          <p:spPr>
            <a:xfrm>
              <a:off x="4641520" y="3445683"/>
              <a:ext cx="281175" cy="183364"/>
            </a:xfrm>
            <a:custGeom>
              <a:rect b="b" l="l" r="r" t="t"/>
              <a:pathLst>
                <a:path extrusionOk="0" h="7045" w="10803">
                  <a:moveTo>
                    <a:pt x="1" y="1"/>
                  </a:moveTo>
                  <a:lnTo>
                    <a:pt x="1" y="7045"/>
                  </a:lnTo>
                  <a:lnTo>
                    <a:pt x="10802" y="7045"/>
                  </a:lnTo>
                  <a:lnTo>
                    <a:pt x="10802"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76"/>
            <p:cNvSpPr/>
            <p:nvPr/>
          </p:nvSpPr>
          <p:spPr>
            <a:xfrm>
              <a:off x="4721008" y="3470149"/>
              <a:ext cx="122277" cy="97811"/>
            </a:xfrm>
            <a:custGeom>
              <a:rect b="b" l="l" r="r" t="t"/>
              <a:pathLst>
                <a:path extrusionOk="0" h="3758" w="4698">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76"/>
            <p:cNvSpPr/>
            <p:nvPr/>
          </p:nvSpPr>
          <p:spPr>
            <a:xfrm>
              <a:off x="4702606" y="3586258"/>
              <a:ext cx="24466" cy="24466"/>
            </a:xfrm>
            <a:custGeom>
              <a:rect b="b" l="l" r="r" t="t"/>
              <a:pathLst>
                <a:path extrusionOk="0" h="940" w="94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76"/>
            <p:cNvSpPr/>
            <p:nvPr/>
          </p:nvSpPr>
          <p:spPr>
            <a:xfrm>
              <a:off x="4599121" y="3415570"/>
              <a:ext cx="365973" cy="243695"/>
            </a:xfrm>
            <a:custGeom>
              <a:rect b="b" l="l" r="r" t="t"/>
              <a:pathLst>
                <a:path extrusionOk="0" h="9363" w="14061">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76"/>
            <p:cNvSpPr/>
            <p:nvPr/>
          </p:nvSpPr>
          <p:spPr>
            <a:xfrm>
              <a:off x="4635768" y="3440009"/>
              <a:ext cx="292601" cy="194816"/>
            </a:xfrm>
            <a:custGeom>
              <a:rect b="b" l="l" r="r" t="t"/>
              <a:pathLst>
                <a:path extrusionOk="0" h="7485" w="11242">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76"/>
            <p:cNvSpPr/>
            <p:nvPr/>
          </p:nvSpPr>
          <p:spPr>
            <a:xfrm>
              <a:off x="4617444" y="3525536"/>
              <a:ext cx="11478" cy="23659"/>
            </a:xfrm>
            <a:custGeom>
              <a:rect b="b" l="l" r="r" t="t"/>
              <a:pathLst>
                <a:path extrusionOk="0" h="909" w="441">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76"/>
            <p:cNvSpPr/>
            <p:nvPr/>
          </p:nvSpPr>
          <p:spPr>
            <a:xfrm>
              <a:off x="4935292" y="3519419"/>
              <a:ext cx="11478" cy="35918"/>
            </a:xfrm>
            <a:custGeom>
              <a:rect b="b" l="l" r="r" t="t"/>
              <a:pathLst>
                <a:path extrusionOk="0" h="1380" w="441">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76"/>
            <p:cNvSpPr/>
            <p:nvPr/>
          </p:nvSpPr>
          <p:spPr>
            <a:xfrm>
              <a:off x="4932013" y="3440009"/>
              <a:ext cx="14758" cy="11374"/>
            </a:xfrm>
            <a:custGeom>
              <a:rect b="b" l="l" r="r" t="t"/>
              <a:pathLst>
                <a:path extrusionOk="0" h="437" w="567">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76"/>
            <p:cNvSpPr/>
            <p:nvPr/>
          </p:nvSpPr>
          <p:spPr>
            <a:xfrm>
              <a:off x="4617444" y="3494953"/>
              <a:ext cx="11478" cy="17621"/>
            </a:xfrm>
            <a:custGeom>
              <a:rect b="b" l="l" r="r" t="t"/>
              <a:pathLst>
                <a:path extrusionOk="0" h="677" w="441">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76"/>
            <p:cNvSpPr/>
            <p:nvPr/>
          </p:nvSpPr>
          <p:spPr>
            <a:xfrm>
              <a:off x="4617444" y="3562182"/>
              <a:ext cx="11478" cy="17595"/>
            </a:xfrm>
            <a:custGeom>
              <a:rect b="b" l="l" r="r" t="t"/>
              <a:pathLst>
                <a:path extrusionOk="0" h="676" w="441">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76"/>
            <p:cNvSpPr/>
            <p:nvPr/>
          </p:nvSpPr>
          <p:spPr>
            <a:xfrm>
              <a:off x="4658281" y="3580532"/>
              <a:ext cx="245648" cy="35918"/>
            </a:xfrm>
            <a:custGeom>
              <a:rect b="b" l="l" r="r" t="t"/>
              <a:pathLst>
                <a:path extrusionOk="0" h="1380" w="9438">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76"/>
            <p:cNvSpPr/>
            <p:nvPr/>
          </p:nvSpPr>
          <p:spPr>
            <a:xfrm>
              <a:off x="4757915" y="3492585"/>
              <a:ext cx="55074" cy="52914"/>
            </a:xfrm>
            <a:custGeom>
              <a:rect b="b" l="l" r="r" t="t"/>
              <a:pathLst>
                <a:path extrusionOk="0" h="2033" w="2116">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76"/>
            <p:cNvSpPr/>
            <p:nvPr/>
          </p:nvSpPr>
          <p:spPr>
            <a:xfrm>
              <a:off x="4715256" y="3464449"/>
              <a:ext cx="133729" cy="109289"/>
            </a:xfrm>
            <a:custGeom>
              <a:rect b="b" l="l" r="r" t="t"/>
              <a:pathLst>
                <a:path extrusionOk="0" h="4199" w="5138">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7" name="Google Shape;18237;p76"/>
          <p:cNvGrpSpPr/>
          <p:nvPr/>
        </p:nvGrpSpPr>
        <p:grpSpPr>
          <a:xfrm>
            <a:off x="3236451" y="1990798"/>
            <a:ext cx="356160" cy="356186"/>
            <a:chOff x="3236451" y="1990798"/>
            <a:chExt cx="356160" cy="356186"/>
          </a:xfrm>
        </p:grpSpPr>
        <p:sp>
          <p:nvSpPr>
            <p:cNvPr id="18238" name="Google Shape;18238;p76"/>
            <p:cNvSpPr/>
            <p:nvPr/>
          </p:nvSpPr>
          <p:spPr>
            <a:xfrm>
              <a:off x="3342123" y="2018283"/>
              <a:ext cx="167253" cy="152990"/>
            </a:xfrm>
            <a:custGeom>
              <a:rect b="b" l="l" r="r" t="t"/>
              <a:pathLst>
                <a:path extrusionOk="0" h="5878" w="6426">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76"/>
            <p:cNvSpPr/>
            <p:nvPr/>
          </p:nvSpPr>
          <p:spPr>
            <a:xfrm>
              <a:off x="3242594" y="2152065"/>
              <a:ext cx="122459" cy="122668"/>
            </a:xfrm>
            <a:custGeom>
              <a:rect b="b" l="l" r="r" t="t"/>
              <a:pathLst>
                <a:path extrusionOk="0" h="4713" w="4705">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76"/>
            <p:cNvSpPr/>
            <p:nvPr/>
          </p:nvSpPr>
          <p:spPr>
            <a:xfrm>
              <a:off x="3275831" y="2152065"/>
              <a:ext cx="89326" cy="122563"/>
            </a:xfrm>
            <a:custGeom>
              <a:rect b="b" l="l" r="r" t="t"/>
              <a:pathLst>
                <a:path extrusionOk="0" h="4709" w="3432">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76"/>
            <p:cNvSpPr/>
            <p:nvPr/>
          </p:nvSpPr>
          <p:spPr>
            <a:xfrm>
              <a:off x="3241761" y="2244670"/>
              <a:ext cx="122642" cy="96900"/>
            </a:xfrm>
            <a:custGeom>
              <a:rect b="b" l="l" r="r" t="t"/>
              <a:pathLst>
                <a:path extrusionOk="0" h="3723" w="4712">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76"/>
            <p:cNvSpPr/>
            <p:nvPr/>
          </p:nvSpPr>
          <p:spPr>
            <a:xfrm>
              <a:off x="3282338" y="2244670"/>
              <a:ext cx="41696" cy="27303"/>
            </a:xfrm>
            <a:custGeom>
              <a:rect b="b" l="l" r="r" t="t"/>
              <a:pathLst>
                <a:path extrusionOk="0" h="1049" w="1602">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76"/>
            <p:cNvSpPr/>
            <p:nvPr/>
          </p:nvSpPr>
          <p:spPr>
            <a:xfrm>
              <a:off x="3241761" y="2280458"/>
              <a:ext cx="122746" cy="61113"/>
            </a:xfrm>
            <a:custGeom>
              <a:rect b="b" l="l" r="r" t="t"/>
              <a:pathLst>
                <a:path extrusionOk="0" h="2348" w="4716">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76"/>
            <p:cNvSpPr/>
            <p:nvPr/>
          </p:nvSpPr>
          <p:spPr>
            <a:xfrm>
              <a:off x="3262192" y="2191262"/>
              <a:ext cx="81804" cy="67073"/>
            </a:xfrm>
            <a:custGeom>
              <a:rect b="b" l="l" r="r" t="t"/>
              <a:pathLst>
                <a:path extrusionOk="0" h="2577" w="3143">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76"/>
            <p:cNvSpPr/>
            <p:nvPr/>
          </p:nvSpPr>
          <p:spPr>
            <a:xfrm>
              <a:off x="3262192" y="2191262"/>
              <a:ext cx="81883" cy="66422"/>
            </a:xfrm>
            <a:custGeom>
              <a:rect b="b" l="l" r="r" t="t"/>
              <a:pathLst>
                <a:path extrusionOk="0" h="2552" w="3146">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76"/>
            <p:cNvSpPr/>
            <p:nvPr/>
          </p:nvSpPr>
          <p:spPr>
            <a:xfrm>
              <a:off x="3342045" y="2294305"/>
              <a:ext cx="22462" cy="47266"/>
            </a:xfrm>
            <a:custGeom>
              <a:rect b="b" l="l" r="r" t="t"/>
              <a:pathLst>
                <a:path extrusionOk="0" h="1816" w="863">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76"/>
            <p:cNvSpPr/>
            <p:nvPr/>
          </p:nvSpPr>
          <p:spPr>
            <a:xfrm>
              <a:off x="3241761" y="2294305"/>
              <a:ext cx="22384" cy="47266"/>
            </a:xfrm>
            <a:custGeom>
              <a:rect b="b" l="l" r="r" t="t"/>
              <a:pathLst>
                <a:path extrusionOk="0" h="1816" w="86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76"/>
            <p:cNvSpPr/>
            <p:nvPr/>
          </p:nvSpPr>
          <p:spPr>
            <a:xfrm>
              <a:off x="3476581" y="2163881"/>
              <a:ext cx="31415" cy="68999"/>
            </a:xfrm>
            <a:custGeom>
              <a:rect b="b" l="l" r="r" t="t"/>
              <a:pathLst>
                <a:path extrusionOk="0" h="2651" w="1207">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76"/>
            <p:cNvSpPr/>
            <p:nvPr/>
          </p:nvSpPr>
          <p:spPr>
            <a:xfrm>
              <a:off x="3489022" y="2157582"/>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76"/>
            <p:cNvSpPr/>
            <p:nvPr/>
          </p:nvSpPr>
          <p:spPr>
            <a:xfrm>
              <a:off x="3500370" y="2252348"/>
              <a:ext cx="40239" cy="35189"/>
            </a:xfrm>
            <a:custGeom>
              <a:rect b="b" l="l" r="r" t="t"/>
              <a:pathLst>
                <a:path extrusionOk="0" h="1352" w="1546">
                  <a:moveTo>
                    <a:pt x="1" y="1"/>
                  </a:moveTo>
                  <a:lnTo>
                    <a:pt x="1" y="1352"/>
                  </a:lnTo>
                  <a:lnTo>
                    <a:pt x="1545" y="1352"/>
                  </a:lnTo>
                  <a:lnTo>
                    <a:pt x="154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76"/>
            <p:cNvSpPr/>
            <p:nvPr/>
          </p:nvSpPr>
          <p:spPr>
            <a:xfrm>
              <a:off x="3500370" y="2252348"/>
              <a:ext cx="40239" cy="21811"/>
            </a:xfrm>
            <a:custGeom>
              <a:rect b="b" l="l" r="r" t="t"/>
              <a:pathLst>
                <a:path extrusionOk="0" h="838" w="1546">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76"/>
            <p:cNvSpPr/>
            <p:nvPr/>
          </p:nvSpPr>
          <p:spPr>
            <a:xfrm>
              <a:off x="3453572" y="2274160"/>
              <a:ext cx="133833" cy="67411"/>
            </a:xfrm>
            <a:custGeom>
              <a:rect b="b" l="l" r="r" t="t"/>
              <a:pathLst>
                <a:path extrusionOk="0" h="2590" w="5142">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76"/>
            <p:cNvSpPr/>
            <p:nvPr/>
          </p:nvSpPr>
          <p:spPr>
            <a:xfrm>
              <a:off x="3482879" y="2188972"/>
              <a:ext cx="75402" cy="68999"/>
            </a:xfrm>
            <a:custGeom>
              <a:rect b="b" l="l" r="r" t="t"/>
              <a:pathLst>
                <a:path extrusionOk="0" h="2651" w="2897">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76"/>
            <p:cNvSpPr/>
            <p:nvPr/>
          </p:nvSpPr>
          <p:spPr>
            <a:xfrm>
              <a:off x="3482879" y="2188972"/>
              <a:ext cx="75037" cy="67515"/>
            </a:xfrm>
            <a:custGeom>
              <a:rect b="b" l="l" r="r" t="t"/>
              <a:pathLst>
                <a:path extrusionOk="0" h="2594" w="2883">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76"/>
            <p:cNvSpPr/>
            <p:nvPr/>
          </p:nvSpPr>
          <p:spPr>
            <a:xfrm>
              <a:off x="3453677" y="2291182"/>
              <a:ext cx="26756" cy="50389"/>
            </a:xfrm>
            <a:custGeom>
              <a:rect b="b" l="l" r="r" t="t"/>
              <a:pathLst>
                <a:path extrusionOk="0" h="1936" w="1028">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76"/>
            <p:cNvSpPr/>
            <p:nvPr/>
          </p:nvSpPr>
          <p:spPr>
            <a:xfrm>
              <a:off x="3560546" y="2291182"/>
              <a:ext cx="26756" cy="50389"/>
            </a:xfrm>
            <a:custGeom>
              <a:rect b="b" l="l" r="r" t="t"/>
              <a:pathLst>
                <a:path extrusionOk="0" h="1936" w="1028">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76"/>
            <p:cNvSpPr/>
            <p:nvPr/>
          </p:nvSpPr>
          <p:spPr>
            <a:xfrm>
              <a:off x="3297538" y="1995926"/>
              <a:ext cx="189506" cy="163323"/>
            </a:xfrm>
            <a:custGeom>
              <a:rect b="b" l="l" r="r" t="t"/>
              <a:pathLst>
                <a:path extrusionOk="0" h="6275" w="7281">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76"/>
            <p:cNvSpPr/>
            <p:nvPr/>
          </p:nvSpPr>
          <p:spPr>
            <a:xfrm>
              <a:off x="3236451" y="2146755"/>
              <a:ext cx="133365" cy="200230"/>
            </a:xfrm>
            <a:custGeom>
              <a:rect b="b" l="l" r="r" t="t"/>
              <a:pathLst>
                <a:path extrusionOk="0" h="7693" w="5124">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76"/>
            <p:cNvSpPr/>
            <p:nvPr/>
          </p:nvSpPr>
          <p:spPr>
            <a:xfrm>
              <a:off x="3258705" y="2313982"/>
              <a:ext cx="10749" cy="33003"/>
            </a:xfrm>
            <a:custGeom>
              <a:rect b="b" l="l" r="r" t="t"/>
              <a:pathLst>
                <a:path extrusionOk="0" h="1268" w="413">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76"/>
            <p:cNvSpPr/>
            <p:nvPr/>
          </p:nvSpPr>
          <p:spPr>
            <a:xfrm>
              <a:off x="3336735" y="2313982"/>
              <a:ext cx="10749" cy="33003"/>
            </a:xfrm>
            <a:custGeom>
              <a:rect b="b" l="l" r="r" t="t"/>
              <a:pathLst>
                <a:path extrusionOk="0" h="1268" w="413">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76"/>
            <p:cNvSpPr/>
            <p:nvPr/>
          </p:nvSpPr>
          <p:spPr>
            <a:xfrm>
              <a:off x="3492952" y="2184287"/>
              <a:ext cx="56922" cy="17438"/>
            </a:xfrm>
            <a:custGeom>
              <a:rect b="b" l="l" r="r" t="t"/>
              <a:pathLst>
                <a:path extrusionOk="0" h="670" w="2187">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76"/>
            <p:cNvSpPr/>
            <p:nvPr/>
          </p:nvSpPr>
          <p:spPr>
            <a:xfrm>
              <a:off x="3448263" y="2152351"/>
              <a:ext cx="144349" cy="194634"/>
            </a:xfrm>
            <a:custGeom>
              <a:rect b="b" l="l" r="r" t="t"/>
              <a:pathLst>
                <a:path extrusionOk="0" h="7478" w="5546">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76"/>
            <p:cNvSpPr/>
            <p:nvPr/>
          </p:nvSpPr>
          <p:spPr>
            <a:xfrm>
              <a:off x="3476216" y="2308386"/>
              <a:ext cx="10463" cy="38130"/>
            </a:xfrm>
            <a:custGeom>
              <a:rect b="b" l="l" r="r" t="t"/>
              <a:pathLst>
                <a:path extrusionOk="0" h="1465" w="402">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76"/>
            <p:cNvSpPr/>
            <p:nvPr/>
          </p:nvSpPr>
          <p:spPr>
            <a:xfrm>
              <a:off x="3554221" y="2308386"/>
              <a:ext cx="10463" cy="38130"/>
            </a:xfrm>
            <a:custGeom>
              <a:rect b="b" l="l" r="r" t="t"/>
              <a:pathLst>
                <a:path extrusionOk="0" h="1465" w="402">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76"/>
            <p:cNvSpPr/>
            <p:nvPr/>
          </p:nvSpPr>
          <p:spPr>
            <a:xfrm>
              <a:off x="3292306" y="1990798"/>
              <a:ext cx="222301" cy="185680"/>
            </a:xfrm>
            <a:custGeom>
              <a:rect b="b" l="l" r="r" t="t"/>
              <a:pathLst>
                <a:path extrusionOk="0" h="7134" w="8541">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76"/>
            <p:cNvSpPr/>
            <p:nvPr/>
          </p:nvSpPr>
          <p:spPr>
            <a:xfrm>
              <a:off x="3329395" y="2024217"/>
              <a:ext cx="30530" cy="10489"/>
            </a:xfrm>
            <a:custGeom>
              <a:rect b="b" l="l" r="r" t="t"/>
              <a:pathLst>
                <a:path extrusionOk="0" h="403" w="1173">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76"/>
            <p:cNvSpPr/>
            <p:nvPr/>
          </p:nvSpPr>
          <p:spPr>
            <a:xfrm>
              <a:off x="3368957" y="2024243"/>
              <a:ext cx="85761" cy="10463"/>
            </a:xfrm>
            <a:custGeom>
              <a:rect b="b" l="l" r="r" t="t"/>
              <a:pathLst>
                <a:path extrusionOk="0" h="402" w="3295">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76"/>
            <p:cNvSpPr/>
            <p:nvPr/>
          </p:nvSpPr>
          <p:spPr>
            <a:xfrm>
              <a:off x="3329395" y="2052067"/>
              <a:ext cx="125322" cy="10489"/>
            </a:xfrm>
            <a:custGeom>
              <a:rect b="b" l="l" r="r" t="t"/>
              <a:pathLst>
                <a:path extrusionOk="0" h="403" w="4815">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76"/>
            <p:cNvSpPr/>
            <p:nvPr/>
          </p:nvSpPr>
          <p:spPr>
            <a:xfrm>
              <a:off x="3329421" y="2079916"/>
              <a:ext cx="86281" cy="10463"/>
            </a:xfrm>
            <a:custGeom>
              <a:rect b="b" l="l" r="r" t="t"/>
              <a:pathLst>
                <a:path extrusionOk="0" h="402" w="3315">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76"/>
            <p:cNvSpPr/>
            <p:nvPr/>
          </p:nvSpPr>
          <p:spPr>
            <a:xfrm>
              <a:off x="3424656" y="2079916"/>
              <a:ext cx="30062" cy="10463"/>
            </a:xfrm>
            <a:custGeom>
              <a:rect b="b" l="l" r="r" t="t"/>
              <a:pathLst>
                <a:path extrusionOk="0" h="402" w="1155">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1" name="Google Shape;18271;p76"/>
          <p:cNvGrpSpPr/>
          <p:nvPr/>
        </p:nvGrpSpPr>
        <p:grpSpPr>
          <a:xfrm>
            <a:off x="4198844" y="2918392"/>
            <a:ext cx="319982" cy="315974"/>
            <a:chOff x="4198844" y="2918392"/>
            <a:chExt cx="319982" cy="315974"/>
          </a:xfrm>
        </p:grpSpPr>
        <p:sp>
          <p:nvSpPr>
            <p:cNvPr id="18272" name="Google Shape;18272;p76"/>
            <p:cNvSpPr/>
            <p:nvPr/>
          </p:nvSpPr>
          <p:spPr>
            <a:xfrm>
              <a:off x="4398110" y="2971046"/>
              <a:ext cx="115770" cy="258635"/>
            </a:xfrm>
            <a:custGeom>
              <a:rect b="b" l="l" r="r" t="t"/>
              <a:pathLst>
                <a:path extrusionOk="0" h="9937" w="4448">
                  <a:moveTo>
                    <a:pt x="1" y="0"/>
                  </a:moveTo>
                  <a:lnTo>
                    <a:pt x="1" y="9937"/>
                  </a:lnTo>
                  <a:lnTo>
                    <a:pt x="1366" y="9937"/>
                  </a:lnTo>
                  <a:lnTo>
                    <a:pt x="2618" y="5897"/>
                  </a:lnTo>
                  <a:lnTo>
                    <a:pt x="4448"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76"/>
            <p:cNvSpPr/>
            <p:nvPr/>
          </p:nvSpPr>
          <p:spPr>
            <a:xfrm>
              <a:off x="4398110" y="2971046"/>
              <a:ext cx="93517" cy="258635"/>
            </a:xfrm>
            <a:custGeom>
              <a:rect b="b" l="l" r="r" t="t"/>
              <a:pathLst>
                <a:path extrusionOk="0" h="9937" w="3593">
                  <a:moveTo>
                    <a:pt x="1" y="0"/>
                  </a:moveTo>
                  <a:lnTo>
                    <a:pt x="1" y="9937"/>
                  </a:lnTo>
                  <a:lnTo>
                    <a:pt x="1366" y="9937"/>
                  </a:lnTo>
                  <a:lnTo>
                    <a:pt x="2618" y="5897"/>
                  </a:lnTo>
                  <a:lnTo>
                    <a:pt x="3593"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76"/>
            <p:cNvSpPr/>
            <p:nvPr/>
          </p:nvSpPr>
          <p:spPr>
            <a:xfrm>
              <a:off x="4377497" y="2956939"/>
              <a:ext cx="101143" cy="272742"/>
            </a:xfrm>
            <a:custGeom>
              <a:rect b="b" l="l" r="r" t="t"/>
              <a:pathLst>
                <a:path extrusionOk="0" h="10479" w="3886">
                  <a:moveTo>
                    <a:pt x="1" y="1"/>
                  </a:moveTo>
                  <a:lnTo>
                    <a:pt x="1" y="10479"/>
                  </a:lnTo>
                  <a:lnTo>
                    <a:pt x="2158" y="10479"/>
                  </a:lnTo>
                  <a:lnTo>
                    <a:pt x="2759" y="6823"/>
                  </a:lnTo>
                  <a:lnTo>
                    <a:pt x="388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76"/>
            <p:cNvSpPr/>
            <p:nvPr/>
          </p:nvSpPr>
          <p:spPr>
            <a:xfrm>
              <a:off x="4377497" y="2956939"/>
              <a:ext cx="71836" cy="272742"/>
            </a:xfrm>
            <a:custGeom>
              <a:rect b="b" l="l" r="r" t="t"/>
              <a:pathLst>
                <a:path extrusionOk="0" h="10479" w="2760">
                  <a:moveTo>
                    <a:pt x="1" y="1"/>
                  </a:moveTo>
                  <a:lnTo>
                    <a:pt x="1" y="10479"/>
                  </a:lnTo>
                  <a:lnTo>
                    <a:pt x="2158" y="10479"/>
                  </a:lnTo>
                  <a:lnTo>
                    <a:pt x="2759" y="6823"/>
                  </a:lnTo>
                  <a:lnTo>
                    <a:pt x="2759"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76"/>
            <p:cNvSpPr/>
            <p:nvPr/>
          </p:nvSpPr>
          <p:spPr>
            <a:xfrm>
              <a:off x="4203607" y="2923051"/>
              <a:ext cx="230057" cy="306630"/>
            </a:xfrm>
            <a:custGeom>
              <a:rect b="b" l="l" r="r" t="t"/>
              <a:pathLst>
                <a:path extrusionOk="0" h="11781" w="8839">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76"/>
            <p:cNvSpPr/>
            <p:nvPr/>
          </p:nvSpPr>
          <p:spPr>
            <a:xfrm>
              <a:off x="4416616" y="2944758"/>
              <a:ext cx="17048" cy="284923"/>
            </a:xfrm>
            <a:custGeom>
              <a:rect b="b" l="l" r="r" t="t"/>
              <a:pathLst>
                <a:path extrusionOk="0" h="10947" w="655">
                  <a:moveTo>
                    <a:pt x="0" y="1"/>
                  </a:moveTo>
                  <a:lnTo>
                    <a:pt x="0" y="10947"/>
                  </a:lnTo>
                  <a:lnTo>
                    <a:pt x="655" y="10947"/>
                  </a:lnTo>
                  <a:lnTo>
                    <a:pt x="655" y="1"/>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76"/>
            <p:cNvSpPr/>
            <p:nvPr/>
          </p:nvSpPr>
          <p:spPr>
            <a:xfrm>
              <a:off x="4243533" y="3002825"/>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76"/>
            <p:cNvSpPr/>
            <p:nvPr/>
          </p:nvSpPr>
          <p:spPr>
            <a:xfrm>
              <a:off x="4243533" y="3076353"/>
              <a:ext cx="22462" cy="22462"/>
            </a:xfrm>
            <a:custGeom>
              <a:rect b="b" l="l" r="r" t="t"/>
              <a:pathLst>
                <a:path extrusionOk="0" h="863" w="863">
                  <a:moveTo>
                    <a:pt x="0" y="1"/>
                  </a:moveTo>
                  <a:lnTo>
                    <a:pt x="0" y="863"/>
                  </a:lnTo>
                  <a:lnTo>
                    <a:pt x="862" y="863"/>
                  </a:lnTo>
                  <a:lnTo>
                    <a:pt x="86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76"/>
            <p:cNvSpPr/>
            <p:nvPr/>
          </p:nvSpPr>
          <p:spPr>
            <a:xfrm>
              <a:off x="4243533" y="3149907"/>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76"/>
            <p:cNvSpPr/>
            <p:nvPr/>
          </p:nvSpPr>
          <p:spPr>
            <a:xfrm>
              <a:off x="4198844" y="2940099"/>
              <a:ext cx="319982" cy="294267"/>
            </a:xfrm>
            <a:custGeom>
              <a:rect b="b" l="l" r="r" t="t"/>
              <a:pathLst>
                <a:path extrusionOk="0" h="11306" w="12294">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76"/>
            <p:cNvSpPr/>
            <p:nvPr/>
          </p:nvSpPr>
          <p:spPr>
            <a:xfrm>
              <a:off x="4198844" y="2918392"/>
              <a:ext cx="167435" cy="268630"/>
            </a:xfrm>
            <a:custGeom>
              <a:rect b="b" l="l" r="r" t="t"/>
              <a:pathLst>
                <a:path extrusionOk="0" h="10321" w="6433">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76"/>
            <p:cNvSpPr/>
            <p:nvPr/>
          </p:nvSpPr>
          <p:spPr>
            <a:xfrm>
              <a:off x="4238848" y="2998140"/>
              <a:ext cx="31910" cy="31806"/>
            </a:xfrm>
            <a:custGeom>
              <a:rect b="b" l="l" r="r" t="t"/>
              <a:pathLst>
                <a:path extrusionOk="0" h="1222" w="1226">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76"/>
            <p:cNvSpPr/>
            <p:nvPr/>
          </p:nvSpPr>
          <p:spPr>
            <a:xfrm>
              <a:off x="4282626" y="3020576"/>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76"/>
            <p:cNvSpPr/>
            <p:nvPr/>
          </p:nvSpPr>
          <p:spPr>
            <a:xfrm>
              <a:off x="4282626" y="3004934"/>
              <a:ext cx="37402" cy="9370"/>
            </a:xfrm>
            <a:custGeom>
              <a:rect b="b" l="l" r="r" t="t"/>
              <a:pathLst>
                <a:path extrusionOk="0" h="360" w="1437">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76"/>
            <p:cNvSpPr/>
            <p:nvPr/>
          </p:nvSpPr>
          <p:spPr>
            <a:xfrm>
              <a:off x="4238848" y="3071694"/>
              <a:ext cx="31910" cy="31806"/>
            </a:xfrm>
            <a:custGeom>
              <a:rect b="b" l="l" r="r" t="t"/>
              <a:pathLst>
                <a:path extrusionOk="0" h="1222" w="1226">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76"/>
            <p:cNvSpPr/>
            <p:nvPr/>
          </p:nvSpPr>
          <p:spPr>
            <a:xfrm>
              <a:off x="4282626" y="3094130"/>
              <a:ext cx="114963" cy="9370"/>
            </a:xfrm>
            <a:custGeom>
              <a:rect b="b" l="l" r="r" t="t"/>
              <a:pathLst>
                <a:path extrusionOk="0" h="360" w="4417">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76"/>
            <p:cNvSpPr/>
            <p:nvPr/>
          </p:nvSpPr>
          <p:spPr>
            <a:xfrm>
              <a:off x="4282626" y="3078461"/>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76"/>
            <p:cNvSpPr/>
            <p:nvPr/>
          </p:nvSpPr>
          <p:spPr>
            <a:xfrm>
              <a:off x="4238848" y="3145222"/>
              <a:ext cx="31910" cy="31910"/>
            </a:xfrm>
            <a:custGeom>
              <a:rect b="b" l="l" r="r" t="t"/>
              <a:pathLst>
                <a:path extrusionOk="0" h="1226" w="1226">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76"/>
            <p:cNvSpPr/>
            <p:nvPr/>
          </p:nvSpPr>
          <p:spPr>
            <a:xfrm>
              <a:off x="4282626" y="3167658"/>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76"/>
            <p:cNvSpPr/>
            <p:nvPr/>
          </p:nvSpPr>
          <p:spPr>
            <a:xfrm>
              <a:off x="4282626" y="3151989"/>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2" name="Google Shape;18292;p76"/>
          <p:cNvGrpSpPr/>
          <p:nvPr/>
        </p:nvGrpSpPr>
        <p:grpSpPr>
          <a:xfrm>
            <a:off x="4657084" y="2911911"/>
            <a:ext cx="332007" cy="319592"/>
            <a:chOff x="4657084" y="2911911"/>
            <a:chExt cx="332007" cy="319592"/>
          </a:xfrm>
        </p:grpSpPr>
        <p:sp>
          <p:nvSpPr>
            <p:cNvPr id="18293" name="Google Shape;18293;p76"/>
            <p:cNvSpPr/>
            <p:nvPr/>
          </p:nvSpPr>
          <p:spPr>
            <a:xfrm>
              <a:off x="4825690" y="3069768"/>
              <a:ext cx="48750" cy="48645"/>
            </a:xfrm>
            <a:custGeom>
              <a:rect b="b" l="l" r="r" t="t"/>
              <a:pathLst>
                <a:path extrusionOk="0" h="1869" w="1873">
                  <a:moveTo>
                    <a:pt x="482" y="0"/>
                  </a:moveTo>
                  <a:lnTo>
                    <a:pt x="0" y="482"/>
                  </a:lnTo>
                  <a:lnTo>
                    <a:pt x="1387" y="1869"/>
                  </a:lnTo>
                  <a:lnTo>
                    <a:pt x="1872" y="1387"/>
                  </a:lnTo>
                  <a:lnTo>
                    <a:pt x="482"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76"/>
            <p:cNvSpPr/>
            <p:nvPr/>
          </p:nvSpPr>
          <p:spPr>
            <a:xfrm>
              <a:off x="4672388" y="2916466"/>
              <a:ext cx="200125" cy="200125"/>
            </a:xfrm>
            <a:custGeom>
              <a:rect b="b" l="l" r="r" t="t"/>
              <a:pathLst>
                <a:path extrusionOk="0" h="7689" w="7689">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76"/>
            <p:cNvSpPr/>
            <p:nvPr/>
          </p:nvSpPr>
          <p:spPr>
            <a:xfrm>
              <a:off x="4695475" y="2939448"/>
              <a:ext cx="154057" cy="154161"/>
            </a:xfrm>
            <a:custGeom>
              <a:rect b="b" l="l" r="r" t="t"/>
              <a:pathLst>
                <a:path extrusionOk="0" h="5923" w="5919">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76"/>
            <p:cNvSpPr/>
            <p:nvPr/>
          </p:nvSpPr>
          <p:spPr>
            <a:xfrm>
              <a:off x="4847840" y="3093115"/>
              <a:ext cx="136124" cy="133729"/>
            </a:xfrm>
            <a:custGeom>
              <a:rect b="b" l="l" r="r" t="t"/>
              <a:pathLst>
                <a:path extrusionOk="0" h="5138" w="523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76"/>
            <p:cNvSpPr/>
            <p:nvPr/>
          </p:nvSpPr>
          <p:spPr>
            <a:xfrm>
              <a:off x="4857184" y="3093141"/>
              <a:ext cx="126780" cy="125557"/>
            </a:xfrm>
            <a:custGeom>
              <a:rect b="b" l="l" r="r" t="t"/>
              <a:pathLst>
                <a:path extrusionOk="0" h="4824" w="4871">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76"/>
            <p:cNvSpPr/>
            <p:nvPr/>
          </p:nvSpPr>
          <p:spPr>
            <a:xfrm>
              <a:off x="4914965" y="3159042"/>
              <a:ext cx="43726" cy="43726"/>
            </a:xfrm>
            <a:custGeom>
              <a:rect b="b" l="l" r="r" t="t"/>
              <a:pathLst>
                <a:path extrusionOk="0" h="1680" w="1680">
                  <a:moveTo>
                    <a:pt x="1194" y="1"/>
                  </a:moveTo>
                  <a:lnTo>
                    <a:pt x="1" y="1194"/>
                  </a:lnTo>
                  <a:lnTo>
                    <a:pt x="486" y="1679"/>
                  </a:lnTo>
                  <a:lnTo>
                    <a:pt x="1679" y="486"/>
                  </a:lnTo>
                  <a:lnTo>
                    <a:pt x="1194"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76"/>
            <p:cNvSpPr/>
            <p:nvPr/>
          </p:nvSpPr>
          <p:spPr>
            <a:xfrm>
              <a:off x="4739878" y="2961780"/>
              <a:ext cx="70899" cy="77614"/>
            </a:xfrm>
            <a:custGeom>
              <a:rect b="b" l="l" r="r" t="t"/>
              <a:pathLst>
                <a:path extrusionOk="0" h="2982" w="2724">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76"/>
            <p:cNvSpPr/>
            <p:nvPr/>
          </p:nvSpPr>
          <p:spPr>
            <a:xfrm>
              <a:off x="4761298" y="3049623"/>
              <a:ext cx="22280" cy="22904"/>
            </a:xfrm>
            <a:custGeom>
              <a:rect b="b" l="l" r="r" t="t"/>
              <a:pathLst>
                <a:path extrusionOk="0" h="880" w="856">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76"/>
            <p:cNvSpPr/>
            <p:nvPr/>
          </p:nvSpPr>
          <p:spPr>
            <a:xfrm>
              <a:off x="4685584" y="2934946"/>
              <a:ext cx="176206" cy="162776"/>
            </a:xfrm>
            <a:custGeom>
              <a:rect b="b" l="l" r="r" t="t"/>
              <a:pathLst>
                <a:path extrusionOk="0" h="6254" w="677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76"/>
            <p:cNvSpPr/>
            <p:nvPr/>
          </p:nvSpPr>
          <p:spPr>
            <a:xfrm>
              <a:off x="4657084" y="2911911"/>
              <a:ext cx="332007" cy="319592"/>
            </a:xfrm>
            <a:custGeom>
              <a:rect b="b" l="l" r="r" t="t"/>
              <a:pathLst>
                <a:path extrusionOk="0" h="12279" w="12756">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76"/>
            <p:cNvSpPr/>
            <p:nvPr/>
          </p:nvSpPr>
          <p:spPr>
            <a:xfrm>
              <a:off x="4735219" y="2957069"/>
              <a:ext cx="82169" cy="87452"/>
            </a:xfrm>
            <a:custGeom>
              <a:rect b="b" l="l" r="r" t="t"/>
              <a:pathLst>
                <a:path extrusionOk="0" h="3360" w="3157">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76"/>
            <p:cNvSpPr/>
            <p:nvPr/>
          </p:nvSpPr>
          <p:spPr>
            <a:xfrm>
              <a:off x="4756639" y="3045302"/>
              <a:ext cx="31701" cy="32352"/>
            </a:xfrm>
            <a:custGeom>
              <a:rect b="b" l="l" r="r" t="t"/>
              <a:pathLst>
                <a:path extrusionOk="0" h="1243" w="1218">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5" name="Google Shape;18305;p76"/>
          <p:cNvGrpSpPr/>
          <p:nvPr/>
        </p:nvGrpSpPr>
        <p:grpSpPr>
          <a:xfrm>
            <a:off x="7003021" y="2476992"/>
            <a:ext cx="383749" cy="266600"/>
            <a:chOff x="7003021" y="2476992"/>
            <a:chExt cx="383749" cy="266600"/>
          </a:xfrm>
        </p:grpSpPr>
        <p:sp>
          <p:nvSpPr>
            <p:cNvPr id="18306" name="Google Shape;18306;p76"/>
            <p:cNvSpPr/>
            <p:nvPr/>
          </p:nvSpPr>
          <p:spPr>
            <a:xfrm>
              <a:off x="7009345" y="2514445"/>
              <a:ext cx="371178" cy="223654"/>
            </a:xfrm>
            <a:custGeom>
              <a:rect b="b" l="l" r="r" t="t"/>
              <a:pathLst>
                <a:path extrusionOk="0" h="8593" w="14261">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76"/>
            <p:cNvSpPr/>
            <p:nvPr/>
          </p:nvSpPr>
          <p:spPr>
            <a:xfrm>
              <a:off x="7009267" y="2514445"/>
              <a:ext cx="204134" cy="223654"/>
            </a:xfrm>
            <a:custGeom>
              <a:rect b="b" l="l" r="r" t="t"/>
              <a:pathLst>
                <a:path extrusionOk="0" h="8593" w="7843">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76"/>
            <p:cNvSpPr/>
            <p:nvPr/>
          </p:nvSpPr>
          <p:spPr>
            <a:xfrm>
              <a:off x="7108614" y="2546251"/>
              <a:ext cx="166342" cy="159991"/>
            </a:xfrm>
            <a:custGeom>
              <a:rect b="b" l="l" r="r" t="t"/>
              <a:pathLst>
                <a:path extrusionOk="0" h="6147" w="6391">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76"/>
            <p:cNvSpPr/>
            <p:nvPr/>
          </p:nvSpPr>
          <p:spPr>
            <a:xfrm>
              <a:off x="7114939" y="2546225"/>
              <a:ext cx="95183" cy="160017"/>
            </a:xfrm>
            <a:custGeom>
              <a:rect b="b" l="l" r="r" t="t"/>
              <a:pathLst>
                <a:path extrusionOk="0" h="6148" w="3657">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76"/>
            <p:cNvSpPr/>
            <p:nvPr/>
          </p:nvSpPr>
          <p:spPr>
            <a:xfrm>
              <a:off x="7151377" y="2585865"/>
              <a:ext cx="83913" cy="80711"/>
            </a:xfrm>
            <a:custGeom>
              <a:rect b="b" l="l" r="r" t="t"/>
              <a:pathLst>
                <a:path extrusionOk="0" h="3101" w="3224">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76"/>
            <p:cNvSpPr/>
            <p:nvPr/>
          </p:nvSpPr>
          <p:spPr>
            <a:xfrm>
              <a:off x="7154501" y="2585839"/>
              <a:ext cx="56167" cy="80815"/>
            </a:xfrm>
            <a:custGeom>
              <a:rect b="b" l="l" r="r" t="t"/>
              <a:pathLst>
                <a:path extrusionOk="0" h="3105" w="2158">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76"/>
            <p:cNvSpPr/>
            <p:nvPr/>
          </p:nvSpPr>
          <p:spPr>
            <a:xfrm>
              <a:off x="7204864" y="2588390"/>
              <a:ext cx="32534" cy="27901"/>
            </a:xfrm>
            <a:custGeom>
              <a:rect b="b" l="l" r="r" t="t"/>
              <a:pathLst>
                <a:path extrusionOk="0" h="1072" w="125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76"/>
            <p:cNvSpPr/>
            <p:nvPr/>
          </p:nvSpPr>
          <p:spPr>
            <a:xfrm>
              <a:off x="7309521" y="2529255"/>
              <a:ext cx="37063" cy="25663"/>
            </a:xfrm>
            <a:custGeom>
              <a:rect b="b" l="l" r="r" t="t"/>
              <a:pathLst>
                <a:path extrusionOk="0" h="986" w="1424">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76"/>
            <p:cNvSpPr/>
            <p:nvPr/>
          </p:nvSpPr>
          <p:spPr>
            <a:xfrm>
              <a:off x="7073998" y="2476992"/>
              <a:ext cx="225216" cy="57260"/>
            </a:xfrm>
            <a:custGeom>
              <a:rect b="b" l="l" r="r" t="t"/>
              <a:pathLst>
                <a:path extrusionOk="0" h="2200" w="8653">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76"/>
            <p:cNvSpPr/>
            <p:nvPr/>
          </p:nvSpPr>
          <p:spPr>
            <a:xfrm>
              <a:off x="7003021" y="2508849"/>
              <a:ext cx="383749" cy="234742"/>
            </a:xfrm>
            <a:custGeom>
              <a:rect b="b" l="l" r="r" t="t"/>
              <a:pathLst>
                <a:path extrusionOk="0" h="9019" w="14744">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76"/>
            <p:cNvSpPr/>
            <p:nvPr/>
          </p:nvSpPr>
          <p:spPr>
            <a:xfrm>
              <a:off x="7103305" y="2540733"/>
              <a:ext cx="187528" cy="171131"/>
            </a:xfrm>
            <a:custGeom>
              <a:rect b="b" l="l" r="r" t="t"/>
              <a:pathLst>
                <a:path extrusionOk="0" h="6575" w="7205">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76"/>
            <p:cNvSpPr/>
            <p:nvPr/>
          </p:nvSpPr>
          <p:spPr>
            <a:xfrm>
              <a:off x="7145521" y="2580477"/>
              <a:ext cx="95183" cy="91591"/>
            </a:xfrm>
            <a:custGeom>
              <a:rect b="b" l="l" r="r" t="t"/>
              <a:pathLst>
                <a:path extrusionOk="0" h="3519" w="3657">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8" name="Google Shape;18318;p76"/>
          <p:cNvGrpSpPr/>
          <p:nvPr/>
        </p:nvGrpSpPr>
        <p:grpSpPr>
          <a:xfrm>
            <a:off x="5597041" y="2013989"/>
            <a:ext cx="366884" cy="286563"/>
            <a:chOff x="5597041" y="2013989"/>
            <a:chExt cx="366884" cy="286563"/>
          </a:xfrm>
        </p:grpSpPr>
        <p:sp>
          <p:nvSpPr>
            <p:cNvPr id="18319" name="Google Shape;18319;p76"/>
            <p:cNvSpPr/>
            <p:nvPr/>
          </p:nvSpPr>
          <p:spPr>
            <a:xfrm>
              <a:off x="5659950" y="2025519"/>
              <a:ext cx="292341" cy="17985"/>
            </a:xfrm>
            <a:custGeom>
              <a:rect b="b" l="l" r="r" t="t"/>
              <a:pathLst>
                <a:path extrusionOk="0" h="691" w="11232">
                  <a:moveTo>
                    <a:pt x="1" y="0"/>
                  </a:moveTo>
                  <a:lnTo>
                    <a:pt x="1" y="690"/>
                  </a:lnTo>
                  <a:lnTo>
                    <a:pt x="11232" y="690"/>
                  </a:lnTo>
                  <a:lnTo>
                    <a:pt x="11232"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76"/>
            <p:cNvSpPr/>
            <p:nvPr/>
          </p:nvSpPr>
          <p:spPr>
            <a:xfrm>
              <a:off x="5744019" y="2227544"/>
              <a:ext cx="208376" cy="17517"/>
            </a:xfrm>
            <a:custGeom>
              <a:rect b="b" l="l" r="r" t="t"/>
              <a:pathLst>
                <a:path extrusionOk="0" h="673" w="8006">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76"/>
            <p:cNvSpPr/>
            <p:nvPr/>
          </p:nvSpPr>
          <p:spPr>
            <a:xfrm>
              <a:off x="5767834" y="2139519"/>
              <a:ext cx="23295" cy="54424"/>
            </a:xfrm>
            <a:custGeom>
              <a:rect b="b" l="l" r="r" t="t"/>
              <a:pathLst>
                <a:path extrusionOk="0" h="2091" w="895">
                  <a:moveTo>
                    <a:pt x="1" y="1"/>
                  </a:moveTo>
                  <a:lnTo>
                    <a:pt x="1" y="2091"/>
                  </a:lnTo>
                  <a:lnTo>
                    <a:pt x="894" y="2091"/>
                  </a:lnTo>
                  <a:lnTo>
                    <a:pt x="89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76"/>
            <p:cNvSpPr/>
            <p:nvPr/>
          </p:nvSpPr>
          <p:spPr>
            <a:xfrm>
              <a:off x="5809400" y="2113258"/>
              <a:ext cx="23295" cy="78759"/>
            </a:xfrm>
            <a:custGeom>
              <a:rect b="b" l="l" r="r" t="t"/>
              <a:pathLst>
                <a:path extrusionOk="0" h="3026" w="895">
                  <a:moveTo>
                    <a:pt x="1" y="0"/>
                  </a:moveTo>
                  <a:lnTo>
                    <a:pt x="1" y="3026"/>
                  </a:lnTo>
                  <a:lnTo>
                    <a:pt x="895" y="3026"/>
                  </a:lnTo>
                  <a:lnTo>
                    <a:pt x="895"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76"/>
            <p:cNvSpPr/>
            <p:nvPr/>
          </p:nvSpPr>
          <p:spPr>
            <a:xfrm>
              <a:off x="5851070" y="2127989"/>
              <a:ext cx="22019" cy="64028"/>
            </a:xfrm>
            <a:custGeom>
              <a:rect b="b" l="l" r="r" t="t"/>
              <a:pathLst>
                <a:path extrusionOk="0" h="2460" w="846">
                  <a:moveTo>
                    <a:pt x="1" y="1"/>
                  </a:moveTo>
                  <a:lnTo>
                    <a:pt x="1" y="2460"/>
                  </a:lnTo>
                  <a:lnTo>
                    <a:pt x="845" y="2460"/>
                  </a:lnTo>
                  <a:lnTo>
                    <a:pt x="84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76"/>
            <p:cNvSpPr/>
            <p:nvPr/>
          </p:nvSpPr>
          <p:spPr>
            <a:xfrm>
              <a:off x="5892662" y="2080098"/>
              <a:ext cx="23269" cy="111918"/>
            </a:xfrm>
            <a:custGeom>
              <a:rect b="b" l="l" r="r" t="t"/>
              <a:pathLst>
                <a:path extrusionOk="0" h="4300" w="894">
                  <a:moveTo>
                    <a:pt x="0" y="0"/>
                  </a:moveTo>
                  <a:lnTo>
                    <a:pt x="0" y="4300"/>
                  </a:lnTo>
                  <a:lnTo>
                    <a:pt x="894" y="4300"/>
                  </a:lnTo>
                  <a:lnTo>
                    <a:pt x="89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76"/>
            <p:cNvSpPr/>
            <p:nvPr/>
          </p:nvSpPr>
          <p:spPr>
            <a:xfrm>
              <a:off x="5669476" y="2048865"/>
              <a:ext cx="273289" cy="170532"/>
            </a:xfrm>
            <a:custGeom>
              <a:rect b="b" l="l" r="r" t="t"/>
              <a:pathLst>
                <a:path extrusionOk="0" h="6552" w="1050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76"/>
            <p:cNvSpPr/>
            <p:nvPr/>
          </p:nvSpPr>
          <p:spPr>
            <a:xfrm>
              <a:off x="5669476" y="2043478"/>
              <a:ext cx="273289" cy="108613"/>
            </a:xfrm>
            <a:custGeom>
              <a:rect b="b" l="l" r="r" t="t"/>
              <a:pathLst>
                <a:path extrusionOk="0" h="4173" w="10500">
                  <a:moveTo>
                    <a:pt x="1" y="0"/>
                  </a:moveTo>
                  <a:lnTo>
                    <a:pt x="1" y="4173"/>
                  </a:lnTo>
                  <a:lnTo>
                    <a:pt x="328" y="4173"/>
                  </a:lnTo>
                  <a:lnTo>
                    <a:pt x="328" y="503"/>
                  </a:lnTo>
                  <a:lnTo>
                    <a:pt x="10500" y="503"/>
                  </a:lnTo>
                  <a:lnTo>
                    <a:pt x="10500"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76"/>
            <p:cNvSpPr/>
            <p:nvPr/>
          </p:nvSpPr>
          <p:spPr>
            <a:xfrm>
              <a:off x="5659950" y="2025519"/>
              <a:ext cx="9292" cy="11738"/>
            </a:xfrm>
            <a:custGeom>
              <a:rect b="b" l="l" r="r" t="t"/>
              <a:pathLst>
                <a:path extrusionOk="0" h="451" w="357">
                  <a:moveTo>
                    <a:pt x="1" y="0"/>
                  </a:moveTo>
                  <a:lnTo>
                    <a:pt x="1" y="451"/>
                  </a:lnTo>
                  <a:lnTo>
                    <a:pt x="356" y="451"/>
                  </a:lnTo>
                  <a:lnTo>
                    <a:pt x="356"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76"/>
            <p:cNvSpPr/>
            <p:nvPr/>
          </p:nvSpPr>
          <p:spPr>
            <a:xfrm>
              <a:off x="5744019" y="2232125"/>
              <a:ext cx="10827" cy="10645"/>
            </a:xfrm>
            <a:custGeom>
              <a:rect b="b" l="l" r="r" t="t"/>
              <a:pathLst>
                <a:path extrusionOk="0" h="409" w="416">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76"/>
            <p:cNvSpPr/>
            <p:nvPr/>
          </p:nvSpPr>
          <p:spPr>
            <a:xfrm>
              <a:off x="5608676" y="2163621"/>
              <a:ext cx="125296" cy="125400"/>
            </a:xfrm>
            <a:custGeom>
              <a:rect b="b" l="l" r="r" t="t"/>
              <a:pathLst>
                <a:path extrusionOk="0" h="4818" w="4814">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76"/>
            <p:cNvSpPr/>
            <p:nvPr/>
          </p:nvSpPr>
          <p:spPr>
            <a:xfrm>
              <a:off x="5597041" y="2013989"/>
              <a:ext cx="366884" cy="286563"/>
            </a:xfrm>
            <a:custGeom>
              <a:rect b="b" l="l" r="r" t="t"/>
              <a:pathLst>
                <a:path extrusionOk="0" h="11010" w="14096">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76"/>
            <p:cNvSpPr/>
            <p:nvPr/>
          </p:nvSpPr>
          <p:spPr>
            <a:xfrm>
              <a:off x="5761977" y="2129915"/>
              <a:ext cx="34903" cy="73736"/>
            </a:xfrm>
            <a:custGeom>
              <a:rect b="b" l="l" r="r" t="t"/>
              <a:pathLst>
                <a:path extrusionOk="0" h="2833" w="1341">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76"/>
            <p:cNvSpPr/>
            <p:nvPr/>
          </p:nvSpPr>
          <p:spPr>
            <a:xfrm>
              <a:off x="5803648" y="2101701"/>
              <a:ext cx="34903" cy="101950"/>
            </a:xfrm>
            <a:custGeom>
              <a:rect b="b" l="l" r="r" t="t"/>
              <a:pathLst>
                <a:path extrusionOk="0" h="3917" w="1341">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76"/>
            <p:cNvSpPr/>
            <p:nvPr/>
          </p:nvSpPr>
          <p:spPr>
            <a:xfrm>
              <a:off x="5845213" y="2116355"/>
              <a:ext cx="34929" cy="87296"/>
            </a:xfrm>
            <a:custGeom>
              <a:rect b="b" l="l" r="r" t="t"/>
              <a:pathLst>
                <a:path extrusionOk="0" h="3354" w="1342">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76"/>
            <p:cNvSpPr/>
            <p:nvPr/>
          </p:nvSpPr>
          <p:spPr>
            <a:xfrm>
              <a:off x="5886883" y="2068464"/>
              <a:ext cx="34929" cy="135187"/>
            </a:xfrm>
            <a:custGeom>
              <a:rect b="b" l="l" r="r" t="t"/>
              <a:pathLst>
                <a:path extrusionOk="0" h="5194" w="1342">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76"/>
            <p:cNvSpPr/>
            <p:nvPr/>
          </p:nvSpPr>
          <p:spPr>
            <a:xfrm>
              <a:off x="5685873" y="2083040"/>
              <a:ext cx="44429" cy="11634"/>
            </a:xfrm>
            <a:custGeom>
              <a:rect b="b" l="l" r="r" t="t"/>
              <a:pathLst>
                <a:path extrusionOk="0" h="447" w="1707">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76"/>
            <p:cNvSpPr/>
            <p:nvPr/>
          </p:nvSpPr>
          <p:spPr>
            <a:xfrm>
              <a:off x="5685873" y="2101337"/>
              <a:ext cx="61295" cy="11582"/>
            </a:xfrm>
            <a:custGeom>
              <a:rect b="b" l="l" r="r" t="t"/>
              <a:pathLst>
                <a:path extrusionOk="0" h="445" w="2355">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76"/>
            <p:cNvSpPr/>
            <p:nvPr/>
          </p:nvSpPr>
          <p:spPr>
            <a:xfrm>
              <a:off x="5685873" y="2119556"/>
              <a:ext cx="61295" cy="11660"/>
            </a:xfrm>
            <a:custGeom>
              <a:rect b="b" l="l" r="r" t="t"/>
              <a:pathLst>
                <a:path extrusionOk="0" h="448" w="2355">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76"/>
            <p:cNvSpPr/>
            <p:nvPr/>
          </p:nvSpPr>
          <p:spPr>
            <a:xfrm>
              <a:off x="5685873" y="2137880"/>
              <a:ext cx="61295" cy="11556"/>
            </a:xfrm>
            <a:custGeom>
              <a:rect b="b" l="l" r="r" t="t"/>
              <a:pathLst>
                <a:path extrusionOk="0" h="444" w="2355">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76"/>
            <p:cNvSpPr/>
            <p:nvPr/>
          </p:nvSpPr>
          <p:spPr>
            <a:xfrm>
              <a:off x="5628092" y="2190091"/>
              <a:ext cx="39770" cy="72278"/>
            </a:xfrm>
            <a:custGeom>
              <a:rect b="b" l="l" r="r" t="t"/>
              <a:pathLst>
                <a:path extrusionOk="0" h="2777" w="1528">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76"/>
            <p:cNvSpPr/>
            <p:nvPr/>
          </p:nvSpPr>
          <p:spPr>
            <a:xfrm>
              <a:off x="5634859" y="2190143"/>
              <a:ext cx="79332" cy="72487"/>
            </a:xfrm>
            <a:custGeom>
              <a:rect b="b" l="l" r="r" t="t"/>
              <a:pathLst>
                <a:path extrusionOk="0" h="2785" w="3048">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1" name="Google Shape;18341;p76"/>
          <p:cNvGrpSpPr/>
          <p:nvPr/>
        </p:nvGrpSpPr>
        <p:grpSpPr>
          <a:xfrm>
            <a:off x="5147755" y="2911807"/>
            <a:ext cx="297286" cy="319696"/>
            <a:chOff x="5147755" y="2911807"/>
            <a:chExt cx="297286" cy="319696"/>
          </a:xfrm>
        </p:grpSpPr>
        <p:sp>
          <p:nvSpPr>
            <p:cNvPr id="18342" name="Google Shape;18342;p76"/>
            <p:cNvSpPr/>
            <p:nvPr/>
          </p:nvSpPr>
          <p:spPr>
            <a:xfrm>
              <a:off x="5152439" y="3048243"/>
              <a:ext cx="287838" cy="42607"/>
            </a:xfrm>
            <a:custGeom>
              <a:rect b="b" l="l" r="r" t="t"/>
              <a:pathLst>
                <a:path extrusionOk="0" h="1637" w="11059">
                  <a:moveTo>
                    <a:pt x="0" y="1"/>
                  </a:moveTo>
                  <a:lnTo>
                    <a:pt x="0" y="1637"/>
                  </a:lnTo>
                  <a:lnTo>
                    <a:pt x="11059" y="1637"/>
                  </a:lnTo>
                  <a:lnTo>
                    <a:pt x="1105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76"/>
            <p:cNvSpPr/>
            <p:nvPr/>
          </p:nvSpPr>
          <p:spPr>
            <a:xfrm>
              <a:off x="5242364" y="2916466"/>
              <a:ext cx="114131" cy="57078"/>
            </a:xfrm>
            <a:custGeom>
              <a:rect b="b" l="l" r="r" t="t"/>
              <a:pathLst>
                <a:path extrusionOk="0" h="2193" w="4385">
                  <a:moveTo>
                    <a:pt x="2192" y="0"/>
                  </a:moveTo>
                  <a:lnTo>
                    <a:pt x="894" y="1302"/>
                  </a:lnTo>
                  <a:lnTo>
                    <a:pt x="0" y="2192"/>
                  </a:lnTo>
                  <a:lnTo>
                    <a:pt x="4384" y="2192"/>
                  </a:lnTo>
                  <a:lnTo>
                    <a:pt x="219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76"/>
            <p:cNvSpPr/>
            <p:nvPr/>
          </p:nvSpPr>
          <p:spPr>
            <a:xfrm>
              <a:off x="5242364" y="2950354"/>
              <a:ext cx="114131" cy="23191"/>
            </a:xfrm>
            <a:custGeom>
              <a:rect b="b" l="l" r="r" t="t"/>
              <a:pathLst>
                <a:path extrusionOk="0" h="891" w="4385">
                  <a:moveTo>
                    <a:pt x="894" y="0"/>
                  </a:moveTo>
                  <a:lnTo>
                    <a:pt x="0" y="890"/>
                  </a:lnTo>
                  <a:lnTo>
                    <a:pt x="4384" y="890"/>
                  </a:lnTo>
                  <a:lnTo>
                    <a:pt x="3491"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76"/>
            <p:cNvSpPr/>
            <p:nvPr/>
          </p:nvSpPr>
          <p:spPr>
            <a:xfrm>
              <a:off x="5173027" y="2965554"/>
              <a:ext cx="246741" cy="230968"/>
            </a:xfrm>
            <a:custGeom>
              <a:rect b="b" l="l" r="r" t="t"/>
              <a:pathLst>
                <a:path extrusionOk="0" h="8874" w="9480">
                  <a:moveTo>
                    <a:pt x="1" y="0"/>
                  </a:moveTo>
                  <a:lnTo>
                    <a:pt x="1" y="8874"/>
                  </a:lnTo>
                  <a:lnTo>
                    <a:pt x="9480" y="8874"/>
                  </a:lnTo>
                  <a:lnTo>
                    <a:pt x="9480"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76"/>
            <p:cNvSpPr/>
            <p:nvPr/>
          </p:nvSpPr>
          <p:spPr>
            <a:xfrm>
              <a:off x="5402538" y="2965554"/>
              <a:ext cx="17230" cy="230968"/>
            </a:xfrm>
            <a:custGeom>
              <a:rect b="b" l="l" r="r" t="t"/>
              <a:pathLst>
                <a:path extrusionOk="0" h="8874" w="662">
                  <a:moveTo>
                    <a:pt x="0" y="0"/>
                  </a:moveTo>
                  <a:lnTo>
                    <a:pt x="0" y="8874"/>
                  </a:lnTo>
                  <a:lnTo>
                    <a:pt x="662" y="8874"/>
                  </a:lnTo>
                  <a:lnTo>
                    <a:pt x="66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76"/>
            <p:cNvSpPr/>
            <p:nvPr/>
          </p:nvSpPr>
          <p:spPr>
            <a:xfrm>
              <a:off x="5173027" y="3043038"/>
              <a:ext cx="246741" cy="153484"/>
            </a:xfrm>
            <a:custGeom>
              <a:rect b="b" l="l" r="r" t="t"/>
              <a:pathLst>
                <a:path extrusionOk="0" h="5897" w="9480">
                  <a:moveTo>
                    <a:pt x="1" y="0"/>
                  </a:moveTo>
                  <a:lnTo>
                    <a:pt x="1" y="5897"/>
                  </a:lnTo>
                  <a:lnTo>
                    <a:pt x="9480" y="5897"/>
                  </a:lnTo>
                  <a:lnTo>
                    <a:pt x="9480" y="0"/>
                  </a:lnTo>
                  <a:lnTo>
                    <a:pt x="4740" y="3395"/>
                  </a:lnTo>
                  <a:lnTo>
                    <a:pt x="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76"/>
            <p:cNvSpPr/>
            <p:nvPr/>
          </p:nvSpPr>
          <p:spPr>
            <a:xfrm>
              <a:off x="5152439" y="3048243"/>
              <a:ext cx="287942" cy="178601"/>
            </a:xfrm>
            <a:custGeom>
              <a:rect b="b" l="l" r="r" t="t"/>
              <a:pathLst>
                <a:path extrusionOk="0" h="6862" w="11063">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76"/>
            <p:cNvSpPr/>
            <p:nvPr/>
          </p:nvSpPr>
          <p:spPr>
            <a:xfrm>
              <a:off x="5424973" y="3048243"/>
              <a:ext cx="15408" cy="178601"/>
            </a:xfrm>
            <a:custGeom>
              <a:rect b="b" l="l" r="r" t="t"/>
              <a:pathLst>
                <a:path extrusionOk="0" h="6862" w="592">
                  <a:moveTo>
                    <a:pt x="591" y="1"/>
                  </a:moveTo>
                  <a:lnTo>
                    <a:pt x="0" y="423"/>
                  </a:lnTo>
                  <a:lnTo>
                    <a:pt x="0" y="6862"/>
                  </a:lnTo>
                  <a:lnTo>
                    <a:pt x="591" y="6862"/>
                  </a:lnTo>
                  <a:lnTo>
                    <a:pt x="591"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76"/>
            <p:cNvSpPr/>
            <p:nvPr/>
          </p:nvSpPr>
          <p:spPr>
            <a:xfrm>
              <a:off x="5206108" y="2999520"/>
              <a:ext cx="28943" cy="28969"/>
            </a:xfrm>
            <a:custGeom>
              <a:rect b="b" l="l" r="r" t="t"/>
              <a:pathLst>
                <a:path extrusionOk="0" h="1113" w="1112">
                  <a:moveTo>
                    <a:pt x="0" y="1"/>
                  </a:moveTo>
                  <a:lnTo>
                    <a:pt x="0" y="1113"/>
                  </a:lnTo>
                  <a:lnTo>
                    <a:pt x="1112" y="1113"/>
                  </a:lnTo>
                  <a:lnTo>
                    <a:pt x="1112"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76"/>
            <p:cNvSpPr/>
            <p:nvPr/>
          </p:nvSpPr>
          <p:spPr>
            <a:xfrm>
              <a:off x="5147755" y="2911807"/>
              <a:ext cx="276698" cy="319696"/>
            </a:xfrm>
            <a:custGeom>
              <a:rect b="b" l="l" r="r" t="t"/>
              <a:pathLst>
                <a:path extrusionOk="0" h="12283" w="10631">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76"/>
            <p:cNvSpPr/>
            <p:nvPr/>
          </p:nvSpPr>
          <p:spPr>
            <a:xfrm>
              <a:off x="5201345" y="2994861"/>
              <a:ext cx="38391" cy="38312"/>
            </a:xfrm>
            <a:custGeom>
              <a:rect b="b" l="l" r="r" t="t"/>
              <a:pathLst>
                <a:path extrusionOk="0" h="1472" w="1475">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76"/>
            <p:cNvSpPr/>
            <p:nvPr/>
          </p:nvSpPr>
          <p:spPr>
            <a:xfrm>
              <a:off x="5253634" y="2994861"/>
              <a:ext cx="32430" cy="9370"/>
            </a:xfrm>
            <a:custGeom>
              <a:rect b="b" l="l" r="r" t="t"/>
              <a:pathLst>
                <a:path extrusionOk="0" h="360" w="1246">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76"/>
            <p:cNvSpPr/>
            <p:nvPr/>
          </p:nvSpPr>
          <p:spPr>
            <a:xfrm>
              <a:off x="5253634" y="3019665"/>
              <a:ext cx="98931" cy="9370"/>
            </a:xfrm>
            <a:custGeom>
              <a:rect b="b" l="l" r="r" t="t"/>
              <a:pathLst>
                <a:path extrusionOk="0" h="360" w="3801">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76"/>
            <p:cNvSpPr/>
            <p:nvPr/>
          </p:nvSpPr>
          <p:spPr>
            <a:xfrm>
              <a:off x="5211053" y="3058680"/>
              <a:ext cx="61841" cy="9474"/>
            </a:xfrm>
            <a:custGeom>
              <a:rect b="b" l="l" r="r" t="t"/>
              <a:pathLst>
                <a:path extrusionOk="0" h="364" w="2376">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76"/>
            <p:cNvSpPr/>
            <p:nvPr/>
          </p:nvSpPr>
          <p:spPr>
            <a:xfrm>
              <a:off x="5177712" y="3195038"/>
              <a:ext cx="49114" cy="9370"/>
            </a:xfrm>
            <a:custGeom>
              <a:rect b="b" l="l" r="r" t="t"/>
              <a:pathLst>
                <a:path extrusionOk="0" h="360" w="1887">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76"/>
            <p:cNvSpPr/>
            <p:nvPr/>
          </p:nvSpPr>
          <p:spPr>
            <a:xfrm>
              <a:off x="5191377" y="3002461"/>
              <a:ext cx="253664" cy="229042"/>
            </a:xfrm>
            <a:custGeom>
              <a:rect b="b" l="l" r="r" t="t"/>
              <a:pathLst>
                <a:path extrusionOk="0" h="8800" w="9746">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8" name="Google Shape;18358;p76"/>
          <p:cNvGrpSpPr/>
          <p:nvPr/>
        </p:nvGrpSpPr>
        <p:grpSpPr>
          <a:xfrm>
            <a:off x="6138804" y="1997409"/>
            <a:ext cx="224669" cy="319748"/>
            <a:chOff x="6138804" y="1997409"/>
            <a:chExt cx="224669" cy="319748"/>
          </a:xfrm>
        </p:grpSpPr>
        <p:sp>
          <p:nvSpPr>
            <p:cNvPr id="18359" name="Google Shape;18359;p76"/>
            <p:cNvSpPr/>
            <p:nvPr/>
          </p:nvSpPr>
          <p:spPr>
            <a:xfrm>
              <a:off x="6231123" y="2097225"/>
              <a:ext cx="45080" cy="45080"/>
            </a:xfrm>
            <a:custGeom>
              <a:rect b="b" l="l" r="r" t="t"/>
              <a:pathLst>
                <a:path extrusionOk="0" h="1732" w="1732">
                  <a:moveTo>
                    <a:pt x="1" y="0"/>
                  </a:moveTo>
                  <a:lnTo>
                    <a:pt x="1" y="1731"/>
                  </a:lnTo>
                  <a:lnTo>
                    <a:pt x="1732" y="1731"/>
                  </a:lnTo>
                  <a:lnTo>
                    <a:pt x="1732"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76"/>
            <p:cNvSpPr/>
            <p:nvPr/>
          </p:nvSpPr>
          <p:spPr>
            <a:xfrm>
              <a:off x="6231123" y="2097225"/>
              <a:ext cx="45080" cy="30010"/>
            </a:xfrm>
            <a:custGeom>
              <a:rect b="b" l="l" r="r" t="t"/>
              <a:pathLst>
                <a:path extrusionOk="0" h="1153" w="1732">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76"/>
            <p:cNvSpPr/>
            <p:nvPr/>
          </p:nvSpPr>
          <p:spPr>
            <a:xfrm>
              <a:off x="6183597" y="2127260"/>
              <a:ext cx="140132" cy="65147"/>
            </a:xfrm>
            <a:custGeom>
              <a:rect b="b" l="l" r="r" t="t"/>
              <a:pathLst>
                <a:path extrusionOk="0" h="2503" w="5384">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76"/>
            <p:cNvSpPr/>
            <p:nvPr/>
          </p:nvSpPr>
          <p:spPr>
            <a:xfrm>
              <a:off x="6183597" y="2145844"/>
              <a:ext cx="25012" cy="46459"/>
            </a:xfrm>
            <a:custGeom>
              <a:rect b="b" l="l" r="r" t="t"/>
              <a:pathLst>
                <a:path extrusionOk="0" h="1785" w="961">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76"/>
            <p:cNvSpPr/>
            <p:nvPr/>
          </p:nvSpPr>
          <p:spPr>
            <a:xfrm>
              <a:off x="6298717" y="2145844"/>
              <a:ext cx="25012" cy="46459"/>
            </a:xfrm>
            <a:custGeom>
              <a:rect b="b" l="l" r="r" t="t"/>
              <a:pathLst>
                <a:path extrusionOk="0" h="1785" w="961">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76"/>
            <p:cNvSpPr/>
            <p:nvPr/>
          </p:nvSpPr>
          <p:spPr>
            <a:xfrm>
              <a:off x="6213529" y="2037153"/>
              <a:ext cx="80165" cy="75115"/>
            </a:xfrm>
            <a:custGeom>
              <a:rect b="b" l="l" r="r" t="t"/>
              <a:pathLst>
                <a:path extrusionOk="0" h="2886" w="308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76"/>
            <p:cNvSpPr/>
            <p:nvPr/>
          </p:nvSpPr>
          <p:spPr>
            <a:xfrm>
              <a:off x="6213633" y="2037153"/>
              <a:ext cx="38573" cy="75011"/>
            </a:xfrm>
            <a:custGeom>
              <a:rect b="b" l="l" r="r" t="t"/>
              <a:pathLst>
                <a:path extrusionOk="0" h="2882" w="1482">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76"/>
            <p:cNvSpPr/>
            <p:nvPr/>
          </p:nvSpPr>
          <p:spPr>
            <a:xfrm>
              <a:off x="6208583" y="2002068"/>
              <a:ext cx="90159" cy="65147"/>
            </a:xfrm>
            <a:custGeom>
              <a:rect b="b" l="l" r="r" t="t"/>
              <a:pathLst>
                <a:path extrusionOk="0" h="2503" w="3464">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76"/>
            <p:cNvSpPr/>
            <p:nvPr/>
          </p:nvSpPr>
          <p:spPr>
            <a:xfrm>
              <a:off x="6208583" y="2002068"/>
              <a:ext cx="38052" cy="65147"/>
            </a:xfrm>
            <a:custGeom>
              <a:rect b="b" l="l" r="r" t="t"/>
              <a:pathLst>
                <a:path extrusionOk="0" h="2503" w="1462">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76"/>
            <p:cNvSpPr/>
            <p:nvPr/>
          </p:nvSpPr>
          <p:spPr>
            <a:xfrm>
              <a:off x="624359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76"/>
            <p:cNvSpPr/>
            <p:nvPr/>
          </p:nvSpPr>
          <p:spPr>
            <a:xfrm>
              <a:off x="6148512" y="2292457"/>
              <a:ext cx="19989" cy="19989"/>
            </a:xfrm>
            <a:custGeom>
              <a:rect b="b" l="l" r="r" t="t"/>
              <a:pathLst>
                <a:path extrusionOk="0" h="768" w="768">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76"/>
            <p:cNvSpPr/>
            <p:nvPr/>
          </p:nvSpPr>
          <p:spPr>
            <a:xfrm>
              <a:off x="6338721" y="2292457"/>
              <a:ext cx="20093" cy="19989"/>
            </a:xfrm>
            <a:custGeom>
              <a:rect b="b" l="l" r="r" t="t"/>
              <a:pathLst>
                <a:path extrusionOk="0" h="768" w="772">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76"/>
            <p:cNvSpPr/>
            <p:nvPr/>
          </p:nvSpPr>
          <p:spPr>
            <a:xfrm>
              <a:off x="6178834" y="1997409"/>
              <a:ext cx="149580" cy="199553"/>
            </a:xfrm>
            <a:custGeom>
              <a:rect b="b" l="l" r="r" t="t"/>
              <a:pathLst>
                <a:path extrusionOk="0" h="7667" w="5747">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76"/>
            <p:cNvSpPr/>
            <p:nvPr/>
          </p:nvSpPr>
          <p:spPr>
            <a:xfrm>
              <a:off x="6248978" y="2152637"/>
              <a:ext cx="9370" cy="44403"/>
            </a:xfrm>
            <a:custGeom>
              <a:rect b="b" l="l" r="r" t="t"/>
              <a:pathLst>
                <a:path extrusionOk="0" h="1706" w="36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76"/>
            <p:cNvSpPr/>
            <p:nvPr/>
          </p:nvSpPr>
          <p:spPr>
            <a:xfrm>
              <a:off x="6203924"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76"/>
            <p:cNvSpPr/>
            <p:nvPr/>
          </p:nvSpPr>
          <p:spPr>
            <a:xfrm>
              <a:off x="6294032"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76"/>
            <p:cNvSpPr/>
            <p:nvPr/>
          </p:nvSpPr>
          <p:spPr>
            <a:xfrm>
              <a:off x="623396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76"/>
            <p:cNvSpPr/>
            <p:nvPr/>
          </p:nvSpPr>
          <p:spPr>
            <a:xfrm>
              <a:off x="6138804" y="2287694"/>
              <a:ext cx="34460" cy="29463"/>
            </a:xfrm>
            <a:custGeom>
              <a:rect b="b" l="l" r="r" t="t"/>
              <a:pathLst>
                <a:path extrusionOk="0" h="1132" w="1324">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76"/>
            <p:cNvSpPr/>
            <p:nvPr/>
          </p:nvSpPr>
          <p:spPr>
            <a:xfrm>
              <a:off x="6329013" y="2287694"/>
              <a:ext cx="34460" cy="29463"/>
            </a:xfrm>
            <a:custGeom>
              <a:rect b="b" l="l" r="r" t="t"/>
              <a:pathLst>
                <a:path extrusionOk="0" h="1132" w="1324">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76"/>
            <p:cNvSpPr/>
            <p:nvPr/>
          </p:nvSpPr>
          <p:spPr>
            <a:xfrm>
              <a:off x="6169985" y="2207659"/>
              <a:ext cx="167357" cy="74517"/>
            </a:xfrm>
            <a:custGeom>
              <a:rect b="b" l="l" r="r" t="t"/>
              <a:pathLst>
                <a:path extrusionOk="0" h="2863" w="643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76"/>
            <p:cNvSpPr/>
            <p:nvPr/>
          </p:nvSpPr>
          <p:spPr>
            <a:xfrm>
              <a:off x="6223888" y="2034160"/>
              <a:ext cx="61633" cy="22696"/>
            </a:xfrm>
            <a:custGeom>
              <a:rect b="b" l="l" r="r" t="t"/>
              <a:pathLst>
                <a:path extrusionOk="0" h="872" w="2368">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0" name="Google Shape;18380;p76"/>
          <p:cNvGrpSpPr/>
          <p:nvPr/>
        </p:nvGrpSpPr>
        <p:grpSpPr>
          <a:xfrm>
            <a:off x="6612088" y="1997409"/>
            <a:ext cx="224565" cy="319748"/>
            <a:chOff x="6612088" y="1997409"/>
            <a:chExt cx="224565" cy="319748"/>
          </a:xfrm>
        </p:grpSpPr>
        <p:sp>
          <p:nvSpPr>
            <p:cNvPr id="18381" name="Google Shape;18381;p76"/>
            <p:cNvSpPr/>
            <p:nvPr/>
          </p:nvSpPr>
          <p:spPr>
            <a:xfrm>
              <a:off x="671677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76"/>
            <p:cNvSpPr/>
            <p:nvPr/>
          </p:nvSpPr>
          <p:spPr>
            <a:xfrm>
              <a:off x="6621692"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76"/>
            <p:cNvSpPr/>
            <p:nvPr/>
          </p:nvSpPr>
          <p:spPr>
            <a:xfrm>
              <a:off x="6811901"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76"/>
            <p:cNvSpPr/>
            <p:nvPr/>
          </p:nvSpPr>
          <p:spPr>
            <a:xfrm>
              <a:off x="6706776" y="2122211"/>
              <a:ext cx="40056" cy="40056"/>
            </a:xfrm>
            <a:custGeom>
              <a:rect b="b" l="l" r="r" t="t"/>
              <a:pathLst>
                <a:path extrusionOk="0" h="1539" w="1539">
                  <a:moveTo>
                    <a:pt x="1" y="1"/>
                  </a:moveTo>
                  <a:lnTo>
                    <a:pt x="1" y="1538"/>
                  </a:lnTo>
                  <a:lnTo>
                    <a:pt x="1538" y="1538"/>
                  </a:lnTo>
                  <a:lnTo>
                    <a:pt x="153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76"/>
            <p:cNvSpPr/>
            <p:nvPr/>
          </p:nvSpPr>
          <p:spPr>
            <a:xfrm>
              <a:off x="6706776" y="2122211"/>
              <a:ext cx="40134" cy="25064"/>
            </a:xfrm>
            <a:custGeom>
              <a:rect b="b" l="l" r="r" t="t"/>
              <a:pathLst>
                <a:path extrusionOk="0" h="963" w="1542">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76"/>
            <p:cNvSpPr/>
            <p:nvPr/>
          </p:nvSpPr>
          <p:spPr>
            <a:xfrm>
              <a:off x="6701726" y="2002068"/>
              <a:ext cx="50129" cy="40134"/>
            </a:xfrm>
            <a:custGeom>
              <a:rect b="b" l="l" r="r" t="t"/>
              <a:pathLst>
                <a:path extrusionOk="0" h="1542" w="1926">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76"/>
            <p:cNvSpPr/>
            <p:nvPr/>
          </p:nvSpPr>
          <p:spPr>
            <a:xfrm>
              <a:off x="6701726" y="2002068"/>
              <a:ext cx="33914" cy="40134"/>
            </a:xfrm>
            <a:custGeom>
              <a:rect b="b" l="l" r="r" t="t"/>
              <a:pathLst>
                <a:path extrusionOk="0" h="1542" w="1303">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76"/>
            <p:cNvSpPr/>
            <p:nvPr/>
          </p:nvSpPr>
          <p:spPr>
            <a:xfrm>
              <a:off x="6676740" y="2022135"/>
              <a:ext cx="100128" cy="100102"/>
            </a:xfrm>
            <a:custGeom>
              <a:rect b="b" l="l" r="r" t="t"/>
              <a:pathLst>
                <a:path extrusionOk="0" h="3846" w="3847">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76"/>
            <p:cNvSpPr/>
            <p:nvPr/>
          </p:nvSpPr>
          <p:spPr>
            <a:xfrm>
              <a:off x="6700347" y="2022109"/>
              <a:ext cx="79800" cy="99139"/>
            </a:xfrm>
            <a:custGeom>
              <a:rect b="b" l="l" r="r" t="t"/>
              <a:pathLst>
                <a:path extrusionOk="0" h="3809" w="3066">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76"/>
            <p:cNvSpPr/>
            <p:nvPr/>
          </p:nvSpPr>
          <p:spPr>
            <a:xfrm>
              <a:off x="6686709" y="2057715"/>
              <a:ext cx="80165" cy="74517"/>
            </a:xfrm>
            <a:custGeom>
              <a:rect b="b" l="l" r="r" t="t"/>
              <a:pathLst>
                <a:path extrusionOk="0" h="2863" w="308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76"/>
            <p:cNvSpPr/>
            <p:nvPr/>
          </p:nvSpPr>
          <p:spPr>
            <a:xfrm>
              <a:off x="6661722" y="2149592"/>
              <a:ext cx="130242" cy="52784"/>
            </a:xfrm>
            <a:custGeom>
              <a:rect b="b" l="l" r="r" t="t"/>
              <a:pathLst>
                <a:path extrusionOk="0" h="2028" w="5004">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76"/>
            <p:cNvSpPr/>
            <p:nvPr/>
          </p:nvSpPr>
          <p:spPr>
            <a:xfrm>
              <a:off x="6661722" y="2166536"/>
              <a:ext cx="25012" cy="35840"/>
            </a:xfrm>
            <a:custGeom>
              <a:rect b="b" l="l" r="r" t="t"/>
              <a:pathLst>
                <a:path extrusionOk="0" h="1377" w="961">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76"/>
            <p:cNvSpPr/>
            <p:nvPr/>
          </p:nvSpPr>
          <p:spPr>
            <a:xfrm>
              <a:off x="6766847" y="2166536"/>
              <a:ext cx="25038" cy="35840"/>
            </a:xfrm>
            <a:custGeom>
              <a:rect b="b" l="l" r="r" t="t"/>
              <a:pathLst>
                <a:path extrusionOk="0" h="1377" w="962">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76"/>
            <p:cNvSpPr/>
            <p:nvPr/>
          </p:nvSpPr>
          <p:spPr>
            <a:xfrm>
              <a:off x="6686709" y="2057715"/>
              <a:ext cx="80165" cy="73866"/>
            </a:xfrm>
            <a:custGeom>
              <a:rect b="b" l="l" r="r" t="t"/>
              <a:pathLst>
                <a:path extrusionOk="0" h="2838" w="308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76"/>
            <p:cNvSpPr/>
            <p:nvPr/>
          </p:nvSpPr>
          <p:spPr>
            <a:xfrm>
              <a:off x="6656959" y="1997409"/>
              <a:ext cx="139690" cy="209652"/>
            </a:xfrm>
            <a:custGeom>
              <a:rect b="b" l="l" r="r" t="t"/>
              <a:pathLst>
                <a:path extrusionOk="0" h="8055" w="5367">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76"/>
            <p:cNvSpPr/>
            <p:nvPr/>
          </p:nvSpPr>
          <p:spPr>
            <a:xfrm>
              <a:off x="6722158" y="2172600"/>
              <a:ext cx="9370" cy="34460"/>
            </a:xfrm>
            <a:custGeom>
              <a:rect b="b" l="l" r="r" t="t"/>
              <a:pathLst>
                <a:path extrusionOk="0" h="1324" w="36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76"/>
            <p:cNvSpPr/>
            <p:nvPr/>
          </p:nvSpPr>
          <p:spPr>
            <a:xfrm>
              <a:off x="6682050" y="2182595"/>
              <a:ext cx="9448" cy="24466"/>
            </a:xfrm>
            <a:custGeom>
              <a:rect b="b" l="l" r="r" t="t"/>
              <a:pathLst>
                <a:path extrusionOk="0" h="940" w="363">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76"/>
            <p:cNvSpPr/>
            <p:nvPr/>
          </p:nvSpPr>
          <p:spPr>
            <a:xfrm>
              <a:off x="6762188" y="2182595"/>
              <a:ext cx="9370" cy="24466"/>
            </a:xfrm>
            <a:custGeom>
              <a:rect b="b" l="l" r="r" t="t"/>
              <a:pathLst>
                <a:path extrusionOk="0" h="940" w="36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76"/>
            <p:cNvSpPr/>
            <p:nvPr/>
          </p:nvSpPr>
          <p:spPr>
            <a:xfrm>
              <a:off x="670714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76"/>
            <p:cNvSpPr/>
            <p:nvPr/>
          </p:nvSpPr>
          <p:spPr>
            <a:xfrm>
              <a:off x="6612088"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76"/>
            <p:cNvSpPr/>
            <p:nvPr/>
          </p:nvSpPr>
          <p:spPr>
            <a:xfrm>
              <a:off x="6802297"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76"/>
            <p:cNvSpPr/>
            <p:nvPr/>
          </p:nvSpPr>
          <p:spPr>
            <a:xfrm>
              <a:off x="6643165" y="2217654"/>
              <a:ext cx="167305" cy="64522"/>
            </a:xfrm>
            <a:custGeom>
              <a:rect b="b" l="l" r="r" t="t"/>
              <a:pathLst>
                <a:path extrusionOk="0" h="2479" w="6428">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3" name="Google Shape;18403;p76"/>
          <p:cNvGrpSpPr/>
          <p:nvPr/>
        </p:nvGrpSpPr>
        <p:grpSpPr>
          <a:xfrm>
            <a:off x="6060617" y="2898247"/>
            <a:ext cx="346738" cy="346816"/>
            <a:chOff x="6060617" y="2898247"/>
            <a:chExt cx="346738" cy="346816"/>
          </a:xfrm>
        </p:grpSpPr>
        <p:sp>
          <p:nvSpPr>
            <p:cNvPr id="18404" name="Google Shape;18404;p76"/>
            <p:cNvSpPr/>
            <p:nvPr/>
          </p:nvSpPr>
          <p:spPr>
            <a:xfrm>
              <a:off x="6066109" y="2903739"/>
              <a:ext cx="255512" cy="255512"/>
            </a:xfrm>
            <a:custGeom>
              <a:rect b="b" l="l" r="r" t="t"/>
              <a:pathLst>
                <a:path extrusionOk="0" h="9817" w="9817">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76"/>
            <p:cNvSpPr/>
            <p:nvPr/>
          </p:nvSpPr>
          <p:spPr>
            <a:xfrm>
              <a:off x="6133312" y="2975444"/>
              <a:ext cx="116707" cy="112179"/>
            </a:xfrm>
            <a:custGeom>
              <a:rect b="b" l="l" r="r" t="t"/>
              <a:pathLst>
                <a:path extrusionOk="0" h="4310" w="4484">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76"/>
            <p:cNvSpPr/>
            <p:nvPr/>
          </p:nvSpPr>
          <p:spPr>
            <a:xfrm>
              <a:off x="6156580" y="3003658"/>
              <a:ext cx="65225" cy="55829"/>
            </a:xfrm>
            <a:custGeom>
              <a:rect b="b" l="l" r="r" t="t"/>
              <a:pathLst>
                <a:path extrusionOk="0" h="2145" w="2506">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76"/>
            <p:cNvSpPr/>
            <p:nvPr/>
          </p:nvSpPr>
          <p:spPr>
            <a:xfrm>
              <a:off x="6159131" y="3004934"/>
              <a:ext cx="45730" cy="40811"/>
            </a:xfrm>
            <a:custGeom>
              <a:rect b="b" l="l" r="r" t="t"/>
              <a:pathLst>
                <a:path extrusionOk="0" h="1568" w="1757">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76"/>
            <p:cNvSpPr/>
            <p:nvPr/>
          </p:nvSpPr>
          <p:spPr>
            <a:xfrm>
              <a:off x="6234064" y="3071694"/>
              <a:ext cx="167877" cy="167877"/>
            </a:xfrm>
            <a:custGeom>
              <a:rect b="b" l="l" r="r" t="t"/>
              <a:pathLst>
                <a:path extrusionOk="0" h="6450" w="645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76"/>
            <p:cNvSpPr/>
            <p:nvPr/>
          </p:nvSpPr>
          <p:spPr>
            <a:xfrm>
              <a:off x="6272689" y="3113624"/>
              <a:ext cx="87296" cy="83991"/>
            </a:xfrm>
            <a:custGeom>
              <a:rect b="b" l="l" r="r" t="t"/>
              <a:pathLst>
                <a:path extrusionOk="0" h="3227" w="3354">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76"/>
            <p:cNvSpPr/>
            <p:nvPr/>
          </p:nvSpPr>
          <p:spPr>
            <a:xfrm>
              <a:off x="6284323" y="3130386"/>
              <a:ext cx="58926" cy="50467"/>
            </a:xfrm>
            <a:custGeom>
              <a:rect b="b" l="l" r="r" t="t"/>
              <a:pathLst>
                <a:path extrusionOk="0" h="1939" w="2264">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76"/>
            <p:cNvSpPr/>
            <p:nvPr/>
          </p:nvSpPr>
          <p:spPr>
            <a:xfrm>
              <a:off x="6286718" y="3131844"/>
              <a:ext cx="39666" cy="35684"/>
            </a:xfrm>
            <a:custGeom>
              <a:rect b="b" l="l" r="r" t="t"/>
              <a:pathLst>
                <a:path extrusionOk="0" h="1371" w="1524">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76"/>
            <p:cNvSpPr/>
            <p:nvPr/>
          </p:nvSpPr>
          <p:spPr>
            <a:xfrm>
              <a:off x="6060617" y="2898247"/>
              <a:ext cx="346738" cy="346816"/>
            </a:xfrm>
            <a:custGeom>
              <a:rect b="b" l="l" r="r" t="t"/>
              <a:pathLst>
                <a:path extrusionOk="0" h="13325" w="13322">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3" name="Google Shape;18413;p76"/>
          <p:cNvGrpSpPr/>
          <p:nvPr/>
        </p:nvGrpSpPr>
        <p:grpSpPr>
          <a:xfrm>
            <a:off x="1342820" y="1992178"/>
            <a:ext cx="358737" cy="353245"/>
            <a:chOff x="1342820" y="1992178"/>
            <a:chExt cx="358737" cy="353245"/>
          </a:xfrm>
        </p:grpSpPr>
        <p:sp>
          <p:nvSpPr>
            <p:cNvPr id="18414" name="Google Shape;18414;p76"/>
            <p:cNvSpPr/>
            <p:nvPr/>
          </p:nvSpPr>
          <p:spPr>
            <a:xfrm>
              <a:off x="1353440" y="2147301"/>
              <a:ext cx="92346" cy="103069"/>
            </a:xfrm>
            <a:custGeom>
              <a:rect b="b" l="l" r="r" t="t"/>
              <a:pathLst>
                <a:path extrusionOk="0" h="3960" w="3548">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76"/>
            <p:cNvSpPr/>
            <p:nvPr/>
          </p:nvSpPr>
          <p:spPr>
            <a:xfrm>
              <a:off x="1484670" y="2006024"/>
              <a:ext cx="99477" cy="117957"/>
            </a:xfrm>
            <a:custGeom>
              <a:rect b="b" l="l" r="r" t="t"/>
              <a:pathLst>
                <a:path extrusionOk="0" h="4532" w="3822">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76"/>
            <p:cNvSpPr/>
            <p:nvPr/>
          </p:nvSpPr>
          <p:spPr>
            <a:xfrm>
              <a:off x="1597864" y="2116459"/>
              <a:ext cx="92346" cy="102939"/>
            </a:xfrm>
            <a:custGeom>
              <a:rect b="b" l="l" r="r" t="t"/>
              <a:pathLst>
                <a:path extrusionOk="0" h="3955" w="3548">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76"/>
            <p:cNvSpPr/>
            <p:nvPr/>
          </p:nvSpPr>
          <p:spPr>
            <a:xfrm>
              <a:off x="1353179" y="2177259"/>
              <a:ext cx="29489" cy="73189"/>
            </a:xfrm>
            <a:custGeom>
              <a:rect b="b" l="l" r="r" t="t"/>
              <a:pathLst>
                <a:path extrusionOk="0" h="2812" w="1133">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76"/>
            <p:cNvSpPr/>
            <p:nvPr/>
          </p:nvSpPr>
          <p:spPr>
            <a:xfrm>
              <a:off x="1432303" y="2160680"/>
              <a:ext cx="9812" cy="20744"/>
            </a:xfrm>
            <a:custGeom>
              <a:rect b="b" l="l" r="r" t="t"/>
              <a:pathLst>
                <a:path extrusionOk="0" h="797" w="377">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76"/>
            <p:cNvSpPr/>
            <p:nvPr/>
          </p:nvSpPr>
          <p:spPr>
            <a:xfrm>
              <a:off x="1412964" y="2156645"/>
              <a:ext cx="9266" cy="22019"/>
            </a:xfrm>
            <a:custGeom>
              <a:rect b="b" l="l" r="r" t="t"/>
              <a:pathLst>
                <a:path extrusionOk="0" h="846" w="356">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76"/>
            <p:cNvSpPr/>
            <p:nvPr/>
          </p:nvSpPr>
          <p:spPr>
            <a:xfrm>
              <a:off x="1393470" y="2153002"/>
              <a:ext cx="9370" cy="25663"/>
            </a:xfrm>
            <a:custGeom>
              <a:rect b="b" l="l" r="r" t="t"/>
              <a:pathLst>
                <a:path extrusionOk="0" h="986" w="36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76"/>
            <p:cNvSpPr/>
            <p:nvPr/>
          </p:nvSpPr>
          <p:spPr>
            <a:xfrm>
              <a:off x="1373767" y="2147301"/>
              <a:ext cx="9838" cy="43336"/>
            </a:xfrm>
            <a:custGeom>
              <a:rect b="b" l="l" r="r" t="t"/>
              <a:pathLst>
                <a:path extrusionOk="0" h="1665" w="378">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76"/>
            <p:cNvSpPr/>
            <p:nvPr/>
          </p:nvSpPr>
          <p:spPr>
            <a:xfrm>
              <a:off x="1566995" y="2032442"/>
              <a:ext cx="14419" cy="22852"/>
            </a:xfrm>
            <a:custGeom>
              <a:rect b="b" l="l" r="r" t="t"/>
              <a:pathLst>
                <a:path extrusionOk="0" h="878" w="554">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76"/>
            <p:cNvSpPr/>
            <p:nvPr/>
          </p:nvSpPr>
          <p:spPr>
            <a:xfrm>
              <a:off x="1548672" y="2024113"/>
              <a:ext cx="14315" cy="24049"/>
            </a:xfrm>
            <a:custGeom>
              <a:rect b="b" l="l" r="r" t="t"/>
              <a:pathLst>
                <a:path extrusionOk="0" h="924" w="55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76"/>
            <p:cNvSpPr/>
            <p:nvPr/>
          </p:nvSpPr>
          <p:spPr>
            <a:xfrm>
              <a:off x="1529828" y="2015993"/>
              <a:ext cx="15122" cy="27693"/>
            </a:xfrm>
            <a:custGeom>
              <a:rect b="b" l="l" r="r" t="t"/>
              <a:pathLst>
                <a:path extrusionOk="0" h="1064" w="581">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76"/>
            <p:cNvSpPr/>
            <p:nvPr/>
          </p:nvSpPr>
          <p:spPr>
            <a:xfrm>
              <a:off x="1507757" y="2006076"/>
              <a:ext cx="19625" cy="44689"/>
            </a:xfrm>
            <a:custGeom>
              <a:rect b="b" l="l" r="r" t="t"/>
              <a:pathLst>
                <a:path extrusionOk="0" h="1717" w="754">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76"/>
            <p:cNvSpPr/>
            <p:nvPr/>
          </p:nvSpPr>
          <p:spPr>
            <a:xfrm>
              <a:off x="1484670" y="2042281"/>
              <a:ext cx="20275" cy="81622"/>
            </a:xfrm>
            <a:custGeom>
              <a:rect b="b" l="l" r="r" t="t"/>
              <a:pathLst>
                <a:path extrusionOk="0" h="3136" w="779">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76"/>
            <p:cNvSpPr/>
            <p:nvPr/>
          </p:nvSpPr>
          <p:spPr>
            <a:xfrm>
              <a:off x="1657571" y="2125699"/>
              <a:ext cx="9370" cy="22019"/>
            </a:xfrm>
            <a:custGeom>
              <a:rect b="b" l="l" r="r" t="t"/>
              <a:pathLst>
                <a:path extrusionOk="0" h="846" w="36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76"/>
            <p:cNvSpPr/>
            <p:nvPr/>
          </p:nvSpPr>
          <p:spPr>
            <a:xfrm>
              <a:off x="1677065" y="2129577"/>
              <a:ext cx="9838" cy="20874"/>
            </a:xfrm>
            <a:custGeom>
              <a:rect b="b" l="l" r="r" t="t"/>
              <a:pathLst>
                <a:path extrusionOk="0" h="802" w="378">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76"/>
            <p:cNvSpPr/>
            <p:nvPr/>
          </p:nvSpPr>
          <p:spPr>
            <a:xfrm>
              <a:off x="1618478" y="2116459"/>
              <a:ext cx="9812" cy="43206"/>
            </a:xfrm>
            <a:custGeom>
              <a:rect b="b" l="l" r="r" t="t"/>
              <a:pathLst>
                <a:path extrusionOk="0" h="1660" w="377">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76"/>
            <p:cNvSpPr/>
            <p:nvPr/>
          </p:nvSpPr>
          <p:spPr>
            <a:xfrm>
              <a:off x="1638337" y="2122029"/>
              <a:ext cx="9188" cy="25689"/>
            </a:xfrm>
            <a:custGeom>
              <a:rect b="b" l="l" r="r" t="t"/>
              <a:pathLst>
                <a:path extrusionOk="0" h="987" w="353">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76"/>
            <p:cNvSpPr/>
            <p:nvPr/>
          </p:nvSpPr>
          <p:spPr>
            <a:xfrm>
              <a:off x="1597864" y="2146312"/>
              <a:ext cx="29515" cy="73085"/>
            </a:xfrm>
            <a:custGeom>
              <a:rect b="b" l="l" r="r" t="t"/>
              <a:pathLst>
                <a:path extrusionOk="0" h="2808" w="1134">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76"/>
            <p:cNvSpPr/>
            <p:nvPr/>
          </p:nvSpPr>
          <p:spPr>
            <a:xfrm>
              <a:off x="1440814" y="2002719"/>
              <a:ext cx="18896" cy="13014"/>
            </a:xfrm>
            <a:custGeom>
              <a:rect b="b" l="l" r="r" t="t"/>
              <a:pathLst>
                <a:path extrusionOk="0" h="500" w="726">
                  <a:moveTo>
                    <a:pt x="0" y="0"/>
                  </a:moveTo>
                  <a:lnTo>
                    <a:pt x="510" y="500"/>
                  </a:lnTo>
                  <a:lnTo>
                    <a:pt x="725" y="46"/>
                  </a:lnTo>
                  <a:lnTo>
                    <a:pt x="0"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76"/>
            <p:cNvSpPr/>
            <p:nvPr/>
          </p:nvSpPr>
          <p:spPr>
            <a:xfrm>
              <a:off x="1585136" y="2057376"/>
              <a:ext cx="17881" cy="20536"/>
            </a:xfrm>
            <a:custGeom>
              <a:rect b="b" l="l" r="r" t="t"/>
              <a:pathLst>
                <a:path extrusionOk="0" h="789" w="687">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76"/>
            <p:cNvSpPr/>
            <p:nvPr/>
          </p:nvSpPr>
          <p:spPr>
            <a:xfrm>
              <a:off x="1462963" y="2007117"/>
              <a:ext cx="43622" cy="30608"/>
            </a:xfrm>
            <a:custGeom>
              <a:rect b="b" l="l" r="r" t="t"/>
              <a:pathLst>
                <a:path extrusionOk="0" h="1176" w="1676">
                  <a:moveTo>
                    <a:pt x="254" y="0"/>
                  </a:moveTo>
                  <a:lnTo>
                    <a:pt x="1" y="532"/>
                  </a:lnTo>
                  <a:lnTo>
                    <a:pt x="1524" y="1175"/>
                  </a:lnTo>
                  <a:lnTo>
                    <a:pt x="1675" y="598"/>
                  </a:lnTo>
                  <a:lnTo>
                    <a:pt x="254"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76"/>
            <p:cNvSpPr/>
            <p:nvPr/>
          </p:nvSpPr>
          <p:spPr>
            <a:xfrm>
              <a:off x="1605828" y="2067085"/>
              <a:ext cx="16059" cy="17829"/>
            </a:xfrm>
            <a:custGeom>
              <a:rect b="b" l="l" r="r" t="t"/>
              <a:pathLst>
                <a:path extrusionOk="0" h="685" w="617">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76"/>
            <p:cNvSpPr/>
            <p:nvPr/>
          </p:nvSpPr>
          <p:spPr>
            <a:xfrm>
              <a:off x="1369186" y="2260495"/>
              <a:ext cx="71550" cy="17621"/>
            </a:xfrm>
            <a:custGeom>
              <a:rect b="b" l="l" r="r" t="t"/>
              <a:pathLst>
                <a:path extrusionOk="0" h="677" w="2749">
                  <a:moveTo>
                    <a:pt x="1" y="1"/>
                  </a:moveTo>
                  <a:lnTo>
                    <a:pt x="1" y="676"/>
                  </a:lnTo>
                  <a:lnTo>
                    <a:pt x="2749" y="676"/>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76"/>
            <p:cNvSpPr/>
            <p:nvPr/>
          </p:nvSpPr>
          <p:spPr>
            <a:xfrm>
              <a:off x="1369186" y="2289360"/>
              <a:ext cx="71550" cy="44429"/>
            </a:xfrm>
            <a:custGeom>
              <a:rect b="b" l="l" r="r" t="t"/>
              <a:pathLst>
                <a:path extrusionOk="0" h="1707" w="2749">
                  <a:moveTo>
                    <a:pt x="1" y="0"/>
                  </a:moveTo>
                  <a:lnTo>
                    <a:pt x="1" y="1707"/>
                  </a:lnTo>
                  <a:lnTo>
                    <a:pt x="2749" y="1707"/>
                  </a:lnTo>
                  <a:lnTo>
                    <a:pt x="27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76"/>
            <p:cNvSpPr/>
            <p:nvPr/>
          </p:nvSpPr>
          <p:spPr>
            <a:xfrm>
              <a:off x="1381289" y="2260495"/>
              <a:ext cx="59447" cy="17621"/>
            </a:xfrm>
            <a:custGeom>
              <a:rect b="b" l="l" r="r" t="t"/>
              <a:pathLst>
                <a:path extrusionOk="0" h="677" w="2284">
                  <a:moveTo>
                    <a:pt x="0" y="1"/>
                  </a:moveTo>
                  <a:lnTo>
                    <a:pt x="0" y="676"/>
                  </a:lnTo>
                  <a:lnTo>
                    <a:pt x="2284" y="676"/>
                  </a:lnTo>
                  <a:lnTo>
                    <a:pt x="2284"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76"/>
            <p:cNvSpPr/>
            <p:nvPr/>
          </p:nvSpPr>
          <p:spPr>
            <a:xfrm>
              <a:off x="1381289" y="2289360"/>
              <a:ext cx="59447" cy="44429"/>
            </a:xfrm>
            <a:custGeom>
              <a:rect b="b" l="l" r="r" t="t"/>
              <a:pathLst>
                <a:path extrusionOk="0" h="1707" w="2284">
                  <a:moveTo>
                    <a:pt x="0" y="0"/>
                  </a:moveTo>
                  <a:lnTo>
                    <a:pt x="0" y="1707"/>
                  </a:lnTo>
                  <a:lnTo>
                    <a:pt x="2284" y="1707"/>
                  </a:lnTo>
                  <a:lnTo>
                    <a:pt x="228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76"/>
            <p:cNvSpPr/>
            <p:nvPr/>
          </p:nvSpPr>
          <p:spPr>
            <a:xfrm>
              <a:off x="1613897" y="2258387"/>
              <a:ext cx="71550" cy="75402"/>
            </a:xfrm>
            <a:custGeom>
              <a:rect b="b" l="l" r="r" t="t"/>
              <a:pathLst>
                <a:path extrusionOk="0" h="2897" w="2749">
                  <a:moveTo>
                    <a:pt x="0" y="1"/>
                  </a:moveTo>
                  <a:lnTo>
                    <a:pt x="0" y="2897"/>
                  </a:lnTo>
                  <a:lnTo>
                    <a:pt x="2748" y="2897"/>
                  </a:lnTo>
                  <a:lnTo>
                    <a:pt x="2748"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76"/>
            <p:cNvSpPr/>
            <p:nvPr/>
          </p:nvSpPr>
          <p:spPr>
            <a:xfrm>
              <a:off x="1613897" y="2229470"/>
              <a:ext cx="71550" cy="17699"/>
            </a:xfrm>
            <a:custGeom>
              <a:rect b="b" l="l" r="r" t="t"/>
              <a:pathLst>
                <a:path extrusionOk="0" h="680" w="2749">
                  <a:moveTo>
                    <a:pt x="0" y="0"/>
                  </a:moveTo>
                  <a:lnTo>
                    <a:pt x="0" y="679"/>
                  </a:lnTo>
                  <a:lnTo>
                    <a:pt x="2748" y="679"/>
                  </a:lnTo>
                  <a:lnTo>
                    <a:pt x="2748"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76"/>
            <p:cNvSpPr/>
            <p:nvPr/>
          </p:nvSpPr>
          <p:spPr>
            <a:xfrm>
              <a:off x="1629357" y="2258387"/>
              <a:ext cx="56089" cy="75402"/>
            </a:xfrm>
            <a:custGeom>
              <a:rect b="b" l="l" r="r" t="t"/>
              <a:pathLst>
                <a:path extrusionOk="0" h="2897" w="2155">
                  <a:moveTo>
                    <a:pt x="1" y="1"/>
                  </a:moveTo>
                  <a:lnTo>
                    <a:pt x="1" y="2897"/>
                  </a:lnTo>
                  <a:lnTo>
                    <a:pt x="2154" y="2897"/>
                  </a:lnTo>
                  <a:lnTo>
                    <a:pt x="21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76"/>
            <p:cNvSpPr/>
            <p:nvPr/>
          </p:nvSpPr>
          <p:spPr>
            <a:xfrm>
              <a:off x="1629357" y="2229470"/>
              <a:ext cx="56089" cy="17699"/>
            </a:xfrm>
            <a:custGeom>
              <a:rect b="b" l="l" r="r" t="t"/>
              <a:pathLst>
                <a:path extrusionOk="0" h="680" w="2155">
                  <a:moveTo>
                    <a:pt x="1" y="0"/>
                  </a:moveTo>
                  <a:lnTo>
                    <a:pt x="1" y="679"/>
                  </a:lnTo>
                  <a:lnTo>
                    <a:pt x="2154" y="679"/>
                  </a:lnTo>
                  <a:lnTo>
                    <a:pt x="2154"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76"/>
            <p:cNvSpPr/>
            <p:nvPr/>
          </p:nvSpPr>
          <p:spPr>
            <a:xfrm>
              <a:off x="1489798" y="2134574"/>
              <a:ext cx="71550" cy="17699"/>
            </a:xfrm>
            <a:custGeom>
              <a:rect b="b" l="l" r="r" t="t"/>
              <a:pathLst>
                <a:path extrusionOk="0" h="680" w="2749">
                  <a:moveTo>
                    <a:pt x="1" y="1"/>
                  </a:moveTo>
                  <a:lnTo>
                    <a:pt x="1" y="680"/>
                  </a:lnTo>
                  <a:lnTo>
                    <a:pt x="2749" y="680"/>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76"/>
            <p:cNvSpPr/>
            <p:nvPr/>
          </p:nvSpPr>
          <p:spPr>
            <a:xfrm>
              <a:off x="1489798" y="2163517"/>
              <a:ext cx="71550" cy="170272"/>
            </a:xfrm>
            <a:custGeom>
              <a:rect b="b" l="l" r="r" t="t"/>
              <a:pathLst>
                <a:path extrusionOk="0" h="6542" w="2749">
                  <a:moveTo>
                    <a:pt x="1" y="1"/>
                  </a:moveTo>
                  <a:lnTo>
                    <a:pt x="1" y="6542"/>
                  </a:lnTo>
                  <a:lnTo>
                    <a:pt x="2749" y="6542"/>
                  </a:lnTo>
                  <a:lnTo>
                    <a:pt x="2749"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76"/>
            <p:cNvSpPr/>
            <p:nvPr/>
          </p:nvSpPr>
          <p:spPr>
            <a:xfrm>
              <a:off x="1501068" y="2134574"/>
              <a:ext cx="60280" cy="17699"/>
            </a:xfrm>
            <a:custGeom>
              <a:rect b="b" l="l" r="r" t="t"/>
              <a:pathLst>
                <a:path extrusionOk="0" h="680" w="2316">
                  <a:moveTo>
                    <a:pt x="0" y="1"/>
                  </a:moveTo>
                  <a:lnTo>
                    <a:pt x="0" y="680"/>
                  </a:lnTo>
                  <a:lnTo>
                    <a:pt x="2316" y="680"/>
                  </a:lnTo>
                  <a:lnTo>
                    <a:pt x="2316"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76"/>
            <p:cNvSpPr/>
            <p:nvPr/>
          </p:nvSpPr>
          <p:spPr>
            <a:xfrm>
              <a:off x="1501068" y="2163517"/>
              <a:ext cx="65511" cy="170272"/>
            </a:xfrm>
            <a:custGeom>
              <a:rect b="b" l="l" r="r" t="t"/>
              <a:pathLst>
                <a:path extrusionOk="0" h="6542" w="2517">
                  <a:moveTo>
                    <a:pt x="0" y="1"/>
                  </a:moveTo>
                  <a:lnTo>
                    <a:pt x="0" y="6542"/>
                  </a:lnTo>
                  <a:lnTo>
                    <a:pt x="2516" y="6542"/>
                  </a:lnTo>
                  <a:lnTo>
                    <a:pt x="25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76"/>
            <p:cNvSpPr/>
            <p:nvPr/>
          </p:nvSpPr>
          <p:spPr>
            <a:xfrm>
              <a:off x="1461948" y="2013806"/>
              <a:ext cx="43804" cy="24934"/>
            </a:xfrm>
            <a:custGeom>
              <a:rect b="b" l="l" r="r" t="t"/>
              <a:pathLst>
                <a:path extrusionOk="0" h="958" w="1683">
                  <a:moveTo>
                    <a:pt x="135" y="0"/>
                  </a:moveTo>
                  <a:lnTo>
                    <a:pt x="1" y="282"/>
                  </a:lnTo>
                  <a:lnTo>
                    <a:pt x="1605" y="957"/>
                  </a:lnTo>
                  <a:lnTo>
                    <a:pt x="1683" y="658"/>
                  </a:lnTo>
                  <a:lnTo>
                    <a:pt x="135"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76"/>
            <p:cNvSpPr/>
            <p:nvPr/>
          </p:nvSpPr>
          <p:spPr>
            <a:xfrm>
              <a:off x="1584225" y="2065159"/>
              <a:ext cx="15044" cy="12962"/>
            </a:xfrm>
            <a:custGeom>
              <a:rect b="b" l="l" r="r" t="t"/>
              <a:pathLst>
                <a:path extrusionOk="0" h="498" w="578">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76"/>
            <p:cNvSpPr/>
            <p:nvPr/>
          </p:nvSpPr>
          <p:spPr>
            <a:xfrm>
              <a:off x="1629643" y="2118567"/>
              <a:ext cx="11556" cy="30608"/>
            </a:xfrm>
            <a:custGeom>
              <a:rect b="b" l="l" r="r" t="t"/>
              <a:pathLst>
                <a:path extrusionOk="0" h="1176" w="444">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76"/>
            <p:cNvSpPr/>
            <p:nvPr/>
          </p:nvSpPr>
          <p:spPr>
            <a:xfrm>
              <a:off x="1649060" y="2121664"/>
              <a:ext cx="11478" cy="27511"/>
            </a:xfrm>
            <a:custGeom>
              <a:rect b="b" l="l" r="r" t="t"/>
              <a:pathLst>
                <a:path extrusionOk="0" h="1057" w="441">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76"/>
            <p:cNvSpPr/>
            <p:nvPr/>
          </p:nvSpPr>
          <p:spPr>
            <a:xfrm>
              <a:off x="1668476" y="2129186"/>
              <a:ext cx="11556" cy="22722"/>
            </a:xfrm>
            <a:custGeom>
              <a:rect b="b" l="l" r="r" t="t"/>
              <a:pathLst>
                <a:path extrusionOk="0" h="873" w="444">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76"/>
            <p:cNvSpPr/>
            <p:nvPr/>
          </p:nvSpPr>
          <p:spPr>
            <a:xfrm>
              <a:off x="1587505" y="2106647"/>
              <a:ext cx="114053" cy="238672"/>
            </a:xfrm>
            <a:custGeom>
              <a:rect b="b" l="l" r="r" t="t"/>
              <a:pathLst>
                <a:path extrusionOk="0" h="9170" w="4382">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76"/>
            <p:cNvSpPr/>
            <p:nvPr/>
          </p:nvSpPr>
          <p:spPr>
            <a:xfrm>
              <a:off x="1385037" y="2150112"/>
              <a:ext cx="11296" cy="30010"/>
            </a:xfrm>
            <a:custGeom>
              <a:rect b="b" l="l" r="r" t="t"/>
              <a:pathLst>
                <a:path extrusionOk="0" h="1153" w="434">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76"/>
            <p:cNvSpPr/>
            <p:nvPr/>
          </p:nvSpPr>
          <p:spPr>
            <a:xfrm>
              <a:off x="1404271" y="2152637"/>
              <a:ext cx="11556" cy="27485"/>
            </a:xfrm>
            <a:custGeom>
              <a:rect b="b" l="l" r="r" t="t"/>
              <a:pathLst>
                <a:path extrusionOk="0" h="1056" w="444">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76"/>
            <p:cNvSpPr/>
            <p:nvPr/>
          </p:nvSpPr>
          <p:spPr>
            <a:xfrm>
              <a:off x="1423766" y="2160133"/>
              <a:ext cx="11478" cy="22748"/>
            </a:xfrm>
            <a:custGeom>
              <a:rect b="b" l="l" r="r" t="t"/>
              <a:pathLst>
                <a:path extrusionOk="0" h="874" w="441">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76"/>
            <p:cNvSpPr/>
            <p:nvPr/>
          </p:nvSpPr>
          <p:spPr>
            <a:xfrm>
              <a:off x="1342820" y="2137593"/>
              <a:ext cx="114026" cy="207830"/>
            </a:xfrm>
            <a:custGeom>
              <a:rect b="b" l="l" r="r" t="t"/>
              <a:pathLst>
                <a:path extrusionOk="0" h="7985" w="4381">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76"/>
            <p:cNvSpPr/>
            <p:nvPr/>
          </p:nvSpPr>
          <p:spPr>
            <a:xfrm>
              <a:off x="1449325" y="1994624"/>
              <a:ext cx="182895" cy="350695"/>
            </a:xfrm>
            <a:custGeom>
              <a:rect b="b" l="l" r="r" t="t"/>
              <a:pathLst>
                <a:path extrusionOk="0" h="13474" w="7027">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76"/>
            <p:cNvSpPr/>
            <p:nvPr/>
          </p:nvSpPr>
          <p:spPr>
            <a:xfrm>
              <a:off x="1421580" y="1992178"/>
              <a:ext cx="51222" cy="37115"/>
            </a:xfrm>
            <a:custGeom>
              <a:rect b="b" l="l" r="r" t="t"/>
              <a:pathLst>
                <a:path extrusionOk="0" h="1426" w="1968">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0" name="Google Shape;18460;p76"/>
          <p:cNvGrpSpPr/>
          <p:nvPr/>
        </p:nvGrpSpPr>
        <p:grpSpPr>
          <a:xfrm>
            <a:off x="7959662" y="2436857"/>
            <a:ext cx="352829" cy="347467"/>
            <a:chOff x="7959662" y="2436857"/>
            <a:chExt cx="352829" cy="347467"/>
          </a:xfrm>
        </p:grpSpPr>
        <p:sp>
          <p:nvSpPr>
            <p:cNvPr id="18461" name="Google Shape;18461;p76"/>
            <p:cNvSpPr/>
            <p:nvPr/>
          </p:nvSpPr>
          <p:spPr>
            <a:xfrm>
              <a:off x="8032643" y="2534122"/>
              <a:ext cx="115666" cy="189064"/>
            </a:xfrm>
            <a:custGeom>
              <a:rect b="b" l="l" r="r" t="t"/>
              <a:pathLst>
                <a:path extrusionOk="0" h="7264" w="4444">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76"/>
            <p:cNvSpPr/>
            <p:nvPr/>
          </p:nvSpPr>
          <p:spPr>
            <a:xfrm>
              <a:off x="8136024" y="2452526"/>
              <a:ext cx="81622" cy="43544"/>
            </a:xfrm>
            <a:custGeom>
              <a:rect b="b" l="l" r="r" t="t"/>
              <a:pathLst>
                <a:path extrusionOk="0" h="1673" w="3136">
                  <a:moveTo>
                    <a:pt x="0" y="1"/>
                  </a:moveTo>
                  <a:lnTo>
                    <a:pt x="0" y="1672"/>
                  </a:lnTo>
                  <a:lnTo>
                    <a:pt x="3135" y="1672"/>
                  </a:lnTo>
                  <a:lnTo>
                    <a:pt x="2717" y="838"/>
                  </a:lnTo>
                  <a:lnTo>
                    <a:pt x="313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76"/>
            <p:cNvSpPr/>
            <p:nvPr/>
          </p:nvSpPr>
          <p:spPr>
            <a:xfrm>
              <a:off x="8136024" y="2452526"/>
              <a:ext cx="16319" cy="43544"/>
            </a:xfrm>
            <a:custGeom>
              <a:rect b="b" l="l" r="r" t="t"/>
              <a:pathLst>
                <a:path extrusionOk="0" h="1673" w="627">
                  <a:moveTo>
                    <a:pt x="0" y="1"/>
                  </a:moveTo>
                  <a:lnTo>
                    <a:pt x="0" y="1672"/>
                  </a:lnTo>
                  <a:lnTo>
                    <a:pt x="627" y="1672"/>
                  </a:lnTo>
                  <a:lnTo>
                    <a:pt x="627"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76"/>
            <p:cNvSpPr/>
            <p:nvPr/>
          </p:nvSpPr>
          <p:spPr>
            <a:xfrm>
              <a:off x="8032643" y="2554372"/>
              <a:ext cx="16319" cy="88572"/>
            </a:xfrm>
            <a:custGeom>
              <a:rect b="b" l="l" r="r" t="t"/>
              <a:pathLst>
                <a:path extrusionOk="0" h="3403" w="627">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76"/>
            <p:cNvSpPr/>
            <p:nvPr/>
          </p:nvSpPr>
          <p:spPr>
            <a:xfrm>
              <a:off x="8043522" y="2632038"/>
              <a:ext cx="49036" cy="97994"/>
            </a:xfrm>
            <a:custGeom>
              <a:rect b="b" l="l" r="r" t="t"/>
              <a:pathLst>
                <a:path extrusionOk="0" h="3765" w="1884">
                  <a:moveTo>
                    <a:pt x="1" y="0"/>
                  </a:moveTo>
                  <a:lnTo>
                    <a:pt x="1" y="3765"/>
                  </a:lnTo>
                  <a:lnTo>
                    <a:pt x="1883" y="3765"/>
                  </a:lnTo>
                  <a:lnTo>
                    <a:pt x="188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76"/>
            <p:cNvSpPr/>
            <p:nvPr/>
          </p:nvSpPr>
          <p:spPr>
            <a:xfrm>
              <a:off x="7967340" y="2659236"/>
              <a:ext cx="337290" cy="119700"/>
            </a:xfrm>
            <a:custGeom>
              <a:rect b="b" l="l" r="r" t="t"/>
              <a:pathLst>
                <a:path extrusionOk="0" h="4599" w="12959">
                  <a:moveTo>
                    <a:pt x="6481" y="0"/>
                  </a:moveTo>
                  <a:lnTo>
                    <a:pt x="0" y="4599"/>
                  </a:lnTo>
                  <a:lnTo>
                    <a:pt x="12959" y="4599"/>
                  </a:lnTo>
                  <a:lnTo>
                    <a:pt x="6481"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76"/>
            <p:cNvSpPr/>
            <p:nvPr/>
          </p:nvSpPr>
          <p:spPr>
            <a:xfrm>
              <a:off x="7967340" y="2659236"/>
              <a:ext cx="174931" cy="119700"/>
            </a:xfrm>
            <a:custGeom>
              <a:rect b="b" l="l" r="r" t="t"/>
              <a:pathLst>
                <a:path extrusionOk="0" h="4599" w="6721">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76"/>
            <p:cNvSpPr/>
            <p:nvPr/>
          </p:nvSpPr>
          <p:spPr>
            <a:xfrm>
              <a:off x="8054428" y="2528734"/>
              <a:ext cx="21733" cy="27225"/>
            </a:xfrm>
            <a:custGeom>
              <a:rect b="b" l="l" r="r" t="t"/>
              <a:pathLst>
                <a:path extrusionOk="0" h="1046" w="835">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76"/>
            <p:cNvSpPr/>
            <p:nvPr/>
          </p:nvSpPr>
          <p:spPr>
            <a:xfrm>
              <a:off x="8043522" y="2485138"/>
              <a:ext cx="43544" cy="49010"/>
            </a:xfrm>
            <a:custGeom>
              <a:rect b="b" l="l" r="r" t="t"/>
              <a:pathLst>
                <a:path extrusionOk="0" h="1883" w="1673">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76"/>
            <p:cNvSpPr/>
            <p:nvPr/>
          </p:nvSpPr>
          <p:spPr>
            <a:xfrm>
              <a:off x="8043522" y="2485243"/>
              <a:ext cx="29984" cy="48958"/>
            </a:xfrm>
            <a:custGeom>
              <a:rect b="b" l="l" r="r" t="t"/>
              <a:pathLst>
                <a:path extrusionOk="0" h="1881" w="1152">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76"/>
            <p:cNvSpPr/>
            <p:nvPr/>
          </p:nvSpPr>
          <p:spPr>
            <a:xfrm>
              <a:off x="8043522" y="2485138"/>
              <a:ext cx="43544" cy="21811"/>
            </a:xfrm>
            <a:custGeom>
              <a:rect b="b" l="l" r="r" t="t"/>
              <a:pathLst>
                <a:path extrusionOk="0" h="838" w="1673">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76"/>
            <p:cNvSpPr/>
            <p:nvPr/>
          </p:nvSpPr>
          <p:spPr>
            <a:xfrm>
              <a:off x="8043522" y="2485243"/>
              <a:ext cx="29984" cy="19807"/>
            </a:xfrm>
            <a:custGeom>
              <a:rect b="b" l="l" r="r" t="t"/>
              <a:pathLst>
                <a:path extrusionOk="0" h="761" w="1152">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76"/>
            <p:cNvSpPr/>
            <p:nvPr/>
          </p:nvSpPr>
          <p:spPr>
            <a:xfrm>
              <a:off x="8092532" y="2552003"/>
              <a:ext cx="55777" cy="45236"/>
            </a:xfrm>
            <a:custGeom>
              <a:rect b="b" l="l" r="r" t="t"/>
              <a:pathLst>
                <a:path extrusionOk="0" h="1738" w="2143">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76"/>
            <p:cNvSpPr/>
            <p:nvPr/>
          </p:nvSpPr>
          <p:spPr>
            <a:xfrm>
              <a:off x="7959662" y="2436857"/>
              <a:ext cx="352829" cy="347467"/>
            </a:xfrm>
            <a:custGeom>
              <a:rect b="b" l="l" r="r" t="t"/>
              <a:pathLst>
                <a:path extrusionOk="0" h="13350" w="13556">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76"/>
            <p:cNvSpPr/>
            <p:nvPr/>
          </p:nvSpPr>
          <p:spPr>
            <a:xfrm>
              <a:off x="8155466" y="2700464"/>
              <a:ext cx="64991" cy="45756"/>
            </a:xfrm>
            <a:custGeom>
              <a:rect b="b" l="l" r="r" t="t"/>
              <a:pathLst>
                <a:path extrusionOk="0" h="1758" w="2497">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76"/>
            <p:cNvSpPr/>
            <p:nvPr/>
          </p:nvSpPr>
          <p:spPr>
            <a:xfrm>
              <a:off x="8128268" y="2681152"/>
              <a:ext cx="25819" cy="18115"/>
            </a:xfrm>
            <a:custGeom>
              <a:rect b="b" l="l" r="r" t="t"/>
              <a:pathLst>
                <a:path extrusionOk="0" h="696" w="992">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7" name="Google Shape;18477;p76"/>
          <p:cNvGrpSpPr/>
          <p:nvPr/>
        </p:nvGrpSpPr>
        <p:grpSpPr>
          <a:xfrm>
            <a:off x="7009528" y="2897961"/>
            <a:ext cx="325578" cy="347207"/>
            <a:chOff x="7009528" y="2897961"/>
            <a:chExt cx="325578" cy="347207"/>
          </a:xfrm>
        </p:grpSpPr>
        <p:sp>
          <p:nvSpPr>
            <p:cNvPr id="18478" name="Google Shape;18478;p76"/>
            <p:cNvSpPr/>
            <p:nvPr/>
          </p:nvSpPr>
          <p:spPr>
            <a:xfrm>
              <a:off x="7068506" y="2961520"/>
              <a:ext cx="211109" cy="254965"/>
            </a:xfrm>
            <a:custGeom>
              <a:rect b="b" l="l" r="r" t="t"/>
              <a:pathLst>
                <a:path extrusionOk="0" h="9796" w="8111">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76"/>
            <p:cNvSpPr/>
            <p:nvPr/>
          </p:nvSpPr>
          <p:spPr>
            <a:xfrm>
              <a:off x="7090577" y="2978932"/>
              <a:ext cx="162307" cy="162281"/>
            </a:xfrm>
            <a:custGeom>
              <a:rect b="b" l="l" r="r" t="t"/>
              <a:pathLst>
                <a:path extrusionOk="0" h="6235" w="6236">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76"/>
            <p:cNvSpPr/>
            <p:nvPr/>
          </p:nvSpPr>
          <p:spPr>
            <a:xfrm>
              <a:off x="7107964" y="2996319"/>
              <a:ext cx="127509" cy="127509"/>
            </a:xfrm>
            <a:custGeom>
              <a:rect b="b" l="l" r="r" t="t"/>
              <a:pathLst>
                <a:path extrusionOk="0" h="4899" w="4899">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76"/>
            <p:cNvSpPr/>
            <p:nvPr/>
          </p:nvSpPr>
          <p:spPr>
            <a:xfrm>
              <a:off x="7154319" y="3216563"/>
              <a:ext cx="34825" cy="23112"/>
            </a:xfrm>
            <a:custGeom>
              <a:rect b="b" l="l" r="r" t="t"/>
              <a:pathLst>
                <a:path extrusionOk="0" h="888" w="1338">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76"/>
            <p:cNvSpPr/>
            <p:nvPr/>
          </p:nvSpPr>
          <p:spPr>
            <a:xfrm>
              <a:off x="7142762" y="3181764"/>
              <a:ext cx="57911" cy="34825"/>
            </a:xfrm>
            <a:custGeom>
              <a:rect b="b" l="l" r="r" t="t"/>
              <a:pathLst>
                <a:path extrusionOk="0" h="1338" w="2225">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76"/>
            <p:cNvSpPr/>
            <p:nvPr/>
          </p:nvSpPr>
          <p:spPr>
            <a:xfrm>
              <a:off x="7160357" y="3002175"/>
              <a:ext cx="22748" cy="92710"/>
            </a:xfrm>
            <a:custGeom>
              <a:rect b="b" l="l" r="r" t="t"/>
              <a:pathLst>
                <a:path extrusionOk="0" h="3562" w="874">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76"/>
            <p:cNvSpPr/>
            <p:nvPr/>
          </p:nvSpPr>
          <p:spPr>
            <a:xfrm>
              <a:off x="7163012" y="3118023"/>
              <a:ext cx="17438" cy="17438"/>
            </a:xfrm>
            <a:custGeom>
              <a:rect b="b" l="l" r="r" t="t"/>
              <a:pathLst>
                <a:path extrusionOk="0" h="670" w="67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76"/>
            <p:cNvSpPr/>
            <p:nvPr/>
          </p:nvSpPr>
          <p:spPr>
            <a:xfrm>
              <a:off x="7062832" y="2956054"/>
              <a:ext cx="216783" cy="289113"/>
            </a:xfrm>
            <a:custGeom>
              <a:rect b="b" l="l" r="r" t="t"/>
              <a:pathLst>
                <a:path extrusionOk="0" h="11108" w="8329">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76"/>
            <p:cNvSpPr/>
            <p:nvPr/>
          </p:nvSpPr>
          <p:spPr>
            <a:xfrm>
              <a:off x="7286460" y="3054646"/>
              <a:ext cx="48645" cy="10853"/>
            </a:xfrm>
            <a:custGeom>
              <a:rect b="b" l="l" r="r" t="t"/>
              <a:pathLst>
                <a:path extrusionOk="0" h="417" w="1869">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76"/>
            <p:cNvSpPr/>
            <p:nvPr/>
          </p:nvSpPr>
          <p:spPr>
            <a:xfrm>
              <a:off x="7009528" y="3054646"/>
              <a:ext cx="45913" cy="10853"/>
            </a:xfrm>
            <a:custGeom>
              <a:rect b="b" l="l" r="r" t="t"/>
              <a:pathLst>
                <a:path extrusionOk="0" h="417" w="1764">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76"/>
            <p:cNvSpPr/>
            <p:nvPr/>
          </p:nvSpPr>
          <p:spPr>
            <a:xfrm>
              <a:off x="7166135" y="2897961"/>
              <a:ext cx="11192" cy="45913"/>
            </a:xfrm>
            <a:custGeom>
              <a:rect b="b" l="l" r="r" t="t"/>
              <a:pathLst>
                <a:path extrusionOk="0" h="1764" w="43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76"/>
            <p:cNvSpPr/>
            <p:nvPr/>
          </p:nvSpPr>
          <p:spPr>
            <a:xfrm>
              <a:off x="7154761" y="2996683"/>
              <a:ext cx="33914" cy="103615"/>
            </a:xfrm>
            <a:custGeom>
              <a:rect b="b" l="l" r="r" t="t"/>
              <a:pathLst>
                <a:path extrusionOk="0" h="3981" w="1303">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76"/>
            <p:cNvSpPr/>
            <p:nvPr/>
          </p:nvSpPr>
          <p:spPr>
            <a:xfrm>
              <a:off x="7152861" y="3112635"/>
              <a:ext cx="32977" cy="28240"/>
            </a:xfrm>
            <a:custGeom>
              <a:rect b="b" l="l" r="r" t="t"/>
              <a:pathLst>
                <a:path extrusionOk="0" h="1085" w="1267">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76"/>
            <p:cNvSpPr/>
            <p:nvPr/>
          </p:nvSpPr>
          <p:spPr>
            <a:xfrm>
              <a:off x="7226285" y="2933957"/>
              <a:ext cx="22410" cy="26184"/>
            </a:xfrm>
            <a:custGeom>
              <a:rect b="b" l="l" r="r" t="t"/>
              <a:pathLst>
                <a:path extrusionOk="0" h="1006" w="861">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76"/>
            <p:cNvSpPr/>
            <p:nvPr/>
          </p:nvSpPr>
          <p:spPr>
            <a:xfrm>
              <a:off x="7095809" y="3160005"/>
              <a:ext cx="21264" cy="26106"/>
            </a:xfrm>
            <a:custGeom>
              <a:rect b="b" l="l" r="r" t="t"/>
              <a:pathLst>
                <a:path extrusionOk="0" h="1003" w="817">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76"/>
            <p:cNvSpPr/>
            <p:nvPr/>
          </p:nvSpPr>
          <p:spPr>
            <a:xfrm>
              <a:off x="7095158" y="2934321"/>
              <a:ext cx="22722" cy="25715"/>
            </a:xfrm>
            <a:custGeom>
              <a:rect b="b" l="l" r="r" t="t"/>
              <a:pathLst>
                <a:path extrusionOk="0" h="988" w="873">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76"/>
            <p:cNvSpPr/>
            <p:nvPr/>
          </p:nvSpPr>
          <p:spPr>
            <a:xfrm>
              <a:off x="7225087" y="3159771"/>
              <a:ext cx="23138" cy="26106"/>
            </a:xfrm>
            <a:custGeom>
              <a:rect b="b" l="l" r="r" t="t"/>
              <a:pathLst>
                <a:path extrusionOk="0" h="1003" w="889">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76"/>
            <p:cNvSpPr/>
            <p:nvPr/>
          </p:nvSpPr>
          <p:spPr>
            <a:xfrm>
              <a:off x="7268788" y="3115238"/>
              <a:ext cx="29775" cy="19937"/>
            </a:xfrm>
            <a:custGeom>
              <a:rect b="b" l="l" r="r" t="t"/>
              <a:pathLst>
                <a:path extrusionOk="0" h="766" w="1144">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76"/>
            <p:cNvSpPr/>
            <p:nvPr/>
          </p:nvSpPr>
          <p:spPr>
            <a:xfrm>
              <a:off x="7043467" y="2985101"/>
              <a:ext cx="30582" cy="19573"/>
            </a:xfrm>
            <a:custGeom>
              <a:rect b="b" l="l" r="r" t="t"/>
              <a:pathLst>
                <a:path extrusionOk="0" h="752" w="1175">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76"/>
            <p:cNvSpPr/>
            <p:nvPr/>
          </p:nvSpPr>
          <p:spPr>
            <a:xfrm>
              <a:off x="7269516" y="2985101"/>
              <a:ext cx="30400" cy="19573"/>
            </a:xfrm>
            <a:custGeom>
              <a:rect b="b" l="l" r="r" t="t"/>
              <a:pathLst>
                <a:path extrusionOk="0" h="752" w="1168">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76"/>
            <p:cNvSpPr/>
            <p:nvPr/>
          </p:nvSpPr>
          <p:spPr>
            <a:xfrm>
              <a:off x="7042947" y="3115368"/>
              <a:ext cx="29801" cy="19885"/>
            </a:xfrm>
            <a:custGeom>
              <a:rect b="b" l="l" r="r" t="t"/>
              <a:pathLst>
                <a:path extrusionOk="0" h="764" w="1145">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9" name="Google Shape;18499;p76"/>
          <p:cNvGrpSpPr/>
          <p:nvPr/>
        </p:nvGrpSpPr>
        <p:grpSpPr>
          <a:xfrm>
            <a:off x="6980143" y="1563869"/>
            <a:ext cx="456522" cy="279535"/>
            <a:chOff x="6980143" y="1563869"/>
            <a:chExt cx="456522" cy="279535"/>
          </a:xfrm>
        </p:grpSpPr>
        <p:sp>
          <p:nvSpPr>
            <p:cNvPr id="18500" name="Google Shape;18500;p76"/>
            <p:cNvSpPr/>
            <p:nvPr/>
          </p:nvSpPr>
          <p:spPr>
            <a:xfrm>
              <a:off x="6986832" y="1800329"/>
              <a:ext cx="443248" cy="36386"/>
            </a:xfrm>
            <a:custGeom>
              <a:rect b="b" l="l" r="r" t="t"/>
              <a:pathLst>
                <a:path extrusionOk="0" h="1398" w="1703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76"/>
            <p:cNvSpPr/>
            <p:nvPr/>
          </p:nvSpPr>
          <p:spPr>
            <a:xfrm>
              <a:off x="6986832" y="1778622"/>
              <a:ext cx="443144" cy="21733"/>
            </a:xfrm>
            <a:custGeom>
              <a:rect b="b" l="l" r="r" t="t"/>
              <a:pathLst>
                <a:path extrusionOk="0" h="835" w="17026">
                  <a:moveTo>
                    <a:pt x="2160" y="1"/>
                  </a:moveTo>
                  <a:lnTo>
                    <a:pt x="0" y="835"/>
                  </a:lnTo>
                  <a:lnTo>
                    <a:pt x="17026" y="835"/>
                  </a:lnTo>
                  <a:lnTo>
                    <a:pt x="14866"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76"/>
            <p:cNvSpPr/>
            <p:nvPr/>
          </p:nvSpPr>
          <p:spPr>
            <a:xfrm>
              <a:off x="7043233" y="1570558"/>
              <a:ext cx="330627" cy="208090"/>
            </a:xfrm>
            <a:custGeom>
              <a:rect b="b" l="l" r="r" t="t"/>
              <a:pathLst>
                <a:path extrusionOk="0" h="7995" w="12703">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76"/>
            <p:cNvSpPr/>
            <p:nvPr/>
          </p:nvSpPr>
          <p:spPr>
            <a:xfrm>
              <a:off x="7043233" y="1591172"/>
              <a:ext cx="330523" cy="166888"/>
            </a:xfrm>
            <a:custGeom>
              <a:rect b="b" l="l" r="r" t="t"/>
              <a:pathLst>
                <a:path extrusionOk="0" h="6412" w="12699">
                  <a:moveTo>
                    <a:pt x="0" y="0"/>
                  </a:moveTo>
                  <a:lnTo>
                    <a:pt x="0" y="6411"/>
                  </a:lnTo>
                  <a:lnTo>
                    <a:pt x="12699" y="6411"/>
                  </a:lnTo>
                  <a:lnTo>
                    <a:pt x="1269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76"/>
            <p:cNvSpPr/>
            <p:nvPr/>
          </p:nvSpPr>
          <p:spPr>
            <a:xfrm>
              <a:off x="7043233" y="1591172"/>
              <a:ext cx="124203" cy="166888"/>
            </a:xfrm>
            <a:custGeom>
              <a:rect b="b" l="l" r="r" t="t"/>
              <a:pathLst>
                <a:path extrusionOk="0" h="6412" w="4772">
                  <a:moveTo>
                    <a:pt x="0" y="0"/>
                  </a:moveTo>
                  <a:lnTo>
                    <a:pt x="0" y="6411"/>
                  </a:lnTo>
                  <a:lnTo>
                    <a:pt x="4771" y="6411"/>
                  </a:lnTo>
                  <a:lnTo>
                    <a:pt x="4771"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76"/>
            <p:cNvSpPr/>
            <p:nvPr/>
          </p:nvSpPr>
          <p:spPr>
            <a:xfrm>
              <a:off x="7074102" y="1625606"/>
              <a:ext cx="39848" cy="23008"/>
            </a:xfrm>
            <a:custGeom>
              <a:rect b="b" l="l" r="r" t="t"/>
              <a:pathLst>
                <a:path extrusionOk="0" h="884" w="1531">
                  <a:moveTo>
                    <a:pt x="0" y="0"/>
                  </a:moveTo>
                  <a:lnTo>
                    <a:pt x="0" y="883"/>
                  </a:lnTo>
                  <a:lnTo>
                    <a:pt x="1531" y="883"/>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76"/>
            <p:cNvSpPr/>
            <p:nvPr/>
          </p:nvSpPr>
          <p:spPr>
            <a:xfrm>
              <a:off x="7105309" y="1687968"/>
              <a:ext cx="39874" cy="23008"/>
            </a:xfrm>
            <a:custGeom>
              <a:rect b="b" l="l" r="r" t="t"/>
              <a:pathLst>
                <a:path extrusionOk="0" h="884" w="1532">
                  <a:moveTo>
                    <a:pt x="1" y="0"/>
                  </a:moveTo>
                  <a:lnTo>
                    <a:pt x="1" y="884"/>
                  </a:lnTo>
                  <a:lnTo>
                    <a:pt x="1531" y="884"/>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76"/>
            <p:cNvSpPr/>
            <p:nvPr/>
          </p:nvSpPr>
          <p:spPr>
            <a:xfrm>
              <a:off x="6980143" y="1563869"/>
              <a:ext cx="456522" cy="279535"/>
            </a:xfrm>
            <a:custGeom>
              <a:rect b="b" l="l" r="r" t="t"/>
              <a:pathLst>
                <a:path extrusionOk="0" h="10740" w="1754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76"/>
            <p:cNvSpPr/>
            <p:nvPr/>
          </p:nvSpPr>
          <p:spPr>
            <a:xfrm>
              <a:off x="7067413" y="1618917"/>
              <a:ext cx="53226" cy="36386"/>
            </a:xfrm>
            <a:custGeom>
              <a:rect b="b" l="l" r="r" t="t"/>
              <a:pathLst>
                <a:path extrusionOk="0" h="1398" w="2045">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76"/>
            <p:cNvSpPr/>
            <p:nvPr/>
          </p:nvSpPr>
          <p:spPr>
            <a:xfrm>
              <a:off x="7067413" y="1662409"/>
              <a:ext cx="84355" cy="13404"/>
            </a:xfrm>
            <a:custGeom>
              <a:rect b="b" l="l" r="r" t="t"/>
              <a:pathLst>
                <a:path extrusionOk="0" h="515" w="3241">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76"/>
            <p:cNvSpPr/>
            <p:nvPr/>
          </p:nvSpPr>
          <p:spPr>
            <a:xfrm>
              <a:off x="7098646" y="1681279"/>
              <a:ext cx="53226" cy="36386"/>
            </a:xfrm>
            <a:custGeom>
              <a:rect b="b" l="l" r="r" t="t"/>
              <a:pathLst>
                <a:path extrusionOk="0" h="1398" w="2045">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76"/>
            <p:cNvSpPr/>
            <p:nvPr/>
          </p:nvSpPr>
          <p:spPr>
            <a:xfrm>
              <a:off x="7067413" y="1724771"/>
              <a:ext cx="84355" cy="13404"/>
            </a:xfrm>
            <a:custGeom>
              <a:rect b="b" l="l" r="r" t="t"/>
              <a:pathLst>
                <a:path extrusionOk="0" h="515" w="3241">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76"/>
            <p:cNvSpPr/>
            <p:nvPr/>
          </p:nvSpPr>
          <p:spPr>
            <a:xfrm>
              <a:off x="7199372" y="1646194"/>
              <a:ext cx="45366" cy="70352"/>
            </a:xfrm>
            <a:custGeom>
              <a:rect b="b" l="l" r="r" t="t"/>
              <a:pathLst>
                <a:path extrusionOk="0" h="2703" w="1743">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76"/>
            <p:cNvSpPr/>
            <p:nvPr/>
          </p:nvSpPr>
          <p:spPr>
            <a:xfrm>
              <a:off x="7300203" y="1646064"/>
              <a:ext cx="45340" cy="70378"/>
            </a:xfrm>
            <a:custGeom>
              <a:rect b="b" l="l" r="r" t="t"/>
              <a:pathLst>
                <a:path extrusionOk="0" h="2704" w="1742">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76"/>
            <p:cNvSpPr/>
            <p:nvPr/>
          </p:nvSpPr>
          <p:spPr>
            <a:xfrm>
              <a:off x="7251740" y="1637813"/>
              <a:ext cx="42243" cy="86932"/>
            </a:xfrm>
            <a:custGeom>
              <a:rect b="b" l="l" r="r" t="t"/>
              <a:pathLst>
                <a:path extrusionOk="0" h="3340" w="1623">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5" name="Google Shape;18515;p76"/>
          <p:cNvGrpSpPr/>
          <p:nvPr/>
        </p:nvGrpSpPr>
        <p:grpSpPr>
          <a:xfrm>
            <a:off x="2827559" y="2428451"/>
            <a:ext cx="264778" cy="363864"/>
            <a:chOff x="2827559" y="2428451"/>
            <a:chExt cx="264778" cy="363864"/>
          </a:xfrm>
        </p:grpSpPr>
        <p:sp>
          <p:nvSpPr>
            <p:cNvPr id="18516" name="Google Shape;18516;p76"/>
            <p:cNvSpPr/>
            <p:nvPr/>
          </p:nvSpPr>
          <p:spPr>
            <a:xfrm>
              <a:off x="2833051" y="2433864"/>
              <a:ext cx="200490" cy="352959"/>
            </a:xfrm>
            <a:custGeom>
              <a:rect b="b" l="l" r="r" t="t"/>
              <a:pathLst>
                <a:path extrusionOk="0" h="13561" w="7703">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76"/>
            <p:cNvSpPr/>
            <p:nvPr/>
          </p:nvSpPr>
          <p:spPr>
            <a:xfrm>
              <a:off x="2833051" y="2468481"/>
              <a:ext cx="200490" cy="279978"/>
            </a:xfrm>
            <a:custGeom>
              <a:rect b="b" l="l" r="r" t="t"/>
              <a:pathLst>
                <a:path extrusionOk="0" h="10757" w="7703">
                  <a:moveTo>
                    <a:pt x="1" y="0"/>
                  </a:moveTo>
                  <a:lnTo>
                    <a:pt x="1" y="10756"/>
                  </a:lnTo>
                  <a:lnTo>
                    <a:pt x="7703" y="10756"/>
                  </a:lnTo>
                  <a:lnTo>
                    <a:pt x="77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76"/>
            <p:cNvSpPr/>
            <p:nvPr/>
          </p:nvSpPr>
          <p:spPr>
            <a:xfrm>
              <a:off x="3016310" y="2468481"/>
              <a:ext cx="17230" cy="279978"/>
            </a:xfrm>
            <a:custGeom>
              <a:rect b="b" l="l" r="r" t="t"/>
              <a:pathLst>
                <a:path extrusionOk="0" h="10757" w="662">
                  <a:moveTo>
                    <a:pt x="0" y="0"/>
                  </a:moveTo>
                  <a:lnTo>
                    <a:pt x="0" y="10756"/>
                  </a:lnTo>
                  <a:lnTo>
                    <a:pt x="662" y="10756"/>
                  </a:lnTo>
                  <a:lnTo>
                    <a:pt x="662"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76"/>
            <p:cNvSpPr/>
            <p:nvPr/>
          </p:nvSpPr>
          <p:spPr>
            <a:xfrm>
              <a:off x="2939295" y="2542555"/>
              <a:ext cx="147446" cy="144895"/>
            </a:xfrm>
            <a:custGeom>
              <a:rect b="b" l="l" r="r" t="t"/>
              <a:pathLst>
                <a:path extrusionOk="0" h="5567" w="5665">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76"/>
            <p:cNvSpPr/>
            <p:nvPr/>
          </p:nvSpPr>
          <p:spPr>
            <a:xfrm>
              <a:off x="2962824" y="2565641"/>
              <a:ext cx="100492" cy="98748"/>
            </a:xfrm>
            <a:custGeom>
              <a:rect b="b" l="l" r="r" t="t"/>
              <a:pathLst>
                <a:path extrusionOk="0" h="3794" w="3861">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76"/>
            <p:cNvSpPr/>
            <p:nvPr/>
          </p:nvSpPr>
          <p:spPr>
            <a:xfrm>
              <a:off x="2827559" y="2428451"/>
              <a:ext cx="264778" cy="363864"/>
            </a:xfrm>
            <a:custGeom>
              <a:rect b="b" l="l" r="r" t="t"/>
              <a:pathLst>
                <a:path extrusionOk="0" h="13980" w="10173">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76"/>
            <p:cNvSpPr/>
            <p:nvPr/>
          </p:nvSpPr>
          <p:spPr>
            <a:xfrm>
              <a:off x="2957228" y="2600805"/>
              <a:ext cx="12311" cy="19703"/>
            </a:xfrm>
            <a:custGeom>
              <a:rect b="b" l="l" r="r" t="t"/>
              <a:pathLst>
                <a:path extrusionOk="0" h="757" w="473">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76"/>
            <p:cNvSpPr/>
            <p:nvPr/>
          </p:nvSpPr>
          <p:spPr>
            <a:xfrm>
              <a:off x="2982865" y="2653016"/>
              <a:ext cx="20822" cy="14393"/>
            </a:xfrm>
            <a:custGeom>
              <a:rect b="b" l="l" r="r" t="t"/>
              <a:pathLst>
                <a:path extrusionOk="0" h="553" w="80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76"/>
            <p:cNvSpPr/>
            <p:nvPr/>
          </p:nvSpPr>
          <p:spPr>
            <a:xfrm>
              <a:off x="2966129" y="2573970"/>
              <a:ext cx="18245" cy="17517"/>
            </a:xfrm>
            <a:custGeom>
              <a:rect b="b" l="l" r="r" t="t"/>
              <a:pathLst>
                <a:path extrusionOk="0" h="673" w="701">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76"/>
            <p:cNvSpPr/>
            <p:nvPr/>
          </p:nvSpPr>
          <p:spPr>
            <a:xfrm>
              <a:off x="2961445" y="2630944"/>
              <a:ext cx="17256" cy="18506"/>
            </a:xfrm>
            <a:custGeom>
              <a:rect b="b" l="l" r="r" t="t"/>
              <a:pathLst>
                <a:path extrusionOk="0" h="711" w="663">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76"/>
            <p:cNvSpPr/>
            <p:nvPr/>
          </p:nvSpPr>
          <p:spPr>
            <a:xfrm>
              <a:off x="3041661" y="2638545"/>
              <a:ext cx="18245" cy="17490"/>
            </a:xfrm>
            <a:custGeom>
              <a:rect b="b" l="l" r="r" t="t"/>
              <a:pathLst>
                <a:path extrusionOk="0" h="672" w="701">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76"/>
            <p:cNvSpPr/>
            <p:nvPr/>
          </p:nvSpPr>
          <p:spPr>
            <a:xfrm>
              <a:off x="3056497" y="2609628"/>
              <a:ext cx="12311" cy="19599"/>
            </a:xfrm>
            <a:custGeom>
              <a:rect b="b" l="l" r="r" t="t"/>
              <a:pathLst>
                <a:path extrusionOk="0" h="753" w="473">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76"/>
            <p:cNvSpPr/>
            <p:nvPr/>
          </p:nvSpPr>
          <p:spPr>
            <a:xfrm>
              <a:off x="3047335" y="2580477"/>
              <a:ext cx="17152" cy="18427"/>
            </a:xfrm>
            <a:custGeom>
              <a:rect b="b" l="l" r="r" t="t"/>
              <a:pathLst>
                <a:path extrusionOk="0" h="708" w="659">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76"/>
            <p:cNvSpPr/>
            <p:nvPr/>
          </p:nvSpPr>
          <p:spPr>
            <a:xfrm>
              <a:off x="3012276" y="2656530"/>
              <a:ext cx="22540" cy="12884"/>
            </a:xfrm>
            <a:custGeom>
              <a:rect b="b" l="l" r="r" t="t"/>
              <a:pathLst>
                <a:path extrusionOk="0" h="495" w="866">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76"/>
            <p:cNvSpPr/>
            <p:nvPr/>
          </p:nvSpPr>
          <p:spPr>
            <a:xfrm>
              <a:off x="3022245" y="2562622"/>
              <a:ext cx="20822" cy="14315"/>
            </a:xfrm>
            <a:custGeom>
              <a:rect b="b" l="l" r="r" t="t"/>
              <a:pathLst>
                <a:path extrusionOk="0" h="550" w="80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76"/>
            <p:cNvSpPr/>
            <p:nvPr/>
          </p:nvSpPr>
          <p:spPr>
            <a:xfrm>
              <a:off x="2991220" y="2560748"/>
              <a:ext cx="20796" cy="12780"/>
            </a:xfrm>
            <a:custGeom>
              <a:rect b="b" l="l" r="r" t="t"/>
              <a:pathLst>
                <a:path extrusionOk="0" h="491" w="799">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76"/>
            <p:cNvSpPr/>
            <p:nvPr/>
          </p:nvSpPr>
          <p:spPr>
            <a:xfrm>
              <a:off x="2995410" y="2583783"/>
              <a:ext cx="35840" cy="64106"/>
            </a:xfrm>
            <a:custGeom>
              <a:rect b="b" l="l" r="r" t="t"/>
              <a:pathLst>
                <a:path extrusionOk="0" h="2463" w="1377">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3" name="Google Shape;18533;p76"/>
          <p:cNvGrpSpPr/>
          <p:nvPr/>
        </p:nvGrpSpPr>
        <p:grpSpPr>
          <a:xfrm>
            <a:off x="7488303" y="2436571"/>
            <a:ext cx="352490" cy="347493"/>
            <a:chOff x="7488303" y="2436571"/>
            <a:chExt cx="352490" cy="347493"/>
          </a:xfrm>
        </p:grpSpPr>
        <p:sp>
          <p:nvSpPr>
            <p:cNvPr id="18534" name="Google Shape;18534;p76"/>
            <p:cNvSpPr/>
            <p:nvPr/>
          </p:nvSpPr>
          <p:spPr>
            <a:xfrm>
              <a:off x="7494810" y="2545939"/>
              <a:ext cx="154057" cy="73840"/>
            </a:xfrm>
            <a:custGeom>
              <a:rect b="b" l="l" r="r" t="t"/>
              <a:pathLst>
                <a:path extrusionOk="0" h="2837" w="5919">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76"/>
            <p:cNvSpPr/>
            <p:nvPr/>
          </p:nvSpPr>
          <p:spPr>
            <a:xfrm>
              <a:off x="7656259" y="2627092"/>
              <a:ext cx="73736" cy="152183"/>
            </a:xfrm>
            <a:custGeom>
              <a:rect b="b" l="l" r="r" t="t"/>
              <a:pathLst>
                <a:path extrusionOk="0" h="5847" w="2833">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76"/>
            <p:cNvSpPr/>
            <p:nvPr/>
          </p:nvSpPr>
          <p:spPr>
            <a:xfrm>
              <a:off x="7494706" y="2549791"/>
              <a:ext cx="111007" cy="64496"/>
            </a:xfrm>
            <a:custGeom>
              <a:rect b="b" l="l" r="r" t="t"/>
              <a:pathLst>
                <a:path extrusionOk="0" h="2478" w="4265">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76"/>
            <p:cNvSpPr/>
            <p:nvPr/>
          </p:nvSpPr>
          <p:spPr>
            <a:xfrm>
              <a:off x="7656155" y="2687242"/>
              <a:ext cx="21629" cy="92033"/>
            </a:xfrm>
            <a:custGeom>
              <a:rect b="b" l="l" r="r" t="t"/>
              <a:pathLst>
                <a:path extrusionOk="0" h="3536" w="831">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76"/>
            <p:cNvSpPr/>
            <p:nvPr/>
          </p:nvSpPr>
          <p:spPr>
            <a:xfrm>
              <a:off x="7558812" y="2442011"/>
              <a:ext cx="275735" cy="274382"/>
            </a:xfrm>
            <a:custGeom>
              <a:rect b="b" l="l" r="r" t="t"/>
              <a:pathLst>
                <a:path extrusionOk="0" h="10542" w="10594">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76"/>
            <p:cNvSpPr/>
            <p:nvPr/>
          </p:nvSpPr>
          <p:spPr>
            <a:xfrm>
              <a:off x="7558890" y="2442011"/>
              <a:ext cx="275761" cy="205253"/>
            </a:xfrm>
            <a:custGeom>
              <a:rect b="b" l="l" r="r" t="t"/>
              <a:pathLst>
                <a:path extrusionOk="0" h="7886" w="10595">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76"/>
            <p:cNvSpPr/>
            <p:nvPr/>
          </p:nvSpPr>
          <p:spPr>
            <a:xfrm>
              <a:off x="7697929" y="2520406"/>
              <a:ext cx="57703" cy="57625"/>
            </a:xfrm>
            <a:custGeom>
              <a:rect b="b" l="l" r="r" t="t"/>
              <a:pathLst>
                <a:path extrusionOk="0" h="2214" w="2217">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76"/>
            <p:cNvSpPr/>
            <p:nvPr/>
          </p:nvSpPr>
          <p:spPr>
            <a:xfrm>
              <a:off x="7698007" y="2520328"/>
              <a:ext cx="35554" cy="57755"/>
            </a:xfrm>
            <a:custGeom>
              <a:rect b="b" l="l" r="r" t="t"/>
              <a:pathLst>
                <a:path extrusionOk="0" h="2219" w="1366">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76"/>
            <p:cNvSpPr/>
            <p:nvPr/>
          </p:nvSpPr>
          <p:spPr>
            <a:xfrm>
              <a:off x="7551576" y="2649788"/>
              <a:ext cx="74569" cy="73918"/>
            </a:xfrm>
            <a:custGeom>
              <a:rect b="b" l="l" r="r" t="t"/>
              <a:pathLst>
                <a:path extrusionOk="0" h="2840" w="2865">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76"/>
            <p:cNvSpPr/>
            <p:nvPr/>
          </p:nvSpPr>
          <p:spPr>
            <a:xfrm>
              <a:off x="7551576" y="2649788"/>
              <a:ext cx="28969" cy="32274"/>
            </a:xfrm>
            <a:custGeom>
              <a:rect b="b" l="l" r="r" t="t"/>
              <a:pathLst>
                <a:path extrusionOk="0" h="1240" w="1113">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76"/>
            <p:cNvSpPr/>
            <p:nvPr/>
          </p:nvSpPr>
          <p:spPr>
            <a:xfrm>
              <a:off x="7558890" y="2619675"/>
              <a:ext cx="97395" cy="96744"/>
            </a:xfrm>
            <a:custGeom>
              <a:rect b="b" l="l" r="r" t="t"/>
              <a:pathLst>
                <a:path extrusionOk="0" h="3717" w="3742">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76"/>
            <p:cNvSpPr/>
            <p:nvPr/>
          </p:nvSpPr>
          <p:spPr>
            <a:xfrm>
              <a:off x="7558812" y="2619675"/>
              <a:ext cx="25949" cy="27485"/>
            </a:xfrm>
            <a:custGeom>
              <a:rect b="b" l="l" r="r" t="t"/>
              <a:pathLst>
                <a:path extrusionOk="0" h="1056" w="997">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76"/>
            <p:cNvSpPr/>
            <p:nvPr/>
          </p:nvSpPr>
          <p:spPr>
            <a:xfrm>
              <a:off x="7769635" y="2441985"/>
              <a:ext cx="65095" cy="64418"/>
            </a:xfrm>
            <a:custGeom>
              <a:rect b="b" l="l" r="r" t="t"/>
              <a:pathLst>
                <a:path extrusionOk="0" h="2475" w="2501">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76"/>
            <p:cNvSpPr/>
            <p:nvPr/>
          </p:nvSpPr>
          <p:spPr>
            <a:xfrm>
              <a:off x="7769635" y="2442011"/>
              <a:ext cx="65095" cy="28318"/>
            </a:xfrm>
            <a:custGeom>
              <a:rect b="b" l="l" r="r" t="t"/>
              <a:pathLst>
                <a:path extrusionOk="0" h="1088" w="2501">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76"/>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76"/>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76"/>
            <p:cNvSpPr/>
            <p:nvPr/>
          </p:nvSpPr>
          <p:spPr>
            <a:xfrm>
              <a:off x="7573101" y="2583965"/>
              <a:ext cx="117696" cy="118061"/>
            </a:xfrm>
            <a:custGeom>
              <a:rect b="b" l="l" r="r" t="t"/>
              <a:pathLst>
                <a:path extrusionOk="0" h="4536" w="4522">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76"/>
            <p:cNvSpPr/>
            <p:nvPr/>
          </p:nvSpPr>
          <p:spPr>
            <a:xfrm>
              <a:off x="7514799" y="2685082"/>
              <a:ext cx="30036" cy="27459"/>
            </a:xfrm>
            <a:custGeom>
              <a:rect b="b" l="l" r="r" t="t"/>
              <a:pathLst>
                <a:path extrusionOk="0" h="1055" w="1154">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76"/>
            <p:cNvSpPr/>
            <p:nvPr/>
          </p:nvSpPr>
          <p:spPr>
            <a:xfrm>
              <a:off x="7531717" y="2701843"/>
              <a:ext cx="29958" cy="27537"/>
            </a:xfrm>
            <a:custGeom>
              <a:rect b="b" l="l" r="r" t="t"/>
              <a:pathLst>
                <a:path extrusionOk="0" h="1058" w="1151">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76"/>
            <p:cNvSpPr/>
            <p:nvPr/>
          </p:nvSpPr>
          <p:spPr>
            <a:xfrm>
              <a:off x="7564876" y="2735601"/>
              <a:ext cx="31936" cy="27667"/>
            </a:xfrm>
            <a:custGeom>
              <a:rect b="b" l="l" r="r" t="t"/>
              <a:pathLst>
                <a:path extrusionOk="0" h="1063" w="1227">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76"/>
            <p:cNvSpPr/>
            <p:nvPr/>
          </p:nvSpPr>
          <p:spPr>
            <a:xfrm>
              <a:off x="7548479" y="2718709"/>
              <a:ext cx="30036" cy="27511"/>
            </a:xfrm>
            <a:custGeom>
              <a:rect b="b" l="l" r="r" t="t"/>
              <a:pathLst>
                <a:path extrusionOk="0" h="1057" w="1154">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76"/>
            <p:cNvSpPr/>
            <p:nvPr/>
          </p:nvSpPr>
          <p:spPr>
            <a:xfrm>
              <a:off x="7488303" y="2436571"/>
              <a:ext cx="352490" cy="347493"/>
            </a:xfrm>
            <a:custGeom>
              <a:rect b="b" l="l" r="r" t="t"/>
              <a:pathLst>
                <a:path extrusionOk="0" h="13351" w="13543">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76"/>
            <p:cNvSpPr/>
            <p:nvPr/>
          </p:nvSpPr>
          <p:spPr>
            <a:xfrm>
              <a:off x="7690407" y="2517517"/>
              <a:ext cx="81909" cy="65277"/>
            </a:xfrm>
            <a:custGeom>
              <a:rect b="b" l="l" r="r" t="t"/>
              <a:pathLst>
                <a:path extrusionOk="0" h="2508" w="3147">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7" name="Google Shape;18557;p76"/>
          <p:cNvGrpSpPr/>
          <p:nvPr/>
        </p:nvGrpSpPr>
        <p:grpSpPr>
          <a:xfrm>
            <a:off x="4146190" y="3339908"/>
            <a:ext cx="341975" cy="394915"/>
            <a:chOff x="4146190" y="3339908"/>
            <a:chExt cx="341975" cy="394915"/>
          </a:xfrm>
        </p:grpSpPr>
        <p:sp>
          <p:nvSpPr>
            <p:cNvPr id="18558" name="Google Shape;18558;p76"/>
            <p:cNvSpPr/>
            <p:nvPr/>
          </p:nvSpPr>
          <p:spPr>
            <a:xfrm>
              <a:off x="4152046" y="3360704"/>
              <a:ext cx="278520" cy="368341"/>
            </a:xfrm>
            <a:custGeom>
              <a:rect b="b" l="l" r="r" t="t"/>
              <a:pathLst>
                <a:path extrusionOk="0" h="14152" w="10701">
                  <a:moveTo>
                    <a:pt x="0" y="1"/>
                  </a:moveTo>
                  <a:lnTo>
                    <a:pt x="0" y="14152"/>
                  </a:lnTo>
                  <a:lnTo>
                    <a:pt x="10700" y="14152"/>
                  </a:lnTo>
                  <a:lnTo>
                    <a:pt x="10700" y="2478"/>
                  </a:lnTo>
                  <a:lnTo>
                    <a:pt x="822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76"/>
            <p:cNvSpPr/>
            <p:nvPr/>
          </p:nvSpPr>
          <p:spPr>
            <a:xfrm>
              <a:off x="4405528" y="3400083"/>
              <a:ext cx="25038" cy="328962"/>
            </a:xfrm>
            <a:custGeom>
              <a:rect b="b" l="l" r="r" t="t"/>
              <a:pathLst>
                <a:path extrusionOk="0" h="12639" w="962">
                  <a:moveTo>
                    <a:pt x="1" y="0"/>
                  </a:moveTo>
                  <a:lnTo>
                    <a:pt x="1" y="12639"/>
                  </a:lnTo>
                  <a:lnTo>
                    <a:pt x="961" y="12639"/>
                  </a:lnTo>
                  <a:lnTo>
                    <a:pt x="961" y="965"/>
                  </a:lnTo>
                  <a:lnTo>
                    <a:pt x="1"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76"/>
            <p:cNvSpPr/>
            <p:nvPr/>
          </p:nvSpPr>
          <p:spPr>
            <a:xfrm>
              <a:off x="4366071" y="3360704"/>
              <a:ext cx="64496" cy="64496"/>
            </a:xfrm>
            <a:custGeom>
              <a:rect b="b" l="l" r="r" t="t"/>
              <a:pathLst>
                <a:path extrusionOk="0" h="2478" w="2478">
                  <a:moveTo>
                    <a:pt x="0" y="1"/>
                  </a:moveTo>
                  <a:lnTo>
                    <a:pt x="21" y="2460"/>
                  </a:lnTo>
                  <a:lnTo>
                    <a:pt x="2477" y="2478"/>
                  </a:lnTo>
                  <a:lnTo>
                    <a:pt x="2477" y="2478"/>
                  </a:lnTo>
                  <a:lnTo>
                    <a:pt x="0"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76"/>
            <p:cNvSpPr/>
            <p:nvPr/>
          </p:nvSpPr>
          <p:spPr>
            <a:xfrm>
              <a:off x="4187210" y="3451722"/>
              <a:ext cx="33914" cy="33836"/>
            </a:xfrm>
            <a:custGeom>
              <a:rect b="b" l="l" r="r" t="t"/>
              <a:pathLst>
                <a:path extrusionOk="0" h="1300" w="1303">
                  <a:moveTo>
                    <a:pt x="1" y="1"/>
                  </a:moveTo>
                  <a:lnTo>
                    <a:pt x="1" y="1299"/>
                  </a:lnTo>
                  <a:lnTo>
                    <a:pt x="1302" y="1299"/>
                  </a:lnTo>
                  <a:lnTo>
                    <a:pt x="130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76"/>
            <p:cNvSpPr/>
            <p:nvPr/>
          </p:nvSpPr>
          <p:spPr>
            <a:xfrm>
              <a:off x="4187210" y="3547607"/>
              <a:ext cx="33914" cy="33914"/>
            </a:xfrm>
            <a:custGeom>
              <a:rect b="b" l="l" r="r" t="t"/>
              <a:pathLst>
                <a:path extrusionOk="0" h="1303" w="1303">
                  <a:moveTo>
                    <a:pt x="1" y="1"/>
                  </a:moveTo>
                  <a:lnTo>
                    <a:pt x="1" y="1303"/>
                  </a:lnTo>
                  <a:lnTo>
                    <a:pt x="1302" y="1303"/>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76"/>
            <p:cNvSpPr/>
            <p:nvPr/>
          </p:nvSpPr>
          <p:spPr>
            <a:xfrm>
              <a:off x="4187210" y="3643492"/>
              <a:ext cx="33914" cy="33914"/>
            </a:xfrm>
            <a:custGeom>
              <a:rect b="b" l="l" r="r" t="t"/>
              <a:pathLst>
                <a:path extrusionOk="0" h="1303" w="1303">
                  <a:moveTo>
                    <a:pt x="1" y="1"/>
                  </a:moveTo>
                  <a:lnTo>
                    <a:pt x="1" y="1302"/>
                  </a:lnTo>
                  <a:lnTo>
                    <a:pt x="1302" y="1302"/>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76"/>
            <p:cNvSpPr/>
            <p:nvPr/>
          </p:nvSpPr>
          <p:spPr>
            <a:xfrm>
              <a:off x="4274220" y="3345790"/>
              <a:ext cx="42971" cy="39484"/>
            </a:xfrm>
            <a:custGeom>
              <a:rect b="b" l="l" r="r" t="t"/>
              <a:pathLst>
                <a:path extrusionOk="0" h="1517" w="1651">
                  <a:moveTo>
                    <a:pt x="0" y="0"/>
                  </a:moveTo>
                  <a:lnTo>
                    <a:pt x="172" y="1516"/>
                  </a:lnTo>
                  <a:lnTo>
                    <a:pt x="1478" y="1516"/>
                  </a:lnTo>
                  <a:lnTo>
                    <a:pt x="165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76"/>
            <p:cNvSpPr/>
            <p:nvPr/>
          </p:nvSpPr>
          <p:spPr>
            <a:xfrm>
              <a:off x="4368595" y="3604737"/>
              <a:ext cx="113246" cy="111450"/>
            </a:xfrm>
            <a:custGeom>
              <a:rect b="b" l="l" r="r" t="t"/>
              <a:pathLst>
                <a:path extrusionOk="0" h="4282" w="4351">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76"/>
            <p:cNvSpPr/>
            <p:nvPr/>
          </p:nvSpPr>
          <p:spPr>
            <a:xfrm>
              <a:off x="4146268" y="3339908"/>
              <a:ext cx="290050" cy="178236"/>
            </a:xfrm>
            <a:custGeom>
              <a:rect b="b" l="l" r="r" t="t"/>
              <a:pathLst>
                <a:path extrusionOk="0" h="6848" w="11144">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76"/>
            <p:cNvSpPr/>
            <p:nvPr/>
          </p:nvSpPr>
          <p:spPr>
            <a:xfrm>
              <a:off x="4146190" y="3405106"/>
              <a:ext cx="11660" cy="52706"/>
            </a:xfrm>
            <a:custGeom>
              <a:rect b="b" l="l" r="r" t="t"/>
              <a:pathLst>
                <a:path extrusionOk="0" h="2025" w="448">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76"/>
            <p:cNvSpPr/>
            <p:nvPr/>
          </p:nvSpPr>
          <p:spPr>
            <a:xfrm>
              <a:off x="4240696" y="3451540"/>
              <a:ext cx="153224" cy="11660"/>
            </a:xfrm>
            <a:custGeom>
              <a:rect b="b" l="l" r="r" t="t"/>
              <a:pathLst>
                <a:path extrusionOk="0" h="448" w="5887">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76"/>
            <p:cNvSpPr/>
            <p:nvPr/>
          </p:nvSpPr>
          <p:spPr>
            <a:xfrm>
              <a:off x="4240696" y="3474157"/>
              <a:ext cx="153224" cy="11582"/>
            </a:xfrm>
            <a:custGeom>
              <a:rect b="b" l="l" r="r" t="t"/>
              <a:pathLst>
                <a:path extrusionOk="0" h="445" w="5887">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76"/>
            <p:cNvSpPr/>
            <p:nvPr/>
          </p:nvSpPr>
          <p:spPr>
            <a:xfrm>
              <a:off x="4181432" y="3445866"/>
              <a:ext cx="45444" cy="45444"/>
            </a:xfrm>
            <a:custGeom>
              <a:rect b="b" l="l" r="r" t="t"/>
              <a:pathLst>
                <a:path extrusionOk="0" h="1746" w="1746">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76"/>
            <p:cNvSpPr/>
            <p:nvPr/>
          </p:nvSpPr>
          <p:spPr>
            <a:xfrm>
              <a:off x="4240696" y="3547529"/>
              <a:ext cx="153224" cy="11556"/>
            </a:xfrm>
            <a:custGeom>
              <a:rect b="b" l="l" r="r" t="t"/>
              <a:pathLst>
                <a:path extrusionOk="0" h="444" w="5887">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76"/>
            <p:cNvSpPr/>
            <p:nvPr/>
          </p:nvSpPr>
          <p:spPr>
            <a:xfrm>
              <a:off x="4240696" y="3570043"/>
              <a:ext cx="153224" cy="11582"/>
            </a:xfrm>
            <a:custGeom>
              <a:rect b="b" l="l" r="r" t="t"/>
              <a:pathLst>
                <a:path extrusionOk="0" h="445" w="5887">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76"/>
            <p:cNvSpPr/>
            <p:nvPr/>
          </p:nvSpPr>
          <p:spPr>
            <a:xfrm>
              <a:off x="4181432" y="3541855"/>
              <a:ext cx="45444" cy="45444"/>
            </a:xfrm>
            <a:custGeom>
              <a:rect b="b" l="l" r="r" t="t"/>
              <a:pathLst>
                <a:path extrusionOk="0" h="1746" w="1746">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76"/>
            <p:cNvSpPr/>
            <p:nvPr/>
          </p:nvSpPr>
          <p:spPr>
            <a:xfrm>
              <a:off x="4181432" y="3637714"/>
              <a:ext cx="45444" cy="45470"/>
            </a:xfrm>
            <a:custGeom>
              <a:rect b="b" l="l" r="r" t="t"/>
              <a:pathLst>
                <a:path extrusionOk="0" h="1747" w="1746">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76"/>
            <p:cNvSpPr/>
            <p:nvPr/>
          </p:nvSpPr>
          <p:spPr>
            <a:xfrm>
              <a:off x="4146268" y="3470357"/>
              <a:ext cx="341897" cy="264465"/>
            </a:xfrm>
            <a:custGeom>
              <a:rect b="b" l="l" r="r" t="t"/>
              <a:pathLst>
                <a:path extrusionOk="0" h="10161" w="13136">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6" name="Google Shape;18576;p76"/>
          <p:cNvGrpSpPr/>
          <p:nvPr/>
        </p:nvGrpSpPr>
        <p:grpSpPr>
          <a:xfrm>
            <a:off x="6529398" y="2898143"/>
            <a:ext cx="346999" cy="347025"/>
            <a:chOff x="6529398" y="2898143"/>
            <a:chExt cx="346999" cy="347025"/>
          </a:xfrm>
        </p:grpSpPr>
        <p:sp>
          <p:nvSpPr>
            <p:cNvPr id="18577" name="Google Shape;18577;p76"/>
            <p:cNvSpPr/>
            <p:nvPr/>
          </p:nvSpPr>
          <p:spPr>
            <a:xfrm>
              <a:off x="6606674" y="2903270"/>
              <a:ext cx="192447" cy="336770"/>
            </a:xfrm>
            <a:custGeom>
              <a:rect b="b" l="l" r="r" t="t"/>
              <a:pathLst>
                <a:path extrusionOk="0" h="12939" w="7394">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76"/>
            <p:cNvSpPr/>
            <p:nvPr/>
          </p:nvSpPr>
          <p:spPr>
            <a:xfrm>
              <a:off x="6758414" y="2903270"/>
              <a:ext cx="40707" cy="336848"/>
            </a:xfrm>
            <a:custGeom>
              <a:rect b="b" l="l" r="r" t="t"/>
              <a:pathLst>
                <a:path extrusionOk="0" h="12942" w="1564">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76"/>
            <p:cNvSpPr/>
            <p:nvPr/>
          </p:nvSpPr>
          <p:spPr>
            <a:xfrm>
              <a:off x="6606674" y="3188532"/>
              <a:ext cx="192525" cy="20354"/>
            </a:xfrm>
            <a:custGeom>
              <a:rect b="b" l="l" r="r" t="t"/>
              <a:pathLst>
                <a:path extrusionOk="0" h="782" w="7397">
                  <a:moveTo>
                    <a:pt x="1" y="1"/>
                  </a:moveTo>
                  <a:lnTo>
                    <a:pt x="1" y="782"/>
                  </a:lnTo>
                  <a:lnTo>
                    <a:pt x="7397" y="782"/>
                  </a:lnTo>
                  <a:lnTo>
                    <a:pt x="739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76"/>
            <p:cNvSpPr/>
            <p:nvPr/>
          </p:nvSpPr>
          <p:spPr>
            <a:xfrm>
              <a:off x="6778768" y="3188532"/>
              <a:ext cx="20432" cy="20354"/>
            </a:xfrm>
            <a:custGeom>
              <a:rect b="b" l="l" r="r" t="t"/>
              <a:pathLst>
                <a:path extrusionOk="0" h="782" w="785">
                  <a:moveTo>
                    <a:pt x="0" y="1"/>
                  </a:moveTo>
                  <a:lnTo>
                    <a:pt x="4" y="782"/>
                  </a:lnTo>
                  <a:lnTo>
                    <a:pt x="785" y="782"/>
                  </a:lnTo>
                  <a:lnTo>
                    <a:pt x="785"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76"/>
            <p:cNvSpPr/>
            <p:nvPr/>
          </p:nvSpPr>
          <p:spPr>
            <a:xfrm>
              <a:off x="6606674" y="3208859"/>
              <a:ext cx="192525" cy="31181"/>
            </a:xfrm>
            <a:custGeom>
              <a:rect b="b" l="l" r="r" t="t"/>
              <a:pathLst>
                <a:path extrusionOk="0" h="1198" w="7397">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76"/>
            <p:cNvSpPr/>
            <p:nvPr/>
          </p:nvSpPr>
          <p:spPr>
            <a:xfrm>
              <a:off x="6758414" y="3208859"/>
              <a:ext cx="40707" cy="31181"/>
            </a:xfrm>
            <a:custGeom>
              <a:rect b="b" l="l" r="r" t="t"/>
              <a:pathLst>
                <a:path extrusionOk="0" h="1198" w="1564">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76"/>
            <p:cNvSpPr/>
            <p:nvPr/>
          </p:nvSpPr>
          <p:spPr>
            <a:xfrm>
              <a:off x="6606674" y="2903270"/>
              <a:ext cx="192447" cy="31181"/>
            </a:xfrm>
            <a:custGeom>
              <a:rect b="b" l="l" r="r" t="t"/>
              <a:pathLst>
                <a:path extrusionOk="0" h="1198" w="7394">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76"/>
            <p:cNvSpPr/>
            <p:nvPr/>
          </p:nvSpPr>
          <p:spPr>
            <a:xfrm>
              <a:off x="6758414" y="2903270"/>
              <a:ext cx="40785" cy="31181"/>
            </a:xfrm>
            <a:custGeom>
              <a:rect b="b" l="l" r="r" t="t"/>
              <a:pathLst>
                <a:path extrusionOk="0" h="1198" w="1567">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76"/>
            <p:cNvSpPr/>
            <p:nvPr/>
          </p:nvSpPr>
          <p:spPr>
            <a:xfrm>
              <a:off x="6534526" y="2952722"/>
              <a:ext cx="132818" cy="146066"/>
            </a:xfrm>
            <a:custGeom>
              <a:rect b="b" l="l" r="r" t="t"/>
              <a:pathLst>
                <a:path extrusionOk="0" h="5612" w="5103">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76"/>
            <p:cNvSpPr/>
            <p:nvPr/>
          </p:nvSpPr>
          <p:spPr>
            <a:xfrm>
              <a:off x="6620885" y="2952722"/>
              <a:ext cx="46459" cy="115250"/>
            </a:xfrm>
            <a:custGeom>
              <a:rect b="b" l="l" r="r" t="t"/>
              <a:pathLst>
                <a:path extrusionOk="0" h="4428" w="1785">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76"/>
            <p:cNvSpPr/>
            <p:nvPr/>
          </p:nvSpPr>
          <p:spPr>
            <a:xfrm>
              <a:off x="6573072" y="2985517"/>
              <a:ext cx="56350" cy="47526"/>
            </a:xfrm>
            <a:custGeom>
              <a:rect b="b" l="l" r="r" t="t"/>
              <a:pathLst>
                <a:path extrusionOk="0" h="1826" w="2165">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76"/>
            <p:cNvSpPr/>
            <p:nvPr/>
          </p:nvSpPr>
          <p:spPr>
            <a:xfrm>
              <a:off x="6738373" y="3035412"/>
              <a:ext cx="132896" cy="146092"/>
            </a:xfrm>
            <a:custGeom>
              <a:rect b="b" l="l" r="r" t="t"/>
              <a:pathLst>
                <a:path extrusionOk="0" h="5613" w="5106">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76"/>
            <p:cNvSpPr/>
            <p:nvPr/>
          </p:nvSpPr>
          <p:spPr>
            <a:xfrm>
              <a:off x="6824810" y="3035412"/>
              <a:ext cx="46459" cy="115250"/>
            </a:xfrm>
            <a:custGeom>
              <a:rect b="b" l="l" r="r" t="t"/>
              <a:pathLst>
                <a:path extrusionOk="0" h="4428" w="1785">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76"/>
            <p:cNvSpPr/>
            <p:nvPr/>
          </p:nvSpPr>
          <p:spPr>
            <a:xfrm>
              <a:off x="6785795" y="3058134"/>
              <a:ext cx="33289" cy="28500"/>
            </a:xfrm>
            <a:custGeom>
              <a:rect b="b" l="l" r="r" t="t"/>
              <a:pathLst>
                <a:path extrusionOk="0" h="1095" w="1279">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76"/>
            <p:cNvSpPr/>
            <p:nvPr/>
          </p:nvSpPr>
          <p:spPr>
            <a:xfrm>
              <a:off x="6781136" y="3086608"/>
              <a:ext cx="47474" cy="28526"/>
            </a:xfrm>
            <a:custGeom>
              <a:rect b="b" l="l" r="r" t="t"/>
              <a:pathLst>
                <a:path extrusionOk="0" h="1096" w="1824">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76"/>
            <p:cNvSpPr/>
            <p:nvPr/>
          </p:nvSpPr>
          <p:spPr>
            <a:xfrm>
              <a:off x="6638193" y="3109512"/>
              <a:ext cx="71914" cy="20354"/>
            </a:xfrm>
            <a:custGeom>
              <a:rect b="b" l="l" r="r" t="t"/>
              <a:pathLst>
                <a:path extrusionOk="0" h="782" w="2763">
                  <a:moveTo>
                    <a:pt x="0" y="0"/>
                  </a:moveTo>
                  <a:lnTo>
                    <a:pt x="0" y="782"/>
                  </a:lnTo>
                  <a:lnTo>
                    <a:pt x="2762" y="782"/>
                  </a:lnTo>
                  <a:lnTo>
                    <a:pt x="276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76"/>
            <p:cNvSpPr/>
            <p:nvPr/>
          </p:nvSpPr>
          <p:spPr>
            <a:xfrm>
              <a:off x="6529398" y="2898143"/>
              <a:ext cx="274850" cy="265090"/>
            </a:xfrm>
            <a:custGeom>
              <a:rect b="b" l="l" r="r" t="t"/>
              <a:pathLst>
                <a:path extrusionOk="0" h="10185" w="1056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76"/>
            <p:cNvSpPr/>
            <p:nvPr/>
          </p:nvSpPr>
          <p:spPr>
            <a:xfrm>
              <a:off x="6682518" y="3219400"/>
              <a:ext cx="40681" cy="10203"/>
            </a:xfrm>
            <a:custGeom>
              <a:rect b="b" l="l" r="r" t="t"/>
              <a:pathLst>
                <a:path extrusionOk="0" h="392" w="1563">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76"/>
            <p:cNvSpPr/>
            <p:nvPr/>
          </p:nvSpPr>
          <p:spPr>
            <a:xfrm>
              <a:off x="6568049" y="2980468"/>
              <a:ext cx="66396" cy="57677"/>
            </a:xfrm>
            <a:custGeom>
              <a:rect b="b" l="l" r="r" t="t"/>
              <a:pathLst>
                <a:path extrusionOk="0" h="2216" w="2551">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76"/>
            <p:cNvSpPr/>
            <p:nvPr/>
          </p:nvSpPr>
          <p:spPr>
            <a:xfrm>
              <a:off x="6601547" y="2979609"/>
              <a:ext cx="274850" cy="265559"/>
            </a:xfrm>
            <a:custGeom>
              <a:rect b="b" l="l" r="r" t="t"/>
              <a:pathLst>
                <a:path extrusionOk="0" h="10203" w="1056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76"/>
            <p:cNvSpPr/>
            <p:nvPr/>
          </p:nvSpPr>
          <p:spPr>
            <a:xfrm>
              <a:off x="6776087" y="3053006"/>
              <a:ext cx="57651" cy="67151"/>
            </a:xfrm>
            <a:custGeom>
              <a:rect b="b" l="l" r="r" t="t"/>
              <a:pathLst>
                <a:path extrusionOk="0" h="2580" w="2215">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76"/>
            <p:cNvSpPr/>
            <p:nvPr/>
          </p:nvSpPr>
          <p:spPr>
            <a:xfrm>
              <a:off x="6686709" y="2960973"/>
              <a:ext cx="85396" cy="10203"/>
            </a:xfrm>
            <a:custGeom>
              <a:rect b="b" l="l" r="r" t="t"/>
              <a:pathLst>
                <a:path extrusionOk="0" h="392" w="3281">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76"/>
            <p:cNvSpPr/>
            <p:nvPr/>
          </p:nvSpPr>
          <p:spPr>
            <a:xfrm>
              <a:off x="6686709" y="2981301"/>
              <a:ext cx="85396" cy="10203"/>
            </a:xfrm>
            <a:custGeom>
              <a:rect b="b" l="l" r="r" t="t"/>
              <a:pathLst>
                <a:path extrusionOk="0" h="392" w="3281">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76"/>
            <p:cNvSpPr/>
            <p:nvPr/>
          </p:nvSpPr>
          <p:spPr>
            <a:xfrm>
              <a:off x="6686709" y="3001628"/>
              <a:ext cx="83652" cy="10203"/>
            </a:xfrm>
            <a:custGeom>
              <a:rect b="b" l="l" r="r" t="t"/>
              <a:pathLst>
                <a:path extrusionOk="0" h="392" w="3214">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76"/>
            <p:cNvSpPr/>
            <p:nvPr/>
          </p:nvSpPr>
          <p:spPr>
            <a:xfrm>
              <a:off x="6633144" y="3104385"/>
              <a:ext cx="81987" cy="30530"/>
            </a:xfrm>
            <a:custGeom>
              <a:rect b="b" l="l" r="r" t="t"/>
              <a:pathLst>
                <a:path extrusionOk="0" h="1173" w="315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76"/>
            <p:cNvSpPr/>
            <p:nvPr/>
          </p:nvSpPr>
          <p:spPr>
            <a:xfrm>
              <a:off x="6631400" y="3145040"/>
              <a:ext cx="85474" cy="10203"/>
            </a:xfrm>
            <a:custGeom>
              <a:rect b="b" l="l" r="r" t="t"/>
              <a:pathLst>
                <a:path extrusionOk="0" h="392" w="3284">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3" name="Google Shape;18603;p76"/>
          <p:cNvGrpSpPr/>
          <p:nvPr/>
        </p:nvGrpSpPr>
        <p:grpSpPr>
          <a:xfrm>
            <a:off x="6011529" y="3354899"/>
            <a:ext cx="403582" cy="382344"/>
            <a:chOff x="6011529" y="3354899"/>
            <a:chExt cx="403582" cy="382344"/>
          </a:xfrm>
        </p:grpSpPr>
        <p:sp>
          <p:nvSpPr>
            <p:cNvPr id="18604" name="Google Shape;18604;p76"/>
            <p:cNvSpPr/>
            <p:nvPr/>
          </p:nvSpPr>
          <p:spPr>
            <a:xfrm>
              <a:off x="6037895"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76"/>
            <p:cNvSpPr/>
            <p:nvPr/>
          </p:nvSpPr>
          <p:spPr>
            <a:xfrm>
              <a:off x="6198875" y="3360990"/>
              <a:ext cx="216236" cy="370267"/>
            </a:xfrm>
            <a:custGeom>
              <a:rect b="b" l="l" r="r" t="t"/>
              <a:pathLst>
                <a:path extrusionOk="0" h="14226" w="8308">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76"/>
            <p:cNvSpPr/>
            <p:nvPr/>
          </p:nvSpPr>
          <p:spPr>
            <a:xfrm>
              <a:off x="6094219" y="3417287"/>
              <a:ext cx="257620" cy="257542"/>
            </a:xfrm>
            <a:custGeom>
              <a:rect b="b" l="l" r="r" t="t"/>
              <a:pathLst>
                <a:path extrusionOk="0" h="9895" w="9898">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76"/>
            <p:cNvSpPr/>
            <p:nvPr/>
          </p:nvSpPr>
          <p:spPr>
            <a:xfrm>
              <a:off x="6202909" y="3417287"/>
              <a:ext cx="154343" cy="257594"/>
            </a:xfrm>
            <a:custGeom>
              <a:rect b="b" l="l" r="r" t="t"/>
              <a:pathLst>
                <a:path extrusionOk="0" h="9897" w="593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76"/>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76"/>
            <p:cNvSpPr/>
            <p:nvPr/>
          </p:nvSpPr>
          <p:spPr>
            <a:xfrm>
              <a:off x="6011529"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76"/>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1" name="Google Shape;18611;p76"/>
          <p:cNvGrpSpPr/>
          <p:nvPr/>
        </p:nvGrpSpPr>
        <p:grpSpPr>
          <a:xfrm>
            <a:off x="5588348" y="2418482"/>
            <a:ext cx="386847" cy="383723"/>
            <a:chOff x="5588348" y="2418482"/>
            <a:chExt cx="386847" cy="383723"/>
          </a:xfrm>
        </p:grpSpPr>
        <p:sp>
          <p:nvSpPr>
            <p:cNvPr id="18612" name="Google Shape;18612;p76"/>
            <p:cNvSpPr/>
            <p:nvPr/>
          </p:nvSpPr>
          <p:spPr>
            <a:xfrm>
              <a:off x="5733217" y="2424598"/>
              <a:ext cx="235757" cy="236382"/>
            </a:xfrm>
            <a:custGeom>
              <a:rect b="b" l="l" r="r" t="t"/>
              <a:pathLst>
                <a:path extrusionOk="0" h="9082" w="9058">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76"/>
            <p:cNvSpPr/>
            <p:nvPr/>
          </p:nvSpPr>
          <p:spPr>
            <a:xfrm>
              <a:off x="5594673" y="2509214"/>
              <a:ext cx="289582" cy="286771"/>
            </a:xfrm>
            <a:custGeom>
              <a:rect b="b" l="l" r="r" t="t"/>
              <a:pathLst>
                <a:path extrusionOk="0" h="11018" w="11126">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76"/>
            <p:cNvSpPr/>
            <p:nvPr/>
          </p:nvSpPr>
          <p:spPr>
            <a:xfrm>
              <a:off x="5727075" y="2418482"/>
              <a:ext cx="248120" cy="248641"/>
            </a:xfrm>
            <a:custGeom>
              <a:rect b="b" l="l" r="r" t="t"/>
              <a:pathLst>
                <a:path extrusionOk="0" h="9553" w="9533">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76"/>
            <p:cNvSpPr/>
            <p:nvPr/>
          </p:nvSpPr>
          <p:spPr>
            <a:xfrm>
              <a:off x="5800706" y="2511608"/>
              <a:ext cx="15512" cy="13274"/>
            </a:xfrm>
            <a:custGeom>
              <a:rect b="b" l="l" r="r" t="t"/>
              <a:pathLst>
                <a:path extrusionOk="0" h="510" w="596">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76"/>
            <p:cNvSpPr/>
            <p:nvPr/>
          </p:nvSpPr>
          <p:spPr>
            <a:xfrm>
              <a:off x="5883760" y="2511608"/>
              <a:ext cx="15512" cy="13274"/>
            </a:xfrm>
            <a:custGeom>
              <a:rect b="b" l="l" r="r" t="t"/>
              <a:pathLst>
                <a:path extrusionOk="0" h="510" w="596">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76"/>
            <p:cNvSpPr/>
            <p:nvPr/>
          </p:nvSpPr>
          <p:spPr>
            <a:xfrm>
              <a:off x="5842194" y="2511608"/>
              <a:ext cx="15512" cy="13274"/>
            </a:xfrm>
            <a:custGeom>
              <a:rect b="b" l="l" r="r" t="t"/>
              <a:pathLst>
                <a:path extrusionOk="0" h="510" w="596">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76"/>
            <p:cNvSpPr/>
            <p:nvPr/>
          </p:nvSpPr>
          <p:spPr>
            <a:xfrm>
              <a:off x="5588348" y="2503097"/>
              <a:ext cx="302674" cy="299108"/>
            </a:xfrm>
            <a:custGeom>
              <a:rect b="b" l="l" r="r" t="t"/>
              <a:pathLst>
                <a:path extrusionOk="0" h="11492" w="11629">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9" name="Google Shape;18619;p76"/>
          <p:cNvGrpSpPr/>
          <p:nvPr/>
        </p:nvGrpSpPr>
        <p:grpSpPr>
          <a:xfrm>
            <a:off x="6065458" y="2434229"/>
            <a:ext cx="378154" cy="352230"/>
            <a:chOff x="6065458" y="2434229"/>
            <a:chExt cx="378154" cy="352230"/>
          </a:xfrm>
        </p:grpSpPr>
        <p:sp>
          <p:nvSpPr>
            <p:cNvPr id="18620" name="Google Shape;18620;p76"/>
            <p:cNvSpPr/>
            <p:nvPr/>
          </p:nvSpPr>
          <p:spPr>
            <a:xfrm>
              <a:off x="6071054" y="2493936"/>
              <a:ext cx="285001" cy="235653"/>
            </a:xfrm>
            <a:custGeom>
              <a:rect b="b" l="l" r="r" t="t"/>
              <a:pathLst>
                <a:path extrusionOk="0" h="9054" w="1095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76"/>
            <p:cNvSpPr/>
            <p:nvPr/>
          </p:nvSpPr>
          <p:spPr>
            <a:xfrm>
              <a:off x="6212071" y="2555387"/>
              <a:ext cx="143984" cy="174020"/>
            </a:xfrm>
            <a:custGeom>
              <a:rect b="b" l="l" r="r" t="t"/>
              <a:pathLst>
                <a:path extrusionOk="0" h="6686" w="5532">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76"/>
            <p:cNvSpPr/>
            <p:nvPr/>
          </p:nvSpPr>
          <p:spPr>
            <a:xfrm>
              <a:off x="6071054" y="2493936"/>
              <a:ext cx="285001" cy="65511"/>
            </a:xfrm>
            <a:custGeom>
              <a:rect b="b" l="l" r="r" t="t"/>
              <a:pathLst>
                <a:path extrusionOk="0" h="2517" w="1095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76"/>
            <p:cNvSpPr/>
            <p:nvPr/>
          </p:nvSpPr>
          <p:spPr>
            <a:xfrm>
              <a:off x="6071054" y="2590914"/>
              <a:ext cx="285001" cy="138570"/>
            </a:xfrm>
            <a:custGeom>
              <a:rect b="b" l="l" r="r" t="t"/>
              <a:pathLst>
                <a:path extrusionOk="0" h="5324" w="1095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76"/>
            <p:cNvSpPr/>
            <p:nvPr/>
          </p:nvSpPr>
          <p:spPr>
            <a:xfrm>
              <a:off x="6212071" y="2590914"/>
              <a:ext cx="143984" cy="138388"/>
            </a:xfrm>
            <a:custGeom>
              <a:rect b="b" l="l" r="r" t="t"/>
              <a:pathLst>
                <a:path extrusionOk="0" h="5317" w="5532">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76"/>
            <p:cNvSpPr/>
            <p:nvPr/>
          </p:nvSpPr>
          <p:spPr>
            <a:xfrm>
              <a:off x="6071054" y="2590914"/>
              <a:ext cx="285001" cy="66682"/>
            </a:xfrm>
            <a:custGeom>
              <a:rect b="b" l="l" r="r" t="t"/>
              <a:pathLst>
                <a:path extrusionOk="0" h="2562" w="1095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76"/>
            <p:cNvSpPr/>
            <p:nvPr/>
          </p:nvSpPr>
          <p:spPr>
            <a:xfrm>
              <a:off x="6071054" y="2439616"/>
              <a:ext cx="285001" cy="108639"/>
            </a:xfrm>
            <a:custGeom>
              <a:rect b="b" l="l" r="r" t="t"/>
              <a:pathLst>
                <a:path extrusionOk="0" h="4174" w="1095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76"/>
            <p:cNvSpPr/>
            <p:nvPr/>
          </p:nvSpPr>
          <p:spPr>
            <a:xfrm>
              <a:off x="6224720" y="2566448"/>
              <a:ext cx="212567" cy="214519"/>
            </a:xfrm>
            <a:custGeom>
              <a:rect b="b" l="l" r="r" t="t"/>
              <a:pathLst>
                <a:path extrusionOk="0" h="8242" w="8167">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76"/>
            <p:cNvSpPr/>
            <p:nvPr/>
          </p:nvSpPr>
          <p:spPr>
            <a:xfrm>
              <a:off x="6288175" y="2633964"/>
              <a:ext cx="82637" cy="79514"/>
            </a:xfrm>
            <a:custGeom>
              <a:rect b="b" l="l" r="r" t="t"/>
              <a:pathLst>
                <a:path extrusionOk="0" h="3055" w="3175">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76"/>
            <p:cNvSpPr/>
            <p:nvPr/>
          </p:nvSpPr>
          <p:spPr>
            <a:xfrm>
              <a:off x="6303011" y="2645676"/>
              <a:ext cx="56063" cy="56063"/>
            </a:xfrm>
            <a:custGeom>
              <a:rect b="b" l="l" r="r" t="t"/>
              <a:pathLst>
                <a:path extrusionOk="0" h="2154" w="2154">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76"/>
            <p:cNvSpPr/>
            <p:nvPr/>
          </p:nvSpPr>
          <p:spPr>
            <a:xfrm>
              <a:off x="6065458" y="2434229"/>
              <a:ext cx="378154" cy="352230"/>
            </a:xfrm>
            <a:custGeom>
              <a:rect b="b" l="l" r="r" t="t"/>
              <a:pathLst>
                <a:path extrusionOk="0" h="13533" w="14529">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76"/>
            <p:cNvSpPr/>
            <p:nvPr/>
          </p:nvSpPr>
          <p:spPr>
            <a:xfrm>
              <a:off x="6286171" y="2640184"/>
              <a:ext cx="78395" cy="67099"/>
            </a:xfrm>
            <a:custGeom>
              <a:rect b="b" l="l" r="r" t="t"/>
              <a:pathLst>
                <a:path extrusionOk="0" h="2578" w="3012">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2" name="Google Shape;18632;p76"/>
          <p:cNvGrpSpPr/>
          <p:nvPr/>
        </p:nvGrpSpPr>
        <p:grpSpPr>
          <a:xfrm>
            <a:off x="2870687" y="3796508"/>
            <a:ext cx="375421" cy="353610"/>
            <a:chOff x="2870687" y="3796508"/>
            <a:chExt cx="375421" cy="353610"/>
          </a:xfrm>
        </p:grpSpPr>
        <p:sp>
          <p:nvSpPr>
            <p:cNvPr id="18633" name="Google Shape;18633;p76"/>
            <p:cNvSpPr/>
            <p:nvPr/>
          </p:nvSpPr>
          <p:spPr>
            <a:xfrm>
              <a:off x="2884169" y="3802104"/>
              <a:ext cx="342522" cy="342418"/>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76"/>
            <p:cNvSpPr/>
            <p:nvPr/>
          </p:nvSpPr>
          <p:spPr>
            <a:xfrm>
              <a:off x="3033072" y="3802104"/>
              <a:ext cx="199657" cy="342522"/>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76"/>
            <p:cNvSpPr/>
            <p:nvPr/>
          </p:nvSpPr>
          <p:spPr>
            <a:xfrm>
              <a:off x="2943772" y="3876569"/>
              <a:ext cx="186123" cy="267953"/>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76"/>
            <p:cNvSpPr/>
            <p:nvPr/>
          </p:nvSpPr>
          <p:spPr>
            <a:xfrm>
              <a:off x="2870687" y="3796508"/>
              <a:ext cx="375421" cy="35361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7" name="Google Shape;18637;p76"/>
          <p:cNvGrpSpPr/>
          <p:nvPr/>
        </p:nvGrpSpPr>
        <p:grpSpPr>
          <a:xfrm>
            <a:off x="8020722" y="1543724"/>
            <a:ext cx="264309" cy="319826"/>
            <a:chOff x="8020722" y="1543724"/>
            <a:chExt cx="264309" cy="319826"/>
          </a:xfrm>
        </p:grpSpPr>
        <p:sp>
          <p:nvSpPr>
            <p:cNvPr id="18638" name="Google Shape;18638;p76"/>
            <p:cNvSpPr/>
            <p:nvPr/>
          </p:nvSpPr>
          <p:spPr>
            <a:xfrm>
              <a:off x="8056250" y="1617642"/>
              <a:ext cx="193254" cy="241145"/>
            </a:xfrm>
            <a:custGeom>
              <a:rect b="b" l="l" r="r" t="t"/>
              <a:pathLst>
                <a:path extrusionOk="0" h="9265" w="7425">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76"/>
            <p:cNvSpPr/>
            <p:nvPr/>
          </p:nvSpPr>
          <p:spPr>
            <a:xfrm>
              <a:off x="8068613" y="1617642"/>
              <a:ext cx="180891" cy="241223"/>
            </a:xfrm>
            <a:custGeom>
              <a:rect b="b" l="l" r="r" t="t"/>
              <a:pathLst>
                <a:path extrusionOk="0" h="9268" w="695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76"/>
            <p:cNvSpPr/>
            <p:nvPr/>
          </p:nvSpPr>
          <p:spPr>
            <a:xfrm>
              <a:off x="8056250" y="1574592"/>
              <a:ext cx="192890" cy="39952"/>
            </a:xfrm>
            <a:custGeom>
              <a:rect b="b" l="l" r="r" t="t"/>
              <a:pathLst>
                <a:path extrusionOk="0" h="1535" w="7411">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76"/>
            <p:cNvSpPr/>
            <p:nvPr/>
          </p:nvSpPr>
          <p:spPr>
            <a:xfrm>
              <a:off x="8168636" y="1574592"/>
              <a:ext cx="80503" cy="39952"/>
            </a:xfrm>
            <a:custGeom>
              <a:rect b="b" l="l" r="r" t="t"/>
              <a:pathLst>
                <a:path extrusionOk="0" h="1535" w="3093">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76"/>
            <p:cNvSpPr/>
            <p:nvPr/>
          </p:nvSpPr>
          <p:spPr>
            <a:xfrm>
              <a:off x="8025771" y="1598303"/>
              <a:ext cx="254315" cy="28604"/>
            </a:xfrm>
            <a:custGeom>
              <a:rect b="b" l="l" r="r" t="t"/>
              <a:pathLst>
                <a:path extrusionOk="0" h="1099" w="9771">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76"/>
            <p:cNvSpPr/>
            <p:nvPr/>
          </p:nvSpPr>
          <p:spPr>
            <a:xfrm>
              <a:off x="8024860" y="1598303"/>
              <a:ext cx="255226" cy="28786"/>
            </a:xfrm>
            <a:custGeom>
              <a:rect b="b" l="l" r="r" t="t"/>
              <a:pathLst>
                <a:path extrusionOk="0" h="1106" w="9806">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76"/>
            <p:cNvSpPr/>
            <p:nvPr/>
          </p:nvSpPr>
          <p:spPr>
            <a:xfrm>
              <a:off x="8143988" y="1655902"/>
              <a:ext cx="17803" cy="154265"/>
            </a:xfrm>
            <a:custGeom>
              <a:rect b="b" l="l" r="r" t="t"/>
              <a:pathLst>
                <a:path extrusionOk="0" h="5927" w="684">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76"/>
            <p:cNvSpPr/>
            <p:nvPr/>
          </p:nvSpPr>
          <p:spPr>
            <a:xfrm>
              <a:off x="8194351" y="1655902"/>
              <a:ext cx="21655" cy="154083"/>
            </a:xfrm>
            <a:custGeom>
              <a:rect b="b" l="l" r="r" t="t"/>
              <a:pathLst>
                <a:path extrusionOk="0" h="5920" w="832">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76"/>
            <p:cNvSpPr/>
            <p:nvPr/>
          </p:nvSpPr>
          <p:spPr>
            <a:xfrm>
              <a:off x="8089773" y="1655902"/>
              <a:ext cx="21629" cy="154083"/>
            </a:xfrm>
            <a:custGeom>
              <a:rect b="b" l="l" r="r" t="t"/>
              <a:pathLst>
                <a:path extrusionOk="0" h="5920" w="831">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76"/>
            <p:cNvSpPr/>
            <p:nvPr/>
          </p:nvSpPr>
          <p:spPr>
            <a:xfrm>
              <a:off x="8144821" y="1655902"/>
              <a:ext cx="16970" cy="154265"/>
            </a:xfrm>
            <a:custGeom>
              <a:rect b="b" l="l" r="r" t="t"/>
              <a:pathLst>
                <a:path extrusionOk="0" h="5927" w="652">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76"/>
            <p:cNvSpPr/>
            <p:nvPr/>
          </p:nvSpPr>
          <p:spPr>
            <a:xfrm>
              <a:off x="8195080" y="1655902"/>
              <a:ext cx="20926" cy="154265"/>
            </a:xfrm>
            <a:custGeom>
              <a:rect b="b" l="l" r="r" t="t"/>
              <a:pathLst>
                <a:path extrusionOk="0" h="5927" w="804">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76"/>
            <p:cNvSpPr/>
            <p:nvPr/>
          </p:nvSpPr>
          <p:spPr>
            <a:xfrm>
              <a:off x="8094458" y="1655902"/>
              <a:ext cx="17126" cy="154265"/>
            </a:xfrm>
            <a:custGeom>
              <a:rect b="b" l="l" r="r" t="t"/>
              <a:pathLst>
                <a:path extrusionOk="0" h="5927" w="658">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76"/>
            <p:cNvSpPr/>
            <p:nvPr/>
          </p:nvSpPr>
          <p:spPr>
            <a:xfrm>
              <a:off x="8020722" y="1543724"/>
              <a:ext cx="264309" cy="319826"/>
            </a:xfrm>
            <a:custGeom>
              <a:rect b="b" l="l" r="r" t="t"/>
              <a:pathLst>
                <a:path extrusionOk="0" h="12288" w="10155">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76"/>
            <p:cNvSpPr/>
            <p:nvPr/>
          </p:nvSpPr>
          <p:spPr>
            <a:xfrm>
              <a:off x="8139329" y="1651243"/>
              <a:ext cx="27121" cy="163583"/>
            </a:xfrm>
            <a:custGeom>
              <a:rect b="b" l="l" r="r" t="t"/>
              <a:pathLst>
                <a:path extrusionOk="0" h="6285" w="1042">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76"/>
            <p:cNvSpPr/>
            <p:nvPr/>
          </p:nvSpPr>
          <p:spPr>
            <a:xfrm>
              <a:off x="8189510" y="1651321"/>
              <a:ext cx="31259" cy="163427"/>
            </a:xfrm>
            <a:custGeom>
              <a:rect b="b" l="l" r="r" t="t"/>
              <a:pathLst>
                <a:path extrusionOk="0" h="6279" w="1201">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76"/>
            <p:cNvSpPr/>
            <p:nvPr/>
          </p:nvSpPr>
          <p:spPr>
            <a:xfrm>
              <a:off x="8085010" y="1651243"/>
              <a:ext cx="31259" cy="163505"/>
            </a:xfrm>
            <a:custGeom>
              <a:rect b="b" l="l" r="r" t="t"/>
              <a:pathLst>
                <a:path extrusionOk="0" h="6282" w="1201">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4" name="Google Shape;18654;p76"/>
          <p:cNvGrpSpPr/>
          <p:nvPr/>
        </p:nvGrpSpPr>
        <p:grpSpPr>
          <a:xfrm>
            <a:off x="2319216" y="2452526"/>
            <a:ext cx="343875" cy="315609"/>
            <a:chOff x="2319216" y="2452526"/>
            <a:chExt cx="343875" cy="315609"/>
          </a:xfrm>
        </p:grpSpPr>
        <p:sp>
          <p:nvSpPr>
            <p:cNvPr id="18655" name="Google Shape;18655;p76"/>
            <p:cNvSpPr/>
            <p:nvPr/>
          </p:nvSpPr>
          <p:spPr>
            <a:xfrm>
              <a:off x="2411535" y="2701895"/>
              <a:ext cx="71550" cy="61269"/>
            </a:xfrm>
            <a:custGeom>
              <a:rect b="b" l="l" r="r" t="t"/>
              <a:pathLst>
                <a:path extrusionOk="0" h="2354" w="2749">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76"/>
            <p:cNvSpPr/>
            <p:nvPr/>
          </p:nvSpPr>
          <p:spPr>
            <a:xfrm>
              <a:off x="2433867" y="2718579"/>
              <a:ext cx="32534" cy="27875"/>
            </a:xfrm>
            <a:custGeom>
              <a:rect b="b" l="l" r="r" t="t"/>
              <a:pathLst>
                <a:path extrusionOk="0" h="1071" w="125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76"/>
            <p:cNvSpPr/>
            <p:nvPr/>
          </p:nvSpPr>
          <p:spPr>
            <a:xfrm>
              <a:off x="2533058" y="2701895"/>
              <a:ext cx="71628" cy="61269"/>
            </a:xfrm>
            <a:custGeom>
              <a:rect b="b" l="l" r="r" t="t"/>
              <a:pathLst>
                <a:path extrusionOk="0" h="2354" w="2752">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76"/>
            <p:cNvSpPr/>
            <p:nvPr/>
          </p:nvSpPr>
          <p:spPr>
            <a:xfrm>
              <a:off x="2555389" y="2718579"/>
              <a:ext cx="32534" cy="27875"/>
            </a:xfrm>
            <a:custGeom>
              <a:rect b="b" l="l" r="r" t="t"/>
              <a:pathLst>
                <a:path extrusionOk="0" h="1071" w="125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76"/>
            <p:cNvSpPr/>
            <p:nvPr/>
          </p:nvSpPr>
          <p:spPr>
            <a:xfrm>
              <a:off x="2390011" y="2479725"/>
              <a:ext cx="265585" cy="139690"/>
            </a:xfrm>
            <a:custGeom>
              <a:rect b="b" l="l" r="r" t="t"/>
              <a:pathLst>
                <a:path extrusionOk="0" h="5367" w="10204">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76"/>
            <p:cNvSpPr/>
            <p:nvPr/>
          </p:nvSpPr>
          <p:spPr>
            <a:xfrm>
              <a:off x="2614003" y="2479725"/>
              <a:ext cx="41592" cy="139690"/>
            </a:xfrm>
            <a:custGeom>
              <a:rect b="b" l="l" r="r" t="t"/>
              <a:pathLst>
                <a:path extrusionOk="0" h="5367" w="1598">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76"/>
            <p:cNvSpPr/>
            <p:nvPr/>
          </p:nvSpPr>
          <p:spPr>
            <a:xfrm>
              <a:off x="2324161" y="2457471"/>
              <a:ext cx="329794" cy="188491"/>
            </a:xfrm>
            <a:custGeom>
              <a:rect b="b" l="l" r="r" t="t"/>
              <a:pathLst>
                <a:path extrusionOk="0" h="7242" w="12671">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76"/>
            <p:cNvSpPr/>
            <p:nvPr/>
          </p:nvSpPr>
          <p:spPr>
            <a:xfrm>
              <a:off x="2415830" y="2619570"/>
              <a:ext cx="239037" cy="26418"/>
            </a:xfrm>
            <a:custGeom>
              <a:rect b="b" l="l" r="r" t="t"/>
              <a:pathLst>
                <a:path extrusionOk="0" h="1015" w="9184">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76"/>
            <p:cNvSpPr/>
            <p:nvPr/>
          </p:nvSpPr>
          <p:spPr>
            <a:xfrm>
              <a:off x="2389282" y="2628003"/>
              <a:ext cx="229224" cy="73918"/>
            </a:xfrm>
            <a:custGeom>
              <a:rect b="b" l="l" r="r" t="t"/>
              <a:pathLst>
                <a:path extrusionOk="0" h="2840" w="8807">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76"/>
            <p:cNvSpPr/>
            <p:nvPr/>
          </p:nvSpPr>
          <p:spPr>
            <a:xfrm>
              <a:off x="2397793" y="2664728"/>
              <a:ext cx="220713" cy="37193"/>
            </a:xfrm>
            <a:custGeom>
              <a:rect b="b" l="l" r="r" t="t"/>
              <a:pathLst>
                <a:path extrusionOk="0" h="1429" w="848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76"/>
            <p:cNvSpPr/>
            <p:nvPr/>
          </p:nvSpPr>
          <p:spPr>
            <a:xfrm>
              <a:off x="2409974" y="2628081"/>
              <a:ext cx="30895" cy="26236"/>
            </a:xfrm>
            <a:custGeom>
              <a:rect b="b" l="l" r="r" t="t"/>
              <a:pathLst>
                <a:path extrusionOk="0" h="1008" w="1187">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76"/>
            <p:cNvSpPr/>
            <p:nvPr/>
          </p:nvSpPr>
          <p:spPr>
            <a:xfrm>
              <a:off x="2433607" y="2713582"/>
              <a:ext cx="44065" cy="37792"/>
            </a:xfrm>
            <a:custGeom>
              <a:rect b="b" l="l" r="r" t="t"/>
              <a:pathLst>
                <a:path extrusionOk="0" h="1452" w="1693">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76"/>
            <p:cNvSpPr/>
            <p:nvPr/>
          </p:nvSpPr>
          <p:spPr>
            <a:xfrm>
              <a:off x="2555129" y="2713582"/>
              <a:ext cx="44169" cy="37792"/>
            </a:xfrm>
            <a:custGeom>
              <a:rect b="b" l="l" r="r" t="t"/>
              <a:pathLst>
                <a:path extrusionOk="0" h="1452" w="1697">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76"/>
            <p:cNvSpPr/>
            <p:nvPr/>
          </p:nvSpPr>
          <p:spPr>
            <a:xfrm>
              <a:off x="2319216" y="2452526"/>
              <a:ext cx="343875" cy="315609"/>
            </a:xfrm>
            <a:custGeom>
              <a:rect b="b" l="l" r="r" t="t"/>
              <a:pathLst>
                <a:path extrusionOk="0" h="12126" w="13212">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9" name="Google Shape;18669;p76"/>
          <p:cNvGrpSpPr/>
          <p:nvPr/>
        </p:nvGrpSpPr>
        <p:grpSpPr>
          <a:xfrm>
            <a:off x="7990504" y="1997539"/>
            <a:ext cx="301320" cy="319592"/>
            <a:chOff x="7990504" y="1997539"/>
            <a:chExt cx="301320" cy="319592"/>
          </a:xfrm>
        </p:grpSpPr>
        <p:sp>
          <p:nvSpPr>
            <p:cNvPr id="18670" name="Google Shape;18670;p76"/>
            <p:cNvSpPr/>
            <p:nvPr/>
          </p:nvSpPr>
          <p:spPr>
            <a:xfrm>
              <a:off x="8016141" y="2002068"/>
              <a:ext cx="260379" cy="260301"/>
            </a:xfrm>
            <a:custGeom>
              <a:rect b="b" l="l" r="r" t="t"/>
              <a:pathLst>
                <a:path extrusionOk="0" h="10001" w="10004">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76"/>
            <p:cNvSpPr/>
            <p:nvPr/>
          </p:nvSpPr>
          <p:spPr>
            <a:xfrm>
              <a:off x="7990504" y="2004827"/>
              <a:ext cx="247469" cy="257490"/>
            </a:xfrm>
            <a:custGeom>
              <a:rect b="b" l="l" r="r" t="t"/>
              <a:pathLst>
                <a:path extrusionOk="0" h="9893" w="9508">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76"/>
            <p:cNvSpPr/>
            <p:nvPr/>
          </p:nvSpPr>
          <p:spPr>
            <a:xfrm>
              <a:off x="8116243" y="2202350"/>
              <a:ext cx="60202" cy="110096"/>
            </a:xfrm>
            <a:custGeom>
              <a:rect b="b" l="l" r="r" t="t"/>
              <a:pathLst>
                <a:path extrusionOk="0" h="4230" w="2313">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76"/>
            <p:cNvSpPr/>
            <p:nvPr/>
          </p:nvSpPr>
          <p:spPr>
            <a:xfrm>
              <a:off x="8116243" y="2227622"/>
              <a:ext cx="15044" cy="74855"/>
            </a:xfrm>
            <a:custGeom>
              <a:rect b="b" l="l" r="r" t="t"/>
              <a:pathLst>
                <a:path extrusionOk="0" h="2876" w="578">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76"/>
            <p:cNvSpPr/>
            <p:nvPr/>
          </p:nvSpPr>
          <p:spPr>
            <a:xfrm>
              <a:off x="8161401" y="2227622"/>
              <a:ext cx="15044" cy="74855"/>
            </a:xfrm>
            <a:custGeom>
              <a:rect b="b" l="l" r="r" t="t"/>
              <a:pathLst>
                <a:path extrusionOk="0" h="2876" w="578">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76"/>
            <p:cNvSpPr/>
            <p:nvPr/>
          </p:nvSpPr>
          <p:spPr>
            <a:xfrm>
              <a:off x="8126316" y="2297402"/>
              <a:ext cx="40056" cy="15044"/>
            </a:xfrm>
            <a:custGeom>
              <a:rect b="b" l="l" r="r" t="t"/>
              <a:pathLst>
                <a:path extrusionOk="0" h="578" w="1539">
                  <a:moveTo>
                    <a:pt x="0" y="1"/>
                  </a:moveTo>
                  <a:lnTo>
                    <a:pt x="0"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76"/>
            <p:cNvSpPr/>
            <p:nvPr/>
          </p:nvSpPr>
          <p:spPr>
            <a:xfrm>
              <a:off x="8143806" y="2227362"/>
              <a:ext cx="5075" cy="70066"/>
            </a:xfrm>
            <a:custGeom>
              <a:rect b="b" l="l" r="r" t="t"/>
              <a:pathLst>
                <a:path extrusionOk="0" h="2692" w="195">
                  <a:moveTo>
                    <a:pt x="1" y="0"/>
                  </a:moveTo>
                  <a:lnTo>
                    <a:pt x="1" y="2692"/>
                  </a:lnTo>
                  <a:lnTo>
                    <a:pt x="194" y="2692"/>
                  </a:lnTo>
                  <a:lnTo>
                    <a:pt x="19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76"/>
            <p:cNvSpPr/>
            <p:nvPr/>
          </p:nvSpPr>
          <p:spPr>
            <a:xfrm>
              <a:off x="8136310" y="2202350"/>
              <a:ext cx="20067" cy="25038"/>
            </a:xfrm>
            <a:custGeom>
              <a:rect b="b" l="l" r="r" t="t"/>
              <a:pathLst>
                <a:path extrusionOk="0" h="962" w="771">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76"/>
            <p:cNvSpPr/>
            <p:nvPr/>
          </p:nvSpPr>
          <p:spPr>
            <a:xfrm>
              <a:off x="8126316" y="2162241"/>
              <a:ext cx="40056" cy="45080"/>
            </a:xfrm>
            <a:custGeom>
              <a:rect b="b" l="l" r="r" t="t"/>
              <a:pathLst>
                <a:path extrusionOk="0" h="1732" w="1539">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76"/>
            <p:cNvSpPr/>
            <p:nvPr/>
          </p:nvSpPr>
          <p:spPr>
            <a:xfrm>
              <a:off x="8126238" y="2162241"/>
              <a:ext cx="27589" cy="45080"/>
            </a:xfrm>
            <a:custGeom>
              <a:rect b="b" l="l" r="r" t="t"/>
              <a:pathLst>
                <a:path extrusionOk="0" h="1732" w="106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76"/>
            <p:cNvSpPr/>
            <p:nvPr/>
          </p:nvSpPr>
          <p:spPr>
            <a:xfrm>
              <a:off x="8126316" y="2162241"/>
              <a:ext cx="40056" cy="20093"/>
            </a:xfrm>
            <a:custGeom>
              <a:rect b="b" l="l" r="r" t="t"/>
              <a:pathLst>
                <a:path extrusionOk="0" h="772" w="1539">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76"/>
            <p:cNvSpPr/>
            <p:nvPr/>
          </p:nvSpPr>
          <p:spPr>
            <a:xfrm>
              <a:off x="8126316" y="2162241"/>
              <a:ext cx="27511" cy="18349"/>
            </a:xfrm>
            <a:custGeom>
              <a:rect b="b" l="l" r="r" t="t"/>
              <a:pathLst>
                <a:path extrusionOk="0" h="705" w="1057">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76"/>
            <p:cNvSpPr/>
            <p:nvPr/>
          </p:nvSpPr>
          <p:spPr>
            <a:xfrm>
              <a:off x="8196382" y="2202350"/>
              <a:ext cx="60097" cy="110096"/>
            </a:xfrm>
            <a:custGeom>
              <a:rect b="b" l="l" r="r" t="t"/>
              <a:pathLst>
                <a:path extrusionOk="0" h="4230" w="2309">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76"/>
            <p:cNvSpPr/>
            <p:nvPr/>
          </p:nvSpPr>
          <p:spPr>
            <a:xfrm>
              <a:off x="8196382"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76"/>
            <p:cNvSpPr/>
            <p:nvPr/>
          </p:nvSpPr>
          <p:spPr>
            <a:xfrm>
              <a:off x="8241513" y="2227622"/>
              <a:ext cx="15044" cy="74855"/>
            </a:xfrm>
            <a:custGeom>
              <a:rect b="b" l="l" r="r" t="t"/>
              <a:pathLst>
                <a:path extrusionOk="0" h="2876" w="578">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76"/>
            <p:cNvSpPr/>
            <p:nvPr/>
          </p:nvSpPr>
          <p:spPr>
            <a:xfrm>
              <a:off x="8206350"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76"/>
            <p:cNvSpPr/>
            <p:nvPr/>
          </p:nvSpPr>
          <p:spPr>
            <a:xfrm>
              <a:off x="8223945"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76"/>
            <p:cNvSpPr/>
            <p:nvPr/>
          </p:nvSpPr>
          <p:spPr>
            <a:xfrm>
              <a:off x="8216423" y="2202350"/>
              <a:ext cx="19989" cy="25038"/>
            </a:xfrm>
            <a:custGeom>
              <a:rect b="b" l="l" r="r" t="t"/>
              <a:pathLst>
                <a:path extrusionOk="0" h="962" w="768">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76"/>
            <p:cNvSpPr/>
            <p:nvPr/>
          </p:nvSpPr>
          <p:spPr>
            <a:xfrm>
              <a:off x="8206350" y="2162241"/>
              <a:ext cx="40134" cy="45080"/>
            </a:xfrm>
            <a:custGeom>
              <a:rect b="b" l="l" r="r" t="t"/>
              <a:pathLst>
                <a:path extrusionOk="0" h="1732" w="1542">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76"/>
            <p:cNvSpPr/>
            <p:nvPr/>
          </p:nvSpPr>
          <p:spPr>
            <a:xfrm>
              <a:off x="8206350"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76"/>
            <p:cNvSpPr/>
            <p:nvPr/>
          </p:nvSpPr>
          <p:spPr>
            <a:xfrm>
              <a:off x="8206350" y="2162241"/>
              <a:ext cx="40134" cy="20093"/>
            </a:xfrm>
            <a:custGeom>
              <a:rect b="b" l="l" r="r" t="t"/>
              <a:pathLst>
                <a:path extrusionOk="0" h="772" w="1542">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76"/>
            <p:cNvSpPr/>
            <p:nvPr/>
          </p:nvSpPr>
          <p:spPr>
            <a:xfrm>
              <a:off x="8206350"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76"/>
            <p:cNvSpPr/>
            <p:nvPr/>
          </p:nvSpPr>
          <p:spPr>
            <a:xfrm>
              <a:off x="8036208" y="2202350"/>
              <a:ext cx="60097" cy="110096"/>
            </a:xfrm>
            <a:custGeom>
              <a:rect b="b" l="l" r="r" t="t"/>
              <a:pathLst>
                <a:path extrusionOk="0" h="4230" w="2309">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76"/>
            <p:cNvSpPr/>
            <p:nvPr/>
          </p:nvSpPr>
          <p:spPr>
            <a:xfrm>
              <a:off x="8036208"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76"/>
            <p:cNvSpPr/>
            <p:nvPr/>
          </p:nvSpPr>
          <p:spPr>
            <a:xfrm>
              <a:off x="8081262" y="2227622"/>
              <a:ext cx="15044" cy="74855"/>
            </a:xfrm>
            <a:custGeom>
              <a:rect b="b" l="l" r="r" t="t"/>
              <a:pathLst>
                <a:path extrusionOk="0" h="2876" w="578">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76"/>
            <p:cNvSpPr/>
            <p:nvPr/>
          </p:nvSpPr>
          <p:spPr>
            <a:xfrm>
              <a:off x="8046177"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76"/>
            <p:cNvSpPr/>
            <p:nvPr/>
          </p:nvSpPr>
          <p:spPr>
            <a:xfrm>
              <a:off x="8063772"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76"/>
            <p:cNvSpPr/>
            <p:nvPr/>
          </p:nvSpPr>
          <p:spPr>
            <a:xfrm>
              <a:off x="8056250" y="2202350"/>
              <a:ext cx="19989" cy="25038"/>
            </a:xfrm>
            <a:custGeom>
              <a:rect b="b" l="l" r="r" t="t"/>
              <a:pathLst>
                <a:path extrusionOk="0" h="962" w="768">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76"/>
            <p:cNvSpPr/>
            <p:nvPr/>
          </p:nvSpPr>
          <p:spPr>
            <a:xfrm>
              <a:off x="8046177" y="2162241"/>
              <a:ext cx="40134" cy="45080"/>
            </a:xfrm>
            <a:custGeom>
              <a:rect b="b" l="l" r="r" t="t"/>
              <a:pathLst>
                <a:path extrusionOk="0" h="1732" w="1542">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76"/>
            <p:cNvSpPr/>
            <p:nvPr/>
          </p:nvSpPr>
          <p:spPr>
            <a:xfrm>
              <a:off x="8046177"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76"/>
            <p:cNvSpPr/>
            <p:nvPr/>
          </p:nvSpPr>
          <p:spPr>
            <a:xfrm>
              <a:off x="8046177" y="2162241"/>
              <a:ext cx="40134" cy="20093"/>
            </a:xfrm>
            <a:custGeom>
              <a:rect b="b" l="l" r="r" t="t"/>
              <a:pathLst>
                <a:path extrusionOk="0" h="772" w="1542">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76"/>
            <p:cNvSpPr/>
            <p:nvPr/>
          </p:nvSpPr>
          <p:spPr>
            <a:xfrm>
              <a:off x="8046177"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76"/>
            <p:cNvSpPr/>
            <p:nvPr/>
          </p:nvSpPr>
          <p:spPr>
            <a:xfrm>
              <a:off x="8031445" y="2157582"/>
              <a:ext cx="69519" cy="159549"/>
            </a:xfrm>
            <a:custGeom>
              <a:rect b="b" l="l" r="r" t="t"/>
              <a:pathLst>
                <a:path extrusionOk="0" h="6130" w="2671">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76"/>
            <p:cNvSpPr/>
            <p:nvPr/>
          </p:nvSpPr>
          <p:spPr>
            <a:xfrm>
              <a:off x="8111584" y="2157582"/>
              <a:ext cx="69519" cy="159549"/>
            </a:xfrm>
            <a:custGeom>
              <a:rect b="b" l="l" r="r" t="t"/>
              <a:pathLst>
                <a:path extrusionOk="0" h="6130" w="2671">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76"/>
            <p:cNvSpPr/>
            <p:nvPr/>
          </p:nvSpPr>
          <p:spPr>
            <a:xfrm>
              <a:off x="8191697" y="2157582"/>
              <a:ext cx="69441" cy="159549"/>
            </a:xfrm>
            <a:custGeom>
              <a:rect b="b" l="l" r="r" t="t"/>
              <a:pathLst>
                <a:path extrusionOk="0" h="6130" w="2668">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76"/>
            <p:cNvSpPr/>
            <p:nvPr/>
          </p:nvSpPr>
          <p:spPr>
            <a:xfrm>
              <a:off x="7997193" y="1997539"/>
              <a:ext cx="294631" cy="189532"/>
            </a:xfrm>
            <a:custGeom>
              <a:rect b="b" l="l" r="r" t="t"/>
              <a:pathLst>
                <a:path extrusionOk="0" h="7282" w="1132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6" name="Google Shape;18706;p76"/>
          <p:cNvGrpSpPr/>
          <p:nvPr/>
        </p:nvGrpSpPr>
        <p:grpSpPr>
          <a:xfrm>
            <a:off x="3302118" y="3796534"/>
            <a:ext cx="372844" cy="353610"/>
            <a:chOff x="3302118" y="3796534"/>
            <a:chExt cx="372844" cy="353610"/>
          </a:xfrm>
        </p:grpSpPr>
        <p:sp>
          <p:nvSpPr>
            <p:cNvPr id="18707" name="Google Shape;18707;p76"/>
            <p:cNvSpPr/>
            <p:nvPr/>
          </p:nvSpPr>
          <p:spPr>
            <a:xfrm>
              <a:off x="3326480"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76"/>
            <p:cNvSpPr/>
            <p:nvPr/>
          </p:nvSpPr>
          <p:spPr>
            <a:xfrm>
              <a:off x="3475384" y="3802104"/>
              <a:ext cx="199579" cy="342522"/>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76"/>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76"/>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76"/>
            <p:cNvSpPr/>
            <p:nvPr/>
          </p:nvSpPr>
          <p:spPr>
            <a:xfrm>
              <a:off x="3302118" y="3796534"/>
              <a:ext cx="372558" cy="353610"/>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76"/>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76"/>
            <p:cNvSpPr/>
            <p:nvPr/>
          </p:nvSpPr>
          <p:spPr>
            <a:xfrm>
              <a:off x="3434546" y="3915506"/>
              <a:ext cx="127665" cy="115562"/>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76"/>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5" name="Google Shape;18715;p76"/>
          <p:cNvGrpSpPr/>
          <p:nvPr/>
        </p:nvGrpSpPr>
        <p:grpSpPr>
          <a:xfrm>
            <a:off x="6962652" y="3354899"/>
            <a:ext cx="404051" cy="382344"/>
            <a:chOff x="6962652" y="3354899"/>
            <a:chExt cx="404051" cy="382344"/>
          </a:xfrm>
        </p:grpSpPr>
        <p:sp>
          <p:nvSpPr>
            <p:cNvPr id="18716" name="Google Shape;18716;p76"/>
            <p:cNvSpPr/>
            <p:nvPr/>
          </p:nvSpPr>
          <p:spPr>
            <a:xfrm>
              <a:off x="6989565" y="3360990"/>
              <a:ext cx="370267" cy="370163"/>
            </a:xfrm>
            <a:custGeom>
              <a:rect b="b" l="l" r="r" t="t"/>
              <a:pathLst>
                <a:path extrusionOk="0" h="14222" w="14226">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76"/>
            <p:cNvSpPr/>
            <p:nvPr/>
          </p:nvSpPr>
          <p:spPr>
            <a:xfrm>
              <a:off x="7150571" y="3360990"/>
              <a:ext cx="216132" cy="370267"/>
            </a:xfrm>
            <a:custGeom>
              <a:rect b="b" l="l" r="r" t="t"/>
              <a:pathLst>
                <a:path extrusionOk="0" h="14226" w="8304">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76"/>
            <p:cNvSpPr/>
            <p:nvPr/>
          </p:nvSpPr>
          <p:spPr>
            <a:xfrm>
              <a:off x="7044795" y="3472882"/>
              <a:ext cx="76026" cy="121913"/>
            </a:xfrm>
            <a:custGeom>
              <a:rect b="b" l="l" r="r" t="t"/>
              <a:pathLst>
                <a:path extrusionOk="0" h="4684" w="2921">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76"/>
            <p:cNvSpPr/>
            <p:nvPr/>
          </p:nvSpPr>
          <p:spPr>
            <a:xfrm>
              <a:off x="7197628" y="3472882"/>
              <a:ext cx="76130" cy="121913"/>
            </a:xfrm>
            <a:custGeom>
              <a:rect b="b" l="l" r="r" t="t"/>
              <a:pathLst>
                <a:path extrusionOk="0" h="4684" w="2925">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76"/>
            <p:cNvSpPr/>
            <p:nvPr/>
          </p:nvSpPr>
          <p:spPr>
            <a:xfrm>
              <a:off x="7141487" y="3497790"/>
              <a:ext cx="25038" cy="97004"/>
            </a:xfrm>
            <a:custGeom>
              <a:rect b="b" l="l" r="r" t="t"/>
              <a:pathLst>
                <a:path extrusionOk="0" h="3727" w="962">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76"/>
            <p:cNvSpPr/>
            <p:nvPr/>
          </p:nvSpPr>
          <p:spPr>
            <a:xfrm>
              <a:off x="7288933" y="3529518"/>
              <a:ext cx="38573" cy="33055"/>
            </a:xfrm>
            <a:custGeom>
              <a:rect b="b" l="l" r="r" t="t"/>
              <a:pathLst>
                <a:path extrusionOk="0" h="1270" w="1482">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76"/>
            <p:cNvSpPr/>
            <p:nvPr/>
          </p:nvSpPr>
          <p:spPr>
            <a:xfrm>
              <a:off x="6962652" y="3354899"/>
              <a:ext cx="402776" cy="382344"/>
            </a:xfrm>
            <a:custGeom>
              <a:rect b="b" l="l" r="r" t="t"/>
              <a:pathLst>
                <a:path extrusionOk="0" h="14690" w="15475">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76"/>
            <p:cNvSpPr/>
            <p:nvPr/>
          </p:nvSpPr>
          <p:spPr>
            <a:xfrm>
              <a:off x="7039121" y="3467104"/>
              <a:ext cx="86177" cy="133729"/>
            </a:xfrm>
            <a:custGeom>
              <a:rect b="b" l="l" r="r" t="t"/>
              <a:pathLst>
                <a:path extrusionOk="0" h="5138" w="3311">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76"/>
            <p:cNvSpPr/>
            <p:nvPr/>
          </p:nvSpPr>
          <p:spPr>
            <a:xfrm>
              <a:off x="7191954" y="3467104"/>
              <a:ext cx="86203" cy="133729"/>
            </a:xfrm>
            <a:custGeom>
              <a:rect b="b" l="l" r="r" t="t"/>
              <a:pathLst>
                <a:path extrusionOk="0" h="5138" w="3312">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76"/>
            <p:cNvSpPr/>
            <p:nvPr/>
          </p:nvSpPr>
          <p:spPr>
            <a:xfrm>
              <a:off x="7135813" y="3491726"/>
              <a:ext cx="36386" cy="108665"/>
            </a:xfrm>
            <a:custGeom>
              <a:rect b="b" l="l" r="r" t="t"/>
              <a:pathLst>
                <a:path extrusionOk="0" h="4175" w="1398">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76"/>
            <p:cNvSpPr/>
            <p:nvPr/>
          </p:nvSpPr>
          <p:spPr>
            <a:xfrm>
              <a:off x="7281333" y="3523896"/>
              <a:ext cx="51769" cy="44351"/>
            </a:xfrm>
            <a:custGeom>
              <a:rect b="b" l="l" r="r" t="t"/>
              <a:pathLst>
                <a:path extrusionOk="0" h="1704" w="1989">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7" name="Google Shape;18727;p76"/>
          <p:cNvGrpSpPr/>
          <p:nvPr/>
        </p:nvGrpSpPr>
        <p:grpSpPr>
          <a:xfrm>
            <a:off x="3744430" y="3796534"/>
            <a:ext cx="372740" cy="353610"/>
            <a:chOff x="3744430" y="3796534"/>
            <a:chExt cx="372740" cy="353610"/>
          </a:xfrm>
        </p:grpSpPr>
        <p:sp>
          <p:nvSpPr>
            <p:cNvPr id="18728" name="Google Shape;18728;p76"/>
            <p:cNvSpPr/>
            <p:nvPr/>
          </p:nvSpPr>
          <p:spPr>
            <a:xfrm>
              <a:off x="3768713" y="3802104"/>
              <a:ext cx="342522" cy="342418"/>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76"/>
            <p:cNvSpPr/>
            <p:nvPr/>
          </p:nvSpPr>
          <p:spPr>
            <a:xfrm>
              <a:off x="3917617" y="3802104"/>
              <a:ext cx="199553" cy="342522"/>
            </a:xfrm>
            <a:custGeom>
              <a:rect b="b" l="l" r="r" t="t"/>
              <a:pathLst>
                <a:path extrusionOk="0" h="13160" w="7667">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76"/>
            <p:cNvSpPr/>
            <p:nvPr/>
          </p:nvSpPr>
          <p:spPr>
            <a:xfrm>
              <a:off x="3850206" y="3943225"/>
              <a:ext cx="38026" cy="112387"/>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76"/>
            <p:cNvSpPr/>
            <p:nvPr/>
          </p:nvSpPr>
          <p:spPr>
            <a:xfrm>
              <a:off x="3835188" y="3876126"/>
              <a:ext cx="53044" cy="45522"/>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76"/>
            <p:cNvSpPr/>
            <p:nvPr/>
          </p:nvSpPr>
          <p:spPr>
            <a:xfrm>
              <a:off x="3924670" y="3943121"/>
              <a:ext cx="119805" cy="112491"/>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76"/>
            <p:cNvSpPr/>
            <p:nvPr/>
          </p:nvSpPr>
          <p:spPr>
            <a:xfrm>
              <a:off x="3744430" y="3796534"/>
              <a:ext cx="372480" cy="353610"/>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76"/>
            <p:cNvSpPr/>
            <p:nvPr/>
          </p:nvSpPr>
          <p:spPr>
            <a:xfrm>
              <a:off x="3844974" y="3937993"/>
              <a:ext cx="48489" cy="122850"/>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76"/>
            <p:cNvSpPr/>
            <p:nvPr/>
          </p:nvSpPr>
          <p:spPr>
            <a:xfrm>
              <a:off x="3828134" y="3870973"/>
              <a:ext cx="65329" cy="55881"/>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76"/>
            <p:cNvSpPr/>
            <p:nvPr/>
          </p:nvSpPr>
          <p:spPr>
            <a:xfrm>
              <a:off x="3919439" y="3937993"/>
              <a:ext cx="130346" cy="122850"/>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7" name="Google Shape;18737;p76"/>
          <p:cNvGrpSpPr/>
          <p:nvPr/>
        </p:nvGrpSpPr>
        <p:grpSpPr>
          <a:xfrm>
            <a:off x="5071104" y="3796534"/>
            <a:ext cx="372844" cy="353610"/>
            <a:chOff x="5071104" y="3796534"/>
            <a:chExt cx="372844" cy="353610"/>
          </a:xfrm>
        </p:grpSpPr>
        <p:sp>
          <p:nvSpPr>
            <p:cNvPr id="18738" name="Google Shape;18738;p76"/>
            <p:cNvSpPr/>
            <p:nvPr/>
          </p:nvSpPr>
          <p:spPr>
            <a:xfrm>
              <a:off x="5095465" y="3802104"/>
              <a:ext cx="342522" cy="342418"/>
            </a:xfrm>
            <a:custGeom>
              <a:rect b="b" l="l" r="r" t="t"/>
              <a:pathLst>
                <a:path extrusionOk="0" h="13156" w="1316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76"/>
            <p:cNvSpPr/>
            <p:nvPr/>
          </p:nvSpPr>
          <p:spPr>
            <a:xfrm>
              <a:off x="5244369" y="3802104"/>
              <a:ext cx="199579" cy="342522"/>
            </a:xfrm>
            <a:custGeom>
              <a:rect b="b" l="l" r="r" t="t"/>
              <a:pathLst>
                <a:path extrusionOk="0" h="13160" w="7668">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76"/>
            <p:cNvSpPr/>
            <p:nvPr/>
          </p:nvSpPr>
          <p:spPr>
            <a:xfrm>
              <a:off x="5141898" y="3854211"/>
              <a:ext cx="249864" cy="238074"/>
            </a:xfrm>
            <a:custGeom>
              <a:rect b="b" l="l" r="r" t="t"/>
              <a:pathLst>
                <a:path extrusionOk="0" h="9147" w="960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76"/>
            <p:cNvSpPr/>
            <p:nvPr/>
          </p:nvSpPr>
          <p:spPr>
            <a:xfrm>
              <a:off x="5199679" y="3928676"/>
              <a:ext cx="126598" cy="81883"/>
            </a:xfrm>
            <a:custGeom>
              <a:rect b="b" l="l" r="r" t="t"/>
              <a:pathLst>
                <a:path extrusionOk="0" h="3146" w="4864">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76"/>
            <p:cNvSpPr/>
            <p:nvPr/>
          </p:nvSpPr>
          <p:spPr>
            <a:xfrm>
              <a:off x="5071104" y="3796534"/>
              <a:ext cx="372584" cy="353610"/>
            </a:xfrm>
            <a:custGeom>
              <a:rect b="b" l="l" r="r" t="t"/>
              <a:pathLst>
                <a:path extrusionOk="0" h="13586" w="14315">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76"/>
            <p:cNvSpPr/>
            <p:nvPr/>
          </p:nvSpPr>
          <p:spPr>
            <a:xfrm>
              <a:off x="5133465" y="3848745"/>
              <a:ext cx="277792" cy="249187"/>
            </a:xfrm>
            <a:custGeom>
              <a:rect b="b" l="l" r="r" t="t"/>
              <a:pathLst>
                <a:path extrusionOk="0" h="9574" w="10673">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76"/>
            <p:cNvSpPr/>
            <p:nvPr/>
          </p:nvSpPr>
          <p:spPr>
            <a:xfrm>
              <a:off x="5192886" y="3923106"/>
              <a:ext cx="139716" cy="93100"/>
            </a:xfrm>
            <a:custGeom>
              <a:rect b="b" l="l" r="r" t="t"/>
              <a:pathLst>
                <a:path extrusionOk="0" h="3577" w="5368">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5" name="Google Shape;18745;p76"/>
          <p:cNvGrpSpPr/>
          <p:nvPr/>
        </p:nvGrpSpPr>
        <p:grpSpPr>
          <a:xfrm>
            <a:off x="7438201" y="3354899"/>
            <a:ext cx="403504" cy="382318"/>
            <a:chOff x="7438201" y="3354899"/>
            <a:chExt cx="403504" cy="382318"/>
          </a:xfrm>
        </p:grpSpPr>
        <p:sp>
          <p:nvSpPr>
            <p:cNvPr id="18746" name="Google Shape;18746;p76"/>
            <p:cNvSpPr/>
            <p:nvPr/>
          </p:nvSpPr>
          <p:spPr>
            <a:xfrm>
              <a:off x="7464566" y="3360990"/>
              <a:ext cx="370293" cy="370163"/>
            </a:xfrm>
            <a:custGeom>
              <a:rect b="b" l="l" r="r" t="t"/>
              <a:pathLst>
                <a:path extrusionOk="0" h="14222" w="14227">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76"/>
            <p:cNvSpPr/>
            <p:nvPr/>
          </p:nvSpPr>
          <p:spPr>
            <a:xfrm>
              <a:off x="7625468" y="3360990"/>
              <a:ext cx="216236" cy="370267"/>
            </a:xfrm>
            <a:custGeom>
              <a:rect b="b" l="l" r="r" t="t"/>
              <a:pathLst>
                <a:path extrusionOk="0" h="14226" w="8308">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76"/>
            <p:cNvSpPr/>
            <p:nvPr/>
          </p:nvSpPr>
          <p:spPr>
            <a:xfrm>
              <a:off x="7665134" y="3400708"/>
              <a:ext cx="57443" cy="49218"/>
            </a:xfrm>
            <a:custGeom>
              <a:rect b="b" l="l" r="r" t="t"/>
              <a:pathLst>
                <a:path extrusionOk="0" h="1891" w="2207">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76"/>
            <p:cNvSpPr/>
            <p:nvPr/>
          </p:nvSpPr>
          <p:spPr>
            <a:xfrm>
              <a:off x="7523727" y="3481211"/>
              <a:ext cx="251868" cy="210120"/>
            </a:xfrm>
            <a:custGeom>
              <a:rect b="b" l="l" r="r" t="t"/>
              <a:pathLst>
                <a:path extrusionOk="0" h="8073" w="9677">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76"/>
            <p:cNvSpPr/>
            <p:nvPr/>
          </p:nvSpPr>
          <p:spPr>
            <a:xfrm>
              <a:off x="7729058" y="3489331"/>
              <a:ext cx="74022" cy="80477"/>
            </a:xfrm>
            <a:custGeom>
              <a:rect b="b" l="l" r="r" t="t"/>
              <a:pathLst>
                <a:path extrusionOk="0" h="3092" w="2844">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76"/>
            <p:cNvSpPr/>
            <p:nvPr/>
          </p:nvSpPr>
          <p:spPr>
            <a:xfrm>
              <a:off x="7493145" y="3489279"/>
              <a:ext cx="77224" cy="80529"/>
            </a:xfrm>
            <a:custGeom>
              <a:rect b="b" l="l" r="r" t="t"/>
              <a:pathLst>
                <a:path extrusionOk="0" h="3094" w="2967">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76"/>
            <p:cNvSpPr/>
            <p:nvPr/>
          </p:nvSpPr>
          <p:spPr>
            <a:xfrm>
              <a:off x="7560556" y="3537534"/>
              <a:ext cx="57339" cy="49218"/>
            </a:xfrm>
            <a:custGeom>
              <a:rect b="b" l="l" r="r" t="t"/>
              <a:pathLst>
                <a:path extrusionOk="0" h="1891" w="2203">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76"/>
            <p:cNvSpPr/>
            <p:nvPr/>
          </p:nvSpPr>
          <p:spPr>
            <a:xfrm>
              <a:off x="7673203" y="3537534"/>
              <a:ext cx="57339" cy="49218"/>
            </a:xfrm>
            <a:custGeom>
              <a:rect b="b" l="l" r="r" t="t"/>
              <a:pathLst>
                <a:path extrusionOk="0" h="1891" w="2203">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76"/>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76"/>
            <p:cNvSpPr/>
            <p:nvPr/>
          </p:nvSpPr>
          <p:spPr>
            <a:xfrm>
              <a:off x="7643610" y="3395112"/>
              <a:ext cx="85370" cy="94662"/>
            </a:xfrm>
            <a:custGeom>
              <a:rect b="b" l="l" r="r" t="t"/>
              <a:pathLst>
                <a:path extrusionOk="0" h="3637" w="328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76"/>
            <p:cNvSpPr/>
            <p:nvPr/>
          </p:nvSpPr>
          <p:spPr>
            <a:xfrm>
              <a:off x="7438201" y="3354899"/>
              <a:ext cx="402776" cy="382318"/>
            </a:xfrm>
            <a:custGeom>
              <a:rect b="b" l="l" r="r" t="t"/>
              <a:pathLst>
                <a:path extrusionOk="0" h="14689" w="15475">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76"/>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76"/>
            <p:cNvSpPr/>
            <p:nvPr/>
          </p:nvSpPr>
          <p:spPr>
            <a:xfrm>
              <a:off x="7482265" y="3395112"/>
              <a:ext cx="326385" cy="301789"/>
            </a:xfrm>
            <a:custGeom>
              <a:rect b="b" l="l" r="r" t="t"/>
              <a:pathLst>
                <a:path extrusionOk="0" h="11595" w="1254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76"/>
            <p:cNvSpPr/>
            <p:nvPr/>
          </p:nvSpPr>
          <p:spPr>
            <a:xfrm>
              <a:off x="7553034" y="3531912"/>
              <a:ext cx="70561" cy="60410"/>
            </a:xfrm>
            <a:custGeom>
              <a:rect b="b" l="l" r="r" t="t"/>
              <a:pathLst>
                <a:path extrusionOk="0" h="2321" w="2711">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76"/>
            <p:cNvSpPr/>
            <p:nvPr/>
          </p:nvSpPr>
          <p:spPr>
            <a:xfrm>
              <a:off x="7665681" y="3531964"/>
              <a:ext cx="70535" cy="60384"/>
            </a:xfrm>
            <a:custGeom>
              <a:rect b="b" l="l" r="r" t="t"/>
              <a:pathLst>
                <a:path extrusionOk="0" h="2320" w="271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1" name="Google Shape;18761;p76"/>
          <p:cNvGrpSpPr/>
          <p:nvPr/>
        </p:nvGrpSpPr>
        <p:grpSpPr>
          <a:xfrm>
            <a:off x="5160300" y="2435035"/>
            <a:ext cx="288515" cy="350512"/>
            <a:chOff x="5160300" y="2435035"/>
            <a:chExt cx="288515" cy="350512"/>
          </a:xfrm>
        </p:grpSpPr>
        <p:sp>
          <p:nvSpPr>
            <p:cNvPr id="18762" name="Google Shape;18762;p76"/>
            <p:cNvSpPr/>
            <p:nvPr/>
          </p:nvSpPr>
          <p:spPr>
            <a:xfrm>
              <a:off x="5255821" y="2440189"/>
              <a:ext cx="113766" cy="29125"/>
            </a:xfrm>
            <a:custGeom>
              <a:rect b="b" l="l" r="r" t="t"/>
              <a:pathLst>
                <a:path extrusionOk="0" h="1119" w="4371">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76"/>
            <p:cNvSpPr/>
            <p:nvPr/>
          </p:nvSpPr>
          <p:spPr>
            <a:xfrm>
              <a:off x="5337339" y="2440189"/>
              <a:ext cx="32066" cy="29125"/>
            </a:xfrm>
            <a:custGeom>
              <a:rect b="b" l="l" r="r" t="t"/>
              <a:pathLst>
                <a:path extrusionOk="0" h="1119" w="1232">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76"/>
            <p:cNvSpPr/>
            <p:nvPr/>
          </p:nvSpPr>
          <p:spPr>
            <a:xfrm>
              <a:off x="5186223" y="2469288"/>
              <a:ext cx="247834" cy="311133"/>
            </a:xfrm>
            <a:custGeom>
              <a:rect b="b" l="l" r="r" t="t"/>
              <a:pathLst>
                <a:path extrusionOk="0" h="11954" w="9522">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76"/>
            <p:cNvSpPr/>
            <p:nvPr/>
          </p:nvSpPr>
          <p:spPr>
            <a:xfrm>
              <a:off x="5276695" y="2469288"/>
              <a:ext cx="157362" cy="309207"/>
            </a:xfrm>
            <a:custGeom>
              <a:rect b="b" l="l" r="r" t="t"/>
              <a:pathLst>
                <a:path extrusionOk="0" h="11880" w="6046">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76"/>
            <p:cNvSpPr/>
            <p:nvPr/>
          </p:nvSpPr>
          <p:spPr>
            <a:xfrm>
              <a:off x="5192001" y="2637009"/>
              <a:ext cx="242056" cy="143307"/>
            </a:xfrm>
            <a:custGeom>
              <a:rect b="b" l="l" r="r" t="t"/>
              <a:pathLst>
                <a:path extrusionOk="0" h="5506" w="930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76"/>
            <p:cNvSpPr/>
            <p:nvPr/>
          </p:nvSpPr>
          <p:spPr>
            <a:xfrm>
              <a:off x="5383668" y="2644661"/>
              <a:ext cx="50311" cy="133729"/>
            </a:xfrm>
            <a:custGeom>
              <a:rect b="b" l="l" r="r" t="t"/>
              <a:pathLst>
                <a:path extrusionOk="0" h="5138" w="1933">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76"/>
            <p:cNvSpPr/>
            <p:nvPr/>
          </p:nvSpPr>
          <p:spPr>
            <a:xfrm>
              <a:off x="5385308" y="2681854"/>
              <a:ext cx="18167" cy="15564"/>
            </a:xfrm>
            <a:custGeom>
              <a:rect b="b" l="l" r="r" t="t"/>
              <a:pathLst>
                <a:path extrusionOk="0" h="598" w="698">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76"/>
            <p:cNvSpPr/>
            <p:nvPr/>
          </p:nvSpPr>
          <p:spPr>
            <a:xfrm>
              <a:off x="5347594" y="2739089"/>
              <a:ext cx="15773" cy="13482"/>
            </a:xfrm>
            <a:custGeom>
              <a:rect b="b" l="l" r="r" t="t"/>
              <a:pathLst>
                <a:path extrusionOk="0" h="518" w="606">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76"/>
            <p:cNvSpPr/>
            <p:nvPr/>
          </p:nvSpPr>
          <p:spPr>
            <a:xfrm>
              <a:off x="5244291" y="2672406"/>
              <a:ext cx="15773" cy="13560"/>
            </a:xfrm>
            <a:custGeom>
              <a:rect b="b" l="l" r="r" t="t"/>
              <a:pathLst>
                <a:path extrusionOk="0" h="521" w="606">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76"/>
            <p:cNvSpPr/>
            <p:nvPr/>
          </p:nvSpPr>
          <p:spPr>
            <a:xfrm>
              <a:off x="5266622" y="2739089"/>
              <a:ext cx="15799" cy="13482"/>
            </a:xfrm>
            <a:custGeom>
              <a:rect b="b" l="l" r="r" t="t"/>
              <a:pathLst>
                <a:path extrusionOk="0" h="518" w="607">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76"/>
            <p:cNvSpPr/>
            <p:nvPr/>
          </p:nvSpPr>
          <p:spPr>
            <a:xfrm>
              <a:off x="5305820" y="2686695"/>
              <a:ext cx="19078" cy="16371"/>
            </a:xfrm>
            <a:custGeom>
              <a:rect b="b" l="l" r="r" t="t"/>
              <a:pathLst>
                <a:path extrusionOk="0" h="629" w="733">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76"/>
            <p:cNvSpPr/>
            <p:nvPr/>
          </p:nvSpPr>
          <p:spPr>
            <a:xfrm>
              <a:off x="5160300" y="2435035"/>
              <a:ext cx="288515" cy="350512"/>
            </a:xfrm>
            <a:custGeom>
              <a:rect b="b" l="l" r="r" t="t"/>
              <a:pathLst>
                <a:path extrusionOk="0" h="13467" w="11085">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4" name="Google Shape;18774;p76"/>
          <p:cNvGrpSpPr/>
          <p:nvPr/>
        </p:nvGrpSpPr>
        <p:grpSpPr>
          <a:xfrm>
            <a:off x="5955648" y="3796534"/>
            <a:ext cx="372766" cy="353610"/>
            <a:chOff x="5955648" y="3796534"/>
            <a:chExt cx="372766" cy="353610"/>
          </a:xfrm>
        </p:grpSpPr>
        <p:sp>
          <p:nvSpPr>
            <p:cNvPr id="18775" name="Google Shape;18775;p76"/>
            <p:cNvSpPr/>
            <p:nvPr/>
          </p:nvSpPr>
          <p:spPr>
            <a:xfrm>
              <a:off x="5980010" y="3802104"/>
              <a:ext cx="342444" cy="342418"/>
            </a:xfrm>
            <a:custGeom>
              <a:rect b="b" l="l" r="r" t="t"/>
              <a:pathLst>
                <a:path extrusionOk="0" h="13156" w="13157">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76"/>
            <p:cNvSpPr/>
            <p:nvPr/>
          </p:nvSpPr>
          <p:spPr>
            <a:xfrm>
              <a:off x="6128913" y="3802104"/>
              <a:ext cx="199501" cy="342522"/>
            </a:xfrm>
            <a:custGeom>
              <a:rect b="b" l="l" r="r" t="t"/>
              <a:pathLst>
                <a:path extrusionOk="0" h="13160" w="7665">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76"/>
            <p:cNvSpPr/>
            <p:nvPr/>
          </p:nvSpPr>
          <p:spPr>
            <a:xfrm>
              <a:off x="6034407" y="3860978"/>
              <a:ext cx="233831" cy="225867"/>
            </a:xfrm>
            <a:custGeom>
              <a:rect b="b" l="l" r="r" t="t"/>
              <a:pathLst>
                <a:path extrusionOk="0" h="8678" w="8984">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76"/>
            <p:cNvSpPr/>
            <p:nvPr/>
          </p:nvSpPr>
          <p:spPr>
            <a:xfrm>
              <a:off x="6100621" y="3915298"/>
              <a:ext cx="101221" cy="116135"/>
            </a:xfrm>
            <a:custGeom>
              <a:rect b="b" l="l" r="r" t="t"/>
              <a:pathLst>
                <a:path extrusionOk="0" h="4462" w="3889">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76"/>
            <p:cNvSpPr/>
            <p:nvPr/>
          </p:nvSpPr>
          <p:spPr>
            <a:xfrm>
              <a:off x="5955648" y="3796534"/>
              <a:ext cx="372584" cy="353610"/>
            </a:xfrm>
            <a:custGeom>
              <a:rect b="b" l="l" r="r" t="t"/>
              <a:pathLst>
                <a:path extrusionOk="0" h="13586" w="14315">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76"/>
            <p:cNvSpPr/>
            <p:nvPr/>
          </p:nvSpPr>
          <p:spPr>
            <a:xfrm>
              <a:off x="6027822" y="3854732"/>
              <a:ext cx="247001" cy="237137"/>
            </a:xfrm>
            <a:custGeom>
              <a:rect b="b" l="l" r="r" t="t"/>
              <a:pathLst>
                <a:path extrusionOk="0" h="9111" w="949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76"/>
            <p:cNvSpPr/>
            <p:nvPr/>
          </p:nvSpPr>
          <p:spPr>
            <a:xfrm>
              <a:off x="6095312" y="3910066"/>
              <a:ext cx="111944" cy="126598"/>
            </a:xfrm>
            <a:custGeom>
              <a:rect b="b" l="l" r="r" t="t"/>
              <a:pathLst>
                <a:path extrusionOk="0" h="4864" w="4301">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2" name="Google Shape;18782;p76"/>
          <p:cNvGrpSpPr/>
          <p:nvPr/>
        </p:nvGrpSpPr>
        <p:grpSpPr>
          <a:xfrm>
            <a:off x="4655731" y="2446592"/>
            <a:ext cx="372818" cy="327504"/>
            <a:chOff x="4655731" y="2446592"/>
            <a:chExt cx="372818" cy="327504"/>
          </a:xfrm>
        </p:grpSpPr>
        <p:sp>
          <p:nvSpPr>
            <p:cNvPr id="18783" name="Google Shape;18783;p76"/>
            <p:cNvSpPr/>
            <p:nvPr/>
          </p:nvSpPr>
          <p:spPr>
            <a:xfrm>
              <a:off x="4676865" y="2526887"/>
              <a:ext cx="330627" cy="224956"/>
            </a:xfrm>
            <a:custGeom>
              <a:rect b="b" l="l" r="r" t="t"/>
              <a:pathLst>
                <a:path extrusionOk="0" h="8643" w="12703">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76"/>
            <p:cNvSpPr/>
            <p:nvPr/>
          </p:nvSpPr>
          <p:spPr>
            <a:xfrm>
              <a:off x="4962230" y="2526887"/>
              <a:ext cx="45262" cy="224956"/>
            </a:xfrm>
            <a:custGeom>
              <a:rect b="b" l="l" r="r" t="t"/>
              <a:pathLst>
                <a:path extrusionOk="0" h="8643" w="1739">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76"/>
            <p:cNvSpPr/>
            <p:nvPr/>
          </p:nvSpPr>
          <p:spPr>
            <a:xfrm>
              <a:off x="4699951" y="2550077"/>
              <a:ext cx="284376" cy="201765"/>
            </a:xfrm>
            <a:custGeom>
              <a:rect b="b" l="l" r="r" t="t"/>
              <a:pathLst>
                <a:path extrusionOk="0" h="7752" w="10926">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76"/>
            <p:cNvSpPr/>
            <p:nvPr/>
          </p:nvSpPr>
          <p:spPr>
            <a:xfrm>
              <a:off x="4962230" y="2550077"/>
              <a:ext cx="22097" cy="201765"/>
            </a:xfrm>
            <a:custGeom>
              <a:rect b="b" l="l" r="r" t="t"/>
              <a:pathLst>
                <a:path extrusionOk="0" h="7752" w="849">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76"/>
            <p:cNvSpPr/>
            <p:nvPr/>
          </p:nvSpPr>
          <p:spPr>
            <a:xfrm>
              <a:off x="4821656" y="2587062"/>
              <a:ext cx="41149" cy="21004"/>
            </a:xfrm>
            <a:custGeom>
              <a:rect b="b" l="l" r="r" t="t"/>
              <a:pathLst>
                <a:path extrusionOk="0" h="807" w="1581">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76"/>
            <p:cNvSpPr/>
            <p:nvPr/>
          </p:nvSpPr>
          <p:spPr>
            <a:xfrm>
              <a:off x="4808460" y="2608301"/>
              <a:ext cx="67724" cy="77614"/>
            </a:xfrm>
            <a:custGeom>
              <a:rect b="b" l="l" r="r" t="t"/>
              <a:pathLst>
                <a:path extrusionOk="0" h="2982" w="2602">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76"/>
            <p:cNvSpPr/>
            <p:nvPr/>
          </p:nvSpPr>
          <p:spPr>
            <a:xfrm>
              <a:off x="4833551" y="2608301"/>
              <a:ext cx="42633" cy="77614"/>
            </a:xfrm>
            <a:custGeom>
              <a:rect b="b" l="l" r="r" t="t"/>
              <a:pathLst>
                <a:path extrusionOk="0" h="2982" w="1638">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76"/>
            <p:cNvSpPr/>
            <p:nvPr/>
          </p:nvSpPr>
          <p:spPr>
            <a:xfrm>
              <a:off x="4794822" y="2446592"/>
              <a:ext cx="95078" cy="52940"/>
            </a:xfrm>
            <a:custGeom>
              <a:rect b="b" l="l" r="r" t="t"/>
              <a:pathLst>
                <a:path extrusionOk="0" h="2034" w="3653">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76"/>
            <p:cNvSpPr/>
            <p:nvPr/>
          </p:nvSpPr>
          <p:spPr>
            <a:xfrm>
              <a:off x="4816060" y="2465540"/>
              <a:ext cx="52602" cy="31259"/>
            </a:xfrm>
            <a:custGeom>
              <a:rect b="b" l="l" r="r" t="t"/>
              <a:pathLst>
                <a:path extrusionOk="0" h="1201" w="2021">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76"/>
            <p:cNvSpPr/>
            <p:nvPr/>
          </p:nvSpPr>
          <p:spPr>
            <a:xfrm>
              <a:off x="4661222" y="2730942"/>
              <a:ext cx="361938" cy="37740"/>
            </a:xfrm>
            <a:custGeom>
              <a:rect b="b" l="l" r="r" t="t"/>
              <a:pathLst>
                <a:path extrusionOk="0" h="1450" w="13906">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76"/>
            <p:cNvSpPr/>
            <p:nvPr/>
          </p:nvSpPr>
          <p:spPr>
            <a:xfrm>
              <a:off x="4781365" y="2730942"/>
              <a:ext cx="25663" cy="5336"/>
            </a:xfrm>
            <a:custGeom>
              <a:rect b="b" l="l" r="r" t="t"/>
              <a:pathLst>
                <a:path extrusionOk="0" h="205" w="986">
                  <a:moveTo>
                    <a:pt x="0" y="0"/>
                  </a:moveTo>
                  <a:lnTo>
                    <a:pt x="285" y="204"/>
                  </a:lnTo>
                  <a:lnTo>
                    <a:pt x="986" y="204"/>
                  </a:lnTo>
                  <a:lnTo>
                    <a:pt x="701"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76"/>
            <p:cNvSpPr/>
            <p:nvPr/>
          </p:nvSpPr>
          <p:spPr>
            <a:xfrm>
              <a:off x="4978992" y="2730942"/>
              <a:ext cx="44065" cy="37740"/>
            </a:xfrm>
            <a:custGeom>
              <a:rect b="b" l="l" r="r" t="t"/>
              <a:pathLst>
                <a:path extrusionOk="0" h="1450" w="1693">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76"/>
            <p:cNvSpPr/>
            <p:nvPr/>
          </p:nvSpPr>
          <p:spPr>
            <a:xfrm>
              <a:off x="4769132" y="2582117"/>
              <a:ext cx="145936" cy="109315"/>
            </a:xfrm>
            <a:custGeom>
              <a:rect b="b" l="l" r="r" t="t"/>
              <a:pathLst>
                <a:path extrusionOk="0" h="4200" w="5607">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76"/>
            <p:cNvSpPr/>
            <p:nvPr/>
          </p:nvSpPr>
          <p:spPr>
            <a:xfrm>
              <a:off x="4655731" y="2521499"/>
              <a:ext cx="372818" cy="252597"/>
            </a:xfrm>
            <a:custGeom>
              <a:rect b="b" l="l" r="r" t="t"/>
              <a:pathLst>
                <a:path extrusionOk="0" h="9705" w="14324">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7" name="Google Shape;18797;p76"/>
          <p:cNvGrpSpPr/>
          <p:nvPr/>
        </p:nvGrpSpPr>
        <p:grpSpPr>
          <a:xfrm>
            <a:off x="7459075" y="2926643"/>
            <a:ext cx="365062" cy="290024"/>
            <a:chOff x="7459075" y="2926643"/>
            <a:chExt cx="365062" cy="290024"/>
          </a:xfrm>
        </p:grpSpPr>
        <p:sp>
          <p:nvSpPr>
            <p:cNvPr id="18798" name="Google Shape;18798;p76"/>
            <p:cNvSpPr/>
            <p:nvPr/>
          </p:nvSpPr>
          <p:spPr>
            <a:xfrm>
              <a:off x="7464202" y="2979192"/>
              <a:ext cx="299498" cy="232530"/>
            </a:xfrm>
            <a:custGeom>
              <a:rect b="b" l="l" r="r" t="t"/>
              <a:pathLst>
                <a:path extrusionOk="0" h="8934" w="11507">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76"/>
            <p:cNvSpPr/>
            <p:nvPr/>
          </p:nvSpPr>
          <p:spPr>
            <a:xfrm>
              <a:off x="7464202" y="2979192"/>
              <a:ext cx="21473" cy="232530"/>
            </a:xfrm>
            <a:custGeom>
              <a:rect b="b" l="l" r="r" t="t"/>
              <a:pathLst>
                <a:path extrusionOk="0" h="8934" w="825">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76"/>
            <p:cNvSpPr/>
            <p:nvPr/>
          </p:nvSpPr>
          <p:spPr>
            <a:xfrm>
              <a:off x="7507538" y="2932317"/>
              <a:ext cx="256059" cy="51769"/>
            </a:xfrm>
            <a:custGeom>
              <a:rect b="b" l="l" r="r" t="t"/>
              <a:pathLst>
                <a:path extrusionOk="0" h="1989" w="9838">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76"/>
            <p:cNvSpPr/>
            <p:nvPr/>
          </p:nvSpPr>
          <p:spPr>
            <a:xfrm>
              <a:off x="7464202" y="2932317"/>
              <a:ext cx="49660" cy="51769"/>
            </a:xfrm>
            <a:custGeom>
              <a:rect b="b" l="l" r="r" t="t"/>
              <a:pathLst>
                <a:path extrusionOk="0" h="1989" w="1908">
                  <a:moveTo>
                    <a:pt x="286" y="0"/>
                  </a:moveTo>
                  <a:cubicBezTo>
                    <a:pt x="128" y="0"/>
                    <a:pt x="1" y="130"/>
                    <a:pt x="1" y="289"/>
                  </a:cubicBezTo>
                  <a:lnTo>
                    <a:pt x="1" y="1988"/>
                  </a:lnTo>
                  <a:lnTo>
                    <a:pt x="1908" y="1988"/>
                  </a:lnTo>
                  <a:lnTo>
                    <a:pt x="1908"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76"/>
            <p:cNvSpPr/>
            <p:nvPr/>
          </p:nvSpPr>
          <p:spPr>
            <a:xfrm>
              <a:off x="7464202" y="2932317"/>
              <a:ext cx="21655" cy="51769"/>
            </a:xfrm>
            <a:custGeom>
              <a:rect b="b" l="l" r="r" t="t"/>
              <a:pathLst>
                <a:path extrusionOk="0" h="1989" w="832">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76"/>
            <p:cNvSpPr/>
            <p:nvPr/>
          </p:nvSpPr>
          <p:spPr>
            <a:xfrm>
              <a:off x="7602772" y="3132416"/>
              <a:ext cx="29151" cy="29125"/>
            </a:xfrm>
            <a:custGeom>
              <a:rect b="b" l="l" r="r" t="t"/>
              <a:pathLst>
                <a:path extrusionOk="0" h="1119" w="112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76"/>
            <p:cNvSpPr/>
            <p:nvPr/>
          </p:nvSpPr>
          <p:spPr>
            <a:xfrm>
              <a:off x="7716044" y="3124894"/>
              <a:ext cx="29151" cy="29151"/>
            </a:xfrm>
            <a:custGeom>
              <a:rect b="b" l="l" r="r" t="t"/>
              <a:pathLst>
                <a:path extrusionOk="0" h="1120" w="112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76"/>
            <p:cNvSpPr/>
            <p:nvPr/>
          </p:nvSpPr>
          <p:spPr>
            <a:xfrm>
              <a:off x="7787385" y="3035802"/>
              <a:ext cx="29151" cy="29125"/>
            </a:xfrm>
            <a:custGeom>
              <a:rect b="b" l="l" r="r" t="t"/>
              <a:pathLst>
                <a:path extrusionOk="0" h="1119" w="112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76"/>
            <p:cNvSpPr/>
            <p:nvPr/>
          </p:nvSpPr>
          <p:spPr>
            <a:xfrm>
              <a:off x="7659460" y="3079659"/>
              <a:ext cx="29151" cy="29151"/>
            </a:xfrm>
            <a:custGeom>
              <a:rect b="b" l="l" r="r" t="t"/>
              <a:pathLst>
                <a:path extrusionOk="0" h="1120" w="112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76"/>
            <p:cNvSpPr/>
            <p:nvPr/>
          </p:nvSpPr>
          <p:spPr>
            <a:xfrm>
              <a:off x="7602772" y="3132364"/>
              <a:ext cx="21733" cy="29203"/>
            </a:xfrm>
            <a:custGeom>
              <a:rect b="b" l="l" r="r" t="t"/>
              <a:pathLst>
                <a:path extrusionOk="0" h="1122" w="835">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76"/>
            <p:cNvSpPr/>
            <p:nvPr/>
          </p:nvSpPr>
          <p:spPr>
            <a:xfrm>
              <a:off x="7716044" y="3124868"/>
              <a:ext cx="21655" cy="29203"/>
            </a:xfrm>
            <a:custGeom>
              <a:rect b="b" l="l" r="r" t="t"/>
              <a:pathLst>
                <a:path extrusionOk="0" h="1122" w="832">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76"/>
            <p:cNvSpPr/>
            <p:nvPr/>
          </p:nvSpPr>
          <p:spPr>
            <a:xfrm>
              <a:off x="7787385" y="3035776"/>
              <a:ext cx="21629" cy="29177"/>
            </a:xfrm>
            <a:custGeom>
              <a:rect b="b" l="l" r="r" t="t"/>
              <a:pathLst>
                <a:path extrusionOk="0" h="1121" w="831">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76"/>
            <p:cNvSpPr/>
            <p:nvPr/>
          </p:nvSpPr>
          <p:spPr>
            <a:xfrm>
              <a:off x="7659460" y="3079633"/>
              <a:ext cx="21629" cy="29203"/>
            </a:xfrm>
            <a:custGeom>
              <a:rect b="b" l="l" r="r" t="t"/>
              <a:pathLst>
                <a:path extrusionOk="0" h="1122" w="831">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76"/>
            <p:cNvSpPr/>
            <p:nvPr/>
          </p:nvSpPr>
          <p:spPr>
            <a:xfrm>
              <a:off x="7505247" y="3011987"/>
              <a:ext cx="217330" cy="38755"/>
            </a:xfrm>
            <a:custGeom>
              <a:rect b="b" l="l" r="r" t="t"/>
              <a:pathLst>
                <a:path extrusionOk="0" h="1489" w="835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76"/>
            <p:cNvSpPr/>
            <p:nvPr/>
          </p:nvSpPr>
          <p:spPr>
            <a:xfrm>
              <a:off x="7505247" y="3027994"/>
              <a:ext cx="217330" cy="22748"/>
            </a:xfrm>
            <a:custGeom>
              <a:rect b="b" l="l" r="r" t="t"/>
              <a:pathLst>
                <a:path extrusionOk="0" h="874" w="835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76"/>
            <p:cNvSpPr/>
            <p:nvPr/>
          </p:nvSpPr>
          <p:spPr>
            <a:xfrm>
              <a:off x="7531795" y="2952644"/>
              <a:ext cx="199579" cy="10645"/>
            </a:xfrm>
            <a:custGeom>
              <a:rect b="b" l="l" r="r" t="t"/>
              <a:pathLst>
                <a:path extrusionOk="0" h="409" w="7668">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76"/>
            <p:cNvSpPr/>
            <p:nvPr/>
          </p:nvSpPr>
          <p:spPr>
            <a:xfrm>
              <a:off x="7459075" y="2926643"/>
              <a:ext cx="365062" cy="290024"/>
            </a:xfrm>
            <a:custGeom>
              <a:rect b="b" l="l" r="r" t="t"/>
              <a:pathLst>
                <a:path extrusionOk="0" h="11143" w="14026">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76"/>
            <p:cNvSpPr/>
            <p:nvPr/>
          </p:nvSpPr>
          <p:spPr>
            <a:xfrm>
              <a:off x="7498376" y="3071512"/>
              <a:ext cx="87296" cy="10645"/>
            </a:xfrm>
            <a:custGeom>
              <a:rect b="b" l="l" r="r" t="t"/>
              <a:pathLst>
                <a:path extrusionOk="0" h="409" w="3354">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76"/>
            <p:cNvSpPr/>
            <p:nvPr/>
          </p:nvSpPr>
          <p:spPr>
            <a:xfrm>
              <a:off x="7498376" y="3097409"/>
              <a:ext cx="87296" cy="10749"/>
            </a:xfrm>
            <a:custGeom>
              <a:rect b="b" l="l" r="r" t="t"/>
              <a:pathLst>
                <a:path extrusionOk="0" h="413" w="3354">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76"/>
            <p:cNvSpPr/>
            <p:nvPr/>
          </p:nvSpPr>
          <p:spPr>
            <a:xfrm>
              <a:off x="7498376" y="3123333"/>
              <a:ext cx="87296" cy="10749"/>
            </a:xfrm>
            <a:custGeom>
              <a:rect b="b" l="l" r="r" t="t"/>
              <a:pathLst>
                <a:path extrusionOk="0" h="413" w="3354">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76"/>
            <p:cNvSpPr/>
            <p:nvPr/>
          </p:nvSpPr>
          <p:spPr>
            <a:xfrm>
              <a:off x="7498376" y="3149256"/>
              <a:ext cx="87296" cy="10749"/>
            </a:xfrm>
            <a:custGeom>
              <a:rect b="b" l="l" r="r" t="t"/>
              <a:pathLst>
                <a:path extrusionOk="0" h="413" w="3354">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76"/>
            <p:cNvSpPr/>
            <p:nvPr/>
          </p:nvSpPr>
          <p:spPr>
            <a:xfrm>
              <a:off x="7498376" y="3175258"/>
              <a:ext cx="87296" cy="10645"/>
            </a:xfrm>
            <a:custGeom>
              <a:rect b="b" l="l" r="r" t="t"/>
              <a:pathLst>
                <a:path extrusionOk="0" h="409" w="3354">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76"/>
            <p:cNvSpPr/>
            <p:nvPr/>
          </p:nvSpPr>
          <p:spPr>
            <a:xfrm>
              <a:off x="7500120" y="3006313"/>
              <a:ext cx="227949" cy="49478"/>
            </a:xfrm>
            <a:custGeom>
              <a:rect b="b" l="l" r="r" t="t"/>
              <a:pathLst>
                <a:path extrusionOk="0" h="1901" w="8758">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1" name="Google Shape;18821;p76"/>
          <p:cNvGrpSpPr/>
          <p:nvPr/>
        </p:nvGrpSpPr>
        <p:grpSpPr>
          <a:xfrm>
            <a:off x="5060406" y="3354899"/>
            <a:ext cx="403582" cy="382344"/>
            <a:chOff x="5060406" y="3354899"/>
            <a:chExt cx="403582" cy="382344"/>
          </a:xfrm>
        </p:grpSpPr>
        <p:sp>
          <p:nvSpPr>
            <p:cNvPr id="18822" name="Google Shape;18822;p76"/>
            <p:cNvSpPr/>
            <p:nvPr/>
          </p:nvSpPr>
          <p:spPr>
            <a:xfrm>
              <a:off x="5086772"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76"/>
            <p:cNvSpPr/>
            <p:nvPr/>
          </p:nvSpPr>
          <p:spPr>
            <a:xfrm>
              <a:off x="5247778" y="3360990"/>
              <a:ext cx="216210" cy="370267"/>
            </a:xfrm>
            <a:custGeom>
              <a:rect b="b" l="l" r="r" t="t"/>
              <a:pathLst>
                <a:path extrusionOk="0" h="14226" w="8307">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76"/>
            <p:cNvSpPr/>
            <p:nvPr/>
          </p:nvSpPr>
          <p:spPr>
            <a:xfrm>
              <a:off x="5143278" y="3411249"/>
              <a:ext cx="257178" cy="249682"/>
            </a:xfrm>
            <a:custGeom>
              <a:rect b="b" l="l" r="r" t="t"/>
              <a:pathLst>
                <a:path extrusionOk="0" h="9593" w="9881">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76"/>
            <p:cNvSpPr/>
            <p:nvPr/>
          </p:nvSpPr>
          <p:spPr>
            <a:xfrm>
              <a:off x="5060406" y="3354899"/>
              <a:ext cx="402776" cy="382344"/>
            </a:xfrm>
            <a:custGeom>
              <a:rect b="b" l="l" r="r" t="t"/>
              <a:pathLst>
                <a:path extrusionOk="0" h="14690" w="15475">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76"/>
            <p:cNvSpPr/>
            <p:nvPr/>
          </p:nvSpPr>
          <p:spPr>
            <a:xfrm>
              <a:off x="5143356" y="3411249"/>
              <a:ext cx="257178" cy="249682"/>
            </a:xfrm>
            <a:custGeom>
              <a:rect b="b" l="l" r="r" t="t"/>
              <a:pathLst>
                <a:path extrusionOk="0" h="9593" w="9881">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7" name="Google Shape;18827;p76"/>
          <p:cNvGrpSpPr/>
          <p:nvPr/>
        </p:nvGrpSpPr>
        <p:grpSpPr>
          <a:xfrm>
            <a:off x="5535955" y="3354899"/>
            <a:ext cx="403608" cy="382344"/>
            <a:chOff x="5535955" y="3354899"/>
            <a:chExt cx="403608" cy="382344"/>
          </a:xfrm>
        </p:grpSpPr>
        <p:sp>
          <p:nvSpPr>
            <p:cNvPr id="18828" name="Google Shape;18828;p76"/>
            <p:cNvSpPr/>
            <p:nvPr/>
          </p:nvSpPr>
          <p:spPr>
            <a:xfrm>
              <a:off x="5562347" y="3360990"/>
              <a:ext cx="370267" cy="370163"/>
            </a:xfrm>
            <a:custGeom>
              <a:rect b="b" l="l" r="r" t="t"/>
              <a:pathLst>
                <a:path extrusionOk="0" h="14222" w="14226">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76"/>
            <p:cNvSpPr/>
            <p:nvPr/>
          </p:nvSpPr>
          <p:spPr>
            <a:xfrm>
              <a:off x="5723327" y="3360990"/>
              <a:ext cx="216236" cy="370267"/>
            </a:xfrm>
            <a:custGeom>
              <a:rect b="b" l="l" r="r" t="t"/>
              <a:pathLst>
                <a:path extrusionOk="0" h="14226" w="8308">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76"/>
            <p:cNvSpPr/>
            <p:nvPr/>
          </p:nvSpPr>
          <p:spPr>
            <a:xfrm>
              <a:off x="5642459" y="3416923"/>
              <a:ext cx="171651" cy="250228"/>
            </a:xfrm>
            <a:custGeom>
              <a:rect b="b" l="l" r="r" t="t"/>
              <a:pathLst>
                <a:path extrusionOk="0" h="9614" w="6595">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76"/>
            <p:cNvSpPr/>
            <p:nvPr/>
          </p:nvSpPr>
          <p:spPr>
            <a:xfrm>
              <a:off x="5535955"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76"/>
            <p:cNvSpPr/>
            <p:nvPr/>
          </p:nvSpPr>
          <p:spPr>
            <a:xfrm>
              <a:off x="5636785" y="3411249"/>
              <a:ext cx="183546" cy="261472"/>
            </a:xfrm>
            <a:custGeom>
              <a:rect b="b" l="l" r="r" t="t"/>
              <a:pathLst>
                <a:path extrusionOk="0" h="10046" w="7052">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3" name="Google Shape;18833;p76"/>
          <p:cNvGrpSpPr/>
          <p:nvPr/>
        </p:nvGrpSpPr>
        <p:grpSpPr>
          <a:xfrm>
            <a:off x="7913775" y="3354795"/>
            <a:ext cx="423285" cy="382422"/>
            <a:chOff x="7913775" y="3354795"/>
            <a:chExt cx="423285" cy="382422"/>
          </a:xfrm>
        </p:grpSpPr>
        <p:sp>
          <p:nvSpPr>
            <p:cNvPr id="18834" name="Google Shape;18834;p76"/>
            <p:cNvSpPr/>
            <p:nvPr/>
          </p:nvSpPr>
          <p:spPr>
            <a:xfrm>
              <a:off x="7940141" y="3360990"/>
              <a:ext cx="370267" cy="370163"/>
            </a:xfrm>
            <a:custGeom>
              <a:rect b="b" l="l" r="r" t="t"/>
              <a:pathLst>
                <a:path extrusionOk="0" h="14222" w="14226">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76"/>
            <p:cNvSpPr/>
            <p:nvPr/>
          </p:nvSpPr>
          <p:spPr>
            <a:xfrm>
              <a:off x="8101121" y="3360808"/>
              <a:ext cx="209287" cy="370267"/>
            </a:xfrm>
            <a:custGeom>
              <a:rect b="b" l="l" r="r" t="t"/>
              <a:pathLst>
                <a:path extrusionOk="0" h="14226" w="8041">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76"/>
            <p:cNvSpPr/>
            <p:nvPr/>
          </p:nvSpPr>
          <p:spPr>
            <a:xfrm>
              <a:off x="8101121" y="3456849"/>
              <a:ext cx="230526" cy="246194"/>
            </a:xfrm>
            <a:custGeom>
              <a:rect b="b" l="l" r="r" t="t"/>
              <a:pathLst>
                <a:path extrusionOk="0" h="9459" w="8857">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76"/>
            <p:cNvSpPr/>
            <p:nvPr/>
          </p:nvSpPr>
          <p:spPr>
            <a:xfrm>
              <a:off x="8206715" y="3457682"/>
              <a:ext cx="103694" cy="245465"/>
            </a:xfrm>
            <a:custGeom>
              <a:rect b="b" l="l" r="r" t="t"/>
              <a:pathLst>
                <a:path extrusionOk="0" h="9431" w="3984">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76"/>
            <p:cNvSpPr/>
            <p:nvPr/>
          </p:nvSpPr>
          <p:spPr>
            <a:xfrm>
              <a:off x="7965882" y="3554114"/>
              <a:ext cx="221728" cy="177508"/>
            </a:xfrm>
            <a:custGeom>
              <a:rect b="b" l="l" r="r" t="t"/>
              <a:pathLst>
                <a:path extrusionOk="0" h="6820" w="8519">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76"/>
            <p:cNvSpPr/>
            <p:nvPr/>
          </p:nvSpPr>
          <p:spPr>
            <a:xfrm>
              <a:off x="8100939" y="3702549"/>
              <a:ext cx="87400" cy="28630"/>
            </a:xfrm>
            <a:custGeom>
              <a:rect b="b" l="l" r="r" t="t"/>
              <a:pathLst>
                <a:path extrusionOk="0" h="1100" w="3358">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76"/>
            <p:cNvSpPr/>
            <p:nvPr/>
          </p:nvSpPr>
          <p:spPr>
            <a:xfrm>
              <a:off x="8068899" y="3529934"/>
              <a:ext cx="155983" cy="190964"/>
            </a:xfrm>
            <a:custGeom>
              <a:rect b="b" l="l" r="r" t="t"/>
              <a:pathLst>
                <a:path extrusionOk="0" h="7337" w="5993">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76"/>
            <p:cNvSpPr/>
            <p:nvPr/>
          </p:nvSpPr>
          <p:spPr>
            <a:xfrm>
              <a:off x="8175039" y="3677745"/>
              <a:ext cx="49843" cy="43154"/>
            </a:xfrm>
            <a:custGeom>
              <a:rect b="b" l="l" r="r" t="t"/>
              <a:pathLst>
                <a:path extrusionOk="0" h="1658" w="1915">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76"/>
            <p:cNvSpPr/>
            <p:nvPr/>
          </p:nvSpPr>
          <p:spPr>
            <a:xfrm>
              <a:off x="7948287" y="3449535"/>
              <a:ext cx="249396" cy="191510"/>
            </a:xfrm>
            <a:custGeom>
              <a:rect b="b" l="l" r="r" t="t"/>
              <a:pathLst>
                <a:path extrusionOk="0" h="7358" w="9582">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76"/>
            <p:cNvSpPr/>
            <p:nvPr/>
          </p:nvSpPr>
          <p:spPr>
            <a:xfrm>
              <a:off x="8149038" y="3361432"/>
              <a:ext cx="145624" cy="185290"/>
            </a:xfrm>
            <a:custGeom>
              <a:rect b="b" l="l" r="r" t="t"/>
              <a:pathLst>
                <a:path extrusionOk="0" h="7119" w="5595">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76"/>
            <p:cNvSpPr/>
            <p:nvPr/>
          </p:nvSpPr>
          <p:spPr>
            <a:xfrm>
              <a:off x="8178240" y="3392691"/>
              <a:ext cx="76209" cy="65303"/>
            </a:xfrm>
            <a:custGeom>
              <a:rect b="b" l="l" r="r" t="t"/>
              <a:pathLst>
                <a:path extrusionOk="0" h="2509" w="2928">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76"/>
            <p:cNvSpPr/>
            <p:nvPr/>
          </p:nvSpPr>
          <p:spPr>
            <a:xfrm>
              <a:off x="7999562" y="3419291"/>
              <a:ext cx="83470" cy="76521"/>
            </a:xfrm>
            <a:custGeom>
              <a:rect b="b" l="l" r="r" t="t"/>
              <a:pathLst>
                <a:path extrusionOk="0" h="2940" w="3207">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76"/>
            <p:cNvSpPr/>
            <p:nvPr/>
          </p:nvSpPr>
          <p:spPr>
            <a:xfrm>
              <a:off x="8183654" y="3387069"/>
              <a:ext cx="79410" cy="76495"/>
            </a:xfrm>
            <a:custGeom>
              <a:rect b="b" l="l" r="r" t="t"/>
              <a:pathLst>
                <a:path extrusionOk="0" h="2939" w="3051">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76"/>
            <p:cNvSpPr/>
            <p:nvPr/>
          </p:nvSpPr>
          <p:spPr>
            <a:xfrm>
              <a:off x="7913775" y="3354795"/>
              <a:ext cx="423285" cy="382422"/>
            </a:xfrm>
            <a:custGeom>
              <a:rect b="b" l="l" r="r" t="t"/>
              <a:pathLst>
                <a:path extrusionOk="0" h="14693" w="16263">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8" name="Google Shape;18848;p76"/>
          <p:cNvGrpSpPr/>
          <p:nvPr/>
        </p:nvGrpSpPr>
        <p:grpSpPr>
          <a:xfrm>
            <a:off x="7499365" y="1534536"/>
            <a:ext cx="354807" cy="338357"/>
            <a:chOff x="7499365" y="1534536"/>
            <a:chExt cx="354807" cy="338357"/>
          </a:xfrm>
        </p:grpSpPr>
        <p:sp>
          <p:nvSpPr>
            <p:cNvPr id="18849" name="Google Shape;18849;p76"/>
            <p:cNvSpPr/>
            <p:nvPr/>
          </p:nvSpPr>
          <p:spPr>
            <a:xfrm>
              <a:off x="7560191" y="1548044"/>
              <a:ext cx="180891" cy="319722"/>
            </a:xfrm>
            <a:custGeom>
              <a:rect b="b" l="l" r="r" t="t"/>
              <a:pathLst>
                <a:path extrusionOk="0" h="12284" w="695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76"/>
            <p:cNvSpPr/>
            <p:nvPr/>
          </p:nvSpPr>
          <p:spPr>
            <a:xfrm>
              <a:off x="7706440" y="1548044"/>
              <a:ext cx="34643" cy="319722"/>
            </a:xfrm>
            <a:custGeom>
              <a:rect b="b" l="l" r="r" t="t"/>
              <a:pathLst>
                <a:path extrusionOk="0" h="12284" w="1331">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76"/>
            <p:cNvSpPr/>
            <p:nvPr/>
          </p:nvSpPr>
          <p:spPr>
            <a:xfrm>
              <a:off x="7560191" y="1822869"/>
              <a:ext cx="180891" cy="44897"/>
            </a:xfrm>
            <a:custGeom>
              <a:rect b="b" l="l" r="r" t="t"/>
              <a:pathLst>
                <a:path extrusionOk="0" h="1725" w="695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76"/>
            <p:cNvSpPr/>
            <p:nvPr/>
          </p:nvSpPr>
          <p:spPr>
            <a:xfrm>
              <a:off x="7706440" y="1822869"/>
              <a:ext cx="34643" cy="44897"/>
            </a:xfrm>
            <a:custGeom>
              <a:rect b="b" l="l" r="r" t="t"/>
              <a:pathLst>
                <a:path extrusionOk="0" h="1725" w="1331">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76"/>
            <p:cNvSpPr/>
            <p:nvPr/>
          </p:nvSpPr>
          <p:spPr>
            <a:xfrm>
              <a:off x="7560191" y="1548044"/>
              <a:ext cx="180891" cy="44793"/>
            </a:xfrm>
            <a:custGeom>
              <a:rect b="b" l="l" r="r" t="t"/>
              <a:pathLst>
                <a:path extrusionOk="0" h="1721" w="695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76"/>
            <p:cNvSpPr/>
            <p:nvPr/>
          </p:nvSpPr>
          <p:spPr>
            <a:xfrm>
              <a:off x="7706440" y="1548044"/>
              <a:ext cx="34643" cy="44793"/>
            </a:xfrm>
            <a:custGeom>
              <a:rect b="b" l="l" r="r" t="t"/>
              <a:pathLst>
                <a:path extrusionOk="0" h="1721" w="1331">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76"/>
            <p:cNvSpPr/>
            <p:nvPr/>
          </p:nvSpPr>
          <p:spPr>
            <a:xfrm>
              <a:off x="7649830" y="1644008"/>
              <a:ext cx="199214" cy="127222"/>
            </a:xfrm>
            <a:custGeom>
              <a:rect b="b" l="l" r="r" t="t"/>
              <a:pathLst>
                <a:path extrusionOk="0" h="4888" w="7654">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76"/>
            <p:cNvSpPr/>
            <p:nvPr/>
          </p:nvSpPr>
          <p:spPr>
            <a:xfrm>
              <a:off x="7826583" y="1644008"/>
              <a:ext cx="22462" cy="127222"/>
            </a:xfrm>
            <a:custGeom>
              <a:rect b="b" l="l" r="r" t="t"/>
              <a:pathLst>
                <a:path extrusionOk="0" h="4888" w="863">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76"/>
            <p:cNvSpPr/>
            <p:nvPr/>
          </p:nvSpPr>
          <p:spPr>
            <a:xfrm>
              <a:off x="7758183" y="1666912"/>
              <a:ext cx="44429" cy="38130"/>
            </a:xfrm>
            <a:custGeom>
              <a:rect b="b" l="l" r="r" t="t"/>
              <a:pathLst>
                <a:path extrusionOk="0" h="1465" w="1707">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76"/>
            <p:cNvSpPr/>
            <p:nvPr/>
          </p:nvSpPr>
          <p:spPr>
            <a:xfrm>
              <a:off x="7783273" y="1666912"/>
              <a:ext cx="44429" cy="38104"/>
            </a:xfrm>
            <a:custGeom>
              <a:rect b="b" l="l" r="r" t="t"/>
              <a:pathLst>
                <a:path extrusionOk="0" h="1464" w="1707">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76"/>
            <p:cNvSpPr/>
            <p:nvPr/>
          </p:nvSpPr>
          <p:spPr>
            <a:xfrm>
              <a:off x="7673567" y="1668265"/>
              <a:ext cx="56896" cy="35397"/>
            </a:xfrm>
            <a:custGeom>
              <a:rect b="b" l="l" r="r" t="t"/>
              <a:pathLst>
                <a:path extrusionOk="0" h="1360" w="2186">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76"/>
            <p:cNvSpPr/>
            <p:nvPr/>
          </p:nvSpPr>
          <p:spPr>
            <a:xfrm>
              <a:off x="7670262" y="1724042"/>
              <a:ext cx="160277" cy="19911"/>
            </a:xfrm>
            <a:custGeom>
              <a:rect b="b" l="l" r="r" t="t"/>
              <a:pathLst>
                <a:path extrusionOk="0" h="765" w="6158">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76"/>
            <p:cNvSpPr/>
            <p:nvPr/>
          </p:nvSpPr>
          <p:spPr>
            <a:xfrm>
              <a:off x="7508709" y="1539507"/>
              <a:ext cx="93178" cy="89665"/>
            </a:xfrm>
            <a:custGeom>
              <a:rect b="b" l="l" r="r" t="t"/>
              <a:pathLst>
                <a:path extrusionOk="0" h="3445" w="358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76"/>
            <p:cNvSpPr/>
            <p:nvPr/>
          </p:nvSpPr>
          <p:spPr>
            <a:xfrm>
              <a:off x="7548557" y="1539507"/>
              <a:ext cx="55621" cy="89665"/>
            </a:xfrm>
            <a:custGeom>
              <a:rect b="b" l="l" r="r" t="t"/>
              <a:pathLst>
                <a:path extrusionOk="0" h="3445" w="2137">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76"/>
            <p:cNvSpPr/>
            <p:nvPr/>
          </p:nvSpPr>
          <p:spPr>
            <a:xfrm>
              <a:off x="7499365" y="1534536"/>
              <a:ext cx="354807" cy="338357"/>
            </a:xfrm>
            <a:custGeom>
              <a:rect b="b" l="l" r="r" t="t"/>
              <a:pathLst>
                <a:path extrusionOk="0" h="13000" w="13632">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76"/>
            <p:cNvSpPr/>
            <p:nvPr/>
          </p:nvSpPr>
          <p:spPr>
            <a:xfrm>
              <a:off x="7758000" y="1661863"/>
              <a:ext cx="64678" cy="48281"/>
            </a:xfrm>
            <a:custGeom>
              <a:rect b="b" l="l" r="r" t="t"/>
              <a:pathLst>
                <a:path extrusionOk="0" h="1855" w="2485">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76"/>
            <p:cNvSpPr/>
            <p:nvPr/>
          </p:nvSpPr>
          <p:spPr>
            <a:xfrm>
              <a:off x="7668518" y="1663138"/>
              <a:ext cx="67073" cy="45548"/>
            </a:xfrm>
            <a:custGeom>
              <a:rect b="b" l="l" r="r" t="t"/>
              <a:pathLst>
                <a:path extrusionOk="0" h="1750" w="2577">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76"/>
            <p:cNvSpPr/>
            <p:nvPr/>
          </p:nvSpPr>
          <p:spPr>
            <a:xfrm>
              <a:off x="7665134" y="1718915"/>
              <a:ext cx="170454" cy="30062"/>
            </a:xfrm>
            <a:custGeom>
              <a:rect b="b" l="l" r="r" t="t"/>
              <a:pathLst>
                <a:path extrusionOk="0" h="1155" w="6549">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76"/>
            <p:cNvSpPr/>
            <p:nvPr/>
          </p:nvSpPr>
          <p:spPr>
            <a:xfrm>
              <a:off x="7534867" y="1569205"/>
              <a:ext cx="43622" cy="30608"/>
            </a:xfrm>
            <a:custGeom>
              <a:rect b="b" l="l" r="r" t="t"/>
              <a:pathLst>
                <a:path extrusionOk="0" h="1176" w="1676">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8" name="Google Shape;18868;p76"/>
          <p:cNvGrpSpPr/>
          <p:nvPr/>
        </p:nvGrpSpPr>
        <p:grpSpPr>
          <a:xfrm>
            <a:off x="4186663" y="3796534"/>
            <a:ext cx="372844" cy="353610"/>
            <a:chOff x="4186663" y="3796534"/>
            <a:chExt cx="372844" cy="353610"/>
          </a:xfrm>
        </p:grpSpPr>
        <p:sp>
          <p:nvSpPr>
            <p:cNvPr id="18869" name="Google Shape;18869;p76"/>
            <p:cNvSpPr/>
            <p:nvPr/>
          </p:nvSpPr>
          <p:spPr>
            <a:xfrm>
              <a:off x="4211025"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76"/>
            <p:cNvSpPr/>
            <p:nvPr/>
          </p:nvSpPr>
          <p:spPr>
            <a:xfrm>
              <a:off x="4359824" y="3802104"/>
              <a:ext cx="199683" cy="342522"/>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76"/>
            <p:cNvSpPr/>
            <p:nvPr/>
          </p:nvSpPr>
          <p:spPr>
            <a:xfrm>
              <a:off x="4284370" y="3890988"/>
              <a:ext cx="218241" cy="179564"/>
            </a:xfrm>
            <a:custGeom>
              <a:rect b="b" l="l" r="r" t="t"/>
              <a:pathLst>
                <a:path extrusionOk="0" h="6899" w="8385">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76"/>
            <p:cNvSpPr/>
            <p:nvPr/>
          </p:nvSpPr>
          <p:spPr>
            <a:xfrm>
              <a:off x="4186663" y="3796534"/>
              <a:ext cx="372480" cy="353610"/>
            </a:xfrm>
            <a:custGeom>
              <a:rect b="b" l="l" r="r" t="t"/>
              <a:pathLst>
                <a:path extrusionOk="0" h="13586" w="14311">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76"/>
            <p:cNvSpPr/>
            <p:nvPr/>
          </p:nvSpPr>
          <p:spPr>
            <a:xfrm>
              <a:off x="4277785" y="3885834"/>
              <a:ext cx="231515" cy="189871"/>
            </a:xfrm>
            <a:custGeom>
              <a:rect b="b" l="l" r="r" t="t"/>
              <a:pathLst>
                <a:path extrusionOk="0" h="7295" w="8895">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4" name="Google Shape;18874;p76"/>
          <p:cNvGrpSpPr/>
          <p:nvPr/>
        </p:nvGrpSpPr>
        <p:grpSpPr>
          <a:xfrm>
            <a:off x="4628896" y="3796534"/>
            <a:ext cx="372740" cy="353610"/>
            <a:chOff x="4628896" y="3796534"/>
            <a:chExt cx="372740" cy="353610"/>
          </a:xfrm>
        </p:grpSpPr>
        <p:sp>
          <p:nvSpPr>
            <p:cNvPr id="18875" name="Google Shape;18875;p76"/>
            <p:cNvSpPr/>
            <p:nvPr/>
          </p:nvSpPr>
          <p:spPr>
            <a:xfrm>
              <a:off x="4653258"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76"/>
            <p:cNvSpPr/>
            <p:nvPr/>
          </p:nvSpPr>
          <p:spPr>
            <a:xfrm>
              <a:off x="4802161" y="3802104"/>
              <a:ext cx="199475" cy="342522"/>
            </a:xfrm>
            <a:custGeom>
              <a:rect b="b" l="l" r="r" t="t"/>
              <a:pathLst>
                <a:path extrusionOk="0" h="13160" w="7664">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76"/>
            <p:cNvSpPr/>
            <p:nvPr/>
          </p:nvSpPr>
          <p:spPr>
            <a:xfrm>
              <a:off x="4693731" y="3853847"/>
              <a:ext cx="260275" cy="238958"/>
            </a:xfrm>
            <a:custGeom>
              <a:rect b="b" l="l" r="r" t="t"/>
              <a:pathLst>
                <a:path extrusionOk="0" h="9181" w="1000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76"/>
            <p:cNvSpPr/>
            <p:nvPr/>
          </p:nvSpPr>
          <p:spPr>
            <a:xfrm>
              <a:off x="4718275" y="3876126"/>
              <a:ext cx="211552" cy="194425"/>
            </a:xfrm>
            <a:custGeom>
              <a:rect b="b" l="l" r="r" t="t"/>
              <a:pathLst>
                <a:path extrusionOk="0" h="7470" w="8128">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76"/>
            <p:cNvSpPr/>
            <p:nvPr/>
          </p:nvSpPr>
          <p:spPr>
            <a:xfrm>
              <a:off x="4754349" y="3903377"/>
              <a:ext cx="141225" cy="138414"/>
            </a:xfrm>
            <a:custGeom>
              <a:rect b="b" l="l" r="r" t="t"/>
              <a:pathLst>
                <a:path extrusionOk="0" h="5318" w="5426">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76"/>
            <p:cNvSpPr/>
            <p:nvPr/>
          </p:nvSpPr>
          <p:spPr>
            <a:xfrm>
              <a:off x="4628896" y="3796534"/>
              <a:ext cx="372558" cy="353610"/>
            </a:xfrm>
            <a:custGeom>
              <a:rect b="b" l="l" r="r" t="t"/>
              <a:pathLst>
                <a:path extrusionOk="0" h="13586" w="14314">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76"/>
            <p:cNvSpPr/>
            <p:nvPr/>
          </p:nvSpPr>
          <p:spPr>
            <a:xfrm>
              <a:off x="4685766" y="3848745"/>
              <a:ext cx="277037" cy="249239"/>
            </a:xfrm>
            <a:custGeom>
              <a:rect b="b" l="l" r="r" t="t"/>
              <a:pathLst>
                <a:path extrusionOk="0" h="9576" w="10644">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76"/>
            <p:cNvSpPr/>
            <p:nvPr/>
          </p:nvSpPr>
          <p:spPr>
            <a:xfrm>
              <a:off x="4748571" y="3893304"/>
              <a:ext cx="156269" cy="153718"/>
            </a:xfrm>
            <a:custGeom>
              <a:rect b="b" l="l" r="r" t="t"/>
              <a:pathLst>
                <a:path extrusionOk="0" h="5906" w="6004">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3" name="Google Shape;18883;p76"/>
          <p:cNvGrpSpPr/>
          <p:nvPr/>
        </p:nvGrpSpPr>
        <p:grpSpPr>
          <a:xfrm>
            <a:off x="5513441" y="3796534"/>
            <a:ext cx="372818" cy="353610"/>
            <a:chOff x="5513441" y="3796534"/>
            <a:chExt cx="372818" cy="353610"/>
          </a:xfrm>
        </p:grpSpPr>
        <p:sp>
          <p:nvSpPr>
            <p:cNvPr id="18884" name="Google Shape;18884;p76"/>
            <p:cNvSpPr/>
            <p:nvPr/>
          </p:nvSpPr>
          <p:spPr>
            <a:xfrm>
              <a:off x="5537803"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76"/>
            <p:cNvSpPr/>
            <p:nvPr/>
          </p:nvSpPr>
          <p:spPr>
            <a:xfrm>
              <a:off x="5686602" y="3802104"/>
              <a:ext cx="199657" cy="342522"/>
            </a:xfrm>
            <a:custGeom>
              <a:rect b="b" l="l" r="r" t="t"/>
              <a:pathLst>
                <a:path extrusionOk="0" h="13160" w="7671">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76"/>
            <p:cNvSpPr/>
            <p:nvPr/>
          </p:nvSpPr>
          <p:spPr>
            <a:xfrm>
              <a:off x="5580201" y="3876204"/>
              <a:ext cx="257620" cy="194243"/>
            </a:xfrm>
            <a:custGeom>
              <a:rect b="b" l="l" r="r" t="t"/>
              <a:pathLst>
                <a:path extrusionOk="0" h="7463" w="9898">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76"/>
            <p:cNvSpPr/>
            <p:nvPr/>
          </p:nvSpPr>
          <p:spPr>
            <a:xfrm>
              <a:off x="5671402" y="3924095"/>
              <a:ext cx="94636" cy="98358"/>
            </a:xfrm>
            <a:custGeom>
              <a:rect b="b" l="l" r="r" t="t"/>
              <a:pathLst>
                <a:path extrusionOk="0" h="3779" w="3636">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76"/>
            <p:cNvSpPr/>
            <p:nvPr/>
          </p:nvSpPr>
          <p:spPr>
            <a:xfrm>
              <a:off x="5513441" y="3796534"/>
              <a:ext cx="372454" cy="353610"/>
            </a:xfrm>
            <a:custGeom>
              <a:rect b="b" l="l" r="r" t="t"/>
              <a:pathLst>
                <a:path extrusionOk="0" h="13586" w="1431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76"/>
            <p:cNvSpPr/>
            <p:nvPr/>
          </p:nvSpPr>
          <p:spPr>
            <a:xfrm>
              <a:off x="5574892" y="3870999"/>
              <a:ext cx="268057" cy="204680"/>
            </a:xfrm>
            <a:custGeom>
              <a:rect b="b" l="l" r="r" t="t"/>
              <a:pathLst>
                <a:path extrusionOk="0" h="7864" w="10299">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76"/>
            <p:cNvSpPr/>
            <p:nvPr/>
          </p:nvSpPr>
          <p:spPr>
            <a:xfrm>
              <a:off x="5666274" y="3916937"/>
              <a:ext cx="108899" cy="112855"/>
            </a:xfrm>
            <a:custGeom>
              <a:rect b="b" l="l" r="r" t="t"/>
              <a:pathLst>
                <a:path extrusionOk="0" h="4336" w="4184">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1" name="Google Shape;18891;p76"/>
          <p:cNvGrpSpPr/>
          <p:nvPr/>
        </p:nvGrpSpPr>
        <p:grpSpPr>
          <a:xfrm>
            <a:off x="6487078" y="3354899"/>
            <a:ext cx="403608" cy="382344"/>
            <a:chOff x="6487078" y="3354899"/>
            <a:chExt cx="403608" cy="382344"/>
          </a:xfrm>
        </p:grpSpPr>
        <p:sp>
          <p:nvSpPr>
            <p:cNvPr id="18892" name="Google Shape;18892;p76"/>
            <p:cNvSpPr/>
            <p:nvPr/>
          </p:nvSpPr>
          <p:spPr>
            <a:xfrm>
              <a:off x="6513443" y="3360990"/>
              <a:ext cx="370293" cy="370163"/>
            </a:xfrm>
            <a:custGeom>
              <a:rect b="b" l="l" r="r" t="t"/>
              <a:pathLst>
                <a:path extrusionOk="0" h="14222" w="14227">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76"/>
            <p:cNvSpPr/>
            <p:nvPr/>
          </p:nvSpPr>
          <p:spPr>
            <a:xfrm>
              <a:off x="6674450" y="3360990"/>
              <a:ext cx="216236" cy="370267"/>
            </a:xfrm>
            <a:custGeom>
              <a:rect b="b" l="l" r="r" t="t"/>
              <a:pathLst>
                <a:path extrusionOk="0" h="14226" w="8308">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76"/>
            <p:cNvSpPr/>
            <p:nvPr/>
          </p:nvSpPr>
          <p:spPr>
            <a:xfrm>
              <a:off x="6553838" y="3401280"/>
              <a:ext cx="289504" cy="289504"/>
            </a:xfrm>
            <a:custGeom>
              <a:rect b="b" l="l" r="r" t="t"/>
              <a:pathLst>
                <a:path extrusionOk="0" h="11123" w="11123">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76"/>
            <p:cNvSpPr/>
            <p:nvPr/>
          </p:nvSpPr>
          <p:spPr>
            <a:xfrm>
              <a:off x="6659796" y="3510101"/>
              <a:ext cx="74751" cy="71888"/>
            </a:xfrm>
            <a:custGeom>
              <a:rect b="b" l="l" r="r" t="t"/>
              <a:pathLst>
                <a:path extrusionOk="0" h="2762" w="2872">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76"/>
            <p:cNvSpPr/>
            <p:nvPr/>
          </p:nvSpPr>
          <p:spPr>
            <a:xfrm>
              <a:off x="6553838" y="3455860"/>
              <a:ext cx="182271" cy="234169"/>
            </a:xfrm>
            <a:custGeom>
              <a:rect b="b" l="l" r="r" t="t"/>
              <a:pathLst>
                <a:path extrusionOk="0" h="8997" w="7003">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76"/>
            <p:cNvSpPr/>
            <p:nvPr/>
          </p:nvSpPr>
          <p:spPr>
            <a:xfrm>
              <a:off x="6584889" y="3401306"/>
              <a:ext cx="247183" cy="148981"/>
            </a:xfrm>
            <a:custGeom>
              <a:rect b="b" l="l" r="r" t="t"/>
              <a:pathLst>
                <a:path extrusionOk="0" h="5724" w="9497">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76"/>
            <p:cNvSpPr/>
            <p:nvPr/>
          </p:nvSpPr>
          <p:spPr>
            <a:xfrm>
              <a:off x="6682596" y="3489279"/>
              <a:ext cx="160746" cy="201505"/>
            </a:xfrm>
            <a:custGeom>
              <a:rect b="b" l="l" r="r" t="t"/>
              <a:pathLst>
                <a:path extrusionOk="0" h="7742" w="6176">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76"/>
            <p:cNvSpPr/>
            <p:nvPr/>
          </p:nvSpPr>
          <p:spPr>
            <a:xfrm>
              <a:off x="6487078" y="3354899"/>
              <a:ext cx="402776" cy="382344"/>
            </a:xfrm>
            <a:custGeom>
              <a:rect b="b" l="l" r="r" t="t"/>
              <a:pathLst>
                <a:path extrusionOk="0" h="14690" w="15475">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76"/>
            <p:cNvSpPr/>
            <p:nvPr/>
          </p:nvSpPr>
          <p:spPr>
            <a:xfrm>
              <a:off x="6547696" y="3395138"/>
              <a:ext cx="301867" cy="301763"/>
            </a:xfrm>
            <a:custGeom>
              <a:rect b="b" l="l" r="r" t="t"/>
              <a:pathLst>
                <a:path extrusionOk="0" h="11594" w="11598">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76"/>
            <p:cNvSpPr/>
            <p:nvPr/>
          </p:nvSpPr>
          <p:spPr>
            <a:xfrm>
              <a:off x="6660343" y="3507811"/>
              <a:ext cx="79514" cy="76469"/>
            </a:xfrm>
            <a:custGeom>
              <a:rect b="b" l="l" r="r" t="t"/>
              <a:pathLst>
                <a:path extrusionOk="0" h="2938" w="3055">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2" name="Google Shape;18902;p76"/>
          <p:cNvGrpSpPr/>
          <p:nvPr/>
        </p:nvGrpSpPr>
        <p:grpSpPr>
          <a:xfrm>
            <a:off x="3190851" y="3342484"/>
            <a:ext cx="389684" cy="389684"/>
            <a:chOff x="3190851" y="3342484"/>
            <a:chExt cx="389684" cy="389684"/>
          </a:xfrm>
        </p:grpSpPr>
        <p:sp>
          <p:nvSpPr>
            <p:cNvPr id="18903" name="Google Shape;18903;p76"/>
            <p:cNvSpPr/>
            <p:nvPr/>
          </p:nvSpPr>
          <p:spPr>
            <a:xfrm>
              <a:off x="3201939" y="3577096"/>
              <a:ext cx="267146" cy="78135"/>
            </a:xfrm>
            <a:custGeom>
              <a:rect b="b" l="l" r="r" t="t"/>
              <a:pathLst>
                <a:path extrusionOk="0" h="3002" w="10264">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76"/>
            <p:cNvSpPr/>
            <p:nvPr/>
          </p:nvSpPr>
          <p:spPr>
            <a:xfrm>
              <a:off x="3201939" y="3460441"/>
              <a:ext cx="263294" cy="82976"/>
            </a:xfrm>
            <a:custGeom>
              <a:rect b="b" l="l" r="r" t="t"/>
              <a:pathLst>
                <a:path extrusionOk="0" h="3188" w="10116">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76"/>
            <p:cNvSpPr/>
            <p:nvPr/>
          </p:nvSpPr>
          <p:spPr>
            <a:xfrm>
              <a:off x="3202017" y="3348705"/>
              <a:ext cx="263320" cy="82898"/>
            </a:xfrm>
            <a:custGeom>
              <a:rect b="b" l="l" r="r" t="t"/>
              <a:pathLst>
                <a:path extrusionOk="0" h="3185" w="10117">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76"/>
            <p:cNvSpPr/>
            <p:nvPr/>
          </p:nvSpPr>
          <p:spPr>
            <a:xfrm>
              <a:off x="3444697" y="3502371"/>
              <a:ext cx="93907" cy="62310"/>
            </a:xfrm>
            <a:custGeom>
              <a:rect b="b" l="l" r="r" t="t"/>
              <a:pathLst>
                <a:path extrusionOk="0" h="2394" w="3608">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76"/>
            <p:cNvSpPr/>
            <p:nvPr/>
          </p:nvSpPr>
          <p:spPr>
            <a:xfrm>
              <a:off x="3456045" y="3544041"/>
              <a:ext cx="71367" cy="79228"/>
            </a:xfrm>
            <a:custGeom>
              <a:rect b="b" l="l" r="r" t="t"/>
              <a:pathLst>
                <a:path extrusionOk="0" h="3044" w="2742">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76"/>
            <p:cNvSpPr/>
            <p:nvPr/>
          </p:nvSpPr>
          <p:spPr>
            <a:xfrm>
              <a:off x="3435718" y="3569418"/>
              <a:ext cx="12129" cy="23451"/>
            </a:xfrm>
            <a:custGeom>
              <a:rect b="b" l="l" r="r" t="t"/>
              <a:pathLst>
                <a:path extrusionOk="0" h="901" w="466">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76"/>
            <p:cNvSpPr/>
            <p:nvPr/>
          </p:nvSpPr>
          <p:spPr>
            <a:xfrm>
              <a:off x="3478038" y="3630296"/>
              <a:ext cx="27407" cy="26236"/>
            </a:xfrm>
            <a:custGeom>
              <a:rect b="b" l="l" r="r" t="t"/>
              <a:pathLst>
                <a:path extrusionOk="0" h="1008" w="1053">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76"/>
            <p:cNvSpPr/>
            <p:nvPr/>
          </p:nvSpPr>
          <p:spPr>
            <a:xfrm>
              <a:off x="3535533" y="3569418"/>
              <a:ext cx="12207" cy="23555"/>
            </a:xfrm>
            <a:custGeom>
              <a:rect b="b" l="l" r="r" t="t"/>
              <a:pathLst>
                <a:path extrusionOk="0" h="905" w="469">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76"/>
            <p:cNvSpPr/>
            <p:nvPr/>
          </p:nvSpPr>
          <p:spPr>
            <a:xfrm>
              <a:off x="3412189" y="3646251"/>
              <a:ext cx="158091" cy="80685"/>
            </a:xfrm>
            <a:custGeom>
              <a:rect b="b" l="l" r="r" t="t"/>
              <a:pathLst>
                <a:path extrusionOk="0" h="3100" w="6074">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76"/>
            <p:cNvSpPr/>
            <p:nvPr/>
          </p:nvSpPr>
          <p:spPr>
            <a:xfrm>
              <a:off x="3444697" y="3502371"/>
              <a:ext cx="51873" cy="62310"/>
            </a:xfrm>
            <a:custGeom>
              <a:rect b="b" l="l" r="r" t="t"/>
              <a:pathLst>
                <a:path extrusionOk="0" h="2394" w="1993">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76"/>
            <p:cNvSpPr/>
            <p:nvPr/>
          </p:nvSpPr>
          <p:spPr>
            <a:xfrm>
              <a:off x="3456045" y="3544041"/>
              <a:ext cx="54788" cy="79228"/>
            </a:xfrm>
            <a:custGeom>
              <a:rect b="b" l="l" r="r" t="t"/>
              <a:pathLst>
                <a:path extrusionOk="0" h="3044" w="2105">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76"/>
            <p:cNvSpPr/>
            <p:nvPr/>
          </p:nvSpPr>
          <p:spPr>
            <a:xfrm>
              <a:off x="3478038" y="3630296"/>
              <a:ext cx="18245" cy="26236"/>
            </a:xfrm>
            <a:custGeom>
              <a:rect b="b" l="l" r="r" t="t"/>
              <a:pathLst>
                <a:path extrusionOk="0" h="1008" w="701">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76"/>
            <p:cNvSpPr/>
            <p:nvPr/>
          </p:nvSpPr>
          <p:spPr>
            <a:xfrm>
              <a:off x="3496622" y="3630296"/>
              <a:ext cx="8719" cy="1223"/>
            </a:xfrm>
            <a:custGeom>
              <a:rect b="b" l="l" r="r" t="t"/>
              <a:pathLst>
                <a:path extrusionOk="0" h="47" w="335">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76"/>
            <p:cNvSpPr/>
            <p:nvPr/>
          </p:nvSpPr>
          <p:spPr>
            <a:xfrm>
              <a:off x="3412189" y="3646512"/>
              <a:ext cx="60280" cy="75480"/>
            </a:xfrm>
            <a:custGeom>
              <a:rect b="b" l="l" r="r" t="t"/>
              <a:pathLst>
                <a:path extrusionOk="0" h="2900" w="2316">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76"/>
            <p:cNvSpPr/>
            <p:nvPr/>
          </p:nvSpPr>
          <p:spPr>
            <a:xfrm>
              <a:off x="3286450" y="3372884"/>
              <a:ext cx="82273" cy="12389"/>
            </a:xfrm>
            <a:custGeom>
              <a:rect b="b" l="l" r="r" t="t"/>
              <a:pathLst>
                <a:path extrusionOk="0" h="476" w="3161">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76"/>
            <p:cNvSpPr/>
            <p:nvPr/>
          </p:nvSpPr>
          <p:spPr>
            <a:xfrm>
              <a:off x="3286450" y="3400083"/>
              <a:ext cx="150127" cy="12285"/>
            </a:xfrm>
            <a:custGeom>
              <a:rect b="b" l="l" r="r" t="t"/>
              <a:pathLst>
                <a:path extrusionOk="0" h="472" w="5768">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76"/>
            <p:cNvSpPr/>
            <p:nvPr/>
          </p:nvSpPr>
          <p:spPr>
            <a:xfrm>
              <a:off x="3286450" y="3484620"/>
              <a:ext cx="82273" cy="12363"/>
            </a:xfrm>
            <a:custGeom>
              <a:rect b="b" l="l" r="r" t="t"/>
              <a:pathLst>
                <a:path extrusionOk="0" h="475" w="3161">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76"/>
            <p:cNvSpPr/>
            <p:nvPr/>
          </p:nvSpPr>
          <p:spPr>
            <a:xfrm>
              <a:off x="3286450" y="3511793"/>
              <a:ext cx="148565" cy="12311"/>
            </a:xfrm>
            <a:custGeom>
              <a:rect b="b" l="l" r="r" t="t"/>
              <a:pathLst>
                <a:path extrusionOk="0" h="473" w="5708">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76"/>
            <p:cNvSpPr/>
            <p:nvPr/>
          </p:nvSpPr>
          <p:spPr>
            <a:xfrm>
              <a:off x="3286450" y="3596409"/>
              <a:ext cx="82273" cy="12311"/>
            </a:xfrm>
            <a:custGeom>
              <a:rect b="b" l="l" r="r" t="t"/>
              <a:pathLst>
                <a:path extrusionOk="0" h="473" w="3161">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76"/>
            <p:cNvSpPr/>
            <p:nvPr/>
          </p:nvSpPr>
          <p:spPr>
            <a:xfrm>
              <a:off x="3286450" y="3623529"/>
              <a:ext cx="147654" cy="12285"/>
            </a:xfrm>
            <a:custGeom>
              <a:rect b="b" l="l" r="r" t="t"/>
              <a:pathLst>
                <a:path extrusionOk="0" h="472" w="5673">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76"/>
            <p:cNvSpPr/>
            <p:nvPr/>
          </p:nvSpPr>
          <p:spPr>
            <a:xfrm>
              <a:off x="3190851" y="3454298"/>
              <a:ext cx="389684" cy="277870"/>
            </a:xfrm>
            <a:custGeom>
              <a:rect b="b" l="l" r="r" t="t"/>
              <a:pathLst>
                <a:path extrusionOk="0" h="10676" w="14972">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76"/>
            <p:cNvSpPr/>
            <p:nvPr/>
          </p:nvSpPr>
          <p:spPr>
            <a:xfrm>
              <a:off x="3216592" y="3366117"/>
              <a:ext cx="55048" cy="53122"/>
            </a:xfrm>
            <a:custGeom>
              <a:rect b="b" l="l" r="r" t="t"/>
              <a:pathLst>
                <a:path extrusionOk="0" h="2041" w="2115">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76"/>
            <p:cNvSpPr/>
            <p:nvPr/>
          </p:nvSpPr>
          <p:spPr>
            <a:xfrm>
              <a:off x="3228851" y="3365987"/>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76"/>
            <p:cNvSpPr/>
            <p:nvPr/>
          </p:nvSpPr>
          <p:spPr>
            <a:xfrm>
              <a:off x="3216592" y="3477827"/>
              <a:ext cx="55048" cy="53148"/>
            </a:xfrm>
            <a:custGeom>
              <a:rect b="b" l="l" r="r" t="t"/>
              <a:pathLst>
                <a:path extrusionOk="0" h="2042" w="2115">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76"/>
            <p:cNvSpPr/>
            <p:nvPr/>
          </p:nvSpPr>
          <p:spPr>
            <a:xfrm>
              <a:off x="3228851" y="3477723"/>
              <a:ext cx="53252" cy="38963"/>
            </a:xfrm>
            <a:custGeom>
              <a:rect b="b" l="l" r="r" t="t"/>
              <a:pathLst>
                <a:path extrusionOk="0" h="1497" w="2046">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76"/>
            <p:cNvSpPr/>
            <p:nvPr/>
          </p:nvSpPr>
          <p:spPr>
            <a:xfrm>
              <a:off x="3216592" y="3589563"/>
              <a:ext cx="55048" cy="53122"/>
            </a:xfrm>
            <a:custGeom>
              <a:rect b="b" l="l" r="r" t="t"/>
              <a:pathLst>
                <a:path extrusionOk="0" h="2041" w="2115">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76"/>
            <p:cNvSpPr/>
            <p:nvPr/>
          </p:nvSpPr>
          <p:spPr>
            <a:xfrm>
              <a:off x="3228851" y="3589433"/>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76"/>
            <p:cNvSpPr/>
            <p:nvPr/>
          </p:nvSpPr>
          <p:spPr>
            <a:xfrm>
              <a:off x="3190929" y="3342484"/>
              <a:ext cx="285496" cy="100310"/>
            </a:xfrm>
            <a:custGeom>
              <a:rect b="b" l="l" r="r" t="t"/>
              <a:pathLst>
                <a:path extrusionOk="0" h="3854" w="10969">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1" name="Google Shape;18931;p76"/>
          <p:cNvGrpSpPr/>
          <p:nvPr/>
        </p:nvGrpSpPr>
        <p:grpSpPr>
          <a:xfrm>
            <a:off x="7927127" y="2879845"/>
            <a:ext cx="364515" cy="383619"/>
            <a:chOff x="7927127" y="2879845"/>
            <a:chExt cx="364515" cy="383619"/>
          </a:xfrm>
        </p:grpSpPr>
        <p:sp>
          <p:nvSpPr>
            <p:cNvPr id="18932" name="Google Shape;18932;p76"/>
            <p:cNvSpPr/>
            <p:nvPr/>
          </p:nvSpPr>
          <p:spPr>
            <a:xfrm>
              <a:off x="7932723" y="2885598"/>
              <a:ext cx="353245" cy="241795"/>
            </a:xfrm>
            <a:custGeom>
              <a:rect b="b" l="l" r="r" t="t"/>
              <a:pathLst>
                <a:path extrusionOk="0" h="9290" w="13572">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76"/>
            <p:cNvSpPr/>
            <p:nvPr/>
          </p:nvSpPr>
          <p:spPr>
            <a:xfrm>
              <a:off x="7932801" y="2885598"/>
              <a:ext cx="27589" cy="241795"/>
            </a:xfrm>
            <a:custGeom>
              <a:rect b="b" l="l" r="r" t="t"/>
              <a:pathLst>
                <a:path extrusionOk="0" h="9290" w="106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76"/>
            <p:cNvSpPr/>
            <p:nvPr/>
          </p:nvSpPr>
          <p:spPr>
            <a:xfrm>
              <a:off x="7958907" y="2914176"/>
              <a:ext cx="300956" cy="210927"/>
            </a:xfrm>
            <a:custGeom>
              <a:rect b="b" l="l" r="r" t="t"/>
              <a:pathLst>
                <a:path extrusionOk="0" h="8104" w="11563">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76"/>
            <p:cNvSpPr/>
            <p:nvPr/>
          </p:nvSpPr>
          <p:spPr>
            <a:xfrm>
              <a:off x="7958907" y="2914176"/>
              <a:ext cx="22566" cy="210927"/>
            </a:xfrm>
            <a:custGeom>
              <a:rect b="b" l="l" r="r" t="t"/>
              <a:pathLst>
                <a:path extrusionOk="0" h="8104" w="867">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76"/>
            <p:cNvSpPr/>
            <p:nvPr/>
          </p:nvSpPr>
          <p:spPr>
            <a:xfrm>
              <a:off x="8079622" y="3032497"/>
              <a:ext cx="28032" cy="92970"/>
            </a:xfrm>
            <a:custGeom>
              <a:rect b="b" l="l" r="r" t="t"/>
              <a:pathLst>
                <a:path extrusionOk="0" h="3572" w="1077">
                  <a:moveTo>
                    <a:pt x="0" y="0"/>
                  </a:moveTo>
                  <a:lnTo>
                    <a:pt x="0" y="3572"/>
                  </a:lnTo>
                  <a:lnTo>
                    <a:pt x="1077" y="3572"/>
                  </a:lnTo>
                  <a:lnTo>
                    <a:pt x="10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76"/>
            <p:cNvSpPr/>
            <p:nvPr/>
          </p:nvSpPr>
          <p:spPr>
            <a:xfrm>
              <a:off x="8079622" y="3032497"/>
              <a:ext cx="14940" cy="92970"/>
            </a:xfrm>
            <a:custGeom>
              <a:rect b="b" l="l" r="r" t="t"/>
              <a:pathLst>
                <a:path extrusionOk="0" h="3572" w="574">
                  <a:moveTo>
                    <a:pt x="0" y="0"/>
                  </a:moveTo>
                  <a:lnTo>
                    <a:pt x="0" y="3572"/>
                  </a:lnTo>
                  <a:lnTo>
                    <a:pt x="574" y="3572"/>
                  </a:lnTo>
                  <a:lnTo>
                    <a:pt x="574"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76"/>
            <p:cNvSpPr/>
            <p:nvPr/>
          </p:nvSpPr>
          <p:spPr>
            <a:xfrm>
              <a:off x="8159292" y="2940724"/>
              <a:ext cx="55152" cy="185472"/>
            </a:xfrm>
            <a:custGeom>
              <a:rect b="b" l="l" r="r" t="t"/>
              <a:pathLst>
                <a:path extrusionOk="0" h="7126" w="2119">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76"/>
            <p:cNvSpPr/>
            <p:nvPr/>
          </p:nvSpPr>
          <p:spPr>
            <a:xfrm>
              <a:off x="8159292" y="2940724"/>
              <a:ext cx="18245" cy="185472"/>
            </a:xfrm>
            <a:custGeom>
              <a:rect b="b" l="l" r="r" t="t"/>
              <a:pathLst>
                <a:path extrusionOk="0" h="7126" w="701">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76"/>
            <p:cNvSpPr/>
            <p:nvPr/>
          </p:nvSpPr>
          <p:spPr>
            <a:xfrm>
              <a:off x="8079622" y="2978203"/>
              <a:ext cx="54970" cy="54319"/>
            </a:xfrm>
            <a:custGeom>
              <a:rect b="b" l="l" r="r" t="t"/>
              <a:pathLst>
                <a:path extrusionOk="0" h="2087" w="2112">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76"/>
            <p:cNvSpPr/>
            <p:nvPr/>
          </p:nvSpPr>
          <p:spPr>
            <a:xfrm>
              <a:off x="8079622" y="2978203"/>
              <a:ext cx="34903" cy="54319"/>
            </a:xfrm>
            <a:custGeom>
              <a:rect b="b" l="l" r="r" t="t"/>
              <a:pathLst>
                <a:path extrusionOk="0" h="2087" w="1341">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76"/>
            <p:cNvSpPr/>
            <p:nvPr/>
          </p:nvSpPr>
          <p:spPr>
            <a:xfrm>
              <a:off x="8089773" y="2978255"/>
              <a:ext cx="34643" cy="32743"/>
            </a:xfrm>
            <a:custGeom>
              <a:rect b="b" l="l" r="r" t="t"/>
              <a:pathLst>
                <a:path extrusionOk="0" h="1258" w="1331">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76"/>
            <p:cNvSpPr/>
            <p:nvPr/>
          </p:nvSpPr>
          <p:spPr>
            <a:xfrm>
              <a:off x="8089773" y="2978255"/>
              <a:ext cx="24752" cy="32743"/>
            </a:xfrm>
            <a:custGeom>
              <a:rect b="b" l="l" r="r" t="t"/>
              <a:pathLst>
                <a:path extrusionOk="0" h="1258" w="951">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76"/>
            <p:cNvSpPr/>
            <p:nvPr/>
          </p:nvSpPr>
          <p:spPr>
            <a:xfrm>
              <a:off x="8017234" y="3052460"/>
              <a:ext cx="29984" cy="30062"/>
            </a:xfrm>
            <a:custGeom>
              <a:rect b="b" l="l" r="r" t="t"/>
              <a:pathLst>
                <a:path extrusionOk="0" h="1155" w="1152">
                  <a:moveTo>
                    <a:pt x="1" y="0"/>
                  </a:moveTo>
                  <a:lnTo>
                    <a:pt x="1" y="1154"/>
                  </a:lnTo>
                  <a:lnTo>
                    <a:pt x="1152" y="1154"/>
                  </a:lnTo>
                  <a:lnTo>
                    <a:pt x="115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76"/>
            <p:cNvSpPr/>
            <p:nvPr/>
          </p:nvSpPr>
          <p:spPr>
            <a:xfrm>
              <a:off x="8017234" y="3052460"/>
              <a:ext cx="14966" cy="30062"/>
            </a:xfrm>
            <a:custGeom>
              <a:rect b="b" l="l" r="r" t="t"/>
              <a:pathLst>
                <a:path extrusionOk="0" h="1155" w="575">
                  <a:moveTo>
                    <a:pt x="1" y="0"/>
                  </a:moveTo>
                  <a:lnTo>
                    <a:pt x="1" y="1154"/>
                  </a:lnTo>
                  <a:lnTo>
                    <a:pt x="574" y="1154"/>
                  </a:lnTo>
                  <a:lnTo>
                    <a:pt x="57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76"/>
            <p:cNvSpPr/>
            <p:nvPr/>
          </p:nvSpPr>
          <p:spPr>
            <a:xfrm>
              <a:off x="8009556" y="3080101"/>
              <a:ext cx="45444" cy="45366"/>
            </a:xfrm>
            <a:custGeom>
              <a:rect b="b" l="l" r="r" t="t"/>
              <a:pathLst>
                <a:path extrusionOk="0" h="1743" w="1746">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76"/>
            <p:cNvSpPr/>
            <p:nvPr/>
          </p:nvSpPr>
          <p:spPr>
            <a:xfrm>
              <a:off x="8009556" y="3080101"/>
              <a:ext cx="23191" cy="45288"/>
            </a:xfrm>
            <a:custGeom>
              <a:rect b="b" l="l" r="r" t="t"/>
              <a:pathLst>
                <a:path extrusionOk="0" h="1740" w="891">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76"/>
            <p:cNvSpPr/>
            <p:nvPr/>
          </p:nvSpPr>
          <p:spPr>
            <a:xfrm>
              <a:off x="7999848" y="2961051"/>
              <a:ext cx="64392" cy="75584"/>
            </a:xfrm>
            <a:custGeom>
              <a:rect b="b" l="l" r="r" t="t"/>
              <a:pathLst>
                <a:path extrusionOk="0" h="2904" w="2474">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76"/>
            <p:cNvSpPr/>
            <p:nvPr/>
          </p:nvSpPr>
          <p:spPr>
            <a:xfrm>
              <a:off x="7999848" y="2961051"/>
              <a:ext cx="39770" cy="75688"/>
            </a:xfrm>
            <a:custGeom>
              <a:rect b="b" l="l" r="r" t="t"/>
              <a:pathLst>
                <a:path extrusionOk="0" h="2908" w="1528">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76"/>
            <p:cNvSpPr/>
            <p:nvPr/>
          </p:nvSpPr>
          <p:spPr>
            <a:xfrm>
              <a:off x="8006173" y="3036531"/>
              <a:ext cx="51847" cy="17595"/>
            </a:xfrm>
            <a:custGeom>
              <a:rect b="b" l="l" r="r" t="t"/>
              <a:pathLst>
                <a:path extrusionOk="0" h="676" w="1992">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76"/>
            <p:cNvSpPr/>
            <p:nvPr/>
          </p:nvSpPr>
          <p:spPr>
            <a:xfrm>
              <a:off x="8006173" y="3039368"/>
              <a:ext cx="51847" cy="14758"/>
            </a:xfrm>
            <a:custGeom>
              <a:rect b="b" l="l" r="r" t="t"/>
              <a:pathLst>
                <a:path extrusionOk="0" h="567" w="1992">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76"/>
            <p:cNvSpPr/>
            <p:nvPr/>
          </p:nvSpPr>
          <p:spPr>
            <a:xfrm>
              <a:off x="8107081" y="3032497"/>
              <a:ext cx="27511" cy="92970"/>
            </a:xfrm>
            <a:custGeom>
              <a:rect b="b" l="l" r="r" t="t"/>
              <a:pathLst>
                <a:path extrusionOk="0" h="3572" w="1057">
                  <a:moveTo>
                    <a:pt x="1" y="0"/>
                  </a:moveTo>
                  <a:lnTo>
                    <a:pt x="1" y="3572"/>
                  </a:lnTo>
                  <a:lnTo>
                    <a:pt x="1056" y="3572"/>
                  </a:lnTo>
                  <a:lnTo>
                    <a:pt x="1056"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76"/>
            <p:cNvSpPr/>
            <p:nvPr/>
          </p:nvSpPr>
          <p:spPr>
            <a:xfrm>
              <a:off x="8072829" y="3182493"/>
              <a:ext cx="69728" cy="48463"/>
            </a:xfrm>
            <a:custGeom>
              <a:rect b="b" l="l" r="r" t="t"/>
              <a:pathLst>
                <a:path extrusionOk="0" h="1862" w="2679">
                  <a:moveTo>
                    <a:pt x="1" y="1"/>
                  </a:moveTo>
                  <a:lnTo>
                    <a:pt x="1" y="1862"/>
                  </a:lnTo>
                  <a:lnTo>
                    <a:pt x="2678" y="1862"/>
                  </a:lnTo>
                  <a:lnTo>
                    <a:pt x="267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76"/>
            <p:cNvSpPr/>
            <p:nvPr/>
          </p:nvSpPr>
          <p:spPr>
            <a:xfrm>
              <a:off x="8072829" y="3182493"/>
              <a:ext cx="14966" cy="48463"/>
            </a:xfrm>
            <a:custGeom>
              <a:rect b="b" l="l" r="r" t="t"/>
              <a:pathLst>
                <a:path extrusionOk="0" h="1862" w="575">
                  <a:moveTo>
                    <a:pt x="1" y="1"/>
                  </a:moveTo>
                  <a:lnTo>
                    <a:pt x="1" y="1862"/>
                  </a:lnTo>
                  <a:lnTo>
                    <a:pt x="574" y="1862"/>
                  </a:lnTo>
                  <a:lnTo>
                    <a:pt x="574"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76"/>
            <p:cNvSpPr/>
            <p:nvPr/>
          </p:nvSpPr>
          <p:spPr>
            <a:xfrm>
              <a:off x="8038134" y="3229291"/>
              <a:ext cx="139117" cy="28786"/>
            </a:xfrm>
            <a:custGeom>
              <a:rect b="b" l="l" r="r" t="t"/>
              <a:pathLst>
                <a:path extrusionOk="0" h="1106" w="5345">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76"/>
            <p:cNvSpPr/>
            <p:nvPr/>
          </p:nvSpPr>
          <p:spPr>
            <a:xfrm>
              <a:off x="8038134" y="3236162"/>
              <a:ext cx="139117" cy="21915"/>
            </a:xfrm>
            <a:custGeom>
              <a:rect b="b" l="l" r="r" t="t"/>
              <a:pathLst>
                <a:path extrusionOk="0" h="842" w="5345">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76"/>
            <p:cNvSpPr/>
            <p:nvPr/>
          </p:nvSpPr>
          <p:spPr>
            <a:xfrm>
              <a:off x="7932723" y="3125077"/>
              <a:ext cx="353245" cy="60826"/>
            </a:xfrm>
            <a:custGeom>
              <a:rect b="b" l="l" r="r" t="t"/>
              <a:pathLst>
                <a:path extrusionOk="0" h="2337" w="13572">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76"/>
            <p:cNvSpPr/>
            <p:nvPr/>
          </p:nvSpPr>
          <p:spPr>
            <a:xfrm>
              <a:off x="7932801" y="3124998"/>
              <a:ext cx="27589" cy="60826"/>
            </a:xfrm>
            <a:custGeom>
              <a:rect b="b" l="l" r="r" t="t"/>
              <a:pathLst>
                <a:path extrusionOk="0" h="2337" w="106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76"/>
            <p:cNvSpPr/>
            <p:nvPr/>
          </p:nvSpPr>
          <p:spPr>
            <a:xfrm>
              <a:off x="8100132" y="3149725"/>
              <a:ext cx="16501" cy="11270"/>
            </a:xfrm>
            <a:custGeom>
              <a:rect b="b" l="l" r="r" t="t"/>
              <a:pathLst>
                <a:path extrusionOk="0" h="433" w="634">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76"/>
            <p:cNvSpPr/>
            <p:nvPr/>
          </p:nvSpPr>
          <p:spPr>
            <a:xfrm>
              <a:off x="7927127" y="2879845"/>
              <a:ext cx="364515" cy="383619"/>
            </a:xfrm>
            <a:custGeom>
              <a:rect b="b" l="l" r="r" t="t"/>
              <a:pathLst>
                <a:path extrusionOk="0" h="14739" w="14005">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1" name="Google Shape;18961;p76"/>
          <p:cNvGrpSpPr/>
          <p:nvPr/>
        </p:nvGrpSpPr>
        <p:grpSpPr>
          <a:xfrm>
            <a:off x="859281" y="3352531"/>
            <a:ext cx="327426" cy="357826"/>
            <a:chOff x="859281" y="3352531"/>
            <a:chExt cx="327426" cy="357826"/>
          </a:xfrm>
        </p:grpSpPr>
        <p:sp>
          <p:nvSpPr>
            <p:cNvPr id="18962" name="Google Shape;18962;p76"/>
            <p:cNvSpPr/>
            <p:nvPr/>
          </p:nvSpPr>
          <p:spPr>
            <a:xfrm>
              <a:off x="889968" y="3357684"/>
              <a:ext cx="291430" cy="291430"/>
            </a:xfrm>
            <a:custGeom>
              <a:rect b="b" l="l" r="r" t="t"/>
              <a:pathLst>
                <a:path extrusionOk="0" h="11197" w="11197">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76"/>
            <p:cNvSpPr/>
            <p:nvPr/>
          </p:nvSpPr>
          <p:spPr>
            <a:xfrm>
              <a:off x="884190" y="3360808"/>
              <a:ext cx="254080" cy="288281"/>
            </a:xfrm>
            <a:custGeom>
              <a:rect b="b" l="l" r="r" t="t"/>
              <a:pathLst>
                <a:path extrusionOk="0" h="11076" w="9762">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76"/>
            <p:cNvSpPr/>
            <p:nvPr/>
          </p:nvSpPr>
          <p:spPr>
            <a:xfrm>
              <a:off x="940253" y="3637896"/>
              <a:ext cx="190677" cy="67255"/>
            </a:xfrm>
            <a:custGeom>
              <a:rect b="b" l="l" r="r" t="t"/>
              <a:pathLst>
                <a:path extrusionOk="0" h="2584" w="7326">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76"/>
            <p:cNvSpPr/>
            <p:nvPr/>
          </p:nvSpPr>
          <p:spPr>
            <a:xfrm>
              <a:off x="1097303" y="3660723"/>
              <a:ext cx="33628" cy="44429"/>
            </a:xfrm>
            <a:custGeom>
              <a:rect b="b" l="l" r="r" t="t"/>
              <a:pathLst>
                <a:path extrusionOk="0" h="1707" w="1292">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76"/>
            <p:cNvSpPr/>
            <p:nvPr/>
          </p:nvSpPr>
          <p:spPr>
            <a:xfrm>
              <a:off x="974037" y="3464189"/>
              <a:ext cx="123292" cy="89665"/>
            </a:xfrm>
            <a:custGeom>
              <a:rect b="b" l="l" r="r" t="t"/>
              <a:pathLst>
                <a:path extrusionOk="0" h="3445" w="4737">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76"/>
            <p:cNvSpPr/>
            <p:nvPr/>
          </p:nvSpPr>
          <p:spPr>
            <a:xfrm>
              <a:off x="1001964" y="3464189"/>
              <a:ext cx="95365" cy="89665"/>
            </a:xfrm>
            <a:custGeom>
              <a:rect b="b" l="l" r="r" t="t"/>
              <a:pathLst>
                <a:path extrusionOk="0" h="3445" w="3664">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76"/>
            <p:cNvSpPr/>
            <p:nvPr/>
          </p:nvSpPr>
          <p:spPr>
            <a:xfrm>
              <a:off x="1002068" y="3598621"/>
              <a:ext cx="67229" cy="50493"/>
            </a:xfrm>
            <a:custGeom>
              <a:rect b="b" l="l" r="r" t="t"/>
              <a:pathLst>
                <a:path extrusionOk="0" h="1940" w="2583">
                  <a:moveTo>
                    <a:pt x="0" y="0"/>
                  </a:moveTo>
                  <a:lnTo>
                    <a:pt x="0" y="1939"/>
                  </a:lnTo>
                  <a:lnTo>
                    <a:pt x="2583" y="1939"/>
                  </a:lnTo>
                  <a:lnTo>
                    <a:pt x="2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76"/>
            <p:cNvSpPr/>
            <p:nvPr/>
          </p:nvSpPr>
          <p:spPr>
            <a:xfrm>
              <a:off x="1002068" y="3598621"/>
              <a:ext cx="67229" cy="33706"/>
            </a:xfrm>
            <a:custGeom>
              <a:rect b="b" l="l" r="r" t="t"/>
              <a:pathLst>
                <a:path extrusionOk="0" h="1295" w="2583">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76"/>
            <p:cNvSpPr/>
            <p:nvPr/>
          </p:nvSpPr>
          <p:spPr>
            <a:xfrm>
              <a:off x="990876" y="3628553"/>
              <a:ext cx="44819" cy="40030"/>
            </a:xfrm>
            <a:custGeom>
              <a:rect b="b" l="l" r="r" t="t"/>
              <a:pathLst>
                <a:path extrusionOk="0" h="1538" w="1722">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76"/>
            <p:cNvSpPr/>
            <p:nvPr/>
          </p:nvSpPr>
          <p:spPr>
            <a:xfrm>
              <a:off x="1035670" y="3628553"/>
              <a:ext cx="44793" cy="40030"/>
            </a:xfrm>
            <a:custGeom>
              <a:rect b="b" l="l" r="r" t="t"/>
              <a:pathLst>
                <a:path extrusionOk="0" h="1538" w="1721">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76"/>
            <p:cNvSpPr/>
            <p:nvPr/>
          </p:nvSpPr>
          <p:spPr>
            <a:xfrm>
              <a:off x="979528" y="3509633"/>
              <a:ext cx="112126" cy="105854"/>
            </a:xfrm>
            <a:custGeom>
              <a:rect b="b" l="l" r="r" t="t"/>
              <a:pathLst>
                <a:path extrusionOk="0" h="4067" w="4308">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76"/>
            <p:cNvSpPr/>
            <p:nvPr/>
          </p:nvSpPr>
          <p:spPr>
            <a:xfrm>
              <a:off x="940331" y="3660723"/>
              <a:ext cx="33732" cy="44429"/>
            </a:xfrm>
            <a:custGeom>
              <a:rect b="b" l="l" r="r" t="t"/>
              <a:pathLst>
                <a:path extrusionOk="0" h="1707" w="1296">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76"/>
            <p:cNvSpPr/>
            <p:nvPr/>
          </p:nvSpPr>
          <p:spPr>
            <a:xfrm>
              <a:off x="979633" y="3509633"/>
              <a:ext cx="95261" cy="105411"/>
            </a:xfrm>
            <a:custGeom>
              <a:rect b="b" l="l" r="r" t="t"/>
              <a:pathLst>
                <a:path extrusionOk="0" h="4050" w="366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76"/>
            <p:cNvSpPr/>
            <p:nvPr/>
          </p:nvSpPr>
          <p:spPr>
            <a:xfrm>
              <a:off x="991163" y="3506510"/>
              <a:ext cx="91174" cy="30140"/>
            </a:xfrm>
            <a:custGeom>
              <a:rect b="b" l="l" r="r" t="t"/>
              <a:pathLst>
                <a:path extrusionOk="0" h="1158" w="3503">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76"/>
            <p:cNvSpPr/>
            <p:nvPr/>
          </p:nvSpPr>
          <p:spPr>
            <a:xfrm>
              <a:off x="935126" y="3458879"/>
              <a:ext cx="201036" cy="251478"/>
            </a:xfrm>
            <a:custGeom>
              <a:rect b="b" l="l" r="r" t="t"/>
              <a:pathLst>
                <a:path extrusionOk="0" h="9662" w="7724">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76"/>
            <p:cNvSpPr/>
            <p:nvPr/>
          </p:nvSpPr>
          <p:spPr>
            <a:xfrm>
              <a:off x="968727" y="3688650"/>
              <a:ext cx="10567" cy="21707"/>
            </a:xfrm>
            <a:custGeom>
              <a:rect b="b" l="l" r="r" t="t"/>
              <a:pathLst>
                <a:path extrusionOk="0" h="834" w="406">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76"/>
            <p:cNvSpPr/>
            <p:nvPr/>
          </p:nvSpPr>
          <p:spPr>
            <a:xfrm>
              <a:off x="1092071" y="3688650"/>
              <a:ext cx="10463" cy="21707"/>
            </a:xfrm>
            <a:custGeom>
              <a:rect b="b" l="l" r="r" t="t"/>
              <a:pathLst>
                <a:path extrusionOk="0" h="834" w="402">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76"/>
            <p:cNvSpPr/>
            <p:nvPr/>
          </p:nvSpPr>
          <p:spPr>
            <a:xfrm>
              <a:off x="859281" y="3352531"/>
              <a:ext cx="327426" cy="285444"/>
            </a:xfrm>
            <a:custGeom>
              <a:rect b="b" l="l" r="r" t="t"/>
              <a:pathLst>
                <a:path extrusionOk="0" h="10967" w="1258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0" name="Google Shape;18980;p76"/>
          <p:cNvGrpSpPr/>
          <p:nvPr/>
        </p:nvGrpSpPr>
        <p:grpSpPr>
          <a:xfrm>
            <a:off x="1317912" y="3388371"/>
            <a:ext cx="372115" cy="273185"/>
            <a:chOff x="1317912" y="3388371"/>
            <a:chExt cx="372115" cy="273185"/>
          </a:xfrm>
        </p:grpSpPr>
        <p:sp>
          <p:nvSpPr>
            <p:cNvPr id="18981" name="Google Shape;18981;p76"/>
            <p:cNvSpPr/>
            <p:nvPr/>
          </p:nvSpPr>
          <p:spPr>
            <a:xfrm>
              <a:off x="1333841" y="3505677"/>
              <a:ext cx="10932" cy="38677"/>
            </a:xfrm>
            <a:custGeom>
              <a:rect b="b" l="l" r="r" t="t"/>
              <a:pathLst>
                <a:path extrusionOk="0" h="1486" w="42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76"/>
            <p:cNvSpPr/>
            <p:nvPr/>
          </p:nvSpPr>
          <p:spPr>
            <a:xfrm>
              <a:off x="1329260" y="3481315"/>
              <a:ext cx="93178" cy="104865"/>
            </a:xfrm>
            <a:custGeom>
              <a:rect b="b" l="l" r="r" t="t"/>
              <a:pathLst>
                <a:path extrusionOk="0" h="4029" w="358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76"/>
            <p:cNvSpPr/>
            <p:nvPr/>
          </p:nvSpPr>
          <p:spPr>
            <a:xfrm>
              <a:off x="1329260" y="3481940"/>
              <a:ext cx="45730" cy="104240"/>
            </a:xfrm>
            <a:custGeom>
              <a:rect b="b" l="l" r="r" t="t"/>
              <a:pathLst>
                <a:path extrusionOk="0" h="4005" w="1757">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76"/>
            <p:cNvSpPr/>
            <p:nvPr/>
          </p:nvSpPr>
          <p:spPr>
            <a:xfrm>
              <a:off x="1323508" y="3562807"/>
              <a:ext cx="104787" cy="93257"/>
            </a:xfrm>
            <a:custGeom>
              <a:rect b="b" l="l" r="r" t="t"/>
              <a:pathLst>
                <a:path extrusionOk="0" h="3583" w="4026">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76"/>
            <p:cNvSpPr/>
            <p:nvPr/>
          </p:nvSpPr>
          <p:spPr>
            <a:xfrm>
              <a:off x="1323508" y="3588626"/>
              <a:ext cx="104787" cy="67437"/>
            </a:xfrm>
            <a:custGeom>
              <a:rect b="b" l="l" r="r" t="t"/>
              <a:pathLst>
                <a:path extrusionOk="0" h="2591" w="4026">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76"/>
            <p:cNvSpPr/>
            <p:nvPr/>
          </p:nvSpPr>
          <p:spPr>
            <a:xfrm>
              <a:off x="1340998" y="3517155"/>
              <a:ext cx="69806" cy="57313"/>
            </a:xfrm>
            <a:custGeom>
              <a:rect b="b" l="l" r="r" t="t"/>
              <a:pathLst>
                <a:path extrusionOk="0" h="2202" w="2682">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76"/>
            <p:cNvSpPr/>
            <p:nvPr/>
          </p:nvSpPr>
          <p:spPr>
            <a:xfrm>
              <a:off x="1341259" y="3517207"/>
              <a:ext cx="69545" cy="56818"/>
            </a:xfrm>
            <a:custGeom>
              <a:rect b="b" l="l" r="r" t="t"/>
              <a:pathLst>
                <a:path extrusionOk="0" h="2183" w="2672">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76"/>
            <p:cNvSpPr/>
            <p:nvPr/>
          </p:nvSpPr>
          <p:spPr>
            <a:xfrm>
              <a:off x="1323404" y="3605310"/>
              <a:ext cx="23373" cy="50754"/>
            </a:xfrm>
            <a:custGeom>
              <a:rect b="b" l="l" r="r" t="t"/>
              <a:pathLst>
                <a:path extrusionOk="0" h="1950" w="898">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76"/>
            <p:cNvSpPr/>
            <p:nvPr/>
          </p:nvSpPr>
          <p:spPr>
            <a:xfrm>
              <a:off x="1405000" y="3605310"/>
              <a:ext cx="23295" cy="50754"/>
            </a:xfrm>
            <a:custGeom>
              <a:rect b="b" l="l" r="r" t="t"/>
              <a:pathLst>
                <a:path extrusionOk="0" h="1950" w="895">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76"/>
            <p:cNvSpPr/>
            <p:nvPr/>
          </p:nvSpPr>
          <p:spPr>
            <a:xfrm>
              <a:off x="1585501" y="3487093"/>
              <a:ext cx="29151" cy="64106"/>
            </a:xfrm>
            <a:custGeom>
              <a:rect b="b" l="l" r="r" t="t"/>
              <a:pathLst>
                <a:path extrusionOk="0" h="2463" w="112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76"/>
            <p:cNvSpPr/>
            <p:nvPr/>
          </p:nvSpPr>
          <p:spPr>
            <a:xfrm>
              <a:off x="1597135" y="3481315"/>
              <a:ext cx="69988" cy="69884"/>
            </a:xfrm>
            <a:custGeom>
              <a:rect b="b" l="l" r="r" t="t"/>
              <a:pathLst>
                <a:path extrusionOk="0" h="2685" w="2689">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76"/>
            <p:cNvSpPr/>
            <p:nvPr/>
          </p:nvSpPr>
          <p:spPr>
            <a:xfrm>
              <a:off x="1608847" y="3568663"/>
              <a:ext cx="34929" cy="34929"/>
            </a:xfrm>
            <a:custGeom>
              <a:rect b="b" l="l" r="r" t="t"/>
              <a:pathLst>
                <a:path extrusionOk="0" h="1342" w="1342">
                  <a:moveTo>
                    <a:pt x="1" y="1"/>
                  </a:moveTo>
                  <a:lnTo>
                    <a:pt x="1" y="1341"/>
                  </a:lnTo>
                  <a:lnTo>
                    <a:pt x="1341" y="1341"/>
                  </a:lnTo>
                  <a:lnTo>
                    <a:pt x="1341"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76"/>
            <p:cNvSpPr/>
            <p:nvPr/>
          </p:nvSpPr>
          <p:spPr>
            <a:xfrm>
              <a:off x="1568010" y="3582770"/>
              <a:ext cx="116603" cy="73293"/>
            </a:xfrm>
            <a:custGeom>
              <a:rect b="b" l="l" r="r" t="t"/>
              <a:pathLst>
                <a:path extrusionOk="0" h="2816" w="448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76"/>
            <p:cNvSpPr/>
            <p:nvPr/>
          </p:nvSpPr>
          <p:spPr>
            <a:xfrm>
              <a:off x="1591357" y="3510518"/>
              <a:ext cx="69910" cy="63950"/>
            </a:xfrm>
            <a:custGeom>
              <a:rect b="b" l="l" r="r" t="t"/>
              <a:pathLst>
                <a:path extrusionOk="0" h="2457" w="2686">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76"/>
            <p:cNvSpPr/>
            <p:nvPr/>
          </p:nvSpPr>
          <p:spPr>
            <a:xfrm>
              <a:off x="1591357" y="3510440"/>
              <a:ext cx="69728" cy="62648"/>
            </a:xfrm>
            <a:custGeom>
              <a:rect b="b" l="l" r="r" t="t"/>
              <a:pathLst>
                <a:path extrusionOk="0" h="2407" w="2679">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76"/>
            <p:cNvSpPr/>
            <p:nvPr/>
          </p:nvSpPr>
          <p:spPr>
            <a:xfrm>
              <a:off x="1661241" y="3597606"/>
              <a:ext cx="23269" cy="58458"/>
            </a:xfrm>
            <a:custGeom>
              <a:rect b="b" l="l" r="r" t="t"/>
              <a:pathLst>
                <a:path extrusionOk="0" h="2246" w="894">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76"/>
            <p:cNvSpPr/>
            <p:nvPr/>
          </p:nvSpPr>
          <p:spPr>
            <a:xfrm>
              <a:off x="1404896" y="3574441"/>
              <a:ext cx="198121" cy="81622"/>
            </a:xfrm>
            <a:custGeom>
              <a:rect b="b" l="l" r="r" t="t"/>
              <a:pathLst>
                <a:path extrusionOk="0" h="3136" w="7612">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76"/>
            <p:cNvSpPr/>
            <p:nvPr/>
          </p:nvSpPr>
          <p:spPr>
            <a:xfrm>
              <a:off x="1568010" y="3598257"/>
              <a:ext cx="35007" cy="57807"/>
            </a:xfrm>
            <a:custGeom>
              <a:rect b="b" l="l" r="r" t="t"/>
              <a:pathLst>
                <a:path extrusionOk="0" h="2221" w="1345">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76"/>
            <p:cNvSpPr/>
            <p:nvPr/>
          </p:nvSpPr>
          <p:spPr>
            <a:xfrm>
              <a:off x="1439903" y="3393941"/>
              <a:ext cx="128133" cy="93152"/>
            </a:xfrm>
            <a:custGeom>
              <a:rect b="b" l="l" r="r" t="t"/>
              <a:pathLst>
                <a:path extrusionOk="0" h="3579" w="4923">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76"/>
            <p:cNvSpPr/>
            <p:nvPr/>
          </p:nvSpPr>
          <p:spPr>
            <a:xfrm>
              <a:off x="1469002" y="3393941"/>
              <a:ext cx="99035" cy="93152"/>
            </a:xfrm>
            <a:custGeom>
              <a:rect b="b" l="l" r="r" t="t"/>
              <a:pathLst>
                <a:path extrusionOk="0" h="3579" w="3805">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76"/>
            <p:cNvSpPr/>
            <p:nvPr/>
          </p:nvSpPr>
          <p:spPr>
            <a:xfrm>
              <a:off x="1469002" y="3533682"/>
              <a:ext cx="69910" cy="52419"/>
            </a:xfrm>
            <a:custGeom>
              <a:rect b="b" l="l" r="r" t="t"/>
              <a:pathLst>
                <a:path extrusionOk="0" h="2014" w="2686">
                  <a:moveTo>
                    <a:pt x="1" y="1"/>
                  </a:moveTo>
                  <a:lnTo>
                    <a:pt x="1" y="2013"/>
                  </a:lnTo>
                  <a:lnTo>
                    <a:pt x="2686" y="2013"/>
                  </a:lnTo>
                  <a:lnTo>
                    <a:pt x="2686"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76"/>
            <p:cNvSpPr/>
            <p:nvPr/>
          </p:nvSpPr>
          <p:spPr>
            <a:xfrm>
              <a:off x="1469002" y="3533682"/>
              <a:ext cx="69910" cy="35007"/>
            </a:xfrm>
            <a:custGeom>
              <a:rect b="b" l="l" r="r" t="t"/>
              <a:pathLst>
                <a:path extrusionOk="0" h="1345" w="2686">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76"/>
            <p:cNvSpPr/>
            <p:nvPr/>
          </p:nvSpPr>
          <p:spPr>
            <a:xfrm>
              <a:off x="1457393" y="3564785"/>
              <a:ext cx="46615" cy="41592"/>
            </a:xfrm>
            <a:custGeom>
              <a:rect b="b" l="l" r="r" t="t"/>
              <a:pathLst>
                <a:path extrusionOk="0" h="1598" w="1791">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76"/>
            <p:cNvSpPr/>
            <p:nvPr/>
          </p:nvSpPr>
          <p:spPr>
            <a:xfrm>
              <a:off x="1503983" y="3564785"/>
              <a:ext cx="46641" cy="41592"/>
            </a:xfrm>
            <a:custGeom>
              <a:rect b="b" l="l" r="r" t="t"/>
              <a:pathLst>
                <a:path extrusionOk="0" h="1598" w="1792">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76"/>
            <p:cNvSpPr/>
            <p:nvPr/>
          </p:nvSpPr>
          <p:spPr>
            <a:xfrm>
              <a:off x="1445759" y="3441129"/>
              <a:ext cx="116499" cy="110070"/>
            </a:xfrm>
            <a:custGeom>
              <a:rect b="b" l="l" r="r" t="t"/>
              <a:pathLst>
                <a:path extrusionOk="0" h="4229" w="4476">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76"/>
            <p:cNvSpPr/>
            <p:nvPr/>
          </p:nvSpPr>
          <p:spPr>
            <a:xfrm>
              <a:off x="1405000" y="3598257"/>
              <a:ext cx="34929" cy="57807"/>
            </a:xfrm>
            <a:custGeom>
              <a:rect b="b" l="l" r="r" t="t"/>
              <a:pathLst>
                <a:path extrusionOk="0" h="2221" w="1342">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76"/>
            <p:cNvSpPr/>
            <p:nvPr/>
          </p:nvSpPr>
          <p:spPr>
            <a:xfrm>
              <a:off x="1445655" y="3441129"/>
              <a:ext cx="99113" cy="109524"/>
            </a:xfrm>
            <a:custGeom>
              <a:rect b="b" l="l" r="r" t="t"/>
              <a:pathLst>
                <a:path extrusionOk="0" h="4208" w="3808">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76"/>
            <p:cNvSpPr/>
            <p:nvPr/>
          </p:nvSpPr>
          <p:spPr>
            <a:xfrm>
              <a:off x="1601534" y="3504948"/>
              <a:ext cx="50285" cy="16814"/>
            </a:xfrm>
            <a:custGeom>
              <a:rect b="b" l="l" r="r" t="t"/>
              <a:pathLst>
                <a:path extrusionOk="0" h="646" w="1932">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76"/>
            <p:cNvSpPr/>
            <p:nvPr/>
          </p:nvSpPr>
          <p:spPr>
            <a:xfrm>
              <a:off x="1317912" y="3388371"/>
              <a:ext cx="372115" cy="273185"/>
            </a:xfrm>
            <a:custGeom>
              <a:rect b="b" l="l" r="r" t="t"/>
              <a:pathLst>
                <a:path extrusionOk="0" h="10496" w="14297">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76"/>
            <p:cNvSpPr/>
            <p:nvPr/>
          </p:nvSpPr>
          <p:spPr>
            <a:xfrm>
              <a:off x="1655749" y="3615643"/>
              <a:ext cx="10906" cy="45913"/>
            </a:xfrm>
            <a:custGeom>
              <a:rect b="b" l="l" r="r" t="t"/>
              <a:pathLst>
                <a:path extrusionOk="0" h="1764" w="419">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76"/>
            <p:cNvSpPr/>
            <p:nvPr/>
          </p:nvSpPr>
          <p:spPr>
            <a:xfrm>
              <a:off x="1457836" y="3437927"/>
              <a:ext cx="94714" cy="31415"/>
            </a:xfrm>
            <a:custGeom>
              <a:rect b="b" l="l" r="r" t="t"/>
              <a:pathLst>
                <a:path extrusionOk="0" h="1207" w="3639">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76"/>
            <p:cNvSpPr/>
            <p:nvPr/>
          </p:nvSpPr>
          <p:spPr>
            <a:xfrm>
              <a:off x="1434489" y="3627277"/>
              <a:ext cx="10932" cy="34278"/>
            </a:xfrm>
            <a:custGeom>
              <a:rect b="b" l="l" r="r" t="t"/>
              <a:pathLst>
                <a:path extrusionOk="0" h="1317" w="42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76"/>
            <p:cNvSpPr/>
            <p:nvPr/>
          </p:nvSpPr>
          <p:spPr>
            <a:xfrm>
              <a:off x="1562701" y="3627277"/>
              <a:ext cx="10932" cy="34278"/>
            </a:xfrm>
            <a:custGeom>
              <a:rect b="b" l="l" r="r" t="t"/>
              <a:pathLst>
                <a:path extrusionOk="0" h="1317" w="42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4" name="Google Shape;19014;p76"/>
          <p:cNvGrpSpPr/>
          <p:nvPr/>
        </p:nvGrpSpPr>
        <p:grpSpPr>
          <a:xfrm>
            <a:off x="2779747" y="1525426"/>
            <a:ext cx="356993" cy="344214"/>
            <a:chOff x="2779747" y="1525426"/>
            <a:chExt cx="356993" cy="344214"/>
          </a:xfrm>
        </p:grpSpPr>
        <p:sp>
          <p:nvSpPr>
            <p:cNvPr id="19015" name="Google Shape;19015;p76"/>
            <p:cNvSpPr/>
            <p:nvPr/>
          </p:nvSpPr>
          <p:spPr>
            <a:xfrm>
              <a:off x="2952647" y="1530632"/>
              <a:ext cx="178887" cy="93387"/>
            </a:xfrm>
            <a:custGeom>
              <a:rect b="b" l="l" r="r" t="t"/>
              <a:pathLst>
                <a:path extrusionOk="0" h="3588" w="6873">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76"/>
            <p:cNvSpPr/>
            <p:nvPr/>
          </p:nvSpPr>
          <p:spPr>
            <a:xfrm>
              <a:off x="2975005" y="1720659"/>
              <a:ext cx="156529" cy="71029"/>
            </a:xfrm>
            <a:custGeom>
              <a:rect b="b" l="l" r="r" t="t"/>
              <a:pathLst>
                <a:path extrusionOk="0" h="2729" w="6014">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76"/>
            <p:cNvSpPr/>
            <p:nvPr/>
          </p:nvSpPr>
          <p:spPr>
            <a:xfrm>
              <a:off x="2784978" y="1770944"/>
              <a:ext cx="167695" cy="93387"/>
            </a:xfrm>
            <a:custGeom>
              <a:rect b="b" l="l" r="r" t="t"/>
              <a:pathLst>
                <a:path extrusionOk="0" h="3588" w="6443">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76"/>
            <p:cNvSpPr/>
            <p:nvPr/>
          </p:nvSpPr>
          <p:spPr>
            <a:xfrm>
              <a:off x="2784978" y="1620010"/>
              <a:ext cx="178887" cy="115822"/>
            </a:xfrm>
            <a:custGeom>
              <a:rect b="b" l="l" r="r" t="t"/>
              <a:pathLst>
                <a:path extrusionOk="0" h="4450" w="6873">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76"/>
            <p:cNvSpPr/>
            <p:nvPr/>
          </p:nvSpPr>
          <p:spPr>
            <a:xfrm>
              <a:off x="3023911" y="1547758"/>
              <a:ext cx="81076" cy="10463"/>
            </a:xfrm>
            <a:custGeom>
              <a:rect b="b" l="l" r="r" t="t"/>
              <a:pathLst>
                <a:path extrusionOk="0" h="402" w="3115">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76"/>
            <p:cNvSpPr/>
            <p:nvPr/>
          </p:nvSpPr>
          <p:spPr>
            <a:xfrm>
              <a:off x="2979221" y="1547758"/>
              <a:ext cx="36282" cy="10463"/>
            </a:xfrm>
            <a:custGeom>
              <a:rect b="b" l="l" r="r" t="t"/>
              <a:pathLst>
                <a:path extrusionOk="0" h="402" w="1394">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76"/>
            <p:cNvSpPr/>
            <p:nvPr/>
          </p:nvSpPr>
          <p:spPr>
            <a:xfrm>
              <a:off x="3079870" y="1570116"/>
              <a:ext cx="25117" cy="10463"/>
            </a:xfrm>
            <a:custGeom>
              <a:rect b="b" l="l" r="r" t="t"/>
              <a:pathLst>
                <a:path extrusionOk="0" h="402" w="965">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76"/>
            <p:cNvSpPr/>
            <p:nvPr/>
          </p:nvSpPr>
          <p:spPr>
            <a:xfrm>
              <a:off x="2979221" y="1570116"/>
              <a:ext cx="92241" cy="10463"/>
            </a:xfrm>
            <a:custGeom>
              <a:rect b="b" l="l" r="r" t="t"/>
              <a:pathLst>
                <a:path extrusionOk="0" h="402" w="3544">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76"/>
            <p:cNvSpPr/>
            <p:nvPr/>
          </p:nvSpPr>
          <p:spPr>
            <a:xfrm>
              <a:off x="2947442" y="1525426"/>
              <a:ext cx="189298" cy="103850"/>
            </a:xfrm>
            <a:custGeom>
              <a:rect b="b" l="l" r="r" t="t"/>
              <a:pathLst>
                <a:path extrusionOk="0" h="3990" w="7273">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76"/>
            <p:cNvSpPr/>
            <p:nvPr/>
          </p:nvSpPr>
          <p:spPr>
            <a:xfrm>
              <a:off x="2811526" y="1788070"/>
              <a:ext cx="81076" cy="10463"/>
            </a:xfrm>
            <a:custGeom>
              <a:rect b="b" l="l" r="r" t="t"/>
              <a:pathLst>
                <a:path extrusionOk="0" h="402" w="3115">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76"/>
            <p:cNvSpPr/>
            <p:nvPr/>
          </p:nvSpPr>
          <p:spPr>
            <a:xfrm>
              <a:off x="2901009" y="1788070"/>
              <a:ext cx="25117" cy="10463"/>
            </a:xfrm>
            <a:custGeom>
              <a:rect b="b" l="l" r="r" t="t"/>
              <a:pathLst>
                <a:path extrusionOk="0" h="402" w="965">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76"/>
            <p:cNvSpPr/>
            <p:nvPr/>
          </p:nvSpPr>
          <p:spPr>
            <a:xfrm>
              <a:off x="2811526" y="1810402"/>
              <a:ext cx="25221" cy="10463"/>
            </a:xfrm>
            <a:custGeom>
              <a:rect b="b" l="l" r="r" t="t"/>
              <a:pathLst>
                <a:path extrusionOk="0" h="402" w="969">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76"/>
            <p:cNvSpPr/>
            <p:nvPr/>
          </p:nvSpPr>
          <p:spPr>
            <a:xfrm>
              <a:off x="2845050" y="1810402"/>
              <a:ext cx="81076" cy="10463"/>
            </a:xfrm>
            <a:custGeom>
              <a:rect b="b" l="l" r="r" t="t"/>
              <a:pathLst>
                <a:path extrusionOk="0" h="402" w="3115">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76"/>
            <p:cNvSpPr/>
            <p:nvPr/>
          </p:nvSpPr>
          <p:spPr>
            <a:xfrm>
              <a:off x="2779747" y="1765712"/>
              <a:ext cx="178158" cy="103928"/>
            </a:xfrm>
            <a:custGeom>
              <a:rect b="b" l="l" r="r" t="t"/>
              <a:pathLst>
                <a:path extrusionOk="0" h="3993" w="6845">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76"/>
            <p:cNvSpPr/>
            <p:nvPr/>
          </p:nvSpPr>
          <p:spPr>
            <a:xfrm>
              <a:off x="3035076" y="1737785"/>
              <a:ext cx="69910" cy="10463"/>
            </a:xfrm>
            <a:custGeom>
              <a:rect b="b" l="l" r="r" t="t"/>
              <a:pathLst>
                <a:path extrusionOk="0" h="402" w="2686">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76"/>
            <p:cNvSpPr/>
            <p:nvPr/>
          </p:nvSpPr>
          <p:spPr>
            <a:xfrm>
              <a:off x="3001553" y="1737785"/>
              <a:ext cx="25117" cy="10463"/>
            </a:xfrm>
            <a:custGeom>
              <a:rect b="b" l="l" r="r" t="t"/>
              <a:pathLst>
                <a:path extrusionOk="0" h="402" w="965">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76"/>
            <p:cNvSpPr/>
            <p:nvPr/>
          </p:nvSpPr>
          <p:spPr>
            <a:xfrm>
              <a:off x="2969773" y="1715427"/>
              <a:ext cx="166888" cy="81466"/>
            </a:xfrm>
            <a:custGeom>
              <a:rect b="b" l="l" r="r" t="t"/>
              <a:pathLst>
                <a:path extrusionOk="0" h="3130" w="6412">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76"/>
            <p:cNvSpPr/>
            <p:nvPr/>
          </p:nvSpPr>
          <p:spPr>
            <a:xfrm>
              <a:off x="2811526" y="1637136"/>
              <a:ext cx="81076" cy="10567"/>
            </a:xfrm>
            <a:custGeom>
              <a:rect b="b" l="l" r="r" t="t"/>
              <a:pathLst>
                <a:path extrusionOk="0" h="406" w="3115">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76"/>
            <p:cNvSpPr/>
            <p:nvPr/>
          </p:nvSpPr>
          <p:spPr>
            <a:xfrm>
              <a:off x="2901009" y="1637136"/>
              <a:ext cx="36282" cy="10567"/>
            </a:xfrm>
            <a:custGeom>
              <a:rect b="b" l="l" r="r" t="t"/>
              <a:pathLst>
                <a:path extrusionOk="0" h="406" w="1394">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76"/>
            <p:cNvSpPr/>
            <p:nvPr/>
          </p:nvSpPr>
          <p:spPr>
            <a:xfrm>
              <a:off x="2811526" y="1681826"/>
              <a:ext cx="81076" cy="10567"/>
            </a:xfrm>
            <a:custGeom>
              <a:rect b="b" l="l" r="r" t="t"/>
              <a:pathLst>
                <a:path extrusionOk="0" h="406" w="3115">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76"/>
            <p:cNvSpPr/>
            <p:nvPr/>
          </p:nvSpPr>
          <p:spPr>
            <a:xfrm>
              <a:off x="2901009" y="1681826"/>
              <a:ext cx="36282" cy="10567"/>
            </a:xfrm>
            <a:custGeom>
              <a:rect b="b" l="l" r="r" t="t"/>
              <a:pathLst>
                <a:path extrusionOk="0" h="406" w="1394">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76"/>
            <p:cNvSpPr/>
            <p:nvPr/>
          </p:nvSpPr>
          <p:spPr>
            <a:xfrm>
              <a:off x="2811526" y="1659494"/>
              <a:ext cx="25221" cy="10541"/>
            </a:xfrm>
            <a:custGeom>
              <a:rect b="b" l="l" r="r" t="t"/>
              <a:pathLst>
                <a:path extrusionOk="0" h="405" w="969">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76"/>
            <p:cNvSpPr/>
            <p:nvPr/>
          </p:nvSpPr>
          <p:spPr>
            <a:xfrm>
              <a:off x="2845050" y="1659494"/>
              <a:ext cx="92241" cy="10463"/>
            </a:xfrm>
            <a:custGeom>
              <a:rect b="b" l="l" r="r" t="t"/>
              <a:pathLst>
                <a:path extrusionOk="0" h="402" w="3544">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76"/>
            <p:cNvSpPr/>
            <p:nvPr/>
          </p:nvSpPr>
          <p:spPr>
            <a:xfrm>
              <a:off x="2779747" y="1614805"/>
              <a:ext cx="189324" cy="126311"/>
            </a:xfrm>
            <a:custGeom>
              <a:rect b="b" l="l" r="r" t="t"/>
              <a:pathLst>
                <a:path extrusionOk="0" h="4853" w="7274">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9" name="Google Shape;19039;p76"/>
          <p:cNvGrpSpPr/>
          <p:nvPr/>
        </p:nvGrpSpPr>
        <p:grpSpPr>
          <a:xfrm>
            <a:off x="3317969" y="1515432"/>
            <a:ext cx="225112" cy="360663"/>
            <a:chOff x="3317969" y="1515432"/>
            <a:chExt cx="225112" cy="360663"/>
          </a:xfrm>
        </p:grpSpPr>
        <p:sp>
          <p:nvSpPr>
            <p:cNvPr id="19040" name="Google Shape;19040;p76"/>
            <p:cNvSpPr/>
            <p:nvPr/>
          </p:nvSpPr>
          <p:spPr>
            <a:xfrm>
              <a:off x="3323357" y="1566159"/>
              <a:ext cx="169179" cy="304340"/>
            </a:xfrm>
            <a:custGeom>
              <a:rect b="b" l="l" r="r" t="t"/>
              <a:pathLst>
                <a:path extrusionOk="0" h="11693" w="650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76"/>
            <p:cNvSpPr/>
            <p:nvPr/>
          </p:nvSpPr>
          <p:spPr>
            <a:xfrm>
              <a:off x="3323357" y="1566159"/>
              <a:ext cx="39510" cy="304340"/>
            </a:xfrm>
            <a:custGeom>
              <a:rect b="b" l="l" r="r" t="t"/>
              <a:pathLst>
                <a:path extrusionOk="0" h="11693" w="1518">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76"/>
            <p:cNvSpPr/>
            <p:nvPr/>
          </p:nvSpPr>
          <p:spPr>
            <a:xfrm>
              <a:off x="3323357" y="1588699"/>
              <a:ext cx="169179" cy="236746"/>
            </a:xfrm>
            <a:custGeom>
              <a:rect b="b" l="l" r="r" t="t"/>
              <a:pathLst>
                <a:path extrusionOk="0" h="9096" w="6500">
                  <a:moveTo>
                    <a:pt x="1" y="0"/>
                  </a:moveTo>
                  <a:lnTo>
                    <a:pt x="1" y="9096"/>
                  </a:lnTo>
                  <a:lnTo>
                    <a:pt x="6499" y="9096"/>
                  </a:lnTo>
                  <a:lnTo>
                    <a:pt x="649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76"/>
            <p:cNvSpPr/>
            <p:nvPr/>
          </p:nvSpPr>
          <p:spPr>
            <a:xfrm>
              <a:off x="3329031" y="1605539"/>
              <a:ext cx="157831" cy="157831"/>
            </a:xfrm>
            <a:custGeom>
              <a:rect b="b" l="l" r="r" t="t"/>
              <a:pathLst>
                <a:path extrusionOk="0" h="6064" w="6064">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76"/>
            <p:cNvSpPr/>
            <p:nvPr/>
          </p:nvSpPr>
          <p:spPr>
            <a:xfrm>
              <a:off x="3430512" y="1769018"/>
              <a:ext cx="33810" cy="33810"/>
            </a:xfrm>
            <a:custGeom>
              <a:rect b="b" l="l" r="r" t="t"/>
              <a:pathLst>
                <a:path extrusionOk="0" h="1299" w="1299">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76"/>
            <p:cNvSpPr/>
            <p:nvPr/>
          </p:nvSpPr>
          <p:spPr>
            <a:xfrm>
              <a:off x="3351571" y="1769018"/>
              <a:ext cx="33810" cy="33810"/>
            </a:xfrm>
            <a:custGeom>
              <a:rect b="b" l="l" r="r" t="t"/>
              <a:pathLst>
                <a:path extrusionOk="0" h="1299" w="1299">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76"/>
            <p:cNvSpPr/>
            <p:nvPr/>
          </p:nvSpPr>
          <p:spPr>
            <a:xfrm>
              <a:off x="3345975" y="1622483"/>
              <a:ext cx="124021" cy="124021"/>
            </a:xfrm>
            <a:custGeom>
              <a:rect b="b" l="l" r="r" t="t"/>
              <a:pathLst>
                <a:path extrusionOk="0" h="4765" w="4765">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76"/>
            <p:cNvSpPr/>
            <p:nvPr/>
          </p:nvSpPr>
          <p:spPr>
            <a:xfrm>
              <a:off x="3374085" y="1690154"/>
              <a:ext cx="67724" cy="50754"/>
            </a:xfrm>
            <a:custGeom>
              <a:rect b="b" l="l" r="r" t="t"/>
              <a:pathLst>
                <a:path extrusionOk="0" h="1950" w="2602">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76"/>
            <p:cNvSpPr/>
            <p:nvPr/>
          </p:nvSpPr>
          <p:spPr>
            <a:xfrm>
              <a:off x="3374085" y="1707931"/>
              <a:ext cx="67619" cy="38599"/>
            </a:xfrm>
            <a:custGeom>
              <a:rect b="b" l="l" r="r" t="t"/>
              <a:pathLst>
                <a:path extrusionOk="0" h="1483" w="2598">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76"/>
            <p:cNvSpPr/>
            <p:nvPr/>
          </p:nvSpPr>
          <p:spPr>
            <a:xfrm>
              <a:off x="3385459" y="1645023"/>
              <a:ext cx="45080" cy="50754"/>
            </a:xfrm>
            <a:custGeom>
              <a:rect b="b" l="l" r="r" t="t"/>
              <a:pathLst>
                <a:path extrusionOk="0" h="1950" w="1732">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76"/>
            <p:cNvSpPr/>
            <p:nvPr/>
          </p:nvSpPr>
          <p:spPr>
            <a:xfrm>
              <a:off x="3385354" y="1645023"/>
              <a:ext cx="31077" cy="50806"/>
            </a:xfrm>
            <a:custGeom>
              <a:rect b="b" l="l" r="r" t="t"/>
              <a:pathLst>
                <a:path extrusionOk="0" h="1952" w="1194">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76"/>
            <p:cNvSpPr/>
            <p:nvPr/>
          </p:nvSpPr>
          <p:spPr>
            <a:xfrm>
              <a:off x="3385354" y="1645023"/>
              <a:ext cx="45184" cy="22540"/>
            </a:xfrm>
            <a:custGeom>
              <a:rect b="b" l="l" r="r" t="t"/>
              <a:pathLst>
                <a:path extrusionOk="0" h="866" w="1736">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76"/>
            <p:cNvSpPr/>
            <p:nvPr/>
          </p:nvSpPr>
          <p:spPr>
            <a:xfrm>
              <a:off x="3385354" y="1645023"/>
              <a:ext cx="31077" cy="20614"/>
            </a:xfrm>
            <a:custGeom>
              <a:rect b="b" l="l" r="r" t="t"/>
              <a:pathLst>
                <a:path extrusionOk="0" h="792" w="1194">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76"/>
            <p:cNvSpPr/>
            <p:nvPr/>
          </p:nvSpPr>
          <p:spPr>
            <a:xfrm>
              <a:off x="3374085" y="1717900"/>
              <a:ext cx="16970" cy="26236"/>
            </a:xfrm>
            <a:custGeom>
              <a:rect b="b" l="l" r="r" t="t"/>
              <a:pathLst>
                <a:path extrusionOk="0" h="1008" w="652">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76"/>
            <p:cNvSpPr/>
            <p:nvPr/>
          </p:nvSpPr>
          <p:spPr>
            <a:xfrm>
              <a:off x="3424838" y="1717900"/>
              <a:ext cx="16970" cy="26236"/>
            </a:xfrm>
            <a:custGeom>
              <a:rect b="b" l="l" r="r" t="t"/>
              <a:pathLst>
                <a:path extrusionOk="0" h="1008" w="652">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76"/>
            <p:cNvSpPr/>
            <p:nvPr/>
          </p:nvSpPr>
          <p:spPr>
            <a:xfrm>
              <a:off x="3317969" y="1560668"/>
              <a:ext cx="179954" cy="315427"/>
            </a:xfrm>
            <a:custGeom>
              <a:rect b="b" l="l" r="r" t="t"/>
              <a:pathLst>
                <a:path extrusionOk="0" h="12119" w="6914">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76"/>
            <p:cNvSpPr/>
            <p:nvPr/>
          </p:nvSpPr>
          <p:spPr>
            <a:xfrm>
              <a:off x="3361721" y="1842910"/>
              <a:ext cx="17907" cy="10645"/>
            </a:xfrm>
            <a:custGeom>
              <a:rect b="b" l="l" r="r" t="t"/>
              <a:pathLst>
                <a:path extrusionOk="0" h="409" w="688">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76"/>
            <p:cNvSpPr/>
            <p:nvPr/>
          </p:nvSpPr>
          <p:spPr>
            <a:xfrm>
              <a:off x="3434442" y="1842910"/>
              <a:ext cx="19729" cy="10645"/>
            </a:xfrm>
            <a:custGeom>
              <a:rect b="b" l="l" r="r" t="t"/>
              <a:pathLst>
                <a:path extrusionOk="0" h="409" w="758">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76"/>
            <p:cNvSpPr/>
            <p:nvPr/>
          </p:nvSpPr>
          <p:spPr>
            <a:xfrm>
              <a:off x="3389285" y="1842910"/>
              <a:ext cx="36673" cy="10645"/>
            </a:xfrm>
            <a:custGeom>
              <a:rect b="b" l="l" r="r" t="t"/>
              <a:pathLst>
                <a:path extrusionOk="0" h="409" w="1409">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76"/>
            <p:cNvSpPr/>
            <p:nvPr/>
          </p:nvSpPr>
          <p:spPr>
            <a:xfrm>
              <a:off x="3333898" y="1617121"/>
              <a:ext cx="149372" cy="134822"/>
            </a:xfrm>
            <a:custGeom>
              <a:rect b="b" l="l" r="r" t="t"/>
              <a:pathLst>
                <a:path extrusionOk="0" h="5180" w="5739">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76"/>
            <p:cNvSpPr/>
            <p:nvPr/>
          </p:nvSpPr>
          <p:spPr>
            <a:xfrm>
              <a:off x="3338661" y="1763864"/>
              <a:ext cx="51951" cy="44533"/>
            </a:xfrm>
            <a:custGeom>
              <a:rect b="b" l="l" r="r" t="t"/>
              <a:pathLst>
                <a:path extrusionOk="0" h="1711" w="1996">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76"/>
            <p:cNvSpPr/>
            <p:nvPr/>
          </p:nvSpPr>
          <p:spPr>
            <a:xfrm>
              <a:off x="3417681" y="1763890"/>
              <a:ext cx="52055" cy="44507"/>
            </a:xfrm>
            <a:custGeom>
              <a:rect b="b" l="l" r="r" t="t"/>
              <a:pathLst>
                <a:path extrusionOk="0" h="1710" w="200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76"/>
            <p:cNvSpPr/>
            <p:nvPr/>
          </p:nvSpPr>
          <p:spPr>
            <a:xfrm>
              <a:off x="3474551" y="1538050"/>
              <a:ext cx="46095" cy="44715"/>
            </a:xfrm>
            <a:custGeom>
              <a:rect b="b" l="l" r="r" t="t"/>
              <a:pathLst>
                <a:path extrusionOk="0" h="1718" w="1771">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76"/>
            <p:cNvSpPr/>
            <p:nvPr/>
          </p:nvSpPr>
          <p:spPr>
            <a:xfrm>
              <a:off x="3474551" y="1515432"/>
              <a:ext cx="68530" cy="66839"/>
            </a:xfrm>
            <a:custGeom>
              <a:rect b="b" l="l" r="r" t="t"/>
              <a:pathLst>
                <a:path extrusionOk="0" h="2568" w="2633">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4" name="Google Shape;19064;p76"/>
          <p:cNvGrpSpPr/>
          <p:nvPr/>
        </p:nvGrpSpPr>
        <p:grpSpPr>
          <a:xfrm>
            <a:off x="3707887" y="1526233"/>
            <a:ext cx="389684" cy="339164"/>
            <a:chOff x="3707887" y="1526233"/>
            <a:chExt cx="389684" cy="339164"/>
          </a:xfrm>
        </p:grpSpPr>
        <p:sp>
          <p:nvSpPr>
            <p:cNvPr id="19065" name="Google Shape;19065;p76"/>
            <p:cNvSpPr/>
            <p:nvPr/>
          </p:nvSpPr>
          <p:spPr>
            <a:xfrm>
              <a:off x="3750208" y="1568554"/>
              <a:ext cx="341689" cy="291118"/>
            </a:xfrm>
            <a:custGeom>
              <a:rect b="b" l="l" r="r" t="t"/>
              <a:pathLst>
                <a:path extrusionOk="0" h="11185" w="13128">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76"/>
            <p:cNvSpPr/>
            <p:nvPr/>
          </p:nvSpPr>
          <p:spPr>
            <a:xfrm>
              <a:off x="3750208" y="1568554"/>
              <a:ext cx="323392" cy="201297"/>
            </a:xfrm>
            <a:custGeom>
              <a:rect b="b" l="l" r="r" t="t"/>
              <a:pathLst>
                <a:path extrusionOk="0" h="7734" w="12425">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76"/>
            <p:cNvSpPr/>
            <p:nvPr/>
          </p:nvSpPr>
          <p:spPr>
            <a:xfrm>
              <a:off x="3713561" y="1531907"/>
              <a:ext cx="341715" cy="291222"/>
            </a:xfrm>
            <a:custGeom>
              <a:rect b="b" l="l" r="r" t="t"/>
              <a:pathLst>
                <a:path extrusionOk="0" h="11189" w="13129">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76"/>
            <p:cNvSpPr/>
            <p:nvPr/>
          </p:nvSpPr>
          <p:spPr>
            <a:xfrm>
              <a:off x="3760905" y="1635939"/>
              <a:ext cx="251243" cy="11478"/>
            </a:xfrm>
            <a:custGeom>
              <a:rect b="b" l="l" r="r" t="t"/>
              <a:pathLst>
                <a:path extrusionOk="0" h="441" w="9653">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76"/>
            <p:cNvSpPr/>
            <p:nvPr/>
          </p:nvSpPr>
          <p:spPr>
            <a:xfrm>
              <a:off x="3760905" y="1605461"/>
              <a:ext cx="165873" cy="11478"/>
            </a:xfrm>
            <a:custGeom>
              <a:rect b="b" l="l" r="r" t="t"/>
              <a:pathLst>
                <a:path extrusionOk="0" h="441" w="6373">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76"/>
            <p:cNvSpPr/>
            <p:nvPr/>
          </p:nvSpPr>
          <p:spPr>
            <a:xfrm>
              <a:off x="3937762" y="1605539"/>
              <a:ext cx="74387" cy="11478"/>
            </a:xfrm>
            <a:custGeom>
              <a:rect b="b" l="l" r="r" t="t"/>
              <a:pathLst>
                <a:path extrusionOk="0" h="441" w="2858">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76"/>
            <p:cNvSpPr/>
            <p:nvPr/>
          </p:nvSpPr>
          <p:spPr>
            <a:xfrm>
              <a:off x="3760905" y="1666443"/>
              <a:ext cx="92632" cy="11478"/>
            </a:xfrm>
            <a:custGeom>
              <a:rect b="b" l="l" r="r" t="t"/>
              <a:pathLst>
                <a:path extrusionOk="0" h="441" w="3559">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76"/>
            <p:cNvSpPr/>
            <p:nvPr/>
          </p:nvSpPr>
          <p:spPr>
            <a:xfrm>
              <a:off x="3876754" y="1666443"/>
              <a:ext cx="135395" cy="11478"/>
            </a:xfrm>
            <a:custGeom>
              <a:rect b="b" l="l" r="r" t="t"/>
              <a:pathLst>
                <a:path extrusionOk="0" h="441" w="5202">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76"/>
            <p:cNvSpPr/>
            <p:nvPr/>
          </p:nvSpPr>
          <p:spPr>
            <a:xfrm>
              <a:off x="3760905" y="1574957"/>
              <a:ext cx="43908" cy="11478"/>
            </a:xfrm>
            <a:custGeom>
              <a:rect b="b" l="l" r="r" t="t"/>
              <a:pathLst>
                <a:path extrusionOk="0" h="441" w="1687">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76"/>
            <p:cNvSpPr/>
            <p:nvPr/>
          </p:nvSpPr>
          <p:spPr>
            <a:xfrm>
              <a:off x="3815771" y="1574957"/>
              <a:ext cx="196377" cy="11478"/>
            </a:xfrm>
            <a:custGeom>
              <a:rect b="b" l="l" r="r" t="t"/>
              <a:pathLst>
                <a:path extrusionOk="0" h="441" w="7545">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76"/>
            <p:cNvSpPr/>
            <p:nvPr/>
          </p:nvSpPr>
          <p:spPr>
            <a:xfrm>
              <a:off x="3760905" y="1697026"/>
              <a:ext cx="190235" cy="11478"/>
            </a:xfrm>
            <a:custGeom>
              <a:rect b="b" l="l" r="r" t="t"/>
              <a:pathLst>
                <a:path extrusionOk="0" h="441" w="7309">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76"/>
            <p:cNvSpPr/>
            <p:nvPr/>
          </p:nvSpPr>
          <p:spPr>
            <a:xfrm>
              <a:off x="3962202" y="1697026"/>
              <a:ext cx="49947" cy="11478"/>
            </a:xfrm>
            <a:custGeom>
              <a:rect b="b" l="l" r="r" t="t"/>
              <a:pathLst>
                <a:path extrusionOk="0" h="441" w="1919">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76"/>
            <p:cNvSpPr/>
            <p:nvPr/>
          </p:nvSpPr>
          <p:spPr>
            <a:xfrm>
              <a:off x="3707887" y="1526233"/>
              <a:ext cx="389684" cy="339164"/>
            </a:xfrm>
            <a:custGeom>
              <a:rect b="b" l="l" r="r" t="t"/>
              <a:pathLst>
                <a:path extrusionOk="0" h="13031" w="14972">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8" name="Google Shape;19078;p76"/>
          <p:cNvGrpSpPr/>
          <p:nvPr/>
        </p:nvGrpSpPr>
        <p:grpSpPr>
          <a:xfrm>
            <a:off x="4660676" y="1985853"/>
            <a:ext cx="346921" cy="346921"/>
            <a:chOff x="4660676" y="1985853"/>
            <a:chExt cx="346921" cy="346921"/>
          </a:xfrm>
        </p:grpSpPr>
        <p:sp>
          <p:nvSpPr>
            <p:cNvPr id="19079" name="Google Shape;19079;p76"/>
            <p:cNvSpPr/>
            <p:nvPr/>
          </p:nvSpPr>
          <p:spPr>
            <a:xfrm>
              <a:off x="4665699" y="1990902"/>
              <a:ext cx="336848" cy="336848"/>
            </a:xfrm>
            <a:custGeom>
              <a:rect b="b" l="l" r="r" t="t"/>
              <a:pathLst>
                <a:path extrusionOk="0" h="12942" w="12942">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76"/>
            <p:cNvSpPr/>
            <p:nvPr/>
          </p:nvSpPr>
          <p:spPr>
            <a:xfrm>
              <a:off x="4967436" y="1990902"/>
              <a:ext cx="35111" cy="336848"/>
            </a:xfrm>
            <a:custGeom>
              <a:rect b="b" l="l" r="r" t="t"/>
              <a:pathLst>
                <a:path extrusionOk="0" h="12942" w="1349">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76"/>
            <p:cNvSpPr/>
            <p:nvPr/>
          </p:nvSpPr>
          <p:spPr>
            <a:xfrm>
              <a:off x="4875767" y="2079370"/>
              <a:ext cx="98202" cy="90029"/>
            </a:xfrm>
            <a:custGeom>
              <a:rect b="b" l="l" r="r" t="t"/>
              <a:pathLst>
                <a:path extrusionOk="0" h="3459" w="3773">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76"/>
            <p:cNvSpPr/>
            <p:nvPr/>
          </p:nvSpPr>
          <p:spPr>
            <a:xfrm>
              <a:off x="4875767" y="2205915"/>
              <a:ext cx="98202" cy="89951"/>
            </a:xfrm>
            <a:custGeom>
              <a:rect b="b" l="l" r="r" t="t"/>
              <a:pathLst>
                <a:path extrusionOk="0" h="3456" w="3773">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76"/>
            <p:cNvSpPr/>
            <p:nvPr/>
          </p:nvSpPr>
          <p:spPr>
            <a:xfrm>
              <a:off x="4938337" y="2079370"/>
              <a:ext cx="35632" cy="90029"/>
            </a:xfrm>
            <a:custGeom>
              <a:rect b="b" l="l" r="r" t="t"/>
              <a:pathLst>
                <a:path extrusionOk="0" h="3459" w="1369">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76"/>
            <p:cNvSpPr/>
            <p:nvPr/>
          </p:nvSpPr>
          <p:spPr>
            <a:xfrm>
              <a:off x="4938337" y="2205915"/>
              <a:ext cx="35632" cy="89951"/>
            </a:xfrm>
            <a:custGeom>
              <a:rect b="b" l="l" r="r" t="t"/>
              <a:pathLst>
                <a:path extrusionOk="0" h="3456" w="1369">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76"/>
            <p:cNvSpPr/>
            <p:nvPr/>
          </p:nvSpPr>
          <p:spPr>
            <a:xfrm>
              <a:off x="4665699" y="1990902"/>
              <a:ext cx="336848" cy="59082"/>
            </a:xfrm>
            <a:custGeom>
              <a:rect b="b" l="l" r="r" t="t"/>
              <a:pathLst>
                <a:path extrusionOk="0" h="2270" w="12942">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76"/>
            <p:cNvSpPr/>
            <p:nvPr/>
          </p:nvSpPr>
          <p:spPr>
            <a:xfrm>
              <a:off x="4967436" y="1990902"/>
              <a:ext cx="35111" cy="59004"/>
            </a:xfrm>
            <a:custGeom>
              <a:rect b="b" l="l" r="r" t="t"/>
              <a:pathLst>
                <a:path extrusionOk="0" h="2267" w="1349">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76"/>
            <p:cNvSpPr/>
            <p:nvPr/>
          </p:nvSpPr>
          <p:spPr>
            <a:xfrm>
              <a:off x="4684569" y="2010501"/>
              <a:ext cx="23008" cy="19703"/>
            </a:xfrm>
            <a:custGeom>
              <a:rect b="b" l="l" r="r" t="t"/>
              <a:pathLst>
                <a:path extrusionOk="0" h="757" w="884">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76"/>
            <p:cNvSpPr/>
            <p:nvPr/>
          </p:nvSpPr>
          <p:spPr>
            <a:xfrm>
              <a:off x="4722569" y="2010501"/>
              <a:ext cx="23008" cy="19703"/>
            </a:xfrm>
            <a:custGeom>
              <a:rect b="b" l="l" r="r" t="t"/>
              <a:pathLst>
                <a:path extrusionOk="0" h="757" w="884">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76"/>
            <p:cNvSpPr/>
            <p:nvPr/>
          </p:nvSpPr>
          <p:spPr>
            <a:xfrm>
              <a:off x="4760569" y="2010501"/>
              <a:ext cx="23008" cy="19703"/>
            </a:xfrm>
            <a:custGeom>
              <a:rect b="b" l="l" r="r" t="t"/>
              <a:pathLst>
                <a:path extrusionOk="0" h="757" w="884">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76"/>
            <p:cNvSpPr/>
            <p:nvPr/>
          </p:nvSpPr>
          <p:spPr>
            <a:xfrm>
              <a:off x="4690972" y="2010501"/>
              <a:ext cx="16606" cy="19677"/>
            </a:xfrm>
            <a:custGeom>
              <a:rect b="b" l="l" r="r" t="t"/>
              <a:pathLst>
                <a:path extrusionOk="0" h="756" w="638">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76"/>
            <p:cNvSpPr/>
            <p:nvPr/>
          </p:nvSpPr>
          <p:spPr>
            <a:xfrm>
              <a:off x="4728894" y="2010501"/>
              <a:ext cx="16684" cy="19677"/>
            </a:xfrm>
            <a:custGeom>
              <a:rect b="b" l="l" r="r" t="t"/>
              <a:pathLst>
                <a:path extrusionOk="0" h="756" w="641">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76"/>
            <p:cNvSpPr/>
            <p:nvPr/>
          </p:nvSpPr>
          <p:spPr>
            <a:xfrm>
              <a:off x="4766894" y="2010501"/>
              <a:ext cx="16684" cy="19677"/>
            </a:xfrm>
            <a:custGeom>
              <a:rect b="b" l="l" r="r" t="t"/>
              <a:pathLst>
                <a:path extrusionOk="0" h="756" w="641">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76"/>
            <p:cNvSpPr/>
            <p:nvPr/>
          </p:nvSpPr>
          <p:spPr>
            <a:xfrm>
              <a:off x="4660676" y="1985853"/>
              <a:ext cx="136384" cy="69181"/>
            </a:xfrm>
            <a:custGeom>
              <a:rect b="b" l="l" r="r" t="t"/>
              <a:pathLst>
                <a:path extrusionOk="0" h="2658" w="524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76"/>
            <p:cNvSpPr/>
            <p:nvPr/>
          </p:nvSpPr>
          <p:spPr>
            <a:xfrm>
              <a:off x="4687953" y="2079370"/>
              <a:ext cx="159731" cy="216497"/>
            </a:xfrm>
            <a:custGeom>
              <a:rect b="b" l="l" r="r" t="t"/>
              <a:pathLst>
                <a:path extrusionOk="0" h="8318" w="6137">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76"/>
            <p:cNvSpPr/>
            <p:nvPr/>
          </p:nvSpPr>
          <p:spPr>
            <a:xfrm>
              <a:off x="4811037" y="2079370"/>
              <a:ext cx="36647" cy="216497"/>
            </a:xfrm>
            <a:custGeom>
              <a:rect b="b" l="l" r="r" t="t"/>
              <a:pathLst>
                <a:path extrusionOk="0" h="8318" w="1408">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76"/>
            <p:cNvSpPr/>
            <p:nvPr/>
          </p:nvSpPr>
          <p:spPr>
            <a:xfrm>
              <a:off x="4682825" y="2005452"/>
              <a:ext cx="34825" cy="29775"/>
            </a:xfrm>
            <a:custGeom>
              <a:rect b="b" l="l" r="r" t="t"/>
              <a:pathLst>
                <a:path extrusionOk="0" h="1144" w="1338">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76"/>
            <p:cNvSpPr/>
            <p:nvPr/>
          </p:nvSpPr>
          <p:spPr>
            <a:xfrm>
              <a:off x="4720825" y="2005452"/>
              <a:ext cx="34825" cy="29775"/>
            </a:xfrm>
            <a:custGeom>
              <a:rect b="b" l="l" r="r" t="t"/>
              <a:pathLst>
                <a:path extrusionOk="0" h="1144" w="1338">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76"/>
            <p:cNvSpPr/>
            <p:nvPr/>
          </p:nvSpPr>
          <p:spPr>
            <a:xfrm>
              <a:off x="4758826" y="2005452"/>
              <a:ext cx="34747" cy="29775"/>
            </a:xfrm>
            <a:custGeom>
              <a:rect b="b" l="l" r="r" t="t"/>
              <a:pathLst>
                <a:path extrusionOk="0" h="1144" w="1335">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76"/>
            <p:cNvSpPr/>
            <p:nvPr/>
          </p:nvSpPr>
          <p:spPr>
            <a:xfrm>
              <a:off x="4660676" y="1985853"/>
              <a:ext cx="346921" cy="346921"/>
            </a:xfrm>
            <a:custGeom>
              <a:rect b="b" l="l" r="r" t="t"/>
              <a:pathLst>
                <a:path extrusionOk="0" h="13329" w="13329">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76"/>
            <p:cNvSpPr/>
            <p:nvPr/>
          </p:nvSpPr>
          <p:spPr>
            <a:xfrm>
              <a:off x="4682825" y="2082389"/>
              <a:ext cx="14966" cy="27771"/>
            </a:xfrm>
            <a:custGeom>
              <a:rect b="b" l="l" r="r" t="t"/>
              <a:pathLst>
                <a:path extrusionOk="0" h="1067" w="575">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76"/>
            <p:cNvSpPr/>
            <p:nvPr/>
          </p:nvSpPr>
          <p:spPr>
            <a:xfrm>
              <a:off x="4696073" y="2290557"/>
              <a:ext cx="31936" cy="10437"/>
            </a:xfrm>
            <a:custGeom>
              <a:rect b="b" l="l" r="r" t="t"/>
              <a:pathLst>
                <a:path extrusionOk="0" h="401" w="1227">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76"/>
            <p:cNvSpPr/>
            <p:nvPr/>
          </p:nvSpPr>
          <p:spPr>
            <a:xfrm>
              <a:off x="4699301" y="2074242"/>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76"/>
            <p:cNvSpPr/>
            <p:nvPr/>
          </p:nvSpPr>
          <p:spPr>
            <a:xfrm>
              <a:off x="4732460" y="2290817"/>
              <a:ext cx="31623" cy="10177"/>
            </a:xfrm>
            <a:custGeom>
              <a:rect b="b" l="l" r="r" t="t"/>
              <a:pathLst>
                <a:path extrusionOk="0" h="391" w="1215">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76"/>
            <p:cNvSpPr/>
            <p:nvPr/>
          </p:nvSpPr>
          <p:spPr>
            <a:xfrm>
              <a:off x="4735401" y="2074242"/>
              <a:ext cx="31597" cy="10177"/>
            </a:xfrm>
            <a:custGeom>
              <a:rect b="b" l="l" r="r" t="t"/>
              <a:pathLst>
                <a:path extrusionOk="0" h="391" w="1214">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76"/>
            <p:cNvSpPr/>
            <p:nvPr/>
          </p:nvSpPr>
          <p:spPr>
            <a:xfrm>
              <a:off x="4682825" y="2117968"/>
              <a:ext cx="10203" cy="28266"/>
            </a:xfrm>
            <a:custGeom>
              <a:rect b="b" l="l" r="r" t="t"/>
              <a:pathLst>
                <a:path extrusionOk="0" h="1086" w="392">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76"/>
            <p:cNvSpPr/>
            <p:nvPr/>
          </p:nvSpPr>
          <p:spPr>
            <a:xfrm>
              <a:off x="4682747" y="2262291"/>
              <a:ext cx="12832" cy="27901"/>
            </a:xfrm>
            <a:custGeom>
              <a:rect b="b" l="l" r="r" t="t"/>
              <a:pathLst>
                <a:path extrusionOk="0" h="1072" w="493">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76"/>
            <p:cNvSpPr/>
            <p:nvPr/>
          </p:nvSpPr>
          <p:spPr>
            <a:xfrm>
              <a:off x="4768534" y="2290817"/>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76"/>
            <p:cNvSpPr/>
            <p:nvPr/>
          </p:nvSpPr>
          <p:spPr>
            <a:xfrm>
              <a:off x="4682825" y="2154043"/>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76"/>
            <p:cNvSpPr/>
            <p:nvPr/>
          </p:nvSpPr>
          <p:spPr>
            <a:xfrm>
              <a:off x="4682825" y="2226217"/>
              <a:ext cx="10203" cy="28188"/>
            </a:xfrm>
            <a:custGeom>
              <a:rect b="b" l="l" r="r" t="t"/>
              <a:pathLst>
                <a:path extrusionOk="0" h="1083" w="392">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76"/>
            <p:cNvSpPr/>
            <p:nvPr/>
          </p:nvSpPr>
          <p:spPr>
            <a:xfrm>
              <a:off x="4682825" y="2190117"/>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76"/>
            <p:cNvSpPr/>
            <p:nvPr/>
          </p:nvSpPr>
          <p:spPr>
            <a:xfrm>
              <a:off x="4842530" y="2156932"/>
              <a:ext cx="10203" cy="28188"/>
            </a:xfrm>
            <a:custGeom>
              <a:rect b="b" l="l" r="r" t="t"/>
              <a:pathLst>
                <a:path extrusionOk="0" h="1083" w="392">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76"/>
            <p:cNvSpPr/>
            <p:nvPr/>
          </p:nvSpPr>
          <p:spPr>
            <a:xfrm>
              <a:off x="4842530" y="2120858"/>
              <a:ext cx="10203" cy="28188"/>
            </a:xfrm>
            <a:custGeom>
              <a:rect b="b" l="l" r="r" t="t"/>
              <a:pathLst>
                <a:path extrusionOk="0" h="1083" w="392">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76"/>
            <p:cNvSpPr/>
            <p:nvPr/>
          </p:nvSpPr>
          <p:spPr>
            <a:xfrm>
              <a:off x="4842530" y="2193006"/>
              <a:ext cx="10203" cy="28188"/>
            </a:xfrm>
            <a:custGeom>
              <a:rect b="b" l="l" r="r" t="t"/>
              <a:pathLst>
                <a:path extrusionOk="0" h="1083" w="392">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76"/>
            <p:cNvSpPr/>
            <p:nvPr/>
          </p:nvSpPr>
          <p:spPr>
            <a:xfrm>
              <a:off x="4839407" y="2084809"/>
              <a:ext cx="13326" cy="28162"/>
            </a:xfrm>
            <a:custGeom>
              <a:rect b="b" l="l" r="r" t="t"/>
              <a:pathLst>
                <a:path extrusionOk="0" h="1082" w="512">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76"/>
            <p:cNvSpPr/>
            <p:nvPr/>
          </p:nvSpPr>
          <p:spPr>
            <a:xfrm>
              <a:off x="4842530" y="2229002"/>
              <a:ext cx="10203" cy="28266"/>
            </a:xfrm>
            <a:custGeom>
              <a:rect b="b" l="l" r="r" t="t"/>
              <a:pathLst>
                <a:path extrusionOk="0" h="1086" w="392">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76"/>
            <p:cNvSpPr/>
            <p:nvPr/>
          </p:nvSpPr>
          <p:spPr>
            <a:xfrm>
              <a:off x="4807471" y="2074242"/>
              <a:ext cx="31884" cy="10463"/>
            </a:xfrm>
            <a:custGeom>
              <a:rect b="b" l="l" r="r" t="t"/>
              <a:pathLst>
                <a:path extrusionOk="0" h="402" w="1225">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76"/>
            <p:cNvSpPr/>
            <p:nvPr/>
          </p:nvSpPr>
          <p:spPr>
            <a:xfrm>
              <a:off x="4771475" y="2074242"/>
              <a:ext cx="31623" cy="10177"/>
            </a:xfrm>
            <a:custGeom>
              <a:rect b="b" l="l" r="r" t="t"/>
              <a:pathLst>
                <a:path extrusionOk="0" h="391" w="1215">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76"/>
            <p:cNvSpPr/>
            <p:nvPr/>
          </p:nvSpPr>
          <p:spPr>
            <a:xfrm>
              <a:off x="4804634" y="2290817"/>
              <a:ext cx="31701" cy="10177"/>
            </a:xfrm>
            <a:custGeom>
              <a:rect b="b" l="l" r="r" t="t"/>
              <a:pathLst>
                <a:path extrusionOk="0" h="391" w="1218">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76"/>
            <p:cNvSpPr/>
            <p:nvPr/>
          </p:nvSpPr>
          <p:spPr>
            <a:xfrm>
              <a:off x="4838886" y="2265128"/>
              <a:ext cx="13925" cy="27589"/>
            </a:xfrm>
            <a:custGeom>
              <a:rect b="b" l="l" r="r" t="t"/>
              <a:pathLst>
                <a:path extrusionOk="0" h="1060" w="535">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76"/>
            <p:cNvSpPr/>
            <p:nvPr/>
          </p:nvSpPr>
          <p:spPr>
            <a:xfrm>
              <a:off x="4870640" y="2074242"/>
              <a:ext cx="108457" cy="100206"/>
            </a:xfrm>
            <a:custGeom>
              <a:rect b="b" l="l" r="r" t="t"/>
              <a:pathLst>
                <a:path extrusionOk="0" h="3850" w="4167">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76"/>
            <p:cNvSpPr/>
            <p:nvPr/>
          </p:nvSpPr>
          <p:spPr>
            <a:xfrm>
              <a:off x="4870640" y="2200788"/>
              <a:ext cx="108457" cy="100206"/>
            </a:xfrm>
            <a:custGeom>
              <a:rect b="b" l="l" r="r" t="t"/>
              <a:pathLst>
                <a:path extrusionOk="0" h="3850" w="4167">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2" name="Google Shape;19122;p76"/>
          <p:cNvGrpSpPr/>
          <p:nvPr/>
        </p:nvGrpSpPr>
        <p:grpSpPr>
          <a:xfrm>
            <a:off x="3238846" y="2464342"/>
            <a:ext cx="383177" cy="291976"/>
            <a:chOff x="3238846" y="2464342"/>
            <a:chExt cx="383177" cy="291976"/>
          </a:xfrm>
        </p:grpSpPr>
        <p:sp>
          <p:nvSpPr>
            <p:cNvPr id="19123" name="Google Shape;19123;p76"/>
            <p:cNvSpPr/>
            <p:nvPr/>
          </p:nvSpPr>
          <p:spPr>
            <a:xfrm>
              <a:off x="3537745" y="2516007"/>
              <a:ext cx="78135" cy="234195"/>
            </a:xfrm>
            <a:custGeom>
              <a:rect b="b" l="l" r="r" t="t"/>
              <a:pathLst>
                <a:path extrusionOk="0" h="8998" w="3002">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76"/>
            <p:cNvSpPr/>
            <p:nvPr/>
          </p:nvSpPr>
          <p:spPr>
            <a:xfrm>
              <a:off x="3446727" y="2516007"/>
              <a:ext cx="143151" cy="143151"/>
            </a:xfrm>
            <a:custGeom>
              <a:rect b="b" l="l" r="r" t="t"/>
              <a:pathLst>
                <a:path extrusionOk="0" h="5500" w="550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76"/>
            <p:cNvSpPr/>
            <p:nvPr/>
          </p:nvSpPr>
          <p:spPr>
            <a:xfrm>
              <a:off x="3245066" y="2470485"/>
              <a:ext cx="331720" cy="279692"/>
            </a:xfrm>
            <a:custGeom>
              <a:rect b="b" l="l" r="r" t="t"/>
              <a:pathLst>
                <a:path extrusionOk="0" h="10746" w="12745">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76"/>
            <p:cNvSpPr/>
            <p:nvPr/>
          </p:nvSpPr>
          <p:spPr>
            <a:xfrm>
              <a:off x="3245066" y="2470485"/>
              <a:ext cx="292705" cy="97551"/>
            </a:xfrm>
            <a:custGeom>
              <a:rect b="b" l="l" r="r" t="t"/>
              <a:pathLst>
                <a:path extrusionOk="0" h="3748" w="11246">
                  <a:moveTo>
                    <a:pt x="0" y="1"/>
                  </a:moveTo>
                  <a:lnTo>
                    <a:pt x="0" y="3748"/>
                  </a:lnTo>
                  <a:lnTo>
                    <a:pt x="11245" y="3748"/>
                  </a:lnTo>
                  <a:lnTo>
                    <a:pt x="11245"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76"/>
            <p:cNvSpPr/>
            <p:nvPr/>
          </p:nvSpPr>
          <p:spPr>
            <a:xfrm>
              <a:off x="3284081" y="2594037"/>
              <a:ext cx="78135" cy="65121"/>
            </a:xfrm>
            <a:custGeom>
              <a:rect b="b" l="l" r="r" t="t"/>
              <a:pathLst>
                <a:path extrusionOk="0" h="2502" w="3002">
                  <a:moveTo>
                    <a:pt x="0" y="0"/>
                  </a:moveTo>
                  <a:lnTo>
                    <a:pt x="0" y="2502"/>
                  </a:lnTo>
                  <a:lnTo>
                    <a:pt x="3001" y="2502"/>
                  </a:lnTo>
                  <a:lnTo>
                    <a:pt x="3001"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76"/>
            <p:cNvSpPr/>
            <p:nvPr/>
          </p:nvSpPr>
          <p:spPr>
            <a:xfrm>
              <a:off x="3238846" y="2464342"/>
              <a:ext cx="383177" cy="291976"/>
            </a:xfrm>
            <a:custGeom>
              <a:rect b="b" l="l" r="r" t="t"/>
              <a:pathLst>
                <a:path extrusionOk="0" h="11218" w="14722">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76"/>
            <p:cNvSpPr/>
            <p:nvPr/>
          </p:nvSpPr>
          <p:spPr>
            <a:xfrm>
              <a:off x="3277835" y="2490370"/>
              <a:ext cx="51404" cy="58067"/>
            </a:xfrm>
            <a:custGeom>
              <a:rect b="b" l="l" r="r" t="t"/>
              <a:pathLst>
                <a:path extrusionOk="0" h="2231" w="1975">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76"/>
            <p:cNvSpPr/>
            <p:nvPr/>
          </p:nvSpPr>
          <p:spPr>
            <a:xfrm>
              <a:off x="3336553" y="2490370"/>
              <a:ext cx="44976" cy="57807"/>
            </a:xfrm>
            <a:custGeom>
              <a:rect b="b" l="l" r="r" t="t"/>
              <a:pathLst>
                <a:path extrusionOk="0" h="2221" w="1728">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76"/>
            <p:cNvSpPr/>
            <p:nvPr/>
          </p:nvSpPr>
          <p:spPr>
            <a:xfrm>
              <a:off x="3387723" y="2490396"/>
              <a:ext cx="65798" cy="57781"/>
            </a:xfrm>
            <a:custGeom>
              <a:rect b="b" l="l" r="r" t="t"/>
              <a:pathLst>
                <a:path extrusionOk="0" h="2220" w="2528">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76"/>
            <p:cNvSpPr/>
            <p:nvPr/>
          </p:nvSpPr>
          <p:spPr>
            <a:xfrm>
              <a:off x="3459819" y="2490370"/>
              <a:ext cx="45340" cy="57807"/>
            </a:xfrm>
            <a:custGeom>
              <a:rect b="b" l="l" r="r" t="t"/>
              <a:pathLst>
                <a:path extrusionOk="0" h="2221" w="1742">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76"/>
            <p:cNvSpPr/>
            <p:nvPr/>
          </p:nvSpPr>
          <p:spPr>
            <a:xfrm>
              <a:off x="3278043" y="2587973"/>
              <a:ext cx="90211" cy="77224"/>
            </a:xfrm>
            <a:custGeom>
              <a:rect b="b" l="l" r="r" t="t"/>
              <a:pathLst>
                <a:path extrusionOk="0" h="2967" w="3466">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76"/>
            <p:cNvSpPr/>
            <p:nvPr/>
          </p:nvSpPr>
          <p:spPr>
            <a:xfrm>
              <a:off x="3401283" y="2620481"/>
              <a:ext cx="103876" cy="12233"/>
            </a:xfrm>
            <a:custGeom>
              <a:rect b="b" l="l" r="r" t="t"/>
              <a:pathLst>
                <a:path extrusionOk="0" h="470" w="3991">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76"/>
            <p:cNvSpPr/>
            <p:nvPr/>
          </p:nvSpPr>
          <p:spPr>
            <a:xfrm>
              <a:off x="3401283" y="2587973"/>
              <a:ext cx="103876" cy="12233"/>
            </a:xfrm>
            <a:custGeom>
              <a:rect b="b" l="l" r="r" t="t"/>
              <a:pathLst>
                <a:path extrusionOk="0" h="470" w="3991">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76"/>
            <p:cNvSpPr/>
            <p:nvPr/>
          </p:nvSpPr>
          <p:spPr>
            <a:xfrm>
              <a:off x="3401283" y="2652990"/>
              <a:ext cx="103876" cy="12233"/>
            </a:xfrm>
            <a:custGeom>
              <a:rect b="b" l="l" r="r" t="t"/>
              <a:pathLst>
                <a:path extrusionOk="0" h="470" w="3991">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76"/>
            <p:cNvSpPr/>
            <p:nvPr/>
          </p:nvSpPr>
          <p:spPr>
            <a:xfrm>
              <a:off x="3401283" y="2685498"/>
              <a:ext cx="103876" cy="12233"/>
            </a:xfrm>
            <a:custGeom>
              <a:rect b="b" l="l" r="r" t="t"/>
              <a:pathLst>
                <a:path extrusionOk="0" h="470" w="3991">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76"/>
            <p:cNvSpPr/>
            <p:nvPr/>
          </p:nvSpPr>
          <p:spPr>
            <a:xfrm>
              <a:off x="3271536" y="2685498"/>
              <a:ext cx="104969" cy="12207"/>
            </a:xfrm>
            <a:custGeom>
              <a:rect b="b" l="l" r="r" t="t"/>
              <a:pathLst>
                <a:path extrusionOk="0" h="469" w="4033">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76"/>
            <p:cNvSpPr/>
            <p:nvPr/>
          </p:nvSpPr>
          <p:spPr>
            <a:xfrm>
              <a:off x="3269792" y="2718006"/>
              <a:ext cx="105255" cy="12233"/>
            </a:xfrm>
            <a:custGeom>
              <a:rect b="b" l="l" r="r" t="t"/>
              <a:pathLst>
                <a:path extrusionOk="0" h="470" w="4044">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76"/>
            <p:cNvSpPr/>
            <p:nvPr/>
          </p:nvSpPr>
          <p:spPr>
            <a:xfrm>
              <a:off x="3401283" y="2718006"/>
              <a:ext cx="103876" cy="12233"/>
            </a:xfrm>
            <a:custGeom>
              <a:rect b="b" l="l" r="r" t="t"/>
              <a:pathLst>
                <a:path extrusionOk="0" h="470" w="3991">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144" name="Shape 19144"/>
        <p:cNvGrpSpPr/>
        <p:nvPr/>
      </p:nvGrpSpPr>
      <p:grpSpPr>
        <a:xfrm>
          <a:off x="0" y="0"/>
          <a:ext cx="0" cy="0"/>
          <a:chOff x="0" y="0"/>
          <a:chExt cx="0" cy="0"/>
        </a:xfrm>
      </p:grpSpPr>
      <p:pic>
        <p:nvPicPr>
          <p:cNvPr id="19145" name="Google Shape;19145;p7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2" name="Shape 942"/>
        <p:cNvGrpSpPr/>
        <p:nvPr/>
      </p:nvGrpSpPr>
      <p:grpSpPr>
        <a:xfrm>
          <a:off x="0" y="0"/>
          <a:ext cx="0" cy="0"/>
          <a:chOff x="0" y="0"/>
          <a:chExt cx="0" cy="0"/>
        </a:xfrm>
      </p:grpSpPr>
      <p:grpSp>
        <p:nvGrpSpPr>
          <p:cNvPr id="943" name="Google Shape;943;p33"/>
          <p:cNvGrpSpPr/>
          <p:nvPr/>
        </p:nvGrpSpPr>
        <p:grpSpPr>
          <a:xfrm rot="-546322">
            <a:off x="897607" y="1747842"/>
            <a:ext cx="2817315" cy="2469552"/>
            <a:chOff x="2505075" y="4180600"/>
            <a:chExt cx="1092750" cy="957900"/>
          </a:xfrm>
        </p:grpSpPr>
        <p:sp>
          <p:nvSpPr>
            <p:cNvPr id="944" name="Google Shape;944;p33"/>
            <p:cNvSpPr/>
            <p:nvPr/>
          </p:nvSpPr>
          <p:spPr>
            <a:xfrm>
              <a:off x="2612200" y="4898650"/>
              <a:ext cx="984100" cy="235275"/>
            </a:xfrm>
            <a:custGeom>
              <a:rect b="b" l="l" r="r" t="t"/>
              <a:pathLst>
                <a:path extrusionOk="0" h="9411" w="39364">
                  <a:moveTo>
                    <a:pt x="6166" y="0"/>
                  </a:moveTo>
                  <a:cubicBezTo>
                    <a:pt x="6141" y="0"/>
                    <a:pt x="5339" y="652"/>
                    <a:pt x="5339" y="652"/>
                  </a:cubicBezTo>
                  <a:cubicBezTo>
                    <a:pt x="4688" y="2882"/>
                    <a:pt x="2357" y="5965"/>
                    <a:pt x="1" y="6617"/>
                  </a:cubicBezTo>
                  <a:cubicBezTo>
                    <a:pt x="5966" y="7068"/>
                    <a:pt x="13259" y="8321"/>
                    <a:pt x="19224" y="8797"/>
                  </a:cubicBezTo>
                  <a:cubicBezTo>
                    <a:pt x="22532" y="9048"/>
                    <a:pt x="25841" y="9248"/>
                    <a:pt x="29149" y="9349"/>
                  </a:cubicBezTo>
                  <a:cubicBezTo>
                    <a:pt x="29759" y="9367"/>
                    <a:pt x="30670" y="9411"/>
                    <a:pt x="31701" y="9411"/>
                  </a:cubicBezTo>
                  <a:cubicBezTo>
                    <a:pt x="34944" y="9411"/>
                    <a:pt x="39363" y="8971"/>
                    <a:pt x="39249" y="5890"/>
                  </a:cubicBezTo>
                  <a:lnTo>
                    <a:pt x="39224" y="5890"/>
                  </a:lnTo>
                  <a:cubicBezTo>
                    <a:pt x="28021" y="4988"/>
                    <a:pt x="17069" y="2682"/>
                    <a:pt x="61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3"/>
            <p:cNvSpPr/>
            <p:nvPr/>
          </p:nvSpPr>
          <p:spPr>
            <a:xfrm>
              <a:off x="2607825" y="4893625"/>
              <a:ext cx="990000" cy="244875"/>
            </a:xfrm>
            <a:custGeom>
              <a:rect b="b" l="l" r="r" t="t"/>
              <a:pathLst>
                <a:path extrusionOk="0" h="9795" w="39600">
                  <a:moveTo>
                    <a:pt x="6379" y="398"/>
                  </a:moveTo>
                  <a:lnTo>
                    <a:pt x="6379" y="398"/>
                  </a:lnTo>
                  <a:cubicBezTo>
                    <a:pt x="9057" y="1067"/>
                    <a:pt x="11759" y="1687"/>
                    <a:pt x="14462" y="2306"/>
                  </a:cubicBezTo>
                  <a:cubicBezTo>
                    <a:pt x="17218" y="2908"/>
                    <a:pt x="19950" y="3509"/>
                    <a:pt x="22707" y="4011"/>
                  </a:cubicBezTo>
                  <a:cubicBezTo>
                    <a:pt x="28194" y="5008"/>
                    <a:pt x="33731" y="5807"/>
                    <a:pt x="39293" y="6235"/>
                  </a:cubicBezTo>
                  <a:lnTo>
                    <a:pt x="39293" y="6235"/>
                  </a:lnTo>
                  <a:cubicBezTo>
                    <a:pt x="39281" y="6246"/>
                    <a:pt x="39274" y="6252"/>
                    <a:pt x="39274" y="6266"/>
                  </a:cubicBezTo>
                  <a:lnTo>
                    <a:pt x="39274" y="6392"/>
                  </a:lnTo>
                  <a:cubicBezTo>
                    <a:pt x="39249" y="6492"/>
                    <a:pt x="39249" y="6592"/>
                    <a:pt x="39224" y="6692"/>
                  </a:cubicBezTo>
                  <a:cubicBezTo>
                    <a:pt x="39199" y="6893"/>
                    <a:pt x="39123" y="7068"/>
                    <a:pt x="39023" y="7269"/>
                  </a:cubicBezTo>
                  <a:cubicBezTo>
                    <a:pt x="38848" y="7620"/>
                    <a:pt x="38572" y="7920"/>
                    <a:pt x="38246" y="8171"/>
                  </a:cubicBezTo>
                  <a:cubicBezTo>
                    <a:pt x="37595" y="8647"/>
                    <a:pt x="36767" y="8898"/>
                    <a:pt x="35965" y="9073"/>
                  </a:cubicBezTo>
                  <a:cubicBezTo>
                    <a:pt x="34654" y="9352"/>
                    <a:pt x="33295" y="9441"/>
                    <a:pt x="31939" y="9441"/>
                  </a:cubicBezTo>
                  <a:cubicBezTo>
                    <a:pt x="31585" y="9441"/>
                    <a:pt x="31231" y="9435"/>
                    <a:pt x="30878" y="9424"/>
                  </a:cubicBezTo>
                  <a:cubicBezTo>
                    <a:pt x="29173" y="9374"/>
                    <a:pt x="27469" y="9324"/>
                    <a:pt x="25740" y="9224"/>
                  </a:cubicBezTo>
                  <a:lnTo>
                    <a:pt x="20627" y="8948"/>
                  </a:lnTo>
                  <a:cubicBezTo>
                    <a:pt x="18898" y="8873"/>
                    <a:pt x="17218" y="8697"/>
                    <a:pt x="15514" y="8497"/>
                  </a:cubicBezTo>
                  <a:cubicBezTo>
                    <a:pt x="13810" y="8296"/>
                    <a:pt x="12106" y="8071"/>
                    <a:pt x="10401" y="7845"/>
                  </a:cubicBezTo>
                  <a:cubicBezTo>
                    <a:pt x="7272" y="7405"/>
                    <a:pt x="4121" y="6986"/>
                    <a:pt x="969" y="6707"/>
                  </a:cubicBezTo>
                  <a:lnTo>
                    <a:pt x="969" y="6707"/>
                  </a:lnTo>
                  <a:cubicBezTo>
                    <a:pt x="1378" y="6510"/>
                    <a:pt x="1757" y="6260"/>
                    <a:pt x="2106" y="5991"/>
                  </a:cubicBezTo>
                  <a:cubicBezTo>
                    <a:pt x="2657" y="5565"/>
                    <a:pt x="3158" y="5088"/>
                    <a:pt x="3609" y="4537"/>
                  </a:cubicBezTo>
                  <a:cubicBezTo>
                    <a:pt x="4061" y="4011"/>
                    <a:pt x="4487" y="3434"/>
                    <a:pt x="4837" y="2833"/>
                  </a:cubicBezTo>
                  <a:cubicBezTo>
                    <a:pt x="5181" y="2245"/>
                    <a:pt x="5476" y="1633"/>
                    <a:pt x="5676" y="973"/>
                  </a:cubicBezTo>
                  <a:lnTo>
                    <a:pt x="5676" y="973"/>
                  </a:lnTo>
                  <a:lnTo>
                    <a:pt x="6379" y="398"/>
                  </a:lnTo>
                  <a:close/>
                  <a:moveTo>
                    <a:pt x="6366" y="1"/>
                  </a:moveTo>
                  <a:cubicBezTo>
                    <a:pt x="6316" y="1"/>
                    <a:pt x="6266" y="1"/>
                    <a:pt x="6216" y="51"/>
                  </a:cubicBezTo>
                  <a:lnTo>
                    <a:pt x="6191" y="51"/>
                  </a:lnTo>
                  <a:lnTo>
                    <a:pt x="5389" y="727"/>
                  </a:lnTo>
                  <a:cubicBezTo>
                    <a:pt x="5364" y="752"/>
                    <a:pt x="5339" y="778"/>
                    <a:pt x="5339" y="803"/>
                  </a:cubicBezTo>
                  <a:cubicBezTo>
                    <a:pt x="5138" y="1454"/>
                    <a:pt x="4863" y="2081"/>
                    <a:pt x="4512" y="2657"/>
                  </a:cubicBezTo>
                  <a:cubicBezTo>
                    <a:pt x="4186" y="3234"/>
                    <a:pt x="3785" y="3785"/>
                    <a:pt x="3334" y="4311"/>
                  </a:cubicBezTo>
                  <a:cubicBezTo>
                    <a:pt x="2908" y="4838"/>
                    <a:pt x="2431" y="5314"/>
                    <a:pt x="1880" y="5715"/>
                  </a:cubicBezTo>
                  <a:cubicBezTo>
                    <a:pt x="1354" y="6116"/>
                    <a:pt x="777" y="6467"/>
                    <a:pt x="126" y="6642"/>
                  </a:cubicBezTo>
                  <a:cubicBezTo>
                    <a:pt x="76" y="6667"/>
                    <a:pt x="25" y="6742"/>
                    <a:pt x="0" y="6793"/>
                  </a:cubicBezTo>
                  <a:cubicBezTo>
                    <a:pt x="0" y="6893"/>
                    <a:pt x="76" y="6993"/>
                    <a:pt x="176" y="6993"/>
                  </a:cubicBezTo>
                  <a:cubicBezTo>
                    <a:pt x="3584" y="7244"/>
                    <a:pt x="6968" y="7720"/>
                    <a:pt x="10376" y="8121"/>
                  </a:cubicBezTo>
                  <a:cubicBezTo>
                    <a:pt x="12081" y="8321"/>
                    <a:pt x="13785" y="8547"/>
                    <a:pt x="15489" y="8722"/>
                  </a:cubicBezTo>
                  <a:cubicBezTo>
                    <a:pt x="17193" y="8923"/>
                    <a:pt x="18898" y="9048"/>
                    <a:pt x="20602" y="9224"/>
                  </a:cubicBezTo>
                  <a:cubicBezTo>
                    <a:pt x="24011" y="9550"/>
                    <a:pt x="27444" y="9675"/>
                    <a:pt x="30878" y="9775"/>
                  </a:cubicBezTo>
                  <a:cubicBezTo>
                    <a:pt x="31276" y="9787"/>
                    <a:pt x="31675" y="9794"/>
                    <a:pt x="32075" y="9794"/>
                  </a:cubicBezTo>
                  <a:cubicBezTo>
                    <a:pt x="33389" y="9794"/>
                    <a:pt x="34715" y="9712"/>
                    <a:pt x="36041" y="9424"/>
                  </a:cubicBezTo>
                  <a:cubicBezTo>
                    <a:pt x="36868" y="9249"/>
                    <a:pt x="37720" y="8973"/>
                    <a:pt x="38447" y="8422"/>
                  </a:cubicBezTo>
                  <a:cubicBezTo>
                    <a:pt x="38823" y="8171"/>
                    <a:pt x="39123" y="7820"/>
                    <a:pt x="39324" y="7394"/>
                  </a:cubicBezTo>
                  <a:cubicBezTo>
                    <a:pt x="39424" y="7194"/>
                    <a:pt x="39499" y="6968"/>
                    <a:pt x="39549" y="6768"/>
                  </a:cubicBezTo>
                  <a:cubicBezTo>
                    <a:pt x="39575" y="6642"/>
                    <a:pt x="39575" y="6542"/>
                    <a:pt x="39600" y="6417"/>
                  </a:cubicBezTo>
                  <a:cubicBezTo>
                    <a:pt x="39600" y="6341"/>
                    <a:pt x="39600" y="6316"/>
                    <a:pt x="39600" y="6241"/>
                  </a:cubicBezTo>
                  <a:cubicBezTo>
                    <a:pt x="39600" y="6141"/>
                    <a:pt x="39575" y="6041"/>
                    <a:pt x="39549" y="5966"/>
                  </a:cubicBezTo>
                  <a:cubicBezTo>
                    <a:pt x="39514" y="5948"/>
                    <a:pt x="39479" y="5930"/>
                    <a:pt x="39443" y="5930"/>
                  </a:cubicBezTo>
                  <a:cubicBezTo>
                    <a:pt x="39428" y="5930"/>
                    <a:pt x="39414" y="5933"/>
                    <a:pt x="39399" y="5940"/>
                  </a:cubicBezTo>
                  <a:cubicBezTo>
                    <a:pt x="33835" y="5464"/>
                    <a:pt x="28296" y="4637"/>
                    <a:pt x="22782" y="3610"/>
                  </a:cubicBezTo>
                  <a:cubicBezTo>
                    <a:pt x="20026" y="3083"/>
                    <a:pt x="17294" y="2532"/>
                    <a:pt x="14562" y="1930"/>
                  </a:cubicBezTo>
                  <a:cubicBezTo>
                    <a:pt x="11830" y="1329"/>
                    <a:pt x="9098" y="677"/>
                    <a:pt x="63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3"/>
            <p:cNvSpPr/>
            <p:nvPr/>
          </p:nvSpPr>
          <p:spPr>
            <a:xfrm>
              <a:off x="2508825" y="4184975"/>
              <a:ext cx="1038875" cy="879225"/>
            </a:xfrm>
            <a:custGeom>
              <a:rect b="b" l="l" r="r" t="t"/>
              <a:pathLst>
                <a:path extrusionOk="0" h="35169" w="41555">
                  <a:moveTo>
                    <a:pt x="40702" y="1"/>
                  </a:moveTo>
                  <a:cubicBezTo>
                    <a:pt x="27143" y="126"/>
                    <a:pt x="13660" y="652"/>
                    <a:pt x="101" y="1078"/>
                  </a:cubicBezTo>
                  <a:cubicBezTo>
                    <a:pt x="76" y="1078"/>
                    <a:pt x="51" y="1078"/>
                    <a:pt x="25" y="1053"/>
                  </a:cubicBezTo>
                  <a:lnTo>
                    <a:pt x="0" y="1078"/>
                  </a:lnTo>
                  <a:cubicBezTo>
                    <a:pt x="51" y="1103"/>
                    <a:pt x="101" y="1153"/>
                    <a:pt x="101" y="1254"/>
                  </a:cubicBezTo>
                  <a:cubicBezTo>
                    <a:pt x="752" y="7845"/>
                    <a:pt x="577" y="14612"/>
                    <a:pt x="802" y="21254"/>
                  </a:cubicBezTo>
                  <a:cubicBezTo>
                    <a:pt x="903" y="24537"/>
                    <a:pt x="878" y="27870"/>
                    <a:pt x="1103" y="31154"/>
                  </a:cubicBezTo>
                  <a:cubicBezTo>
                    <a:pt x="1236" y="33346"/>
                    <a:pt x="2622" y="35168"/>
                    <a:pt x="4511" y="35168"/>
                  </a:cubicBezTo>
                  <a:cubicBezTo>
                    <a:pt x="5127" y="35168"/>
                    <a:pt x="5795" y="34975"/>
                    <a:pt x="6492" y="34537"/>
                  </a:cubicBezTo>
                  <a:cubicBezTo>
                    <a:pt x="7995" y="33585"/>
                    <a:pt x="8772" y="31780"/>
                    <a:pt x="9324" y="30151"/>
                  </a:cubicBezTo>
                  <a:cubicBezTo>
                    <a:pt x="9374" y="30051"/>
                    <a:pt x="9399" y="29926"/>
                    <a:pt x="9474" y="29926"/>
                  </a:cubicBezTo>
                  <a:cubicBezTo>
                    <a:pt x="9491" y="29859"/>
                    <a:pt x="9563" y="29836"/>
                    <a:pt x="9654" y="29836"/>
                  </a:cubicBezTo>
                  <a:cubicBezTo>
                    <a:pt x="9700" y="29836"/>
                    <a:pt x="9750" y="29842"/>
                    <a:pt x="9800" y="29850"/>
                  </a:cubicBezTo>
                  <a:cubicBezTo>
                    <a:pt x="20376" y="31454"/>
                    <a:pt x="30878" y="33284"/>
                    <a:pt x="41555" y="34236"/>
                  </a:cubicBezTo>
                  <a:cubicBezTo>
                    <a:pt x="41128" y="31880"/>
                    <a:pt x="41304" y="29525"/>
                    <a:pt x="41404" y="27144"/>
                  </a:cubicBezTo>
                  <a:cubicBezTo>
                    <a:pt x="41479" y="24186"/>
                    <a:pt x="41529" y="21229"/>
                    <a:pt x="41504" y="18246"/>
                  </a:cubicBezTo>
                  <a:cubicBezTo>
                    <a:pt x="41454" y="12156"/>
                    <a:pt x="40928" y="6091"/>
                    <a:pt x="407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3"/>
            <p:cNvSpPr/>
            <p:nvPr/>
          </p:nvSpPr>
          <p:spPr>
            <a:xfrm>
              <a:off x="2505075" y="4180600"/>
              <a:ext cx="1047650" cy="887125"/>
            </a:xfrm>
            <a:custGeom>
              <a:rect b="b" l="l" r="r" t="t"/>
              <a:pathLst>
                <a:path extrusionOk="0" h="35485" w="41906">
                  <a:moveTo>
                    <a:pt x="40684" y="377"/>
                  </a:moveTo>
                  <a:cubicBezTo>
                    <a:pt x="40913" y="6408"/>
                    <a:pt x="41430" y="12415"/>
                    <a:pt x="41504" y="18421"/>
                  </a:cubicBezTo>
                  <a:cubicBezTo>
                    <a:pt x="41504" y="21103"/>
                    <a:pt x="41479" y="23760"/>
                    <a:pt x="41404" y="26416"/>
                  </a:cubicBezTo>
                  <a:cubicBezTo>
                    <a:pt x="41379" y="27745"/>
                    <a:pt x="41304" y="29098"/>
                    <a:pt x="41278" y="30426"/>
                  </a:cubicBezTo>
                  <a:cubicBezTo>
                    <a:pt x="41255" y="31690"/>
                    <a:pt x="41299" y="32976"/>
                    <a:pt x="41497" y="34241"/>
                  </a:cubicBezTo>
                  <a:lnTo>
                    <a:pt x="41497" y="34241"/>
                  </a:lnTo>
                  <a:cubicBezTo>
                    <a:pt x="36203" y="33742"/>
                    <a:pt x="30909" y="33048"/>
                    <a:pt x="25639" y="32256"/>
                  </a:cubicBezTo>
                  <a:lnTo>
                    <a:pt x="17619" y="31103"/>
                  </a:lnTo>
                  <a:cubicBezTo>
                    <a:pt x="16291" y="30903"/>
                    <a:pt x="14963" y="30677"/>
                    <a:pt x="13609" y="30476"/>
                  </a:cubicBezTo>
                  <a:lnTo>
                    <a:pt x="11604" y="30151"/>
                  </a:lnTo>
                  <a:lnTo>
                    <a:pt x="10627" y="30000"/>
                  </a:lnTo>
                  <a:lnTo>
                    <a:pt x="10125" y="29925"/>
                  </a:lnTo>
                  <a:cubicBezTo>
                    <a:pt x="10025" y="29925"/>
                    <a:pt x="9950" y="29900"/>
                    <a:pt x="9850" y="29900"/>
                  </a:cubicBezTo>
                  <a:lnTo>
                    <a:pt x="9699" y="29900"/>
                  </a:lnTo>
                  <a:cubicBezTo>
                    <a:pt x="9647" y="29918"/>
                    <a:pt x="9582" y="29947"/>
                    <a:pt x="9539" y="29998"/>
                  </a:cubicBezTo>
                  <a:lnTo>
                    <a:pt x="9539" y="29998"/>
                  </a:lnTo>
                  <a:cubicBezTo>
                    <a:pt x="9500" y="30015"/>
                    <a:pt x="9463" y="30036"/>
                    <a:pt x="9449" y="30050"/>
                  </a:cubicBezTo>
                  <a:cubicBezTo>
                    <a:pt x="9424" y="30101"/>
                    <a:pt x="9424" y="30151"/>
                    <a:pt x="9399" y="30176"/>
                  </a:cubicBezTo>
                  <a:lnTo>
                    <a:pt x="9348" y="30326"/>
                  </a:lnTo>
                  <a:lnTo>
                    <a:pt x="9223" y="30652"/>
                  </a:lnTo>
                  <a:cubicBezTo>
                    <a:pt x="9148" y="30877"/>
                    <a:pt x="9073" y="31078"/>
                    <a:pt x="8998" y="31278"/>
                  </a:cubicBezTo>
                  <a:cubicBezTo>
                    <a:pt x="8822" y="31705"/>
                    <a:pt x="8622" y="32106"/>
                    <a:pt x="8421" y="32507"/>
                  </a:cubicBezTo>
                  <a:cubicBezTo>
                    <a:pt x="7970" y="33284"/>
                    <a:pt x="7419" y="34010"/>
                    <a:pt x="6692" y="34512"/>
                  </a:cubicBezTo>
                  <a:cubicBezTo>
                    <a:pt x="6087" y="34908"/>
                    <a:pt x="5377" y="35200"/>
                    <a:pt x="4651" y="35200"/>
                  </a:cubicBezTo>
                  <a:cubicBezTo>
                    <a:pt x="4504" y="35200"/>
                    <a:pt x="4358" y="35188"/>
                    <a:pt x="4211" y="35163"/>
                  </a:cubicBezTo>
                  <a:cubicBezTo>
                    <a:pt x="3358" y="35013"/>
                    <a:pt x="2632" y="34436"/>
                    <a:pt x="2155" y="33685"/>
                  </a:cubicBezTo>
                  <a:cubicBezTo>
                    <a:pt x="1679" y="32958"/>
                    <a:pt x="1454" y="32080"/>
                    <a:pt x="1404" y="31203"/>
                  </a:cubicBezTo>
                  <a:cubicBezTo>
                    <a:pt x="1353" y="30276"/>
                    <a:pt x="1303" y="29374"/>
                    <a:pt x="1278" y="28471"/>
                  </a:cubicBezTo>
                  <a:cubicBezTo>
                    <a:pt x="1203" y="26667"/>
                    <a:pt x="1203" y="24837"/>
                    <a:pt x="1153" y="23033"/>
                  </a:cubicBezTo>
                  <a:cubicBezTo>
                    <a:pt x="1028" y="19374"/>
                    <a:pt x="1003" y="15765"/>
                    <a:pt x="952" y="12105"/>
                  </a:cubicBezTo>
                  <a:cubicBezTo>
                    <a:pt x="927" y="10301"/>
                    <a:pt x="877" y="8471"/>
                    <a:pt x="802" y="6667"/>
                  </a:cubicBezTo>
                  <a:cubicBezTo>
                    <a:pt x="752" y="5740"/>
                    <a:pt x="702" y="4837"/>
                    <a:pt x="652" y="3935"/>
                  </a:cubicBezTo>
                  <a:lnTo>
                    <a:pt x="551" y="2557"/>
                  </a:lnTo>
                  <a:lnTo>
                    <a:pt x="476" y="1880"/>
                  </a:lnTo>
                  <a:lnTo>
                    <a:pt x="451" y="1529"/>
                  </a:lnTo>
                  <a:cubicBezTo>
                    <a:pt x="451" y="1496"/>
                    <a:pt x="451" y="1474"/>
                    <a:pt x="444" y="1434"/>
                  </a:cubicBezTo>
                  <a:lnTo>
                    <a:pt x="444" y="1434"/>
                  </a:lnTo>
                  <a:lnTo>
                    <a:pt x="476" y="1429"/>
                  </a:lnTo>
                  <a:lnTo>
                    <a:pt x="802" y="1429"/>
                  </a:lnTo>
                  <a:lnTo>
                    <a:pt x="1429" y="1404"/>
                  </a:lnTo>
                  <a:lnTo>
                    <a:pt x="2707" y="1354"/>
                  </a:lnTo>
                  <a:lnTo>
                    <a:pt x="5263" y="1278"/>
                  </a:lnTo>
                  <a:lnTo>
                    <a:pt x="10351" y="1128"/>
                  </a:lnTo>
                  <a:lnTo>
                    <a:pt x="20526" y="802"/>
                  </a:lnTo>
                  <a:cubicBezTo>
                    <a:pt x="27237" y="628"/>
                    <a:pt x="33972" y="430"/>
                    <a:pt x="40684" y="377"/>
                  </a:cubicBezTo>
                  <a:close/>
                  <a:moveTo>
                    <a:pt x="40852" y="0"/>
                  </a:moveTo>
                  <a:cubicBezTo>
                    <a:pt x="34060" y="50"/>
                    <a:pt x="27293" y="176"/>
                    <a:pt x="20501" y="401"/>
                  </a:cubicBezTo>
                  <a:lnTo>
                    <a:pt x="251" y="1078"/>
                  </a:lnTo>
                  <a:lnTo>
                    <a:pt x="25" y="1078"/>
                  </a:lnTo>
                  <a:lnTo>
                    <a:pt x="0" y="1153"/>
                  </a:lnTo>
                  <a:lnTo>
                    <a:pt x="0" y="1178"/>
                  </a:lnTo>
                  <a:lnTo>
                    <a:pt x="75" y="1429"/>
                  </a:lnTo>
                  <a:lnTo>
                    <a:pt x="276" y="3960"/>
                  </a:lnTo>
                  <a:cubicBezTo>
                    <a:pt x="351" y="4862"/>
                    <a:pt x="401" y="5765"/>
                    <a:pt x="426" y="6667"/>
                  </a:cubicBezTo>
                  <a:cubicBezTo>
                    <a:pt x="526" y="8496"/>
                    <a:pt x="551" y="10301"/>
                    <a:pt x="602" y="12131"/>
                  </a:cubicBezTo>
                  <a:cubicBezTo>
                    <a:pt x="652" y="15765"/>
                    <a:pt x="702" y="19399"/>
                    <a:pt x="802" y="23033"/>
                  </a:cubicBezTo>
                  <a:cubicBezTo>
                    <a:pt x="852" y="24837"/>
                    <a:pt x="877" y="26667"/>
                    <a:pt x="927" y="28497"/>
                  </a:cubicBezTo>
                  <a:cubicBezTo>
                    <a:pt x="978" y="29399"/>
                    <a:pt x="1003" y="30301"/>
                    <a:pt x="1078" y="31203"/>
                  </a:cubicBezTo>
                  <a:cubicBezTo>
                    <a:pt x="1128" y="32131"/>
                    <a:pt x="1379" y="33083"/>
                    <a:pt x="1905" y="33860"/>
                  </a:cubicBezTo>
                  <a:cubicBezTo>
                    <a:pt x="2406" y="34662"/>
                    <a:pt x="3208" y="35314"/>
                    <a:pt x="4160" y="35439"/>
                  </a:cubicBezTo>
                  <a:cubicBezTo>
                    <a:pt x="4334" y="35470"/>
                    <a:pt x="4506" y="35485"/>
                    <a:pt x="4677" y="35485"/>
                  </a:cubicBezTo>
                  <a:cubicBezTo>
                    <a:pt x="5469" y="35485"/>
                    <a:pt x="6223" y="35170"/>
                    <a:pt x="6842" y="34737"/>
                  </a:cubicBezTo>
                  <a:cubicBezTo>
                    <a:pt x="7619" y="34211"/>
                    <a:pt x="8196" y="33434"/>
                    <a:pt x="8647" y="32632"/>
                  </a:cubicBezTo>
                  <a:cubicBezTo>
                    <a:pt x="8872" y="32231"/>
                    <a:pt x="9048" y="31805"/>
                    <a:pt x="9223" y="31379"/>
                  </a:cubicBezTo>
                  <a:cubicBezTo>
                    <a:pt x="9298" y="31178"/>
                    <a:pt x="9399" y="30953"/>
                    <a:pt x="9474" y="30727"/>
                  </a:cubicBezTo>
                  <a:lnTo>
                    <a:pt x="9574" y="30426"/>
                  </a:lnTo>
                  <a:lnTo>
                    <a:pt x="9624" y="30251"/>
                  </a:lnTo>
                  <a:cubicBezTo>
                    <a:pt x="9647" y="30228"/>
                    <a:pt x="9649" y="30226"/>
                    <a:pt x="9649" y="30206"/>
                  </a:cubicBezTo>
                  <a:lnTo>
                    <a:pt x="9649" y="30206"/>
                  </a:lnTo>
                  <a:lnTo>
                    <a:pt x="9749" y="30126"/>
                  </a:lnTo>
                  <a:lnTo>
                    <a:pt x="9749" y="30126"/>
                  </a:lnTo>
                  <a:cubicBezTo>
                    <a:pt x="9741" y="30142"/>
                    <a:pt x="9741" y="30148"/>
                    <a:pt x="9748" y="30148"/>
                  </a:cubicBezTo>
                  <a:cubicBezTo>
                    <a:pt x="9761" y="30148"/>
                    <a:pt x="9800" y="30126"/>
                    <a:pt x="9850" y="30126"/>
                  </a:cubicBezTo>
                  <a:cubicBezTo>
                    <a:pt x="9900" y="30151"/>
                    <a:pt x="10000" y="30151"/>
                    <a:pt x="10075" y="30176"/>
                  </a:cubicBezTo>
                  <a:lnTo>
                    <a:pt x="10577" y="30251"/>
                  </a:lnTo>
                  <a:lnTo>
                    <a:pt x="11579" y="30401"/>
                  </a:lnTo>
                  <a:lnTo>
                    <a:pt x="13584" y="30702"/>
                  </a:lnTo>
                  <a:cubicBezTo>
                    <a:pt x="14912" y="30903"/>
                    <a:pt x="16266" y="31103"/>
                    <a:pt x="17594" y="31329"/>
                  </a:cubicBezTo>
                  <a:cubicBezTo>
                    <a:pt x="20251" y="31755"/>
                    <a:pt x="22907" y="32206"/>
                    <a:pt x="25589" y="32607"/>
                  </a:cubicBezTo>
                  <a:cubicBezTo>
                    <a:pt x="30928" y="33384"/>
                    <a:pt x="36291" y="34111"/>
                    <a:pt x="41679" y="34587"/>
                  </a:cubicBezTo>
                  <a:lnTo>
                    <a:pt x="41905" y="34612"/>
                  </a:lnTo>
                  <a:lnTo>
                    <a:pt x="41905" y="34612"/>
                  </a:lnTo>
                  <a:lnTo>
                    <a:pt x="41855" y="34386"/>
                  </a:lnTo>
                  <a:cubicBezTo>
                    <a:pt x="41404" y="31780"/>
                    <a:pt x="41679" y="29098"/>
                    <a:pt x="41730" y="26441"/>
                  </a:cubicBezTo>
                  <a:cubicBezTo>
                    <a:pt x="41805" y="23760"/>
                    <a:pt x="41830" y="21103"/>
                    <a:pt x="41805" y="18421"/>
                  </a:cubicBezTo>
                  <a:cubicBezTo>
                    <a:pt x="41780" y="12331"/>
                    <a:pt x="41278" y="6266"/>
                    <a:pt x="41053" y="176"/>
                  </a:cubicBezTo>
                  <a:lnTo>
                    <a:pt x="410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3"/>
            <p:cNvSpPr/>
            <p:nvPr/>
          </p:nvSpPr>
          <p:spPr>
            <a:xfrm>
              <a:off x="2849050" y="4283900"/>
              <a:ext cx="614675" cy="48350"/>
            </a:xfrm>
            <a:custGeom>
              <a:rect b="b" l="l" r="r" t="t"/>
              <a:pathLst>
                <a:path extrusionOk="0" h="1934" w="24587">
                  <a:moveTo>
                    <a:pt x="24207" y="1"/>
                  </a:moveTo>
                  <a:cubicBezTo>
                    <a:pt x="24192" y="1"/>
                    <a:pt x="24177" y="2"/>
                    <a:pt x="24161" y="3"/>
                  </a:cubicBezTo>
                  <a:cubicBezTo>
                    <a:pt x="16166" y="805"/>
                    <a:pt x="8221" y="1407"/>
                    <a:pt x="201" y="1633"/>
                  </a:cubicBezTo>
                  <a:cubicBezTo>
                    <a:pt x="1" y="1658"/>
                    <a:pt x="1" y="1933"/>
                    <a:pt x="201" y="1933"/>
                  </a:cubicBezTo>
                  <a:cubicBezTo>
                    <a:pt x="8171" y="1708"/>
                    <a:pt x="16216" y="1357"/>
                    <a:pt x="24161" y="630"/>
                  </a:cubicBezTo>
                  <a:cubicBezTo>
                    <a:pt x="24571" y="606"/>
                    <a:pt x="24587" y="1"/>
                    <a:pt x="24207" y="1"/>
                  </a:cubicBezTo>
                  <a:close/>
                </a:path>
              </a:pathLst>
            </a:custGeom>
            <a:solidFill>
              <a:srgbClr val="1C1C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 name="Google Shape;949;p33"/>
          <p:cNvGrpSpPr/>
          <p:nvPr/>
        </p:nvGrpSpPr>
        <p:grpSpPr>
          <a:xfrm rot="474737">
            <a:off x="6324405" y="2788705"/>
            <a:ext cx="2049331" cy="585348"/>
            <a:chOff x="4345425" y="2175475"/>
            <a:chExt cx="800750" cy="176025"/>
          </a:xfrm>
        </p:grpSpPr>
        <p:sp>
          <p:nvSpPr>
            <p:cNvPr id="950" name="Google Shape;950;p33"/>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3"/>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 name="Google Shape;952;p33"/>
          <p:cNvSpPr txBox="1"/>
          <p:nvPr>
            <p:ph type="ctrTitle"/>
          </p:nvPr>
        </p:nvSpPr>
        <p:spPr>
          <a:xfrm>
            <a:off x="5875800" y="2837502"/>
            <a:ext cx="2548200" cy="4617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t>—SOMEONE FAMOUS</a:t>
            </a:r>
            <a:endParaRPr/>
          </a:p>
        </p:txBody>
      </p:sp>
      <p:sp>
        <p:nvSpPr>
          <p:cNvPr id="953" name="Google Shape;953;p33"/>
          <p:cNvSpPr txBox="1"/>
          <p:nvPr>
            <p:ph idx="1" type="subTitle"/>
          </p:nvPr>
        </p:nvSpPr>
        <p:spPr>
          <a:xfrm>
            <a:off x="3983700" y="1758177"/>
            <a:ext cx="4440300" cy="972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sp>
        <p:nvSpPr>
          <p:cNvPr id="954" name="Google Shape;954;p33"/>
          <p:cNvSpPr txBox="1"/>
          <p:nvPr/>
        </p:nvSpPr>
        <p:spPr>
          <a:xfrm rot="-545911">
            <a:off x="2011388" y="2590129"/>
            <a:ext cx="1071887" cy="707604"/>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dk1"/>
                </a:solidFill>
                <a:latin typeface="Itim"/>
                <a:ea typeface="Itim"/>
                <a:cs typeface="Itim"/>
                <a:sym typeface="Itim"/>
              </a:rPr>
              <a:t>Book Title</a:t>
            </a:r>
            <a:endParaRPr b="1" sz="3000">
              <a:solidFill>
                <a:schemeClr val="dk1"/>
              </a:solidFill>
              <a:latin typeface="Itim"/>
              <a:ea typeface="Itim"/>
              <a:cs typeface="Itim"/>
              <a:sym typeface="Itim"/>
            </a:endParaRPr>
          </a:p>
        </p:txBody>
      </p:sp>
      <p:grpSp>
        <p:nvGrpSpPr>
          <p:cNvPr id="955" name="Google Shape;955;p33"/>
          <p:cNvGrpSpPr/>
          <p:nvPr/>
        </p:nvGrpSpPr>
        <p:grpSpPr>
          <a:xfrm rot="-974667">
            <a:off x="1405175" y="2472660"/>
            <a:ext cx="503546" cy="1101252"/>
            <a:chOff x="5870175" y="1498275"/>
            <a:chExt cx="364450" cy="797050"/>
          </a:xfrm>
        </p:grpSpPr>
        <p:sp>
          <p:nvSpPr>
            <p:cNvPr id="956" name="Google Shape;956;p33"/>
            <p:cNvSpPr/>
            <p:nvPr/>
          </p:nvSpPr>
          <p:spPr>
            <a:xfrm>
              <a:off x="5870175" y="2109075"/>
              <a:ext cx="219475" cy="186250"/>
            </a:xfrm>
            <a:custGeom>
              <a:rect b="b" l="l" r="r" t="t"/>
              <a:pathLst>
                <a:path extrusionOk="0" h="7450" w="8779">
                  <a:moveTo>
                    <a:pt x="6020" y="1496"/>
                  </a:moveTo>
                  <a:cubicBezTo>
                    <a:pt x="6600" y="2107"/>
                    <a:pt x="7195" y="2719"/>
                    <a:pt x="7807" y="3314"/>
                  </a:cubicBezTo>
                  <a:cubicBezTo>
                    <a:pt x="7775" y="3361"/>
                    <a:pt x="7760" y="3440"/>
                    <a:pt x="7744" y="3502"/>
                  </a:cubicBezTo>
                  <a:cubicBezTo>
                    <a:pt x="7164" y="2938"/>
                    <a:pt x="6568" y="2405"/>
                    <a:pt x="5988" y="1856"/>
                  </a:cubicBezTo>
                  <a:cubicBezTo>
                    <a:pt x="6004" y="1731"/>
                    <a:pt x="6004" y="1606"/>
                    <a:pt x="6020" y="1496"/>
                  </a:cubicBezTo>
                  <a:close/>
                  <a:moveTo>
                    <a:pt x="1568" y="697"/>
                  </a:moveTo>
                  <a:cubicBezTo>
                    <a:pt x="2744" y="1104"/>
                    <a:pt x="4029" y="1292"/>
                    <a:pt x="5252" y="1480"/>
                  </a:cubicBezTo>
                  <a:lnTo>
                    <a:pt x="5267" y="1480"/>
                  </a:lnTo>
                  <a:cubicBezTo>
                    <a:pt x="5048" y="2421"/>
                    <a:pt x="4891" y="3346"/>
                    <a:pt x="4875" y="4317"/>
                  </a:cubicBezTo>
                  <a:cubicBezTo>
                    <a:pt x="4186" y="4098"/>
                    <a:pt x="3449" y="3988"/>
                    <a:pt x="2744" y="3816"/>
                  </a:cubicBezTo>
                  <a:cubicBezTo>
                    <a:pt x="2227" y="3690"/>
                    <a:pt x="1694" y="3581"/>
                    <a:pt x="1176" y="3487"/>
                  </a:cubicBezTo>
                  <a:cubicBezTo>
                    <a:pt x="1302" y="2954"/>
                    <a:pt x="1317" y="2389"/>
                    <a:pt x="1427" y="1841"/>
                  </a:cubicBezTo>
                  <a:cubicBezTo>
                    <a:pt x="1490" y="1465"/>
                    <a:pt x="1537" y="1088"/>
                    <a:pt x="1568" y="697"/>
                  </a:cubicBezTo>
                  <a:close/>
                  <a:moveTo>
                    <a:pt x="5957" y="2013"/>
                  </a:moveTo>
                  <a:cubicBezTo>
                    <a:pt x="6521" y="2562"/>
                    <a:pt x="7086" y="3126"/>
                    <a:pt x="7665" y="3675"/>
                  </a:cubicBezTo>
                  <a:cubicBezTo>
                    <a:pt x="7540" y="4067"/>
                    <a:pt x="7493" y="4474"/>
                    <a:pt x="7399" y="4850"/>
                  </a:cubicBezTo>
                  <a:cubicBezTo>
                    <a:pt x="7164" y="4599"/>
                    <a:pt x="6913" y="4349"/>
                    <a:pt x="6662" y="4082"/>
                  </a:cubicBezTo>
                  <a:cubicBezTo>
                    <a:pt x="6380" y="3769"/>
                    <a:pt x="6098" y="3455"/>
                    <a:pt x="5816" y="3142"/>
                  </a:cubicBezTo>
                  <a:cubicBezTo>
                    <a:pt x="5863" y="2766"/>
                    <a:pt x="5910" y="2389"/>
                    <a:pt x="5957" y="2013"/>
                  </a:cubicBezTo>
                  <a:close/>
                  <a:moveTo>
                    <a:pt x="5785" y="3424"/>
                  </a:moveTo>
                  <a:cubicBezTo>
                    <a:pt x="6239" y="4035"/>
                    <a:pt x="6741" y="4662"/>
                    <a:pt x="7336" y="5179"/>
                  </a:cubicBezTo>
                  <a:cubicBezTo>
                    <a:pt x="7274" y="5446"/>
                    <a:pt x="7211" y="5728"/>
                    <a:pt x="7148" y="5994"/>
                  </a:cubicBezTo>
                  <a:cubicBezTo>
                    <a:pt x="6741" y="5462"/>
                    <a:pt x="6192" y="4960"/>
                    <a:pt x="5644" y="4521"/>
                  </a:cubicBezTo>
                  <a:cubicBezTo>
                    <a:pt x="5706" y="4161"/>
                    <a:pt x="5738" y="3784"/>
                    <a:pt x="5785" y="3424"/>
                  </a:cubicBezTo>
                  <a:close/>
                  <a:moveTo>
                    <a:pt x="1020" y="4082"/>
                  </a:moveTo>
                  <a:lnTo>
                    <a:pt x="1020" y="4082"/>
                  </a:lnTo>
                  <a:cubicBezTo>
                    <a:pt x="1505" y="4302"/>
                    <a:pt x="2038" y="4490"/>
                    <a:pt x="2603" y="4662"/>
                  </a:cubicBezTo>
                  <a:cubicBezTo>
                    <a:pt x="2869" y="4976"/>
                    <a:pt x="3261" y="5273"/>
                    <a:pt x="3559" y="5556"/>
                  </a:cubicBezTo>
                  <a:cubicBezTo>
                    <a:pt x="3825" y="5791"/>
                    <a:pt x="4076" y="6057"/>
                    <a:pt x="4343" y="6292"/>
                  </a:cubicBezTo>
                  <a:cubicBezTo>
                    <a:pt x="3825" y="6183"/>
                    <a:pt x="3308" y="6057"/>
                    <a:pt x="2791" y="5947"/>
                  </a:cubicBezTo>
                  <a:cubicBezTo>
                    <a:pt x="2634" y="5571"/>
                    <a:pt x="2242" y="5195"/>
                    <a:pt x="1929" y="4897"/>
                  </a:cubicBezTo>
                  <a:cubicBezTo>
                    <a:pt x="1631" y="4615"/>
                    <a:pt x="1349" y="4333"/>
                    <a:pt x="1020" y="4082"/>
                  </a:cubicBezTo>
                  <a:close/>
                  <a:moveTo>
                    <a:pt x="3167" y="4819"/>
                  </a:moveTo>
                  <a:lnTo>
                    <a:pt x="3167" y="4819"/>
                  </a:lnTo>
                  <a:cubicBezTo>
                    <a:pt x="3622" y="4929"/>
                    <a:pt x="4060" y="5007"/>
                    <a:pt x="4499" y="5070"/>
                  </a:cubicBezTo>
                  <a:cubicBezTo>
                    <a:pt x="4985" y="5587"/>
                    <a:pt x="5487" y="6120"/>
                    <a:pt x="6004" y="6637"/>
                  </a:cubicBezTo>
                  <a:cubicBezTo>
                    <a:pt x="5612" y="6559"/>
                    <a:pt x="5220" y="6480"/>
                    <a:pt x="4828" y="6402"/>
                  </a:cubicBezTo>
                  <a:cubicBezTo>
                    <a:pt x="4578" y="6089"/>
                    <a:pt x="4217" y="5806"/>
                    <a:pt x="3919" y="5524"/>
                  </a:cubicBezTo>
                  <a:cubicBezTo>
                    <a:pt x="3669" y="5305"/>
                    <a:pt x="3433" y="5054"/>
                    <a:pt x="3167" y="4819"/>
                  </a:cubicBezTo>
                  <a:close/>
                  <a:moveTo>
                    <a:pt x="5612" y="4709"/>
                  </a:moveTo>
                  <a:cubicBezTo>
                    <a:pt x="6161" y="5242"/>
                    <a:pt x="6615" y="5791"/>
                    <a:pt x="7070" y="6339"/>
                  </a:cubicBezTo>
                  <a:cubicBezTo>
                    <a:pt x="7039" y="6512"/>
                    <a:pt x="7007" y="6684"/>
                    <a:pt x="6976" y="6857"/>
                  </a:cubicBezTo>
                  <a:cubicBezTo>
                    <a:pt x="6835" y="6825"/>
                    <a:pt x="6694" y="6794"/>
                    <a:pt x="6553" y="6763"/>
                  </a:cubicBezTo>
                  <a:cubicBezTo>
                    <a:pt x="6035" y="6183"/>
                    <a:pt x="5455" y="5650"/>
                    <a:pt x="4875" y="5101"/>
                  </a:cubicBezTo>
                  <a:cubicBezTo>
                    <a:pt x="4922" y="5101"/>
                    <a:pt x="4970" y="5117"/>
                    <a:pt x="5001" y="5117"/>
                  </a:cubicBezTo>
                  <a:cubicBezTo>
                    <a:pt x="5064" y="5117"/>
                    <a:pt x="5111" y="5101"/>
                    <a:pt x="5158" y="5101"/>
                  </a:cubicBezTo>
                  <a:cubicBezTo>
                    <a:pt x="5203" y="5112"/>
                    <a:pt x="5249" y="5118"/>
                    <a:pt x="5293" y="5118"/>
                  </a:cubicBezTo>
                  <a:cubicBezTo>
                    <a:pt x="5434" y="5118"/>
                    <a:pt x="5557" y="5060"/>
                    <a:pt x="5581" y="4929"/>
                  </a:cubicBezTo>
                  <a:cubicBezTo>
                    <a:pt x="5596" y="4866"/>
                    <a:pt x="5612" y="4788"/>
                    <a:pt x="5612" y="4709"/>
                  </a:cubicBezTo>
                  <a:close/>
                  <a:moveTo>
                    <a:pt x="1519" y="0"/>
                  </a:moveTo>
                  <a:cubicBezTo>
                    <a:pt x="1470" y="0"/>
                    <a:pt x="1429" y="11"/>
                    <a:pt x="1396" y="23"/>
                  </a:cubicBezTo>
                  <a:cubicBezTo>
                    <a:pt x="1356" y="13"/>
                    <a:pt x="1315" y="7"/>
                    <a:pt x="1275" y="7"/>
                  </a:cubicBezTo>
                  <a:cubicBezTo>
                    <a:pt x="1189" y="7"/>
                    <a:pt x="1109" y="32"/>
                    <a:pt x="1067" y="85"/>
                  </a:cubicBezTo>
                  <a:cubicBezTo>
                    <a:pt x="346" y="994"/>
                    <a:pt x="1" y="2374"/>
                    <a:pt x="173" y="3502"/>
                  </a:cubicBezTo>
                  <a:cubicBezTo>
                    <a:pt x="189" y="3628"/>
                    <a:pt x="252" y="3706"/>
                    <a:pt x="346" y="3769"/>
                  </a:cubicBezTo>
                  <a:cubicBezTo>
                    <a:pt x="252" y="3816"/>
                    <a:pt x="189" y="3894"/>
                    <a:pt x="220" y="4004"/>
                  </a:cubicBezTo>
                  <a:cubicBezTo>
                    <a:pt x="440" y="4443"/>
                    <a:pt x="847" y="4850"/>
                    <a:pt x="1223" y="5242"/>
                  </a:cubicBezTo>
                  <a:cubicBezTo>
                    <a:pt x="1458" y="5493"/>
                    <a:pt x="1741" y="5806"/>
                    <a:pt x="2054" y="6026"/>
                  </a:cubicBezTo>
                  <a:cubicBezTo>
                    <a:pt x="2023" y="6120"/>
                    <a:pt x="2070" y="6230"/>
                    <a:pt x="2227" y="6292"/>
                  </a:cubicBezTo>
                  <a:cubicBezTo>
                    <a:pt x="3684" y="6825"/>
                    <a:pt x="5487" y="7342"/>
                    <a:pt x="7039" y="7437"/>
                  </a:cubicBezTo>
                  <a:cubicBezTo>
                    <a:pt x="7086" y="7437"/>
                    <a:pt x="7133" y="7437"/>
                    <a:pt x="7180" y="7421"/>
                  </a:cubicBezTo>
                  <a:cubicBezTo>
                    <a:pt x="7227" y="7439"/>
                    <a:pt x="7277" y="7450"/>
                    <a:pt x="7324" y="7450"/>
                  </a:cubicBezTo>
                  <a:cubicBezTo>
                    <a:pt x="7401" y="7450"/>
                    <a:pt x="7470" y="7420"/>
                    <a:pt x="7509" y="7342"/>
                  </a:cubicBezTo>
                  <a:cubicBezTo>
                    <a:pt x="7807" y="6684"/>
                    <a:pt x="8010" y="6026"/>
                    <a:pt x="8167" y="5320"/>
                  </a:cubicBezTo>
                  <a:cubicBezTo>
                    <a:pt x="8292" y="4788"/>
                    <a:pt x="8481" y="4208"/>
                    <a:pt x="8465" y="3628"/>
                  </a:cubicBezTo>
                  <a:cubicBezTo>
                    <a:pt x="8653" y="3565"/>
                    <a:pt x="8778" y="3393"/>
                    <a:pt x="8622" y="3236"/>
                  </a:cubicBezTo>
                  <a:cubicBezTo>
                    <a:pt x="7744" y="2358"/>
                    <a:pt x="6819" y="1496"/>
                    <a:pt x="5863" y="681"/>
                  </a:cubicBezTo>
                  <a:cubicBezTo>
                    <a:pt x="5805" y="631"/>
                    <a:pt x="5738" y="610"/>
                    <a:pt x="5673" y="610"/>
                  </a:cubicBezTo>
                  <a:cubicBezTo>
                    <a:pt x="5596" y="610"/>
                    <a:pt x="5522" y="638"/>
                    <a:pt x="5471" y="681"/>
                  </a:cubicBezTo>
                  <a:cubicBezTo>
                    <a:pt x="5424" y="665"/>
                    <a:pt x="5361" y="650"/>
                    <a:pt x="5299" y="634"/>
                  </a:cubicBezTo>
                  <a:cubicBezTo>
                    <a:pt x="4060" y="461"/>
                    <a:pt x="2822" y="148"/>
                    <a:pt x="1584" y="7"/>
                  </a:cubicBezTo>
                  <a:cubicBezTo>
                    <a:pt x="1561" y="2"/>
                    <a:pt x="1539" y="0"/>
                    <a:pt x="15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3"/>
            <p:cNvSpPr/>
            <p:nvPr/>
          </p:nvSpPr>
          <p:spPr>
            <a:xfrm>
              <a:off x="5906500" y="1498275"/>
              <a:ext cx="328125" cy="569175"/>
            </a:xfrm>
            <a:custGeom>
              <a:rect b="b" l="l" r="r" t="t"/>
              <a:pathLst>
                <a:path extrusionOk="0" h="22767" w="13125">
                  <a:moveTo>
                    <a:pt x="9990" y="2777"/>
                  </a:moveTo>
                  <a:cubicBezTo>
                    <a:pt x="10131" y="2887"/>
                    <a:pt x="10288" y="2996"/>
                    <a:pt x="10413" y="3106"/>
                  </a:cubicBezTo>
                  <a:cubicBezTo>
                    <a:pt x="10946" y="3529"/>
                    <a:pt x="11526" y="3921"/>
                    <a:pt x="12122" y="4297"/>
                  </a:cubicBezTo>
                  <a:cubicBezTo>
                    <a:pt x="12028" y="4642"/>
                    <a:pt x="11965" y="4971"/>
                    <a:pt x="11887" y="5301"/>
                  </a:cubicBezTo>
                  <a:cubicBezTo>
                    <a:pt x="11260" y="4611"/>
                    <a:pt x="10554" y="3921"/>
                    <a:pt x="9927" y="3247"/>
                  </a:cubicBezTo>
                  <a:cubicBezTo>
                    <a:pt x="9943" y="3090"/>
                    <a:pt x="9974" y="2934"/>
                    <a:pt x="9990" y="2777"/>
                  </a:cubicBezTo>
                  <a:close/>
                  <a:moveTo>
                    <a:pt x="9880" y="3561"/>
                  </a:moveTo>
                  <a:cubicBezTo>
                    <a:pt x="10492" y="4297"/>
                    <a:pt x="11087" y="5081"/>
                    <a:pt x="11761" y="5786"/>
                  </a:cubicBezTo>
                  <a:cubicBezTo>
                    <a:pt x="11667" y="6241"/>
                    <a:pt x="11573" y="6696"/>
                    <a:pt x="11479" y="7134"/>
                  </a:cubicBezTo>
                  <a:cubicBezTo>
                    <a:pt x="11213" y="6821"/>
                    <a:pt x="10883" y="6507"/>
                    <a:pt x="10617" y="6194"/>
                  </a:cubicBezTo>
                  <a:cubicBezTo>
                    <a:pt x="10288" y="5802"/>
                    <a:pt x="9959" y="5410"/>
                    <a:pt x="9645" y="5018"/>
                  </a:cubicBezTo>
                  <a:cubicBezTo>
                    <a:pt x="9739" y="4532"/>
                    <a:pt x="9818" y="4047"/>
                    <a:pt x="9880" y="3561"/>
                  </a:cubicBezTo>
                  <a:close/>
                  <a:moveTo>
                    <a:pt x="9614" y="5222"/>
                  </a:moveTo>
                  <a:cubicBezTo>
                    <a:pt x="9896" y="5598"/>
                    <a:pt x="10194" y="5975"/>
                    <a:pt x="10492" y="6335"/>
                  </a:cubicBezTo>
                  <a:cubicBezTo>
                    <a:pt x="10789" y="6696"/>
                    <a:pt x="11072" y="7103"/>
                    <a:pt x="11416" y="7432"/>
                  </a:cubicBezTo>
                  <a:cubicBezTo>
                    <a:pt x="11322" y="7902"/>
                    <a:pt x="11228" y="8388"/>
                    <a:pt x="11134" y="8874"/>
                  </a:cubicBezTo>
                  <a:cubicBezTo>
                    <a:pt x="10789" y="8498"/>
                    <a:pt x="10398" y="8153"/>
                    <a:pt x="10068" y="7793"/>
                  </a:cubicBezTo>
                  <a:cubicBezTo>
                    <a:pt x="9802" y="7495"/>
                    <a:pt x="9535" y="7181"/>
                    <a:pt x="9269" y="6884"/>
                  </a:cubicBezTo>
                  <a:cubicBezTo>
                    <a:pt x="9394" y="6335"/>
                    <a:pt x="9504" y="5771"/>
                    <a:pt x="9614" y="5222"/>
                  </a:cubicBezTo>
                  <a:close/>
                  <a:moveTo>
                    <a:pt x="9206" y="7150"/>
                  </a:moveTo>
                  <a:cubicBezTo>
                    <a:pt x="9426" y="7432"/>
                    <a:pt x="9661" y="7699"/>
                    <a:pt x="9896" y="7965"/>
                  </a:cubicBezTo>
                  <a:cubicBezTo>
                    <a:pt x="10256" y="8388"/>
                    <a:pt x="10617" y="8827"/>
                    <a:pt x="11056" y="9203"/>
                  </a:cubicBezTo>
                  <a:cubicBezTo>
                    <a:pt x="10962" y="9736"/>
                    <a:pt x="10852" y="10254"/>
                    <a:pt x="10727" y="10771"/>
                  </a:cubicBezTo>
                  <a:cubicBezTo>
                    <a:pt x="10178" y="10097"/>
                    <a:pt x="9504" y="9439"/>
                    <a:pt x="8846" y="8796"/>
                  </a:cubicBezTo>
                  <a:cubicBezTo>
                    <a:pt x="8971" y="8247"/>
                    <a:pt x="9097" y="7699"/>
                    <a:pt x="9206" y="7150"/>
                  </a:cubicBezTo>
                  <a:close/>
                  <a:moveTo>
                    <a:pt x="8783" y="9062"/>
                  </a:moveTo>
                  <a:cubicBezTo>
                    <a:pt x="9379" y="9752"/>
                    <a:pt x="9974" y="10457"/>
                    <a:pt x="10664" y="11069"/>
                  </a:cubicBezTo>
                  <a:cubicBezTo>
                    <a:pt x="10570" y="11508"/>
                    <a:pt x="10460" y="11946"/>
                    <a:pt x="10335" y="12385"/>
                  </a:cubicBezTo>
                  <a:cubicBezTo>
                    <a:pt x="10037" y="12040"/>
                    <a:pt x="9692" y="11711"/>
                    <a:pt x="9410" y="11367"/>
                  </a:cubicBezTo>
                  <a:cubicBezTo>
                    <a:pt x="9097" y="10990"/>
                    <a:pt x="8799" y="10614"/>
                    <a:pt x="8517" y="10238"/>
                  </a:cubicBezTo>
                  <a:cubicBezTo>
                    <a:pt x="8611" y="9846"/>
                    <a:pt x="8689" y="9454"/>
                    <a:pt x="8783" y="9062"/>
                  </a:cubicBezTo>
                  <a:close/>
                  <a:moveTo>
                    <a:pt x="8454" y="10536"/>
                  </a:moveTo>
                  <a:cubicBezTo>
                    <a:pt x="8971" y="11272"/>
                    <a:pt x="9551" y="12072"/>
                    <a:pt x="10256" y="12699"/>
                  </a:cubicBezTo>
                  <a:cubicBezTo>
                    <a:pt x="10209" y="12871"/>
                    <a:pt x="10162" y="13044"/>
                    <a:pt x="10115" y="13232"/>
                  </a:cubicBezTo>
                  <a:cubicBezTo>
                    <a:pt x="10006" y="13561"/>
                    <a:pt x="9912" y="13874"/>
                    <a:pt x="9818" y="14204"/>
                  </a:cubicBezTo>
                  <a:cubicBezTo>
                    <a:pt x="9316" y="13545"/>
                    <a:pt x="8705" y="12903"/>
                    <a:pt x="8109" y="12260"/>
                  </a:cubicBezTo>
                  <a:cubicBezTo>
                    <a:pt x="8172" y="11962"/>
                    <a:pt x="8219" y="11664"/>
                    <a:pt x="8282" y="11367"/>
                  </a:cubicBezTo>
                  <a:cubicBezTo>
                    <a:pt x="8329" y="11084"/>
                    <a:pt x="8391" y="10818"/>
                    <a:pt x="8454" y="10536"/>
                  </a:cubicBezTo>
                  <a:close/>
                  <a:moveTo>
                    <a:pt x="8062" y="12479"/>
                  </a:moveTo>
                  <a:cubicBezTo>
                    <a:pt x="8595" y="13153"/>
                    <a:pt x="9128" y="13812"/>
                    <a:pt x="9755" y="14423"/>
                  </a:cubicBezTo>
                  <a:cubicBezTo>
                    <a:pt x="9598" y="14893"/>
                    <a:pt x="9457" y="15363"/>
                    <a:pt x="9316" y="15834"/>
                  </a:cubicBezTo>
                  <a:cubicBezTo>
                    <a:pt x="8971" y="15191"/>
                    <a:pt x="8376" y="14533"/>
                    <a:pt x="7796" y="13968"/>
                  </a:cubicBezTo>
                  <a:cubicBezTo>
                    <a:pt x="7890" y="13467"/>
                    <a:pt x="7968" y="12981"/>
                    <a:pt x="8062" y="12479"/>
                  </a:cubicBezTo>
                  <a:close/>
                  <a:moveTo>
                    <a:pt x="7749" y="14204"/>
                  </a:moveTo>
                  <a:cubicBezTo>
                    <a:pt x="7968" y="14439"/>
                    <a:pt x="8172" y="14674"/>
                    <a:pt x="8360" y="14909"/>
                  </a:cubicBezTo>
                  <a:cubicBezTo>
                    <a:pt x="8673" y="15316"/>
                    <a:pt x="8908" y="15740"/>
                    <a:pt x="9222" y="16147"/>
                  </a:cubicBezTo>
                  <a:cubicBezTo>
                    <a:pt x="9081" y="16633"/>
                    <a:pt x="8924" y="17135"/>
                    <a:pt x="8767" y="17636"/>
                  </a:cubicBezTo>
                  <a:cubicBezTo>
                    <a:pt x="8344" y="16978"/>
                    <a:pt x="7890" y="16335"/>
                    <a:pt x="7482" y="15661"/>
                  </a:cubicBezTo>
                  <a:cubicBezTo>
                    <a:pt x="7576" y="15175"/>
                    <a:pt x="7670" y="14689"/>
                    <a:pt x="7749" y="14204"/>
                  </a:cubicBezTo>
                  <a:close/>
                  <a:moveTo>
                    <a:pt x="7435" y="15881"/>
                  </a:moveTo>
                  <a:cubicBezTo>
                    <a:pt x="7827" y="16555"/>
                    <a:pt x="8219" y="17229"/>
                    <a:pt x="8705" y="17871"/>
                  </a:cubicBezTo>
                  <a:cubicBezTo>
                    <a:pt x="8595" y="18248"/>
                    <a:pt x="8485" y="18608"/>
                    <a:pt x="8391" y="18984"/>
                  </a:cubicBezTo>
                  <a:cubicBezTo>
                    <a:pt x="7984" y="18404"/>
                    <a:pt x="7545" y="17840"/>
                    <a:pt x="7153" y="17260"/>
                  </a:cubicBezTo>
                  <a:cubicBezTo>
                    <a:pt x="7263" y="16805"/>
                    <a:pt x="7357" y="16351"/>
                    <a:pt x="7435" y="15881"/>
                  </a:cubicBezTo>
                  <a:close/>
                  <a:moveTo>
                    <a:pt x="2341" y="708"/>
                  </a:moveTo>
                  <a:cubicBezTo>
                    <a:pt x="3595" y="1084"/>
                    <a:pt x="4896" y="1335"/>
                    <a:pt x="6165" y="1601"/>
                  </a:cubicBezTo>
                  <a:cubicBezTo>
                    <a:pt x="7167" y="1826"/>
                    <a:pt x="8153" y="2121"/>
                    <a:pt x="9153" y="2121"/>
                  </a:cubicBezTo>
                  <a:cubicBezTo>
                    <a:pt x="9202" y="2121"/>
                    <a:pt x="9251" y="2120"/>
                    <a:pt x="9300" y="2119"/>
                  </a:cubicBezTo>
                  <a:lnTo>
                    <a:pt x="9300" y="2119"/>
                  </a:lnTo>
                  <a:cubicBezTo>
                    <a:pt x="8689" y="4015"/>
                    <a:pt x="8297" y="6006"/>
                    <a:pt x="7937" y="7997"/>
                  </a:cubicBezTo>
                  <a:cubicBezTo>
                    <a:pt x="7905" y="8012"/>
                    <a:pt x="7874" y="8044"/>
                    <a:pt x="7921" y="8075"/>
                  </a:cubicBezTo>
                  <a:cubicBezTo>
                    <a:pt x="7921" y="8075"/>
                    <a:pt x="7921" y="8091"/>
                    <a:pt x="7921" y="8091"/>
                  </a:cubicBezTo>
                  <a:cubicBezTo>
                    <a:pt x="7717" y="9219"/>
                    <a:pt x="7513" y="10363"/>
                    <a:pt x="7278" y="11476"/>
                  </a:cubicBezTo>
                  <a:cubicBezTo>
                    <a:pt x="6714" y="14188"/>
                    <a:pt x="5899" y="16962"/>
                    <a:pt x="5727" y="19752"/>
                  </a:cubicBezTo>
                  <a:cubicBezTo>
                    <a:pt x="5710" y="19746"/>
                    <a:pt x="5692" y="19742"/>
                    <a:pt x="5676" y="19742"/>
                  </a:cubicBezTo>
                  <a:cubicBezTo>
                    <a:pt x="5615" y="19742"/>
                    <a:pt x="5568" y="19785"/>
                    <a:pt x="5617" y="19846"/>
                  </a:cubicBezTo>
                  <a:cubicBezTo>
                    <a:pt x="5648" y="19878"/>
                    <a:pt x="5680" y="19925"/>
                    <a:pt x="5727" y="19972"/>
                  </a:cubicBezTo>
                  <a:cubicBezTo>
                    <a:pt x="5711" y="20034"/>
                    <a:pt x="5711" y="20097"/>
                    <a:pt x="5711" y="20160"/>
                  </a:cubicBezTo>
                  <a:cubicBezTo>
                    <a:pt x="4990" y="19862"/>
                    <a:pt x="4128" y="19799"/>
                    <a:pt x="3360" y="19627"/>
                  </a:cubicBezTo>
                  <a:cubicBezTo>
                    <a:pt x="2482" y="19423"/>
                    <a:pt x="1620" y="19204"/>
                    <a:pt x="742" y="19047"/>
                  </a:cubicBezTo>
                  <a:cubicBezTo>
                    <a:pt x="1463" y="15975"/>
                    <a:pt x="1557" y="12746"/>
                    <a:pt x="1792" y="9580"/>
                  </a:cubicBezTo>
                  <a:cubicBezTo>
                    <a:pt x="2027" y="6633"/>
                    <a:pt x="2247" y="3670"/>
                    <a:pt x="2341" y="708"/>
                  </a:cubicBezTo>
                  <a:close/>
                  <a:moveTo>
                    <a:pt x="7059" y="17621"/>
                  </a:moveTo>
                  <a:cubicBezTo>
                    <a:pt x="7419" y="18216"/>
                    <a:pt x="7811" y="18827"/>
                    <a:pt x="8282" y="19376"/>
                  </a:cubicBezTo>
                  <a:cubicBezTo>
                    <a:pt x="8203" y="19674"/>
                    <a:pt x="8109" y="19956"/>
                    <a:pt x="8046" y="20254"/>
                  </a:cubicBezTo>
                  <a:cubicBezTo>
                    <a:pt x="7811" y="20019"/>
                    <a:pt x="7592" y="19784"/>
                    <a:pt x="7388" y="19548"/>
                  </a:cubicBezTo>
                  <a:cubicBezTo>
                    <a:pt x="7169" y="19282"/>
                    <a:pt x="6949" y="19031"/>
                    <a:pt x="6761" y="18765"/>
                  </a:cubicBezTo>
                  <a:cubicBezTo>
                    <a:pt x="6871" y="18389"/>
                    <a:pt x="6965" y="17997"/>
                    <a:pt x="7059" y="17621"/>
                  </a:cubicBezTo>
                  <a:close/>
                  <a:moveTo>
                    <a:pt x="601" y="19392"/>
                  </a:moveTo>
                  <a:cubicBezTo>
                    <a:pt x="1024" y="19580"/>
                    <a:pt x="1432" y="19721"/>
                    <a:pt x="1855" y="19862"/>
                  </a:cubicBezTo>
                  <a:cubicBezTo>
                    <a:pt x="2074" y="20175"/>
                    <a:pt x="2310" y="20473"/>
                    <a:pt x="2592" y="20755"/>
                  </a:cubicBezTo>
                  <a:cubicBezTo>
                    <a:pt x="2843" y="21022"/>
                    <a:pt x="3125" y="21351"/>
                    <a:pt x="3469" y="21570"/>
                  </a:cubicBezTo>
                  <a:cubicBezTo>
                    <a:pt x="3046" y="21508"/>
                    <a:pt x="2639" y="21461"/>
                    <a:pt x="2231" y="21382"/>
                  </a:cubicBezTo>
                  <a:cubicBezTo>
                    <a:pt x="2090" y="21053"/>
                    <a:pt x="1714" y="20708"/>
                    <a:pt x="1495" y="20426"/>
                  </a:cubicBezTo>
                  <a:cubicBezTo>
                    <a:pt x="1212" y="20081"/>
                    <a:pt x="915" y="19737"/>
                    <a:pt x="601" y="19392"/>
                  </a:cubicBezTo>
                  <a:close/>
                  <a:moveTo>
                    <a:pt x="2247" y="19972"/>
                  </a:moveTo>
                  <a:lnTo>
                    <a:pt x="2247" y="19972"/>
                  </a:lnTo>
                  <a:cubicBezTo>
                    <a:pt x="2529" y="20050"/>
                    <a:pt x="2795" y="20128"/>
                    <a:pt x="3078" y="20191"/>
                  </a:cubicBezTo>
                  <a:cubicBezTo>
                    <a:pt x="3375" y="20505"/>
                    <a:pt x="3689" y="20818"/>
                    <a:pt x="3971" y="21147"/>
                  </a:cubicBezTo>
                  <a:cubicBezTo>
                    <a:pt x="4143" y="21335"/>
                    <a:pt x="4300" y="21523"/>
                    <a:pt x="4457" y="21712"/>
                  </a:cubicBezTo>
                  <a:cubicBezTo>
                    <a:pt x="4253" y="21680"/>
                    <a:pt x="4049" y="21649"/>
                    <a:pt x="3846" y="21618"/>
                  </a:cubicBezTo>
                  <a:cubicBezTo>
                    <a:pt x="3846" y="21602"/>
                    <a:pt x="3846" y="21586"/>
                    <a:pt x="3830" y="21555"/>
                  </a:cubicBezTo>
                  <a:cubicBezTo>
                    <a:pt x="3564" y="21210"/>
                    <a:pt x="3109" y="20928"/>
                    <a:pt x="2795" y="20599"/>
                  </a:cubicBezTo>
                  <a:cubicBezTo>
                    <a:pt x="2592" y="20395"/>
                    <a:pt x="2419" y="20191"/>
                    <a:pt x="2247" y="19972"/>
                  </a:cubicBezTo>
                  <a:close/>
                  <a:moveTo>
                    <a:pt x="6683" y="19016"/>
                  </a:moveTo>
                  <a:cubicBezTo>
                    <a:pt x="7043" y="19564"/>
                    <a:pt x="7466" y="20113"/>
                    <a:pt x="7952" y="20567"/>
                  </a:cubicBezTo>
                  <a:cubicBezTo>
                    <a:pt x="7843" y="21006"/>
                    <a:pt x="7749" y="21429"/>
                    <a:pt x="7655" y="21868"/>
                  </a:cubicBezTo>
                  <a:cubicBezTo>
                    <a:pt x="7451" y="21618"/>
                    <a:pt x="7231" y="21382"/>
                    <a:pt x="7028" y="21147"/>
                  </a:cubicBezTo>
                  <a:cubicBezTo>
                    <a:pt x="6777" y="20849"/>
                    <a:pt x="6510" y="20567"/>
                    <a:pt x="6244" y="20270"/>
                  </a:cubicBezTo>
                  <a:cubicBezTo>
                    <a:pt x="6416" y="19862"/>
                    <a:pt x="6557" y="19439"/>
                    <a:pt x="6683" y="19016"/>
                  </a:cubicBezTo>
                  <a:close/>
                  <a:moveTo>
                    <a:pt x="3391" y="20270"/>
                  </a:moveTo>
                  <a:cubicBezTo>
                    <a:pt x="3877" y="20379"/>
                    <a:pt x="4394" y="20505"/>
                    <a:pt x="4896" y="20567"/>
                  </a:cubicBezTo>
                  <a:cubicBezTo>
                    <a:pt x="5162" y="20881"/>
                    <a:pt x="5429" y="21179"/>
                    <a:pt x="5695" y="21492"/>
                  </a:cubicBezTo>
                  <a:cubicBezTo>
                    <a:pt x="5836" y="21665"/>
                    <a:pt x="5977" y="21837"/>
                    <a:pt x="6134" y="22009"/>
                  </a:cubicBezTo>
                  <a:cubicBezTo>
                    <a:pt x="5742" y="21931"/>
                    <a:pt x="5335" y="21853"/>
                    <a:pt x="4927" y="21790"/>
                  </a:cubicBezTo>
                  <a:cubicBezTo>
                    <a:pt x="4676" y="21492"/>
                    <a:pt x="4363" y="21194"/>
                    <a:pt x="4081" y="20928"/>
                  </a:cubicBezTo>
                  <a:cubicBezTo>
                    <a:pt x="3861" y="20693"/>
                    <a:pt x="3626" y="20489"/>
                    <a:pt x="3391" y="20270"/>
                  </a:cubicBezTo>
                  <a:close/>
                  <a:moveTo>
                    <a:pt x="6150" y="20489"/>
                  </a:moveTo>
                  <a:cubicBezTo>
                    <a:pt x="6354" y="20740"/>
                    <a:pt x="6573" y="20991"/>
                    <a:pt x="6792" y="21241"/>
                  </a:cubicBezTo>
                  <a:cubicBezTo>
                    <a:pt x="7043" y="21570"/>
                    <a:pt x="7278" y="21931"/>
                    <a:pt x="7560" y="22260"/>
                  </a:cubicBezTo>
                  <a:cubicBezTo>
                    <a:pt x="7545" y="22339"/>
                    <a:pt x="7529" y="22401"/>
                    <a:pt x="7513" y="22480"/>
                  </a:cubicBezTo>
                  <a:cubicBezTo>
                    <a:pt x="7482" y="22417"/>
                    <a:pt x="7419" y="22339"/>
                    <a:pt x="7294" y="22307"/>
                  </a:cubicBezTo>
                  <a:cubicBezTo>
                    <a:pt x="7106" y="22244"/>
                    <a:pt x="6918" y="22197"/>
                    <a:pt x="6730" y="22150"/>
                  </a:cubicBezTo>
                  <a:cubicBezTo>
                    <a:pt x="6479" y="21853"/>
                    <a:pt x="6197" y="21570"/>
                    <a:pt x="5930" y="21304"/>
                  </a:cubicBezTo>
                  <a:cubicBezTo>
                    <a:pt x="5711" y="21069"/>
                    <a:pt x="5491" y="20834"/>
                    <a:pt x="5272" y="20599"/>
                  </a:cubicBezTo>
                  <a:cubicBezTo>
                    <a:pt x="5429" y="20599"/>
                    <a:pt x="5570" y="20599"/>
                    <a:pt x="5727" y="20583"/>
                  </a:cubicBezTo>
                  <a:cubicBezTo>
                    <a:pt x="5774" y="20567"/>
                    <a:pt x="5805" y="20552"/>
                    <a:pt x="5836" y="20536"/>
                  </a:cubicBezTo>
                  <a:cubicBezTo>
                    <a:pt x="5873" y="20546"/>
                    <a:pt x="5911" y="20552"/>
                    <a:pt x="5949" y="20552"/>
                  </a:cubicBezTo>
                  <a:cubicBezTo>
                    <a:pt x="6024" y="20552"/>
                    <a:pt x="6098" y="20531"/>
                    <a:pt x="6150" y="20489"/>
                  </a:cubicBezTo>
                  <a:close/>
                  <a:moveTo>
                    <a:pt x="2031" y="0"/>
                  </a:moveTo>
                  <a:cubicBezTo>
                    <a:pt x="1865" y="0"/>
                    <a:pt x="1773" y="61"/>
                    <a:pt x="1745" y="159"/>
                  </a:cubicBezTo>
                  <a:cubicBezTo>
                    <a:pt x="1604" y="175"/>
                    <a:pt x="1479" y="253"/>
                    <a:pt x="1463" y="379"/>
                  </a:cubicBezTo>
                  <a:cubicBezTo>
                    <a:pt x="1259" y="3623"/>
                    <a:pt x="1118" y="6852"/>
                    <a:pt x="883" y="10081"/>
                  </a:cubicBezTo>
                  <a:cubicBezTo>
                    <a:pt x="664" y="13075"/>
                    <a:pt x="209" y="16053"/>
                    <a:pt x="288" y="19094"/>
                  </a:cubicBezTo>
                  <a:cubicBezTo>
                    <a:pt x="264" y="19089"/>
                    <a:pt x="239" y="19086"/>
                    <a:pt x="216" y="19086"/>
                  </a:cubicBezTo>
                  <a:cubicBezTo>
                    <a:pt x="100" y="19086"/>
                    <a:pt x="0" y="19149"/>
                    <a:pt x="52" y="19266"/>
                  </a:cubicBezTo>
                  <a:cubicBezTo>
                    <a:pt x="288" y="19721"/>
                    <a:pt x="538" y="20175"/>
                    <a:pt x="852" y="20614"/>
                  </a:cubicBezTo>
                  <a:cubicBezTo>
                    <a:pt x="1040" y="20881"/>
                    <a:pt x="1259" y="21288"/>
                    <a:pt x="1573" y="21539"/>
                  </a:cubicBezTo>
                  <a:cubicBezTo>
                    <a:pt x="1589" y="21602"/>
                    <a:pt x="1651" y="21665"/>
                    <a:pt x="1761" y="21696"/>
                  </a:cubicBezTo>
                  <a:cubicBezTo>
                    <a:pt x="1792" y="21712"/>
                    <a:pt x="1824" y="21727"/>
                    <a:pt x="1871" y="21743"/>
                  </a:cubicBezTo>
                  <a:cubicBezTo>
                    <a:pt x="1871" y="21743"/>
                    <a:pt x="1886" y="21743"/>
                    <a:pt x="1902" y="21759"/>
                  </a:cubicBezTo>
                  <a:cubicBezTo>
                    <a:pt x="1918" y="21759"/>
                    <a:pt x="1949" y="21759"/>
                    <a:pt x="1980" y="21774"/>
                  </a:cubicBezTo>
                  <a:cubicBezTo>
                    <a:pt x="3539" y="22249"/>
                    <a:pt x="5380" y="22767"/>
                    <a:pt x="6995" y="22767"/>
                  </a:cubicBezTo>
                  <a:cubicBezTo>
                    <a:pt x="7085" y="22767"/>
                    <a:pt x="7174" y="22765"/>
                    <a:pt x="7263" y="22762"/>
                  </a:cubicBezTo>
                  <a:cubicBezTo>
                    <a:pt x="7404" y="22746"/>
                    <a:pt x="7482" y="22683"/>
                    <a:pt x="7513" y="22621"/>
                  </a:cubicBezTo>
                  <a:cubicBezTo>
                    <a:pt x="7552" y="22699"/>
                    <a:pt x="7664" y="22759"/>
                    <a:pt x="7762" y="22759"/>
                  </a:cubicBezTo>
                  <a:cubicBezTo>
                    <a:pt x="7822" y="22759"/>
                    <a:pt x="7876" y="22737"/>
                    <a:pt x="7905" y="22683"/>
                  </a:cubicBezTo>
                  <a:cubicBezTo>
                    <a:pt x="7921" y="22636"/>
                    <a:pt x="7937" y="22605"/>
                    <a:pt x="7952" y="22574"/>
                  </a:cubicBezTo>
                  <a:cubicBezTo>
                    <a:pt x="8015" y="22558"/>
                    <a:pt x="8062" y="22511"/>
                    <a:pt x="8031" y="22464"/>
                  </a:cubicBezTo>
                  <a:cubicBezTo>
                    <a:pt x="8031" y="22448"/>
                    <a:pt x="8015" y="22433"/>
                    <a:pt x="8015" y="22417"/>
                  </a:cubicBezTo>
                  <a:cubicBezTo>
                    <a:pt x="9285" y="19658"/>
                    <a:pt x="10053" y="16696"/>
                    <a:pt x="10727" y="13749"/>
                  </a:cubicBezTo>
                  <a:cubicBezTo>
                    <a:pt x="11275" y="11335"/>
                    <a:pt x="12012" y="8906"/>
                    <a:pt x="12498" y="6460"/>
                  </a:cubicBezTo>
                  <a:cubicBezTo>
                    <a:pt x="12505" y="6461"/>
                    <a:pt x="12512" y="6462"/>
                    <a:pt x="12519" y="6462"/>
                  </a:cubicBezTo>
                  <a:cubicBezTo>
                    <a:pt x="12621" y="6462"/>
                    <a:pt x="12713" y="6359"/>
                    <a:pt x="12655" y="6257"/>
                  </a:cubicBezTo>
                  <a:cubicBezTo>
                    <a:pt x="12623" y="6225"/>
                    <a:pt x="12592" y="6178"/>
                    <a:pt x="12561" y="6131"/>
                  </a:cubicBezTo>
                  <a:cubicBezTo>
                    <a:pt x="12655" y="5598"/>
                    <a:pt x="12749" y="5065"/>
                    <a:pt x="12811" y="4532"/>
                  </a:cubicBezTo>
                  <a:cubicBezTo>
                    <a:pt x="13031" y="4470"/>
                    <a:pt x="13125" y="4235"/>
                    <a:pt x="12890" y="4031"/>
                  </a:cubicBezTo>
                  <a:cubicBezTo>
                    <a:pt x="12890" y="4015"/>
                    <a:pt x="12890" y="3984"/>
                    <a:pt x="12890" y="3953"/>
                  </a:cubicBezTo>
                  <a:cubicBezTo>
                    <a:pt x="12913" y="3767"/>
                    <a:pt x="12704" y="3633"/>
                    <a:pt x="12518" y="3633"/>
                  </a:cubicBezTo>
                  <a:cubicBezTo>
                    <a:pt x="12453" y="3633"/>
                    <a:pt x="12390" y="3649"/>
                    <a:pt x="12341" y="3686"/>
                  </a:cubicBezTo>
                  <a:cubicBezTo>
                    <a:pt x="11855" y="3373"/>
                    <a:pt x="11369" y="3043"/>
                    <a:pt x="10930" y="2699"/>
                  </a:cubicBezTo>
                  <a:cubicBezTo>
                    <a:pt x="10476" y="2354"/>
                    <a:pt x="10053" y="1899"/>
                    <a:pt x="9535" y="1633"/>
                  </a:cubicBezTo>
                  <a:cubicBezTo>
                    <a:pt x="9504" y="1617"/>
                    <a:pt x="9488" y="1601"/>
                    <a:pt x="9473" y="1586"/>
                  </a:cubicBezTo>
                  <a:cubicBezTo>
                    <a:pt x="8407" y="1037"/>
                    <a:pt x="7012" y="896"/>
                    <a:pt x="5821" y="661"/>
                  </a:cubicBezTo>
                  <a:cubicBezTo>
                    <a:pt x="4582" y="410"/>
                    <a:pt x="3344" y="112"/>
                    <a:pt x="2090" y="3"/>
                  </a:cubicBezTo>
                  <a:cubicBezTo>
                    <a:pt x="2069" y="1"/>
                    <a:pt x="2050" y="0"/>
                    <a:pt x="20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 name="Google Shape;958;p33"/>
          <p:cNvSpPr/>
          <p:nvPr/>
        </p:nvSpPr>
        <p:spPr>
          <a:xfrm rot="-1036824">
            <a:off x="3642875" y="929302"/>
            <a:ext cx="932333" cy="512408"/>
          </a:xfrm>
          <a:custGeom>
            <a:rect b="b" l="l" r="r" t="t"/>
            <a:pathLst>
              <a:path extrusionOk="0" h="9768" w="17773">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 name="Google Shape;959;p33"/>
          <p:cNvGrpSpPr/>
          <p:nvPr/>
        </p:nvGrpSpPr>
        <p:grpSpPr>
          <a:xfrm rot="-8593293">
            <a:off x="48531" y="-510565"/>
            <a:ext cx="2429474" cy="1577941"/>
            <a:chOff x="5118990" y="4122087"/>
            <a:chExt cx="1882464" cy="1222659"/>
          </a:xfrm>
        </p:grpSpPr>
        <p:sp>
          <p:nvSpPr>
            <p:cNvPr id="960" name="Google Shape;960;p33"/>
            <p:cNvSpPr/>
            <p:nvPr/>
          </p:nvSpPr>
          <p:spPr>
            <a:xfrm rot="787510">
              <a:off x="5385771" y="4227679"/>
              <a:ext cx="603559" cy="359284"/>
            </a:xfrm>
            <a:custGeom>
              <a:rect b="b" l="l" r="r" t="t"/>
              <a:pathLst>
                <a:path extrusionOk="0" h="9375" w="15749">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3"/>
            <p:cNvSpPr/>
            <p:nvPr/>
          </p:nvSpPr>
          <p:spPr>
            <a:xfrm rot="787510">
              <a:off x="5335021" y="4244664"/>
              <a:ext cx="556881" cy="639813"/>
            </a:xfrm>
            <a:custGeom>
              <a:rect b="b" l="l" r="r" t="t"/>
              <a:pathLst>
                <a:path extrusionOk="0" h="16695" w="14531">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3"/>
            <p:cNvSpPr/>
            <p:nvPr/>
          </p:nvSpPr>
          <p:spPr>
            <a:xfrm rot="787510">
              <a:off x="5274233" y="4284717"/>
              <a:ext cx="108494" cy="89486"/>
            </a:xfrm>
            <a:custGeom>
              <a:rect b="b" l="l" r="r" t="t"/>
              <a:pathLst>
                <a:path extrusionOk="0" h="2335" w="2831">
                  <a:moveTo>
                    <a:pt x="0" y="0"/>
                  </a:moveTo>
                  <a:lnTo>
                    <a:pt x="198" y="1118"/>
                  </a:lnTo>
                  <a:lnTo>
                    <a:pt x="325" y="1848"/>
                  </a:lnTo>
                  <a:lnTo>
                    <a:pt x="2443" y="2335"/>
                  </a:lnTo>
                  <a:lnTo>
                    <a:pt x="2831" y="649"/>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3"/>
            <p:cNvSpPr/>
            <p:nvPr/>
          </p:nvSpPr>
          <p:spPr>
            <a:xfrm rot="787510">
              <a:off x="5276253" y="4313238"/>
              <a:ext cx="125778" cy="126468"/>
            </a:xfrm>
            <a:custGeom>
              <a:rect b="b" l="l" r="r" t="t"/>
              <a:pathLst>
                <a:path extrusionOk="0" h="3300" w="3282">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3"/>
            <p:cNvSpPr/>
            <p:nvPr/>
          </p:nvSpPr>
          <p:spPr>
            <a:xfrm rot="787510">
              <a:off x="5556472" y="4350491"/>
              <a:ext cx="214919" cy="68331"/>
            </a:xfrm>
            <a:custGeom>
              <a:rect b="b" l="l" r="r" t="t"/>
              <a:pathLst>
                <a:path extrusionOk="0" h="1783" w="5608">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3"/>
            <p:cNvSpPr/>
            <p:nvPr/>
          </p:nvSpPr>
          <p:spPr>
            <a:xfrm rot="787510">
              <a:off x="5858154" y="4388382"/>
              <a:ext cx="1087855" cy="605590"/>
            </a:xfrm>
            <a:custGeom>
              <a:rect b="b" l="l" r="r" t="t"/>
              <a:pathLst>
                <a:path extrusionOk="0" h="15802" w="28386">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3"/>
            <p:cNvSpPr/>
            <p:nvPr/>
          </p:nvSpPr>
          <p:spPr>
            <a:xfrm rot="787510">
              <a:off x="6027045" y="4465191"/>
              <a:ext cx="608388" cy="226071"/>
            </a:xfrm>
            <a:custGeom>
              <a:rect b="b" l="l" r="r" t="t"/>
              <a:pathLst>
                <a:path extrusionOk="0" h="5899" w="15875">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3"/>
            <p:cNvSpPr/>
            <p:nvPr/>
          </p:nvSpPr>
          <p:spPr>
            <a:xfrm rot="787510">
              <a:off x="5717956" y="4731255"/>
              <a:ext cx="1111348" cy="477015"/>
            </a:xfrm>
            <a:custGeom>
              <a:rect b="b" l="l" r="r" t="t"/>
              <a:pathLst>
                <a:path extrusionOk="0" h="12447" w="28999">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3"/>
            <p:cNvSpPr/>
            <p:nvPr/>
          </p:nvSpPr>
          <p:spPr>
            <a:xfrm rot="787510">
              <a:off x="5192958" y="4307909"/>
              <a:ext cx="1734529" cy="851015"/>
            </a:xfrm>
            <a:custGeom>
              <a:rect b="b" l="l" r="r" t="t"/>
              <a:pathLst>
                <a:path extrusionOk="0" h="22206" w="4526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3"/>
            <p:cNvSpPr/>
            <p:nvPr/>
          </p:nvSpPr>
          <p:spPr>
            <a:xfrm rot="787510">
              <a:off x="5746899" y="4608508"/>
              <a:ext cx="88489" cy="329239"/>
            </a:xfrm>
            <a:custGeom>
              <a:rect b="b" l="l" r="r" t="t"/>
              <a:pathLst>
                <a:path extrusionOk="0" h="8591" w="2309">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3"/>
            <p:cNvSpPr/>
            <p:nvPr/>
          </p:nvSpPr>
          <p:spPr>
            <a:xfrm rot="787510">
              <a:off x="5433551" y="4425988"/>
              <a:ext cx="32192" cy="86573"/>
            </a:xfrm>
            <a:custGeom>
              <a:rect b="b" l="l" r="r" t="t"/>
              <a:pathLst>
                <a:path extrusionOk="0" h="2259" w="84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3"/>
            <p:cNvSpPr/>
            <p:nvPr/>
          </p:nvSpPr>
          <p:spPr>
            <a:xfrm rot="787510">
              <a:off x="5891335" y="4294059"/>
              <a:ext cx="94353" cy="355835"/>
            </a:xfrm>
            <a:custGeom>
              <a:rect b="b" l="l" r="r" t="t"/>
              <a:pathLst>
                <a:path extrusionOk="0" h="9285" w="2462">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3"/>
            <p:cNvSpPr/>
            <p:nvPr/>
          </p:nvSpPr>
          <p:spPr>
            <a:xfrm rot="787510">
              <a:off x="5743083" y="4284862"/>
              <a:ext cx="155517" cy="621380"/>
            </a:xfrm>
            <a:custGeom>
              <a:rect b="b" l="l" r="r" t="t"/>
              <a:pathLst>
                <a:path extrusionOk="0" h="16214" w="4058">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3"/>
            <p:cNvSpPr/>
            <p:nvPr/>
          </p:nvSpPr>
          <p:spPr>
            <a:xfrm rot="787510">
              <a:off x="5468329" y="4339170"/>
              <a:ext cx="37327" cy="108648"/>
            </a:xfrm>
            <a:custGeom>
              <a:rect b="b" l="l" r="r" t="t"/>
              <a:pathLst>
                <a:path extrusionOk="0" h="2835" w="974">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3"/>
            <p:cNvSpPr/>
            <p:nvPr/>
          </p:nvSpPr>
          <p:spPr>
            <a:xfrm rot="787510">
              <a:off x="5364359" y="4323181"/>
              <a:ext cx="43919" cy="135666"/>
            </a:xfrm>
            <a:custGeom>
              <a:rect b="b" l="l" r="r" t="t"/>
              <a:pathLst>
                <a:path extrusionOk="0" h="3540" w="1146">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 name="Google Shape;975;p33"/>
          <p:cNvGrpSpPr/>
          <p:nvPr/>
        </p:nvGrpSpPr>
        <p:grpSpPr>
          <a:xfrm>
            <a:off x="4571995" y="4282572"/>
            <a:ext cx="2433812" cy="320922"/>
            <a:chOff x="1394800" y="3522000"/>
            <a:chExt cx="1048650" cy="138275"/>
          </a:xfrm>
        </p:grpSpPr>
        <p:sp>
          <p:nvSpPr>
            <p:cNvPr id="976" name="Google Shape;976;p33"/>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3"/>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3"/>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3"/>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3"/>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3"/>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3"/>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3"/>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3"/>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8" name="Shape 988"/>
        <p:cNvGrpSpPr/>
        <p:nvPr/>
      </p:nvGrpSpPr>
      <p:grpSpPr>
        <a:xfrm>
          <a:off x="0" y="0"/>
          <a:ext cx="0" cy="0"/>
          <a:chOff x="0" y="0"/>
          <a:chExt cx="0" cy="0"/>
        </a:xfrm>
      </p:grpSpPr>
      <p:grpSp>
        <p:nvGrpSpPr>
          <p:cNvPr id="989" name="Google Shape;989;p34"/>
          <p:cNvGrpSpPr/>
          <p:nvPr/>
        </p:nvGrpSpPr>
        <p:grpSpPr>
          <a:xfrm>
            <a:off x="2883085" y="3523739"/>
            <a:ext cx="3377828" cy="1079750"/>
            <a:chOff x="4319250" y="3137000"/>
            <a:chExt cx="885825" cy="524125"/>
          </a:xfrm>
        </p:grpSpPr>
        <p:sp>
          <p:nvSpPr>
            <p:cNvPr id="990" name="Google Shape;990;p34"/>
            <p:cNvSpPr/>
            <p:nvPr/>
          </p:nvSpPr>
          <p:spPr>
            <a:xfrm>
              <a:off x="4334525" y="3137000"/>
              <a:ext cx="816875" cy="145250"/>
            </a:xfrm>
            <a:custGeom>
              <a:rect b="b" l="l" r="r" t="t"/>
              <a:pathLst>
                <a:path extrusionOk="0" h="5810" w="32675">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4"/>
            <p:cNvSpPr/>
            <p:nvPr/>
          </p:nvSpPr>
          <p:spPr>
            <a:xfrm>
              <a:off x="4356675" y="3182825"/>
              <a:ext cx="798275" cy="129275"/>
            </a:xfrm>
            <a:custGeom>
              <a:rect b="b" l="l" r="r" t="t"/>
              <a:pathLst>
                <a:path extrusionOk="0" h="5171" w="31931">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4"/>
            <p:cNvSpPr/>
            <p:nvPr/>
          </p:nvSpPr>
          <p:spPr>
            <a:xfrm>
              <a:off x="4345775" y="3233150"/>
              <a:ext cx="859300" cy="100300"/>
            </a:xfrm>
            <a:custGeom>
              <a:rect b="b" l="l" r="r" t="t"/>
              <a:pathLst>
                <a:path extrusionOk="0" h="4012" w="34372">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4"/>
            <p:cNvSpPr/>
            <p:nvPr/>
          </p:nvSpPr>
          <p:spPr>
            <a:xfrm>
              <a:off x="4359800" y="3270500"/>
              <a:ext cx="768200" cy="83975"/>
            </a:xfrm>
            <a:custGeom>
              <a:rect b="b" l="l" r="r" t="t"/>
              <a:pathLst>
                <a:path extrusionOk="0" h="3359" w="30728">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4"/>
            <p:cNvSpPr/>
            <p:nvPr/>
          </p:nvSpPr>
          <p:spPr>
            <a:xfrm>
              <a:off x="4326650" y="3282500"/>
              <a:ext cx="830850" cy="180500"/>
            </a:xfrm>
            <a:custGeom>
              <a:rect b="b" l="l" r="r" t="t"/>
              <a:pathLst>
                <a:path extrusionOk="0" h="7220" w="33234">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4"/>
            <p:cNvSpPr/>
            <p:nvPr/>
          </p:nvSpPr>
          <p:spPr>
            <a:xfrm>
              <a:off x="4319250" y="3360925"/>
              <a:ext cx="817050" cy="79000"/>
            </a:xfrm>
            <a:custGeom>
              <a:rect b="b" l="l" r="r" t="t"/>
              <a:pathLst>
                <a:path extrusionOk="0" h="3160" w="32682">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4"/>
            <p:cNvSpPr/>
            <p:nvPr/>
          </p:nvSpPr>
          <p:spPr>
            <a:xfrm>
              <a:off x="4359800" y="3368900"/>
              <a:ext cx="757150" cy="121750"/>
            </a:xfrm>
            <a:custGeom>
              <a:rect b="b" l="l" r="r" t="t"/>
              <a:pathLst>
                <a:path extrusionOk="0" h="4870" w="30286">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4"/>
            <p:cNvSpPr/>
            <p:nvPr/>
          </p:nvSpPr>
          <p:spPr>
            <a:xfrm>
              <a:off x="4369825" y="3442375"/>
              <a:ext cx="758625" cy="151550"/>
            </a:xfrm>
            <a:custGeom>
              <a:rect b="b" l="l" r="r" t="t"/>
              <a:pathLst>
                <a:path extrusionOk="0" h="6062" w="30345">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4"/>
            <p:cNvSpPr/>
            <p:nvPr/>
          </p:nvSpPr>
          <p:spPr>
            <a:xfrm>
              <a:off x="4409400" y="3507550"/>
              <a:ext cx="682250" cy="94025"/>
            </a:xfrm>
            <a:custGeom>
              <a:rect b="b" l="l" r="r" t="t"/>
              <a:pathLst>
                <a:path extrusionOk="0" h="3761" w="2729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4"/>
            <p:cNvSpPr/>
            <p:nvPr/>
          </p:nvSpPr>
          <p:spPr>
            <a:xfrm>
              <a:off x="4327875" y="3557000"/>
              <a:ext cx="818000" cy="104125"/>
            </a:xfrm>
            <a:custGeom>
              <a:rect b="b" l="l" r="r" t="t"/>
              <a:pathLst>
                <a:path extrusionOk="0" h="4165" w="3272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4"/>
            <p:cNvSpPr/>
            <p:nvPr/>
          </p:nvSpPr>
          <p:spPr>
            <a:xfrm>
              <a:off x="4492625" y="3568500"/>
              <a:ext cx="516700" cy="88850"/>
            </a:xfrm>
            <a:custGeom>
              <a:rect b="b" l="l" r="r" t="t"/>
              <a:pathLst>
                <a:path extrusionOk="0" h="3554" w="20668">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 name="Google Shape;1001;p34"/>
          <p:cNvSpPr txBox="1"/>
          <p:nvPr>
            <p:ph type="title"/>
          </p:nvPr>
        </p:nvSpPr>
        <p:spPr>
          <a:xfrm>
            <a:off x="1918650" y="1613838"/>
            <a:ext cx="5306700" cy="14823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N</a:t>
            </a:r>
            <a:r>
              <a:rPr lang="en"/>
              <a:t>AME</a:t>
            </a:r>
            <a:r>
              <a:rPr lang="en"/>
              <a:t> O</a:t>
            </a:r>
            <a:r>
              <a:rPr lang="en"/>
              <a:t>F</a:t>
            </a:r>
            <a:r>
              <a:rPr lang="en"/>
              <a:t> THE SECTION</a:t>
            </a:r>
            <a:endParaRPr/>
          </a:p>
        </p:txBody>
      </p:sp>
      <p:sp>
        <p:nvSpPr>
          <p:cNvPr id="1002" name="Google Shape;1002;p34"/>
          <p:cNvSpPr txBox="1"/>
          <p:nvPr>
            <p:ph idx="1" type="subTitle"/>
          </p:nvPr>
        </p:nvSpPr>
        <p:spPr>
          <a:xfrm>
            <a:off x="3117150" y="3648238"/>
            <a:ext cx="2909700" cy="90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1003" name="Google Shape;1003;p34"/>
          <p:cNvSpPr txBox="1"/>
          <p:nvPr>
            <p:ph idx="2" type="title"/>
          </p:nvPr>
        </p:nvSpPr>
        <p:spPr>
          <a:xfrm>
            <a:off x="3843750" y="591063"/>
            <a:ext cx="1456500" cy="6756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01</a:t>
            </a:r>
            <a:endParaRPr/>
          </a:p>
        </p:txBody>
      </p:sp>
      <p:grpSp>
        <p:nvGrpSpPr>
          <p:cNvPr id="1004" name="Google Shape;1004;p34"/>
          <p:cNvGrpSpPr/>
          <p:nvPr/>
        </p:nvGrpSpPr>
        <p:grpSpPr>
          <a:xfrm flipH="1" rot="372491">
            <a:off x="1097518" y="3478413"/>
            <a:ext cx="595061" cy="675849"/>
            <a:chOff x="5464100" y="4208075"/>
            <a:chExt cx="494625" cy="579650"/>
          </a:xfrm>
        </p:grpSpPr>
        <p:sp>
          <p:nvSpPr>
            <p:cNvPr id="1005" name="Google Shape;1005;p34"/>
            <p:cNvSpPr/>
            <p:nvPr/>
          </p:nvSpPr>
          <p:spPr>
            <a:xfrm>
              <a:off x="5594650" y="4504850"/>
              <a:ext cx="341250" cy="255800"/>
            </a:xfrm>
            <a:custGeom>
              <a:rect b="b" l="l" r="r" t="t"/>
              <a:pathLst>
                <a:path extrusionOk="0" h="10232" w="13650">
                  <a:moveTo>
                    <a:pt x="11619" y="0"/>
                  </a:moveTo>
                  <a:cubicBezTo>
                    <a:pt x="11538" y="0"/>
                    <a:pt x="11454" y="19"/>
                    <a:pt x="11367" y="60"/>
                  </a:cubicBezTo>
                  <a:cubicBezTo>
                    <a:pt x="10774" y="356"/>
                    <a:pt x="10157" y="653"/>
                    <a:pt x="9587" y="973"/>
                  </a:cubicBezTo>
                  <a:cubicBezTo>
                    <a:pt x="8423" y="1657"/>
                    <a:pt x="7327" y="2388"/>
                    <a:pt x="6254" y="3209"/>
                  </a:cubicBezTo>
                  <a:cubicBezTo>
                    <a:pt x="4177" y="4784"/>
                    <a:pt x="2100" y="6359"/>
                    <a:pt x="0" y="7934"/>
                  </a:cubicBezTo>
                  <a:cubicBezTo>
                    <a:pt x="584" y="8864"/>
                    <a:pt x="1080" y="10231"/>
                    <a:pt x="2001" y="10231"/>
                  </a:cubicBezTo>
                  <a:cubicBezTo>
                    <a:pt x="2232" y="10231"/>
                    <a:pt x="2491" y="10145"/>
                    <a:pt x="2785" y="9943"/>
                  </a:cubicBezTo>
                  <a:cubicBezTo>
                    <a:pt x="3972" y="9121"/>
                    <a:pt x="5159" y="8300"/>
                    <a:pt x="6323" y="7478"/>
                  </a:cubicBezTo>
                  <a:cubicBezTo>
                    <a:pt x="7281" y="6816"/>
                    <a:pt x="13650" y="2867"/>
                    <a:pt x="13011" y="1726"/>
                  </a:cubicBezTo>
                  <a:cubicBezTo>
                    <a:pt x="12806" y="1338"/>
                    <a:pt x="12310" y="0"/>
                    <a:pt x="11619"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4"/>
            <p:cNvSpPr/>
            <p:nvPr/>
          </p:nvSpPr>
          <p:spPr>
            <a:xfrm>
              <a:off x="5518750" y="4363750"/>
              <a:ext cx="340700" cy="255675"/>
            </a:xfrm>
            <a:custGeom>
              <a:rect b="b" l="l" r="r" t="t"/>
              <a:pathLst>
                <a:path extrusionOk="0" h="10227" w="13628">
                  <a:moveTo>
                    <a:pt x="11606" y="0"/>
                  </a:moveTo>
                  <a:cubicBezTo>
                    <a:pt x="11522" y="0"/>
                    <a:pt x="11435" y="21"/>
                    <a:pt x="11345" y="66"/>
                  </a:cubicBezTo>
                  <a:cubicBezTo>
                    <a:pt x="10751" y="362"/>
                    <a:pt x="10158" y="659"/>
                    <a:pt x="9587" y="979"/>
                  </a:cubicBezTo>
                  <a:cubicBezTo>
                    <a:pt x="8423" y="1664"/>
                    <a:pt x="7304" y="2394"/>
                    <a:pt x="6232" y="3216"/>
                  </a:cubicBezTo>
                  <a:cubicBezTo>
                    <a:pt x="4155" y="4791"/>
                    <a:pt x="2077" y="6343"/>
                    <a:pt x="0" y="7940"/>
                  </a:cubicBezTo>
                  <a:cubicBezTo>
                    <a:pt x="563" y="8867"/>
                    <a:pt x="1054" y="10226"/>
                    <a:pt x="1967" y="10226"/>
                  </a:cubicBezTo>
                  <a:cubicBezTo>
                    <a:pt x="2201" y="10226"/>
                    <a:pt x="2464" y="10136"/>
                    <a:pt x="2762" y="9926"/>
                  </a:cubicBezTo>
                  <a:cubicBezTo>
                    <a:pt x="3949" y="9127"/>
                    <a:pt x="5136" y="8306"/>
                    <a:pt x="6323" y="7484"/>
                  </a:cubicBezTo>
                  <a:cubicBezTo>
                    <a:pt x="7282" y="6822"/>
                    <a:pt x="13627" y="2873"/>
                    <a:pt x="13011" y="1732"/>
                  </a:cubicBezTo>
                  <a:cubicBezTo>
                    <a:pt x="12787" y="1346"/>
                    <a:pt x="12292" y="0"/>
                    <a:pt x="11606"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4"/>
            <p:cNvSpPr/>
            <p:nvPr/>
          </p:nvSpPr>
          <p:spPr>
            <a:xfrm>
              <a:off x="5475950" y="4235275"/>
              <a:ext cx="281925" cy="269375"/>
            </a:xfrm>
            <a:custGeom>
              <a:rect b="b" l="l" r="r" t="t"/>
              <a:pathLst>
                <a:path extrusionOk="0" h="10775" w="11277">
                  <a:moveTo>
                    <a:pt x="1210" y="1"/>
                  </a:moveTo>
                  <a:cubicBezTo>
                    <a:pt x="1233" y="23"/>
                    <a:pt x="1233" y="46"/>
                    <a:pt x="1233" y="92"/>
                  </a:cubicBezTo>
                  <a:cubicBezTo>
                    <a:pt x="1005" y="3653"/>
                    <a:pt x="503" y="7213"/>
                    <a:pt x="0" y="10774"/>
                  </a:cubicBezTo>
                  <a:cubicBezTo>
                    <a:pt x="3607" y="7989"/>
                    <a:pt x="7396" y="5456"/>
                    <a:pt x="11276" y="3082"/>
                  </a:cubicBezTo>
                  <a:cubicBezTo>
                    <a:pt x="7967" y="1918"/>
                    <a:pt x="4634" y="868"/>
                    <a:pt x="1210" y="1"/>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4"/>
            <p:cNvSpPr/>
            <p:nvPr/>
          </p:nvSpPr>
          <p:spPr>
            <a:xfrm>
              <a:off x="5717000" y="4421125"/>
              <a:ext cx="42000" cy="94525"/>
            </a:xfrm>
            <a:custGeom>
              <a:rect b="b" l="l" r="r" t="t"/>
              <a:pathLst>
                <a:path extrusionOk="0" h="3781" w="1680">
                  <a:moveTo>
                    <a:pt x="1497" y="0"/>
                  </a:moveTo>
                  <a:cubicBezTo>
                    <a:pt x="1449" y="0"/>
                    <a:pt x="1398" y="23"/>
                    <a:pt x="1360" y="76"/>
                  </a:cubicBezTo>
                  <a:cubicBezTo>
                    <a:pt x="676" y="1103"/>
                    <a:pt x="265" y="2404"/>
                    <a:pt x="14" y="3614"/>
                  </a:cubicBezTo>
                  <a:cubicBezTo>
                    <a:pt x="0" y="3720"/>
                    <a:pt x="80" y="3780"/>
                    <a:pt x="162" y="3780"/>
                  </a:cubicBezTo>
                  <a:cubicBezTo>
                    <a:pt x="221" y="3780"/>
                    <a:pt x="282" y="3749"/>
                    <a:pt x="310" y="3683"/>
                  </a:cubicBezTo>
                  <a:cubicBezTo>
                    <a:pt x="698" y="2496"/>
                    <a:pt x="1201" y="1377"/>
                    <a:pt x="1634" y="213"/>
                  </a:cubicBezTo>
                  <a:cubicBezTo>
                    <a:pt x="1680" y="91"/>
                    <a:pt x="1594" y="0"/>
                    <a:pt x="1497" y="0"/>
                  </a:cubicBezTo>
                  <a:close/>
                </a:path>
              </a:pathLst>
            </a:custGeom>
            <a:solidFill>
              <a:srgbClr val="212A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4"/>
            <p:cNvSpPr/>
            <p:nvPr/>
          </p:nvSpPr>
          <p:spPr>
            <a:xfrm>
              <a:off x="5750000" y="4392700"/>
              <a:ext cx="46925" cy="98950"/>
            </a:xfrm>
            <a:custGeom>
              <a:rect b="b" l="l" r="r" t="t"/>
              <a:pathLst>
                <a:path extrusionOk="0" h="3958" w="1877">
                  <a:moveTo>
                    <a:pt x="1669" y="1"/>
                  </a:moveTo>
                  <a:cubicBezTo>
                    <a:pt x="1627" y="1"/>
                    <a:pt x="1584" y="22"/>
                    <a:pt x="1547" y="72"/>
                  </a:cubicBezTo>
                  <a:cubicBezTo>
                    <a:pt x="771" y="1122"/>
                    <a:pt x="360" y="2446"/>
                    <a:pt x="40" y="3701"/>
                  </a:cubicBezTo>
                  <a:cubicBezTo>
                    <a:pt x="0" y="3860"/>
                    <a:pt x="130" y="3958"/>
                    <a:pt x="259" y="3958"/>
                  </a:cubicBezTo>
                  <a:cubicBezTo>
                    <a:pt x="353" y="3958"/>
                    <a:pt x="445" y="3907"/>
                    <a:pt x="474" y="3792"/>
                  </a:cubicBezTo>
                  <a:cubicBezTo>
                    <a:pt x="816" y="2560"/>
                    <a:pt x="1410" y="1464"/>
                    <a:pt x="1843" y="277"/>
                  </a:cubicBezTo>
                  <a:cubicBezTo>
                    <a:pt x="1877" y="145"/>
                    <a:pt x="1778" y="1"/>
                    <a:pt x="1669" y="1"/>
                  </a:cubicBezTo>
                  <a:close/>
                </a:path>
              </a:pathLst>
            </a:custGeom>
            <a:solidFill>
              <a:srgbClr val="212A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4"/>
            <p:cNvSpPr/>
            <p:nvPr/>
          </p:nvSpPr>
          <p:spPr>
            <a:xfrm>
              <a:off x="5795175" y="4403700"/>
              <a:ext cx="30450" cy="52625"/>
            </a:xfrm>
            <a:custGeom>
              <a:rect b="b" l="l" r="r" t="t"/>
              <a:pathLst>
                <a:path extrusionOk="0" h="2105" w="1218">
                  <a:moveTo>
                    <a:pt x="977" y="1"/>
                  </a:moveTo>
                  <a:cubicBezTo>
                    <a:pt x="935" y="1"/>
                    <a:pt x="893" y="14"/>
                    <a:pt x="858" y="43"/>
                  </a:cubicBezTo>
                  <a:cubicBezTo>
                    <a:pt x="356" y="522"/>
                    <a:pt x="105" y="1138"/>
                    <a:pt x="14" y="1800"/>
                  </a:cubicBezTo>
                  <a:cubicBezTo>
                    <a:pt x="0" y="1988"/>
                    <a:pt x="160" y="2104"/>
                    <a:pt x="303" y="2104"/>
                  </a:cubicBezTo>
                  <a:cubicBezTo>
                    <a:pt x="404" y="2104"/>
                    <a:pt x="497" y="2046"/>
                    <a:pt x="516" y="1914"/>
                  </a:cubicBezTo>
                  <a:cubicBezTo>
                    <a:pt x="607" y="1321"/>
                    <a:pt x="835" y="773"/>
                    <a:pt x="1132" y="248"/>
                  </a:cubicBezTo>
                  <a:cubicBezTo>
                    <a:pt x="1217" y="112"/>
                    <a:pt x="1099" y="1"/>
                    <a:pt x="977" y="1"/>
                  </a:cubicBezTo>
                  <a:close/>
                </a:path>
              </a:pathLst>
            </a:custGeom>
            <a:solidFill>
              <a:srgbClr val="212A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4"/>
            <p:cNvSpPr/>
            <p:nvPr/>
          </p:nvSpPr>
          <p:spPr>
            <a:xfrm>
              <a:off x="5783525" y="4580275"/>
              <a:ext cx="38225" cy="81675"/>
            </a:xfrm>
            <a:custGeom>
              <a:rect b="b" l="l" r="r" t="t"/>
              <a:pathLst>
                <a:path extrusionOk="0" h="3267" w="1529">
                  <a:moveTo>
                    <a:pt x="1258" y="1"/>
                  </a:moveTo>
                  <a:cubicBezTo>
                    <a:pt x="1191" y="1"/>
                    <a:pt x="1127" y="31"/>
                    <a:pt x="1096" y="101"/>
                  </a:cubicBezTo>
                  <a:cubicBezTo>
                    <a:pt x="845" y="649"/>
                    <a:pt x="617" y="1197"/>
                    <a:pt x="411" y="1745"/>
                  </a:cubicBezTo>
                  <a:cubicBezTo>
                    <a:pt x="251" y="2201"/>
                    <a:pt x="0" y="2680"/>
                    <a:pt x="23" y="3160"/>
                  </a:cubicBezTo>
                  <a:cubicBezTo>
                    <a:pt x="23" y="3231"/>
                    <a:pt x="77" y="3267"/>
                    <a:pt x="133" y="3267"/>
                  </a:cubicBezTo>
                  <a:cubicBezTo>
                    <a:pt x="168" y="3267"/>
                    <a:pt x="203" y="3254"/>
                    <a:pt x="229" y="3228"/>
                  </a:cubicBezTo>
                  <a:cubicBezTo>
                    <a:pt x="594" y="2863"/>
                    <a:pt x="754" y="2270"/>
                    <a:pt x="936" y="1790"/>
                  </a:cubicBezTo>
                  <a:cubicBezTo>
                    <a:pt x="1142" y="1288"/>
                    <a:pt x="1324" y="763"/>
                    <a:pt x="1484" y="261"/>
                  </a:cubicBezTo>
                  <a:cubicBezTo>
                    <a:pt x="1529" y="111"/>
                    <a:pt x="1387" y="1"/>
                    <a:pt x="1258" y="1"/>
                  </a:cubicBezTo>
                  <a:close/>
                </a:path>
              </a:pathLst>
            </a:custGeom>
            <a:solidFill>
              <a:srgbClr val="212A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4"/>
            <p:cNvSpPr/>
            <p:nvPr/>
          </p:nvSpPr>
          <p:spPr>
            <a:xfrm>
              <a:off x="5824600" y="4544075"/>
              <a:ext cx="49675" cy="96575"/>
            </a:xfrm>
            <a:custGeom>
              <a:rect b="b" l="l" r="r" t="t"/>
              <a:pathLst>
                <a:path extrusionOk="0" h="3863" w="1987">
                  <a:moveTo>
                    <a:pt x="1601" y="1"/>
                  </a:moveTo>
                  <a:cubicBezTo>
                    <a:pt x="1166" y="1"/>
                    <a:pt x="939" y="623"/>
                    <a:pt x="800" y="1001"/>
                  </a:cubicBezTo>
                  <a:cubicBezTo>
                    <a:pt x="457" y="1846"/>
                    <a:pt x="115" y="2759"/>
                    <a:pt x="1" y="3672"/>
                  </a:cubicBezTo>
                  <a:cubicBezTo>
                    <a:pt x="1" y="3777"/>
                    <a:pt x="100" y="3863"/>
                    <a:pt x="188" y="3863"/>
                  </a:cubicBezTo>
                  <a:cubicBezTo>
                    <a:pt x="233" y="3863"/>
                    <a:pt x="274" y="3840"/>
                    <a:pt x="297" y="3786"/>
                  </a:cubicBezTo>
                  <a:cubicBezTo>
                    <a:pt x="526" y="3215"/>
                    <a:pt x="708" y="2645"/>
                    <a:pt x="914" y="2074"/>
                  </a:cubicBezTo>
                  <a:cubicBezTo>
                    <a:pt x="1028" y="1823"/>
                    <a:pt x="1439" y="385"/>
                    <a:pt x="1735" y="362"/>
                  </a:cubicBezTo>
                  <a:cubicBezTo>
                    <a:pt x="1918" y="362"/>
                    <a:pt x="1987" y="111"/>
                    <a:pt x="1804" y="43"/>
                  </a:cubicBezTo>
                  <a:cubicBezTo>
                    <a:pt x="1731" y="14"/>
                    <a:pt x="1664" y="1"/>
                    <a:pt x="1601" y="1"/>
                  </a:cubicBezTo>
                  <a:close/>
                </a:path>
              </a:pathLst>
            </a:custGeom>
            <a:solidFill>
              <a:srgbClr val="212A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4"/>
            <p:cNvSpPr/>
            <p:nvPr/>
          </p:nvSpPr>
          <p:spPr>
            <a:xfrm>
              <a:off x="5876375" y="4540750"/>
              <a:ext cx="23725" cy="54675"/>
            </a:xfrm>
            <a:custGeom>
              <a:rect b="b" l="l" r="r" t="t"/>
              <a:pathLst>
                <a:path extrusionOk="0" h="2187" w="949">
                  <a:moveTo>
                    <a:pt x="772" y="1"/>
                  </a:moveTo>
                  <a:cubicBezTo>
                    <a:pt x="721" y="1"/>
                    <a:pt x="671" y="26"/>
                    <a:pt x="646" y="84"/>
                  </a:cubicBezTo>
                  <a:cubicBezTo>
                    <a:pt x="372" y="701"/>
                    <a:pt x="167" y="1317"/>
                    <a:pt x="30" y="2002"/>
                  </a:cubicBezTo>
                  <a:cubicBezTo>
                    <a:pt x="1" y="2103"/>
                    <a:pt x="101" y="2187"/>
                    <a:pt x="195" y="2187"/>
                  </a:cubicBezTo>
                  <a:cubicBezTo>
                    <a:pt x="249" y="2187"/>
                    <a:pt x="302" y="2159"/>
                    <a:pt x="326" y="2093"/>
                  </a:cubicBezTo>
                  <a:cubicBezTo>
                    <a:pt x="577" y="1477"/>
                    <a:pt x="783" y="838"/>
                    <a:pt x="920" y="176"/>
                  </a:cubicBezTo>
                  <a:cubicBezTo>
                    <a:pt x="949" y="75"/>
                    <a:pt x="859" y="1"/>
                    <a:pt x="772" y="1"/>
                  </a:cubicBezTo>
                  <a:close/>
                </a:path>
              </a:pathLst>
            </a:custGeom>
            <a:solidFill>
              <a:srgbClr val="212A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4"/>
            <p:cNvSpPr/>
            <p:nvPr/>
          </p:nvSpPr>
          <p:spPr>
            <a:xfrm>
              <a:off x="5464100" y="4208075"/>
              <a:ext cx="334850" cy="317675"/>
            </a:xfrm>
            <a:custGeom>
              <a:rect b="b" l="l" r="r" t="t"/>
              <a:pathLst>
                <a:path extrusionOk="0" h="12707" w="13394">
                  <a:moveTo>
                    <a:pt x="2027" y="792"/>
                  </a:moveTo>
                  <a:cubicBezTo>
                    <a:pt x="5450" y="1682"/>
                    <a:pt x="8783" y="2732"/>
                    <a:pt x="12115" y="3896"/>
                  </a:cubicBezTo>
                  <a:cubicBezTo>
                    <a:pt x="8212" y="6270"/>
                    <a:pt x="4423" y="8804"/>
                    <a:pt x="817" y="11588"/>
                  </a:cubicBezTo>
                  <a:cubicBezTo>
                    <a:pt x="1319" y="8027"/>
                    <a:pt x="1821" y="4467"/>
                    <a:pt x="2049" y="906"/>
                  </a:cubicBezTo>
                  <a:cubicBezTo>
                    <a:pt x="2049" y="860"/>
                    <a:pt x="2049" y="838"/>
                    <a:pt x="2027" y="792"/>
                  </a:cubicBezTo>
                  <a:close/>
                  <a:moveTo>
                    <a:pt x="1919" y="0"/>
                  </a:moveTo>
                  <a:cubicBezTo>
                    <a:pt x="1586" y="0"/>
                    <a:pt x="1459" y="471"/>
                    <a:pt x="1707" y="678"/>
                  </a:cubicBezTo>
                  <a:cubicBezTo>
                    <a:pt x="1616" y="701"/>
                    <a:pt x="1547" y="769"/>
                    <a:pt x="1547" y="860"/>
                  </a:cubicBezTo>
                  <a:cubicBezTo>
                    <a:pt x="954" y="4649"/>
                    <a:pt x="566" y="8484"/>
                    <a:pt x="18" y="12273"/>
                  </a:cubicBezTo>
                  <a:cubicBezTo>
                    <a:pt x="0" y="12483"/>
                    <a:pt x="158" y="12707"/>
                    <a:pt x="355" y="12707"/>
                  </a:cubicBezTo>
                  <a:cubicBezTo>
                    <a:pt x="415" y="12707"/>
                    <a:pt x="479" y="12686"/>
                    <a:pt x="543" y="12638"/>
                  </a:cubicBezTo>
                  <a:cubicBezTo>
                    <a:pt x="4560" y="9534"/>
                    <a:pt x="8760" y="6658"/>
                    <a:pt x="13165" y="4124"/>
                  </a:cubicBezTo>
                  <a:cubicBezTo>
                    <a:pt x="13371" y="3987"/>
                    <a:pt x="13394" y="3577"/>
                    <a:pt x="13120" y="3485"/>
                  </a:cubicBezTo>
                  <a:cubicBezTo>
                    <a:pt x="9490" y="2139"/>
                    <a:pt x="5770" y="997"/>
                    <a:pt x="2027" y="16"/>
                  </a:cubicBezTo>
                  <a:cubicBezTo>
                    <a:pt x="1989" y="5"/>
                    <a:pt x="1953" y="0"/>
                    <a:pt x="1919" y="0"/>
                  </a:cubicBezTo>
                  <a:close/>
                </a:path>
              </a:pathLst>
            </a:custGeom>
            <a:solidFill>
              <a:srgbClr val="212A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4"/>
            <p:cNvSpPr/>
            <p:nvPr/>
          </p:nvSpPr>
          <p:spPr>
            <a:xfrm>
              <a:off x="5495775" y="4342975"/>
              <a:ext cx="376800" cy="309500"/>
            </a:xfrm>
            <a:custGeom>
              <a:rect b="b" l="l" r="r" t="t"/>
              <a:pathLst>
                <a:path extrusionOk="0" h="12380" w="15072">
                  <a:moveTo>
                    <a:pt x="12525" y="1060"/>
                  </a:moveTo>
                  <a:cubicBezTo>
                    <a:pt x="13211" y="1060"/>
                    <a:pt x="13706" y="2403"/>
                    <a:pt x="13930" y="2768"/>
                  </a:cubicBezTo>
                  <a:cubicBezTo>
                    <a:pt x="14546" y="3933"/>
                    <a:pt x="8201" y="7858"/>
                    <a:pt x="7242" y="8520"/>
                  </a:cubicBezTo>
                  <a:cubicBezTo>
                    <a:pt x="6055" y="9342"/>
                    <a:pt x="4868" y="10164"/>
                    <a:pt x="3681" y="10986"/>
                  </a:cubicBezTo>
                  <a:cubicBezTo>
                    <a:pt x="3388" y="11187"/>
                    <a:pt x="3129" y="11274"/>
                    <a:pt x="2897" y="11274"/>
                  </a:cubicBezTo>
                  <a:cubicBezTo>
                    <a:pt x="1977" y="11274"/>
                    <a:pt x="1485" y="9907"/>
                    <a:pt x="919" y="8977"/>
                  </a:cubicBezTo>
                  <a:cubicBezTo>
                    <a:pt x="2996" y="7402"/>
                    <a:pt x="5074" y="5827"/>
                    <a:pt x="7151" y="4252"/>
                  </a:cubicBezTo>
                  <a:cubicBezTo>
                    <a:pt x="8223" y="3453"/>
                    <a:pt x="9342" y="2700"/>
                    <a:pt x="10483" y="2038"/>
                  </a:cubicBezTo>
                  <a:cubicBezTo>
                    <a:pt x="11077" y="1696"/>
                    <a:pt x="11670" y="1399"/>
                    <a:pt x="12264" y="1125"/>
                  </a:cubicBezTo>
                  <a:cubicBezTo>
                    <a:pt x="12354" y="1080"/>
                    <a:pt x="12441" y="1060"/>
                    <a:pt x="12525" y="1060"/>
                  </a:cubicBezTo>
                  <a:close/>
                  <a:moveTo>
                    <a:pt x="12828" y="1"/>
                  </a:moveTo>
                  <a:cubicBezTo>
                    <a:pt x="11774" y="1"/>
                    <a:pt x="10261" y="1278"/>
                    <a:pt x="9525" y="1741"/>
                  </a:cubicBezTo>
                  <a:cubicBezTo>
                    <a:pt x="6215" y="3818"/>
                    <a:pt x="3248" y="6512"/>
                    <a:pt x="189" y="8908"/>
                  </a:cubicBezTo>
                  <a:cubicBezTo>
                    <a:pt x="1" y="9059"/>
                    <a:pt x="139" y="9365"/>
                    <a:pt x="334" y="9365"/>
                  </a:cubicBezTo>
                  <a:cubicBezTo>
                    <a:pt x="375" y="9365"/>
                    <a:pt x="419" y="9351"/>
                    <a:pt x="463" y="9319"/>
                  </a:cubicBezTo>
                  <a:cubicBezTo>
                    <a:pt x="486" y="9296"/>
                    <a:pt x="509" y="9274"/>
                    <a:pt x="531" y="9251"/>
                  </a:cubicBezTo>
                  <a:cubicBezTo>
                    <a:pt x="1125" y="10278"/>
                    <a:pt x="1741" y="11282"/>
                    <a:pt x="2426" y="12241"/>
                  </a:cubicBezTo>
                  <a:cubicBezTo>
                    <a:pt x="2485" y="12329"/>
                    <a:pt x="2582" y="12380"/>
                    <a:pt x="2680" y="12380"/>
                  </a:cubicBezTo>
                  <a:cubicBezTo>
                    <a:pt x="2734" y="12380"/>
                    <a:pt x="2788" y="12365"/>
                    <a:pt x="2837" y="12332"/>
                  </a:cubicBezTo>
                  <a:cubicBezTo>
                    <a:pt x="6991" y="9662"/>
                    <a:pt x="11396" y="6968"/>
                    <a:pt x="14934" y="3453"/>
                  </a:cubicBezTo>
                  <a:cubicBezTo>
                    <a:pt x="15071" y="3316"/>
                    <a:pt x="15048" y="3111"/>
                    <a:pt x="14957" y="2951"/>
                  </a:cubicBezTo>
                  <a:cubicBezTo>
                    <a:pt x="14592" y="2266"/>
                    <a:pt x="13930" y="212"/>
                    <a:pt x="13085" y="29"/>
                  </a:cubicBezTo>
                  <a:cubicBezTo>
                    <a:pt x="13003" y="10"/>
                    <a:pt x="12917" y="1"/>
                    <a:pt x="12828" y="1"/>
                  </a:cubicBezTo>
                  <a:close/>
                </a:path>
              </a:pathLst>
            </a:custGeom>
            <a:solidFill>
              <a:srgbClr val="212A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4"/>
            <p:cNvSpPr/>
            <p:nvPr/>
          </p:nvSpPr>
          <p:spPr>
            <a:xfrm>
              <a:off x="5582050" y="4477650"/>
              <a:ext cx="376675" cy="310075"/>
            </a:xfrm>
            <a:custGeom>
              <a:rect b="b" l="l" r="r" t="t"/>
              <a:pathLst>
                <a:path extrusionOk="0" h="12403" w="15067">
                  <a:moveTo>
                    <a:pt x="12512" y="1065"/>
                  </a:moveTo>
                  <a:cubicBezTo>
                    <a:pt x="13207" y="1065"/>
                    <a:pt x="13721" y="2403"/>
                    <a:pt x="13925" y="2791"/>
                  </a:cubicBezTo>
                  <a:cubicBezTo>
                    <a:pt x="14542" y="3932"/>
                    <a:pt x="8196" y="7881"/>
                    <a:pt x="7238" y="8543"/>
                  </a:cubicBezTo>
                  <a:cubicBezTo>
                    <a:pt x="6051" y="9365"/>
                    <a:pt x="4864" y="10186"/>
                    <a:pt x="3677" y="11008"/>
                  </a:cubicBezTo>
                  <a:cubicBezTo>
                    <a:pt x="3383" y="11210"/>
                    <a:pt x="3124" y="11297"/>
                    <a:pt x="2893" y="11297"/>
                  </a:cubicBezTo>
                  <a:cubicBezTo>
                    <a:pt x="1973" y="11297"/>
                    <a:pt x="1480" y="9930"/>
                    <a:pt x="915" y="8999"/>
                  </a:cubicBezTo>
                  <a:cubicBezTo>
                    <a:pt x="2992" y="7425"/>
                    <a:pt x="5069" y="5850"/>
                    <a:pt x="7169" y="4275"/>
                  </a:cubicBezTo>
                  <a:cubicBezTo>
                    <a:pt x="8219" y="3453"/>
                    <a:pt x="9338" y="2723"/>
                    <a:pt x="10502" y="2038"/>
                  </a:cubicBezTo>
                  <a:cubicBezTo>
                    <a:pt x="11072" y="1718"/>
                    <a:pt x="11666" y="1422"/>
                    <a:pt x="12259" y="1125"/>
                  </a:cubicBezTo>
                  <a:cubicBezTo>
                    <a:pt x="12346" y="1084"/>
                    <a:pt x="12430" y="1065"/>
                    <a:pt x="12512" y="1065"/>
                  </a:cubicBezTo>
                  <a:close/>
                  <a:moveTo>
                    <a:pt x="12827" y="1"/>
                  </a:moveTo>
                  <a:cubicBezTo>
                    <a:pt x="11773" y="1"/>
                    <a:pt x="10258" y="1300"/>
                    <a:pt x="9520" y="1764"/>
                  </a:cubicBezTo>
                  <a:cubicBezTo>
                    <a:pt x="6233" y="3841"/>
                    <a:pt x="3266" y="6512"/>
                    <a:pt x="207" y="8931"/>
                  </a:cubicBezTo>
                  <a:cubicBezTo>
                    <a:pt x="0" y="9082"/>
                    <a:pt x="135" y="9388"/>
                    <a:pt x="329" y="9388"/>
                  </a:cubicBezTo>
                  <a:cubicBezTo>
                    <a:pt x="371" y="9388"/>
                    <a:pt x="415" y="9374"/>
                    <a:pt x="459" y="9342"/>
                  </a:cubicBezTo>
                  <a:cubicBezTo>
                    <a:pt x="481" y="9319"/>
                    <a:pt x="504" y="9296"/>
                    <a:pt x="550" y="9273"/>
                  </a:cubicBezTo>
                  <a:cubicBezTo>
                    <a:pt x="1120" y="10301"/>
                    <a:pt x="1737" y="11282"/>
                    <a:pt x="2421" y="12263"/>
                  </a:cubicBezTo>
                  <a:cubicBezTo>
                    <a:pt x="2480" y="12352"/>
                    <a:pt x="2577" y="12402"/>
                    <a:pt x="2676" y="12402"/>
                  </a:cubicBezTo>
                  <a:cubicBezTo>
                    <a:pt x="2730" y="12402"/>
                    <a:pt x="2784" y="12387"/>
                    <a:pt x="2832" y="12355"/>
                  </a:cubicBezTo>
                  <a:cubicBezTo>
                    <a:pt x="7009" y="9661"/>
                    <a:pt x="11392" y="6968"/>
                    <a:pt x="14930" y="3476"/>
                  </a:cubicBezTo>
                  <a:cubicBezTo>
                    <a:pt x="15067" y="3339"/>
                    <a:pt x="15067" y="3111"/>
                    <a:pt x="14975" y="2951"/>
                  </a:cubicBezTo>
                  <a:cubicBezTo>
                    <a:pt x="14587" y="2289"/>
                    <a:pt x="13925" y="235"/>
                    <a:pt x="13081" y="29"/>
                  </a:cubicBezTo>
                  <a:cubicBezTo>
                    <a:pt x="13000" y="10"/>
                    <a:pt x="12915" y="1"/>
                    <a:pt x="12827" y="1"/>
                  </a:cubicBezTo>
                  <a:close/>
                </a:path>
              </a:pathLst>
            </a:custGeom>
            <a:solidFill>
              <a:srgbClr val="212A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34"/>
          <p:cNvGrpSpPr/>
          <p:nvPr/>
        </p:nvGrpSpPr>
        <p:grpSpPr>
          <a:xfrm rot="9456294">
            <a:off x="6849678" y="3273665"/>
            <a:ext cx="2306042" cy="512923"/>
            <a:chOff x="7051300" y="3461525"/>
            <a:chExt cx="2305989" cy="512912"/>
          </a:xfrm>
        </p:grpSpPr>
        <p:sp>
          <p:nvSpPr>
            <p:cNvPr id="1018" name="Google Shape;1018;p34"/>
            <p:cNvSpPr/>
            <p:nvPr/>
          </p:nvSpPr>
          <p:spPr>
            <a:xfrm>
              <a:off x="7075817" y="3564700"/>
              <a:ext cx="2271819" cy="396457"/>
            </a:xfrm>
            <a:custGeom>
              <a:rect b="b" l="l" r="r" t="t"/>
              <a:pathLst>
                <a:path extrusionOk="0" h="8150" w="46702">
                  <a:moveTo>
                    <a:pt x="46666" y="1"/>
                  </a:moveTo>
                  <a:lnTo>
                    <a:pt x="41068" y="704"/>
                  </a:lnTo>
                  <a:lnTo>
                    <a:pt x="39932" y="848"/>
                  </a:lnTo>
                  <a:lnTo>
                    <a:pt x="40221" y="3156"/>
                  </a:lnTo>
                  <a:lnTo>
                    <a:pt x="41357" y="3011"/>
                  </a:lnTo>
                  <a:lnTo>
                    <a:pt x="41303" y="2606"/>
                  </a:lnTo>
                  <a:lnTo>
                    <a:pt x="46702" y="271"/>
                  </a:lnTo>
                  <a:lnTo>
                    <a:pt x="46666" y="1"/>
                  </a:lnTo>
                  <a:close/>
                  <a:moveTo>
                    <a:pt x="1560" y="5644"/>
                  </a:moveTo>
                  <a:lnTo>
                    <a:pt x="1" y="5842"/>
                  </a:lnTo>
                  <a:lnTo>
                    <a:pt x="298" y="8149"/>
                  </a:lnTo>
                  <a:lnTo>
                    <a:pt x="1858" y="7960"/>
                  </a:lnTo>
                  <a:lnTo>
                    <a:pt x="1560" y="5644"/>
                  </a:lnTo>
                  <a:close/>
                </a:path>
              </a:pathLst>
            </a:custGeom>
            <a:solidFill>
              <a:srgbClr val="EE8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4"/>
            <p:cNvSpPr/>
            <p:nvPr/>
          </p:nvSpPr>
          <p:spPr>
            <a:xfrm>
              <a:off x="7056554" y="3473929"/>
              <a:ext cx="2293709" cy="379334"/>
            </a:xfrm>
            <a:custGeom>
              <a:rect b="b" l="l" r="r" t="t"/>
              <a:pathLst>
                <a:path extrusionOk="0" h="7798" w="47152">
                  <a:moveTo>
                    <a:pt x="43312" y="1515"/>
                  </a:moveTo>
                  <a:cubicBezTo>
                    <a:pt x="43664" y="1533"/>
                    <a:pt x="43682" y="1687"/>
                    <a:pt x="43691" y="1741"/>
                  </a:cubicBezTo>
                  <a:cubicBezTo>
                    <a:pt x="43700" y="1858"/>
                    <a:pt x="43682" y="1993"/>
                    <a:pt x="43393" y="2029"/>
                  </a:cubicBezTo>
                  <a:cubicBezTo>
                    <a:pt x="43361" y="2033"/>
                    <a:pt x="43331" y="2035"/>
                    <a:pt x="43305" y="2035"/>
                  </a:cubicBezTo>
                  <a:cubicBezTo>
                    <a:pt x="43091" y="2035"/>
                    <a:pt x="43041" y="1916"/>
                    <a:pt x="43033" y="1804"/>
                  </a:cubicBezTo>
                  <a:cubicBezTo>
                    <a:pt x="43006" y="1623"/>
                    <a:pt x="43069" y="1542"/>
                    <a:pt x="43231" y="1515"/>
                  </a:cubicBezTo>
                  <a:close/>
                  <a:moveTo>
                    <a:pt x="42113" y="1308"/>
                  </a:moveTo>
                  <a:cubicBezTo>
                    <a:pt x="42366" y="1335"/>
                    <a:pt x="42501" y="1479"/>
                    <a:pt x="42537" y="1750"/>
                  </a:cubicBezTo>
                  <a:cubicBezTo>
                    <a:pt x="42546" y="1858"/>
                    <a:pt x="42528" y="1966"/>
                    <a:pt x="42474" y="2065"/>
                  </a:cubicBezTo>
                  <a:cubicBezTo>
                    <a:pt x="42420" y="2164"/>
                    <a:pt x="42348" y="2218"/>
                    <a:pt x="42239" y="2236"/>
                  </a:cubicBezTo>
                  <a:cubicBezTo>
                    <a:pt x="42209" y="2239"/>
                    <a:pt x="42181" y="2241"/>
                    <a:pt x="42154" y="2241"/>
                  </a:cubicBezTo>
                  <a:cubicBezTo>
                    <a:pt x="42019" y="2241"/>
                    <a:pt x="41924" y="2203"/>
                    <a:pt x="41879" y="2128"/>
                  </a:cubicBezTo>
                  <a:cubicBezTo>
                    <a:pt x="41861" y="2092"/>
                    <a:pt x="41843" y="2029"/>
                    <a:pt x="41825" y="1858"/>
                  </a:cubicBezTo>
                  <a:cubicBezTo>
                    <a:pt x="41762" y="1353"/>
                    <a:pt x="41969" y="1326"/>
                    <a:pt x="42041" y="1317"/>
                  </a:cubicBezTo>
                  <a:cubicBezTo>
                    <a:pt x="42059" y="1308"/>
                    <a:pt x="42086" y="1308"/>
                    <a:pt x="42113" y="1308"/>
                  </a:cubicBezTo>
                  <a:close/>
                  <a:moveTo>
                    <a:pt x="41221" y="1"/>
                  </a:moveTo>
                  <a:lnTo>
                    <a:pt x="39932" y="163"/>
                  </a:lnTo>
                  <a:lnTo>
                    <a:pt x="40256" y="2795"/>
                  </a:lnTo>
                  <a:lnTo>
                    <a:pt x="47152" y="1930"/>
                  </a:lnTo>
                  <a:lnTo>
                    <a:pt x="47080" y="1335"/>
                  </a:lnTo>
                  <a:lnTo>
                    <a:pt x="41275" y="425"/>
                  </a:lnTo>
                  <a:lnTo>
                    <a:pt x="41221" y="1"/>
                  </a:lnTo>
                  <a:close/>
                  <a:moveTo>
                    <a:pt x="1713" y="4941"/>
                  </a:moveTo>
                  <a:lnTo>
                    <a:pt x="0" y="5157"/>
                  </a:lnTo>
                  <a:lnTo>
                    <a:pt x="334" y="7798"/>
                  </a:lnTo>
                  <a:lnTo>
                    <a:pt x="2046" y="7582"/>
                  </a:lnTo>
                  <a:lnTo>
                    <a:pt x="1713" y="4941"/>
                  </a:lnTo>
                  <a:close/>
                </a:path>
              </a:pathLst>
            </a:custGeom>
            <a:solidFill>
              <a:srgbClr val="EEAE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4"/>
            <p:cNvSpPr/>
            <p:nvPr/>
          </p:nvSpPr>
          <p:spPr>
            <a:xfrm>
              <a:off x="9084585" y="3533956"/>
              <a:ext cx="102106" cy="52683"/>
            </a:xfrm>
            <a:custGeom>
              <a:rect b="b" l="l" r="r" t="t"/>
              <a:pathLst>
                <a:path extrusionOk="0" h="1083" w="2099">
                  <a:moveTo>
                    <a:pt x="1621" y="200"/>
                  </a:moveTo>
                  <a:cubicBezTo>
                    <a:pt x="1351" y="200"/>
                    <a:pt x="1233" y="326"/>
                    <a:pt x="1261" y="579"/>
                  </a:cubicBezTo>
                  <a:cubicBezTo>
                    <a:pt x="1284" y="782"/>
                    <a:pt x="1402" y="883"/>
                    <a:pt x="1609" y="883"/>
                  </a:cubicBezTo>
                  <a:cubicBezTo>
                    <a:pt x="1641" y="883"/>
                    <a:pt x="1675" y="881"/>
                    <a:pt x="1711" y="876"/>
                  </a:cubicBezTo>
                  <a:cubicBezTo>
                    <a:pt x="1982" y="840"/>
                    <a:pt x="2099" y="714"/>
                    <a:pt x="2072" y="498"/>
                  </a:cubicBezTo>
                  <a:cubicBezTo>
                    <a:pt x="2054" y="317"/>
                    <a:pt x="1900" y="218"/>
                    <a:pt x="1621" y="200"/>
                  </a:cubicBezTo>
                  <a:close/>
                  <a:moveTo>
                    <a:pt x="397" y="1"/>
                  </a:moveTo>
                  <a:cubicBezTo>
                    <a:pt x="115" y="1"/>
                    <a:pt x="1" y="217"/>
                    <a:pt x="53" y="633"/>
                  </a:cubicBezTo>
                  <a:cubicBezTo>
                    <a:pt x="71" y="777"/>
                    <a:pt x="89" y="867"/>
                    <a:pt x="116" y="921"/>
                  </a:cubicBezTo>
                  <a:cubicBezTo>
                    <a:pt x="182" y="1032"/>
                    <a:pt x="290" y="1082"/>
                    <a:pt x="446" y="1082"/>
                  </a:cubicBezTo>
                  <a:cubicBezTo>
                    <a:pt x="481" y="1082"/>
                    <a:pt x="518" y="1079"/>
                    <a:pt x="557" y="1075"/>
                  </a:cubicBezTo>
                  <a:cubicBezTo>
                    <a:pt x="693" y="1066"/>
                    <a:pt x="783" y="993"/>
                    <a:pt x="846" y="867"/>
                  </a:cubicBezTo>
                  <a:cubicBezTo>
                    <a:pt x="909" y="750"/>
                    <a:pt x="936" y="633"/>
                    <a:pt x="918" y="507"/>
                  </a:cubicBezTo>
                  <a:cubicBezTo>
                    <a:pt x="882" y="200"/>
                    <a:pt x="720" y="29"/>
                    <a:pt x="431" y="2"/>
                  </a:cubicBezTo>
                  <a:cubicBezTo>
                    <a:pt x="419" y="1"/>
                    <a:pt x="408" y="1"/>
                    <a:pt x="397" y="1"/>
                  </a:cubicBezTo>
                  <a:close/>
                </a:path>
              </a:pathLst>
            </a:custGeom>
            <a:solidFill>
              <a:srgbClr val="EECA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4"/>
            <p:cNvSpPr/>
            <p:nvPr/>
          </p:nvSpPr>
          <p:spPr>
            <a:xfrm>
              <a:off x="7151702" y="3605512"/>
              <a:ext cx="1882416" cy="359584"/>
            </a:xfrm>
            <a:custGeom>
              <a:rect b="b" l="l" r="r" t="t"/>
              <a:pathLst>
                <a:path extrusionOk="0" h="7392" w="38697">
                  <a:moveTo>
                    <a:pt x="38372" y="0"/>
                  </a:moveTo>
                  <a:lnTo>
                    <a:pt x="25555" y="1614"/>
                  </a:lnTo>
                  <a:cubicBezTo>
                    <a:pt x="25645" y="2506"/>
                    <a:pt x="25104" y="3353"/>
                    <a:pt x="23932" y="4156"/>
                  </a:cubicBezTo>
                  <a:cubicBezTo>
                    <a:pt x="23752" y="4282"/>
                    <a:pt x="23563" y="4399"/>
                    <a:pt x="23373" y="4507"/>
                  </a:cubicBezTo>
                  <a:lnTo>
                    <a:pt x="38697" y="2587"/>
                  </a:lnTo>
                  <a:lnTo>
                    <a:pt x="38661" y="2317"/>
                  </a:lnTo>
                  <a:lnTo>
                    <a:pt x="38372" y="0"/>
                  </a:lnTo>
                  <a:close/>
                  <a:moveTo>
                    <a:pt x="12593" y="3236"/>
                  </a:moveTo>
                  <a:lnTo>
                    <a:pt x="0" y="4805"/>
                  </a:lnTo>
                  <a:lnTo>
                    <a:pt x="298" y="7121"/>
                  </a:lnTo>
                  <a:lnTo>
                    <a:pt x="325" y="7392"/>
                  </a:lnTo>
                  <a:lnTo>
                    <a:pt x="15423" y="5499"/>
                  </a:lnTo>
                  <a:cubicBezTo>
                    <a:pt x="15207" y="5445"/>
                    <a:pt x="14999" y="5381"/>
                    <a:pt x="14792" y="5300"/>
                  </a:cubicBezTo>
                  <a:cubicBezTo>
                    <a:pt x="13458" y="4814"/>
                    <a:pt x="12728" y="4129"/>
                    <a:pt x="12593" y="3236"/>
                  </a:cubicBezTo>
                  <a:close/>
                </a:path>
              </a:pathLst>
            </a:custGeom>
            <a:solidFill>
              <a:srgbClr val="D76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4"/>
            <p:cNvSpPr/>
            <p:nvPr/>
          </p:nvSpPr>
          <p:spPr>
            <a:xfrm>
              <a:off x="7764232" y="3683976"/>
              <a:ext cx="634963" cy="189034"/>
            </a:xfrm>
            <a:custGeom>
              <a:rect b="b" l="l" r="r" t="t"/>
              <a:pathLst>
                <a:path extrusionOk="0" h="3886" w="13053">
                  <a:moveTo>
                    <a:pt x="12963" y="1"/>
                  </a:moveTo>
                  <a:lnTo>
                    <a:pt x="1" y="1623"/>
                  </a:lnTo>
                  <a:cubicBezTo>
                    <a:pt x="136" y="2516"/>
                    <a:pt x="866" y="3201"/>
                    <a:pt x="2200" y="3687"/>
                  </a:cubicBezTo>
                  <a:cubicBezTo>
                    <a:pt x="2407" y="3768"/>
                    <a:pt x="2615" y="3832"/>
                    <a:pt x="2831" y="3886"/>
                  </a:cubicBezTo>
                  <a:lnTo>
                    <a:pt x="10781" y="2894"/>
                  </a:lnTo>
                  <a:cubicBezTo>
                    <a:pt x="10971" y="2786"/>
                    <a:pt x="11160" y="2669"/>
                    <a:pt x="11340" y="2543"/>
                  </a:cubicBezTo>
                  <a:cubicBezTo>
                    <a:pt x="12512" y="1740"/>
                    <a:pt x="13053" y="893"/>
                    <a:pt x="12963" y="1"/>
                  </a:cubicBezTo>
                  <a:close/>
                </a:path>
              </a:pathLst>
            </a:custGeom>
            <a:solidFill>
              <a:srgbClr val="C2B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4"/>
            <p:cNvSpPr/>
            <p:nvPr/>
          </p:nvSpPr>
          <p:spPr>
            <a:xfrm>
              <a:off x="7758540" y="3565575"/>
              <a:ext cx="636277" cy="197401"/>
            </a:xfrm>
            <a:custGeom>
              <a:rect b="b" l="l" r="r" t="t"/>
              <a:pathLst>
                <a:path extrusionOk="0" h="4058" w="13080">
                  <a:moveTo>
                    <a:pt x="9997" y="1"/>
                  </a:moveTo>
                  <a:lnTo>
                    <a:pt x="2506" y="938"/>
                  </a:lnTo>
                  <a:cubicBezTo>
                    <a:pt x="2227" y="1092"/>
                    <a:pt x="1966" y="1245"/>
                    <a:pt x="1722" y="1407"/>
                  </a:cubicBezTo>
                  <a:cubicBezTo>
                    <a:pt x="532" y="2218"/>
                    <a:pt x="0" y="3093"/>
                    <a:pt x="118" y="4012"/>
                  </a:cubicBezTo>
                  <a:cubicBezTo>
                    <a:pt x="118" y="4030"/>
                    <a:pt x="118" y="4039"/>
                    <a:pt x="118" y="4057"/>
                  </a:cubicBezTo>
                  <a:lnTo>
                    <a:pt x="13080" y="2435"/>
                  </a:lnTo>
                  <a:cubicBezTo>
                    <a:pt x="13071" y="2417"/>
                    <a:pt x="13071" y="2408"/>
                    <a:pt x="13071" y="2390"/>
                  </a:cubicBezTo>
                  <a:cubicBezTo>
                    <a:pt x="12953" y="1470"/>
                    <a:pt x="12223" y="758"/>
                    <a:pt x="10871" y="262"/>
                  </a:cubicBezTo>
                  <a:cubicBezTo>
                    <a:pt x="10583" y="172"/>
                    <a:pt x="10294" y="82"/>
                    <a:pt x="99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4"/>
            <p:cNvSpPr/>
            <p:nvPr/>
          </p:nvSpPr>
          <p:spPr>
            <a:xfrm>
              <a:off x="7130639" y="3466487"/>
              <a:ext cx="1892096" cy="377145"/>
            </a:xfrm>
            <a:custGeom>
              <a:rect b="b" l="l" r="r" t="t"/>
              <a:pathLst>
                <a:path extrusionOk="0" h="7753" w="38896">
                  <a:moveTo>
                    <a:pt x="38526" y="1"/>
                  </a:moveTo>
                  <a:lnTo>
                    <a:pt x="22896" y="1957"/>
                  </a:lnTo>
                  <a:lnTo>
                    <a:pt x="22878" y="2110"/>
                  </a:lnTo>
                  <a:cubicBezTo>
                    <a:pt x="23175" y="2191"/>
                    <a:pt x="23464" y="2281"/>
                    <a:pt x="23752" y="2371"/>
                  </a:cubicBezTo>
                  <a:cubicBezTo>
                    <a:pt x="25068" y="2858"/>
                    <a:pt x="25789" y="3552"/>
                    <a:pt x="25907" y="4481"/>
                  </a:cubicBezTo>
                  <a:lnTo>
                    <a:pt x="25916" y="4553"/>
                  </a:lnTo>
                  <a:lnTo>
                    <a:pt x="38896" y="2930"/>
                  </a:lnTo>
                  <a:lnTo>
                    <a:pt x="38526" y="1"/>
                  </a:lnTo>
                  <a:close/>
                  <a:moveTo>
                    <a:pt x="15405" y="2903"/>
                  </a:moveTo>
                  <a:lnTo>
                    <a:pt x="1" y="4823"/>
                  </a:lnTo>
                  <a:lnTo>
                    <a:pt x="370" y="7753"/>
                  </a:lnTo>
                  <a:lnTo>
                    <a:pt x="13035" y="6166"/>
                  </a:lnTo>
                  <a:lnTo>
                    <a:pt x="13107" y="6121"/>
                  </a:lnTo>
                  <a:lnTo>
                    <a:pt x="13098" y="6040"/>
                  </a:lnTo>
                  <a:cubicBezTo>
                    <a:pt x="12990" y="5157"/>
                    <a:pt x="13521" y="4300"/>
                    <a:pt x="14675" y="3507"/>
                  </a:cubicBezTo>
                  <a:cubicBezTo>
                    <a:pt x="14910" y="3354"/>
                    <a:pt x="15171" y="3192"/>
                    <a:pt x="15450" y="3047"/>
                  </a:cubicBezTo>
                  <a:lnTo>
                    <a:pt x="15405" y="2903"/>
                  </a:lnTo>
                  <a:close/>
                </a:path>
              </a:pathLst>
            </a:custGeom>
            <a:solidFill>
              <a:srgbClr val="EE87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4"/>
            <p:cNvSpPr/>
            <p:nvPr/>
          </p:nvSpPr>
          <p:spPr>
            <a:xfrm>
              <a:off x="8992842" y="3474999"/>
              <a:ext cx="35997" cy="141362"/>
            </a:xfrm>
            <a:custGeom>
              <a:rect b="b" l="l" r="r" t="t"/>
              <a:pathLst>
                <a:path extrusionOk="0" h="2906" w="740">
                  <a:moveTo>
                    <a:pt x="218" y="0"/>
                  </a:moveTo>
                  <a:cubicBezTo>
                    <a:pt x="203" y="0"/>
                    <a:pt x="187" y="2"/>
                    <a:pt x="172" y="6"/>
                  </a:cubicBezTo>
                  <a:cubicBezTo>
                    <a:pt x="73" y="24"/>
                    <a:pt x="1" y="123"/>
                    <a:pt x="19" y="231"/>
                  </a:cubicBezTo>
                  <a:cubicBezTo>
                    <a:pt x="91" y="637"/>
                    <a:pt x="163" y="1052"/>
                    <a:pt x="217" y="1466"/>
                  </a:cubicBezTo>
                  <a:cubicBezTo>
                    <a:pt x="271" y="1881"/>
                    <a:pt x="334" y="2296"/>
                    <a:pt x="334" y="2710"/>
                  </a:cubicBezTo>
                  <a:cubicBezTo>
                    <a:pt x="334" y="2728"/>
                    <a:pt x="334" y="2746"/>
                    <a:pt x="334" y="2764"/>
                  </a:cubicBezTo>
                  <a:cubicBezTo>
                    <a:pt x="357" y="2848"/>
                    <a:pt x="437" y="2906"/>
                    <a:pt x="527" y="2906"/>
                  </a:cubicBezTo>
                  <a:cubicBezTo>
                    <a:pt x="543" y="2906"/>
                    <a:pt x="561" y="2904"/>
                    <a:pt x="578" y="2899"/>
                  </a:cubicBezTo>
                  <a:cubicBezTo>
                    <a:pt x="677" y="2872"/>
                    <a:pt x="740" y="2764"/>
                    <a:pt x="713" y="2665"/>
                  </a:cubicBezTo>
                  <a:cubicBezTo>
                    <a:pt x="614" y="2259"/>
                    <a:pt x="569" y="1845"/>
                    <a:pt x="523" y="1430"/>
                  </a:cubicBezTo>
                  <a:cubicBezTo>
                    <a:pt x="469" y="1016"/>
                    <a:pt x="433" y="601"/>
                    <a:pt x="406" y="177"/>
                  </a:cubicBezTo>
                  <a:cubicBezTo>
                    <a:pt x="406" y="168"/>
                    <a:pt x="406" y="168"/>
                    <a:pt x="397" y="159"/>
                  </a:cubicBezTo>
                  <a:cubicBezTo>
                    <a:pt x="382" y="67"/>
                    <a:pt x="307" y="0"/>
                    <a:pt x="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4"/>
            <p:cNvSpPr/>
            <p:nvPr/>
          </p:nvSpPr>
          <p:spPr>
            <a:xfrm>
              <a:off x="8234282" y="3461525"/>
              <a:ext cx="850704" cy="234469"/>
            </a:xfrm>
            <a:custGeom>
              <a:rect b="b" l="l" r="r" t="t"/>
              <a:pathLst>
                <a:path extrusionOk="0" h="4820" w="17488">
                  <a:moveTo>
                    <a:pt x="15781" y="1"/>
                  </a:moveTo>
                  <a:cubicBezTo>
                    <a:pt x="15770" y="1"/>
                    <a:pt x="15759" y="2"/>
                    <a:pt x="15748" y="4"/>
                  </a:cubicBezTo>
                  <a:lnTo>
                    <a:pt x="190" y="1951"/>
                  </a:lnTo>
                  <a:cubicBezTo>
                    <a:pt x="118" y="1960"/>
                    <a:pt x="55" y="2005"/>
                    <a:pt x="28" y="2086"/>
                  </a:cubicBezTo>
                  <a:cubicBezTo>
                    <a:pt x="1" y="2185"/>
                    <a:pt x="55" y="2293"/>
                    <a:pt x="163" y="2329"/>
                  </a:cubicBezTo>
                  <a:cubicBezTo>
                    <a:pt x="334" y="2356"/>
                    <a:pt x="505" y="2401"/>
                    <a:pt x="668" y="2437"/>
                  </a:cubicBezTo>
                  <a:cubicBezTo>
                    <a:pt x="839" y="2473"/>
                    <a:pt x="1010" y="2509"/>
                    <a:pt x="1172" y="2564"/>
                  </a:cubicBezTo>
                  <a:cubicBezTo>
                    <a:pt x="1488" y="2672"/>
                    <a:pt x="1812" y="2807"/>
                    <a:pt x="2101" y="2987"/>
                  </a:cubicBezTo>
                  <a:cubicBezTo>
                    <a:pt x="2245" y="3077"/>
                    <a:pt x="2380" y="3176"/>
                    <a:pt x="2506" y="3294"/>
                  </a:cubicBezTo>
                  <a:cubicBezTo>
                    <a:pt x="2642" y="3393"/>
                    <a:pt x="2750" y="3528"/>
                    <a:pt x="2849" y="3663"/>
                  </a:cubicBezTo>
                  <a:cubicBezTo>
                    <a:pt x="3038" y="3934"/>
                    <a:pt x="3137" y="4267"/>
                    <a:pt x="3101" y="4592"/>
                  </a:cubicBezTo>
                  <a:cubicBezTo>
                    <a:pt x="3101" y="4628"/>
                    <a:pt x="3101" y="4655"/>
                    <a:pt x="3110" y="4682"/>
                  </a:cubicBezTo>
                  <a:cubicBezTo>
                    <a:pt x="3139" y="4767"/>
                    <a:pt x="3218" y="4819"/>
                    <a:pt x="3304" y="4819"/>
                  </a:cubicBezTo>
                  <a:cubicBezTo>
                    <a:pt x="3326" y="4819"/>
                    <a:pt x="3349" y="4816"/>
                    <a:pt x="3372" y="4808"/>
                  </a:cubicBezTo>
                  <a:cubicBezTo>
                    <a:pt x="3471" y="4772"/>
                    <a:pt x="3525" y="4655"/>
                    <a:pt x="3489" y="4547"/>
                  </a:cubicBezTo>
                  <a:cubicBezTo>
                    <a:pt x="3426" y="4366"/>
                    <a:pt x="3372" y="4186"/>
                    <a:pt x="3282" y="4024"/>
                  </a:cubicBezTo>
                  <a:cubicBezTo>
                    <a:pt x="3201" y="3853"/>
                    <a:pt x="3101" y="3699"/>
                    <a:pt x="2984" y="3555"/>
                  </a:cubicBezTo>
                  <a:cubicBezTo>
                    <a:pt x="2768" y="3276"/>
                    <a:pt x="2497" y="3032"/>
                    <a:pt x="2200" y="2834"/>
                  </a:cubicBezTo>
                  <a:cubicBezTo>
                    <a:pt x="1903" y="2645"/>
                    <a:pt x="1578" y="2482"/>
                    <a:pt x="1254" y="2338"/>
                  </a:cubicBezTo>
                  <a:cubicBezTo>
                    <a:pt x="1170" y="2301"/>
                    <a:pt x="1086" y="2267"/>
                    <a:pt x="1002" y="2233"/>
                  </a:cubicBezTo>
                  <a:lnTo>
                    <a:pt x="1002" y="2233"/>
                  </a:lnTo>
                  <a:lnTo>
                    <a:pt x="15600" y="406"/>
                  </a:lnTo>
                  <a:lnTo>
                    <a:pt x="15600" y="406"/>
                  </a:lnTo>
                  <a:lnTo>
                    <a:pt x="15613" y="508"/>
                  </a:lnTo>
                  <a:lnTo>
                    <a:pt x="15667" y="617"/>
                  </a:lnTo>
                  <a:cubicBezTo>
                    <a:pt x="15686" y="660"/>
                    <a:pt x="15726" y="687"/>
                    <a:pt x="15770" y="687"/>
                  </a:cubicBezTo>
                  <a:cubicBezTo>
                    <a:pt x="15790" y="687"/>
                    <a:pt x="15810" y="682"/>
                    <a:pt x="15829" y="671"/>
                  </a:cubicBezTo>
                  <a:cubicBezTo>
                    <a:pt x="16009" y="589"/>
                    <a:pt x="16199" y="553"/>
                    <a:pt x="16388" y="526"/>
                  </a:cubicBezTo>
                  <a:cubicBezTo>
                    <a:pt x="16483" y="517"/>
                    <a:pt x="16577" y="511"/>
                    <a:pt x="16673" y="511"/>
                  </a:cubicBezTo>
                  <a:cubicBezTo>
                    <a:pt x="16710" y="511"/>
                    <a:pt x="16747" y="512"/>
                    <a:pt x="16784" y="514"/>
                  </a:cubicBezTo>
                  <a:lnTo>
                    <a:pt x="16784" y="514"/>
                  </a:lnTo>
                  <a:cubicBezTo>
                    <a:pt x="16865" y="872"/>
                    <a:pt x="16927" y="1235"/>
                    <a:pt x="16983" y="1599"/>
                  </a:cubicBezTo>
                  <a:cubicBezTo>
                    <a:pt x="17037" y="2005"/>
                    <a:pt x="17109" y="2419"/>
                    <a:pt x="17064" y="2843"/>
                  </a:cubicBezTo>
                  <a:cubicBezTo>
                    <a:pt x="17055" y="2879"/>
                    <a:pt x="17064" y="2906"/>
                    <a:pt x="17073" y="2933"/>
                  </a:cubicBezTo>
                  <a:cubicBezTo>
                    <a:pt x="17100" y="3015"/>
                    <a:pt x="17175" y="3066"/>
                    <a:pt x="17252" y="3066"/>
                  </a:cubicBezTo>
                  <a:cubicBezTo>
                    <a:pt x="17277" y="3066"/>
                    <a:pt x="17301" y="3061"/>
                    <a:pt x="17325" y="3050"/>
                  </a:cubicBezTo>
                  <a:cubicBezTo>
                    <a:pt x="17433" y="3014"/>
                    <a:pt x="17488" y="2897"/>
                    <a:pt x="17442" y="2798"/>
                  </a:cubicBezTo>
                  <a:cubicBezTo>
                    <a:pt x="17298" y="2392"/>
                    <a:pt x="17262" y="1978"/>
                    <a:pt x="17217" y="1563"/>
                  </a:cubicBezTo>
                  <a:cubicBezTo>
                    <a:pt x="17172" y="1148"/>
                    <a:pt x="17145" y="734"/>
                    <a:pt x="17136" y="319"/>
                  </a:cubicBezTo>
                  <a:cubicBezTo>
                    <a:pt x="17136" y="220"/>
                    <a:pt x="17055" y="148"/>
                    <a:pt x="16965" y="148"/>
                  </a:cubicBezTo>
                  <a:lnTo>
                    <a:pt x="16920" y="148"/>
                  </a:lnTo>
                  <a:cubicBezTo>
                    <a:pt x="16739" y="229"/>
                    <a:pt x="16550" y="265"/>
                    <a:pt x="16361" y="292"/>
                  </a:cubicBezTo>
                  <a:cubicBezTo>
                    <a:pt x="16260" y="307"/>
                    <a:pt x="16158" y="316"/>
                    <a:pt x="16056" y="316"/>
                  </a:cubicBezTo>
                  <a:cubicBezTo>
                    <a:pt x="16031" y="316"/>
                    <a:pt x="16007" y="315"/>
                    <a:pt x="15983" y="314"/>
                  </a:cubicBezTo>
                  <a:lnTo>
                    <a:pt x="15983" y="314"/>
                  </a:lnTo>
                  <a:lnTo>
                    <a:pt x="15964" y="166"/>
                  </a:lnTo>
                  <a:cubicBezTo>
                    <a:pt x="15948" y="69"/>
                    <a:pt x="15874" y="1"/>
                    <a:pt x="15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4"/>
            <p:cNvSpPr/>
            <p:nvPr/>
          </p:nvSpPr>
          <p:spPr>
            <a:xfrm>
              <a:off x="9007776" y="3586979"/>
              <a:ext cx="90772" cy="141168"/>
            </a:xfrm>
            <a:custGeom>
              <a:rect b="b" l="l" r="r" t="t"/>
              <a:pathLst>
                <a:path extrusionOk="0" h="2902" w="1866">
                  <a:moveTo>
                    <a:pt x="1344" y="0"/>
                  </a:moveTo>
                  <a:cubicBezTo>
                    <a:pt x="1323" y="0"/>
                    <a:pt x="1301" y="4"/>
                    <a:pt x="1280" y="12"/>
                  </a:cubicBezTo>
                  <a:cubicBezTo>
                    <a:pt x="1172" y="48"/>
                    <a:pt x="1118" y="165"/>
                    <a:pt x="1163" y="264"/>
                  </a:cubicBezTo>
                  <a:cubicBezTo>
                    <a:pt x="1298" y="643"/>
                    <a:pt x="1334" y="1030"/>
                    <a:pt x="1379" y="1409"/>
                  </a:cubicBezTo>
                  <a:cubicBezTo>
                    <a:pt x="1397" y="1607"/>
                    <a:pt x="1415" y="1796"/>
                    <a:pt x="1424" y="1995"/>
                  </a:cubicBezTo>
                  <a:cubicBezTo>
                    <a:pt x="1438" y="2136"/>
                    <a:pt x="1446" y="2283"/>
                    <a:pt x="1450" y="2430"/>
                  </a:cubicBezTo>
                  <a:lnTo>
                    <a:pt x="1450" y="2430"/>
                  </a:lnTo>
                  <a:cubicBezTo>
                    <a:pt x="1414" y="2442"/>
                    <a:pt x="1379" y="2453"/>
                    <a:pt x="1343" y="2463"/>
                  </a:cubicBezTo>
                  <a:cubicBezTo>
                    <a:pt x="1244" y="2481"/>
                    <a:pt x="1154" y="2499"/>
                    <a:pt x="1055" y="2508"/>
                  </a:cubicBezTo>
                  <a:cubicBezTo>
                    <a:pt x="960" y="2517"/>
                    <a:pt x="865" y="2524"/>
                    <a:pt x="770" y="2524"/>
                  </a:cubicBezTo>
                  <a:cubicBezTo>
                    <a:pt x="738" y="2524"/>
                    <a:pt x="705" y="2523"/>
                    <a:pt x="673" y="2522"/>
                  </a:cubicBezTo>
                  <a:lnTo>
                    <a:pt x="673" y="2522"/>
                  </a:lnTo>
                  <a:cubicBezTo>
                    <a:pt x="626" y="2191"/>
                    <a:pt x="579" y="1854"/>
                    <a:pt x="532" y="1517"/>
                  </a:cubicBezTo>
                  <a:cubicBezTo>
                    <a:pt x="478" y="1138"/>
                    <a:pt x="433" y="751"/>
                    <a:pt x="406" y="363"/>
                  </a:cubicBezTo>
                  <a:cubicBezTo>
                    <a:pt x="406" y="354"/>
                    <a:pt x="406" y="345"/>
                    <a:pt x="406" y="345"/>
                  </a:cubicBezTo>
                  <a:cubicBezTo>
                    <a:pt x="390" y="248"/>
                    <a:pt x="308" y="180"/>
                    <a:pt x="214" y="180"/>
                  </a:cubicBezTo>
                  <a:cubicBezTo>
                    <a:pt x="203" y="180"/>
                    <a:pt x="192" y="181"/>
                    <a:pt x="180" y="183"/>
                  </a:cubicBezTo>
                  <a:cubicBezTo>
                    <a:pt x="72" y="201"/>
                    <a:pt x="0" y="300"/>
                    <a:pt x="27" y="408"/>
                  </a:cubicBezTo>
                  <a:cubicBezTo>
                    <a:pt x="90" y="796"/>
                    <a:pt x="144" y="1174"/>
                    <a:pt x="189" y="1562"/>
                  </a:cubicBezTo>
                  <a:cubicBezTo>
                    <a:pt x="234" y="1950"/>
                    <a:pt x="280" y="2337"/>
                    <a:pt x="316" y="2716"/>
                  </a:cubicBezTo>
                  <a:lnTo>
                    <a:pt x="316" y="2770"/>
                  </a:lnTo>
                  <a:cubicBezTo>
                    <a:pt x="316" y="2779"/>
                    <a:pt x="325" y="2797"/>
                    <a:pt x="334" y="2815"/>
                  </a:cubicBezTo>
                  <a:cubicBezTo>
                    <a:pt x="353" y="2868"/>
                    <a:pt x="407" y="2901"/>
                    <a:pt x="466" y="2901"/>
                  </a:cubicBezTo>
                  <a:cubicBezTo>
                    <a:pt x="488" y="2901"/>
                    <a:pt x="510" y="2897"/>
                    <a:pt x="532" y="2887"/>
                  </a:cubicBezTo>
                  <a:cubicBezTo>
                    <a:pt x="712" y="2806"/>
                    <a:pt x="902" y="2770"/>
                    <a:pt x="1091" y="2734"/>
                  </a:cubicBezTo>
                  <a:cubicBezTo>
                    <a:pt x="1181" y="2725"/>
                    <a:pt x="1280" y="2716"/>
                    <a:pt x="1370" y="2716"/>
                  </a:cubicBezTo>
                  <a:cubicBezTo>
                    <a:pt x="1469" y="2716"/>
                    <a:pt x="1569" y="2725"/>
                    <a:pt x="1668" y="2743"/>
                  </a:cubicBezTo>
                  <a:cubicBezTo>
                    <a:pt x="1677" y="2747"/>
                    <a:pt x="1688" y="2750"/>
                    <a:pt x="1700" y="2750"/>
                  </a:cubicBezTo>
                  <a:cubicBezTo>
                    <a:pt x="1713" y="2750"/>
                    <a:pt x="1726" y="2747"/>
                    <a:pt x="1740" y="2743"/>
                  </a:cubicBezTo>
                  <a:cubicBezTo>
                    <a:pt x="1812" y="2725"/>
                    <a:pt x="1866" y="2644"/>
                    <a:pt x="1839" y="2563"/>
                  </a:cubicBezTo>
                  <a:lnTo>
                    <a:pt x="1830" y="2526"/>
                  </a:lnTo>
                  <a:cubicBezTo>
                    <a:pt x="1785" y="2337"/>
                    <a:pt x="1749" y="2148"/>
                    <a:pt x="1713" y="1959"/>
                  </a:cubicBezTo>
                  <a:cubicBezTo>
                    <a:pt x="1677" y="1769"/>
                    <a:pt x="1641" y="1580"/>
                    <a:pt x="1614" y="1382"/>
                  </a:cubicBezTo>
                  <a:cubicBezTo>
                    <a:pt x="1560" y="1003"/>
                    <a:pt x="1505" y="616"/>
                    <a:pt x="1541" y="219"/>
                  </a:cubicBezTo>
                  <a:cubicBezTo>
                    <a:pt x="1551" y="192"/>
                    <a:pt x="1541" y="156"/>
                    <a:pt x="1532" y="129"/>
                  </a:cubicBezTo>
                  <a:cubicBezTo>
                    <a:pt x="1504" y="51"/>
                    <a:pt x="1425" y="0"/>
                    <a:pt x="13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4"/>
            <p:cNvSpPr/>
            <p:nvPr/>
          </p:nvSpPr>
          <p:spPr>
            <a:xfrm>
              <a:off x="9050291" y="3487988"/>
              <a:ext cx="305685" cy="86102"/>
            </a:xfrm>
            <a:custGeom>
              <a:rect b="b" l="l" r="r" t="t"/>
              <a:pathLst>
                <a:path extrusionOk="0" h="1770" w="6284">
                  <a:moveTo>
                    <a:pt x="208" y="0"/>
                  </a:moveTo>
                  <a:cubicBezTo>
                    <a:pt x="100" y="0"/>
                    <a:pt x="9" y="82"/>
                    <a:pt x="0" y="190"/>
                  </a:cubicBezTo>
                  <a:cubicBezTo>
                    <a:pt x="0" y="298"/>
                    <a:pt x="82" y="388"/>
                    <a:pt x="190" y="388"/>
                  </a:cubicBezTo>
                  <a:cubicBezTo>
                    <a:pt x="1172" y="442"/>
                    <a:pt x="2137" y="613"/>
                    <a:pt x="3101" y="767"/>
                  </a:cubicBezTo>
                  <a:cubicBezTo>
                    <a:pt x="3588" y="848"/>
                    <a:pt x="4066" y="938"/>
                    <a:pt x="4552" y="1019"/>
                  </a:cubicBezTo>
                  <a:cubicBezTo>
                    <a:pt x="4982" y="1100"/>
                    <a:pt x="5412" y="1189"/>
                    <a:pt x="5849" y="1278"/>
                  </a:cubicBezTo>
                  <a:lnTo>
                    <a:pt x="5849" y="1278"/>
                  </a:lnTo>
                  <a:lnTo>
                    <a:pt x="5887" y="1605"/>
                  </a:lnTo>
                  <a:cubicBezTo>
                    <a:pt x="5903" y="1695"/>
                    <a:pt x="5978" y="1770"/>
                    <a:pt x="6073" y="1770"/>
                  </a:cubicBezTo>
                  <a:cubicBezTo>
                    <a:pt x="6083" y="1770"/>
                    <a:pt x="6093" y="1769"/>
                    <a:pt x="6103" y="1767"/>
                  </a:cubicBezTo>
                  <a:cubicBezTo>
                    <a:pt x="6211" y="1758"/>
                    <a:pt x="6283" y="1659"/>
                    <a:pt x="6274" y="1551"/>
                  </a:cubicBezTo>
                  <a:lnTo>
                    <a:pt x="6211" y="1091"/>
                  </a:lnTo>
                  <a:lnTo>
                    <a:pt x="6211" y="1082"/>
                  </a:lnTo>
                  <a:cubicBezTo>
                    <a:pt x="6202" y="1001"/>
                    <a:pt x="6139" y="929"/>
                    <a:pt x="6049" y="920"/>
                  </a:cubicBezTo>
                  <a:cubicBezTo>
                    <a:pt x="5562" y="875"/>
                    <a:pt x="5075" y="812"/>
                    <a:pt x="4589" y="749"/>
                  </a:cubicBezTo>
                  <a:cubicBezTo>
                    <a:pt x="4111" y="685"/>
                    <a:pt x="3624" y="622"/>
                    <a:pt x="3137" y="550"/>
                  </a:cubicBezTo>
                  <a:cubicBezTo>
                    <a:pt x="2173" y="397"/>
                    <a:pt x="1199" y="262"/>
                    <a:pt x="244" y="9"/>
                  </a:cubicBezTo>
                  <a:cubicBezTo>
                    <a:pt x="235" y="0"/>
                    <a:pt x="217" y="0"/>
                    <a:pt x="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4"/>
            <p:cNvSpPr/>
            <p:nvPr/>
          </p:nvSpPr>
          <p:spPr>
            <a:xfrm>
              <a:off x="9073980" y="3552587"/>
              <a:ext cx="283308" cy="148610"/>
            </a:xfrm>
            <a:custGeom>
              <a:rect b="b" l="l" r="r" t="t"/>
              <a:pathLst>
                <a:path extrusionOk="0" h="3055" w="5824">
                  <a:moveTo>
                    <a:pt x="5588" y="1"/>
                  </a:moveTo>
                  <a:cubicBezTo>
                    <a:pt x="5570" y="1"/>
                    <a:pt x="5553" y="3"/>
                    <a:pt x="5535" y="6"/>
                  </a:cubicBezTo>
                  <a:cubicBezTo>
                    <a:pt x="5418" y="34"/>
                    <a:pt x="5336" y="160"/>
                    <a:pt x="5373" y="277"/>
                  </a:cubicBezTo>
                  <a:lnTo>
                    <a:pt x="5406" y="415"/>
                  </a:lnTo>
                  <a:lnTo>
                    <a:pt x="5406" y="415"/>
                  </a:lnTo>
                  <a:cubicBezTo>
                    <a:pt x="5013" y="613"/>
                    <a:pt x="4620" y="805"/>
                    <a:pt x="4228" y="989"/>
                  </a:cubicBezTo>
                  <a:cubicBezTo>
                    <a:pt x="3786" y="1196"/>
                    <a:pt x="3335" y="1395"/>
                    <a:pt x="2885" y="1584"/>
                  </a:cubicBezTo>
                  <a:cubicBezTo>
                    <a:pt x="2434" y="1773"/>
                    <a:pt x="1983" y="1972"/>
                    <a:pt x="1524" y="2152"/>
                  </a:cubicBezTo>
                  <a:cubicBezTo>
                    <a:pt x="1073" y="2332"/>
                    <a:pt x="613" y="2512"/>
                    <a:pt x="153" y="2675"/>
                  </a:cubicBezTo>
                  <a:cubicBezTo>
                    <a:pt x="144" y="2684"/>
                    <a:pt x="135" y="2684"/>
                    <a:pt x="126" y="2684"/>
                  </a:cubicBezTo>
                  <a:cubicBezTo>
                    <a:pt x="36" y="2738"/>
                    <a:pt x="0" y="2855"/>
                    <a:pt x="45" y="2945"/>
                  </a:cubicBezTo>
                  <a:cubicBezTo>
                    <a:pt x="77" y="3016"/>
                    <a:pt x="146" y="3054"/>
                    <a:pt x="219" y="3054"/>
                  </a:cubicBezTo>
                  <a:cubicBezTo>
                    <a:pt x="248" y="3054"/>
                    <a:pt x="278" y="3048"/>
                    <a:pt x="307" y="3035"/>
                  </a:cubicBezTo>
                  <a:cubicBezTo>
                    <a:pt x="748" y="2810"/>
                    <a:pt x="1190" y="2602"/>
                    <a:pt x="1632" y="2395"/>
                  </a:cubicBezTo>
                  <a:cubicBezTo>
                    <a:pt x="2073" y="2188"/>
                    <a:pt x="2524" y="1990"/>
                    <a:pt x="2975" y="1791"/>
                  </a:cubicBezTo>
                  <a:cubicBezTo>
                    <a:pt x="3416" y="1593"/>
                    <a:pt x="3876" y="1404"/>
                    <a:pt x="4327" y="1214"/>
                  </a:cubicBezTo>
                  <a:cubicBezTo>
                    <a:pt x="4778" y="1034"/>
                    <a:pt x="5237" y="854"/>
                    <a:pt x="5706" y="701"/>
                  </a:cubicBezTo>
                  <a:cubicBezTo>
                    <a:pt x="5769" y="674"/>
                    <a:pt x="5823" y="610"/>
                    <a:pt x="5823" y="529"/>
                  </a:cubicBezTo>
                  <a:lnTo>
                    <a:pt x="5823" y="493"/>
                  </a:lnTo>
                  <a:lnTo>
                    <a:pt x="5814" y="223"/>
                  </a:lnTo>
                  <a:cubicBezTo>
                    <a:pt x="5814" y="205"/>
                    <a:pt x="5814" y="187"/>
                    <a:pt x="5805" y="169"/>
                  </a:cubicBezTo>
                  <a:cubicBezTo>
                    <a:pt x="5782" y="68"/>
                    <a:pt x="5692" y="1"/>
                    <a:pt x="55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4"/>
            <p:cNvSpPr/>
            <p:nvPr/>
          </p:nvSpPr>
          <p:spPr>
            <a:xfrm>
              <a:off x="7051300" y="3556236"/>
              <a:ext cx="1992937" cy="418201"/>
            </a:xfrm>
            <a:custGeom>
              <a:rect b="b" l="l" r="r" t="t"/>
              <a:pathLst>
                <a:path extrusionOk="0" h="8597" w="40969">
                  <a:moveTo>
                    <a:pt x="24542" y="1"/>
                  </a:moveTo>
                  <a:cubicBezTo>
                    <a:pt x="24531" y="1"/>
                    <a:pt x="24520" y="2"/>
                    <a:pt x="24509" y="4"/>
                  </a:cubicBezTo>
                  <a:lnTo>
                    <a:pt x="18812" y="761"/>
                  </a:lnTo>
                  <a:lnTo>
                    <a:pt x="15964" y="1130"/>
                  </a:lnTo>
                  <a:lnTo>
                    <a:pt x="13115" y="1491"/>
                  </a:lnTo>
                  <a:cubicBezTo>
                    <a:pt x="11213" y="1734"/>
                    <a:pt x="9311" y="1978"/>
                    <a:pt x="7409" y="2203"/>
                  </a:cubicBezTo>
                  <a:cubicBezTo>
                    <a:pt x="5508" y="2437"/>
                    <a:pt x="3606" y="2654"/>
                    <a:pt x="1695" y="2861"/>
                  </a:cubicBezTo>
                  <a:cubicBezTo>
                    <a:pt x="1586" y="2870"/>
                    <a:pt x="1514" y="2969"/>
                    <a:pt x="1532" y="3068"/>
                  </a:cubicBezTo>
                  <a:lnTo>
                    <a:pt x="1532" y="3077"/>
                  </a:lnTo>
                  <a:lnTo>
                    <a:pt x="1544" y="3172"/>
                  </a:lnTo>
                  <a:lnTo>
                    <a:pt x="1544" y="3172"/>
                  </a:lnTo>
                  <a:lnTo>
                    <a:pt x="171" y="3339"/>
                  </a:lnTo>
                  <a:cubicBezTo>
                    <a:pt x="72" y="3357"/>
                    <a:pt x="0" y="3438"/>
                    <a:pt x="9" y="3537"/>
                  </a:cubicBezTo>
                  <a:lnTo>
                    <a:pt x="9" y="3555"/>
                  </a:lnTo>
                  <a:cubicBezTo>
                    <a:pt x="36" y="4366"/>
                    <a:pt x="117" y="5169"/>
                    <a:pt x="216" y="5962"/>
                  </a:cubicBezTo>
                  <a:cubicBezTo>
                    <a:pt x="316" y="6764"/>
                    <a:pt x="433" y="7557"/>
                    <a:pt x="604" y="8350"/>
                  </a:cubicBezTo>
                  <a:lnTo>
                    <a:pt x="613" y="8368"/>
                  </a:lnTo>
                  <a:cubicBezTo>
                    <a:pt x="630" y="8461"/>
                    <a:pt x="710" y="8523"/>
                    <a:pt x="802" y="8523"/>
                  </a:cubicBezTo>
                  <a:cubicBezTo>
                    <a:pt x="808" y="8523"/>
                    <a:pt x="814" y="8522"/>
                    <a:pt x="820" y="8522"/>
                  </a:cubicBezTo>
                  <a:lnTo>
                    <a:pt x="2189" y="8348"/>
                  </a:lnTo>
                  <a:lnTo>
                    <a:pt x="2189" y="8348"/>
                  </a:lnTo>
                  <a:lnTo>
                    <a:pt x="2199" y="8423"/>
                  </a:lnTo>
                  <a:lnTo>
                    <a:pt x="2199" y="8432"/>
                  </a:lnTo>
                  <a:lnTo>
                    <a:pt x="2199" y="8441"/>
                  </a:lnTo>
                  <a:cubicBezTo>
                    <a:pt x="2216" y="8529"/>
                    <a:pt x="2297" y="8597"/>
                    <a:pt x="2385" y="8597"/>
                  </a:cubicBezTo>
                  <a:cubicBezTo>
                    <a:pt x="2395" y="8597"/>
                    <a:pt x="2405" y="8596"/>
                    <a:pt x="2416" y="8594"/>
                  </a:cubicBezTo>
                  <a:cubicBezTo>
                    <a:pt x="5598" y="8089"/>
                    <a:pt x="8798" y="7701"/>
                    <a:pt x="11998" y="7305"/>
                  </a:cubicBezTo>
                  <a:lnTo>
                    <a:pt x="21588" y="6124"/>
                  </a:lnTo>
                  <a:lnTo>
                    <a:pt x="31188" y="4943"/>
                  </a:lnTo>
                  <a:lnTo>
                    <a:pt x="40779" y="3789"/>
                  </a:lnTo>
                  <a:lnTo>
                    <a:pt x="40788" y="3789"/>
                  </a:lnTo>
                  <a:cubicBezTo>
                    <a:pt x="40887" y="3780"/>
                    <a:pt x="40968" y="3681"/>
                    <a:pt x="40950" y="3573"/>
                  </a:cubicBezTo>
                  <a:lnTo>
                    <a:pt x="40914" y="3303"/>
                  </a:lnTo>
                  <a:cubicBezTo>
                    <a:pt x="40906" y="3201"/>
                    <a:pt x="40817" y="3131"/>
                    <a:pt x="40716" y="3131"/>
                  </a:cubicBezTo>
                  <a:cubicBezTo>
                    <a:pt x="40710" y="3131"/>
                    <a:pt x="40704" y="3131"/>
                    <a:pt x="40698" y="3131"/>
                  </a:cubicBezTo>
                  <a:cubicBezTo>
                    <a:pt x="40599" y="3149"/>
                    <a:pt x="40518" y="3249"/>
                    <a:pt x="40536" y="3348"/>
                  </a:cubicBezTo>
                  <a:lnTo>
                    <a:pt x="40544" y="3427"/>
                  </a:lnTo>
                  <a:lnTo>
                    <a:pt x="40544" y="3427"/>
                  </a:lnTo>
                  <a:lnTo>
                    <a:pt x="31152" y="4655"/>
                  </a:lnTo>
                  <a:lnTo>
                    <a:pt x="21561" y="5872"/>
                  </a:lnTo>
                  <a:lnTo>
                    <a:pt x="11971" y="7098"/>
                  </a:lnTo>
                  <a:cubicBezTo>
                    <a:pt x="8834" y="7495"/>
                    <a:pt x="5706" y="7893"/>
                    <a:pt x="2562" y="8188"/>
                  </a:cubicBezTo>
                  <a:lnTo>
                    <a:pt x="2562" y="8188"/>
                  </a:lnTo>
                  <a:lnTo>
                    <a:pt x="2551" y="8107"/>
                  </a:lnTo>
                  <a:cubicBezTo>
                    <a:pt x="2534" y="8005"/>
                    <a:pt x="2453" y="7935"/>
                    <a:pt x="2353" y="7935"/>
                  </a:cubicBezTo>
                  <a:cubicBezTo>
                    <a:pt x="2347" y="7935"/>
                    <a:pt x="2341" y="7935"/>
                    <a:pt x="2335" y="7936"/>
                  </a:cubicBezTo>
                  <a:lnTo>
                    <a:pt x="984" y="8108"/>
                  </a:lnTo>
                  <a:lnTo>
                    <a:pt x="984" y="8108"/>
                  </a:lnTo>
                  <a:cubicBezTo>
                    <a:pt x="950" y="7364"/>
                    <a:pt x="866" y="6627"/>
                    <a:pt x="775" y="5899"/>
                  </a:cubicBezTo>
                  <a:cubicBezTo>
                    <a:pt x="684" y="5161"/>
                    <a:pt x="578" y="4430"/>
                    <a:pt x="428" y="3701"/>
                  </a:cubicBezTo>
                  <a:lnTo>
                    <a:pt x="428" y="3701"/>
                  </a:lnTo>
                  <a:lnTo>
                    <a:pt x="1785" y="3528"/>
                  </a:lnTo>
                  <a:cubicBezTo>
                    <a:pt x="1884" y="3519"/>
                    <a:pt x="1965" y="3420"/>
                    <a:pt x="1947" y="3312"/>
                  </a:cubicBezTo>
                  <a:lnTo>
                    <a:pt x="1935" y="3213"/>
                  </a:lnTo>
                  <a:lnTo>
                    <a:pt x="1935" y="3213"/>
                  </a:lnTo>
                  <a:cubicBezTo>
                    <a:pt x="3766" y="2952"/>
                    <a:pt x="5606" y="2700"/>
                    <a:pt x="7437" y="2464"/>
                  </a:cubicBezTo>
                  <a:cubicBezTo>
                    <a:pt x="9338" y="2221"/>
                    <a:pt x="11240" y="1987"/>
                    <a:pt x="13142" y="1752"/>
                  </a:cubicBezTo>
                  <a:lnTo>
                    <a:pt x="16000" y="1401"/>
                  </a:lnTo>
                  <a:lnTo>
                    <a:pt x="18848" y="1058"/>
                  </a:lnTo>
                  <a:lnTo>
                    <a:pt x="24554" y="382"/>
                  </a:lnTo>
                  <a:lnTo>
                    <a:pt x="24563" y="382"/>
                  </a:lnTo>
                  <a:cubicBezTo>
                    <a:pt x="24671" y="373"/>
                    <a:pt x="24743" y="274"/>
                    <a:pt x="24725" y="166"/>
                  </a:cubicBezTo>
                  <a:cubicBezTo>
                    <a:pt x="24717" y="69"/>
                    <a:pt x="24637" y="1"/>
                    <a:pt x="245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4"/>
            <p:cNvSpPr/>
            <p:nvPr/>
          </p:nvSpPr>
          <p:spPr>
            <a:xfrm>
              <a:off x="7753724" y="3601377"/>
              <a:ext cx="138152" cy="171960"/>
            </a:xfrm>
            <a:custGeom>
              <a:rect b="b" l="l" r="r" t="t"/>
              <a:pathLst>
                <a:path extrusionOk="0" h="3535" w="2840">
                  <a:moveTo>
                    <a:pt x="2624" y="1"/>
                  </a:moveTo>
                  <a:cubicBezTo>
                    <a:pt x="2587" y="1"/>
                    <a:pt x="2549" y="11"/>
                    <a:pt x="2515" y="31"/>
                  </a:cubicBezTo>
                  <a:lnTo>
                    <a:pt x="2065" y="329"/>
                  </a:lnTo>
                  <a:cubicBezTo>
                    <a:pt x="1920" y="428"/>
                    <a:pt x="1767" y="509"/>
                    <a:pt x="1623" y="626"/>
                  </a:cubicBezTo>
                  <a:cubicBezTo>
                    <a:pt x="1343" y="842"/>
                    <a:pt x="1064" y="1068"/>
                    <a:pt x="821" y="1338"/>
                  </a:cubicBezTo>
                  <a:cubicBezTo>
                    <a:pt x="577" y="1599"/>
                    <a:pt x="370" y="1897"/>
                    <a:pt x="217" y="2239"/>
                  </a:cubicBezTo>
                  <a:cubicBezTo>
                    <a:pt x="63" y="2582"/>
                    <a:pt x="0" y="2961"/>
                    <a:pt x="27" y="3339"/>
                  </a:cubicBezTo>
                  <a:lnTo>
                    <a:pt x="27" y="3348"/>
                  </a:lnTo>
                  <a:cubicBezTo>
                    <a:pt x="27" y="3357"/>
                    <a:pt x="27" y="3375"/>
                    <a:pt x="27" y="3384"/>
                  </a:cubicBezTo>
                  <a:cubicBezTo>
                    <a:pt x="51" y="3469"/>
                    <a:pt x="133" y="3534"/>
                    <a:pt x="224" y="3534"/>
                  </a:cubicBezTo>
                  <a:cubicBezTo>
                    <a:pt x="240" y="3534"/>
                    <a:pt x="255" y="3532"/>
                    <a:pt x="271" y="3528"/>
                  </a:cubicBezTo>
                  <a:cubicBezTo>
                    <a:pt x="370" y="3501"/>
                    <a:pt x="433" y="3393"/>
                    <a:pt x="415" y="3294"/>
                  </a:cubicBezTo>
                  <a:cubicBezTo>
                    <a:pt x="334" y="2979"/>
                    <a:pt x="361" y="2654"/>
                    <a:pt x="478" y="2348"/>
                  </a:cubicBezTo>
                  <a:cubicBezTo>
                    <a:pt x="595" y="2041"/>
                    <a:pt x="794" y="1762"/>
                    <a:pt x="1019" y="1518"/>
                  </a:cubicBezTo>
                  <a:cubicBezTo>
                    <a:pt x="1253" y="1275"/>
                    <a:pt x="1524" y="1059"/>
                    <a:pt x="1803" y="878"/>
                  </a:cubicBezTo>
                  <a:lnTo>
                    <a:pt x="1911" y="806"/>
                  </a:lnTo>
                  <a:lnTo>
                    <a:pt x="2019" y="743"/>
                  </a:lnTo>
                  <a:cubicBezTo>
                    <a:pt x="2092" y="698"/>
                    <a:pt x="2173" y="653"/>
                    <a:pt x="2245" y="617"/>
                  </a:cubicBezTo>
                  <a:cubicBezTo>
                    <a:pt x="2398" y="536"/>
                    <a:pt x="2542" y="455"/>
                    <a:pt x="2695" y="374"/>
                  </a:cubicBezTo>
                  <a:lnTo>
                    <a:pt x="2714" y="365"/>
                  </a:lnTo>
                  <a:cubicBezTo>
                    <a:pt x="2714" y="365"/>
                    <a:pt x="2723" y="365"/>
                    <a:pt x="2732" y="356"/>
                  </a:cubicBezTo>
                  <a:cubicBezTo>
                    <a:pt x="2822" y="301"/>
                    <a:pt x="2840" y="175"/>
                    <a:pt x="2786" y="85"/>
                  </a:cubicBezTo>
                  <a:cubicBezTo>
                    <a:pt x="2746" y="29"/>
                    <a:pt x="2686" y="1"/>
                    <a:pt x="26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4"/>
            <p:cNvSpPr/>
            <p:nvPr/>
          </p:nvSpPr>
          <p:spPr>
            <a:xfrm>
              <a:off x="8276797" y="3673322"/>
              <a:ext cx="127207" cy="161161"/>
            </a:xfrm>
            <a:custGeom>
              <a:rect b="b" l="l" r="r" t="t"/>
              <a:pathLst>
                <a:path extrusionOk="0" h="3313" w="2615">
                  <a:moveTo>
                    <a:pt x="2417" y="0"/>
                  </a:moveTo>
                  <a:cubicBezTo>
                    <a:pt x="2405" y="0"/>
                    <a:pt x="2393" y="1"/>
                    <a:pt x="2381" y="3"/>
                  </a:cubicBezTo>
                  <a:cubicBezTo>
                    <a:pt x="2272" y="30"/>
                    <a:pt x="2209" y="129"/>
                    <a:pt x="2227" y="238"/>
                  </a:cubicBezTo>
                  <a:cubicBezTo>
                    <a:pt x="2254" y="382"/>
                    <a:pt x="2272" y="526"/>
                    <a:pt x="2254" y="670"/>
                  </a:cubicBezTo>
                  <a:cubicBezTo>
                    <a:pt x="2245" y="815"/>
                    <a:pt x="2218" y="968"/>
                    <a:pt x="2155" y="1103"/>
                  </a:cubicBezTo>
                  <a:cubicBezTo>
                    <a:pt x="2056" y="1382"/>
                    <a:pt x="1876" y="1644"/>
                    <a:pt x="1668" y="1869"/>
                  </a:cubicBezTo>
                  <a:cubicBezTo>
                    <a:pt x="1461" y="2104"/>
                    <a:pt x="1218" y="2302"/>
                    <a:pt x="965" y="2473"/>
                  </a:cubicBezTo>
                  <a:cubicBezTo>
                    <a:pt x="830" y="2563"/>
                    <a:pt x="704" y="2653"/>
                    <a:pt x="569" y="2735"/>
                  </a:cubicBezTo>
                  <a:cubicBezTo>
                    <a:pt x="434" y="2807"/>
                    <a:pt x="298" y="2879"/>
                    <a:pt x="154" y="2942"/>
                  </a:cubicBezTo>
                  <a:cubicBezTo>
                    <a:pt x="145" y="2942"/>
                    <a:pt x="136" y="2951"/>
                    <a:pt x="127" y="2951"/>
                  </a:cubicBezTo>
                  <a:cubicBezTo>
                    <a:pt x="28" y="3005"/>
                    <a:pt x="1" y="3131"/>
                    <a:pt x="64" y="3221"/>
                  </a:cubicBezTo>
                  <a:cubicBezTo>
                    <a:pt x="99" y="3280"/>
                    <a:pt x="162" y="3312"/>
                    <a:pt x="226" y="3312"/>
                  </a:cubicBezTo>
                  <a:cubicBezTo>
                    <a:pt x="260" y="3312"/>
                    <a:pt x="294" y="3303"/>
                    <a:pt x="325" y="3284"/>
                  </a:cubicBezTo>
                  <a:lnTo>
                    <a:pt x="334" y="3284"/>
                  </a:lnTo>
                  <a:cubicBezTo>
                    <a:pt x="614" y="3104"/>
                    <a:pt x="875" y="2906"/>
                    <a:pt x="1128" y="2707"/>
                  </a:cubicBezTo>
                  <a:cubicBezTo>
                    <a:pt x="1389" y="2500"/>
                    <a:pt x="1632" y="2284"/>
                    <a:pt x="1849" y="2031"/>
                  </a:cubicBezTo>
                  <a:cubicBezTo>
                    <a:pt x="2065" y="1788"/>
                    <a:pt x="2263" y="1518"/>
                    <a:pt x="2399" y="1202"/>
                  </a:cubicBezTo>
                  <a:cubicBezTo>
                    <a:pt x="2543" y="896"/>
                    <a:pt x="2615" y="553"/>
                    <a:pt x="2615" y="193"/>
                  </a:cubicBezTo>
                  <a:cubicBezTo>
                    <a:pt x="2615" y="184"/>
                    <a:pt x="2615" y="166"/>
                    <a:pt x="2615" y="157"/>
                  </a:cubicBezTo>
                  <a:cubicBezTo>
                    <a:pt x="2591" y="61"/>
                    <a:pt x="2510" y="0"/>
                    <a:pt x="2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4"/>
            <p:cNvSpPr/>
            <p:nvPr/>
          </p:nvSpPr>
          <p:spPr>
            <a:xfrm>
              <a:off x="7126261" y="3708687"/>
              <a:ext cx="37311" cy="143746"/>
            </a:xfrm>
            <a:custGeom>
              <a:rect b="b" l="l" r="r" t="t"/>
              <a:pathLst>
                <a:path extrusionOk="0" h="2955" w="767">
                  <a:moveTo>
                    <a:pt x="226" y="1"/>
                  </a:moveTo>
                  <a:cubicBezTo>
                    <a:pt x="211" y="1"/>
                    <a:pt x="196" y="3"/>
                    <a:pt x="181" y="6"/>
                  </a:cubicBezTo>
                  <a:cubicBezTo>
                    <a:pt x="73" y="24"/>
                    <a:pt x="0" y="124"/>
                    <a:pt x="27" y="232"/>
                  </a:cubicBezTo>
                  <a:cubicBezTo>
                    <a:pt x="100" y="637"/>
                    <a:pt x="163" y="1052"/>
                    <a:pt x="217" y="1467"/>
                  </a:cubicBezTo>
                  <a:lnTo>
                    <a:pt x="307" y="2089"/>
                  </a:lnTo>
                  <a:cubicBezTo>
                    <a:pt x="325" y="2296"/>
                    <a:pt x="379" y="2494"/>
                    <a:pt x="334" y="2711"/>
                  </a:cubicBezTo>
                  <a:cubicBezTo>
                    <a:pt x="325" y="2756"/>
                    <a:pt x="334" y="2801"/>
                    <a:pt x="352" y="2837"/>
                  </a:cubicBezTo>
                  <a:cubicBezTo>
                    <a:pt x="384" y="2914"/>
                    <a:pt x="458" y="2955"/>
                    <a:pt x="534" y="2955"/>
                  </a:cubicBezTo>
                  <a:cubicBezTo>
                    <a:pt x="564" y="2955"/>
                    <a:pt x="594" y="2949"/>
                    <a:pt x="622" y="2936"/>
                  </a:cubicBezTo>
                  <a:cubicBezTo>
                    <a:pt x="722" y="2891"/>
                    <a:pt x="767" y="2765"/>
                    <a:pt x="722" y="2666"/>
                  </a:cubicBezTo>
                  <a:cubicBezTo>
                    <a:pt x="622" y="2467"/>
                    <a:pt x="622" y="2251"/>
                    <a:pt x="595" y="2053"/>
                  </a:cubicBezTo>
                  <a:lnTo>
                    <a:pt x="523" y="1431"/>
                  </a:lnTo>
                  <a:cubicBezTo>
                    <a:pt x="478" y="1016"/>
                    <a:pt x="433" y="601"/>
                    <a:pt x="406" y="178"/>
                  </a:cubicBezTo>
                  <a:cubicBezTo>
                    <a:pt x="406" y="178"/>
                    <a:pt x="406" y="169"/>
                    <a:pt x="406" y="160"/>
                  </a:cubicBezTo>
                  <a:cubicBezTo>
                    <a:pt x="391" y="67"/>
                    <a:pt x="316" y="1"/>
                    <a:pt x="2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4"/>
            <p:cNvSpPr/>
            <p:nvPr/>
          </p:nvSpPr>
          <p:spPr>
            <a:xfrm>
              <a:off x="7753724" y="3752661"/>
              <a:ext cx="159215" cy="130125"/>
            </a:xfrm>
            <a:custGeom>
              <a:rect b="b" l="l" r="r" t="t"/>
              <a:pathLst>
                <a:path extrusionOk="0" h="2675" w="3273">
                  <a:moveTo>
                    <a:pt x="215" y="1"/>
                  </a:moveTo>
                  <a:cubicBezTo>
                    <a:pt x="203" y="1"/>
                    <a:pt x="192" y="2"/>
                    <a:pt x="181" y="4"/>
                  </a:cubicBezTo>
                  <a:cubicBezTo>
                    <a:pt x="72" y="31"/>
                    <a:pt x="0" y="130"/>
                    <a:pt x="27" y="238"/>
                  </a:cubicBezTo>
                  <a:cubicBezTo>
                    <a:pt x="99" y="581"/>
                    <a:pt x="253" y="905"/>
                    <a:pt x="460" y="1176"/>
                  </a:cubicBezTo>
                  <a:cubicBezTo>
                    <a:pt x="676" y="1446"/>
                    <a:pt x="938" y="1662"/>
                    <a:pt x="1208" y="1843"/>
                  </a:cubicBezTo>
                  <a:cubicBezTo>
                    <a:pt x="1488" y="2023"/>
                    <a:pt x="1776" y="2176"/>
                    <a:pt x="2083" y="2302"/>
                  </a:cubicBezTo>
                  <a:cubicBezTo>
                    <a:pt x="2371" y="2438"/>
                    <a:pt x="2677" y="2564"/>
                    <a:pt x="3002" y="2663"/>
                  </a:cubicBezTo>
                  <a:cubicBezTo>
                    <a:pt x="3011" y="2663"/>
                    <a:pt x="3020" y="2672"/>
                    <a:pt x="3029" y="2672"/>
                  </a:cubicBezTo>
                  <a:cubicBezTo>
                    <a:pt x="3039" y="2674"/>
                    <a:pt x="3049" y="2674"/>
                    <a:pt x="3059" y="2674"/>
                  </a:cubicBezTo>
                  <a:cubicBezTo>
                    <a:pt x="3155" y="2674"/>
                    <a:pt x="3238" y="2599"/>
                    <a:pt x="3254" y="2510"/>
                  </a:cubicBezTo>
                  <a:cubicBezTo>
                    <a:pt x="3272" y="2402"/>
                    <a:pt x="3191" y="2302"/>
                    <a:pt x="3092" y="2284"/>
                  </a:cubicBezTo>
                  <a:cubicBezTo>
                    <a:pt x="2939" y="2266"/>
                    <a:pt x="2786" y="2230"/>
                    <a:pt x="2641" y="2185"/>
                  </a:cubicBezTo>
                  <a:cubicBezTo>
                    <a:pt x="2488" y="2140"/>
                    <a:pt x="2335" y="2086"/>
                    <a:pt x="2191" y="2032"/>
                  </a:cubicBezTo>
                  <a:cubicBezTo>
                    <a:pt x="1902" y="1915"/>
                    <a:pt x="1623" y="1789"/>
                    <a:pt x="1361" y="1608"/>
                  </a:cubicBezTo>
                  <a:cubicBezTo>
                    <a:pt x="1118" y="1437"/>
                    <a:pt x="875" y="1239"/>
                    <a:pt x="712" y="986"/>
                  </a:cubicBezTo>
                  <a:cubicBezTo>
                    <a:pt x="622" y="869"/>
                    <a:pt x="559" y="734"/>
                    <a:pt x="505" y="599"/>
                  </a:cubicBezTo>
                  <a:cubicBezTo>
                    <a:pt x="451" y="464"/>
                    <a:pt x="424" y="319"/>
                    <a:pt x="415" y="175"/>
                  </a:cubicBezTo>
                  <a:lnTo>
                    <a:pt x="406" y="175"/>
                  </a:lnTo>
                  <a:cubicBezTo>
                    <a:pt x="406" y="166"/>
                    <a:pt x="406" y="166"/>
                    <a:pt x="406" y="157"/>
                  </a:cubicBezTo>
                  <a:cubicBezTo>
                    <a:pt x="390" y="61"/>
                    <a:pt x="303" y="1"/>
                    <a:pt x="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4"/>
            <p:cNvSpPr/>
            <p:nvPr/>
          </p:nvSpPr>
          <p:spPr>
            <a:xfrm>
              <a:off x="7140708" y="3828157"/>
              <a:ext cx="36046" cy="134163"/>
            </a:xfrm>
            <a:custGeom>
              <a:rect b="b" l="l" r="r" t="t"/>
              <a:pathLst>
                <a:path extrusionOk="0" h="2758" w="741">
                  <a:moveTo>
                    <a:pt x="230" y="0"/>
                  </a:moveTo>
                  <a:cubicBezTo>
                    <a:pt x="208" y="0"/>
                    <a:pt x="186" y="4"/>
                    <a:pt x="163" y="11"/>
                  </a:cubicBezTo>
                  <a:cubicBezTo>
                    <a:pt x="64" y="38"/>
                    <a:pt x="1" y="155"/>
                    <a:pt x="37" y="255"/>
                  </a:cubicBezTo>
                  <a:cubicBezTo>
                    <a:pt x="163" y="633"/>
                    <a:pt x="208" y="1021"/>
                    <a:pt x="253" y="1399"/>
                  </a:cubicBezTo>
                  <a:cubicBezTo>
                    <a:pt x="289" y="1787"/>
                    <a:pt x="325" y="2175"/>
                    <a:pt x="325" y="2562"/>
                  </a:cubicBezTo>
                  <a:cubicBezTo>
                    <a:pt x="325" y="2580"/>
                    <a:pt x="325" y="2598"/>
                    <a:pt x="334" y="2607"/>
                  </a:cubicBezTo>
                  <a:cubicBezTo>
                    <a:pt x="357" y="2698"/>
                    <a:pt x="431" y="2758"/>
                    <a:pt x="519" y="2758"/>
                  </a:cubicBezTo>
                  <a:cubicBezTo>
                    <a:pt x="535" y="2758"/>
                    <a:pt x="552" y="2756"/>
                    <a:pt x="569" y="2751"/>
                  </a:cubicBezTo>
                  <a:cubicBezTo>
                    <a:pt x="677" y="2724"/>
                    <a:pt x="740" y="2625"/>
                    <a:pt x="713" y="2517"/>
                  </a:cubicBezTo>
                  <a:cubicBezTo>
                    <a:pt x="623" y="2138"/>
                    <a:pt x="551" y="1760"/>
                    <a:pt x="497" y="1372"/>
                  </a:cubicBezTo>
                  <a:cubicBezTo>
                    <a:pt x="443" y="985"/>
                    <a:pt x="397" y="606"/>
                    <a:pt x="425" y="210"/>
                  </a:cubicBezTo>
                  <a:cubicBezTo>
                    <a:pt x="425" y="182"/>
                    <a:pt x="425" y="155"/>
                    <a:pt x="416" y="137"/>
                  </a:cubicBezTo>
                  <a:cubicBezTo>
                    <a:pt x="387" y="52"/>
                    <a:pt x="313"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 name="Google Shape;1036;p34"/>
          <p:cNvGrpSpPr/>
          <p:nvPr/>
        </p:nvGrpSpPr>
        <p:grpSpPr>
          <a:xfrm>
            <a:off x="3928443" y="1223150"/>
            <a:ext cx="1287126" cy="176025"/>
            <a:chOff x="4345425" y="2175475"/>
            <a:chExt cx="800750" cy="176025"/>
          </a:xfrm>
        </p:grpSpPr>
        <p:sp>
          <p:nvSpPr>
            <p:cNvPr id="1037" name="Google Shape;1037;p34"/>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4"/>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34"/>
          <p:cNvGrpSpPr/>
          <p:nvPr/>
        </p:nvGrpSpPr>
        <p:grpSpPr>
          <a:xfrm>
            <a:off x="2225081" y="2232150"/>
            <a:ext cx="4693836" cy="176025"/>
            <a:chOff x="4345425" y="2175475"/>
            <a:chExt cx="800750" cy="176025"/>
          </a:xfrm>
        </p:grpSpPr>
        <p:sp>
          <p:nvSpPr>
            <p:cNvPr id="1040" name="Google Shape;1040;p34"/>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4"/>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 name="Google Shape;1042;p34"/>
          <p:cNvGrpSpPr/>
          <p:nvPr/>
        </p:nvGrpSpPr>
        <p:grpSpPr>
          <a:xfrm>
            <a:off x="3020244" y="3043925"/>
            <a:ext cx="3071997" cy="176025"/>
            <a:chOff x="4345425" y="2175475"/>
            <a:chExt cx="800750" cy="176025"/>
          </a:xfrm>
        </p:grpSpPr>
        <p:sp>
          <p:nvSpPr>
            <p:cNvPr id="1043" name="Google Shape;1043;p34"/>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4"/>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 name="Google Shape;1045;p34"/>
          <p:cNvGrpSpPr/>
          <p:nvPr/>
        </p:nvGrpSpPr>
        <p:grpSpPr>
          <a:xfrm rot="854098">
            <a:off x="7782856" y="510397"/>
            <a:ext cx="639528" cy="438002"/>
            <a:chOff x="5501450" y="2545600"/>
            <a:chExt cx="639525" cy="438000"/>
          </a:xfrm>
        </p:grpSpPr>
        <p:sp>
          <p:nvSpPr>
            <p:cNvPr id="1046" name="Google Shape;1046;p34"/>
            <p:cNvSpPr/>
            <p:nvPr/>
          </p:nvSpPr>
          <p:spPr>
            <a:xfrm>
              <a:off x="5501450" y="2545600"/>
              <a:ext cx="639525" cy="438000"/>
            </a:xfrm>
            <a:custGeom>
              <a:rect b="b" l="l" r="r" t="t"/>
              <a:pathLst>
                <a:path extrusionOk="0" h="17520" w="25581">
                  <a:moveTo>
                    <a:pt x="2054" y="916"/>
                  </a:moveTo>
                  <a:cubicBezTo>
                    <a:pt x="4249" y="1273"/>
                    <a:pt x="6534" y="1376"/>
                    <a:pt x="8837" y="1376"/>
                  </a:cubicBezTo>
                  <a:cubicBezTo>
                    <a:pt x="11993" y="1376"/>
                    <a:pt x="15185" y="1183"/>
                    <a:pt x="18229" y="1183"/>
                  </a:cubicBezTo>
                  <a:cubicBezTo>
                    <a:pt x="18767" y="1183"/>
                    <a:pt x="19366" y="1142"/>
                    <a:pt x="19969" y="1142"/>
                  </a:cubicBezTo>
                  <a:cubicBezTo>
                    <a:pt x="21476" y="1142"/>
                    <a:pt x="23008" y="1398"/>
                    <a:pt x="23668" y="3189"/>
                  </a:cubicBezTo>
                  <a:cubicBezTo>
                    <a:pt x="24139" y="4443"/>
                    <a:pt x="23998" y="6292"/>
                    <a:pt x="24045" y="7625"/>
                  </a:cubicBezTo>
                  <a:cubicBezTo>
                    <a:pt x="24154" y="10242"/>
                    <a:pt x="24076" y="12876"/>
                    <a:pt x="23904" y="15493"/>
                  </a:cubicBezTo>
                  <a:cubicBezTo>
                    <a:pt x="19549" y="16044"/>
                    <a:pt x="15184" y="16308"/>
                    <a:pt x="10802" y="16308"/>
                  </a:cubicBezTo>
                  <a:cubicBezTo>
                    <a:pt x="9570" y="16308"/>
                    <a:pt x="8336" y="16287"/>
                    <a:pt x="7101" y="16246"/>
                  </a:cubicBezTo>
                  <a:cubicBezTo>
                    <a:pt x="5141" y="16167"/>
                    <a:pt x="2398" y="16543"/>
                    <a:pt x="1505" y="14036"/>
                  </a:cubicBezTo>
                  <a:cubicBezTo>
                    <a:pt x="1066" y="12782"/>
                    <a:pt x="1270" y="10916"/>
                    <a:pt x="1207" y="9600"/>
                  </a:cubicBezTo>
                  <a:cubicBezTo>
                    <a:pt x="1160" y="8659"/>
                    <a:pt x="235" y="1700"/>
                    <a:pt x="2054" y="916"/>
                  </a:cubicBezTo>
                  <a:close/>
                  <a:moveTo>
                    <a:pt x="1928" y="0"/>
                  </a:moveTo>
                  <a:cubicBezTo>
                    <a:pt x="478" y="0"/>
                    <a:pt x="29" y="2119"/>
                    <a:pt x="16" y="3518"/>
                  </a:cubicBezTo>
                  <a:cubicBezTo>
                    <a:pt x="0" y="5869"/>
                    <a:pt x="204" y="8252"/>
                    <a:pt x="282" y="10603"/>
                  </a:cubicBezTo>
                  <a:cubicBezTo>
                    <a:pt x="345" y="12139"/>
                    <a:pt x="157" y="14098"/>
                    <a:pt x="1003" y="15462"/>
                  </a:cubicBezTo>
                  <a:cubicBezTo>
                    <a:pt x="2119" y="17247"/>
                    <a:pt x="4806" y="17520"/>
                    <a:pt x="7212" y="17520"/>
                  </a:cubicBezTo>
                  <a:cubicBezTo>
                    <a:pt x="8268" y="17520"/>
                    <a:pt x="9269" y="17467"/>
                    <a:pt x="10061" y="17467"/>
                  </a:cubicBezTo>
                  <a:cubicBezTo>
                    <a:pt x="10126" y="17467"/>
                    <a:pt x="10189" y="17468"/>
                    <a:pt x="10251" y="17468"/>
                  </a:cubicBezTo>
                  <a:cubicBezTo>
                    <a:pt x="10550" y="17471"/>
                    <a:pt x="10848" y="17473"/>
                    <a:pt x="11146" y="17473"/>
                  </a:cubicBezTo>
                  <a:cubicBezTo>
                    <a:pt x="15785" y="17473"/>
                    <a:pt x="20422" y="17132"/>
                    <a:pt x="25016" y="16528"/>
                  </a:cubicBezTo>
                  <a:cubicBezTo>
                    <a:pt x="25581" y="16449"/>
                    <a:pt x="25549" y="15791"/>
                    <a:pt x="25189" y="15509"/>
                  </a:cubicBezTo>
                  <a:cubicBezTo>
                    <a:pt x="25440" y="11857"/>
                    <a:pt x="25534" y="8126"/>
                    <a:pt x="25110" y="4490"/>
                  </a:cubicBezTo>
                  <a:cubicBezTo>
                    <a:pt x="24907" y="2766"/>
                    <a:pt x="24515" y="995"/>
                    <a:pt x="22728" y="305"/>
                  </a:cubicBezTo>
                  <a:cubicBezTo>
                    <a:pt x="22098" y="64"/>
                    <a:pt x="21403" y="15"/>
                    <a:pt x="20716" y="15"/>
                  </a:cubicBezTo>
                  <a:cubicBezTo>
                    <a:pt x="20240" y="15"/>
                    <a:pt x="19769" y="38"/>
                    <a:pt x="19327" y="38"/>
                  </a:cubicBezTo>
                  <a:cubicBezTo>
                    <a:pt x="17132" y="38"/>
                    <a:pt x="14954" y="70"/>
                    <a:pt x="12759" y="70"/>
                  </a:cubicBezTo>
                  <a:cubicBezTo>
                    <a:pt x="12545" y="72"/>
                    <a:pt x="12330" y="73"/>
                    <a:pt x="12115" y="73"/>
                  </a:cubicBezTo>
                  <a:cubicBezTo>
                    <a:pt x="10641" y="73"/>
                    <a:pt x="9140" y="30"/>
                    <a:pt x="7640" y="30"/>
                  </a:cubicBezTo>
                  <a:cubicBezTo>
                    <a:pt x="6052" y="30"/>
                    <a:pt x="4466" y="78"/>
                    <a:pt x="2916" y="274"/>
                  </a:cubicBezTo>
                  <a:cubicBezTo>
                    <a:pt x="2544" y="84"/>
                    <a:pt x="2216" y="0"/>
                    <a:pt x="19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4"/>
            <p:cNvSpPr/>
            <p:nvPr/>
          </p:nvSpPr>
          <p:spPr>
            <a:xfrm>
              <a:off x="5714775" y="2654925"/>
              <a:ext cx="280075" cy="257600"/>
            </a:xfrm>
            <a:custGeom>
              <a:rect b="b" l="l" r="r" t="t"/>
              <a:pathLst>
                <a:path extrusionOk="0" h="10304" w="11203">
                  <a:moveTo>
                    <a:pt x="652" y="289"/>
                  </a:moveTo>
                  <a:cubicBezTo>
                    <a:pt x="809" y="415"/>
                    <a:pt x="966" y="540"/>
                    <a:pt x="1138" y="650"/>
                  </a:cubicBezTo>
                  <a:cubicBezTo>
                    <a:pt x="1076" y="697"/>
                    <a:pt x="1044" y="775"/>
                    <a:pt x="1029" y="854"/>
                  </a:cubicBezTo>
                  <a:cubicBezTo>
                    <a:pt x="1029" y="1042"/>
                    <a:pt x="1044" y="1214"/>
                    <a:pt x="1044" y="1387"/>
                  </a:cubicBezTo>
                  <a:cubicBezTo>
                    <a:pt x="919" y="1449"/>
                    <a:pt x="825" y="1543"/>
                    <a:pt x="778" y="1669"/>
                  </a:cubicBezTo>
                  <a:cubicBezTo>
                    <a:pt x="746" y="1214"/>
                    <a:pt x="699" y="760"/>
                    <a:pt x="652" y="305"/>
                  </a:cubicBezTo>
                  <a:cubicBezTo>
                    <a:pt x="652" y="305"/>
                    <a:pt x="652" y="289"/>
                    <a:pt x="652" y="289"/>
                  </a:cubicBezTo>
                  <a:close/>
                  <a:moveTo>
                    <a:pt x="5778" y="4208"/>
                  </a:moveTo>
                  <a:lnTo>
                    <a:pt x="5778" y="4208"/>
                  </a:lnTo>
                  <a:cubicBezTo>
                    <a:pt x="6217" y="4333"/>
                    <a:pt x="6671" y="4443"/>
                    <a:pt x="7126" y="4521"/>
                  </a:cubicBezTo>
                  <a:cubicBezTo>
                    <a:pt x="7142" y="4537"/>
                    <a:pt x="7142" y="4537"/>
                    <a:pt x="7157" y="4553"/>
                  </a:cubicBezTo>
                  <a:cubicBezTo>
                    <a:pt x="6844" y="4725"/>
                    <a:pt x="6530" y="4913"/>
                    <a:pt x="6232" y="5101"/>
                  </a:cubicBezTo>
                  <a:cubicBezTo>
                    <a:pt x="6138" y="4804"/>
                    <a:pt x="5966" y="4490"/>
                    <a:pt x="5778" y="4208"/>
                  </a:cubicBezTo>
                  <a:close/>
                  <a:moveTo>
                    <a:pt x="840" y="2296"/>
                  </a:moveTo>
                  <a:lnTo>
                    <a:pt x="840" y="2296"/>
                  </a:lnTo>
                  <a:cubicBezTo>
                    <a:pt x="919" y="2672"/>
                    <a:pt x="1013" y="3032"/>
                    <a:pt x="1076" y="3393"/>
                  </a:cubicBezTo>
                  <a:cubicBezTo>
                    <a:pt x="1123" y="4694"/>
                    <a:pt x="1201" y="5995"/>
                    <a:pt x="1264" y="7280"/>
                  </a:cubicBezTo>
                  <a:cubicBezTo>
                    <a:pt x="1279" y="7500"/>
                    <a:pt x="1436" y="7641"/>
                    <a:pt x="1609" y="7688"/>
                  </a:cubicBezTo>
                  <a:cubicBezTo>
                    <a:pt x="1624" y="7923"/>
                    <a:pt x="1656" y="8142"/>
                    <a:pt x="1671" y="8377"/>
                  </a:cubicBezTo>
                  <a:cubicBezTo>
                    <a:pt x="1671" y="8503"/>
                    <a:pt x="1734" y="8612"/>
                    <a:pt x="1812" y="8706"/>
                  </a:cubicBezTo>
                  <a:cubicBezTo>
                    <a:pt x="1781" y="8753"/>
                    <a:pt x="1765" y="8801"/>
                    <a:pt x="1734" y="8848"/>
                  </a:cubicBezTo>
                  <a:cubicBezTo>
                    <a:pt x="1718" y="8910"/>
                    <a:pt x="1718" y="8957"/>
                    <a:pt x="1703" y="9004"/>
                  </a:cubicBezTo>
                  <a:cubicBezTo>
                    <a:pt x="1577" y="9130"/>
                    <a:pt x="1436" y="9239"/>
                    <a:pt x="1295" y="9365"/>
                  </a:cubicBezTo>
                  <a:cubicBezTo>
                    <a:pt x="1154" y="7014"/>
                    <a:pt x="1029" y="4647"/>
                    <a:pt x="840" y="2296"/>
                  </a:cubicBezTo>
                  <a:close/>
                  <a:moveTo>
                    <a:pt x="299" y="0"/>
                  </a:moveTo>
                  <a:cubicBezTo>
                    <a:pt x="146" y="0"/>
                    <a:pt x="0" y="102"/>
                    <a:pt x="10" y="305"/>
                  </a:cubicBezTo>
                  <a:cubicBezTo>
                    <a:pt x="88" y="3440"/>
                    <a:pt x="355" y="6575"/>
                    <a:pt x="574" y="9710"/>
                  </a:cubicBezTo>
                  <a:cubicBezTo>
                    <a:pt x="590" y="9866"/>
                    <a:pt x="684" y="9976"/>
                    <a:pt x="793" y="10023"/>
                  </a:cubicBezTo>
                  <a:cubicBezTo>
                    <a:pt x="841" y="10176"/>
                    <a:pt x="985" y="10303"/>
                    <a:pt x="1148" y="10303"/>
                  </a:cubicBezTo>
                  <a:cubicBezTo>
                    <a:pt x="1201" y="10303"/>
                    <a:pt x="1256" y="10289"/>
                    <a:pt x="1311" y="10258"/>
                  </a:cubicBezTo>
                  <a:cubicBezTo>
                    <a:pt x="1718" y="10070"/>
                    <a:pt x="2110" y="9851"/>
                    <a:pt x="2486" y="9647"/>
                  </a:cubicBezTo>
                  <a:cubicBezTo>
                    <a:pt x="2627" y="9631"/>
                    <a:pt x="2753" y="9569"/>
                    <a:pt x="2847" y="9475"/>
                  </a:cubicBezTo>
                  <a:cubicBezTo>
                    <a:pt x="2894" y="9427"/>
                    <a:pt x="2941" y="9396"/>
                    <a:pt x="2988" y="9349"/>
                  </a:cubicBezTo>
                  <a:cubicBezTo>
                    <a:pt x="5417" y="7938"/>
                    <a:pt x="7721" y="6199"/>
                    <a:pt x="10151" y="4819"/>
                  </a:cubicBezTo>
                  <a:cubicBezTo>
                    <a:pt x="10229" y="4757"/>
                    <a:pt x="10292" y="4694"/>
                    <a:pt x="10323" y="4615"/>
                  </a:cubicBezTo>
                  <a:cubicBezTo>
                    <a:pt x="10383" y="4639"/>
                    <a:pt x="10441" y="4649"/>
                    <a:pt x="10497" y="4649"/>
                  </a:cubicBezTo>
                  <a:cubicBezTo>
                    <a:pt x="10925" y="4649"/>
                    <a:pt x="11203" y="4024"/>
                    <a:pt x="10731" y="3816"/>
                  </a:cubicBezTo>
                  <a:cubicBezTo>
                    <a:pt x="9101" y="3032"/>
                    <a:pt x="7439" y="2296"/>
                    <a:pt x="5762" y="1606"/>
                  </a:cubicBezTo>
                  <a:cubicBezTo>
                    <a:pt x="4238" y="987"/>
                    <a:pt x="2525" y="34"/>
                    <a:pt x="860" y="34"/>
                  </a:cubicBezTo>
                  <a:cubicBezTo>
                    <a:pt x="796" y="34"/>
                    <a:pt x="732" y="36"/>
                    <a:pt x="668" y="39"/>
                  </a:cubicBezTo>
                  <a:cubicBezTo>
                    <a:pt x="621" y="39"/>
                    <a:pt x="590" y="70"/>
                    <a:pt x="558" y="117"/>
                  </a:cubicBezTo>
                  <a:cubicBezTo>
                    <a:pt x="492" y="39"/>
                    <a:pt x="39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1" name="Shape 1051"/>
        <p:cNvGrpSpPr/>
        <p:nvPr/>
      </p:nvGrpSpPr>
      <p:grpSpPr>
        <a:xfrm>
          <a:off x="0" y="0"/>
          <a:ext cx="0" cy="0"/>
          <a:chOff x="0" y="0"/>
          <a:chExt cx="0" cy="0"/>
        </a:xfrm>
      </p:grpSpPr>
      <p:grpSp>
        <p:nvGrpSpPr>
          <p:cNvPr id="1052" name="Google Shape;1052;p35"/>
          <p:cNvGrpSpPr/>
          <p:nvPr/>
        </p:nvGrpSpPr>
        <p:grpSpPr>
          <a:xfrm>
            <a:off x="6548273" y="1385475"/>
            <a:ext cx="1875837" cy="176025"/>
            <a:chOff x="4345425" y="2175475"/>
            <a:chExt cx="800750" cy="176025"/>
          </a:xfrm>
        </p:grpSpPr>
        <p:sp>
          <p:nvSpPr>
            <p:cNvPr id="1053" name="Google Shape;1053;p35"/>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5"/>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5" name="Google Shape;1055;p35"/>
          <p:cNvSpPr txBox="1"/>
          <p:nvPr>
            <p:ph idx="1" type="subTitle"/>
          </p:nvPr>
        </p:nvSpPr>
        <p:spPr>
          <a:xfrm>
            <a:off x="890100" y="1760244"/>
            <a:ext cx="7533900" cy="2777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 you know what helps you make your point clear? Lists like this one:</a:t>
            </a:r>
            <a:endParaRPr/>
          </a:p>
          <a:p>
            <a:pPr indent="0" lvl="0" marL="0" rtl="0" algn="l">
              <a:spcBef>
                <a:spcPts val="0"/>
              </a:spcBef>
              <a:spcAft>
                <a:spcPts val="0"/>
              </a:spcAft>
              <a:buClr>
                <a:schemeClr val="dk1"/>
              </a:buClr>
              <a:buSzPts val="1100"/>
              <a:buFont typeface="Arial"/>
              <a:buNone/>
            </a:pPr>
            <a:r>
              <a:t/>
            </a:r>
            <a:endParaRPr/>
          </a:p>
          <a:p>
            <a:pPr indent="-330200" lvl="0" marL="457200" rtl="0" algn="l">
              <a:spcBef>
                <a:spcPts val="0"/>
              </a:spcBef>
              <a:spcAft>
                <a:spcPts val="0"/>
              </a:spcAft>
              <a:buSzPts val="1600"/>
              <a:buChar char="●"/>
            </a:pPr>
            <a:r>
              <a:rPr lang="en"/>
              <a:t>T</a:t>
            </a:r>
            <a:r>
              <a:rPr lang="en"/>
              <a:t>hey’re simple</a:t>
            </a:r>
            <a:endParaRPr/>
          </a:p>
          <a:p>
            <a:pPr indent="-330200" lvl="0" marL="457200" rtl="0" algn="l">
              <a:spcBef>
                <a:spcPts val="0"/>
              </a:spcBef>
              <a:spcAft>
                <a:spcPts val="0"/>
              </a:spcAft>
              <a:buSzPts val="1600"/>
              <a:buChar char="●"/>
            </a:pPr>
            <a:r>
              <a:rPr lang="en"/>
              <a:t>You can organize your ideas clearly</a:t>
            </a:r>
            <a:endParaRPr/>
          </a:p>
          <a:p>
            <a:pPr indent="-330200" lvl="0" marL="457200" rtl="0" algn="l">
              <a:spcBef>
                <a:spcPts val="0"/>
              </a:spcBef>
              <a:spcAft>
                <a:spcPts val="0"/>
              </a:spcAft>
              <a:buSzPts val="1600"/>
              <a:buChar char="●"/>
            </a:pPr>
            <a:r>
              <a:rPr lang="en"/>
              <a:t>You’ll never forget to buy milk!</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rPr lang="en"/>
              <a:t>And the most important thing: the audience won’t miss the point of your presentation</a:t>
            </a:r>
            <a:endParaRPr/>
          </a:p>
        </p:txBody>
      </p:sp>
      <p:sp>
        <p:nvSpPr>
          <p:cNvPr id="1056" name="Google Shape;1056;p35"/>
          <p:cNvSpPr txBox="1"/>
          <p:nvPr>
            <p:ph type="title"/>
          </p:nvPr>
        </p:nvSpPr>
        <p:spPr>
          <a:xfrm>
            <a:off x="4572000" y="540000"/>
            <a:ext cx="3852000" cy="10371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The Slide Title Goes  Right Here!</a:t>
            </a:r>
            <a:endParaRPr/>
          </a:p>
        </p:txBody>
      </p:sp>
      <p:grpSp>
        <p:nvGrpSpPr>
          <p:cNvPr id="1057" name="Google Shape;1057;p35"/>
          <p:cNvGrpSpPr/>
          <p:nvPr/>
        </p:nvGrpSpPr>
        <p:grpSpPr>
          <a:xfrm>
            <a:off x="5204143" y="944575"/>
            <a:ext cx="3220056" cy="176025"/>
            <a:chOff x="4345425" y="2175475"/>
            <a:chExt cx="800750" cy="176025"/>
          </a:xfrm>
        </p:grpSpPr>
        <p:sp>
          <p:nvSpPr>
            <p:cNvPr id="1058" name="Google Shape;1058;p35"/>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5"/>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 name="Google Shape;1060;p35"/>
          <p:cNvGrpSpPr/>
          <p:nvPr/>
        </p:nvGrpSpPr>
        <p:grpSpPr>
          <a:xfrm>
            <a:off x="1202396" y="605799"/>
            <a:ext cx="580423" cy="681083"/>
            <a:chOff x="645175" y="3632150"/>
            <a:chExt cx="394550" cy="462975"/>
          </a:xfrm>
        </p:grpSpPr>
        <p:sp>
          <p:nvSpPr>
            <p:cNvPr id="1061" name="Google Shape;1061;p35"/>
            <p:cNvSpPr/>
            <p:nvPr/>
          </p:nvSpPr>
          <p:spPr>
            <a:xfrm>
              <a:off x="699725" y="3704850"/>
              <a:ext cx="320175" cy="366225"/>
            </a:xfrm>
            <a:custGeom>
              <a:rect b="b" l="l" r="r" t="t"/>
              <a:pathLst>
                <a:path extrusionOk="0" h="14649" w="12807">
                  <a:moveTo>
                    <a:pt x="967" y="1"/>
                  </a:moveTo>
                  <a:cubicBezTo>
                    <a:pt x="714" y="1"/>
                    <a:pt x="444" y="127"/>
                    <a:pt x="390" y="378"/>
                  </a:cubicBezTo>
                  <a:cubicBezTo>
                    <a:pt x="276" y="926"/>
                    <a:pt x="161" y="1451"/>
                    <a:pt x="70" y="1999"/>
                  </a:cubicBezTo>
                  <a:cubicBezTo>
                    <a:pt x="1" y="2332"/>
                    <a:pt x="253" y="2497"/>
                    <a:pt x="523" y="2497"/>
                  </a:cubicBezTo>
                  <a:cubicBezTo>
                    <a:pt x="696" y="2497"/>
                    <a:pt x="876" y="2429"/>
                    <a:pt x="983" y="2295"/>
                  </a:cubicBezTo>
                  <a:cubicBezTo>
                    <a:pt x="1052" y="2204"/>
                    <a:pt x="1143" y="2113"/>
                    <a:pt x="1211" y="2044"/>
                  </a:cubicBezTo>
                  <a:lnTo>
                    <a:pt x="1211" y="2044"/>
                  </a:lnTo>
                  <a:lnTo>
                    <a:pt x="960" y="2957"/>
                  </a:lnTo>
                  <a:cubicBezTo>
                    <a:pt x="884" y="3273"/>
                    <a:pt x="1117" y="3400"/>
                    <a:pt x="1378" y="3400"/>
                  </a:cubicBezTo>
                  <a:cubicBezTo>
                    <a:pt x="1588" y="3400"/>
                    <a:pt x="1817" y="3318"/>
                    <a:pt x="1919" y="3186"/>
                  </a:cubicBezTo>
                  <a:lnTo>
                    <a:pt x="2832" y="2044"/>
                  </a:lnTo>
                  <a:lnTo>
                    <a:pt x="2832" y="2044"/>
                  </a:lnTo>
                  <a:cubicBezTo>
                    <a:pt x="2832" y="2090"/>
                    <a:pt x="2809" y="2159"/>
                    <a:pt x="2809" y="2227"/>
                  </a:cubicBezTo>
                  <a:cubicBezTo>
                    <a:pt x="2604" y="2775"/>
                    <a:pt x="2444" y="3345"/>
                    <a:pt x="2353" y="3962"/>
                  </a:cubicBezTo>
                  <a:cubicBezTo>
                    <a:pt x="2330" y="4236"/>
                    <a:pt x="2490" y="4373"/>
                    <a:pt x="2695" y="4395"/>
                  </a:cubicBezTo>
                  <a:cubicBezTo>
                    <a:pt x="2581" y="4829"/>
                    <a:pt x="2444" y="5286"/>
                    <a:pt x="2307" y="5719"/>
                  </a:cubicBezTo>
                  <a:cubicBezTo>
                    <a:pt x="2200" y="6051"/>
                    <a:pt x="2438" y="6211"/>
                    <a:pt x="2714" y="6211"/>
                  </a:cubicBezTo>
                  <a:cubicBezTo>
                    <a:pt x="2970" y="6211"/>
                    <a:pt x="3257" y="6074"/>
                    <a:pt x="3334" y="5811"/>
                  </a:cubicBezTo>
                  <a:cubicBezTo>
                    <a:pt x="3425" y="5605"/>
                    <a:pt x="3494" y="5377"/>
                    <a:pt x="3585" y="5171"/>
                  </a:cubicBezTo>
                  <a:lnTo>
                    <a:pt x="3585" y="5171"/>
                  </a:lnTo>
                  <a:cubicBezTo>
                    <a:pt x="3562" y="5263"/>
                    <a:pt x="3540" y="5331"/>
                    <a:pt x="3540" y="5423"/>
                  </a:cubicBezTo>
                  <a:cubicBezTo>
                    <a:pt x="3494" y="5582"/>
                    <a:pt x="3471" y="5719"/>
                    <a:pt x="3471" y="5879"/>
                  </a:cubicBezTo>
                  <a:cubicBezTo>
                    <a:pt x="3429" y="6219"/>
                    <a:pt x="3662" y="6361"/>
                    <a:pt x="3916" y="6361"/>
                  </a:cubicBezTo>
                  <a:cubicBezTo>
                    <a:pt x="3935" y="6361"/>
                    <a:pt x="3954" y="6360"/>
                    <a:pt x="3973" y="6358"/>
                  </a:cubicBezTo>
                  <a:lnTo>
                    <a:pt x="3973" y="6358"/>
                  </a:lnTo>
                  <a:cubicBezTo>
                    <a:pt x="3836" y="6838"/>
                    <a:pt x="3677" y="7340"/>
                    <a:pt x="3540" y="7819"/>
                  </a:cubicBezTo>
                  <a:cubicBezTo>
                    <a:pt x="3433" y="8178"/>
                    <a:pt x="3699" y="8367"/>
                    <a:pt x="3984" y="8367"/>
                  </a:cubicBezTo>
                  <a:cubicBezTo>
                    <a:pt x="4189" y="8367"/>
                    <a:pt x="4403" y="8270"/>
                    <a:pt x="4498" y="8070"/>
                  </a:cubicBezTo>
                  <a:cubicBezTo>
                    <a:pt x="4795" y="7477"/>
                    <a:pt x="5115" y="6929"/>
                    <a:pt x="5480" y="6404"/>
                  </a:cubicBezTo>
                  <a:lnTo>
                    <a:pt x="5480" y="6404"/>
                  </a:lnTo>
                  <a:cubicBezTo>
                    <a:pt x="5343" y="6975"/>
                    <a:pt x="5183" y="7545"/>
                    <a:pt x="4978" y="8116"/>
                  </a:cubicBezTo>
                  <a:cubicBezTo>
                    <a:pt x="4772" y="8527"/>
                    <a:pt x="4590" y="8960"/>
                    <a:pt x="4475" y="9417"/>
                  </a:cubicBezTo>
                  <a:cubicBezTo>
                    <a:pt x="4383" y="9772"/>
                    <a:pt x="4647" y="9960"/>
                    <a:pt x="4931" y="9960"/>
                  </a:cubicBezTo>
                  <a:cubicBezTo>
                    <a:pt x="5140" y="9960"/>
                    <a:pt x="5360" y="9858"/>
                    <a:pt x="5457" y="9645"/>
                  </a:cubicBezTo>
                  <a:cubicBezTo>
                    <a:pt x="5457" y="9600"/>
                    <a:pt x="5480" y="9577"/>
                    <a:pt x="5503" y="9531"/>
                  </a:cubicBezTo>
                  <a:cubicBezTo>
                    <a:pt x="5503" y="9531"/>
                    <a:pt x="5503" y="9531"/>
                    <a:pt x="5503" y="9508"/>
                  </a:cubicBezTo>
                  <a:cubicBezTo>
                    <a:pt x="5548" y="9440"/>
                    <a:pt x="5571" y="9348"/>
                    <a:pt x="5617" y="9257"/>
                  </a:cubicBezTo>
                  <a:lnTo>
                    <a:pt x="5617" y="9257"/>
                  </a:lnTo>
                  <a:cubicBezTo>
                    <a:pt x="5571" y="9554"/>
                    <a:pt x="5503" y="9851"/>
                    <a:pt x="5480" y="10170"/>
                  </a:cubicBezTo>
                  <a:cubicBezTo>
                    <a:pt x="5457" y="10307"/>
                    <a:pt x="5503" y="10398"/>
                    <a:pt x="5548" y="10467"/>
                  </a:cubicBezTo>
                  <a:cubicBezTo>
                    <a:pt x="5160" y="10923"/>
                    <a:pt x="4795" y="11380"/>
                    <a:pt x="4407" y="11836"/>
                  </a:cubicBezTo>
                  <a:cubicBezTo>
                    <a:pt x="4079" y="12243"/>
                    <a:pt x="4382" y="12574"/>
                    <a:pt x="4745" y="12574"/>
                  </a:cubicBezTo>
                  <a:cubicBezTo>
                    <a:pt x="4912" y="12574"/>
                    <a:pt x="5092" y="12504"/>
                    <a:pt x="5229" y="12339"/>
                  </a:cubicBezTo>
                  <a:cubicBezTo>
                    <a:pt x="5457" y="12087"/>
                    <a:pt x="5685" y="11814"/>
                    <a:pt x="5913" y="11563"/>
                  </a:cubicBezTo>
                  <a:cubicBezTo>
                    <a:pt x="5959" y="11608"/>
                    <a:pt x="6028" y="11631"/>
                    <a:pt x="6096" y="11654"/>
                  </a:cubicBezTo>
                  <a:cubicBezTo>
                    <a:pt x="5868" y="11973"/>
                    <a:pt x="5662" y="12316"/>
                    <a:pt x="5480" y="12658"/>
                  </a:cubicBezTo>
                  <a:cubicBezTo>
                    <a:pt x="5366" y="12886"/>
                    <a:pt x="5457" y="13183"/>
                    <a:pt x="5708" y="13274"/>
                  </a:cubicBezTo>
                  <a:cubicBezTo>
                    <a:pt x="5766" y="13297"/>
                    <a:pt x="5824" y="13307"/>
                    <a:pt x="5880" y="13307"/>
                  </a:cubicBezTo>
                  <a:cubicBezTo>
                    <a:pt x="6108" y="13307"/>
                    <a:pt x="6310" y="13138"/>
                    <a:pt x="6438" y="12955"/>
                  </a:cubicBezTo>
                  <a:cubicBezTo>
                    <a:pt x="6507" y="12841"/>
                    <a:pt x="6575" y="12727"/>
                    <a:pt x="6644" y="12612"/>
                  </a:cubicBezTo>
                  <a:lnTo>
                    <a:pt x="6644" y="12612"/>
                  </a:lnTo>
                  <a:cubicBezTo>
                    <a:pt x="6528" y="12976"/>
                    <a:pt x="6781" y="13228"/>
                    <a:pt x="7075" y="13228"/>
                  </a:cubicBezTo>
                  <a:cubicBezTo>
                    <a:pt x="7243" y="13228"/>
                    <a:pt x="7424" y="13146"/>
                    <a:pt x="7557" y="12955"/>
                  </a:cubicBezTo>
                  <a:cubicBezTo>
                    <a:pt x="7876" y="12476"/>
                    <a:pt x="8196" y="11973"/>
                    <a:pt x="8493" y="11448"/>
                  </a:cubicBezTo>
                  <a:cubicBezTo>
                    <a:pt x="8789" y="11015"/>
                    <a:pt x="9132" y="10581"/>
                    <a:pt x="9474" y="10147"/>
                  </a:cubicBezTo>
                  <a:lnTo>
                    <a:pt x="9474" y="10147"/>
                  </a:lnTo>
                  <a:cubicBezTo>
                    <a:pt x="8607" y="11334"/>
                    <a:pt x="7854" y="12590"/>
                    <a:pt x="7237" y="13936"/>
                  </a:cubicBezTo>
                  <a:cubicBezTo>
                    <a:pt x="7057" y="14341"/>
                    <a:pt x="7330" y="14608"/>
                    <a:pt x="7642" y="14608"/>
                  </a:cubicBezTo>
                  <a:cubicBezTo>
                    <a:pt x="7805" y="14608"/>
                    <a:pt x="7979" y="14535"/>
                    <a:pt x="8105" y="14370"/>
                  </a:cubicBezTo>
                  <a:cubicBezTo>
                    <a:pt x="8264" y="14187"/>
                    <a:pt x="8379" y="14005"/>
                    <a:pt x="8516" y="13822"/>
                  </a:cubicBezTo>
                  <a:lnTo>
                    <a:pt x="8516" y="13822"/>
                  </a:lnTo>
                  <a:cubicBezTo>
                    <a:pt x="8516" y="13868"/>
                    <a:pt x="8493" y="13891"/>
                    <a:pt x="8470" y="13936"/>
                  </a:cubicBezTo>
                  <a:cubicBezTo>
                    <a:pt x="8322" y="14364"/>
                    <a:pt x="8604" y="14649"/>
                    <a:pt x="8920" y="14649"/>
                  </a:cubicBezTo>
                  <a:cubicBezTo>
                    <a:pt x="9093" y="14649"/>
                    <a:pt x="9277" y="14564"/>
                    <a:pt x="9406" y="14370"/>
                  </a:cubicBezTo>
                  <a:cubicBezTo>
                    <a:pt x="9657" y="14005"/>
                    <a:pt x="9908" y="13617"/>
                    <a:pt x="10136" y="13252"/>
                  </a:cubicBezTo>
                  <a:lnTo>
                    <a:pt x="10136" y="13252"/>
                  </a:lnTo>
                  <a:cubicBezTo>
                    <a:pt x="10113" y="13503"/>
                    <a:pt x="10113" y="13731"/>
                    <a:pt x="10113" y="13982"/>
                  </a:cubicBezTo>
                  <a:cubicBezTo>
                    <a:pt x="10142" y="14295"/>
                    <a:pt x="10400" y="14492"/>
                    <a:pt x="10657" y="14492"/>
                  </a:cubicBezTo>
                  <a:cubicBezTo>
                    <a:pt x="10813" y="14492"/>
                    <a:pt x="10969" y="14420"/>
                    <a:pt x="11072" y="14256"/>
                  </a:cubicBezTo>
                  <a:cubicBezTo>
                    <a:pt x="11072" y="14233"/>
                    <a:pt x="11072" y="14233"/>
                    <a:pt x="11072" y="14233"/>
                  </a:cubicBezTo>
                  <a:cubicBezTo>
                    <a:pt x="11118" y="14324"/>
                    <a:pt x="11186" y="14416"/>
                    <a:pt x="11277" y="14461"/>
                  </a:cubicBezTo>
                  <a:cubicBezTo>
                    <a:pt x="11355" y="14518"/>
                    <a:pt x="11446" y="14544"/>
                    <a:pt x="11537" y="14544"/>
                  </a:cubicBezTo>
                  <a:cubicBezTo>
                    <a:pt x="11740" y="14544"/>
                    <a:pt x="11945" y="14415"/>
                    <a:pt x="12008" y="14210"/>
                  </a:cubicBezTo>
                  <a:cubicBezTo>
                    <a:pt x="12396" y="12978"/>
                    <a:pt x="12647" y="11745"/>
                    <a:pt x="12761" y="10467"/>
                  </a:cubicBezTo>
                  <a:cubicBezTo>
                    <a:pt x="12761" y="10284"/>
                    <a:pt x="12693" y="10147"/>
                    <a:pt x="12601" y="10056"/>
                  </a:cubicBezTo>
                  <a:cubicBezTo>
                    <a:pt x="12715" y="9440"/>
                    <a:pt x="12784" y="8778"/>
                    <a:pt x="12807" y="8116"/>
                  </a:cubicBezTo>
                  <a:cubicBezTo>
                    <a:pt x="12807" y="7979"/>
                    <a:pt x="12761" y="7865"/>
                    <a:pt x="12693" y="7796"/>
                  </a:cubicBezTo>
                  <a:cubicBezTo>
                    <a:pt x="12739" y="7487"/>
                    <a:pt x="12513" y="7262"/>
                    <a:pt x="12249" y="7262"/>
                  </a:cubicBezTo>
                  <a:cubicBezTo>
                    <a:pt x="12123" y="7262"/>
                    <a:pt x="11989" y="7313"/>
                    <a:pt x="11871" y="7431"/>
                  </a:cubicBezTo>
                  <a:cubicBezTo>
                    <a:pt x="11734" y="7568"/>
                    <a:pt x="11597" y="7705"/>
                    <a:pt x="11460" y="7819"/>
                  </a:cubicBezTo>
                  <a:cubicBezTo>
                    <a:pt x="11476" y="7566"/>
                    <a:pt x="11239" y="7379"/>
                    <a:pt x="10994" y="7379"/>
                  </a:cubicBezTo>
                  <a:cubicBezTo>
                    <a:pt x="10885" y="7379"/>
                    <a:pt x="10775" y="7416"/>
                    <a:pt x="10684" y="7500"/>
                  </a:cubicBezTo>
                  <a:cubicBezTo>
                    <a:pt x="10296" y="7842"/>
                    <a:pt x="9931" y="8207"/>
                    <a:pt x="9588" y="8572"/>
                  </a:cubicBezTo>
                  <a:cubicBezTo>
                    <a:pt x="9506" y="8490"/>
                    <a:pt x="9399" y="8444"/>
                    <a:pt x="9283" y="8444"/>
                  </a:cubicBezTo>
                  <a:cubicBezTo>
                    <a:pt x="9175" y="8444"/>
                    <a:pt x="9060" y="8484"/>
                    <a:pt x="8949" y="8572"/>
                  </a:cubicBezTo>
                  <a:cubicBezTo>
                    <a:pt x="8858" y="8641"/>
                    <a:pt x="8767" y="8709"/>
                    <a:pt x="8675" y="8778"/>
                  </a:cubicBezTo>
                  <a:cubicBezTo>
                    <a:pt x="8652" y="8687"/>
                    <a:pt x="8607" y="8595"/>
                    <a:pt x="8516" y="8527"/>
                  </a:cubicBezTo>
                  <a:cubicBezTo>
                    <a:pt x="8516" y="8504"/>
                    <a:pt x="8516" y="8504"/>
                    <a:pt x="8493" y="8504"/>
                  </a:cubicBezTo>
                  <a:cubicBezTo>
                    <a:pt x="8584" y="8344"/>
                    <a:pt x="8675" y="8184"/>
                    <a:pt x="8767" y="8025"/>
                  </a:cubicBezTo>
                  <a:cubicBezTo>
                    <a:pt x="8926" y="7751"/>
                    <a:pt x="8789" y="7545"/>
                    <a:pt x="8561" y="7454"/>
                  </a:cubicBezTo>
                  <a:cubicBezTo>
                    <a:pt x="8652" y="7271"/>
                    <a:pt x="8744" y="7066"/>
                    <a:pt x="8858" y="6883"/>
                  </a:cubicBezTo>
                  <a:cubicBezTo>
                    <a:pt x="9024" y="6535"/>
                    <a:pt x="8709" y="6388"/>
                    <a:pt x="8398" y="6388"/>
                  </a:cubicBezTo>
                  <a:cubicBezTo>
                    <a:pt x="8240" y="6388"/>
                    <a:pt x="8083" y="6426"/>
                    <a:pt x="7991" y="6495"/>
                  </a:cubicBezTo>
                  <a:cubicBezTo>
                    <a:pt x="7717" y="6701"/>
                    <a:pt x="7466" y="6929"/>
                    <a:pt x="7237" y="7157"/>
                  </a:cubicBezTo>
                  <a:cubicBezTo>
                    <a:pt x="7306" y="6952"/>
                    <a:pt x="7397" y="6746"/>
                    <a:pt x="7488" y="6518"/>
                  </a:cubicBezTo>
                  <a:cubicBezTo>
                    <a:pt x="7640" y="6170"/>
                    <a:pt x="7339" y="6013"/>
                    <a:pt x="7033" y="6013"/>
                  </a:cubicBezTo>
                  <a:cubicBezTo>
                    <a:pt x="6878" y="6013"/>
                    <a:pt x="6721" y="6053"/>
                    <a:pt x="6621" y="6130"/>
                  </a:cubicBezTo>
                  <a:cubicBezTo>
                    <a:pt x="6598" y="6153"/>
                    <a:pt x="6598" y="6153"/>
                    <a:pt x="6575" y="6176"/>
                  </a:cubicBezTo>
                  <a:cubicBezTo>
                    <a:pt x="6667" y="5674"/>
                    <a:pt x="6758" y="5194"/>
                    <a:pt x="6804" y="4692"/>
                  </a:cubicBezTo>
                  <a:cubicBezTo>
                    <a:pt x="6846" y="4352"/>
                    <a:pt x="6607" y="4179"/>
                    <a:pt x="6343" y="4179"/>
                  </a:cubicBezTo>
                  <a:cubicBezTo>
                    <a:pt x="6182" y="4179"/>
                    <a:pt x="6012" y="4243"/>
                    <a:pt x="5891" y="4373"/>
                  </a:cubicBezTo>
                  <a:cubicBezTo>
                    <a:pt x="5754" y="4532"/>
                    <a:pt x="5640" y="4669"/>
                    <a:pt x="5503" y="4829"/>
                  </a:cubicBezTo>
                  <a:cubicBezTo>
                    <a:pt x="5640" y="4395"/>
                    <a:pt x="5754" y="3962"/>
                    <a:pt x="5891" y="3528"/>
                  </a:cubicBezTo>
                  <a:cubicBezTo>
                    <a:pt x="5991" y="3211"/>
                    <a:pt x="5701" y="3004"/>
                    <a:pt x="5414" y="3004"/>
                  </a:cubicBezTo>
                  <a:cubicBezTo>
                    <a:pt x="5307" y="3004"/>
                    <a:pt x="5201" y="3033"/>
                    <a:pt x="5115" y="3094"/>
                  </a:cubicBezTo>
                  <a:cubicBezTo>
                    <a:pt x="5046" y="3140"/>
                    <a:pt x="4978" y="3208"/>
                    <a:pt x="4909" y="3254"/>
                  </a:cubicBezTo>
                  <a:cubicBezTo>
                    <a:pt x="4978" y="2866"/>
                    <a:pt x="5023" y="2455"/>
                    <a:pt x="5092" y="2067"/>
                  </a:cubicBezTo>
                  <a:cubicBezTo>
                    <a:pt x="5128" y="1780"/>
                    <a:pt x="4825" y="1620"/>
                    <a:pt x="4550" y="1620"/>
                  </a:cubicBezTo>
                  <a:cubicBezTo>
                    <a:pt x="4475" y="1620"/>
                    <a:pt x="4402" y="1632"/>
                    <a:pt x="4338" y="1656"/>
                  </a:cubicBezTo>
                  <a:cubicBezTo>
                    <a:pt x="4361" y="1474"/>
                    <a:pt x="4407" y="1268"/>
                    <a:pt x="4430" y="1086"/>
                  </a:cubicBezTo>
                  <a:cubicBezTo>
                    <a:pt x="4473" y="806"/>
                    <a:pt x="4170" y="627"/>
                    <a:pt x="3906" y="627"/>
                  </a:cubicBezTo>
                  <a:cubicBezTo>
                    <a:pt x="3890" y="627"/>
                    <a:pt x="3875" y="628"/>
                    <a:pt x="3859" y="629"/>
                  </a:cubicBezTo>
                  <a:cubicBezTo>
                    <a:pt x="3859" y="606"/>
                    <a:pt x="3836" y="561"/>
                    <a:pt x="3836" y="538"/>
                  </a:cubicBezTo>
                  <a:cubicBezTo>
                    <a:pt x="3803" y="294"/>
                    <a:pt x="3630" y="201"/>
                    <a:pt x="3435" y="201"/>
                  </a:cubicBezTo>
                  <a:cubicBezTo>
                    <a:pt x="3227" y="201"/>
                    <a:pt x="2995" y="306"/>
                    <a:pt x="2878" y="447"/>
                  </a:cubicBezTo>
                  <a:lnTo>
                    <a:pt x="2604" y="789"/>
                  </a:lnTo>
                  <a:cubicBezTo>
                    <a:pt x="2690" y="496"/>
                    <a:pt x="2399" y="320"/>
                    <a:pt x="2133" y="320"/>
                  </a:cubicBezTo>
                  <a:cubicBezTo>
                    <a:pt x="2047" y="320"/>
                    <a:pt x="1963" y="339"/>
                    <a:pt x="1896" y="378"/>
                  </a:cubicBezTo>
                  <a:cubicBezTo>
                    <a:pt x="1714" y="469"/>
                    <a:pt x="1554" y="584"/>
                    <a:pt x="1394" y="698"/>
                  </a:cubicBezTo>
                  <a:lnTo>
                    <a:pt x="1440" y="447"/>
                  </a:lnTo>
                  <a:cubicBezTo>
                    <a:pt x="1499" y="149"/>
                    <a:pt x="1243" y="1"/>
                    <a:pt x="967"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5"/>
            <p:cNvSpPr/>
            <p:nvPr/>
          </p:nvSpPr>
          <p:spPr>
            <a:xfrm>
              <a:off x="645175" y="3632150"/>
              <a:ext cx="394550" cy="462975"/>
            </a:xfrm>
            <a:custGeom>
              <a:rect b="b" l="l" r="r" t="t"/>
              <a:pathLst>
                <a:path extrusionOk="0" h="18519" w="15782">
                  <a:moveTo>
                    <a:pt x="7182" y="1688"/>
                  </a:moveTo>
                  <a:cubicBezTo>
                    <a:pt x="8027" y="5067"/>
                    <a:pt x="9214" y="8331"/>
                    <a:pt x="10720" y="11503"/>
                  </a:cubicBezTo>
                  <a:cubicBezTo>
                    <a:pt x="10775" y="11612"/>
                    <a:pt x="10914" y="11677"/>
                    <a:pt x="11038" y="11677"/>
                  </a:cubicBezTo>
                  <a:cubicBezTo>
                    <a:pt x="11071" y="11677"/>
                    <a:pt x="11103" y="11673"/>
                    <a:pt x="11131" y="11663"/>
                  </a:cubicBezTo>
                  <a:cubicBezTo>
                    <a:pt x="12409" y="11275"/>
                    <a:pt x="13665" y="10910"/>
                    <a:pt x="14920" y="10545"/>
                  </a:cubicBezTo>
                  <a:lnTo>
                    <a:pt x="14920" y="10545"/>
                  </a:lnTo>
                  <a:cubicBezTo>
                    <a:pt x="14578" y="12941"/>
                    <a:pt x="14098" y="15315"/>
                    <a:pt x="13459" y="17666"/>
                  </a:cubicBezTo>
                  <a:cubicBezTo>
                    <a:pt x="10789" y="16776"/>
                    <a:pt x="8118" y="15886"/>
                    <a:pt x="5425" y="14995"/>
                  </a:cubicBezTo>
                  <a:cubicBezTo>
                    <a:pt x="6475" y="14242"/>
                    <a:pt x="7525" y="13558"/>
                    <a:pt x="8620" y="12873"/>
                  </a:cubicBezTo>
                  <a:cubicBezTo>
                    <a:pt x="8780" y="12781"/>
                    <a:pt x="8712" y="12530"/>
                    <a:pt x="8552" y="12485"/>
                  </a:cubicBezTo>
                  <a:cubicBezTo>
                    <a:pt x="8529" y="12439"/>
                    <a:pt x="8529" y="12416"/>
                    <a:pt x="8506" y="12393"/>
                  </a:cubicBezTo>
                  <a:cubicBezTo>
                    <a:pt x="6132" y="9403"/>
                    <a:pt x="3759" y="6413"/>
                    <a:pt x="1385" y="3423"/>
                  </a:cubicBezTo>
                  <a:lnTo>
                    <a:pt x="1385" y="3423"/>
                  </a:lnTo>
                  <a:cubicBezTo>
                    <a:pt x="2092" y="3492"/>
                    <a:pt x="2800" y="3583"/>
                    <a:pt x="3508" y="3651"/>
                  </a:cubicBezTo>
                  <a:cubicBezTo>
                    <a:pt x="3950" y="3702"/>
                    <a:pt x="4721" y="3931"/>
                    <a:pt x="5321" y="3931"/>
                  </a:cubicBezTo>
                  <a:cubicBezTo>
                    <a:pt x="5527" y="3931"/>
                    <a:pt x="5713" y="3904"/>
                    <a:pt x="5859" y="3834"/>
                  </a:cubicBezTo>
                  <a:cubicBezTo>
                    <a:pt x="6498" y="3537"/>
                    <a:pt x="6886" y="2556"/>
                    <a:pt x="7182" y="1688"/>
                  </a:cubicBezTo>
                  <a:close/>
                  <a:moveTo>
                    <a:pt x="7247" y="0"/>
                  </a:moveTo>
                  <a:cubicBezTo>
                    <a:pt x="7113" y="0"/>
                    <a:pt x="6983" y="59"/>
                    <a:pt x="6931" y="182"/>
                  </a:cubicBezTo>
                  <a:cubicBezTo>
                    <a:pt x="6703" y="730"/>
                    <a:pt x="6475" y="1278"/>
                    <a:pt x="6224" y="1825"/>
                  </a:cubicBezTo>
                  <a:cubicBezTo>
                    <a:pt x="5829" y="2767"/>
                    <a:pt x="5772" y="3036"/>
                    <a:pt x="4718" y="3036"/>
                  </a:cubicBezTo>
                  <a:cubicBezTo>
                    <a:pt x="4674" y="3036"/>
                    <a:pt x="4628" y="3036"/>
                    <a:pt x="4580" y="3035"/>
                  </a:cubicBezTo>
                  <a:cubicBezTo>
                    <a:pt x="3279" y="3012"/>
                    <a:pt x="1910" y="2738"/>
                    <a:pt x="632" y="2579"/>
                  </a:cubicBezTo>
                  <a:cubicBezTo>
                    <a:pt x="621" y="2578"/>
                    <a:pt x="611" y="2577"/>
                    <a:pt x="601" y="2577"/>
                  </a:cubicBezTo>
                  <a:cubicBezTo>
                    <a:pt x="312" y="2577"/>
                    <a:pt x="0" y="2885"/>
                    <a:pt x="221" y="3149"/>
                  </a:cubicBezTo>
                  <a:cubicBezTo>
                    <a:pt x="2754" y="6345"/>
                    <a:pt x="5311" y="9563"/>
                    <a:pt x="7844" y="12759"/>
                  </a:cubicBezTo>
                  <a:cubicBezTo>
                    <a:pt x="6635" y="13329"/>
                    <a:pt x="5516" y="14014"/>
                    <a:pt x="4443" y="14813"/>
                  </a:cubicBezTo>
                  <a:cubicBezTo>
                    <a:pt x="4169" y="15018"/>
                    <a:pt x="4238" y="15384"/>
                    <a:pt x="4558" y="15475"/>
                  </a:cubicBezTo>
                  <a:cubicBezTo>
                    <a:pt x="7570" y="16502"/>
                    <a:pt x="10606" y="17483"/>
                    <a:pt x="13642" y="18511"/>
                  </a:cubicBezTo>
                  <a:cubicBezTo>
                    <a:pt x="13666" y="18516"/>
                    <a:pt x="13690" y="18518"/>
                    <a:pt x="13714" y="18518"/>
                  </a:cubicBezTo>
                  <a:cubicBezTo>
                    <a:pt x="13893" y="18518"/>
                    <a:pt x="14058" y="18375"/>
                    <a:pt x="14098" y="18214"/>
                  </a:cubicBezTo>
                  <a:cubicBezTo>
                    <a:pt x="14829" y="15543"/>
                    <a:pt x="15377" y="12850"/>
                    <a:pt x="15742" y="10111"/>
                  </a:cubicBezTo>
                  <a:cubicBezTo>
                    <a:pt x="15781" y="9874"/>
                    <a:pt x="15616" y="9636"/>
                    <a:pt x="15392" y="9636"/>
                  </a:cubicBezTo>
                  <a:cubicBezTo>
                    <a:pt x="15358" y="9636"/>
                    <a:pt x="15322" y="9642"/>
                    <a:pt x="15285" y="9654"/>
                  </a:cubicBezTo>
                  <a:cubicBezTo>
                    <a:pt x="14258" y="9951"/>
                    <a:pt x="13071" y="10522"/>
                    <a:pt x="12021" y="10613"/>
                  </a:cubicBezTo>
                  <a:cubicBezTo>
                    <a:pt x="11854" y="10728"/>
                    <a:pt x="11701" y="10786"/>
                    <a:pt x="11558" y="10786"/>
                  </a:cubicBezTo>
                  <a:cubicBezTo>
                    <a:pt x="11389" y="10786"/>
                    <a:pt x="11234" y="10705"/>
                    <a:pt x="11086" y="10545"/>
                  </a:cubicBezTo>
                  <a:cubicBezTo>
                    <a:pt x="10926" y="10202"/>
                    <a:pt x="10766" y="9860"/>
                    <a:pt x="10629" y="9517"/>
                  </a:cubicBezTo>
                  <a:cubicBezTo>
                    <a:pt x="10332" y="8878"/>
                    <a:pt x="10058" y="8216"/>
                    <a:pt x="9807" y="7554"/>
                  </a:cubicBezTo>
                  <a:cubicBezTo>
                    <a:pt x="8894" y="5181"/>
                    <a:pt x="8164" y="2738"/>
                    <a:pt x="7616" y="250"/>
                  </a:cubicBezTo>
                  <a:cubicBezTo>
                    <a:pt x="7578" y="87"/>
                    <a:pt x="7410" y="0"/>
                    <a:pt x="72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 name="Google Shape;1063;p35"/>
          <p:cNvGrpSpPr/>
          <p:nvPr/>
        </p:nvGrpSpPr>
        <p:grpSpPr>
          <a:xfrm flipH="1" rot="1017362">
            <a:off x="7673764" y="4014821"/>
            <a:ext cx="771546" cy="905351"/>
            <a:chOff x="645175" y="3632150"/>
            <a:chExt cx="394550" cy="462975"/>
          </a:xfrm>
        </p:grpSpPr>
        <p:sp>
          <p:nvSpPr>
            <p:cNvPr id="1064" name="Google Shape;1064;p35"/>
            <p:cNvSpPr/>
            <p:nvPr/>
          </p:nvSpPr>
          <p:spPr>
            <a:xfrm>
              <a:off x="699725" y="3704850"/>
              <a:ext cx="320175" cy="366225"/>
            </a:xfrm>
            <a:custGeom>
              <a:rect b="b" l="l" r="r" t="t"/>
              <a:pathLst>
                <a:path extrusionOk="0" h="14649" w="12807">
                  <a:moveTo>
                    <a:pt x="967" y="1"/>
                  </a:moveTo>
                  <a:cubicBezTo>
                    <a:pt x="714" y="1"/>
                    <a:pt x="444" y="127"/>
                    <a:pt x="390" y="378"/>
                  </a:cubicBezTo>
                  <a:cubicBezTo>
                    <a:pt x="276" y="926"/>
                    <a:pt x="161" y="1451"/>
                    <a:pt x="70" y="1999"/>
                  </a:cubicBezTo>
                  <a:cubicBezTo>
                    <a:pt x="1" y="2332"/>
                    <a:pt x="253" y="2497"/>
                    <a:pt x="523" y="2497"/>
                  </a:cubicBezTo>
                  <a:cubicBezTo>
                    <a:pt x="696" y="2497"/>
                    <a:pt x="876" y="2429"/>
                    <a:pt x="983" y="2295"/>
                  </a:cubicBezTo>
                  <a:cubicBezTo>
                    <a:pt x="1052" y="2204"/>
                    <a:pt x="1143" y="2113"/>
                    <a:pt x="1211" y="2044"/>
                  </a:cubicBezTo>
                  <a:lnTo>
                    <a:pt x="1211" y="2044"/>
                  </a:lnTo>
                  <a:lnTo>
                    <a:pt x="960" y="2957"/>
                  </a:lnTo>
                  <a:cubicBezTo>
                    <a:pt x="884" y="3273"/>
                    <a:pt x="1117" y="3400"/>
                    <a:pt x="1378" y="3400"/>
                  </a:cubicBezTo>
                  <a:cubicBezTo>
                    <a:pt x="1588" y="3400"/>
                    <a:pt x="1817" y="3318"/>
                    <a:pt x="1919" y="3186"/>
                  </a:cubicBezTo>
                  <a:lnTo>
                    <a:pt x="2832" y="2044"/>
                  </a:lnTo>
                  <a:lnTo>
                    <a:pt x="2832" y="2044"/>
                  </a:lnTo>
                  <a:cubicBezTo>
                    <a:pt x="2832" y="2090"/>
                    <a:pt x="2809" y="2159"/>
                    <a:pt x="2809" y="2227"/>
                  </a:cubicBezTo>
                  <a:cubicBezTo>
                    <a:pt x="2604" y="2775"/>
                    <a:pt x="2444" y="3345"/>
                    <a:pt x="2353" y="3962"/>
                  </a:cubicBezTo>
                  <a:cubicBezTo>
                    <a:pt x="2330" y="4236"/>
                    <a:pt x="2490" y="4373"/>
                    <a:pt x="2695" y="4395"/>
                  </a:cubicBezTo>
                  <a:cubicBezTo>
                    <a:pt x="2581" y="4829"/>
                    <a:pt x="2444" y="5286"/>
                    <a:pt x="2307" y="5719"/>
                  </a:cubicBezTo>
                  <a:cubicBezTo>
                    <a:pt x="2200" y="6051"/>
                    <a:pt x="2438" y="6211"/>
                    <a:pt x="2714" y="6211"/>
                  </a:cubicBezTo>
                  <a:cubicBezTo>
                    <a:pt x="2970" y="6211"/>
                    <a:pt x="3257" y="6074"/>
                    <a:pt x="3334" y="5811"/>
                  </a:cubicBezTo>
                  <a:cubicBezTo>
                    <a:pt x="3425" y="5605"/>
                    <a:pt x="3494" y="5377"/>
                    <a:pt x="3585" y="5171"/>
                  </a:cubicBezTo>
                  <a:lnTo>
                    <a:pt x="3585" y="5171"/>
                  </a:lnTo>
                  <a:cubicBezTo>
                    <a:pt x="3562" y="5263"/>
                    <a:pt x="3540" y="5331"/>
                    <a:pt x="3540" y="5423"/>
                  </a:cubicBezTo>
                  <a:cubicBezTo>
                    <a:pt x="3494" y="5582"/>
                    <a:pt x="3471" y="5719"/>
                    <a:pt x="3471" y="5879"/>
                  </a:cubicBezTo>
                  <a:cubicBezTo>
                    <a:pt x="3429" y="6219"/>
                    <a:pt x="3662" y="6361"/>
                    <a:pt x="3916" y="6361"/>
                  </a:cubicBezTo>
                  <a:cubicBezTo>
                    <a:pt x="3935" y="6361"/>
                    <a:pt x="3954" y="6360"/>
                    <a:pt x="3973" y="6358"/>
                  </a:cubicBezTo>
                  <a:lnTo>
                    <a:pt x="3973" y="6358"/>
                  </a:lnTo>
                  <a:cubicBezTo>
                    <a:pt x="3836" y="6838"/>
                    <a:pt x="3677" y="7340"/>
                    <a:pt x="3540" y="7819"/>
                  </a:cubicBezTo>
                  <a:cubicBezTo>
                    <a:pt x="3433" y="8178"/>
                    <a:pt x="3699" y="8367"/>
                    <a:pt x="3984" y="8367"/>
                  </a:cubicBezTo>
                  <a:cubicBezTo>
                    <a:pt x="4189" y="8367"/>
                    <a:pt x="4403" y="8270"/>
                    <a:pt x="4498" y="8070"/>
                  </a:cubicBezTo>
                  <a:cubicBezTo>
                    <a:pt x="4795" y="7477"/>
                    <a:pt x="5115" y="6929"/>
                    <a:pt x="5480" y="6404"/>
                  </a:cubicBezTo>
                  <a:lnTo>
                    <a:pt x="5480" y="6404"/>
                  </a:lnTo>
                  <a:cubicBezTo>
                    <a:pt x="5343" y="6975"/>
                    <a:pt x="5183" y="7545"/>
                    <a:pt x="4978" y="8116"/>
                  </a:cubicBezTo>
                  <a:cubicBezTo>
                    <a:pt x="4772" y="8527"/>
                    <a:pt x="4590" y="8960"/>
                    <a:pt x="4475" y="9417"/>
                  </a:cubicBezTo>
                  <a:cubicBezTo>
                    <a:pt x="4383" y="9772"/>
                    <a:pt x="4647" y="9960"/>
                    <a:pt x="4931" y="9960"/>
                  </a:cubicBezTo>
                  <a:cubicBezTo>
                    <a:pt x="5140" y="9960"/>
                    <a:pt x="5360" y="9858"/>
                    <a:pt x="5457" y="9645"/>
                  </a:cubicBezTo>
                  <a:cubicBezTo>
                    <a:pt x="5457" y="9600"/>
                    <a:pt x="5480" y="9577"/>
                    <a:pt x="5503" y="9531"/>
                  </a:cubicBezTo>
                  <a:cubicBezTo>
                    <a:pt x="5503" y="9531"/>
                    <a:pt x="5503" y="9531"/>
                    <a:pt x="5503" y="9508"/>
                  </a:cubicBezTo>
                  <a:cubicBezTo>
                    <a:pt x="5548" y="9440"/>
                    <a:pt x="5571" y="9348"/>
                    <a:pt x="5617" y="9257"/>
                  </a:cubicBezTo>
                  <a:lnTo>
                    <a:pt x="5617" y="9257"/>
                  </a:lnTo>
                  <a:cubicBezTo>
                    <a:pt x="5571" y="9554"/>
                    <a:pt x="5503" y="9851"/>
                    <a:pt x="5480" y="10170"/>
                  </a:cubicBezTo>
                  <a:cubicBezTo>
                    <a:pt x="5457" y="10307"/>
                    <a:pt x="5503" y="10398"/>
                    <a:pt x="5548" y="10467"/>
                  </a:cubicBezTo>
                  <a:cubicBezTo>
                    <a:pt x="5160" y="10923"/>
                    <a:pt x="4795" y="11380"/>
                    <a:pt x="4407" y="11836"/>
                  </a:cubicBezTo>
                  <a:cubicBezTo>
                    <a:pt x="4079" y="12243"/>
                    <a:pt x="4382" y="12574"/>
                    <a:pt x="4745" y="12574"/>
                  </a:cubicBezTo>
                  <a:cubicBezTo>
                    <a:pt x="4912" y="12574"/>
                    <a:pt x="5092" y="12504"/>
                    <a:pt x="5229" y="12339"/>
                  </a:cubicBezTo>
                  <a:cubicBezTo>
                    <a:pt x="5457" y="12087"/>
                    <a:pt x="5685" y="11814"/>
                    <a:pt x="5913" y="11563"/>
                  </a:cubicBezTo>
                  <a:cubicBezTo>
                    <a:pt x="5959" y="11608"/>
                    <a:pt x="6028" y="11631"/>
                    <a:pt x="6096" y="11654"/>
                  </a:cubicBezTo>
                  <a:cubicBezTo>
                    <a:pt x="5868" y="11973"/>
                    <a:pt x="5662" y="12316"/>
                    <a:pt x="5480" y="12658"/>
                  </a:cubicBezTo>
                  <a:cubicBezTo>
                    <a:pt x="5366" y="12886"/>
                    <a:pt x="5457" y="13183"/>
                    <a:pt x="5708" y="13274"/>
                  </a:cubicBezTo>
                  <a:cubicBezTo>
                    <a:pt x="5766" y="13297"/>
                    <a:pt x="5824" y="13307"/>
                    <a:pt x="5880" y="13307"/>
                  </a:cubicBezTo>
                  <a:cubicBezTo>
                    <a:pt x="6108" y="13307"/>
                    <a:pt x="6310" y="13138"/>
                    <a:pt x="6438" y="12955"/>
                  </a:cubicBezTo>
                  <a:cubicBezTo>
                    <a:pt x="6507" y="12841"/>
                    <a:pt x="6575" y="12727"/>
                    <a:pt x="6644" y="12612"/>
                  </a:cubicBezTo>
                  <a:lnTo>
                    <a:pt x="6644" y="12612"/>
                  </a:lnTo>
                  <a:cubicBezTo>
                    <a:pt x="6528" y="12976"/>
                    <a:pt x="6781" y="13228"/>
                    <a:pt x="7075" y="13228"/>
                  </a:cubicBezTo>
                  <a:cubicBezTo>
                    <a:pt x="7243" y="13228"/>
                    <a:pt x="7424" y="13146"/>
                    <a:pt x="7557" y="12955"/>
                  </a:cubicBezTo>
                  <a:cubicBezTo>
                    <a:pt x="7876" y="12476"/>
                    <a:pt x="8196" y="11973"/>
                    <a:pt x="8493" y="11448"/>
                  </a:cubicBezTo>
                  <a:cubicBezTo>
                    <a:pt x="8789" y="11015"/>
                    <a:pt x="9132" y="10581"/>
                    <a:pt x="9474" y="10147"/>
                  </a:cubicBezTo>
                  <a:lnTo>
                    <a:pt x="9474" y="10147"/>
                  </a:lnTo>
                  <a:cubicBezTo>
                    <a:pt x="8607" y="11334"/>
                    <a:pt x="7854" y="12590"/>
                    <a:pt x="7237" y="13936"/>
                  </a:cubicBezTo>
                  <a:cubicBezTo>
                    <a:pt x="7057" y="14341"/>
                    <a:pt x="7330" y="14608"/>
                    <a:pt x="7642" y="14608"/>
                  </a:cubicBezTo>
                  <a:cubicBezTo>
                    <a:pt x="7805" y="14608"/>
                    <a:pt x="7979" y="14535"/>
                    <a:pt x="8105" y="14370"/>
                  </a:cubicBezTo>
                  <a:cubicBezTo>
                    <a:pt x="8264" y="14187"/>
                    <a:pt x="8379" y="14005"/>
                    <a:pt x="8516" y="13822"/>
                  </a:cubicBezTo>
                  <a:lnTo>
                    <a:pt x="8516" y="13822"/>
                  </a:lnTo>
                  <a:cubicBezTo>
                    <a:pt x="8516" y="13868"/>
                    <a:pt x="8493" y="13891"/>
                    <a:pt x="8470" y="13936"/>
                  </a:cubicBezTo>
                  <a:cubicBezTo>
                    <a:pt x="8322" y="14364"/>
                    <a:pt x="8604" y="14649"/>
                    <a:pt x="8920" y="14649"/>
                  </a:cubicBezTo>
                  <a:cubicBezTo>
                    <a:pt x="9093" y="14649"/>
                    <a:pt x="9277" y="14564"/>
                    <a:pt x="9406" y="14370"/>
                  </a:cubicBezTo>
                  <a:cubicBezTo>
                    <a:pt x="9657" y="14005"/>
                    <a:pt x="9908" y="13617"/>
                    <a:pt x="10136" y="13252"/>
                  </a:cubicBezTo>
                  <a:lnTo>
                    <a:pt x="10136" y="13252"/>
                  </a:lnTo>
                  <a:cubicBezTo>
                    <a:pt x="10113" y="13503"/>
                    <a:pt x="10113" y="13731"/>
                    <a:pt x="10113" y="13982"/>
                  </a:cubicBezTo>
                  <a:cubicBezTo>
                    <a:pt x="10142" y="14295"/>
                    <a:pt x="10400" y="14492"/>
                    <a:pt x="10657" y="14492"/>
                  </a:cubicBezTo>
                  <a:cubicBezTo>
                    <a:pt x="10813" y="14492"/>
                    <a:pt x="10969" y="14420"/>
                    <a:pt x="11072" y="14256"/>
                  </a:cubicBezTo>
                  <a:cubicBezTo>
                    <a:pt x="11072" y="14233"/>
                    <a:pt x="11072" y="14233"/>
                    <a:pt x="11072" y="14233"/>
                  </a:cubicBezTo>
                  <a:cubicBezTo>
                    <a:pt x="11118" y="14324"/>
                    <a:pt x="11186" y="14416"/>
                    <a:pt x="11277" y="14461"/>
                  </a:cubicBezTo>
                  <a:cubicBezTo>
                    <a:pt x="11355" y="14518"/>
                    <a:pt x="11446" y="14544"/>
                    <a:pt x="11537" y="14544"/>
                  </a:cubicBezTo>
                  <a:cubicBezTo>
                    <a:pt x="11740" y="14544"/>
                    <a:pt x="11945" y="14415"/>
                    <a:pt x="12008" y="14210"/>
                  </a:cubicBezTo>
                  <a:cubicBezTo>
                    <a:pt x="12396" y="12978"/>
                    <a:pt x="12647" y="11745"/>
                    <a:pt x="12761" y="10467"/>
                  </a:cubicBezTo>
                  <a:cubicBezTo>
                    <a:pt x="12761" y="10284"/>
                    <a:pt x="12693" y="10147"/>
                    <a:pt x="12601" y="10056"/>
                  </a:cubicBezTo>
                  <a:cubicBezTo>
                    <a:pt x="12715" y="9440"/>
                    <a:pt x="12784" y="8778"/>
                    <a:pt x="12807" y="8116"/>
                  </a:cubicBezTo>
                  <a:cubicBezTo>
                    <a:pt x="12807" y="7979"/>
                    <a:pt x="12761" y="7865"/>
                    <a:pt x="12693" y="7796"/>
                  </a:cubicBezTo>
                  <a:cubicBezTo>
                    <a:pt x="12739" y="7487"/>
                    <a:pt x="12513" y="7262"/>
                    <a:pt x="12249" y="7262"/>
                  </a:cubicBezTo>
                  <a:cubicBezTo>
                    <a:pt x="12123" y="7262"/>
                    <a:pt x="11989" y="7313"/>
                    <a:pt x="11871" y="7431"/>
                  </a:cubicBezTo>
                  <a:cubicBezTo>
                    <a:pt x="11734" y="7568"/>
                    <a:pt x="11597" y="7705"/>
                    <a:pt x="11460" y="7819"/>
                  </a:cubicBezTo>
                  <a:cubicBezTo>
                    <a:pt x="11476" y="7566"/>
                    <a:pt x="11239" y="7379"/>
                    <a:pt x="10994" y="7379"/>
                  </a:cubicBezTo>
                  <a:cubicBezTo>
                    <a:pt x="10885" y="7379"/>
                    <a:pt x="10775" y="7416"/>
                    <a:pt x="10684" y="7500"/>
                  </a:cubicBezTo>
                  <a:cubicBezTo>
                    <a:pt x="10296" y="7842"/>
                    <a:pt x="9931" y="8207"/>
                    <a:pt x="9588" y="8572"/>
                  </a:cubicBezTo>
                  <a:cubicBezTo>
                    <a:pt x="9506" y="8490"/>
                    <a:pt x="9399" y="8444"/>
                    <a:pt x="9283" y="8444"/>
                  </a:cubicBezTo>
                  <a:cubicBezTo>
                    <a:pt x="9175" y="8444"/>
                    <a:pt x="9060" y="8484"/>
                    <a:pt x="8949" y="8572"/>
                  </a:cubicBezTo>
                  <a:cubicBezTo>
                    <a:pt x="8858" y="8641"/>
                    <a:pt x="8767" y="8709"/>
                    <a:pt x="8675" y="8778"/>
                  </a:cubicBezTo>
                  <a:cubicBezTo>
                    <a:pt x="8652" y="8687"/>
                    <a:pt x="8607" y="8595"/>
                    <a:pt x="8516" y="8527"/>
                  </a:cubicBezTo>
                  <a:cubicBezTo>
                    <a:pt x="8516" y="8504"/>
                    <a:pt x="8516" y="8504"/>
                    <a:pt x="8493" y="8504"/>
                  </a:cubicBezTo>
                  <a:cubicBezTo>
                    <a:pt x="8584" y="8344"/>
                    <a:pt x="8675" y="8184"/>
                    <a:pt x="8767" y="8025"/>
                  </a:cubicBezTo>
                  <a:cubicBezTo>
                    <a:pt x="8926" y="7751"/>
                    <a:pt x="8789" y="7545"/>
                    <a:pt x="8561" y="7454"/>
                  </a:cubicBezTo>
                  <a:cubicBezTo>
                    <a:pt x="8652" y="7271"/>
                    <a:pt x="8744" y="7066"/>
                    <a:pt x="8858" y="6883"/>
                  </a:cubicBezTo>
                  <a:cubicBezTo>
                    <a:pt x="9024" y="6535"/>
                    <a:pt x="8709" y="6388"/>
                    <a:pt x="8398" y="6388"/>
                  </a:cubicBezTo>
                  <a:cubicBezTo>
                    <a:pt x="8240" y="6388"/>
                    <a:pt x="8083" y="6426"/>
                    <a:pt x="7991" y="6495"/>
                  </a:cubicBezTo>
                  <a:cubicBezTo>
                    <a:pt x="7717" y="6701"/>
                    <a:pt x="7466" y="6929"/>
                    <a:pt x="7237" y="7157"/>
                  </a:cubicBezTo>
                  <a:cubicBezTo>
                    <a:pt x="7306" y="6952"/>
                    <a:pt x="7397" y="6746"/>
                    <a:pt x="7488" y="6518"/>
                  </a:cubicBezTo>
                  <a:cubicBezTo>
                    <a:pt x="7640" y="6170"/>
                    <a:pt x="7339" y="6013"/>
                    <a:pt x="7033" y="6013"/>
                  </a:cubicBezTo>
                  <a:cubicBezTo>
                    <a:pt x="6878" y="6013"/>
                    <a:pt x="6721" y="6053"/>
                    <a:pt x="6621" y="6130"/>
                  </a:cubicBezTo>
                  <a:cubicBezTo>
                    <a:pt x="6598" y="6153"/>
                    <a:pt x="6598" y="6153"/>
                    <a:pt x="6575" y="6176"/>
                  </a:cubicBezTo>
                  <a:cubicBezTo>
                    <a:pt x="6667" y="5674"/>
                    <a:pt x="6758" y="5194"/>
                    <a:pt x="6804" y="4692"/>
                  </a:cubicBezTo>
                  <a:cubicBezTo>
                    <a:pt x="6846" y="4352"/>
                    <a:pt x="6607" y="4179"/>
                    <a:pt x="6343" y="4179"/>
                  </a:cubicBezTo>
                  <a:cubicBezTo>
                    <a:pt x="6182" y="4179"/>
                    <a:pt x="6012" y="4243"/>
                    <a:pt x="5891" y="4373"/>
                  </a:cubicBezTo>
                  <a:cubicBezTo>
                    <a:pt x="5754" y="4532"/>
                    <a:pt x="5640" y="4669"/>
                    <a:pt x="5503" y="4829"/>
                  </a:cubicBezTo>
                  <a:cubicBezTo>
                    <a:pt x="5640" y="4395"/>
                    <a:pt x="5754" y="3962"/>
                    <a:pt x="5891" y="3528"/>
                  </a:cubicBezTo>
                  <a:cubicBezTo>
                    <a:pt x="5991" y="3211"/>
                    <a:pt x="5701" y="3004"/>
                    <a:pt x="5414" y="3004"/>
                  </a:cubicBezTo>
                  <a:cubicBezTo>
                    <a:pt x="5307" y="3004"/>
                    <a:pt x="5201" y="3033"/>
                    <a:pt x="5115" y="3094"/>
                  </a:cubicBezTo>
                  <a:cubicBezTo>
                    <a:pt x="5046" y="3140"/>
                    <a:pt x="4978" y="3208"/>
                    <a:pt x="4909" y="3254"/>
                  </a:cubicBezTo>
                  <a:cubicBezTo>
                    <a:pt x="4978" y="2866"/>
                    <a:pt x="5023" y="2455"/>
                    <a:pt x="5092" y="2067"/>
                  </a:cubicBezTo>
                  <a:cubicBezTo>
                    <a:pt x="5128" y="1780"/>
                    <a:pt x="4825" y="1620"/>
                    <a:pt x="4550" y="1620"/>
                  </a:cubicBezTo>
                  <a:cubicBezTo>
                    <a:pt x="4475" y="1620"/>
                    <a:pt x="4402" y="1632"/>
                    <a:pt x="4338" y="1656"/>
                  </a:cubicBezTo>
                  <a:cubicBezTo>
                    <a:pt x="4361" y="1474"/>
                    <a:pt x="4407" y="1268"/>
                    <a:pt x="4430" y="1086"/>
                  </a:cubicBezTo>
                  <a:cubicBezTo>
                    <a:pt x="4473" y="806"/>
                    <a:pt x="4170" y="627"/>
                    <a:pt x="3906" y="627"/>
                  </a:cubicBezTo>
                  <a:cubicBezTo>
                    <a:pt x="3890" y="627"/>
                    <a:pt x="3875" y="628"/>
                    <a:pt x="3859" y="629"/>
                  </a:cubicBezTo>
                  <a:cubicBezTo>
                    <a:pt x="3859" y="606"/>
                    <a:pt x="3836" y="561"/>
                    <a:pt x="3836" y="538"/>
                  </a:cubicBezTo>
                  <a:cubicBezTo>
                    <a:pt x="3803" y="294"/>
                    <a:pt x="3630" y="201"/>
                    <a:pt x="3435" y="201"/>
                  </a:cubicBezTo>
                  <a:cubicBezTo>
                    <a:pt x="3227" y="201"/>
                    <a:pt x="2995" y="306"/>
                    <a:pt x="2878" y="447"/>
                  </a:cubicBezTo>
                  <a:lnTo>
                    <a:pt x="2604" y="789"/>
                  </a:lnTo>
                  <a:cubicBezTo>
                    <a:pt x="2690" y="496"/>
                    <a:pt x="2399" y="320"/>
                    <a:pt x="2133" y="320"/>
                  </a:cubicBezTo>
                  <a:cubicBezTo>
                    <a:pt x="2047" y="320"/>
                    <a:pt x="1963" y="339"/>
                    <a:pt x="1896" y="378"/>
                  </a:cubicBezTo>
                  <a:cubicBezTo>
                    <a:pt x="1714" y="469"/>
                    <a:pt x="1554" y="584"/>
                    <a:pt x="1394" y="698"/>
                  </a:cubicBezTo>
                  <a:lnTo>
                    <a:pt x="1440" y="447"/>
                  </a:lnTo>
                  <a:cubicBezTo>
                    <a:pt x="1499" y="149"/>
                    <a:pt x="1243" y="1"/>
                    <a:pt x="967" y="1"/>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5"/>
            <p:cNvSpPr/>
            <p:nvPr/>
          </p:nvSpPr>
          <p:spPr>
            <a:xfrm>
              <a:off x="645175" y="3632150"/>
              <a:ext cx="394550" cy="462975"/>
            </a:xfrm>
            <a:custGeom>
              <a:rect b="b" l="l" r="r" t="t"/>
              <a:pathLst>
                <a:path extrusionOk="0" h="18519" w="15782">
                  <a:moveTo>
                    <a:pt x="7182" y="1688"/>
                  </a:moveTo>
                  <a:cubicBezTo>
                    <a:pt x="8027" y="5067"/>
                    <a:pt x="9214" y="8331"/>
                    <a:pt x="10720" y="11503"/>
                  </a:cubicBezTo>
                  <a:cubicBezTo>
                    <a:pt x="10775" y="11612"/>
                    <a:pt x="10914" y="11677"/>
                    <a:pt x="11038" y="11677"/>
                  </a:cubicBezTo>
                  <a:cubicBezTo>
                    <a:pt x="11071" y="11677"/>
                    <a:pt x="11103" y="11673"/>
                    <a:pt x="11131" y="11663"/>
                  </a:cubicBezTo>
                  <a:cubicBezTo>
                    <a:pt x="12409" y="11275"/>
                    <a:pt x="13665" y="10910"/>
                    <a:pt x="14920" y="10545"/>
                  </a:cubicBezTo>
                  <a:lnTo>
                    <a:pt x="14920" y="10545"/>
                  </a:lnTo>
                  <a:cubicBezTo>
                    <a:pt x="14578" y="12941"/>
                    <a:pt x="14098" y="15315"/>
                    <a:pt x="13459" y="17666"/>
                  </a:cubicBezTo>
                  <a:cubicBezTo>
                    <a:pt x="10789" y="16776"/>
                    <a:pt x="8118" y="15886"/>
                    <a:pt x="5425" y="14995"/>
                  </a:cubicBezTo>
                  <a:cubicBezTo>
                    <a:pt x="6475" y="14242"/>
                    <a:pt x="7525" y="13558"/>
                    <a:pt x="8620" y="12873"/>
                  </a:cubicBezTo>
                  <a:cubicBezTo>
                    <a:pt x="8780" y="12781"/>
                    <a:pt x="8712" y="12530"/>
                    <a:pt x="8552" y="12485"/>
                  </a:cubicBezTo>
                  <a:cubicBezTo>
                    <a:pt x="8529" y="12439"/>
                    <a:pt x="8529" y="12416"/>
                    <a:pt x="8506" y="12393"/>
                  </a:cubicBezTo>
                  <a:cubicBezTo>
                    <a:pt x="6132" y="9403"/>
                    <a:pt x="3759" y="6413"/>
                    <a:pt x="1385" y="3423"/>
                  </a:cubicBezTo>
                  <a:lnTo>
                    <a:pt x="1385" y="3423"/>
                  </a:lnTo>
                  <a:cubicBezTo>
                    <a:pt x="2092" y="3492"/>
                    <a:pt x="2800" y="3583"/>
                    <a:pt x="3508" y="3651"/>
                  </a:cubicBezTo>
                  <a:cubicBezTo>
                    <a:pt x="3950" y="3702"/>
                    <a:pt x="4721" y="3931"/>
                    <a:pt x="5321" y="3931"/>
                  </a:cubicBezTo>
                  <a:cubicBezTo>
                    <a:pt x="5527" y="3931"/>
                    <a:pt x="5713" y="3904"/>
                    <a:pt x="5859" y="3834"/>
                  </a:cubicBezTo>
                  <a:cubicBezTo>
                    <a:pt x="6498" y="3537"/>
                    <a:pt x="6886" y="2556"/>
                    <a:pt x="7182" y="1688"/>
                  </a:cubicBezTo>
                  <a:close/>
                  <a:moveTo>
                    <a:pt x="7247" y="0"/>
                  </a:moveTo>
                  <a:cubicBezTo>
                    <a:pt x="7113" y="0"/>
                    <a:pt x="6983" y="59"/>
                    <a:pt x="6931" y="182"/>
                  </a:cubicBezTo>
                  <a:cubicBezTo>
                    <a:pt x="6703" y="730"/>
                    <a:pt x="6475" y="1278"/>
                    <a:pt x="6224" y="1825"/>
                  </a:cubicBezTo>
                  <a:cubicBezTo>
                    <a:pt x="5829" y="2767"/>
                    <a:pt x="5772" y="3036"/>
                    <a:pt x="4718" y="3036"/>
                  </a:cubicBezTo>
                  <a:cubicBezTo>
                    <a:pt x="4674" y="3036"/>
                    <a:pt x="4628" y="3036"/>
                    <a:pt x="4580" y="3035"/>
                  </a:cubicBezTo>
                  <a:cubicBezTo>
                    <a:pt x="3279" y="3012"/>
                    <a:pt x="1910" y="2738"/>
                    <a:pt x="632" y="2579"/>
                  </a:cubicBezTo>
                  <a:cubicBezTo>
                    <a:pt x="621" y="2578"/>
                    <a:pt x="611" y="2577"/>
                    <a:pt x="601" y="2577"/>
                  </a:cubicBezTo>
                  <a:cubicBezTo>
                    <a:pt x="312" y="2577"/>
                    <a:pt x="0" y="2885"/>
                    <a:pt x="221" y="3149"/>
                  </a:cubicBezTo>
                  <a:cubicBezTo>
                    <a:pt x="2754" y="6345"/>
                    <a:pt x="5311" y="9563"/>
                    <a:pt x="7844" y="12759"/>
                  </a:cubicBezTo>
                  <a:cubicBezTo>
                    <a:pt x="6635" y="13329"/>
                    <a:pt x="5516" y="14014"/>
                    <a:pt x="4443" y="14813"/>
                  </a:cubicBezTo>
                  <a:cubicBezTo>
                    <a:pt x="4169" y="15018"/>
                    <a:pt x="4238" y="15384"/>
                    <a:pt x="4558" y="15475"/>
                  </a:cubicBezTo>
                  <a:cubicBezTo>
                    <a:pt x="7570" y="16502"/>
                    <a:pt x="10606" y="17483"/>
                    <a:pt x="13642" y="18511"/>
                  </a:cubicBezTo>
                  <a:cubicBezTo>
                    <a:pt x="13666" y="18516"/>
                    <a:pt x="13690" y="18518"/>
                    <a:pt x="13714" y="18518"/>
                  </a:cubicBezTo>
                  <a:cubicBezTo>
                    <a:pt x="13893" y="18518"/>
                    <a:pt x="14058" y="18375"/>
                    <a:pt x="14098" y="18214"/>
                  </a:cubicBezTo>
                  <a:cubicBezTo>
                    <a:pt x="14829" y="15543"/>
                    <a:pt x="15377" y="12850"/>
                    <a:pt x="15742" y="10111"/>
                  </a:cubicBezTo>
                  <a:cubicBezTo>
                    <a:pt x="15781" y="9874"/>
                    <a:pt x="15616" y="9636"/>
                    <a:pt x="15392" y="9636"/>
                  </a:cubicBezTo>
                  <a:cubicBezTo>
                    <a:pt x="15358" y="9636"/>
                    <a:pt x="15322" y="9642"/>
                    <a:pt x="15285" y="9654"/>
                  </a:cubicBezTo>
                  <a:cubicBezTo>
                    <a:pt x="14258" y="9951"/>
                    <a:pt x="13071" y="10522"/>
                    <a:pt x="12021" y="10613"/>
                  </a:cubicBezTo>
                  <a:cubicBezTo>
                    <a:pt x="11854" y="10728"/>
                    <a:pt x="11701" y="10786"/>
                    <a:pt x="11558" y="10786"/>
                  </a:cubicBezTo>
                  <a:cubicBezTo>
                    <a:pt x="11389" y="10786"/>
                    <a:pt x="11234" y="10705"/>
                    <a:pt x="11086" y="10545"/>
                  </a:cubicBezTo>
                  <a:cubicBezTo>
                    <a:pt x="10926" y="10202"/>
                    <a:pt x="10766" y="9860"/>
                    <a:pt x="10629" y="9517"/>
                  </a:cubicBezTo>
                  <a:cubicBezTo>
                    <a:pt x="10332" y="8878"/>
                    <a:pt x="10058" y="8216"/>
                    <a:pt x="9807" y="7554"/>
                  </a:cubicBezTo>
                  <a:cubicBezTo>
                    <a:pt x="8894" y="5181"/>
                    <a:pt x="8164" y="2738"/>
                    <a:pt x="7616" y="250"/>
                  </a:cubicBezTo>
                  <a:cubicBezTo>
                    <a:pt x="7578" y="87"/>
                    <a:pt x="7410" y="0"/>
                    <a:pt x="72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 name="Google Shape;1066;p35"/>
          <p:cNvGrpSpPr/>
          <p:nvPr/>
        </p:nvGrpSpPr>
        <p:grpSpPr>
          <a:xfrm rot="10800000">
            <a:off x="3855903" y="605787"/>
            <a:ext cx="806657" cy="421744"/>
            <a:chOff x="1822875" y="1377000"/>
            <a:chExt cx="548075" cy="286550"/>
          </a:xfrm>
        </p:grpSpPr>
        <p:sp>
          <p:nvSpPr>
            <p:cNvPr id="1067" name="Google Shape;1067;p35"/>
            <p:cNvSpPr/>
            <p:nvPr/>
          </p:nvSpPr>
          <p:spPr>
            <a:xfrm>
              <a:off x="1822875" y="1402500"/>
              <a:ext cx="163425" cy="251950"/>
            </a:xfrm>
            <a:custGeom>
              <a:rect b="b" l="l" r="r" t="t"/>
              <a:pathLst>
                <a:path extrusionOk="0" h="10078" w="6537">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5"/>
            <p:cNvSpPr/>
            <p:nvPr/>
          </p:nvSpPr>
          <p:spPr>
            <a:xfrm>
              <a:off x="1824750" y="1417750"/>
              <a:ext cx="188550" cy="112450"/>
            </a:xfrm>
            <a:custGeom>
              <a:rect b="b" l="l" r="r" t="t"/>
              <a:pathLst>
                <a:path extrusionOk="0" h="4498" w="7542">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5"/>
            <p:cNvSpPr/>
            <p:nvPr/>
          </p:nvSpPr>
          <p:spPr>
            <a:xfrm>
              <a:off x="1830350" y="1417125"/>
              <a:ext cx="166575" cy="224050"/>
            </a:xfrm>
            <a:custGeom>
              <a:rect b="b" l="l" r="r" t="t"/>
              <a:pathLst>
                <a:path extrusionOk="0" h="8962" w="6663">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5"/>
            <p:cNvSpPr/>
            <p:nvPr/>
          </p:nvSpPr>
          <p:spPr>
            <a:xfrm>
              <a:off x="1983600" y="1387975"/>
              <a:ext cx="118150" cy="230725"/>
            </a:xfrm>
            <a:custGeom>
              <a:rect b="b" l="l" r="r" t="t"/>
              <a:pathLst>
                <a:path extrusionOk="0" h="9229" w="4726">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5"/>
            <p:cNvSpPr/>
            <p:nvPr/>
          </p:nvSpPr>
          <p:spPr>
            <a:xfrm>
              <a:off x="1989850" y="1386450"/>
              <a:ext cx="169475" cy="277100"/>
            </a:xfrm>
            <a:custGeom>
              <a:rect b="b" l="l" r="r" t="t"/>
              <a:pathLst>
                <a:path extrusionOk="0" h="11084" w="6779">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5"/>
            <p:cNvSpPr/>
            <p:nvPr/>
          </p:nvSpPr>
          <p:spPr>
            <a:xfrm>
              <a:off x="1995825" y="1391550"/>
              <a:ext cx="137475" cy="242325"/>
            </a:xfrm>
            <a:custGeom>
              <a:rect b="b" l="l" r="r" t="t"/>
              <a:pathLst>
                <a:path extrusionOk="0" h="9693" w="5499">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5"/>
            <p:cNvSpPr/>
            <p:nvPr/>
          </p:nvSpPr>
          <p:spPr>
            <a:xfrm>
              <a:off x="2127325" y="1397150"/>
              <a:ext cx="167675" cy="219250"/>
            </a:xfrm>
            <a:custGeom>
              <a:rect b="b" l="l" r="r" t="t"/>
              <a:pathLst>
                <a:path extrusionOk="0" h="8770" w="6707">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5"/>
            <p:cNvSpPr/>
            <p:nvPr/>
          </p:nvSpPr>
          <p:spPr>
            <a:xfrm>
              <a:off x="2129450" y="1377000"/>
              <a:ext cx="241500" cy="205525"/>
            </a:xfrm>
            <a:custGeom>
              <a:rect b="b" l="l" r="r" t="t"/>
              <a:pathLst>
                <a:path extrusionOk="0" h="8221" w="966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5"/>
            <p:cNvSpPr/>
            <p:nvPr/>
          </p:nvSpPr>
          <p:spPr>
            <a:xfrm>
              <a:off x="2136675" y="1396700"/>
              <a:ext cx="218150" cy="197050"/>
            </a:xfrm>
            <a:custGeom>
              <a:rect b="b" l="l" r="r" t="t"/>
              <a:pathLst>
                <a:path extrusionOk="0" h="7882" w="8726">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9" name="Shape 1079"/>
        <p:cNvGrpSpPr/>
        <p:nvPr/>
      </p:nvGrpSpPr>
      <p:grpSpPr>
        <a:xfrm>
          <a:off x="0" y="0"/>
          <a:ext cx="0" cy="0"/>
          <a:chOff x="0" y="0"/>
          <a:chExt cx="0" cy="0"/>
        </a:xfrm>
      </p:grpSpPr>
      <p:grpSp>
        <p:nvGrpSpPr>
          <p:cNvPr id="1080" name="Google Shape;1080;p36"/>
          <p:cNvGrpSpPr/>
          <p:nvPr/>
        </p:nvGrpSpPr>
        <p:grpSpPr>
          <a:xfrm flipH="1">
            <a:off x="719922" y="934457"/>
            <a:ext cx="3253287" cy="176025"/>
            <a:chOff x="4345425" y="2175475"/>
            <a:chExt cx="800750" cy="176025"/>
          </a:xfrm>
        </p:grpSpPr>
        <p:sp>
          <p:nvSpPr>
            <p:cNvPr id="1081" name="Google Shape;1081;p36"/>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6"/>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 name="Google Shape;1083;p36"/>
          <p:cNvGrpSpPr/>
          <p:nvPr/>
        </p:nvGrpSpPr>
        <p:grpSpPr>
          <a:xfrm rot="774136">
            <a:off x="1508398" y="2535501"/>
            <a:ext cx="1303213" cy="585343"/>
            <a:chOff x="4345425" y="2175475"/>
            <a:chExt cx="800750" cy="176025"/>
          </a:xfrm>
        </p:grpSpPr>
        <p:sp>
          <p:nvSpPr>
            <p:cNvPr id="1084" name="Google Shape;1084;p36"/>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6"/>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 name="Google Shape;1086;p36"/>
          <p:cNvGrpSpPr/>
          <p:nvPr/>
        </p:nvGrpSpPr>
        <p:grpSpPr>
          <a:xfrm rot="904237">
            <a:off x="6437925" y="2521549"/>
            <a:ext cx="1038166" cy="585346"/>
            <a:chOff x="4345425" y="2175475"/>
            <a:chExt cx="800750" cy="176025"/>
          </a:xfrm>
        </p:grpSpPr>
        <p:sp>
          <p:nvSpPr>
            <p:cNvPr id="1087" name="Google Shape;1087;p36"/>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6"/>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9" name="Google Shape;1089;p36"/>
          <p:cNvSpPr txBox="1"/>
          <p:nvPr>
            <p:ph type="title"/>
          </p:nvPr>
        </p:nvSpPr>
        <p:spPr>
          <a:xfrm>
            <a:off x="720000" y="540000"/>
            <a:ext cx="3378600" cy="10170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Maybe You Need to Divide the Content</a:t>
            </a:r>
            <a:endParaRPr/>
          </a:p>
        </p:txBody>
      </p:sp>
      <p:sp>
        <p:nvSpPr>
          <p:cNvPr id="1090" name="Google Shape;1090;p36"/>
          <p:cNvSpPr txBox="1"/>
          <p:nvPr>
            <p:ph idx="1" type="body"/>
          </p:nvPr>
        </p:nvSpPr>
        <p:spPr>
          <a:xfrm>
            <a:off x="470700" y="3119125"/>
            <a:ext cx="3378600" cy="1285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in the Solar System—it’s only a bit larger than the Moon</a:t>
            </a:r>
            <a:endParaRPr/>
          </a:p>
        </p:txBody>
      </p:sp>
      <p:sp>
        <p:nvSpPr>
          <p:cNvPr id="1091" name="Google Shape;1091;p36"/>
          <p:cNvSpPr txBox="1"/>
          <p:nvPr>
            <p:ph idx="2" type="body"/>
          </p:nvPr>
        </p:nvSpPr>
        <p:spPr>
          <a:xfrm>
            <a:off x="5368500" y="3105175"/>
            <a:ext cx="3177000" cy="1285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is the second planet from the Sun and its atmosphere is extremely poisonous</a:t>
            </a:r>
            <a:endParaRPr/>
          </a:p>
        </p:txBody>
      </p:sp>
      <p:sp>
        <p:nvSpPr>
          <p:cNvPr id="1092" name="Google Shape;1092;p36"/>
          <p:cNvSpPr txBox="1"/>
          <p:nvPr>
            <p:ph idx="3" type="subTitle"/>
          </p:nvPr>
        </p:nvSpPr>
        <p:spPr>
          <a:xfrm>
            <a:off x="906900" y="2586400"/>
            <a:ext cx="25062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093" name="Google Shape;1093;p36"/>
          <p:cNvSpPr txBox="1"/>
          <p:nvPr>
            <p:ph idx="4" type="subTitle"/>
          </p:nvPr>
        </p:nvSpPr>
        <p:spPr>
          <a:xfrm>
            <a:off x="5703900" y="2572450"/>
            <a:ext cx="25062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grpSp>
        <p:nvGrpSpPr>
          <p:cNvPr id="1094" name="Google Shape;1094;p36"/>
          <p:cNvGrpSpPr/>
          <p:nvPr/>
        </p:nvGrpSpPr>
        <p:grpSpPr>
          <a:xfrm flipH="1">
            <a:off x="719986" y="1396579"/>
            <a:ext cx="2997127" cy="176025"/>
            <a:chOff x="4345425" y="2175475"/>
            <a:chExt cx="800750" cy="176025"/>
          </a:xfrm>
        </p:grpSpPr>
        <p:sp>
          <p:nvSpPr>
            <p:cNvPr id="1095" name="Google Shape;1095;p36"/>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6"/>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 name="Google Shape;1097;p36"/>
          <p:cNvGrpSpPr/>
          <p:nvPr/>
        </p:nvGrpSpPr>
        <p:grpSpPr>
          <a:xfrm>
            <a:off x="6682192" y="859247"/>
            <a:ext cx="1491960" cy="454575"/>
            <a:chOff x="6157325" y="1245050"/>
            <a:chExt cx="554900" cy="169075"/>
          </a:xfrm>
        </p:grpSpPr>
        <p:sp>
          <p:nvSpPr>
            <p:cNvPr id="1098" name="Google Shape;1098;p36"/>
            <p:cNvSpPr/>
            <p:nvPr/>
          </p:nvSpPr>
          <p:spPr>
            <a:xfrm>
              <a:off x="6157325" y="1320350"/>
              <a:ext cx="47050" cy="41875"/>
            </a:xfrm>
            <a:custGeom>
              <a:rect b="b" l="l" r="r" t="t"/>
              <a:pathLst>
                <a:path extrusionOk="0" h="1675" w="1882">
                  <a:moveTo>
                    <a:pt x="1759" y="0"/>
                  </a:moveTo>
                  <a:cubicBezTo>
                    <a:pt x="1737" y="0"/>
                    <a:pt x="1714" y="11"/>
                    <a:pt x="1694" y="37"/>
                  </a:cubicBezTo>
                  <a:cubicBezTo>
                    <a:pt x="1494" y="263"/>
                    <a:pt x="1268" y="463"/>
                    <a:pt x="1042" y="689"/>
                  </a:cubicBezTo>
                  <a:cubicBezTo>
                    <a:pt x="842" y="463"/>
                    <a:pt x="641" y="263"/>
                    <a:pt x="416" y="62"/>
                  </a:cubicBezTo>
                  <a:cubicBezTo>
                    <a:pt x="387" y="26"/>
                    <a:pt x="349" y="10"/>
                    <a:pt x="313" y="10"/>
                  </a:cubicBezTo>
                  <a:cubicBezTo>
                    <a:pt x="226" y="10"/>
                    <a:pt x="152" y="99"/>
                    <a:pt x="240" y="188"/>
                  </a:cubicBezTo>
                  <a:cubicBezTo>
                    <a:pt x="441" y="413"/>
                    <a:pt x="641" y="639"/>
                    <a:pt x="842" y="839"/>
                  </a:cubicBezTo>
                  <a:cubicBezTo>
                    <a:pt x="591" y="1040"/>
                    <a:pt x="316" y="1190"/>
                    <a:pt x="90" y="1416"/>
                  </a:cubicBezTo>
                  <a:cubicBezTo>
                    <a:pt x="1" y="1505"/>
                    <a:pt x="91" y="1674"/>
                    <a:pt x="200" y="1674"/>
                  </a:cubicBezTo>
                  <a:cubicBezTo>
                    <a:pt x="213" y="1674"/>
                    <a:pt x="227" y="1672"/>
                    <a:pt x="240" y="1666"/>
                  </a:cubicBezTo>
                  <a:cubicBezTo>
                    <a:pt x="541" y="1541"/>
                    <a:pt x="817" y="1290"/>
                    <a:pt x="1068" y="1065"/>
                  </a:cubicBezTo>
                  <a:cubicBezTo>
                    <a:pt x="1193" y="1215"/>
                    <a:pt x="1343" y="1366"/>
                    <a:pt x="1494" y="1466"/>
                  </a:cubicBezTo>
                  <a:cubicBezTo>
                    <a:pt x="1525" y="1481"/>
                    <a:pt x="1556" y="1488"/>
                    <a:pt x="1584" y="1488"/>
                  </a:cubicBezTo>
                  <a:cubicBezTo>
                    <a:pt x="1694" y="1488"/>
                    <a:pt x="1769" y="1385"/>
                    <a:pt x="1669" y="1265"/>
                  </a:cubicBezTo>
                  <a:cubicBezTo>
                    <a:pt x="1569" y="1115"/>
                    <a:pt x="1418" y="990"/>
                    <a:pt x="1268" y="864"/>
                  </a:cubicBezTo>
                  <a:cubicBezTo>
                    <a:pt x="1469" y="639"/>
                    <a:pt x="1669" y="413"/>
                    <a:pt x="1844" y="163"/>
                  </a:cubicBezTo>
                  <a:cubicBezTo>
                    <a:pt x="1882" y="88"/>
                    <a:pt x="1823" y="0"/>
                    <a:pt x="17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6"/>
            <p:cNvSpPr/>
            <p:nvPr/>
          </p:nvSpPr>
          <p:spPr>
            <a:xfrm>
              <a:off x="6224725" y="1327375"/>
              <a:ext cx="46400" cy="9125"/>
            </a:xfrm>
            <a:custGeom>
              <a:rect b="b" l="l" r="r" t="t"/>
              <a:pathLst>
                <a:path extrusionOk="0" h="365" w="1856">
                  <a:moveTo>
                    <a:pt x="1282" y="1"/>
                  </a:moveTo>
                  <a:cubicBezTo>
                    <a:pt x="1160" y="1"/>
                    <a:pt x="1041" y="7"/>
                    <a:pt x="928" y="7"/>
                  </a:cubicBezTo>
                  <a:lnTo>
                    <a:pt x="151" y="7"/>
                  </a:lnTo>
                  <a:cubicBezTo>
                    <a:pt x="1" y="7"/>
                    <a:pt x="26" y="258"/>
                    <a:pt x="151" y="258"/>
                  </a:cubicBezTo>
                  <a:cubicBezTo>
                    <a:pt x="427" y="283"/>
                    <a:pt x="677" y="308"/>
                    <a:pt x="953" y="308"/>
                  </a:cubicBezTo>
                  <a:cubicBezTo>
                    <a:pt x="1135" y="328"/>
                    <a:pt x="1334" y="365"/>
                    <a:pt x="1536" y="365"/>
                  </a:cubicBezTo>
                  <a:cubicBezTo>
                    <a:pt x="1584" y="365"/>
                    <a:pt x="1632" y="363"/>
                    <a:pt x="1680" y="358"/>
                  </a:cubicBezTo>
                  <a:cubicBezTo>
                    <a:pt x="1855" y="308"/>
                    <a:pt x="1780" y="82"/>
                    <a:pt x="1655" y="32"/>
                  </a:cubicBezTo>
                  <a:cubicBezTo>
                    <a:pt x="1529" y="7"/>
                    <a:pt x="1404" y="1"/>
                    <a:pt x="12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6"/>
            <p:cNvSpPr/>
            <p:nvPr/>
          </p:nvSpPr>
          <p:spPr>
            <a:xfrm>
              <a:off x="6217875" y="1343050"/>
              <a:ext cx="49475" cy="9600"/>
            </a:xfrm>
            <a:custGeom>
              <a:rect b="b" l="l" r="r" t="t"/>
              <a:pathLst>
                <a:path extrusionOk="0" h="384" w="1979">
                  <a:moveTo>
                    <a:pt x="134" y="0"/>
                  </a:moveTo>
                  <a:cubicBezTo>
                    <a:pt x="0" y="0"/>
                    <a:pt x="13" y="236"/>
                    <a:pt x="174" y="282"/>
                  </a:cubicBezTo>
                  <a:cubicBezTo>
                    <a:pt x="475" y="357"/>
                    <a:pt x="801" y="382"/>
                    <a:pt x="1102" y="382"/>
                  </a:cubicBezTo>
                  <a:cubicBezTo>
                    <a:pt x="1157" y="382"/>
                    <a:pt x="1215" y="383"/>
                    <a:pt x="1274" y="383"/>
                  </a:cubicBezTo>
                  <a:cubicBezTo>
                    <a:pt x="1512" y="383"/>
                    <a:pt x="1768" y="367"/>
                    <a:pt x="1929" y="207"/>
                  </a:cubicBezTo>
                  <a:cubicBezTo>
                    <a:pt x="1979" y="157"/>
                    <a:pt x="1954" y="32"/>
                    <a:pt x="1854" y="32"/>
                  </a:cubicBezTo>
                  <a:cubicBezTo>
                    <a:pt x="1787" y="12"/>
                    <a:pt x="1721" y="4"/>
                    <a:pt x="1655" y="4"/>
                  </a:cubicBezTo>
                  <a:cubicBezTo>
                    <a:pt x="1471" y="4"/>
                    <a:pt x="1286" y="63"/>
                    <a:pt x="1102" y="82"/>
                  </a:cubicBezTo>
                  <a:cubicBezTo>
                    <a:pt x="801" y="82"/>
                    <a:pt x="500" y="57"/>
                    <a:pt x="174" y="7"/>
                  </a:cubicBezTo>
                  <a:cubicBezTo>
                    <a:pt x="160" y="2"/>
                    <a:pt x="147" y="0"/>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6"/>
            <p:cNvSpPr/>
            <p:nvPr/>
          </p:nvSpPr>
          <p:spPr>
            <a:xfrm>
              <a:off x="6284250" y="1264050"/>
              <a:ext cx="44700" cy="50275"/>
            </a:xfrm>
            <a:custGeom>
              <a:rect b="b" l="l" r="r" t="t"/>
              <a:pathLst>
                <a:path extrusionOk="0" h="2011" w="1788">
                  <a:moveTo>
                    <a:pt x="495" y="0"/>
                  </a:moveTo>
                  <a:cubicBezTo>
                    <a:pt x="458" y="0"/>
                    <a:pt x="427" y="25"/>
                    <a:pt x="427" y="84"/>
                  </a:cubicBezTo>
                  <a:cubicBezTo>
                    <a:pt x="402" y="510"/>
                    <a:pt x="402" y="911"/>
                    <a:pt x="376" y="1337"/>
                  </a:cubicBezTo>
                  <a:cubicBezTo>
                    <a:pt x="376" y="1411"/>
                    <a:pt x="445" y="1499"/>
                    <a:pt x="522" y="1499"/>
                  </a:cubicBezTo>
                  <a:cubicBezTo>
                    <a:pt x="548" y="1499"/>
                    <a:pt x="576" y="1488"/>
                    <a:pt x="602" y="1462"/>
                  </a:cubicBezTo>
                  <a:cubicBezTo>
                    <a:pt x="727" y="1387"/>
                    <a:pt x="878" y="1262"/>
                    <a:pt x="1028" y="1212"/>
                  </a:cubicBezTo>
                  <a:cubicBezTo>
                    <a:pt x="1080" y="1186"/>
                    <a:pt x="1128" y="1173"/>
                    <a:pt x="1173" y="1173"/>
                  </a:cubicBezTo>
                  <a:cubicBezTo>
                    <a:pt x="1300" y="1173"/>
                    <a:pt x="1392" y="1276"/>
                    <a:pt x="1429" y="1462"/>
                  </a:cubicBezTo>
                  <a:cubicBezTo>
                    <a:pt x="1354" y="1537"/>
                    <a:pt x="1279" y="1588"/>
                    <a:pt x="1204" y="1613"/>
                  </a:cubicBezTo>
                  <a:cubicBezTo>
                    <a:pt x="878" y="1713"/>
                    <a:pt x="502" y="1713"/>
                    <a:pt x="176" y="1713"/>
                  </a:cubicBezTo>
                  <a:cubicBezTo>
                    <a:pt x="1" y="1713"/>
                    <a:pt x="51" y="1963"/>
                    <a:pt x="176" y="1989"/>
                  </a:cubicBezTo>
                  <a:cubicBezTo>
                    <a:pt x="271" y="2000"/>
                    <a:pt x="413" y="2011"/>
                    <a:pt x="573" y="2011"/>
                  </a:cubicBezTo>
                  <a:cubicBezTo>
                    <a:pt x="1087" y="2011"/>
                    <a:pt x="1787" y="1903"/>
                    <a:pt x="1730" y="1387"/>
                  </a:cubicBezTo>
                  <a:cubicBezTo>
                    <a:pt x="1730" y="1136"/>
                    <a:pt x="1479" y="936"/>
                    <a:pt x="1254" y="911"/>
                  </a:cubicBezTo>
                  <a:cubicBezTo>
                    <a:pt x="1213" y="902"/>
                    <a:pt x="1173" y="898"/>
                    <a:pt x="1134" y="898"/>
                  </a:cubicBezTo>
                  <a:cubicBezTo>
                    <a:pt x="957" y="898"/>
                    <a:pt x="796" y="984"/>
                    <a:pt x="652" y="1086"/>
                  </a:cubicBezTo>
                  <a:cubicBezTo>
                    <a:pt x="652" y="760"/>
                    <a:pt x="627" y="460"/>
                    <a:pt x="627" y="134"/>
                  </a:cubicBezTo>
                  <a:cubicBezTo>
                    <a:pt x="627" y="58"/>
                    <a:pt x="553" y="0"/>
                    <a:pt x="4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6"/>
            <p:cNvSpPr/>
            <p:nvPr/>
          </p:nvSpPr>
          <p:spPr>
            <a:xfrm>
              <a:off x="6255000" y="1287300"/>
              <a:ext cx="30525" cy="9800"/>
            </a:xfrm>
            <a:custGeom>
              <a:rect b="b" l="l" r="r" t="t"/>
              <a:pathLst>
                <a:path extrusionOk="0" h="392" w="1221">
                  <a:moveTo>
                    <a:pt x="633" y="1"/>
                  </a:moveTo>
                  <a:cubicBezTo>
                    <a:pt x="472" y="1"/>
                    <a:pt x="310" y="20"/>
                    <a:pt x="193" y="31"/>
                  </a:cubicBezTo>
                  <a:cubicBezTo>
                    <a:pt x="1" y="55"/>
                    <a:pt x="62" y="333"/>
                    <a:pt x="245" y="333"/>
                  </a:cubicBezTo>
                  <a:cubicBezTo>
                    <a:pt x="252" y="333"/>
                    <a:pt x="260" y="333"/>
                    <a:pt x="268" y="332"/>
                  </a:cubicBezTo>
                  <a:cubicBezTo>
                    <a:pt x="444" y="332"/>
                    <a:pt x="619" y="332"/>
                    <a:pt x="820" y="357"/>
                  </a:cubicBezTo>
                  <a:cubicBezTo>
                    <a:pt x="888" y="371"/>
                    <a:pt x="949" y="392"/>
                    <a:pt x="1011" y="392"/>
                  </a:cubicBezTo>
                  <a:cubicBezTo>
                    <a:pt x="1062" y="392"/>
                    <a:pt x="1114" y="377"/>
                    <a:pt x="1171" y="332"/>
                  </a:cubicBezTo>
                  <a:cubicBezTo>
                    <a:pt x="1221" y="307"/>
                    <a:pt x="1196" y="231"/>
                    <a:pt x="1171" y="181"/>
                  </a:cubicBezTo>
                  <a:cubicBezTo>
                    <a:pt x="1069" y="37"/>
                    <a:pt x="852" y="1"/>
                    <a:pt x="6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6"/>
            <p:cNvSpPr/>
            <p:nvPr/>
          </p:nvSpPr>
          <p:spPr>
            <a:xfrm>
              <a:off x="6334375" y="1284100"/>
              <a:ext cx="37000" cy="37050"/>
            </a:xfrm>
            <a:custGeom>
              <a:rect b="b" l="l" r="r" t="t"/>
              <a:pathLst>
                <a:path extrusionOk="0" h="1482" w="1480">
                  <a:moveTo>
                    <a:pt x="916" y="0"/>
                  </a:moveTo>
                  <a:cubicBezTo>
                    <a:pt x="875" y="0"/>
                    <a:pt x="838" y="25"/>
                    <a:pt x="828" y="84"/>
                  </a:cubicBezTo>
                  <a:cubicBezTo>
                    <a:pt x="803" y="334"/>
                    <a:pt x="752" y="560"/>
                    <a:pt x="677" y="786"/>
                  </a:cubicBezTo>
                  <a:cubicBezTo>
                    <a:pt x="502" y="811"/>
                    <a:pt x="326" y="836"/>
                    <a:pt x="176" y="836"/>
                  </a:cubicBezTo>
                  <a:cubicBezTo>
                    <a:pt x="1" y="861"/>
                    <a:pt x="76" y="1111"/>
                    <a:pt x="201" y="1111"/>
                  </a:cubicBezTo>
                  <a:cubicBezTo>
                    <a:pt x="326" y="1086"/>
                    <a:pt x="452" y="1061"/>
                    <a:pt x="577" y="1061"/>
                  </a:cubicBezTo>
                  <a:cubicBezTo>
                    <a:pt x="527" y="1161"/>
                    <a:pt x="502" y="1262"/>
                    <a:pt x="527" y="1362"/>
                  </a:cubicBezTo>
                  <a:cubicBezTo>
                    <a:pt x="527" y="1435"/>
                    <a:pt x="581" y="1482"/>
                    <a:pt x="639" y="1482"/>
                  </a:cubicBezTo>
                  <a:cubicBezTo>
                    <a:pt x="660" y="1482"/>
                    <a:pt x="682" y="1476"/>
                    <a:pt x="702" y="1462"/>
                  </a:cubicBezTo>
                  <a:cubicBezTo>
                    <a:pt x="828" y="1362"/>
                    <a:pt x="903" y="1187"/>
                    <a:pt x="928" y="1011"/>
                  </a:cubicBezTo>
                  <a:cubicBezTo>
                    <a:pt x="1103" y="1011"/>
                    <a:pt x="1304" y="1011"/>
                    <a:pt x="1429" y="911"/>
                  </a:cubicBezTo>
                  <a:cubicBezTo>
                    <a:pt x="1479" y="861"/>
                    <a:pt x="1479" y="786"/>
                    <a:pt x="1429" y="760"/>
                  </a:cubicBezTo>
                  <a:cubicBezTo>
                    <a:pt x="1341" y="731"/>
                    <a:pt x="1253" y="719"/>
                    <a:pt x="1165" y="719"/>
                  </a:cubicBezTo>
                  <a:cubicBezTo>
                    <a:pt x="1103" y="719"/>
                    <a:pt x="1040" y="725"/>
                    <a:pt x="978" y="735"/>
                  </a:cubicBezTo>
                  <a:cubicBezTo>
                    <a:pt x="1028" y="535"/>
                    <a:pt x="1053" y="334"/>
                    <a:pt x="1053" y="134"/>
                  </a:cubicBezTo>
                  <a:cubicBezTo>
                    <a:pt x="1053" y="58"/>
                    <a:pt x="979" y="0"/>
                    <a:pt x="9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6"/>
            <p:cNvSpPr/>
            <p:nvPr/>
          </p:nvSpPr>
          <p:spPr>
            <a:xfrm>
              <a:off x="6379900" y="1245050"/>
              <a:ext cx="273425" cy="77750"/>
            </a:xfrm>
            <a:custGeom>
              <a:rect b="b" l="l" r="r" t="t"/>
              <a:pathLst>
                <a:path extrusionOk="0" h="3110" w="10937">
                  <a:moveTo>
                    <a:pt x="2086" y="1"/>
                  </a:moveTo>
                  <a:cubicBezTo>
                    <a:pt x="1680" y="1"/>
                    <a:pt x="1294" y="60"/>
                    <a:pt x="1087" y="292"/>
                  </a:cubicBezTo>
                  <a:cubicBezTo>
                    <a:pt x="886" y="518"/>
                    <a:pt x="886" y="944"/>
                    <a:pt x="861" y="1195"/>
                  </a:cubicBezTo>
                  <a:cubicBezTo>
                    <a:pt x="811" y="1671"/>
                    <a:pt x="761" y="2147"/>
                    <a:pt x="711" y="2623"/>
                  </a:cubicBezTo>
                  <a:cubicBezTo>
                    <a:pt x="535" y="2348"/>
                    <a:pt x="360" y="2047"/>
                    <a:pt x="185" y="1746"/>
                  </a:cubicBezTo>
                  <a:cubicBezTo>
                    <a:pt x="168" y="1721"/>
                    <a:pt x="140" y="1710"/>
                    <a:pt x="112" y="1710"/>
                  </a:cubicBezTo>
                  <a:cubicBezTo>
                    <a:pt x="57" y="1710"/>
                    <a:pt x="1" y="1754"/>
                    <a:pt x="34" y="1821"/>
                  </a:cubicBezTo>
                  <a:cubicBezTo>
                    <a:pt x="235" y="2222"/>
                    <a:pt x="460" y="2623"/>
                    <a:pt x="686" y="3024"/>
                  </a:cubicBezTo>
                  <a:cubicBezTo>
                    <a:pt x="712" y="3077"/>
                    <a:pt x="774" y="3109"/>
                    <a:pt x="826" y="3109"/>
                  </a:cubicBezTo>
                  <a:cubicBezTo>
                    <a:pt x="872" y="3109"/>
                    <a:pt x="911" y="3083"/>
                    <a:pt x="911" y="3024"/>
                  </a:cubicBezTo>
                  <a:cubicBezTo>
                    <a:pt x="1037" y="2072"/>
                    <a:pt x="836" y="718"/>
                    <a:pt x="1889" y="317"/>
                  </a:cubicBezTo>
                  <a:cubicBezTo>
                    <a:pt x="2002" y="272"/>
                    <a:pt x="2155" y="257"/>
                    <a:pt x="2325" y="257"/>
                  </a:cubicBezTo>
                  <a:cubicBezTo>
                    <a:pt x="2723" y="257"/>
                    <a:pt x="3212" y="343"/>
                    <a:pt x="3493" y="343"/>
                  </a:cubicBezTo>
                  <a:cubicBezTo>
                    <a:pt x="3969" y="343"/>
                    <a:pt x="4445" y="343"/>
                    <a:pt x="4921" y="368"/>
                  </a:cubicBezTo>
                  <a:cubicBezTo>
                    <a:pt x="6342" y="386"/>
                    <a:pt x="7775" y="445"/>
                    <a:pt x="9213" y="445"/>
                  </a:cubicBezTo>
                  <a:cubicBezTo>
                    <a:pt x="9728" y="445"/>
                    <a:pt x="10245" y="438"/>
                    <a:pt x="10761" y="418"/>
                  </a:cubicBezTo>
                  <a:cubicBezTo>
                    <a:pt x="10937" y="418"/>
                    <a:pt x="10886" y="117"/>
                    <a:pt x="10736" y="117"/>
                  </a:cubicBezTo>
                  <a:cubicBezTo>
                    <a:pt x="9580" y="47"/>
                    <a:pt x="8412" y="26"/>
                    <a:pt x="7244" y="26"/>
                  </a:cubicBezTo>
                  <a:cubicBezTo>
                    <a:pt x="5906" y="26"/>
                    <a:pt x="4567" y="53"/>
                    <a:pt x="3242" y="67"/>
                  </a:cubicBezTo>
                  <a:cubicBezTo>
                    <a:pt x="2960" y="67"/>
                    <a:pt x="2512" y="1"/>
                    <a:pt x="20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6"/>
            <p:cNvSpPr/>
            <p:nvPr/>
          </p:nvSpPr>
          <p:spPr>
            <a:xfrm>
              <a:off x="6441975" y="1278000"/>
              <a:ext cx="42800" cy="51575"/>
            </a:xfrm>
            <a:custGeom>
              <a:rect b="b" l="l" r="r" t="t"/>
              <a:pathLst>
                <a:path extrusionOk="0" h="2063" w="1712">
                  <a:moveTo>
                    <a:pt x="405" y="1"/>
                  </a:moveTo>
                  <a:cubicBezTo>
                    <a:pt x="367" y="1"/>
                    <a:pt x="333" y="22"/>
                    <a:pt x="333" y="77"/>
                  </a:cubicBezTo>
                  <a:cubicBezTo>
                    <a:pt x="333" y="528"/>
                    <a:pt x="283" y="979"/>
                    <a:pt x="283" y="1456"/>
                  </a:cubicBezTo>
                  <a:cubicBezTo>
                    <a:pt x="283" y="1525"/>
                    <a:pt x="368" y="1619"/>
                    <a:pt x="445" y="1619"/>
                  </a:cubicBezTo>
                  <a:cubicBezTo>
                    <a:pt x="479" y="1619"/>
                    <a:pt x="511" y="1602"/>
                    <a:pt x="534" y="1556"/>
                  </a:cubicBezTo>
                  <a:cubicBezTo>
                    <a:pt x="634" y="1405"/>
                    <a:pt x="709" y="1255"/>
                    <a:pt x="860" y="1155"/>
                  </a:cubicBezTo>
                  <a:cubicBezTo>
                    <a:pt x="933" y="1106"/>
                    <a:pt x="1002" y="1081"/>
                    <a:pt x="1063" y="1081"/>
                  </a:cubicBezTo>
                  <a:cubicBezTo>
                    <a:pt x="1189" y="1081"/>
                    <a:pt x="1285" y="1186"/>
                    <a:pt x="1336" y="1405"/>
                  </a:cubicBezTo>
                  <a:cubicBezTo>
                    <a:pt x="1311" y="1506"/>
                    <a:pt x="1235" y="1581"/>
                    <a:pt x="1160" y="1631"/>
                  </a:cubicBezTo>
                  <a:cubicBezTo>
                    <a:pt x="1042" y="1705"/>
                    <a:pt x="802" y="1770"/>
                    <a:pt x="589" y="1770"/>
                  </a:cubicBezTo>
                  <a:cubicBezTo>
                    <a:pt x="440" y="1770"/>
                    <a:pt x="305" y="1738"/>
                    <a:pt x="233" y="1656"/>
                  </a:cubicBezTo>
                  <a:cubicBezTo>
                    <a:pt x="209" y="1638"/>
                    <a:pt x="182" y="1630"/>
                    <a:pt x="156" y="1630"/>
                  </a:cubicBezTo>
                  <a:cubicBezTo>
                    <a:pt x="74" y="1630"/>
                    <a:pt x="0" y="1711"/>
                    <a:pt x="58" y="1806"/>
                  </a:cubicBezTo>
                  <a:cubicBezTo>
                    <a:pt x="158" y="2007"/>
                    <a:pt x="347" y="2063"/>
                    <a:pt x="559" y="2063"/>
                  </a:cubicBezTo>
                  <a:cubicBezTo>
                    <a:pt x="665" y="2063"/>
                    <a:pt x="776" y="2049"/>
                    <a:pt x="885" y="2032"/>
                  </a:cubicBezTo>
                  <a:cubicBezTo>
                    <a:pt x="1235" y="2007"/>
                    <a:pt x="1586" y="1806"/>
                    <a:pt x="1662" y="1431"/>
                  </a:cubicBezTo>
                  <a:cubicBezTo>
                    <a:pt x="1712" y="1105"/>
                    <a:pt x="1511" y="854"/>
                    <a:pt x="1210" y="804"/>
                  </a:cubicBezTo>
                  <a:cubicBezTo>
                    <a:pt x="1154" y="789"/>
                    <a:pt x="1101" y="782"/>
                    <a:pt x="1049" y="782"/>
                  </a:cubicBezTo>
                  <a:cubicBezTo>
                    <a:pt x="846" y="782"/>
                    <a:pt x="679" y="890"/>
                    <a:pt x="559" y="1030"/>
                  </a:cubicBezTo>
                  <a:cubicBezTo>
                    <a:pt x="534" y="704"/>
                    <a:pt x="534" y="403"/>
                    <a:pt x="509" y="77"/>
                  </a:cubicBezTo>
                  <a:cubicBezTo>
                    <a:pt x="509" y="35"/>
                    <a:pt x="454" y="1"/>
                    <a:pt x="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6"/>
            <p:cNvSpPr/>
            <p:nvPr/>
          </p:nvSpPr>
          <p:spPr>
            <a:xfrm>
              <a:off x="6481950" y="1268900"/>
              <a:ext cx="35400" cy="27425"/>
            </a:xfrm>
            <a:custGeom>
              <a:rect b="b" l="l" r="r" t="t"/>
              <a:pathLst>
                <a:path extrusionOk="0" h="1097" w="1416">
                  <a:moveTo>
                    <a:pt x="256" y="0"/>
                  </a:moveTo>
                  <a:cubicBezTo>
                    <a:pt x="175" y="0"/>
                    <a:pt x="97" y="47"/>
                    <a:pt x="37" y="165"/>
                  </a:cubicBezTo>
                  <a:cubicBezTo>
                    <a:pt x="1" y="221"/>
                    <a:pt x="86" y="303"/>
                    <a:pt x="153" y="303"/>
                  </a:cubicBezTo>
                  <a:cubicBezTo>
                    <a:pt x="177" y="303"/>
                    <a:pt x="200" y="292"/>
                    <a:pt x="213" y="266"/>
                  </a:cubicBezTo>
                  <a:cubicBezTo>
                    <a:pt x="228" y="250"/>
                    <a:pt x="242" y="244"/>
                    <a:pt x="253" y="244"/>
                  </a:cubicBezTo>
                  <a:cubicBezTo>
                    <a:pt x="338" y="244"/>
                    <a:pt x="338" y="592"/>
                    <a:pt x="338" y="592"/>
                  </a:cubicBezTo>
                  <a:cubicBezTo>
                    <a:pt x="338" y="667"/>
                    <a:pt x="338" y="717"/>
                    <a:pt x="363" y="792"/>
                  </a:cubicBezTo>
                  <a:cubicBezTo>
                    <a:pt x="413" y="917"/>
                    <a:pt x="489" y="1018"/>
                    <a:pt x="614" y="1068"/>
                  </a:cubicBezTo>
                  <a:cubicBezTo>
                    <a:pt x="667" y="1089"/>
                    <a:pt x="720" y="1097"/>
                    <a:pt x="773" y="1097"/>
                  </a:cubicBezTo>
                  <a:cubicBezTo>
                    <a:pt x="845" y="1097"/>
                    <a:pt x="917" y="1082"/>
                    <a:pt x="990" y="1068"/>
                  </a:cubicBezTo>
                  <a:cubicBezTo>
                    <a:pt x="1115" y="1043"/>
                    <a:pt x="1291" y="1043"/>
                    <a:pt x="1391" y="917"/>
                  </a:cubicBezTo>
                  <a:cubicBezTo>
                    <a:pt x="1416" y="892"/>
                    <a:pt x="1391" y="842"/>
                    <a:pt x="1366" y="792"/>
                  </a:cubicBezTo>
                  <a:cubicBezTo>
                    <a:pt x="1306" y="718"/>
                    <a:pt x="1230" y="696"/>
                    <a:pt x="1146" y="696"/>
                  </a:cubicBezTo>
                  <a:cubicBezTo>
                    <a:pt x="1088" y="696"/>
                    <a:pt x="1026" y="707"/>
                    <a:pt x="965" y="717"/>
                  </a:cubicBezTo>
                  <a:cubicBezTo>
                    <a:pt x="898" y="730"/>
                    <a:pt x="824" y="758"/>
                    <a:pt x="762" y="758"/>
                  </a:cubicBezTo>
                  <a:cubicBezTo>
                    <a:pt x="707" y="758"/>
                    <a:pt x="662" y="737"/>
                    <a:pt x="639" y="667"/>
                  </a:cubicBezTo>
                  <a:cubicBezTo>
                    <a:pt x="614" y="566"/>
                    <a:pt x="639" y="441"/>
                    <a:pt x="614" y="366"/>
                  </a:cubicBezTo>
                  <a:cubicBezTo>
                    <a:pt x="581" y="183"/>
                    <a:pt x="415" y="0"/>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6"/>
            <p:cNvSpPr/>
            <p:nvPr/>
          </p:nvSpPr>
          <p:spPr>
            <a:xfrm>
              <a:off x="6523800" y="1310425"/>
              <a:ext cx="53075" cy="12150"/>
            </a:xfrm>
            <a:custGeom>
              <a:rect b="b" l="l" r="r" t="t"/>
              <a:pathLst>
                <a:path extrusionOk="0" h="486" w="2123">
                  <a:moveTo>
                    <a:pt x="1513" y="0"/>
                  </a:moveTo>
                  <a:cubicBezTo>
                    <a:pt x="1075" y="0"/>
                    <a:pt x="597" y="107"/>
                    <a:pt x="193" y="184"/>
                  </a:cubicBezTo>
                  <a:cubicBezTo>
                    <a:pt x="1" y="208"/>
                    <a:pt x="85" y="486"/>
                    <a:pt x="248" y="486"/>
                  </a:cubicBezTo>
                  <a:cubicBezTo>
                    <a:pt x="254" y="486"/>
                    <a:pt x="261" y="485"/>
                    <a:pt x="268" y="484"/>
                  </a:cubicBezTo>
                  <a:cubicBezTo>
                    <a:pt x="544" y="434"/>
                    <a:pt x="820" y="409"/>
                    <a:pt x="1095" y="384"/>
                  </a:cubicBezTo>
                  <a:cubicBezTo>
                    <a:pt x="1164" y="378"/>
                    <a:pt x="1235" y="376"/>
                    <a:pt x="1306" y="376"/>
                  </a:cubicBezTo>
                  <a:cubicBezTo>
                    <a:pt x="1378" y="376"/>
                    <a:pt x="1451" y="378"/>
                    <a:pt x="1525" y="378"/>
                  </a:cubicBezTo>
                  <a:cubicBezTo>
                    <a:pt x="1672" y="378"/>
                    <a:pt x="1822" y="372"/>
                    <a:pt x="1973" y="334"/>
                  </a:cubicBezTo>
                  <a:cubicBezTo>
                    <a:pt x="2123" y="284"/>
                    <a:pt x="2023" y="58"/>
                    <a:pt x="1897" y="33"/>
                  </a:cubicBezTo>
                  <a:cubicBezTo>
                    <a:pt x="1775" y="10"/>
                    <a:pt x="1646" y="0"/>
                    <a:pt x="15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6"/>
            <p:cNvSpPr/>
            <p:nvPr/>
          </p:nvSpPr>
          <p:spPr>
            <a:xfrm>
              <a:off x="6581250" y="1283075"/>
              <a:ext cx="36800" cy="48550"/>
            </a:xfrm>
            <a:custGeom>
              <a:rect b="b" l="l" r="r" t="t"/>
              <a:pathLst>
                <a:path extrusionOk="0" h="1942" w="1472">
                  <a:moveTo>
                    <a:pt x="128" y="0"/>
                  </a:moveTo>
                  <a:cubicBezTo>
                    <a:pt x="94" y="0"/>
                    <a:pt x="61" y="22"/>
                    <a:pt x="50" y="75"/>
                  </a:cubicBezTo>
                  <a:cubicBezTo>
                    <a:pt x="0" y="375"/>
                    <a:pt x="151" y="726"/>
                    <a:pt x="451" y="877"/>
                  </a:cubicBezTo>
                  <a:cubicBezTo>
                    <a:pt x="534" y="918"/>
                    <a:pt x="647" y="937"/>
                    <a:pt x="766" y="937"/>
                  </a:cubicBezTo>
                  <a:cubicBezTo>
                    <a:pt x="863" y="937"/>
                    <a:pt x="963" y="924"/>
                    <a:pt x="1053" y="902"/>
                  </a:cubicBezTo>
                  <a:lnTo>
                    <a:pt x="1053" y="902"/>
                  </a:lnTo>
                  <a:cubicBezTo>
                    <a:pt x="1028" y="952"/>
                    <a:pt x="1003" y="1002"/>
                    <a:pt x="1003" y="1052"/>
                  </a:cubicBezTo>
                  <a:cubicBezTo>
                    <a:pt x="928" y="1303"/>
                    <a:pt x="827" y="1553"/>
                    <a:pt x="827" y="1804"/>
                  </a:cubicBezTo>
                  <a:cubicBezTo>
                    <a:pt x="827" y="1859"/>
                    <a:pt x="895" y="1942"/>
                    <a:pt x="961" y="1942"/>
                  </a:cubicBezTo>
                  <a:cubicBezTo>
                    <a:pt x="984" y="1942"/>
                    <a:pt x="1008" y="1931"/>
                    <a:pt x="1028" y="1904"/>
                  </a:cubicBezTo>
                  <a:cubicBezTo>
                    <a:pt x="1153" y="1679"/>
                    <a:pt x="1178" y="1428"/>
                    <a:pt x="1253" y="1177"/>
                  </a:cubicBezTo>
                  <a:cubicBezTo>
                    <a:pt x="1304" y="902"/>
                    <a:pt x="1379" y="626"/>
                    <a:pt x="1454" y="350"/>
                  </a:cubicBezTo>
                  <a:cubicBezTo>
                    <a:pt x="1472" y="262"/>
                    <a:pt x="1377" y="173"/>
                    <a:pt x="1302" y="173"/>
                  </a:cubicBezTo>
                  <a:cubicBezTo>
                    <a:pt x="1271" y="173"/>
                    <a:pt x="1243" y="188"/>
                    <a:pt x="1228" y="225"/>
                  </a:cubicBezTo>
                  <a:cubicBezTo>
                    <a:pt x="1203" y="325"/>
                    <a:pt x="1203" y="400"/>
                    <a:pt x="1178" y="476"/>
                  </a:cubicBezTo>
                  <a:lnTo>
                    <a:pt x="1153" y="476"/>
                  </a:lnTo>
                  <a:cubicBezTo>
                    <a:pt x="991" y="499"/>
                    <a:pt x="872" y="629"/>
                    <a:pt x="697" y="629"/>
                  </a:cubicBezTo>
                  <a:cubicBezTo>
                    <a:pt x="682" y="629"/>
                    <a:pt x="667" y="628"/>
                    <a:pt x="652" y="626"/>
                  </a:cubicBezTo>
                  <a:cubicBezTo>
                    <a:pt x="376" y="576"/>
                    <a:pt x="226" y="350"/>
                    <a:pt x="226" y="100"/>
                  </a:cubicBezTo>
                  <a:cubicBezTo>
                    <a:pt x="226" y="42"/>
                    <a:pt x="175" y="0"/>
                    <a:pt x="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6"/>
            <p:cNvSpPr/>
            <p:nvPr/>
          </p:nvSpPr>
          <p:spPr>
            <a:xfrm>
              <a:off x="6626975" y="1299300"/>
              <a:ext cx="36375" cy="29225"/>
            </a:xfrm>
            <a:custGeom>
              <a:rect b="b" l="l" r="r" t="t"/>
              <a:pathLst>
                <a:path extrusionOk="0" h="1169" w="1455">
                  <a:moveTo>
                    <a:pt x="1032" y="0"/>
                  </a:moveTo>
                  <a:cubicBezTo>
                    <a:pt x="633" y="0"/>
                    <a:pt x="264" y="199"/>
                    <a:pt x="51" y="553"/>
                  </a:cubicBezTo>
                  <a:cubicBezTo>
                    <a:pt x="1" y="604"/>
                    <a:pt x="26" y="679"/>
                    <a:pt x="51" y="729"/>
                  </a:cubicBezTo>
                  <a:cubicBezTo>
                    <a:pt x="139" y="852"/>
                    <a:pt x="276" y="913"/>
                    <a:pt x="419" y="913"/>
                  </a:cubicBezTo>
                  <a:cubicBezTo>
                    <a:pt x="480" y="913"/>
                    <a:pt x="542" y="902"/>
                    <a:pt x="602" y="879"/>
                  </a:cubicBezTo>
                  <a:cubicBezTo>
                    <a:pt x="803" y="829"/>
                    <a:pt x="928" y="704"/>
                    <a:pt x="1079" y="579"/>
                  </a:cubicBezTo>
                  <a:cubicBezTo>
                    <a:pt x="1079" y="754"/>
                    <a:pt x="1079" y="954"/>
                    <a:pt x="1154" y="1080"/>
                  </a:cubicBezTo>
                  <a:cubicBezTo>
                    <a:pt x="1182" y="1136"/>
                    <a:pt x="1234" y="1169"/>
                    <a:pt x="1283" y="1169"/>
                  </a:cubicBezTo>
                  <a:cubicBezTo>
                    <a:pt x="1321" y="1169"/>
                    <a:pt x="1357" y="1149"/>
                    <a:pt x="1379" y="1105"/>
                  </a:cubicBezTo>
                  <a:cubicBezTo>
                    <a:pt x="1455" y="879"/>
                    <a:pt x="1379" y="579"/>
                    <a:pt x="1379" y="353"/>
                  </a:cubicBezTo>
                  <a:cubicBezTo>
                    <a:pt x="1357" y="263"/>
                    <a:pt x="1294" y="174"/>
                    <a:pt x="1192" y="174"/>
                  </a:cubicBezTo>
                  <a:cubicBezTo>
                    <a:pt x="1180" y="174"/>
                    <a:pt x="1167" y="175"/>
                    <a:pt x="1154" y="178"/>
                  </a:cubicBezTo>
                  <a:cubicBezTo>
                    <a:pt x="1003" y="228"/>
                    <a:pt x="878" y="353"/>
                    <a:pt x="728" y="453"/>
                  </a:cubicBezTo>
                  <a:cubicBezTo>
                    <a:pt x="659" y="522"/>
                    <a:pt x="507" y="632"/>
                    <a:pt x="386" y="632"/>
                  </a:cubicBezTo>
                  <a:cubicBezTo>
                    <a:pt x="374" y="632"/>
                    <a:pt x="363" y="631"/>
                    <a:pt x="352" y="629"/>
                  </a:cubicBezTo>
                  <a:cubicBezTo>
                    <a:pt x="527" y="353"/>
                    <a:pt x="803" y="203"/>
                    <a:pt x="1129" y="178"/>
                  </a:cubicBezTo>
                  <a:cubicBezTo>
                    <a:pt x="1229" y="152"/>
                    <a:pt x="1179" y="2"/>
                    <a:pt x="1104" y="2"/>
                  </a:cubicBezTo>
                  <a:cubicBezTo>
                    <a:pt x="1080" y="1"/>
                    <a:pt x="1056" y="0"/>
                    <a:pt x="10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6"/>
            <p:cNvSpPr/>
            <p:nvPr/>
          </p:nvSpPr>
          <p:spPr>
            <a:xfrm>
              <a:off x="6673350" y="1296825"/>
              <a:ext cx="38875" cy="34700"/>
            </a:xfrm>
            <a:custGeom>
              <a:rect b="b" l="l" r="r" t="t"/>
              <a:pathLst>
                <a:path extrusionOk="0" h="1388" w="1555">
                  <a:moveTo>
                    <a:pt x="1028" y="1"/>
                  </a:moveTo>
                  <a:cubicBezTo>
                    <a:pt x="552" y="1"/>
                    <a:pt x="1" y="402"/>
                    <a:pt x="101" y="953"/>
                  </a:cubicBezTo>
                  <a:cubicBezTo>
                    <a:pt x="151" y="1229"/>
                    <a:pt x="351" y="1354"/>
                    <a:pt x="602" y="1379"/>
                  </a:cubicBezTo>
                  <a:cubicBezTo>
                    <a:pt x="655" y="1384"/>
                    <a:pt x="715" y="1387"/>
                    <a:pt x="776" y="1387"/>
                  </a:cubicBezTo>
                  <a:cubicBezTo>
                    <a:pt x="1033" y="1387"/>
                    <a:pt x="1338" y="1336"/>
                    <a:pt x="1479" y="1154"/>
                  </a:cubicBezTo>
                  <a:cubicBezTo>
                    <a:pt x="1554" y="1079"/>
                    <a:pt x="1479" y="953"/>
                    <a:pt x="1404" y="953"/>
                  </a:cubicBezTo>
                  <a:cubicBezTo>
                    <a:pt x="1396" y="952"/>
                    <a:pt x="1387" y="952"/>
                    <a:pt x="1376" y="952"/>
                  </a:cubicBezTo>
                  <a:cubicBezTo>
                    <a:pt x="1232" y="952"/>
                    <a:pt x="901" y="1049"/>
                    <a:pt x="665" y="1049"/>
                  </a:cubicBezTo>
                  <a:cubicBezTo>
                    <a:pt x="514" y="1049"/>
                    <a:pt x="402" y="1009"/>
                    <a:pt x="402" y="878"/>
                  </a:cubicBezTo>
                  <a:cubicBezTo>
                    <a:pt x="402" y="552"/>
                    <a:pt x="777" y="277"/>
                    <a:pt x="1078" y="226"/>
                  </a:cubicBezTo>
                  <a:cubicBezTo>
                    <a:pt x="1204" y="201"/>
                    <a:pt x="1153" y="1"/>
                    <a:pt x="10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6"/>
            <p:cNvSpPr/>
            <p:nvPr/>
          </p:nvSpPr>
          <p:spPr>
            <a:xfrm>
              <a:off x="6295525" y="1342575"/>
              <a:ext cx="356550" cy="21250"/>
            </a:xfrm>
            <a:custGeom>
              <a:rect b="b" l="l" r="r" t="t"/>
              <a:pathLst>
                <a:path extrusionOk="0" h="850" w="14262">
                  <a:moveTo>
                    <a:pt x="126" y="0"/>
                  </a:moveTo>
                  <a:cubicBezTo>
                    <a:pt x="1" y="0"/>
                    <a:pt x="26" y="201"/>
                    <a:pt x="126" y="201"/>
                  </a:cubicBezTo>
                  <a:cubicBezTo>
                    <a:pt x="2507" y="477"/>
                    <a:pt x="4913" y="602"/>
                    <a:pt x="7319" y="702"/>
                  </a:cubicBezTo>
                  <a:cubicBezTo>
                    <a:pt x="8744" y="750"/>
                    <a:pt x="10221" y="849"/>
                    <a:pt x="11676" y="849"/>
                  </a:cubicBezTo>
                  <a:cubicBezTo>
                    <a:pt x="12499" y="849"/>
                    <a:pt x="13315" y="818"/>
                    <a:pt x="14111" y="727"/>
                  </a:cubicBezTo>
                  <a:cubicBezTo>
                    <a:pt x="14261" y="702"/>
                    <a:pt x="14236" y="502"/>
                    <a:pt x="14111" y="477"/>
                  </a:cubicBezTo>
                  <a:cubicBezTo>
                    <a:pt x="13055" y="385"/>
                    <a:pt x="11983" y="367"/>
                    <a:pt x="10909" y="367"/>
                  </a:cubicBezTo>
                  <a:cubicBezTo>
                    <a:pt x="10204" y="367"/>
                    <a:pt x="9497" y="374"/>
                    <a:pt x="8794" y="374"/>
                  </a:cubicBezTo>
                  <a:cubicBezTo>
                    <a:pt x="8233" y="374"/>
                    <a:pt x="7673" y="369"/>
                    <a:pt x="7119" y="351"/>
                  </a:cubicBezTo>
                  <a:cubicBezTo>
                    <a:pt x="4788" y="251"/>
                    <a:pt x="2457" y="101"/>
                    <a:pt x="1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6"/>
            <p:cNvSpPr/>
            <p:nvPr/>
          </p:nvSpPr>
          <p:spPr>
            <a:xfrm>
              <a:off x="6402675" y="1373100"/>
              <a:ext cx="75050" cy="40425"/>
            </a:xfrm>
            <a:custGeom>
              <a:rect b="b" l="l" r="r" t="t"/>
              <a:pathLst>
                <a:path extrusionOk="0" h="1617" w="3002">
                  <a:moveTo>
                    <a:pt x="1148" y="1"/>
                  </a:moveTo>
                  <a:cubicBezTo>
                    <a:pt x="943" y="1"/>
                    <a:pt x="707" y="104"/>
                    <a:pt x="552" y="208"/>
                  </a:cubicBezTo>
                  <a:cubicBezTo>
                    <a:pt x="444" y="273"/>
                    <a:pt x="522" y="449"/>
                    <a:pt x="625" y="449"/>
                  </a:cubicBezTo>
                  <a:cubicBezTo>
                    <a:pt x="642" y="449"/>
                    <a:pt x="660" y="444"/>
                    <a:pt x="677" y="434"/>
                  </a:cubicBezTo>
                  <a:cubicBezTo>
                    <a:pt x="746" y="385"/>
                    <a:pt x="811" y="359"/>
                    <a:pt x="871" y="359"/>
                  </a:cubicBezTo>
                  <a:cubicBezTo>
                    <a:pt x="966" y="359"/>
                    <a:pt x="1052" y="422"/>
                    <a:pt x="1128" y="559"/>
                  </a:cubicBezTo>
                  <a:cubicBezTo>
                    <a:pt x="1028" y="634"/>
                    <a:pt x="903" y="709"/>
                    <a:pt x="777" y="784"/>
                  </a:cubicBezTo>
                  <a:cubicBezTo>
                    <a:pt x="577" y="885"/>
                    <a:pt x="376" y="960"/>
                    <a:pt x="176" y="1010"/>
                  </a:cubicBezTo>
                  <a:cubicBezTo>
                    <a:pt x="0" y="1060"/>
                    <a:pt x="126" y="1286"/>
                    <a:pt x="226" y="1311"/>
                  </a:cubicBezTo>
                  <a:cubicBezTo>
                    <a:pt x="752" y="1436"/>
                    <a:pt x="1304" y="1536"/>
                    <a:pt x="1830" y="1586"/>
                  </a:cubicBezTo>
                  <a:cubicBezTo>
                    <a:pt x="1989" y="1597"/>
                    <a:pt x="2144" y="1617"/>
                    <a:pt x="2293" y="1617"/>
                  </a:cubicBezTo>
                  <a:cubicBezTo>
                    <a:pt x="2494" y="1617"/>
                    <a:pt x="2684" y="1580"/>
                    <a:pt x="2858" y="1436"/>
                  </a:cubicBezTo>
                  <a:cubicBezTo>
                    <a:pt x="3002" y="1333"/>
                    <a:pt x="2858" y="1128"/>
                    <a:pt x="2719" y="1128"/>
                  </a:cubicBezTo>
                  <a:cubicBezTo>
                    <a:pt x="2689" y="1128"/>
                    <a:pt x="2659" y="1138"/>
                    <a:pt x="2632" y="1160"/>
                  </a:cubicBezTo>
                  <a:cubicBezTo>
                    <a:pt x="2483" y="1267"/>
                    <a:pt x="2292" y="1301"/>
                    <a:pt x="2092" y="1301"/>
                  </a:cubicBezTo>
                  <a:cubicBezTo>
                    <a:pt x="1822" y="1301"/>
                    <a:pt x="1534" y="1239"/>
                    <a:pt x="1304" y="1211"/>
                  </a:cubicBezTo>
                  <a:cubicBezTo>
                    <a:pt x="1153" y="1185"/>
                    <a:pt x="1003" y="1160"/>
                    <a:pt x="853" y="1135"/>
                  </a:cubicBezTo>
                  <a:cubicBezTo>
                    <a:pt x="1228" y="985"/>
                    <a:pt x="1655" y="709"/>
                    <a:pt x="1554" y="358"/>
                  </a:cubicBezTo>
                  <a:cubicBezTo>
                    <a:pt x="1506" y="92"/>
                    <a:pt x="1340" y="1"/>
                    <a:pt x="11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6"/>
            <p:cNvSpPr/>
            <p:nvPr/>
          </p:nvSpPr>
          <p:spPr>
            <a:xfrm>
              <a:off x="6485375" y="1381475"/>
              <a:ext cx="44375" cy="32650"/>
            </a:xfrm>
            <a:custGeom>
              <a:rect b="b" l="l" r="r" t="t"/>
              <a:pathLst>
                <a:path extrusionOk="0" h="1306" w="1775">
                  <a:moveTo>
                    <a:pt x="978" y="0"/>
                  </a:moveTo>
                  <a:cubicBezTo>
                    <a:pt x="822" y="0"/>
                    <a:pt x="663" y="65"/>
                    <a:pt x="527" y="174"/>
                  </a:cubicBezTo>
                  <a:cubicBezTo>
                    <a:pt x="301" y="349"/>
                    <a:pt x="1" y="650"/>
                    <a:pt x="201" y="926"/>
                  </a:cubicBezTo>
                  <a:cubicBezTo>
                    <a:pt x="288" y="1070"/>
                    <a:pt x="440" y="1123"/>
                    <a:pt x="602" y="1123"/>
                  </a:cubicBezTo>
                  <a:cubicBezTo>
                    <a:pt x="722" y="1123"/>
                    <a:pt x="846" y="1094"/>
                    <a:pt x="953" y="1051"/>
                  </a:cubicBezTo>
                  <a:cubicBezTo>
                    <a:pt x="1078" y="1001"/>
                    <a:pt x="1204" y="951"/>
                    <a:pt x="1304" y="850"/>
                  </a:cubicBezTo>
                  <a:cubicBezTo>
                    <a:pt x="1304" y="1051"/>
                    <a:pt x="1379" y="1201"/>
                    <a:pt x="1580" y="1302"/>
                  </a:cubicBezTo>
                  <a:cubicBezTo>
                    <a:pt x="1590" y="1304"/>
                    <a:pt x="1601" y="1305"/>
                    <a:pt x="1611" y="1305"/>
                  </a:cubicBezTo>
                  <a:cubicBezTo>
                    <a:pt x="1699" y="1305"/>
                    <a:pt x="1775" y="1216"/>
                    <a:pt x="1730" y="1126"/>
                  </a:cubicBezTo>
                  <a:cubicBezTo>
                    <a:pt x="1605" y="876"/>
                    <a:pt x="1580" y="675"/>
                    <a:pt x="1655" y="374"/>
                  </a:cubicBezTo>
                  <a:cubicBezTo>
                    <a:pt x="1672" y="272"/>
                    <a:pt x="1573" y="170"/>
                    <a:pt x="1493" y="170"/>
                  </a:cubicBezTo>
                  <a:cubicBezTo>
                    <a:pt x="1454" y="170"/>
                    <a:pt x="1420" y="193"/>
                    <a:pt x="1404" y="249"/>
                  </a:cubicBezTo>
                  <a:cubicBezTo>
                    <a:pt x="1304" y="575"/>
                    <a:pt x="953" y="825"/>
                    <a:pt x="602" y="825"/>
                  </a:cubicBezTo>
                  <a:cubicBezTo>
                    <a:pt x="502" y="825"/>
                    <a:pt x="402" y="825"/>
                    <a:pt x="477" y="675"/>
                  </a:cubicBezTo>
                  <a:cubicBezTo>
                    <a:pt x="502" y="600"/>
                    <a:pt x="602" y="525"/>
                    <a:pt x="652" y="475"/>
                  </a:cubicBezTo>
                  <a:cubicBezTo>
                    <a:pt x="759" y="350"/>
                    <a:pt x="905" y="237"/>
                    <a:pt x="1070" y="237"/>
                  </a:cubicBezTo>
                  <a:cubicBezTo>
                    <a:pt x="1137" y="237"/>
                    <a:pt x="1207" y="256"/>
                    <a:pt x="1279" y="299"/>
                  </a:cubicBezTo>
                  <a:cubicBezTo>
                    <a:pt x="1296" y="312"/>
                    <a:pt x="1312" y="318"/>
                    <a:pt x="1326" y="318"/>
                  </a:cubicBezTo>
                  <a:cubicBezTo>
                    <a:pt x="1393" y="318"/>
                    <a:pt x="1416" y="190"/>
                    <a:pt x="1354" y="149"/>
                  </a:cubicBezTo>
                  <a:cubicBezTo>
                    <a:pt x="1240" y="46"/>
                    <a:pt x="1110" y="0"/>
                    <a:pt x="9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 name="Google Shape;1114;p36"/>
          <p:cNvGrpSpPr/>
          <p:nvPr/>
        </p:nvGrpSpPr>
        <p:grpSpPr>
          <a:xfrm rot="1514788">
            <a:off x="5041770" y="1187651"/>
            <a:ext cx="1376274" cy="908487"/>
            <a:chOff x="5248525" y="821375"/>
            <a:chExt cx="1082824" cy="694544"/>
          </a:xfrm>
        </p:grpSpPr>
        <p:sp>
          <p:nvSpPr>
            <p:cNvPr id="1115" name="Google Shape;1115;p36"/>
            <p:cNvSpPr/>
            <p:nvPr/>
          </p:nvSpPr>
          <p:spPr>
            <a:xfrm>
              <a:off x="5386964" y="1033865"/>
              <a:ext cx="843217" cy="475585"/>
            </a:xfrm>
            <a:custGeom>
              <a:rect b="b" l="l" r="r" t="t"/>
              <a:pathLst>
                <a:path extrusionOk="0" h="14027" w="24870">
                  <a:moveTo>
                    <a:pt x="2110" y="1"/>
                  </a:moveTo>
                  <a:lnTo>
                    <a:pt x="172" y="5463"/>
                  </a:lnTo>
                  <a:lnTo>
                    <a:pt x="0" y="5941"/>
                  </a:lnTo>
                  <a:lnTo>
                    <a:pt x="22760" y="14026"/>
                  </a:lnTo>
                  <a:lnTo>
                    <a:pt x="22995" y="13368"/>
                  </a:lnTo>
                  <a:lnTo>
                    <a:pt x="24870" y="8086"/>
                  </a:lnTo>
                  <a:lnTo>
                    <a:pt x="2110" y="1"/>
                  </a:lnTo>
                  <a:close/>
                </a:path>
              </a:pathLst>
            </a:custGeom>
            <a:solidFill>
              <a:srgbClr val="0285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6"/>
            <p:cNvSpPr/>
            <p:nvPr/>
          </p:nvSpPr>
          <p:spPr>
            <a:xfrm>
              <a:off x="5455115" y="824528"/>
              <a:ext cx="851795" cy="486876"/>
            </a:xfrm>
            <a:custGeom>
              <a:rect b="b" l="l" r="r" t="t"/>
              <a:pathLst>
                <a:path extrusionOk="0" h="14360" w="25123">
                  <a:moveTo>
                    <a:pt x="2209" y="0"/>
                  </a:moveTo>
                  <a:lnTo>
                    <a:pt x="0" y="6220"/>
                  </a:lnTo>
                  <a:lnTo>
                    <a:pt x="22914" y="14359"/>
                  </a:lnTo>
                  <a:lnTo>
                    <a:pt x="25122" y="8140"/>
                  </a:lnTo>
                  <a:lnTo>
                    <a:pt x="2209" y="0"/>
                  </a:lnTo>
                  <a:close/>
                </a:path>
              </a:pathLst>
            </a:custGeom>
            <a:solidFill>
              <a:srgbClr val="00AF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6"/>
            <p:cNvSpPr/>
            <p:nvPr/>
          </p:nvSpPr>
          <p:spPr>
            <a:xfrm>
              <a:off x="5343564" y="832157"/>
              <a:ext cx="980431" cy="665352"/>
            </a:xfrm>
            <a:custGeom>
              <a:rect b="b" l="l" r="r" t="t"/>
              <a:pathLst>
                <a:path extrusionOk="0" h="19624" w="28917">
                  <a:moveTo>
                    <a:pt x="3858" y="0"/>
                  </a:moveTo>
                  <a:lnTo>
                    <a:pt x="0" y="10853"/>
                  </a:lnTo>
                  <a:cubicBezTo>
                    <a:pt x="36" y="10889"/>
                    <a:pt x="72" y="10916"/>
                    <a:pt x="118" y="10934"/>
                  </a:cubicBezTo>
                  <a:lnTo>
                    <a:pt x="1452" y="11412"/>
                  </a:lnTo>
                  <a:lnTo>
                    <a:pt x="3390" y="5950"/>
                  </a:lnTo>
                  <a:lnTo>
                    <a:pt x="5328" y="496"/>
                  </a:lnTo>
                  <a:lnTo>
                    <a:pt x="3994" y="27"/>
                  </a:lnTo>
                  <a:cubicBezTo>
                    <a:pt x="3948" y="18"/>
                    <a:pt x="3903" y="9"/>
                    <a:pt x="3858" y="0"/>
                  </a:cubicBezTo>
                  <a:close/>
                  <a:moveTo>
                    <a:pt x="28061" y="8681"/>
                  </a:moveTo>
                  <a:lnTo>
                    <a:pt x="26150" y="14035"/>
                  </a:lnTo>
                  <a:lnTo>
                    <a:pt x="24275" y="19317"/>
                  </a:lnTo>
                  <a:lnTo>
                    <a:pt x="25140" y="19624"/>
                  </a:lnTo>
                  <a:lnTo>
                    <a:pt x="28917" y="8978"/>
                  </a:lnTo>
                  <a:lnTo>
                    <a:pt x="28061" y="8681"/>
                  </a:lnTo>
                  <a:close/>
                </a:path>
              </a:pathLst>
            </a:custGeom>
            <a:solidFill>
              <a:srgbClr val="AFA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6"/>
            <p:cNvSpPr/>
            <p:nvPr/>
          </p:nvSpPr>
          <p:spPr>
            <a:xfrm>
              <a:off x="5248525" y="830292"/>
              <a:ext cx="225875" cy="369870"/>
            </a:xfrm>
            <a:custGeom>
              <a:rect b="b" l="l" r="r" t="t"/>
              <a:pathLst>
                <a:path extrusionOk="0" h="10909" w="6662">
                  <a:moveTo>
                    <a:pt x="5792" y="0"/>
                  </a:moveTo>
                  <a:cubicBezTo>
                    <a:pt x="3890" y="0"/>
                    <a:pt x="2470" y="856"/>
                    <a:pt x="1550" y="2561"/>
                  </a:cubicBezTo>
                  <a:cubicBezTo>
                    <a:pt x="1019" y="3553"/>
                    <a:pt x="640" y="4607"/>
                    <a:pt x="424" y="5743"/>
                  </a:cubicBezTo>
                  <a:cubicBezTo>
                    <a:pt x="0" y="7934"/>
                    <a:pt x="802" y="9655"/>
                    <a:pt x="2803" y="10908"/>
                  </a:cubicBezTo>
                  <a:lnTo>
                    <a:pt x="6661" y="55"/>
                  </a:lnTo>
                  <a:cubicBezTo>
                    <a:pt x="6361" y="18"/>
                    <a:pt x="6071" y="0"/>
                    <a:pt x="579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6"/>
            <p:cNvSpPr/>
            <p:nvPr/>
          </p:nvSpPr>
          <p:spPr>
            <a:xfrm>
              <a:off x="5250356" y="821375"/>
              <a:ext cx="1080993" cy="694544"/>
            </a:xfrm>
            <a:custGeom>
              <a:rect b="b" l="l" r="r" t="t"/>
              <a:pathLst>
                <a:path extrusionOk="0" h="20485" w="31883">
                  <a:moveTo>
                    <a:pt x="30903" y="9238"/>
                  </a:moveTo>
                  <a:lnTo>
                    <a:pt x="31425" y="9422"/>
                  </a:lnTo>
                  <a:lnTo>
                    <a:pt x="31425" y="9422"/>
                  </a:lnTo>
                  <a:cubicBezTo>
                    <a:pt x="31154" y="10260"/>
                    <a:pt x="30869" y="11089"/>
                    <a:pt x="30584" y="11910"/>
                  </a:cubicBezTo>
                  <a:cubicBezTo>
                    <a:pt x="30287" y="12803"/>
                    <a:pt x="29971" y="13686"/>
                    <a:pt x="29656" y="14578"/>
                  </a:cubicBezTo>
                  <a:lnTo>
                    <a:pt x="28700" y="17238"/>
                  </a:lnTo>
                  <a:cubicBezTo>
                    <a:pt x="28398" y="18060"/>
                    <a:pt x="28088" y="18875"/>
                    <a:pt x="27770" y="19697"/>
                  </a:cubicBezTo>
                  <a:lnTo>
                    <a:pt x="27770" y="19697"/>
                  </a:lnTo>
                  <a:lnTo>
                    <a:pt x="27262" y="19517"/>
                  </a:lnTo>
                  <a:lnTo>
                    <a:pt x="27262" y="19517"/>
                  </a:lnTo>
                  <a:cubicBezTo>
                    <a:pt x="27552" y="18623"/>
                    <a:pt x="27856" y="17736"/>
                    <a:pt x="28160" y="16841"/>
                  </a:cubicBezTo>
                  <a:cubicBezTo>
                    <a:pt x="28493" y="15894"/>
                    <a:pt x="28818" y="14948"/>
                    <a:pt x="29160" y="14002"/>
                  </a:cubicBezTo>
                  <a:cubicBezTo>
                    <a:pt x="29503" y="13055"/>
                    <a:pt x="29836" y="12109"/>
                    <a:pt x="30179" y="11171"/>
                  </a:cubicBezTo>
                  <a:cubicBezTo>
                    <a:pt x="30419" y="10523"/>
                    <a:pt x="30660" y="9880"/>
                    <a:pt x="30903" y="9238"/>
                  </a:cubicBezTo>
                  <a:close/>
                  <a:moveTo>
                    <a:pt x="5751" y="373"/>
                  </a:moveTo>
                  <a:cubicBezTo>
                    <a:pt x="6073" y="381"/>
                    <a:pt x="6404" y="417"/>
                    <a:pt x="6717" y="470"/>
                  </a:cubicBezTo>
                  <a:lnTo>
                    <a:pt x="6717" y="470"/>
                  </a:lnTo>
                  <a:cubicBezTo>
                    <a:pt x="6935" y="557"/>
                    <a:pt x="7145" y="636"/>
                    <a:pt x="7355" y="724"/>
                  </a:cubicBezTo>
                  <a:cubicBezTo>
                    <a:pt x="7581" y="814"/>
                    <a:pt x="7797" y="904"/>
                    <a:pt x="8013" y="994"/>
                  </a:cubicBezTo>
                  <a:cubicBezTo>
                    <a:pt x="8013" y="994"/>
                    <a:pt x="8013" y="1003"/>
                    <a:pt x="8013" y="1003"/>
                  </a:cubicBezTo>
                  <a:cubicBezTo>
                    <a:pt x="8033" y="1009"/>
                    <a:pt x="8052" y="1011"/>
                    <a:pt x="8071" y="1011"/>
                  </a:cubicBezTo>
                  <a:cubicBezTo>
                    <a:pt x="8152" y="1011"/>
                    <a:pt x="8228" y="966"/>
                    <a:pt x="8257" y="886"/>
                  </a:cubicBezTo>
                  <a:lnTo>
                    <a:pt x="8257" y="877"/>
                  </a:lnTo>
                  <a:lnTo>
                    <a:pt x="8414" y="444"/>
                  </a:lnTo>
                  <a:lnTo>
                    <a:pt x="8414" y="444"/>
                  </a:lnTo>
                  <a:cubicBezTo>
                    <a:pt x="10263" y="1072"/>
                    <a:pt x="12104" y="1701"/>
                    <a:pt x="13945" y="2347"/>
                  </a:cubicBezTo>
                  <a:cubicBezTo>
                    <a:pt x="15847" y="3005"/>
                    <a:pt x="17749" y="3672"/>
                    <a:pt x="19641" y="4339"/>
                  </a:cubicBezTo>
                  <a:lnTo>
                    <a:pt x="22490" y="5348"/>
                  </a:lnTo>
                  <a:lnTo>
                    <a:pt x="25329" y="6367"/>
                  </a:lnTo>
                  <a:cubicBezTo>
                    <a:pt x="27160" y="7029"/>
                    <a:pt x="28991" y="7701"/>
                    <a:pt x="30814" y="8396"/>
                  </a:cubicBezTo>
                  <a:lnTo>
                    <a:pt x="30814" y="8396"/>
                  </a:lnTo>
                  <a:cubicBezTo>
                    <a:pt x="30764" y="8551"/>
                    <a:pt x="30714" y="8705"/>
                    <a:pt x="30664" y="8859"/>
                  </a:cubicBezTo>
                  <a:lnTo>
                    <a:pt x="30664" y="8859"/>
                  </a:lnTo>
                  <a:cubicBezTo>
                    <a:pt x="30645" y="8878"/>
                    <a:pt x="30630" y="8901"/>
                    <a:pt x="30620" y="8927"/>
                  </a:cubicBezTo>
                  <a:cubicBezTo>
                    <a:pt x="30610" y="8958"/>
                    <a:pt x="30607" y="8990"/>
                    <a:pt x="30611" y="9019"/>
                  </a:cubicBezTo>
                  <a:lnTo>
                    <a:pt x="30611" y="9019"/>
                  </a:lnTo>
                  <a:cubicBezTo>
                    <a:pt x="30384" y="9706"/>
                    <a:pt x="30151" y="10391"/>
                    <a:pt x="29917" y="11072"/>
                  </a:cubicBezTo>
                  <a:cubicBezTo>
                    <a:pt x="29602" y="12027"/>
                    <a:pt x="29259" y="12974"/>
                    <a:pt x="28926" y="13920"/>
                  </a:cubicBezTo>
                  <a:cubicBezTo>
                    <a:pt x="28592" y="14867"/>
                    <a:pt x="28250" y="15804"/>
                    <a:pt x="27907" y="16751"/>
                  </a:cubicBezTo>
                  <a:cubicBezTo>
                    <a:pt x="27557" y="17694"/>
                    <a:pt x="27216" y="18628"/>
                    <a:pt x="26847" y="19562"/>
                  </a:cubicBezTo>
                  <a:lnTo>
                    <a:pt x="26847" y="19562"/>
                  </a:lnTo>
                  <a:cubicBezTo>
                    <a:pt x="26846" y="19565"/>
                    <a:pt x="26845" y="19569"/>
                    <a:pt x="26844" y="19572"/>
                  </a:cubicBezTo>
                  <a:lnTo>
                    <a:pt x="26841" y="19578"/>
                  </a:lnTo>
                  <a:lnTo>
                    <a:pt x="26841" y="19578"/>
                  </a:lnTo>
                  <a:cubicBezTo>
                    <a:pt x="26840" y="19580"/>
                    <a:pt x="26838" y="19581"/>
                    <a:pt x="26835" y="19581"/>
                  </a:cubicBezTo>
                  <a:cubicBezTo>
                    <a:pt x="26832" y="19592"/>
                    <a:pt x="26830" y="19603"/>
                    <a:pt x="26829" y="19614"/>
                  </a:cubicBezTo>
                  <a:lnTo>
                    <a:pt x="26829" y="19614"/>
                  </a:lnTo>
                  <a:lnTo>
                    <a:pt x="26673" y="20051"/>
                  </a:lnTo>
                  <a:lnTo>
                    <a:pt x="26673" y="20051"/>
                  </a:lnTo>
                  <a:cubicBezTo>
                    <a:pt x="24831" y="19414"/>
                    <a:pt x="22989" y="18785"/>
                    <a:pt x="21147" y="18148"/>
                  </a:cubicBezTo>
                  <a:lnTo>
                    <a:pt x="15450" y="16147"/>
                  </a:lnTo>
                  <a:lnTo>
                    <a:pt x="9753" y="14137"/>
                  </a:lnTo>
                  <a:cubicBezTo>
                    <a:pt x="7921" y="13474"/>
                    <a:pt x="6090" y="12811"/>
                    <a:pt x="4274" y="12091"/>
                  </a:cubicBezTo>
                  <a:lnTo>
                    <a:pt x="4274" y="12091"/>
                  </a:lnTo>
                  <a:lnTo>
                    <a:pt x="4381" y="11793"/>
                  </a:lnTo>
                  <a:cubicBezTo>
                    <a:pt x="4417" y="11694"/>
                    <a:pt x="4363" y="11586"/>
                    <a:pt x="4264" y="11550"/>
                  </a:cubicBezTo>
                  <a:cubicBezTo>
                    <a:pt x="3813" y="11397"/>
                    <a:pt x="3371" y="11252"/>
                    <a:pt x="2921" y="11099"/>
                  </a:cubicBezTo>
                  <a:lnTo>
                    <a:pt x="2921" y="11099"/>
                  </a:lnTo>
                  <a:lnTo>
                    <a:pt x="2957" y="11108"/>
                  </a:lnTo>
                  <a:cubicBezTo>
                    <a:pt x="2398" y="10784"/>
                    <a:pt x="1884" y="10378"/>
                    <a:pt x="1460" y="9891"/>
                  </a:cubicBezTo>
                  <a:cubicBezTo>
                    <a:pt x="1046" y="9404"/>
                    <a:pt x="739" y="8828"/>
                    <a:pt x="595" y="8215"/>
                  </a:cubicBezTo>
                  <a:cubicBezTo>
                    <a:pt x="442" y="7602"/>
                    <a:pt x="451" y="6962"/>
                    <a:pt x="550" y="6331"/>
                  </a:cubicBezTo>
                  <a:cubicBezTo>
                    <a:pt x="604" y="6015"/>
                    <a:pt x="685" y="5700"/>
                    <a:pt x="766" y="5393"/>
                  </a:cubicBezTo>
                  <a:cubicBezTo>
                    <a:pt x="856" y="5078"/>
                    <a:pt x="956" y="4771"/>
                    <a:pt x="1055" y="4465"/>
                  </a:cubicBezTo>
                  <a:cubicBezTo>
                    <a:pt x="1514" y="3266"/>
                    <a:pt x="2010" y="2022"/>
                    <a:pt x="3029" y="1211"/>
                  </a:cubicBezTo>
                  <a:cubicBezTo>
                    <a:pt x="3534" y="814"/>
                    <a:pt x="4147" y="562"/>
                    <a:pt x="4787" y="454"/>
                  </a:cubicBezTo>
                  <a:cubicBezTo>
                    <a:pt x="5102" y="391"/>
                    <a:pt x="5426" y="373"/>
                    <a:pt x="5751" y="373"/>
                  </a:cubicBezTo>
                  <a:close/>
                  <a:moveTo>
                    <a:pt x="8302" y="1"/>
                  </a:moveTo>
                  <a:cubicBezTo>
                    <a:pt x="8223" y="1"/>
                    <a:pt x="8150" y="51"/>
                    <a:pt x="8122" y="129"/>
                  </a:cubicBezTo>
                  <a:lnTo>
                    <a:pt x="8113" y="129"/>
                  </a:lnTo>
                  <a:lnTo>
                    <a:pt x="7956" y="581"/>
                  </a:lnTo>
                  <a:lnTo>
                    <a:pt x="7956" y="581"/>
                  </a:lnTo>
                  <a:cubicBezTo>
                    <a:pt x="7792" y="532"/>
                    <a:pt x="7628" y="479"/>
                    <a:pt x="7464" y="427"/>
                  </a:cubicBezTo>
                  <a:cubicBezTo>
                    <a:pt x="7238" y="363"/>
                    <a:pt x="7013" y="291"/>
                    <a:pt x="6788" y="219"/>
                  </a:cubicBezTo>
                  <a:lnTo>
                    <a:pt x="6779" y="219"/>
                  </a:lnTo>
                  <a:cubicBezTo>
                    <a:pt x="6779" y="210"/>
                    <a:pt x="6770" y="210"/>
                    <a:pt x="6761" y="210"/>
                  </a:cubicBezTo>
                  <a:cubicBezTo>
                    <a:pt x="6451" y="177"/>
                    <a:pt x="6140" y="157"/>
                    <a:pt x="5828" y="157"/>
                  </a:cubicBezTo>
                  <a:cubicBezTo>
                    <a:pt x="5468" y="157"/>
                    <a:pt x="5108" y="183"/>
                    <a:pt x="4750" y="246"/>
                  </a:cubicBezTo>
                  <a:cubicBezTo>
                    <a:pt x="4083" y="363"/>
                    <a:pt x="3434" y="616"/>
                    <a:pt x="2876" y="994"/>
                  </a:cubicBezTo>
                  <a:cubicBezTo>
                    <a:pt x="2299" y="1373"/>
                    <a:pt x="1821" y="1887"/>
                    <a:pt x="1442" y="2464"/>
                  </a:cubicBezTo>
                  <a:cubicBezTo>
                    <a:pt x="1253" y="2752"/>
                    <a:pt x="1100" y="3050"/>
                    <a:pt x="956" y="3347"/>
                  </a:cubicBezTo>
                  <a:cubicBezTo>
                    <a:pt x="802" y="3654"/>
                    <a:pt x="676" y="3969"/>
                    <a:pt x="568" y="4294"/>
                  </a:cubicBezTo>
                  <a:cubicBezTo>
                    <a:pt x="343" y="4934"/>
                    <a:pt x="171" y="5583"/>
                    <a:pt x="81" y="6268"/>
                  </a:cubicBezTo>
                  <a:cubicBezTo>
                    <a:pt x="0" y="6944"/>
                    <a:pt x="27" y="7647"/>
                    <a:pt x="225" y="8314"/>
                  </a:cubicBezTo>
                  <a:cubicBezTo>
                    <a:pt x="406" y="8981"/>
                    <a:pt x="766" y="9594"/>
                    <a:pt x="1208" y="10108"/>
                  </a:cubicBezTo>
                  <a:cubicBezTo>
                    <a:pt x="1659" y="10630"/>
                    <a:pt x="2209" y="11045"/>
                    <a:pt x="2776" y="11397"/>
                  </a:cubicBezTo>
                  <a:cubicBezTo>
                    <a:pt x="2785" y="11406"/>
                    <a:pt x="2794" y="11415"/>
                    <a:pt x="2803" y="11415"/>
                  </a:cubicBezTo>
                  <a:lnTo>
                    <a:pt x="2812" y="11415"/>
                  </a:lnTo>
                  <a:cubicBezTo>
                    <a:pt x="3194" y="11555"/>
                    <a:pt x="3575" y="11695"/>
                    <a:pt x="3957" y="11841"/>
                  </a:cubicBezTo>
                  <a:lnTo>
                    <a:pt x="3957" y="11841"/>
                  </a:lnTo>
                  <a:lnTo>
                    <a:pt x="3849" y="12136"/>
                  </a:lnTo>
                  <a:lnTo>
                    <a:pt x="3840" y="12154"/>
                  </a:lnTo>
                  <a:cubicBezTo>
                    <a:pt x="3813" y="12253"/>
                    <a:pt x="3867" y="12361"/>
                    <a:pt x="3966" y="12388"/>
                  </a:cubicBezTo>
                  <a:cubicBezTo>
                    <a:pt x="5886" y="12992"/>
                    <a:pt x="7788" y="13650"/>
                    <a:pt x="9690" y="14317"/>
                  </a:cubicBezTo>
                  <a:lnTo>
                    <a:pt x="15378" y="16345"/>
                  </a:lnTo>
                  <a:lnTo>
                    <a:pt x="21057" y="18400"/>
                  </a:lnTo>
                  <a:cubicBezTo>
                    <a:pt x="22950" y="19076"/>
                    <a:pt x="24833" y="19779"/>
                    <a:pt x="26726" y="20473"/>
                  </a:cubicBezTo>
                  <a:cubicBezTo>
                    <a:pt x="26747" y="20481"/>
                    <a:pt x="26769" y="20485"/>
                    <a:pt x="26791" y="20485"/>
                  </a:cubicBezTo>
                  <a:cubicBezTo>
                    <a:pt x="26871" y="20485"/>
                    <a:pt x="26950" y="20435"/>
                    <a:pt x="26979" y="20356"/>
                  </a:cubicBezTo>
                  <a:lnTo>
                    <a:pt x="27142" y="19880"/>
                  </a:lnTo>
                  <a:lnTo>
                    <a:pt x="27142" y="19880"/>
                  </a:lnTo>
                  <a:lnTo>
                    <a:pt x="27817" y="20122"/>
                  </a:lnTo>
                  <a:lnTo>
                    <a:pt x="27835" y="20131"/>
                  </a:lnTo>
                  <a:cubicBezTo>
                    <a:pt x="27852" y="20136"/>
                    <a:pt x="27869" y="20138"/>
                    <a:pt x="27886" y="20138"/>
                  </a:cubicBezTo>
                  <a:cubicBezTo>
                    <a:pt x="27967" y="20138"/>
                    <a:pt x="28040" y="20087"/>
                    <a:pt x="28069" y="20005"/>
                  </a:cubicBezTo>
                  <a:cubicBezTo>
                    <a:pt x="28358" y="19112"/>
                    <a:pt x="28655" y="18220"/>
                    <a:pt x="28962" y="17328"/>
                  </a:cubicBezTo>
                  <a:lnTo>
                    <a:pt x="29890" y="14660"/>
                  </a:lnTo>
                  <a:cubicBezTo>
                    <a:pt x="30215" y="13776"/>
                    <a:pt x="30530" y="12893"/>
                    <a:pt x="30855" y="12009"/>
                  </a:cubicBezTo>
                  <a:cubicBezTo>
                    <a:pt x="31179" y="11126"/>
                    <a:pt x="31504" y="10243"/>
                    <a:pt x="31846" y="9368"/>
                  </a:cubicBezTo>
                  <a:cubicBezTo>
                    <a:pt x="31846" y="9368"/>
                    <a:pt x="31846" y="9359"/>
                    <a:pt x="31846" y="9359"/>
                  </a:cubicBezTo>
                  <a:cubicBezTo>
                    <a:pt x="31882" y="9260"/>
                    <a:pt x="31837" y="9152"/>
                    <a:pt x="31738" y="9116"/>
                  </a:cubicBezTo>
                  <a:lnTo>
                    <a:pt x="31729" y="9116"/>
                  </a:lnTo>
                  <a:lnTo>
                    <a:pt x="31043" y="8870"/>
                  </a:lnTo>
                  <a:lnTo>
                    <a:pt x="31043" y="8870"/>
                  </a:lnTo>
                  <a:cubicBezTo>
                    <a:pt x="31109" y="8697"/>
                    <a:pt x="31176" y="8523"/>
                    <a:pt x="31242" y="8350"/>
                  </a:cubicBezTo>
                  <a:cubicBezTo>
                    <a:pt x="31242" y="8350"/>
                    <a:pt x="31242" y="8341"/>
                    <a:pt x="31242" y="8341"/>
                  </a:cubicBezTo>
                  <a:cubicBezTo>
                    <a:pt x="31278" y="8242"/>
                    <a:pt x="31224" y="8133"/>
                    <a:pt x="31125" y="8097"/>
                  </a:cubicBezTo>
                  <a:cubicBezTo>
                    <a:pt x="29214" y="7466"/>
                    <a:pt x="27303" y="6817"/>
                    <a:pt x="25410" y="6150"/>
                  </a:cubicBezTo>
                  <a:lnTo>
                    <a:pt x="22562" y="5150"/>
                  </a:lnTo>
                  <a:lnTo>
                    <a:pt x="19714" y="4131"/>
                  </a:lnTo>
                  <a:cubicBezTo>
                    <a:pt x="17821" y="3455"/>
                    <a:pt x="15928" y="2779"/>
                    <a:pt x="14035" y="2085"/>
                  </a:cubicBezTo>
                  <a:cubicBezTo>
                    <a:pt x="12142" y="1409"/>
                    <a:pt x="10258" y="706"/>
                    <a:pt x="8365" y="12"/>
                  </a:cubicBezTo>
                  <a:cubicBezTo>
                    <a:pt x="8344" y="4"/>
                    <a:pt x="8323" y="1"/>
                    <a:pt x="83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6"/>
            <p:cNvSpPr/>
            <p:nvPr/>
          </p:nvSpPr>
          <p:spPr>
            <a:xfrm>
              <a:off x="5385438" y="842193"/>
              <a:ext cx="146402" cy="383398"/>
            </a:xfrm>
            <a:custGeom>
              <a:rect b="b" l="l" r="r" t="t"/>
              <a:pathLst>
                <a:path extrusionOk="0" h="11308" w="4318">
                  <a:moveTo>
                    <a:pt x="4098" y="1"/>
                  </a:moveTo>
                  <a:cubicBezTo>
                    <a:pt x="4017" y="1"/>
                    <a:pt x="3941" y="57"/>
                    <a:pt x="3912" y="137"/>
                  </a:cubicBezTo>
                  <a:cubicBezTo>
                    <a:pt x="3624" y="1057"/>
                    <a:pt x="3299" y="1967"/>
                    <a:pt x="2984" y="2877"/>
                  </a:cubicBezTo>
                  <a:lnTo>
                    <a:pt x="2001" y="5609"/>
                  </a:lnTo>
                  <a:lnTo>
                    <a:pt x="1028" y="8331"/>
                  </a:lnTo>
                  <a:cubicBezTo>
                    <a:pt x="703" y="9241"/>
                    <a:pt x="361" y="10143"/>
                    <a:pt x="36" y="11053"/>
                  </a:cubicBezTo>
                  <a:cubicBezTo>
                    <a:pt x="0" y="11152"/>
                    <a:pt x="54" y="11269"/>
                    <a:pt x="154" y="11296"/>
                  </a:cubicBezTo>
                  <a:cubicBezTo>
                    <a:pt x="174" y="11304"/>
                    <a:pt x="196" y="11308"/>
                    <a:pt x="217" y="11308"/>
                  </a:cubicBezTo>
                  <a:cubicBezTo>
                    <a:pt x="295" y="11308"/>
                    <a:pt x="368" y="11257"/>
                    <a:pt x="397" y="11179"/>
                  </a:cubicBezTo>
                  <a:cubicBezTo>
                    <a:pt x="712" y="10269"/>
                    <a:pt x="1028" y="9358"/>
                    <a:pt x="1343" y="8448"/>
                  </a:cubicBezTo>
                  <a:lnTo>
                    <a:pt x="2308" y="5717"/>
                  </a:lnTo>
                  <a:lnTo>
                    <a:pt x="3272" y="2985"/>
                  </a:lnTo>
                  <a:cubicBezTo>
                    <a:pt x="3597" y="2075"/>
                    <a:pt x="3921" y="1165"/>
                    <a:pt x="4273" y="263"/>
                  </a:cubicBezTo>
                  <a:cubicBezTo>
                    <a:pt x="4282" y="263"/>
                    <a:pt x="4282" y="254"/>
                    <a:pt x="4282" y="254"/>
                  </a:cubicBezTo>
                  <a:cubicBezTo>
                    <a:pt x="4318" y="155"/>
                    <a:pt x="4255" y="47"/>
                    <a:pt x="4156" y="11"/>
                  </a:cubicBezTo>
                  <a:cubicBezTo>
                    <a:pt x="4136" y="4"/>
                    <a:pt x="4117" y="1"/>
                    <a:pt x="40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4" name="Shape 1124"/>
        <p:cNvGrpSpPr/>
        <p:nvPr/>
      </p:nvGrpSpPr>
      <p:grpSpPr>
        <a:xfrm>
          <a:off x="0" y="0"/>
          <a:ext cx="0" cy="0"/>
          <a:chOff x="0" y="0"/>
          <a:chExt cx="0" cy="0"/>
        </a:xfrm>
      </p:grpSpPr>
      <p:grpSp>
        <p:nvGrpSpPr>
          <p:cNvPr id="1125" name="Google Shape;1125;p37"/>
          <p:cNvGrpSpPr/>
          <p:nvPr/>
        </p:nvGrpSpPr>
        <p:grpSpPr>
          <a:xfrm flipH="1">
            <a:off x="720038" y="934475"/>
            <a:ext cx="2315769" cy="176025"/>
            <a:chOff x="4345425" y="2175475"/>
            <a:chExt cx="800750" cy="176025"/>
          </a:xfrm>
        </p:grpSpPr>
        <p:sp>
          <p:nvSpPr>
            <p:cNvPr id="1126" name="Google Shape;1126;p3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 name="Google Shape;1128;p37"/>
          <p:cNvGrpSpPr/>
          <p:nvPr/>
        </p:nvGrpSpPr>
        <p:grpSpPr>
          <a:xfrm flipH="1">
            <a:off x="769248" y="1396593"/>
            <a:ext cx="2435721" cy="176025"/>
            <a:chOff x="4345425" y="2175475"/>
            <a:chExt cx="800750" cy="176025"/>
          </a:xfrm>
        </p:grpSpPr>
        <p:sp>
          <p:nvSpPr>
            <p:cNvPr id="1129" name="Google Shape;1129;p3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 name="Google Shape;1131;p37"/>
          <p:cNvGrpSpPr/>
          <p:nvPr/>
        </p:nvGrpSpPr>
        <p:grpSpPr>
          <a:xfrm flipH="1">
            <a:off x="768857" y="1858723"/>
            <a:ext cx="1450398" cy="176025"/>
            <a:chOff x="4345425" y="2175475"/>
            <a:chExt cx="800750" cy="176025"/>
          </a:xfrm>
        </p:grpSpPr>
        <p:sp>
          <p:nvSpPr>
            <p:cNvPr id="1132" name="Google Shape;1132;p3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 name="Google Shape;1134;p37"/>
          <p:cNvSpPr/>
          <p:nvPr/>
        </p:nvSpPr>
        <p:spPr>
          <a:xfrm rot="1531509">
            <a:off x="3015625" y="2368362"/>
            <a:ext cx="740151" cy="406785"/>
          </a:xfrm>
          <a:custGeom>
            <a:rect b="b" l="l" r="r" t="t"/>
            <a:pathLst>
              <a:path extrusionOk="0" h="9768" w="17773">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5" name="Google Shape;1135;p37"/>
          <p:cNvGrpSpPr/>
          <p:nvPr/>
        </p:nvGrpSpPr>
        <p:grpSpPr>
          <a:xfrm rot="1123295">
            <a:off x="937732" y="2820378"/>
            <a:ext cx="875669" cy="585337"/>
            <a:chOff x="4345425" y="2175475"/>
            <a:chExt cx="800750" cy="176025"/>
          </a:xfrm>
        </p:grpSpPr>
        <p:sp>
          <p:nvSpPr>
            <p:cNvPr id="1136" name="Google Shape;1136;p3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 name="Google Shape;1138;p37"/>
          <p:cNvGrpSpPr/>
          <p:nvPr/>
        </p:nvGrpSpPr>
        <p:grpSpPr>
          <a:xfrm rot="1171993">
            <a:off x="5738524" y="2820377"/>
            <a:ext cx="972338" cy="585346"/>
            <a:chOff x="4345425" y="2175475"/>
            <a:chExt cx="800750" cy="176025"/>
          </a:xfrm>
        </p:grpSpPr>
        <p:sp>
          <p:nvSpPr>
            <p:cNvPr id="1139" name="Google Shape;1139;p3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 name="Google Shape;1141;p37"/>
          <p:cNvSpPr txBox="1"/>
          <p:nvPr>
            <p:ph type="title"/>
          </p:nvPr>
        </p:nvSpPr>
        <p:spPr>
          <a:xfrm>
            <a:off x="720000" y="540000"/>
            <a:ext cx="3087300" cy="1459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You Could Use Three Columns, Why Not?</a:t>
            </a:r>
            <a:endParaRPr/>
          </a:p>
        </p:txBody>
      </p:sp>
      <p:grpSp>
        <p:nvGrpSpPr>
          <p:cNvPr id="1142" name="Google Shape;1142;p37"/>
          <p:cNvGrpSpPr/>
          <p:nvPr/>
        </p:nvGrpSpPr>
        <p:grpSpPr>
          <a:xfrm rot="1171993">
            <a:off x="5738524" y="832189"/>
            <a:ext cx="972338" cy="585346"/>
            <a:chOff x="4345425" y="2175475"/>
            <a:chExt cx="800750" cy="176025"/>
          </a:xfrm>
        </p:grpSpPr>
        <p:sp>
          <p:nvSpPr>
            <p:cNvPr id="1143" name="Google Shape;1143;p37"/>
            <p:cNvSpPr/>
            <p:nvPr/>
          </p:nvSpPr>
          <p:spPr>
            <a:xfrm>
              <a:off x="4351850" y="2175475"/>
              <a:ext cx="763000" cy="156275"/>
            </a:xfrm>
            <a:custGeom>
              <a:rect b="b" l="l" r="r" t="t"/>
              <a:pathLst>
                <a:path extrusionOk="0" h="6251" w="3052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7"/>
            <p:cNvSpPr/>
            <p:nvPr/>
          </p:nvSpPr>
          <p:spPr>
            <a:xfrm>
              <a:off x="4345425" y="2195925"/>
              <a:ext cx="800750" cy="155575"/>
            </a:xfrm>
            <a:custGeom>
              <a:rect b="b" l="l" r="r" t="t"/>
              <a:pathLst>
                <a:path extrusionOk="0" h="6223" w="3203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 name="Google Shape;1145;p37"/>
          <p:cNvSpPr txBox="1"/>
          <p:nvPr>
            <p:ph idx="1" type="subTitle"/>
          </p:nvPr>
        </p:nvSpPr>
        <p:spPr>
          <a:xfrm>
            <a:off x="5703898" y="867200"/>
            <a:ext cx="1041600" cy="40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1146" name="Google Shape;1146;p37"/>
          <p:cNvSpPr txBox="1"/>
          <p:nvPr>
            <p:ph idx="2" type="subTitle"/>
          </p:nvPr>
        </p:nvSpPr>
        <p:spPr>
          <a:xfrm>
            <a:off x="5703898" y="2856550"/>
            <a:ext cx="1041600" cy="40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1147" name="Google Shape;1147;p37"/>
          <p:cNvSpPr txBox="1"/>
          <p:nvPr>
            <p:ph idx="3" type="subTitle"/>
          </p:nvPr>
        </p:nvSpPr>
        <p:spPr>
          <a:xfrm>
            <a:off x="906900" y="2856550"/>
            <a:ext cx="1041600" cy="40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1148" name="Google Shape;1148;p37"/>
          <p:cNvSpPr txBox="1"/>
          <p:nvPr>
            <p:ph idx="4" type="subTitle"/>
          </p:nvPr>
        </p:nvSpPr>
        <p:spPr>
          <a:xfrm>
            <a:off x="906900" y="3263350"/>
            <a:ext cx="2506200" cy="113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 cold place. It’s full of iron oxide dust, which gives the planet its reddish cast</a:t>
            </a:r>
            <a:endParaRPr/>
          </a:p>
        </p:txBody>
      </p:sp>
      <p:sp>
        <p:nvSpPr>
          <p:cNvPr id="1149" name="Google Shape;1149;p37"/>
          <p:cNvSpPr txBox="1"/>
          <p:nvPr>
            <p:ph idx="6" type="subTitle"/>
          </p:nvPr>
        </p:nvSpPr>
        <p:spPr>
          <a:xfrm>
            <a:off x="5703900" y="1289800"/>
            <a:ext cx="2506200" cy="113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 in the Solar System and the fourth-brightest object in the sky</a:t>
            </a:r>
            <a:endParaRPr/>
          </a:p>
        </p:txBody>
      </p:sp>
      <p:sp>
        <p:nvSpPr>
          <p:cNvPr id="1150" name="Google Shape;1150;p37"/>
          <p:cNvSpPr txBox="1"/>
          <p:nvPr>
            <p:ph idx="5" type="subTitle"/>
          </p:nvPr>
        </p:nvSpPr>
        <p:spPr>
          <a:xfrm>
            <a:off x="5703900" y="3263350"/>
            <a:ext cx="2506200" cy="113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Yes, this is the ringed one. It’s a gas giant, composed mostly of hydrogen and helium</a:t>
            </a:r>
            <a:endParaRPr/>
          </a:p>
        </p:txBody>
      </p:sp>
      <p:grpSp>
        <p:nvGrpSpPr>
          <p:cNvPr id="1151" name="Google Shape;1151;p37"/>
          <p:cNvGrpSpPr/>
          <p:nvPr/>
        </p:nvGrpSpPr>
        <p:grpSpPr>
          <a:xfrm rot="2061578">
            <a:off x="7778245" y="309324"/>
            <a:ext cx="843208" cy="402216"/>
            <a:chOff x="-583650" y="3109250"/>
            <a:chExt cx="570275" cy="272025"/>
          </a:xfrm>
        </p:grpSpPr>
        <p:sp>
          <p:nvSpPr>
            <p:cNvPr id="1152" name="Google Shape;1152;p37"/>
            <p:cNvSpPr/>
            <p:nvPr/>
          </p:nvSpPr>
          <p:spPr>
            <a:xfrm>
              <a:off x="-583650" y="3186975"/>
              <a:ext cx="570275" cy="194300"/>
            </a:xfrm>
            <a:custGeom>
              <a:rect b="b" l="l" r="r" t="t"/>
              <a:pathLst>
                <a:path extrusionOk="0" h="7772" w="22811">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7"/>
            <p:cNvSpPr/>
            <p:nvPr/>
          </p:nvSpPr>
          <p:spPr>
            <a:xfrm>
              <a:off x="-198800" y="3109250"/>
              <a:ext cx="181150" cy="265500"/>
            </a:xfrm>
            <a:custGeom>
              <a:rect b="b" l="l" r="r" t="t"/>
              <a:pathLst>
                <a:path extrusionOk="0" h="10620" w="7246">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7"/>
            <p:cNvSpPr/>
            <p:nvPr/>
          </p:nvSpPr>
          <p:spPr>
            <a:xfrm>
              <a:off x="-227425" y="3145900"/>
              <a:ext cx="203250" cy="225300"/>
            </a:xfrm>
            <a:custGeom>
              <a:rect b="b" l="l" r="r" t="t"/>
              <a:pathLst>
                <a:path extrusionOk="0" h="9012" w="813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7"/>
            <p:cNvSpPr/>
            <p:nvPr/>
          </p:nvSpPr>
          <p:spPr>
            <a:xfrm>
              <a:off x="-56275" y="3301800"/>
              <a:ext cx="3325" cy="4475"/>
            </a:xfrm>
            <a:custGeom>
              <a:rect b="b" l="l" r="r" t="t"/>
              <a:pathLst>
                <a:path extrusionOk="0" h="179" w="133">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7"/>
            <p:cNvSpPr/>
            <p:nvPr/>
          </p:nvSpPr>
          <p:spPr>
            <a:xfrm>
              <a:off x="-195250" y="3147325"/>
              <a:ext cx="169125" cy="220300"/>
            </a:xfrm>
            <a:custGeom>
              <a:rect b="b" l="l" r="r" t="t"/>
              <a:pathLst>
                <a:path extrusionOk="0" h="8812" w="6765">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7"/>
            <p:cNvSpPr/>
            <p:nvPr/>
          </p:nvSpPr>
          <p:spPr>
            <a:xfrm>
              <a:off x="-65375" y="3305650"/>
              <a:ext cx="29200" cy="34150"/>
            </a:xfrm>
            <a:custGeom>
              <a:rect b="b" l="l" r="r" t="t"/>
              <a:pathLst>
                <a:path extrusionOk="0" h="1366" w="1168">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7"/>
            <p:cNvSpPr/>
            <p:nvPr/>
          </p:nvSpPr>
          <p:spPr>
            <a:xfrm>
              <a:off x="-517950" y="3165500"/>
              <a:ext cx="439050" cy="151925"/>
            </a:xfrm>
            <a:custGeom>
              <a:rect b="b" l="l" r="r" t="t"/>
              <a:pathLst>
                <a:path extrusionOk="0" h="6077" w="17562">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7"/>
            <p:cNvSpPr/>
            <p:nvPr/>
          </p:nvSpPr>
          <p:spPr>
            <a:xfrm>
              <a:off x="-503150" y="3183350"/>
              <a:ext cx="432275" cy="129350"/>
            </a:xfrm>
            <a:custGeom>
              <a:rect b="b" l="l" r="r" t="t"/>
              <a:pathLst>
                <a:path extrusionOk="0" h="5174" w="17291">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7"/>
            <p:cNvSpPr/>
            <p:nvPr/>
          </p:nvSpPr>
          <p:spPr>
            <a:xfrm>
              <a:off x="-99325" y="3312675"/>
              <a:ext cx="30775" cy="16525"/>
            </a:xfrm>
            <a:custGeom>
              <a:rect b="b" l="l" r="r" t="t"/>
              <a:pathLst>
                <a:path extrusionOk="0" h="661" w="1231">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7"/>
            <p:cNvSpPr/>
            <p:nvPr/>
          </p:nvSpPr>
          <p:spPr>
            <a:xfrm>
              <a:off x="-79000" y="3310550"/>
              <a:ext cx="10800" cy="14900"/>
            </a:xfrm>
            <a:custGeom>
              <a:rect b="b" l="l" r="r" t="t"/>
              <a:pathLst>
                <a:path extrusionOk="0" h="596" w="432">
                  <a:moveTo>
                    <a:pt x="325" y="0"/>
                  </a:moveTo>
                  <a:cubicBezTo>
                    <a:pt x="218" y="29"/>
                    <a:pt x="107" y="57"/>
                    <a:pt x="0" y="86"/>
                  </a:cubicBezTo>
                  <a:cubicBezTo>
                    <a:pt x="139" y="253"/>
                    <a:pt x="279" y="425"/>
                    <a:pt x="417" y="596"/>
                  </a:cubicBezTo>
                  <a:cubicBezTo>
                    <a:pt x="432" y="464"/>
                    <a:pt x="378" y="218"/>
                    <a:pt x="325"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7"/>
            <p:cNvSpPr/>
            <p:nvPr/>
          </p:nvSpPr>
          <p:spPr>
            <a:xfrm>
              <a:off x="-89900" y="3239950"/>
              <a:ext cx="33650" cy="61875"/>
            </a:xfrm>
            <a:custGeom>
              <a:rect b="b" l="l" r="r" t="t"/>
              <a:pathLst>
                <a:path extrusionOk="0" h="2475" w="1346">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7"/>
            <p:cNvSpPr/>
            <p:nvPr/>
          </p:nvSpPr>
          <p:spPr>
            <a:xfrm>
              <a:off x="-78925" y="3277825"/>
              <a:ext cx="23825" cy="32750"/>
            </a:xfrm>
            <a:custGeom>
              <a:rect b="b" l="l" r="r" t="t"/>
              <a:pathLst>
                <a:path extrusionOk="0" h="1310" w="953">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7"/>
            <p:cNvSpPr/>
            <p:nvPr/>
          </p:nvSpPr>
          <p:spPr>
            <a:xfrm>
              <a:off x="-70900" y="3306250"/>
              <a:ext cx="20000" cy="23225"/>
            </a:xfrm>
            <a:custGeom>
              <a:rect b="b" l="l" r="r" t="t"/>
              <a:pathLst>
                <a:path extrusionOk="0" h="929" w="80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 name="Google Shape;1165;p37"/>
          <p:cNvGrpSpPr/>
          <p:nvPr/>
        </p:nvGrpSpPr>
        <p:grpSpPr>
          <a:xfrm>
            <a:off x="7840615" y="4679711"/>
            <a:ext cx="1745583" cy="230173"/>
            <a:chOff x="1394800" y="3522000"/>
            <a:chExt cx="1048650" cy="138275"/>
          </a:xfrm>
        </p:grpSpPr>
        <p:sp>
          <p:nvSpPr>
            <p:cNvPr id="1166" name="Google Shape;1166;p37"/>
            <p:cNvSpPr/>
            <p:nvPr/>
          </p:nvSpPr>
          <p:spPr>
            <a:xfrm>
              <a:off x="1394800" y="3522000"/>
              <a:ext cx="1048650" cy="125000"/>
            </a:xfrm>
            <a:custGeom>
              <a:rect b="b" l="l" r="r" t="t"/>
              <a:pathLst>
                <a:path extrusionOk="0" h="5000" w="41946">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7"/>
            <p:cNvSpPr/>
            <p:nvPr/>
          </p:nvSpPr>
          <p:spPr>
            <a:xfrm>
              <a:off x="1432150" y="3542325"/>
              <a:ext cx="167450" cy="57425"/>
            </a:xfrm>
            <a:custGeom>
              <a:rect b="b" l="l" r="r" t="t"/>
              <a:pathLst>
                <a:path extrusionOk="0" h="2297" w="6698">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7"/>
            <p:cNvSpPr/>
            <p:nvPr/>
          </p:nvSpPr>
          <p:spPr>
            <a:xfrm>
              <a:off x="1432250" y="3528600"/>
              <a:ext cx="291000" cy="110575"/>
            </a:xfrm>
            <a:custGeom>
              <a:rect b="b" l="l" r="r" t="t"/>
              <a:pathLst>
                <a:path extrusionOk="0" h="4423" w="1164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7"/>
            <p:cNvSpPr/>
            <p:nvPr/>
          </p:nvSpPr>
          <p:spPr>
            <a:xfrm>
              <a:off x="1851500" y="3562750"/>
              <a:ext cx="82400" cy="53425"/>
            </a:xfrm>
            <a:custGeom>
              <a:rect b="b" l="l" r="r" t="t"/>
              <a:pathLst>
                <a:path extrusionOk="0" h="2137" w="3296">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7"/>
            <p:cNvSpPr/>
            <p:nvPr/>
          </p:nvSpPr>
          <p:spPr>
            <a:xfrm>
              <a:off x="1732300" y="3533675"/>
              <a:ext cx="237600" cy="92300"/>
            </a:xfrm>
            <a:custGeom>
              <a:rect b="b" l="l" r="r" t="t"/>
              <a:pathLst>
                <a:path extrusionOk="0" h="3692" w="9504">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7"/>
            <p:cNvSpPr/>
            <p:nvPr/>
          </p:nvSpPr>
          <p:spPr>
            <a:xfrm>
              <a:off x="2029975" y="3568625"/>
              <a:ext cx="152875" cy="91650"/>
            </a:xfrm>
            <a:custGeom>
              <a:rect b="b" l="l" r="r" t="t"/>
              <a:pathLst>
                <a:path extrusionOk="0" h="3666" w="6115">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7"/>
            <p:cNvSpPr/>
            <p:nvPr/>
          </p:nvSpPr>
          <p:spPr>
            <a:xfrm>
              <a:off x="2014350" y="3538575"/>
              <a:ext cx="166275" cy="108425"/>
            </a:xfrm>
            <a:custGeom>
              <a:rect b="b" l="l" r="r" t="t"/>
              <a:pathLst>
                <a:path extrusionOk="0" h="4337" w="6651">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7"/>
            <p:cNvSpPr/>
            <p:nvPr/>
          </p:nvSpPr>
          <p:spPr>
            <a:xfrm>
              <a:off x="2199600" y="3542125"/>
              <a:ext cx="59475" cy="48000"/>
            </a:xfrm>
            <a:custGeom>
              <a:rect b="b" l="l" r="r" t="t"/>
              <a:pathLst>
                <a:path extrusionOk="0" h="1920" w="2379">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7"/>
            <p:cNvSpPr/>
            <p:nvPr/>
          </p:nvSpPr>
          <p:spPr>
            <a:xfrm>
              <a:off x="2187225" y="3540100"/>
              <a:ext cx="94850" cy="50400"/>
            </a:xfrm>
            <a:custGeom>
              <a:rect b="b" l="l" r="r" t="t"/>
              <a:pathLst>
                <a:path extrusionOk="0" h="2016" w="3794">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Online Notebook by Slidesgo">
  <a:themeElements>
    <a:clrScheme name="Simple Light">
      <a:dk1>
        <a:srgbClr val="1C4587"/>
      </a:dk1>
      <a:lt1>
        <a:srgbClr val="FFFFFF"/>
      </a:lt1>
      <a:dk2>
        <a:srgbClr val="000000"/>
      </a:dk2>
      <a:lt2>
        <a:srgbClr val="EEEEEE"/>
      </a:lt2>
      <a:accent1>
        <a:srgbClr val="FFF8D3"/>
      </a:accent1>
      <a:accent2>
        <a:srgbClr val="CAFFCA"/>
      </a:accent2>
      <a:accent3>
        <a:srgbClr val="FFBBAA"/>
      </a:accent3>
      <a:accent4>
        <a:srgbClr val="B0D5F7"/>
      </a:accent4>
      <a:accent5>
        <a:srgbClr val="FFFFFF"/>
      </a:accent5>
      <a:accent6>
        <a:srgbClr val="FFE599"/>
      </a:accent6>
      <a:hlink>
        <a:srgbClr val="1C458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